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61"/>
  </p:notesMasterIdLst>
  <p:sldIdLst>
    <p:sldId id="811" r:id="rId2"/>
    <p:sldId id="812" r:id="rId3"/>
    <p:sldId id="1140" r:id="rId4"/>
    <p:sldId id="939" r:id="rId5"/>
    <p:sldId id="1125" r:id="rId6"/>
    <p:sldId id="1126" r:id="rId7"/>
    <p:sldId id="1127" r:id="rId8"/>
    <p:sldId id="1164" r:id="rId9"/>
    <p:sldId id="1128" r:id="rId10"/>
    <p:sldId id="1141" r:id="rId11"/>
    <p:sldId id="1129" r:id="rId12"/>
    <p:sldId id="1130" r:id="rId13"/>
    <p:sldId id="1142" r:id="rId14"/>
    <p:sldId id="1132" r:id="rId15"/>
    <p:sldId id="1133" r:id="rId16"/>
    <p:sldId id="1134" r:id="rId17"/>
    <p:sldId id="1135" r:id="rId18"/>
    <p:sldId id="1136" r:id="rId19"/>
    <p:sldId id="1137" r:id="rId20"/>
    <p:sldId id="1156" r:id="rId21"/>
    <p:sldId id="1159" r:id="rId22"/>
    <p:sldId id="1165" r:id="rId23"/>
    <p:sldId id="846" r:id="rId24"/>
    <p:sldId id="1139" r:id="rId25"/>
    <p:sldId id="1154" r:id="rId26"/>
    <p:sldId id="924" r:id="rId27"/>
    <p:sldId id="854" r:id="rId28"/>
    <p:sldId id="850" r:id="rId29"/>
    <p:sldId id="857" r:id="rId30"/>
    <p:sldId id="1166" r:id="rId31"/>
    <p:sldId id="855" r:id="rId32"/>
    <p:sldId id="928" r:id="rId33"/>
    <p:sldId id="1160" r:id="rId34"/>
    <p:sldId id="863" r:id="rId35"/>
    <p:sldId id="864" r:id="rId36"/>
    <p:sldId id="1147" r:id="rId37"/>
    <p:sldId id="1026" r:id="rId38"/>
    <p:sldId id="1150" r:id="rId39"/>
    <p:sldId id="1153" r:id="rId40"/>
    <p:sldId id="1094" r:id="rId41"/>
    <p:sldId id="1119" r:id="rId42"/>
    <p:sldId id="1097" r:id="rId43"/>
    <p:sldId id="1120" r:id="rId44"/>
    <p:sldId id="1095" r:id="rId45"/>
    <p:sldId id="1121" r:id="rId46"/>
    <p:sldId id="1098" r:id="rId47"/>
    <p:sldId id="1115" r:id="rId48"/>
    <p:sldId id="1123" r:id="rId49"/>
    <p:sldId id="1146" r:id="rId50"/>
    <p:sldId id="1124" r:id="rId51"/>
    <p:sldId id="1155" r:id="rId52"/>
    <p:sldId id="1161" r:id="rId53"/>
    <p:sldId id="1105" r:id="rId54"/>
    <p:sldId id="1162" r:id="rId55"/>
    <p:sldId id="1145" r:id="rId56"/>
    <p:sldId id="1152" r:id="rId57"/>
    <p:sldId id="1148" r:id="rId58"/>
    <p:sldId id="1158" r:id="rId59"/>
    <p:sldId id="1163" r:id="rId60"/>
  </p:sldIdLst>
  <p:sldSz cx="9906000" cy="6858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D8D8"/>
    <a:srgbClr val="909090"/>
    <a:srgbClr val="389138"/>
    <a:srgbClr val="EAEA7F"/>
    <a:srgbClr val="E9BD37"/>
    <a:srgbClr val="E9A237"/>
    <a:srgbClr val="3785BD"/>
    <a:srgbClr val="37E9E9"/>
    <a:srgbClr val="384E7B"/>
    <a:srgbClr val="37E9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92" autoAdjust="0"/>
    <p:restoredTop sz="96293" autoAdjust="0"/>
  </p:normalViewPr>
  <p:slideViewPr>
    <p:cSldViewPr snapToGrid="0">
      <p:cViewPr varScale="1">
        <p:scale>
          <a:sx n="97" d="100"/>
          <a:sy n="97" d="100"/>
        </p:scale>
        <p:origin x="787" y="5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448" cy="497838"/>
          </a:xfrm>
          <a:prstGeom prst="rect">
            <a:avLst/>
          </a:prstGeom>
        </p:spPr>
        <p:txBody>
          <a:bodyPr vert="horz" lIns="91312" tIns="45656" rIns="91312" bIns="4565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643" y="1"/>
            <a:ext cx="2945448" cy="497838"/>
          </a:xfrm>
          <a:prstGeom prst="rect">
            <a:avLst/>
          </a:prstGeom>
        </p:spPr>
        <p:txBody>
          <a:bodyPr vert="horz" lIns="91312" tIns="45656" rIns="91312" bIns="45656" rtlCol="0"/>
          <a:lstStyle>
            <a:lvl1pPr algn="r">
              <a:defRPr sz="1200"/>
            </a:lvl1pPr>
          </a:lstStyle>
          <a:p>
            <a:fld id="{AA6FE65D-F661-4725-B157-2FCDB18F60FD}" type="datetimeFigureOut">
              <a:rPr kumimoji="1" lang="ja-JP" altLang="en-US" smtClean="0"/>
              <a:t>2026/2/3</a:t>
            </a:fld>
            <a:endParaRPr kumimoji="1" lang="ja-JP" altLang="en-US"/>
          </a:p>
        </p:txBody>
      </p:sp>
      <p:sp>
        <p:nvSpPr>
          <p:cNvPr id="4" name="スライド イメージ プレースホルダー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1312" tIns="45656" rIns="91312" bIns="45656" rtlCol="0" anchor="ctr"/>
          <a:lstStyle/>
          <a:p>
            <a:endParaRPr lang="ja-JP" altLang="en-US"/>
          </a:p>
        </p:txBody>
      </p:sp>
      <p:sp>
        <p:nvSpPr>
          <p:cNvPr id="5" name="ノート プレースホルダー 4"/>
          <p:cNvSpPr>
            <a:spLocks noGrp="1"/>
          </p:cNvSpPr>
          <p:nvPr>
            <p:ph type="body" sz="quarter" idx="3"/>
          </p:nvPr>
        </p:nvSpPr>
        <p:spPr>
          <a:xfrm>
            <a:off x="680085" y="4777027"/>
            <a:ext cx="5437506" cy="3908187"/>
          </a:xfrm>
          <a:prstGeom prst="rect">
            <a:avLst/>
          </a:prstGeom>
        </p:spPr>
        <p:txBody>
          <a:bodyPr vert="horz" lIns="91312" tIns="45656" rIns="91312" bIns="4565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800"/>
            <a:ext cx="2945448" cy="497838"/>
          </a:xfrm>
          <a:prstGeom prst="rect">
            <a:avLst/>
          </a:prstGeom>
        </p:spPr>
        <p:txBody>
          <a:bodyPr vert="horz" lIns="91312" tIns="45656" rIns="91312" bIns="4565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643" y="9428800"/>
            <a:ext cx="2945448" cy="497838"/>
          </a:xfrm>
          <a:prstGeom prst="rect">
            <a:avLst/>
          </a:prstGeom>
        </p:spPr>
        <p:txBody>
          <a:bodyPr vert="horz" lIns="91312" tIns="45656" rIns="91312" bIns="45656" rtlCol="0" anchor="b"/>
          <a:lstStyle>
            <a:lvl1pPr algn="r">
              <a:defRPr sz="1200"/>
            </a:lvl1pPr>
          </a:lstStyle>
          <a:p>
            <a:fld id="{D4076765-1E50-4E9C-A29A-AE8343C30724}" type="slidenum">
              <a:rPr kumimoji="1" lang="ja-JP" altLang="en-US" smtClean="0"/>
              <a:t>‹#›</a:t>
            </a:fld>
            <a:endParaRPr kumimoji="1" lang="ja-JP" altLang="en-US"/>
          </a:p>
        </p:txBody>
      </p:sp>
    </p:spTree>
    <p:extLst>
      <p:ext uri="{BB962C8B-B14F-4D97-AF65-F5344CB8AC3E}">
        <p14:creationId xmlns:p14="http://schemas.microsoft.com/office/powerpoint/2010/main" val="5197100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15</a:t>
            </a:fld>
            <a:endParaRPr kumimoji="1" lang="ja-JP" altLang="en-US"/>
          </a:p>
        </p:txBody>
      </p:sp>
    </p:spTree>
    <p:extLst>
      <p:ext uri="{BB962C8B-B14F-4D97-AF65-F5344CB8AC3E}">
        <p14:creationId xmlns:p14="http://schemas.microsoft.com/office/powerpoint/2010/main" val="4070057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42</a:t>
            </a:fld>
            <a:endParaRPr kumimoji="1" lang="ja-JP" altLang="en-US"/>
          </a:p>
        </p:txBody>
      </p:sp>
    </p:spTree>
    <p:extLst>
      <p:ext uri="{BB962C8B-B14F-4D97-AF65-F5344CB8AC3E}">
        <p14:creationId xmlns:p14="http://schemas.microsoft.com/office/powerpoint/2010/main" val="3805430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46</a:t>
            </a:fld>
            <a:endParaRPr kumimoji="1" lang="ja-JP" altLang="en-US"/>
          </a:p>
        </p:txBody>
      </p:sp>
    </p:spTree>
    <p:extLst>
      <p:ext uri="{BB962C8B-B14F-4D97-AF65-F5344CB8AC3E}">
        <p14:creationId xmlns:p14="http://schemas.microsoft.com/office/powerpoint/2010/main" val="3831981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51</a:t>
            </a:fld>
            <a:endParaRPr kumimoji="1" lang="ja-JP" altLang="en-US"/>
          </a:p>
        </p:txBody>
      </p:sp>
    </p:spTree>
    <p:extLst>
      <p:ext uri="{BB962C8B-B14F-4D97-AF65-F5344CB8AC3E}">
        <p14:creationId xmlns:p14="http://schemas.microsoft.com/office/powerpoint/2010/main" val="3755950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52</a:t>
            </a:fld>
            <a:endParaRPr kumimoji="1" lang="ja-JP" altLang="en-US"/>
          </a:p>
        </p:txBody>
      </p:sp>
    </p:spTree>
    <p:extLst>
      <p:ext uri="{BB962C8B-B14F-4D97-AF65-F5344CB8AC3E}">
        <p14:creationId xmlns:p14="http://schemas.microsoft.com/office/powerpoint/2010/main" val="403944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53</a:t>
            </a:fld>
            <a:endParaRPr kumimoji="1" lang="ja-JP" altLang="en-US"/>
          </a:p>
        </p:txBody>
      </p:sp>
    </p:spTree>
    <p:extLst>
      <p:ext uri="{BB962C8B-B14F-4D97-AF65-F5344CB8AC3E}">
        <p14:creationId xmlns:p14="http://schemas.microsoft.com/office/powerpoint/2010/main" val="3471678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54</a:t>
            </a:fld>
            <a:endParaRPr kumimoji="1" lang="ja-JP" altLang="en-US"/>
          </a:p>
        </p:txBody>
      </p:sp>
    </p:spTree>
    <p:extLst>
      <p:ext uri="{BB962C8B-B14F-4D97-AF65-F5344CB8AC3E}">
        <p14:creationId xmlns:p14="http://schemas.microsoft.com/office/powerpoint/2010/main" val="440182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56</a:t>
            </a:fld>
            <a:endParaRPr kumimoji="1" lang="ja-JP" altLang="en-US"/>
          </a:p>
        </p:txBody>
      </p:sp>
    </p:spTree>
    <p:extLst>
      <p:ext uri="{BB962C8B-B14F-4D97-AF65-F5344CB8AC3E}">
        <p14:creationId xmlns:p14="http://schemas.microsoft.com/office/powerpoint/2010/main" val="195151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1DB2B-1ED5-AAE2-BBD2-EA8803CABA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1B5ECE-7490-30C8-E351-53738C61FC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BEAB9A-7236-CA3D-A489-B5313AD7724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8271880-60D9-EF55-8225-553A13148EAA}"/>
              </a:ext>
            </a:extLst>
          </p:cNvPr>
          <p:cNvSpPr>
            <a:spLocks noGrp="1"/>
          </p:cNvSpPr>
          <p:nvPr>
            <p:ph type="sldNum" sz="quarter" idx="5"/>
          </p:nvPr>
        </p:nvSpPr>
        <p:spPr/>
        <p:txBody>
          <a:bodyPr/>
          <a:lstStyle/>
          <a:p>
            <a:fld id="{D4076765-1E50-4E9C-A29A-AE8343C30724}" type="slidenum">
              <a:rPr kumimoji="1" lang="ja-JP" altLang="en-US" smtClean="0"/>
              <a:t>16</a:t>
            </a:fld>
            <a:endParaRPr kumimoji="1" lang="ja-JP" altLang="en-US"/>
          </a:p>
        </p:txBody>
      </p:sp>
    </p:spTree>
    <p:extLst>
      <p:ext uri="{BB962C8B-B14F-4D97-AF65-F5344CB8AC3E}">
        <p14:creationId xmlns:p14="http://schemas.microsoft.com/office/powerpoint/2010/main" val="149080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18</a:t>
            </a:fld>
            <a:endParaRPr kumimoji="1" lang="ja-JP" altLang="en-US"/>
          </a:p>
        </p:txBody>
      </p:sp>
    </p:spTree>
    <p:extLst>
      <p:ext uri="{BB962C8B-B14F-4D97-AF65-F5344CB8AC3E}">
        <p14:creationId xmlns:p14="http://schemas.microsoft.com/office/powerpoint/2010/main" val="3560050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1DB2B-1ED5-AAE2-BBD2-EA8803CABA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1B5ECE-7490-30C8-E351-53738C61FC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BEAB9A-7236-CA3D-A489-B5313AD7724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8271880-60D9-EF55-8225-553A13148EAA}"/>
              </a:ext>
            </a:extLst>
          </p:cNvPr>
          <p:cNvSpPr>
            <a:spLocks noGrp="1"/>
          </p:cNvSpPr>
          <p:nvPr>
            <p:ph type="sldNum" sz="quarter" idx="5"/>
          </p:nvPr>
        </p:nvSpPr>
        <p:spPr/>
        <p:txBody>
          <a:bodyPr/>
          <a:lstStyle/>
          <a:p>
            <a:fld id="{D4076765-1E50-4E9C-A29A-AE8343C30724}" type="slidenum">
              <a:rPr kumimoji="1" lang="ja-JP" altLang="en-US" smtClean="0"/>
              <a:t>19</a:t>
            </a:fld>
            <a:endParaRPr kumimoji="1" lang="ja-JP" altLang="en-US"/>
          </a:p>
        </p:txBody>
      </p:sp>
    </p:spTree>
    <p:extLst>
      <p:ext uri="{BB962C8B-B14F-4D97-AF65-F5344CB8AC3E}">
        <p14:creationId xmlns:p14="http://schemas.microsoft.com/office/powerpoint/2010/main" val="2483182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20</a:t>
            </a:fld>
            <a:endParaRPr kumimoji="1" lang="ja-JP" altLang="en-US"/>
          </a:p>
        </p:txBody>
      </p:sp>
    </p:spTree>
    <p:extLst>
      <p:ext uri="{BB962C8B-B14F-4D97-AF65-F5344CB8AC3E}">
        <p14:creationId xmlns:p14="http://schemas.microsoft.com/office/powerpoint/2010/main" val="2910077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4A71F-82B3-D042-B0DF-01FEAFA6A8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21601E-9B3C-E47B-4C27-604F6E9569F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AA5AAC9-EF6B-4489-A0BA-9330DD018D9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126F153-4FC4-F453-4B8C-048FC4602612}"/>
              </a:ext>
            </a:extLst>
          </p:cNvPr>
          <p:cNvSpPr>
            <a:spLocks noGrp="1"/>
          </p:cNvSpPr>
          <p:nvPr>
            <p:ph type="sldNum" sz="quarter" idx="5"/>
          </p:nvPr>
        </p:nvSpPr>
        <p:spPr/>
        <p:txBody>
          <a:bodyPr/>
          <a:lstStyle/>
          <a:p>
            <a:fld id="{D4076765-1E50-4E9C-A29A-AE8343C30724}" type="slidenum">
              <a:rPr kumimoji="1" lang="ja-JP" altLang="en-US" smtClean="0"/>
              <a:t>21</a:t>
            </a:fld>
            <a:endParaRPr kumimoji="1" lang="ja-JP" altLang="en-US"/>
          </a:p>
        </p:txBody>
      </p:sp>
    </p:spTree>
    <p:extLst>
      <p:ext uri="{BB962C8B-B14F-4D97-AF65-F5344CB8AC3E}">
        <p14:creationId xmlns:p14="http://schemas.microsoft.com/office/powerpoint/2010/main" val="3997465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1DB2B-1ED5-AAE2-BBD2-EA8803CABA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1B5ECE-7490-30C8-E351-53738C61FC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9BEAB9A-7236-CA3D-A489-B5313AD7724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8271880-60D9-EF55-8225-553A13148EAA}"/>
              </a:ext>
            </a:extLst>
          </p:cNvPr>
          <p:cNvSpPr>
            <a:spLocks noGrp="1"/>
          </p:cNvSpPr>
          <p:nvPr>
            <p:ph type="sldNum" sz="quarter" idx="5"/>
          </p:nvPr>
        </p:nvSpPr>
        <p:spPr/>
        <p:txBody>
          <a:bodyPr/>
          <a:lstStyle/>
          <a:p>
            <a:fld id="{D4076765-1E50-4E9C-A29A-AE8343C30724}" type="slidenum">
              <a:rPr kumimoji="1" lang="ja-JP" altLang="en-US" smtClean="0"/>
              <a:t>22</a:t>
            </a:fld>
            <a:endParaRPr kumimoji="1" lang="ja-JP" altLang="en-US"/>
          </a:p>
        </p:txBody>
      </p:sp>
    </p:spTree>
    <p:extLst>
      <p:ext uri="{BB962C8B-B14F-4D97-AF65-F5344CB8AC3E}">
        <p14:creationId xmlns:p14="http://schemas.microsoft.com/office/powerpoint/2010/main" val="3175084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39</a:t>
            </a:fld>
            <a:endParaRPr kumimoji="1" lang="ja-JP" altLang="en-US"/>
          </a:p>
        </p:txBody>
      </p:sp>
    </p:spTree>
    <p:extLst>
      <p:ext uri="{BB962C8B-B14F-4D97-AF65-F5344CB8AC3E}">
        <p14:creationId xmlns:p14="http://schemas.microsoft.com/office/powerpoint/2010/main" val="49345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40</a:t>
            </a:fld>
            <a:endParaRPr kumimoji="1" lang="ja-JP" altLang="en-US"/>
          </a:p>
        </p:txBody>
      </p:sp>
    </p:spTree>
    <p:extLst>
      <p:ext uri="{BB962C8B-B14F-4D97-AF65-F5344CB8AC3E}">
        <p14:creationId xmlns:p14="http://schemas.microsoft.com/office/powerpoint/2010/main" val="793176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745AB77-853C-4B9F-BE64-58DFEE6F818F}" type="datetimeFigureOut">
              <a:rPr kumimoji="1" lang="ja-JP" altLang="en-US" smtClean="0"/>
              <a:t>2026/2/3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405381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45AB77-853C-4B9F-BE64-58DFEE6F818F}" type="datetimeFigureOut">
              <a:rPr kumimoji="1" lang="ja-JP" altLang="en-US" smtClean="0"/>
              <a:t>2026/2/3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309790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45AB77-853C-4B9F-BE64-58DFEE6F818F}" type="datetimeFigureOut">
              <a:rPr kumimoji="1" lang="ja-JP" altLang="en-US" smtClean="0"/>
              <a:t>2026/2/3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3894357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45AB77-853C-4B9F-BE64-58DFEE6F818F}" type="datetimeFigureOut">
              <a:rPr kumimoji="1" lang="ja-JP" altLang="en-US" smtClean="0"/>
              <a:t>2026/2/3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7771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745AB77-853C-4B9F-BE64-58DFEE6F818F}" type="datetimeFigureOut">
              <a:rPr kumimoji="1" lang="ja-JP" altLang="en-US" smtClean="0"/>
              <a:t>2026/2/3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50519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745AB77-853C-4B9F-BE64-58DFEE6F818F}" type="datetimeFigureOut">
              <a:rPr kumimoji="1" lang="ja-JP" altLang="en-US" smtClean="0"/>
              <a:t>2026/2/3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152015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745AB77-853C-4B9F-BE64-58DFEE6F818F}" type="datetimeFigureOut">
              <a:rPr kumimoji="1" lang="ja-JP" altLang="en-US" smtClean="0"/>
              <a:t>2026/2/3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281712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745AB77-853C-4B9F-BE64-58DFEE6F818F}" type="datetimeFigureOut">
              <a:rPr kumimoji="1" lang="ja-JP" altLang="en-US" smtClean="0"/>
              <a:t>2026/2/3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1664387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5AB77-853C-4B9F-BE64-58DFEE6F818F}" type="datetimeFigureOut">
              <a:rPr kumimoji="1" lang="ja-JP" altLang="en-US" smtClean="0"/>
              <a:t>2026/2/3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84945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745AB77-853C-4B9F-BE64-58DFEE6F818F}" type="datetimeFigureOut">
              <a:rPr kumimoji="1" lang="ja-JP" altLang="en-US" smtClean="0"/>
              <a:t>2026/2/3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62093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745AB77-853C-4B9F-BE64-58DFEE6F818F}" type="datetimeFigureOut">
              <a:rPr kumimoji="1" lang="ja-JP" altLang="en-US" smtClean="0"/>
              <a:t>2026/2/3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417860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5AB77-853C-4B9F-BE64-58DFEE6F818F}" type="datetimeFigureOut">
              <a:rPr kumimoji="1" lang="ja-JP" altLang="en-US" smtClean="0"/>
              <a:t>2026/2/3</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2844901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image" Target="../media/image11.png"/><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png"/><Relationship Id="rId5" Type="http://schemas.openxmlformats.org/officeDocument/2006/relationships/image" Target="../media/image14.png"/><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13.png"/><Relationship Id="rId9" Type="http://schemas.openxmlformats.org/officeDocument/2006/relationships/image" Target="../media/image1.png"/><Relationship Id="rId1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jpe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21.jpe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22.jpe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23.jpe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25.png"/><Relationship Id="rId10" Type="http://schemas.openxmlformats.org/officeDocument/2006/relationships/image" Target="../media/image5.png"/><Relationship Id="rId4" Type="http://schemas.openxmlformats.org/officeDocument/2006/relationships/image" Target="../media/image24.png"/><Relationship Id="rId9" Type="http://schemas.openxmlformats.org/officeDocument/2006/relationships/image" Target="../media/image4.pn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image" Target="../media/image26.png"/><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8.png"/><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27.png"/><Relationship Id="rId9" Type="http://schemas.openxmlformats.org/officeDocument/2006/relationships/image" Target="../media/image3.png"/><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30.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32.png"/><Relationship Id="rId10" Type="http://schemas.openxmlformats.org/officeDocument/2006/relationships/image" Target="../media/image5.png"/><Relationship Id="rId4" Type="http://schemas.openxmlformats.org/officeDocument/2006/relationships/image" Target="../media/image31.png"/><Relationship Id="rId9" Type="http://schemas.openxmlformats.org/officeDocument/2006/relationships/image" Target="../media/image4.png"/><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5.png"/><Relationship Id="rId2" Type="http://schemas.openxmlformats.org/officeDocument/2006/relationships/notesSlide" Target="../notesSlides/notesSlide3.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6.jpeg"/><Relationship Id="rId11" Type="http://schemas.openxmlformats.org/officeDocument/2006/relationships/image" Target="../media/image4.png"/><Relationship Id="rId5" Type="http://schemas.openxmlformats.org/officeDocument/2006/relationships/image" Target="../media/image35.jpeg"/><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34.png"/><Relationship Id="rId9" Type="http://schemas.openxmlformats.org/officeDocument/2006/relationships/image" Target="../media/image2.png"/><Relationship Id="rId1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5.pn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notesSlide" Target="../notesSlides/notesSlide4.xml"/><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41.jpeg"/><Relationship Id="rId11" Type="http://schemas.openxmlformats.org/officeDocument/2006/relationships/image" Target="../media/image3.png"/><Relationship Id="rId5" Type="http://schemas.openxmlformats.org/officeDocument/2006/relationships/image" Target="../media/image40.png"/><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39.png"/><Relationship Id="rId9" Type="http://schemas.openxmlformats.org/officeDocument/2006/relationships/image" Target="../media/image1.png"/><Relationship Id="rId1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44.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45.pn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png"/><Relationship Id="rId2" Type="http://schemas.openxmlformats.org/officeDocument/2006/relationships/notesSlide" Target="../notesSlides/notesSlide6.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4.png"/><Relationship Id="rId5" Type="http://schemas.openxmlformats.org/officeDocument/2006/relationships/image" Target="../media/image48.png"/><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47.jpeg"/><Relationship Id="rId9" Type="http://schemas.openxmlformats.org/officeDocument/2006/relationships/image" Target="../media/image2.png"/><Relationship Id="rId1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51.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52.png"/><Relationship Id="rId9" Type="http://schemas.openxmlformats.org/officeDocument/2006/relationships/image" Target="../media/image5.png"/><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png"/><Relationship Id="rId18" Type="http://schemas.openxmlformats.org/officeDocument/2006/relationships/image" Target="../media/image5.png"/><Relationship Id="rId3" Type="http://schemas.openxmlformats.org/officeDocument/2006/relationships/image" Target="../media/image55.png"/><Relationship Id="rId21" Type="http://schemas.openxmlformats.org/officeDocument/2006/relationships/image" Target="../media/image8.png"/><Relationship Id="rId7" Type="http://schemas.openxmlformats.org/officeDocument/2006/relationships/image" Target="../media/image59.jpeg"/><Relationship Id="rId12" Type="http://schemas.openxmlformats.org/officeDocument/2006/relationships/image" Target="../media/image64.png"/><Relationship Id="rId17" Type="http://schemas.openxmlformats.org/officeDocument/2006/relationships/image" Target="../media/image4.png"/><Relationship Id="rId2" Type="http://schemas.openxmlformats.org/officeDocument/2006/relationships/image" Target="../media/image54.png"/><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2.png"/><Relationship Id="rId10" Type="http://schemas.openxmlformats.org/officeDocument/2006/relationships/image" Target="../media/image62.jpeg"/><Relationship Id="rId19" Type="http://schemas.openxmlformats.org/officeDocument/2006/relationships/image" Target="../media/image6.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1.png"/><Relationship Id="rId22"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67.jpe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69.jpeg"/><Relationship Id="rId10" Type="http://schemas.openxmlformats.org/officeDocument/2006/relationships/image" Target="../media/image5.png"/><Relationship Id="rId4" Type="http://schemas.openxmlformats.org/officeDocument/2006/relationships/image" Target="../media/image68.jpeg"/><Relationship Id="rId9" Type="http://schemas.openxmlformats.org/officeDocument/2006/relationships/image" Target="../media/image4.png"/><Relationship Id="rId1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image" Target="../media/image71.jpeg"/><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5.png"/><Relationship Id="rId5" Type="http://schemas.openxmlformats.org/officeDocument/2006/relationships/image" Target="../media/image73.png"/><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72.jpeg"/><Relationship Id="rId9" Type="http://schemas.openxmlformats.org/officeDocument/2006/relationships/image" Target="../media/image3.png"/><Relationship Id="rId1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image" Target="../media/image76.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77.jpeg"/><Relationship Id="rId9"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79.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81.png"/><Relationship Id="rId10" Type="http://schemas.openxmlformats.org/officeDocument/2006/relationships/image" Target="../media/image5.png"/><Relationship Id="rId4" Type="http://schemas.openxmlformats.org/officeDocument/2006/relationships/image" Target="../media/image80.png"/><Relationship Id="rId9" Type="http://schemas.openxmlformats.org/officeDocument/2006/relationships/image" Target="../media/image4.pn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3.jpe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5.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88.jpe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90.png"/><Relationship Id="rId10" Type="http://schemas.openxmlformats.org/officeDocument/2006/relationships/image" Target="../media/image5.png"/><Relationship Id="rId4" Type="http://schemas.openxmlformats.org/officeDocument/2006/relationships/image" Target="../media/image89.jpeg"/><Relationship Id="rId9" Type="http://schemas.openxmlformats.org/officeDocument/2006/relationships/image" Target="../media/image4.png"/><Relationship Id="rId1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2.jpe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94.jpe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96.png"/><Relationship Id="rId10" Type="http://schemas.openxmlformats.org/officeDocument/2006/relationships/image" Target="../media/image5.png"/><Relationship Id="rId4" Type="http://schemas.openxmlformats.org/officeDocument/2006/relationships/image" Target="../media/image95.png"/><Relationship Id="rId9" Type="http://schemas.openxmlformats.org/officeDocument/2006/relationships/image" Target="../media/image4.png"/><Relationship Id="rId1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5.png"/><Relationship Id="rId2" Type="http://schemas.openxmlformats.org/officeDocument/2006/relationships/image" Target="../media/image97.png"/><Relationship Id="rId16"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4.png"/><Relationship Id="rId5" Type="http://schemas.openxmlformats.org/officeDocument/2006/relationships/image" Target="../media/image100.png"/><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99.png"/><Relationship Id="rId9" Type="http://schemas.openxmlformats.org/officeDocument/2006/relationships/image" Target="../media/image2.png"/><Relationship Id="rId1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3.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image" Target="../media/image104.png"/><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5.png"/><Relationship Id="rId5" Type="http://schemas.openxmlformats.org/officeDocument/2006/relationships/image" Target="../media/image106.png"/><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105.png"/><Relationship Id="rId9" Type="http://schemas.openxmlformats.org/officeDocument/2006/relationships/image" Target="../media/image3.png"/><Relationship Id="rId14"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image" Target="../media/image109.png"/><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5.png"/><Relationship Id="rId5" Type="http://schemas.openxmlformats.org/officeDocument/2006/relationships/image" Target="../media/image107.png"/><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106.png"/><Relationship Id="rId9" Type="http://schemas.openxmlformats.org/officeDocument/2006/relationships/image" Target="../media/image3.png"/><Relationship Id="rId1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image" Target="../media/image104.png"/><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image" Target="../media/image106.png"/><Relationship Id="rId10" Type="http://schemas.openxmlformats.org/officeDocument/2006/relationships/image" Target="../media/image5.png"/><Relationship Id="rId4" Type="http://schemas.openxmlformats.org/officeDocument/2006/relationships/image" Target="../media/image105.png"/><Relationship Id="rId9" Type="http://schemas.openxmlformats.org/officeDocument/2006/relationships/image" Target="../media/image4.png"/><Relationship Id="rId14" Type="http://schemas.openxmlformats.org/officeDocument/2006/relationships/image" Target="../media/image9.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image" Target="../media/image109.png"/><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2.png"/><Relationship Id="rId11" Type="http://schemas.openxmlformats.org/officeDocument/2006/relationships/image" Target="../media/image5.png"/><Relationship Id="rId5" Type="http://schemas.openxmlformats.org/officeDocument/2006/relationships/image" Target="../media/image106.png"/><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110.png"/><Relationship Id="rId9" Type="http://schemas.openxmlformats.org/officeDocument/2006/relationships/image" Target="../media/image3.png"/><Relationship Id="rId14"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2.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4.png"/><Relationship Id="rId18" Type="http://schemas.openxmlformats.org/officeDocument/2006/relationships/image" Target="../media/image9.png"/><Relationship Id="rId3" Type="http://schemas.openxmlformats.org/officeDocument/2006/relationships/image" Target="../media/image113.png"/><Relationship Id="rId7" Type="http://schemas.openxmlformats.org/officeDocument/2006/relationships/image" Target="../media/image116.jpeg"/><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notesSlide" Target="../notesSlides/notesSlide12.xml"/><Relationship Id="rId16"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2.png"/><Relationship Id="rId5" Type="http://schemas.openxmlformats.org/officeDocument/2006/relationships/image" Target="../media/image114.png"/><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71.jpeg"/><Relationship Id="rId9" Type="http://schemas.openxmlformats.org/officeDocument/2006/relationships/image" Target="../media/image118.png"/><Relationship Id="rId14" Type="http://schemas.openxmlformats.org/officeDocument/2006/relationships/image" Target="../media/image5.png"/></Relationships>
</file>

<file path=ppt/slides/_rels/slide52.xml.rels><?xml version="1.0" encoding="UTF-8" standalone="yes"?>
<Relationships xmlns="http://schemas.openxmlformats.org/package/2006/relationships"><Relationship Id="rId8" Type="http://schemas.openxmlformats.org/officeDocument/2006/relationships/image" Target="../media/image124.jpeg"/><Relationship Id="rId13" Type="http://schemas.openxmlformats.org/officeDocument/2006/relationships/image" Target="../media/image5.png"/><Relationship Id="rId3" Type="http://schemas.openxmlformats.org/officeDocument/2006/relationships/image" Target="../media/image119.jpeg"/><Relationship Id="rId7" Type="http://schemas.openxmlformats.org/officeDocument/2006/relationships/image" Target="../media/image123.png"/><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notesSlide" Target="../notesSlides/notesSlide13.xml"/><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2.png"/><Relationship Id="rId11" Type="http://schemas.openxmlformats.org/officeDocument/2006/relationships/image" Target="../media/image3.png"/><Relationship Id="rId5" Type="http://schemas.openxmlformats.org/officeDocument/2006/relationships/image" Target="../media/image121.jpeg"/><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120.png"/><Relationship Id="rId9" Type="http://schemas.openxmlformats.org/officeDocument/2006/relationships/image" Target="../media/image1.png"/><Relationship Id="rId14" Type="http://schemas.openxmlformats.org/officeDocument/2006/relationships/image" Target="../media/image6.png"/></Relationships>
</file>

<file path=ppt/slides/_rels/slide5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5.png"/><Relationship Id="rId2" Type="http://schemas.openxmlformats.org/officeDocument/2006/relationships/notesSlide" Target="../notesSlides/notesSlide14.xml"/><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8.png"/><Relationship Id="rId11" Type="http://schemas.openxmlformats.org/officeDocument/2006/relationships/image" Target="../media/image4.png"/><Relationship Id="rId5" Type="http://schemas.openxmlformats.org/officeDocument/2006/relationships/image" Target="../media/image127.png"/><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126.png"/><Relationship Id="rId9" Type="http://schemas.openxmlformats.org/officeDocument/2006/relationships/image" Target="../media/image2.png"/><Relationship Id="rId14" Type="http://schemas.openxmlformats.org/officeDocument/2006/relationships/image" Target="../media/image7.png"/></Relationships>
</file>

<file path=ppt/slides/_rels/slide54.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image" Target="../media/image130.jpeg"/><Relationship Id="rId7" Type="http://schemas.openxmlformats.org/officeDocument/2006/relationships/image" Target="../media/image134.jpeg"/><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notesSlide" Target="../notesSlides/notesSlide15.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3.jpeg"/><Relationship Id="rId11" Type="http://schemas.openxmlformats.org/officeDocument/2006/relationships/image" Target="../media/image1.png"/><Relationship Id="rId5" Type="http://schemas.openxmlformats.org/officeDocument/2006/relationships/image" Target="../media/image132.jpeg"/><Relationship Id="rId15" Type="http://schemas.openxmlformats.org/officeDocument/2006/relationships/image" Target="../media/image5.png"/><Relationship Id="rId10" Type="http://schemas.openxmlformats.org/officeDocument/2006/relationships/image" Target="../media/image137.jpeg"/><Relationship Id="rId19" Type="http://schemas.openxmlformats.org/officeDocument/2006/relationships/image" Target="../media/image9.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5.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notesSlide" Target="../notesSlides/notesSlide16.xml"/><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41.png"/><Relationship Id="rId11" Type="http://schemas.openxmlformats.org/officeDocument/2006/relationships/image" Target="../media/image3.png"/><Relationship Id="rId5" Type="http://schemas.openxmlformats.org/officeDocument/2006/relationships/image" Target="../media/image140.png"/><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139.png"/><Relationship Id="rId9" Type="http://schemas.openxmlformats.org/officeDocument/2006/relationships/image" Target="../media/image1.png"/><Relationship Id="rId14" Type="http://schemas.openxmlformats.org/officeDocument/2006/relationships/image" Target="../media/image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228221" y="2087276"/>
            <a:ext cx="9560459" cy="1689594"/>
          </a:xfrm>
        </p:spPr>
        <p:txBody>
          <a:bodyPr anchor="t" anchorCtr="0">
            <a:noAutofit/>
          </a:bodyPr>
          <a:lstStyle/>
          <a:p>
            <a:pPr>
              <a:lnSpc>
                <a:spcPct val="150000"/>
              </a:lnSpc>
            </a:pPr>
            <a:r>
              <a:rPr lang="ja-JP" altLang="en-US" sz="3429" dirty="0">
                <a:latin typeface="BIZ UDPゴシック" panose="020B0400000000000000" pitchFamily="50" charset="-128"/>
                <a:ea typeface="BIZ UDPゴシック" panose="020B0400000000000000" pitchFamily="50" charset="-128"/>
              </a:rPr>
              <a:t>大阪府 森づくり推進アクションプラン</a:t>
            </a:r>
            <a:br>
              <a:rPr lang="en-US" altLang="ja-JP" sz="3429" dirty="0">
                <a:latin typeface="BIZ UDPゴシック" panose="020B0400000000000000" pitchFamily="50" charset="-128"/>
                <a:ea typeface="BIZ UDPゴシック" panose="020B0400000000000000" pitchFamily="50" charset="-128"/>
              </a:rPr>
            </a:br>
            <a:r>
              <a:rPr lang="ja-JP" altLang="en-US" sz="3429" dirty="0">
                <a:latin typeface="BIZ UDPゴシック" panose="020B0400000000000000" pitchFamily="50" charset="-128"/>
                <a:ea typeface="BIZ UDPゴシック" panose="020B0400000000000000" pitchFamily="50" charset="-128"/>
              </a:rPr>
              <a:t>（案）</a:t>
            </a:r>
          </a:p>
        </p:txBody>
      </p:sp>
      <p:sp>
        <p:nvSpPr>
          <p:cNvPr id="3" name="字幕 2">
            <a:extLst>
              <a:ext uri="{FF2B5EF4-FFF2-40B4-BE49-F238E27FC236}">
                <a16:creationId xmlns:a16="http://schemas.microsoft.com/office/drawing/2014/main" id="{33A55BB0-4491-464B-860C-6926C05A84A6}"/>
              </a:ext>
            </a:extLst>
          </p:cNvPr>
          <p:cNvSpPr>
            <a:spLocks noGrp="1"/>
          </p:cNvSpPr>
          <p:nvPr>
            <p:ph type="subTitle" idx="1"/>
          </p:nvPr>
        </p:nvSpPr>
        <p:spPr>
          <a:xfrm>
            <a:off x="1752600" y="5393713"/>
            <a:ext cx="6400800" cy="819620"/>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令和８年３月</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大阪府環境農林水産部みどり推進室</a:t>
            </a:r>
            <a:endParaRPr lang="en-US" altLang="ja-JP" sz="2000" dirty="0">
              <a:latin typeface="BIZ UDPゴシック" panose="020B0400000000000000" pitchFamily="50" charset="-128"/>
              <a:ea typeface="BIZ UDPゴシック" panose="020B0400000000000000" pitchFamily="50" charset="-128"/>
            </a:endParaRPr>
          </a:p>
        </p:txBody>
      </p:sp>
      <p:sp>
        <p:nvSpPr>
          <p:cNvPr id="11" name="スライド番号プレースホルダー 10">
            <a:extLst>
              <a:ext uri="{FF2B5EF4-FFF2-40B4-BE49-F238E27FC236}">
                <a16:creationId xmlns:a16="http://schemas.microsoft.com/office/drawing/2014/main" id="{28F912FD-47CA-4D46-8C69-E13698A97DF6}"/>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1</a:t>
            </a:fld>
            <a:endParaRPr kumimoji="1" lang="ja-JP" altLang="en-US" sz="2000" b="1" dirty="0"/>
          </a:p>
        </p:txBody>
      </p:sp>
      <p:pic>
        <p:nvPicPr>
          <p:cNvPr id="13" name="図 12">
            <a:extLst>
              <a:ext uri="{FF2B5EF4-FFF2-40B4-BE49-F238E27FC236}">
                <a16:creationId xmlns:a16="http://schemas.microsoft.com/office/drawing/2014/main" id="{91EE0D0F-C105-49CC-8763-0CF507975C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8540" y="6361477"/>
            <a:ext cx="360000" cy="360000"/>
          </a:xfrm>
          <a:prstGeom prst="rect">
            <a:avLst/>
          </a:prstGeom>
        </p:spPr>
      </p:pic>
      <p:pic>
        <p:nvPicPr>
          <p:cNvPr id="14" name="図 13">
            <a:extLst>
              <a:ext uri="{FF2B5EF4-FFF2-40B4-BE49-F238E27FC236}">
                <a16:creationId xmlns:a16="http://schemas.microsoft.com/office/drawing/2014/main" id="{DC9EA9E0-012A-44A6-929F-F5BCAB123E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0620" y="6361477"/>
            <a:ext cx="360000" cy="360000"/>
          </a:xfrm>
          <a:prstGeom prst="rect">
            <a:avLst/>
          </a:prstGeom>
        </p:spPr>
      </p:pic>
      <p:pic>
        <p:nvPicPr>
          <p:cNvPr id="15" name="図 14">
            <a:extLst>
              <a:ext uri="{FF2B5EF4-FFF2-40B4-BE49-F238E27FC236}">
                <a16:creationId xmlns:a16="http://schemas.microsoft.com/office/drawing/2014/main" id="{A6F94F7E-8F11-48A3-AE8D-7D4FCC212F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1036" y="6361477"/>
            <a:ext cx="360000" cy="360000"/>
          </a:xfrm>
          <a:prstGeom prst="rect">
            <a:avLst/>
          </a:prstGeom>
        </p:spPr>
      </p:pic>
      <p:pic>
        <p:nvPicPr>
          <p:cNvPr id="16" name="図 15">
            <a:extLst>
              <a:ext uri="{FF2B5EF4-FFF2-40B4-BE49-F238E27FC236}">
                <a16:creationId xmlns:a16="http://schemas.microsoft.com/office/drawing/2014/main" id="{708CD934-E53F-4FFB-A8F4-C6B2A82E9D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8956" y="6361477"/>
            <a:ext cx="360000" cy="360000"/>
          </a:xfrm>
          <a:prstGeom prst="rect">
            <a:avLst/>
          </a:prstGeom>
        </p:spPr>
      </p:pic>
      <p:pic>
        <p:nvPicPr>
          <p:cNvPr id="17" name="図 16">
            <a:extLst>
              <a:ext uri="{FF2B5EF4-FFF2-40B4-BE49-F238E27FC236}">
                <a16:creationId xmlns:a16="http://schemas.microsoft.com/office/drawing/2014/main" id="{EB1D2C9A-6BFA-490F-B2D4-543ABA1183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9372" y="6361477"/>
            <a:ext cx="360000" cy="360000"/>
          </a:xfrm>
          <a:prstGeom prst="rect">
            <a:avLst/>
          </a:prstGeom>
        </p:spPr>
      </p:pic>
      <p:pic>
        <p:nvPicPr>
          <p:cNvPr id="18" name="図 17">
            <a:extLst>
              <a:ext uri="{FF2B5EF4-FFF2-40B4-BE49-F238E27FC236}">
                <a16:creationId xmlns:a16="http://schemas.microsoft.com/office/drawing/2014/main" id="{A0B6FF27-7237-4B13-AB8B-BEA499307F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29788" y="6361477"/>
            <a:ext cx="360000" cy="360000"/>
          </a:xfrm>
          <a:prstGeom prst="rect">
            <a:avLst/>
          </a:prstGeom>
        </p:spPr>
      </p:pic>
      <p:pic>
        <p:nvPicPr>
          <p:cNvPr id="6" name="図 5">
            <a:extLst>
              <a:ext uri="{FF2B5EF4-FFF2-40B4-BE49-F238E27FC236}">
                <a16:creationId xmlns:a16="http://schemas.microsoft.com/office/drawing/2014/main" id="{6D2B294C-2550-4DB5-B717-E00DB6258DC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129" t="4624" r="4028" b="3456"/>
          <a:stretch/>
        </p:blipFill>
        <p:spPr>
          <a:xfrm>
            <a:off x="3226135" y="6361477"/>
            <a:ext cx="361989" cy="360000"/>
          </a:xfrm>
          <a:prstGeom prst="rect">
            <a:avLst/>
          </a:prstGeom>
        </p:spPr>
      </p:pic>
      <p:pic>
        <p:nvPicPr>
          <p:cNvPr id="1026" name="Picture 2">
            <a:extLst>
              <a:ext uri="{FF2B5EF4-FFF2-40B4-BE49-F238E27FC236}">
                <a16:creationId xmlns:a16="http://schemas.microsoft.com/office/drawing/2014/main" id="{764CCCF9-D0B6-4DA1-9B53-83171DDC1D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0204" y="6361477"/>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20AA464-CD25-49AF-A7DE-7E1F808EF8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31455" y="6361477"/>
            <a:ext cx="360000"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81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536582" y="1693889"/>
            <a:ext cx="8832836" cy="2182099"/>
          </a:xfrm>
        </p:spPr>
        <p:txBody>
          <a:bodyPr>
            <a:noAutofit/>
          </a:bodyPr>
          <a:lstStyle/>
          <a:p>
            <a:pPr>
              <a:lnSpc>
                <a:spcPct val="150000"/>
              </a:lnSpc>
            </a:pPr>
            <a:r>
              <a:rPr lang="ja-JP" altLang="en-US" sz="3200" b="1" dirty="0">
                <a:latin typeface="MS UI Gothic" panose="020B0600070205080204" pitchFamily="50" charset="-128"/>
                <a:ea typeface="MS UI Gothic" panose="020B0600070205080204" pitchFamily="50" charset="-128"/>
              </a:rPr>
              <a:t>第２章</a:t>
            </a:r>
            <a:br>
              <a:rPr lang="en-US" altLang="ja-JP" sz="3200" b="1" dirty="0">
                <a:latin typeface="MS UI Gothic" panose="020B0600070205080204" pitchFamily="50" charset="-128"/>
                <a:ea typeface="MS UI Gothic" panose="020B0600070205080204" pitchFamily="50" charset="-128"/>
              </a:rPr>
            </a:br>
            <a:r>
              <a:rPr lang="ja-JP" altLang="en-US" sz="3200" b="1" dirty="0">
                <a:latin typeface="MS UI Gothic" panose="020B0600070205080204" pitchFamily="50" charset="-128"/>
                <a:ea typeface="MS UI Gothic" panose="020B0600070205080204" pitchFamily="50" charset="-128"/>
              </a:rPr>
              <a:t>森林の機能と森林が担う役割</a:t>
            </a:r>
            <a:endParaRPr lang="ja-JP" altLang="en-US" sz="3429" dirty="0">
              <a:latin typeface="BIZ UDPゴシック" panose="020B0400000000000000" pitchFamily="50" charset="-128"/>
              <a:ea typeface="BIZ UDPゴシック" panose="020B0400000000000000" pitchFamily="50" charset="-128"/>
            </a:endParaRPr>
          </a:p>
        </p:txBody>
      </p:sp>
      <p:sp>
        <p:nvSpPr>
          <p:cNvPr id="5" name="スライド番号プレースホルダー 10">
            <a:extLst>
              <a:ext uri="{FF2B5EF4-FFF2-40B4-BE49-F238E27FC236}">
                <a16:creationId xmlns:a16="http://schemas.microsoft.com/office/drawing/2014/main" id="{F35D409F-9D55-4183-9C31-91BEA3C4E067}"/>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10</a:t>
            </a:fld>
            <a:endParaRPr kumimoji="1" lang="ja-JP" altLang="en-US" sz="2000" b="1" dirty="0"/>
          </a:p>
        </p:txBody>
      </p:sp>
    </p:spTree>
    <p:extLst>
      <p:ext uri="{BB962C8B-B14F-4D97-AF65-F5344CB8AC3E}">
        <p14:creationId xmlns:p14="http://schemas.microsoft.com/office/powerpoint/2010/main" val="1104333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A22C1-B9CD-ACE2-7BB6-D65580EA2094}"/>
            </a:ext>
          </a:extLst>
        </p:cNvPr>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CE64BB55-459E-966B-9DE1-8D82572230ED}"/>
              </a:ext>
            </a:extLst>
          </p:cNvPr>
          <p:cNvSpPr/>
          <p:nvPr/>
        </p:nvSpPr>
        <p:spPr>
          <a:xfrm>
            <a:off x="132906" y="2710829"/>
            <a:ext cx="9588589" cy="3560312"/>
          </a:xfrm>
          <a:prstGeom prst="roundRect">
            <a:avLst>
              <a:gd name="adj" fmla="val 2708"/>
            </a:avLst>
          </a:prstGeom>
          <a:solidFill>
            <a:schemeClr val="accent6">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5A2C32A-47A5-5154-7662-BEE29996A291}"/>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第２章　森林の機能と森林が担う役割</a:t>
            </a:r>
          </a:p>
        </p:txBody>
      </p:sp>
      <p:sp>
        <p:nvSpPr>
          <p:cNvPr id="23" name="スライド番号プレースホルダー 10">
            <a:extLst>
              <a:ext uri="{FF2B5EF4-FFF2-40B4-BE49-F238E27FC236}">
                <a16:creationId xmlns:a16="http://schemas.microsoft.com/office/drawing/2014/main" id="{41E07EBC-4185-0B04-8E73-0ECAE2660476}"/>
              </a:ext>
            </a:extLst>
          </p:cNvPr>
          <p:cNvSpPr>
            <a:spLocks noGrp="1"/>
          </p:cNvSpPr>
          <p:nvPr>
            <p:ph type="sldNum" sz="quarter" idx="12"/>
          </p:nvPr>
        </p:nvSpPr>
        <p:spPr>
          <a:xfrm>
            <a:off x="7628810" y="6492875"/>
            <a:ext cx="2228850" cy="365125"/>
          </a:xfrm>
        </p:spPr>
        <p:txBody>
          <a:bodyPr/>
          <a:lstStyle/>
          <a:p>
            <a:fld id="{D2D8002D-B5B0-4BAC-B1F6-782DDCCE6D9C}" type="slidenum">
              <a:rPr kumimoji="1" lang="ja-JP" altLang="en-US" sz="2000" b="1"/>
              <a:t>11</a:t>
            </a:fld>
            <a:endParaRPr kumimoji="1" lang="ja-JP" altLang="en-US" sz="2000" b="1" dirty="0"/>
          </a:p>
        </p:txBody>
      </p:sp>
      <p:sp>
        <p:nvSpPr>
          <p:cNvPr id="5" name="テキスト ボックス 4">
            <a:extLst>
              <a:ext uri="{FF2B5EF4-FFF2-40B4-BE49-F238E27FC236}">
                <a16:creationId xmlns:a16="http://schemas.microsoft.com/office/drawing/2014/main" id="{2AE6A956-BEB0-457C-541A-F3D8C6848171}"/>
              </a:ext>
            </a:extLst>
          </p:cNvPr>
          <p:cNvSpPr txBox="1"/>
          <p:nvPr/>
        </p:nvSpPr>
        <p:spPr>
          <a:xfrm>
            <a:off x="67354" y="1671502"/>
            <a:ext cx="3839352" cy="299978"/>
          </a:xfrm>
          <a:prstGeom prst="rect">
            <a:avLst/>
          </a:prstGeom>
          <a:solidFill>
            <a:schemeClr val="bg1"/>
          </a:solidFill>
        </p:spPr>
        <p:txBody>
          <a:bodyPr wrap="square" lIns="0" tIns="0" rIns="0" bIns="0" rtlCol="0">
            <a:noAutofit/>
          </a:bodyPr>
          <a:lstStyle/>
          <a:p>
            <a:r>
              <a:rPr lang="ja-JP" altLang="en-US" b="1" dirty="0">
                <a:latin typeface="BIZ UDPゴシック" panose="020B0400000000000000" pitchFamily="50" charset="-128"/>
                <a:ea typeface="BIZ UDPゴシック" panose="020B0400000000000000" pitchFamily="50" charset="-128"/>
              </a:rPr>
              <a:t>　１． 公益的機能をもたらす森林</a:t>
            </a:r>
          </a:p>
        </p:txBody>
      </p:sp>
      <p:pic>
        <p:nvPicPr>
          <p:cNvPr id="7" name="図 6">
            <a:extLst>
              <a:ext uri="{FF2B5EF4-FFF2-40B4-BE49-F238E27FC236}">
                <a16:creationId xmlns:a16="http://schemas.microsoft.com/office/drawing/2014/main" id="{881ECFC5-50F5-3156-DF6B-4245CA9A69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402" y="3131400"/>
            <a:ext cx="1030864" cy="690270"/>
          </a:xfrm>
          <a:prstGeom prst="rect">
            <a:avLst/>
          </a:prstGeom>
        </p:spPr>
      </p:pic>
      <p:pic>
        <p:nvPicPr>
          <p:cNvPr id="8" name="図 7">
            <a:extLst>
              <a:ext uri="{FF2B5EF4-FFF2-40B4-BE49-F238E27FC236}">
                <a16:creationId xmlns:a16="http://schemas.microsoft.com/office/drawing/2014/main" id="{3D97DC4D-6C80-A08B-E8C8-C55BF78613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8424" y="3122969"/>
            <a:ext cx="768282" cy="719713"/>
          </a:xfrm>
          <a:prstGeom prst="rect">
            <a:avLst/>
          </a:prstGeom>
        </p:spPr>
      </p:pic>
      <p:pic>
        <p:nvPicPr>
          <p:cNvPr id="9" name="図 8">
            <a:extLst>
              <a:ext uri="{FF2B5EF4-FFF2-40B4-BE49-F238E27FC236}">
                <a16:creationId xmlns:a16="http://schemas.microsoft.com/office/drawing/2014/main" id="{49328EDF-3CA8-1593-E00F-515085B4BC29}"/>
              </a:ext>
            </a:extLst>
          </p:cNvPr>
          <p:cNvPicPr>
            <a:picLocks noChangeAspect="1"/>
          </p:cNvPicPr>
          <p:nvPr/>
        </p:nvPicPr>
        <p:blipFill>
          <a:blip r:embed="rId4"/>
          <a:stretch>
            <a:fillRect/>
          </a:stretch>
        </p:blipFill>
        <p:spPr>
          <a:xfrm>
            <a:off x="5673940" y="3166386"/>
            <a:ext cx="594182" cy="719713"/>
          </a:xfrm>
          <a:prstGeom prst="rect">
            <a:avLst/>
          </a:prstGeom>
        </p:spPr>
      </p:pic>
      <p:sp>
        <p:nvSpPr>
          <p:cNvPr id="11" name="テキスト ボックス 10">
            <a:extLst>
              <a:ext uri="{FF2B5EF4-FFF2-40B4-BE49-F238E27FC236}">
                <a16:creationId xmlns:a16="http://schemas.microsoft.com/office/drawing/2014/main" id="{7E3AEDF6-18B0-292A-C0BD-E9735946BB1C}"/>
              </a:ext>
            </a:extLst>
          </p:cNvPr>
          <p:cNvSpPr txBox="1"/>
          <p:nvPr/>
        </p:nvSpPr>
        <p:spPr>
          <a:xfrm>
            <a:off x="319886" y="2846348"/>
            <a:ext cx="1851446"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（１）　生物多様性保全</a:t>
            </a:r>
          </a:p>
        </p:txBody>
      </p:sp>
      <p:sp>
        <p:nvSpPr>
          <p:cNvPr id="12" name="テキスト ボックス 11">
            <a:extLst>
              <a:ext uri="{FF2B5EF4-FFF2-40B4-BE49-F238E27FC236}">
                <a16:creationId xmlns:a16="http://schemas.microsoft.com/office/drawing/2014/main" id="{EF5986A4-375B-7917-6367-8F19BEF4E4B1}"/>
              </a:ext>
            </a:extLst>
          </p:cNvPr>
          <p:cNvSpPr txBox="1"/>
          <p:nvPr/>
        </p:nvSpPr>
        <p:spPr>
          <a:xfrm>
            <a:off x="2547086" y="2871427"/>
            <a:ext cx="1851446"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（２）　地球環境保全</a:t>
            </a:r>
          </a:p>
        </p:txBody>
      </p:sp>
      <p:sp>
        <p:nvSpPr>
          <p:cNvPr id="13" name="テキスト ボックス 12">
            <a:extLst>
              <a:ext uri="{FF2B5EF4-FFF2-40B4-BE49-F238E27FC236}">
                <a16:creationId xmlns:a16="http://schemas.microsoft.com/office/drawing/2014/main" id="{128978B8-6DD9-6D0F-3D24-6A883BECA5B6}"/>
              </a:ext>
            </a:extLst>
          </p:cNvPr>
          <p:cNvSpPr txBox="1"/>
          <p:nvPr/>
        </p:nvSpPr>
        <p:spPr>
          <a:xfrm>
            <a:off x="4700596" y="2869388"/>
            <a:ext cx="2326161"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（３）　土砂災害防止</a:t>
            </a:r>
            <a:r>
              <a:rPr lang="en-US" altLang="ja-JP" sz="1400" b="1"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土壌保全</a:t>
            </a:r>
          </a:p>
        </p:txBody>
      </p:sp>
      <p:sp>
        <p:nvSpPr>
          <p:cNvPr id="14" name="テキスト ボックス 13">
            <a:extLst>
              <a:ext uri="{FF2B5EF4-FFF2-40B4-BE49-F238E27FC236}">
                <a16:creationId xmlns:a16="http://schemas.microsoft.com/office/drawing/2014/main" id="{4DCE6B60-050C-795B-03CF-28CBD817064F}"/>
              </a:ext>
            </a:extLst>
          </p:cNvPr>
          <p:cNvSpPr txBox="1"/>
          <p:nvPr/>
        </p:nvSpPr>
        <p:spPr>
          <a:xfrm>
            <a:off x="322228" y="4559925"/>
            <a:ext cx="1851446"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（５）　快適環境形成</a:t>
            </a:r>
          </a:p>
        </p:txBody>
      </p:sp>
      <p:pic>
        <p:nvPicPr>
          <p:cNvPr id="17" name="図 16">
            <a:extLst>
              <a:ext uri="{FF2B5EF4-FFF2-40B4-BE49-F238E27FC236}">
                <a16:creationId xmlns:a16="http://schemas.microsoft.com/office/drawing/2014/main" id="{14AE0DC0-10AD-8C59-7753-D301A43500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39950" y="3146326"/>
            <a:ext cx="966788" cy="719138"/>
          </a:xfrm>
          <a:prstGeom prst="rect">
            <a:avLst/>
          </a:prstGeom>
        </p:spPr>
      </p:pic>
      <p:sp>
        <p:nvSpPr>
          <p:cNvPr id="18" name="テキスト ボックス 17">
            <a:extLst>
              <a:ext uri="{FF2B5EF4-FFF2-40B4-BE49-F238E27FC236}">
                <a16:creationId xmlns:a16="http://schemas.microsoft.com/office/drawing/2014/main" id="{87EB2AD4-5F3C-7FB1-A7C0-D64AF48836BF}"/>
              </a:ext>
            </a:extLst>
          </p:cNvPr>
          <p:cNvSpPr txBox="1"/>
          <p:nvPr/>
        </p:nvSpPr>
        <p:spPr>
          <a:xfrm>
            <a:off x="7508397" y="2865237"/>
            <a:ext cx="1851446"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（４）　水源涵養</a:t>
            </a:r>
          </a:p>
        </p:txBody>
      </p:sp>
      <p:pic>
        <p:nvPicPr>
          <p:cNvPr id="22" name="図 21">
            <a:extLst>
              <a:ext uri="{FF2B5EF4-FFF2-40B4-BE49-F238E27FC236}">
                <a16:creationId xmlns:a16="http://schemas.microsoft.com/office/drawing/2014/main" id="{C2D97259-05F8-3C7F-BACC-5E2E9BF27838}"/>
              </a:ext>
            </a:extLst>
          </p:cNvPr>
          <p:cNvPicPr>
            <a:picLocks noChangeAspect="1"/>
          </p:cNvPicPr>
          <p:nvPr/>
        </p:nvPicPr>
        <p:blipFill>
          <a:blip r:embed="rId6"/>
          <a:stretch>
            <a:fillRect/>
          </a:stretch>
        </p:blipFill>
        <p:spPr>
          <a:xfrm>
            <a:off x="888433" y="4875102"/>
            <a:ext cx="932312" cy="584545"/>
          </a:xfrm>
          <a:prstGeom prst="rect">
            <a:avLst/>
          </a:prstGeom>
        </p:spPr>
      </p:pic>
      <p:sp>
        <p:nvSpPr>
          <p:cNvPr id="25" name="テキスト ボックス 24">
            <a:extLst>
              <a:ext uri="{FF2B5EF4-FFF2-40B4-BE49-F238E27FC236}">
                <a16:creationId xmlns:a16="http://schemas.microsoft.com/office/drawing/2014/main" id="{C5BA5B83-F5AD-9676-916B-0BF78777F7B1}"/>
              </a:ext>
            </a:extLst>
          </p:cNvPr>
          <p:cNvSpPr txBox="1"/>
          <p:nvPr/>
        </p:nvSpPr>
        <p:spPr>
          <a:xfrm>
            <a:off x="2501797" y="4584324"/>
            <a:ext cx="2228849"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（６）　保健・レクリエーション</a:t>
            </a:r>
          </a:p>
        </p:txBody>
      </p:sp>
      <p:sp>
        <p:nvSpPr>
          <p:cNvPr id="27" name="テキスト ボックス 26">
            <a:extLst>
              <a:ext uri="{FF2B5EF4-FFF2-40B4-BE49-F238E27FC236}">
                <a16:creationId xmlns:a16="http://schemas.microsoft.com/office/drawing/2014/main" id="{09489E17-21E9-2D04-6661-7349A1E5F588}"/>
              </a:ext>
            </a:extLst>
          </p:cNvPr>
          <p:cNvSpPr txBox="1"/>
          <p:nvPr/>
        </p:nvSpPr>
        <p:spPr>
          <a:xfrm>
            <a:off x="5106512" y="4621517"/>
            <a:ext cx="1851446"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（７）　文化</a:t>
            </a:r>
          </a:p>
        </p:txBody>
      </p:sp>
      <p:pic>
        <p:nvPicPr>
          <p:cNvPr id="28" name="図 27">
            <a:extLst>
              <a:ext uri="{FF2B5EF4-FFF2-40B4-BE49-F238E27FC236}">
                <a16:creationId xmlns:a16="http://schemas.microsoft.com/office/drawing/2014/main" id="{A89DEF8A-8E1B-ADC3-876D-17BC50A11C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21358" y="4843217"/>
            <a:ext cx="1207668" cy="720625"/>
          </a:xfrm>
          <a:prstGeom prst="rect">
            <a:avLst/>
          </a:prstGeom>
        </p:spPr>
      </p:pic>
      <p:pic>
        <p:nvPicPr>
          <p:cNvPr id="29" name="図 28">
            <a:extLst>
              <a:ext uri="{FF2B5EF4-FFF2-40B4-BE49-F238E27FC236}">
                <a16:creationId xmlns:a16="http://schemas.microsoft.com/office/drawing/2014/main" id="{97F944E2-DEB1-3552-5B33-9295B1A885A9}"/>
              </a:ext>
            </a:extLst>
          </p:cNvPr>
          <p:cNvPicPr>
            <a:picLocks noChangeAspect="1"/>
          </p:cNvPicPr>
          <p:nvPr/>
        </p:nvPicPr>
        <p:blipFill>
          <a:blip r:embed="rId8"/>
          <a:stretch>
            <a:fillRect/>
          </a:stretch>
        </p:blipFill>
        <p:spPr>
          <a:xfrm>
            <a:off x="3159400" y="4859903"/>
            <a:ext cx="932312" cy="688735"/>
          </a:xfrm>
          <a:prstGeom prst="rect">
            <a:avLst/>
          </a:prstGeom>
        </p:spPr>
      </p:pic>
      <p:sp>
        <p:nvSpPr>
          <p:cNvPr id="31" name="テキスト ボックス 30">
            <a:extLst>
              <a:ext uri="{FF2B5EF4-FFF2-40B4-BE49-F238E27FC236}">
                <a16:creationId xmlns:a16="http://schemas.microsoft.com/office/drawing/2014/main" id="{DB101ECD-70E3-EAFC-AB61-B89243F5163B}"/>
              </a:ext>
            </a:extLst>
          </p:cNvPr>
          <p:cNvSpPr txBox="1"/>
          <p:nvPr/>
        </p:nvSpPr>
        <p:spPr>
          <a:xfrm>
            <a:off x="415601" y="3909803"/>
            <a:ext cx="1863240" cy="626058"/>
          </a:xfrm>
          <a:prstGeom prst="rect">
            <a:avLst/>
          </a:prstGeom>
          <a:noFill/>
        </p:spPr>
        <p:txBody>
          <a:bodyPr wrap="square" lIns="0" tIns="0" rIns="0" bIns="0" rtlCol="0">
            <a:noAutofit/>
          </a:bodyPr>
          <a:lstStyle/>
          <a:p>
            <a:r>
              <a:rPr lang="ja-JP" altLang="en-US" sz="1100" dirty="0">
                <a:latin typeface="BIZ UDPゴシック" panose="020B0400000000000000" pitchFamily="50" charset="-128"/>
                <a:ea typeface="BIZ UDPゴシック" panose="020B0400000000000000" pitchFamily="50" charset="-128"/>
              </a:rPr>
              <a:t> 多様な動植物の生息・生育の場を提供し、遺伝子、生物種、生態系の多様性を保全します</a:t>
            </a:r>
          </a:p>
        </p:txBody>
      </p:sp>
      <p:sp>
        <p:nvSpPr>
          <p:cNvPr id="34" name="テキスト ボックス 33">
            <a:extLst>
              <a:ext uri="{FF2B5EF4-FFF2-40B4-BE49-F238E27FC236}">
                <a16:creationId xmlns:a16="http://schemas.microsoft.com/office/drawing/2014/main" id="{25CDA814-EE8C-C942-6AD9-3791C71462A4}"/>
              </a:ext>
            </a:extLst>
          </p:cNvPr>
          <p:cNvSpPr txBox="1"/>
          <p:nvPr/>
        </p:nvSpPr>
        <p:spPr>
          <a:xfrm>
            <a:off x="7498927" y="3985103"/>
            <a:ext cx="2166316" cy="557869"/>
          </a:xfrm>
          <a:prstGeom prst="rect">
            <a:avLst/>
          </a:prstGeom>
          <a:noFill/>
        </p:spPr>
        <p:txBody>
          <a:bodyPr wrap="square" lIns="0" tIns="0" rIns="0" bIns="0" rtlCol="0">
            <a:noAutofit/>
          </a:bodyPr>
          <a:lstStyle/>
          <a:p>
            <a:r>
              <a:rPr lang="ja-JP" altLang="en-US" sz="1100" dirty="0">
                <a:latin typeface="BIZ UDPゴシック" panose="020B0400000000000000" pitchFamily="50" charset="-128"/>
                <a:ea typeface="BIZ UDPゴシック" panose="020B0400000000000000" pitchFamily="50" charset="-128"/>
              </a:rPr>
              <a:t>　森林土壌が雨水を一時的に蓄え、緩やかに流出させることで、洪水を緩和し、水資源を貯留・浄化します</a:t>
            </a:r>
          </a:p>
        </p:txBody>
      </p:sp>
      <p:sp>
        <p:nvSpPr>
          <p:cNvPr id="35" name="テキスト ボックス 34">
            <a:extLst>
              <a:ext uri="{FF2B5EF4-FFF2-40B4-BE49-F238E27FC236}">
                <a16:creationId xmlns:a16="http://schemas.microsoft.com/office/drawing/2014/main" id="{21D52114-2DB8-68FE-1580-32B2ABDAB77F}"/>
              </a:ext>
            </a:extLst>
          </p:cNvPr>
          <p:cNvSpPr txBox="1"/>
          <p:nvPr/>
        </p:nvSpPr>
        <p:spPr>
          <a:xfrm>
            <a:off x="322228" y="5562745"/>
            <a:ext cx="2064723" cy="561441"/>
          </a:xfrm>
          <a:prstGeom prst="rect">
            <a:avLst/>
          </a:prstGeom>
          <a:noFill/>
        </p:spPr>
        <p:txBody>
          <a:bodyPr wrap="square" lIns="0" tIns="0" rIns="0" bIns="0" rtlCol="0">
            <a:noAutofit/>
          </a:bodyPr>
          <a:lstStyle/>
          <a:p>
            <a:r>
              <a:rPr lang="ja-JP" altLang="en-US" sz="1100" dirty="0">
                <a:latin typeface="BIZ UDPゴシック" panose="020B0400000000000000" pitchFamily="50" charset="-128"/>
                <a:ea typeface="BIZ UDPゴシック" panose="020B0400000000000000" pitchFamily="50" charset="-128"/>
              </a:rPr>
              <a:t> 樹冠が日射を遮り、大気を浄化し、気温変動を穏やかにすることで、快適な生活環境を形成します</a:t>
            </a:r>
          </a:p>
        </p:txBody>
      </p:sp>
      <p:sp>
        <p:nvSpPr>
          <p:cNvPr id="36" name="テキスト ボックス 35">
            <a:extLst>
              <a:ext uri="{FF2B5EF4-FFF2-40B4-BE49-F238E27FC236}">
                <a16:creationId xmlns:a16="http://schemas.microsoft.com/office/drawing/2014/main" id="{6681A510-72DB-B440-E138-539C090380C3}"/>
              </a:ext>
            </a:extLst>
          </p:cNvPr>
          <p:cNvSpPr txBox="1"/>
          <p:nvPr/>
        </p:nvSpPr>
        <p:spPr>
          <a:xfrm>
            <a:off x="2545004" y="5645630"/>
            <a:ext cx="2240674" cy="523220"/>
          </a:xfrm>
          <a:prstGeom prst="rect">
            <a:avLst/>
          </a:prstGeom>
          <a:noFill/>
        </p:spPr>
        <p:txBody>
          <a:bodyPr wrap="square" lIns="0" tIns="0" rIns="0" bIns="0" rtlCol="0">
            <a:noAutofit/>
          </a:bodyPr>
          <a:lstStyle/>
          <a:p>
            <a:r>
              <a:rPr lang="ja-JP" altLang="en-US" sz="1100" dirty="0">
                <a:latin typeface="BIZ UDPゴシック" panose="020B0400000000000000" pitchFamily="50" charset="-128"/>
                <a:ea typeface="BIZ UDPゴシック" panose="020B0400000000000000" pitchFamily="50" charset="-128"/>
              </a:rPr>
              <a:t> 森林浴や散策の場を提供するなど、人々に心身の安らぎや健康増進の</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機会を提供します</a:t>
            </a:r>
          </a:p>
        </p:txBody>
      </p:sp>
      <p:sp>
        <p:nvSpPr>
          <p:cNvPr id="37" name="テキスト ボックス 36">
            <a:extLst>
              <a:ext uri="{FF2B5EF4-FFF2-40B4-BE49-F238E27FC236}">
                <a16:creationId xmlns:a16="http://schemas.microsoft.com/office/drawing/2014/main" id="{7633696A-9FD1-0953-FB3E-B9B3A8120897}"/>
              </a:ext>
            </a:extLst>
          </p:cNvPr>
          <p:cNvSpPr txBox="1"/>
          <p:nvPr/>
        </p:nvSpPr>
        <p:spPr>
          <a:xfrm>
            <a:off x="5147331" y="5609643"/>
            <a:ext cx="1962789" cy="557869"/>
          </a:xfrm>
          <a:prstGeom prst="rect">
            <a:avLst/>
          </a:prstGeom>
          <a:noFill/>
        </p:spPr>
        <p:txBody>
          <a:bodyPr wrap="square" lIns="0" tIns="0" rIns="0" bIns="0" rtlCol="0">
            <a:noAutofit/>
          </a:bodyPr>
          <a:lstStyle/>
          <a:p>
            <a:r>
              <a:rPr lang="ja-JP" altLang="en-US" sz="1100" dirty="0">
                <a:latin typeface="BIZ UDPゴシック" panose="020B0400000000000000" pitchFamily="50" charset="-128"/>
                <a:ea typeface="BIZ UDPゴシック" panose="020B0400000000000000" pitchFamily="50" charset="-128"/>
              </a:rPr>
              <a:t>優れた景観の形成、自然とのふれあいを通じた教育・学習の場、地域特有の風土を形成します</a:t>
            </a:r>
          </a:p>
        </p:txBody>
      </p:sp>
      <p:sp>
        <p:nvSpPr>
          <p:cNvPr id="39" name="テキスト ボックス 38">
            <a:extLst>
              <a:ext uri="{FF2B5EF4-FFF2-40B4-BE49-F238E27FC236}">
                <a16:creationId xmlns:a16="http://schemas.microsoft.com/office/drawing/2014/main" id="{5CFC7793-C025-D6D9-96AA-56F0E080B669}"/>
              </a:ext>
            </a:extLst>
          </p:cNvPr>
          <p:cNvSpPr txBox="1"/>
          <p:nvPr/>
        </p:nvSpPr>
        <p:spPr>
          <a:xfrm>
            <a:off x="251688" y="6297934"/>
            <a:ext cx="9402618" cy="523220"/>
          </a:xfrm>
          <a:prstGeom prst="rect">
            <a:avLst/>
          </a:prstGeom>
          <a:noFill/>
        </p:spPr>
        <p:txBody>
          <a:bodyPr wrap="square">
            <a:spAutoFit/>
          </a:bodyPr>
          <a:lstStyle/>
          <a:p>
            <a:r>
              <a:rPr lang="ja-JP" altLang="en-US" sz="1400" b="1" dirty="0">
                <a:latin typeface="BIZ UDゴシック" panose="020B0400000000000000" pitchFamily="49" charset="-128"/>
                <a:ea typeface="BIZ UDゴシック" panose="020B0400000000000000" pitchFamily="49" charset="-128"/>
              </a:rPr>
              <a:t>これらの公益的機能は、適切な森林整備（間伐、下層植生の育成など）が行われることで、将来にわたって持続的に発揮されます。なお、これに物質生産機能（木材・林産物等）を加えたものを</a:t>
            </a:r>
            <a:r>
              <a:rPr lang="ja-JP" altLang="en-US" sz="1400" b="1" dirty="0">
                <a:highlight>
                  <a:srgbClr val="FFFF00"/>
                </a:highlight>
                <a:latin typeface="BIZ UDゴシック" panose="020B0400000000000000" pitchFamily="49" charset="-128"/>
                <a:ea typeface="BIZ UDゴシック" panose="020B0400000000000000" pitchFamily="49" charset="-128"/>
              </a:rPr>
              <a:t>「多面的機能」</a:t>
            </a:r>
            <a:r>
              <a:rPr lang="ja-JP" altLang="en-US" sz="1400" b="1" dirty="0">
                <a:latin typeface="BIZ UDゴシック" panose="020B0400000000000000" pitchFamily="49" charset="-128"/>
                <a:ea typeface="BIZ UDゴシック" panose="020B0400000000000000" pitchFamily="49" charset="-128"/>
              </a:rPr>
              <a:t>といいます。</a:t>
            </a:r>
          </a:p>
        </p:txBody>
      </p:sp>
      <p:sp>
        <p:nvSpPr>
          <p:cNvPr id="41" name="テキスト ボックス 40">
            <a:extLst>
              <a:ext uri="{FF2B5EF4-FFF2-40B4-BE49-F238E27FC236}">
                <a16:creationId xmlns:a16="http://schemas.microsoft.com/office/drawing/2014/main" id="{0F5B18F2-A6AD-9A44-8B90-78626F05838B}"/>
              </a:ext>
            </a:extLst>
          </p:cNvPr>
          <p:cNvSpPr txBox="1"/>
          <p:nvPr/>
        </p:nvSpPr>
        <p:spPr>
          <a:xfrm>
            <a:off x="2652829" y="3942609"/>
            <a:ext cx="1863240" cy="557869"/>
          </a:xfrm>
          <a:prstGeom prst="rect">
            <a:avLst/>
          </a:prstGeom>
          <a:noFill/>
        </p:spPr>
        <p:txBody>
          <a:bodyPr wrap="square" lIns="0" tIns="0" rIns="0" bIns="0" rtlCol="0">
            <a:noAutofit/>
          </a:bodyPr>
          <a:lstStyle/>
          <a:p>
            <a:r>
              <a:rPr lang="ja-JP" altLang="en-US" sz="1100" dirty="0">
                <a:latin typeface="BIZ UDPゴシック" panose="020B0400000000000000" pitchFamily="50" charset="-128"/>
                <a:ea typeface="BIZ UDPゴシック" panose="020B0400000000000000" pitchFamily="50" charset="-128"/>
              </a:rPr>
              <a:t> 樹木の生育に伴う二酸化炭素の吸収・固定により、地球温暖化の防止に貢献します</a:t>
            </a:r>
          </a:p>
        </p:txBody>
      </p:sp>
      <p:sp>
        <p:nvSpPr>
          <p:cNvPr id="42" name="テキスト ボックス 41">
            <a:extLst>
              <a:ext uri="{FF2B5EF4-FFF2-40B4-BE49-F238E27FC236}">
                <a16:creationId xmlns:a16="http://schemas.microsoft.com/office/drawing/2014/main" id="{973EF7EA-1DDC-E73C-603E-8B60BF5886B5}"/>
              </a:ext>
            </a:extLst>
          </p:cNvPr>
          <p:cNvSpPr txBox="1"/>
          <p:nvPr/>
        </p:nvSpPr>
        <p:spPr>
          <a:xfrm>
            <a:off x="4856282" y="3960471"/>
            <a:ext cx="2229498" cy="557869"/>
          </a:xfrm>
          <a:prstGeom prst="rect">
            <a:avLst/>
          </a:prstGeom>
          <a:noFill/>
        </p:spPr>
        <p:txBody>
          <a:bodyPr wrap="square" lIns="0" tIns="0" rIns="0" bIns="0" rtlCol="0">
            <a:noAutofit/>
          </a:bodyPr>
          <a:lstStyle/>
          <a:p>
            <a:r>
              <a:rPr lang="ja-JP" altLang="en-US" sz="1100" dirty="0">
                <a:latin typeface="BIZ UDPゴシック" panose="020B0400000000000000" pitchFamily="50" charset="-128"/>
                <a:ea typeface="BIZ UDPゴシック" panose="020B0400000000000000" pitchFamily="50" charset="-128"/>
              </a:rPr>
              <a:t>　樹木の根が土壌を固定することで、表層崩壊や表面侵食を防ぐとともに各種災害の防止に寄与します</a:t>
            </a:r>
          </a:p>
        </p:txBody>
      </p:sp>
      <p:sp>
        <p:nvSpPr>
          <p:cNvPr id="43" name="テキスト ボックス 42">
            <a:extLst>
              <a:ext uri="{FF2B5EF4-FFF2-40B4-BE49-F238E27FC236}">
                <a16:creationId xmlns:a16="http://schemas.microsoft.com/office/drawing/2014/main" id="{EA46B6AA-F032-94BD-7EF1-2A7EDCDB9AA6}"/>
              </a:ext>
            </a:extLst>
          </p:cNvPr>
          <p:cNvSpPr txBox="1"/>
          <p:nvPr/>
        </p:nvSpPr>
        <p:spPr>
          <a:xfrm>
            <a:off x="7232416" y="4650999"/>
            <a:ext cx="2385996" cy="1277273"/>
          </a:xfrm>
          <a:prstGeom prst="rect">
            <a:avLst/>
          </a:prstGeom>
          <a:solidFill>
            <a:schemeClr val="bg1"/>
          </a:solidFill>
          <a:ln>
            <a:solidFill>
              <a:schemeClr val="tx1"/>
            </a:solidFill>
          </a:ln>
        </p:spPr>
        <p:txBody>
          <a:bodyPr wrap="square" rtlCol="0">
            <a:spAutoFit/>
          </a:bodyPr>
          <a:lstStyle/>
          <a:p>
            <a:r>
              <a:rPr kumimoji="1" lang="ja-JP" altLang="en-US" sz="1100" dirty="0">
                <a:latin typeface="BIZ UDゴシック" panose="020B0400000000000000" pitchFamily="49" charset="-128"/>
                <a:ea typeface="BIZ UDゴシック" panose="020B0400000000000000" pitchFamily="49" charset="-128"/>
              </a:rPr>
              <a:t>「生物多様性国家戦略</a:t>
            </a:r>
            <a:r>
              <a:rPr kumimoji="1" lang="en-US" altLang="ja-JP" sz="1100" dirty="0">
                <a:latin typeface="BIZ UDゴシック" panose="020B0400000000000000" pitchFamily="49" charset="-128"/>
                <a:ea typeface="BIZ UDゴシック" panose="020B0400000000000000" pitchFamily="49" charset="-128"/>
              </a:rPr>
              <a:t>2023-2030</a:t>
            </a:r>
            <a:r>
              <a:rPr kumimoji="1" lang="ja-JP" altLang="en-US" sz="1100" dirty="0">
                <a:latin typeface="BIZ UDゴシック" panose="020B0400000000000000" pitchFamily="49" charset="-128"/>
                <a:ea typeface="BIZ UDゴシック" panose="020B0400000000000000" pitchFamily="49" charset="-128"/>
              </a:rPr>
              <a:t>」の基本戦略においても</a:t>
            </a:r>
            <a:r>
              <a:rPr kumimoji="1" lang="en-US" altLang="ja-JP" sz="1100" dirty="0">
                <a:latin typeface="BIZ UDゴシック" panose="020B0400000000000000" pitchFamily="49" charset="-128"/>
                <a:ea typeface="BIZ UDゴシック" panose="020B0400000000000000" pitchFamily="49" charset="-128"/>
              </a:rPr>
              <a:t>Eco-DRR</a:t>
            </a:r>
            <a:r>
              <a:rPr kumimoji="1" lang="ja-JP" altLang="en-US" sz="1100" dirty="0">
                <a:latin typeface="BIZ UDゴシック" panose="020B0400000000000000" pitchFamily="49" charset="-128"/>
                <a:ea typeface="BIZ UDゴシック" panose="020B0400000000000000" pitchFamily="49" charset="-128"/>
              </a:rPr>
              <a:t>（生態系を活用した防災・減災）やグリーンインフラの考え方が位置づけられるようになっており、森林の公益的機能はより一層、社会資本として重要になっています。</a:t>
            </a:r>
            <a:endParaRPr kumimoji="1" lang="en-US" altLang="ja-JP" sz="1100" dirty="0">
              <a:latin typeface="BIZ UDゴシック" panose="020B0400000000000000" pitchFamily="49" charset="-128"/>
              <a:ea typeface="BIZ UDゴシック" panose="020B0400000000000000" pitchFamily="49" charset="-128"/>
            </a:endParaRPr>
          </a:p>
        </p:txBody>
      </p:sp>
      <p:sp>
        <p:nvSpPr>
          <p:cNvPr id="44" name="テキスト ボックス 43">
            <a:extLst>
              <a:ext uri="{FF2B5EF4-FFF2-40B4-BE49-F238E27FC236}">
                <a16:creationId xmlns:a16="http://schemas.microsoft.com/office/drawing/2014/main" id="{F93C9502-EC35-8EE0-4CC7-2DF286AA060E}"/>
              </a:ext>
            </a:extLst>
          </p:cNvPr>
          <p:cNvSpPr txBox="1"/>
          <p:nvPr/>
        </p:nvSpPr>
        <p:spPr>
          <a:xfrm>
            <a:off x="7288527" y="5998900"/>
            <a:ext cx="2229498" cy="188167"/>
          </a:xfrm>
          <a:prstGeom prst="rect">
            <a:avLst/>
          </a:prstGeom>
          <a:noFill/>
        </p:spPr>
        <p:txBody>
          <a:bodyPr wrap="square" lIns="0" tIns="0" rIns="0" bIns="0" rtlCol="0">
            <a:noAutofit/>
          </a:bodyPr>
          <a:lstStyle/>
          <a:p>
            <a:pPr algn="r"/>
            <a:r>
              <a:rPr lang="ja-JP" altLang="en-US" sz="1100" dirty="0">
                <a:latin typeface="BIZ UDPゴシック" panose="020B0400000000000000" pitchFamily="50" charset="-128"/>
                <a:ea typeface="BIZ UDPゴシック" panose="020B0400000000000000" pitchFamily="50" charset="-128"/>
              </a:rPr>
              <a:t>　出典：林野庁ウェブサイト</a:t>
            </a:r>
          </a:p>
        </p:txBody>
      </p:sp>
      <p:sp>
        <p:nvSpPr>
          <p:cNvPr id="40" name="正方形/長方形 39">
            <a:extLst>
              <a:ext uri="{FF2B5EF4-FFF2-40B4-BE49-F238E27FC236}">
                <a16:creationId xmlns:a16="http://schemas.microsoft.com/office/drawing/2014/main" id="{C01984D4-E163-4F19-B04C-BA2F77553B68}"/>
              </a:ext>
            </a:extLst>
          </p:cNvPr>
          <p:cNvSpPr/>
          <p:nvPr/>
        </p:nvSpPr>
        <p:spPr>
          <a:xfrm>
            <a:off x="158703" y="517703"/>
            <a:ext cx="9588589" cy="107933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schemeClr val="tx1"/>
                </a:solidFill>
                <a:latin typeface="BIZ UDゴシック" panose="020B0400000000000000" pitchFamily="49" charset="-128"/>
                <a:ea typeface="BIZ UDゴシック" panose="020B0400000000000000" pitchFamily="49" charset="-128"/>
              </a:rPr>
              <a:t>　森林は、木材生産という経済的な役割に加え、国土の保全や水源の涵養など、国民生活に様々な恩恵をもたらす</a:t>
            </a:r>
            <a:r>
              <a:rPr lang="ja-JP" altLang="en-US" sz="1600" b="1" dirty="0">
                <a:solidFill>
                  <a:schemeClr val="tx1"/>
                </a:solidFill>
                <a:latin typeface="BIZ UDゴシック" panose="020B0400000000000000" pitchFamily="49" charset="-128"/>
                <a:ea typeface="BIZ UDゴシック" panose="020B0400000000000000" pitchFamily="49" charset="-128"/>
              </a:rPr>
              <a:t>「緑の社会資本」</a:t>
            </a:r>
            <a:r>
              <a:rPr lang="ja-JP" altLang="en-US" sz="1600" dirty="0">
                <a:solidFill>
                  <a:schemeClr val="tx1"/>
                </a:solidFill>
                <a:latin typeface="BIZ UDゴシック" panose="020B0400000000000000" pitchFamily="49" charset="-128"/>
                <a:ea typeface="BIZ UDゴシック" panose="020B0400000000000000" pitchFamily="49" charset="-128"/>
              </a:rPr>
              <a:t>です。</a:t>
            </a:r>
            <a:endParaRPr lang="en-US" altLang="ja-JP" sz="1600"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　本章では、この緑の社会資本として府域の森林が担う役割を</a:t>
            </a:r>
            <a:r>
              <a:rPr lang="ja-JP" altLang="en-US" sz="1600" b="1" dirty="0">
                <a:solidFill>
                  <a:schemeClr val="tx1"/>
                </a:solidFill>
                <a:latin typeface="BIZ UDゴシック" panose="020B0400000000000000" pitchFamily="49" charset="-128"/>
                <a:ea typeface="BIZ UDゴシック" panose="020B0400000000000000" pitchFamily="49" charset="-128"/>
              </a:rPr>
              <a:t>「公益的機能をもたらす森林」と「経済活動の場としての森林（森林経営）」</a:t>
            </a:r>
            <a:r>
              <a:rPr lang="ja-JP" altLang="en-US" sz="1600" dirty="0">
                <a:solidFill>
                  <a:schemeClr val="tx1"/>
                </a:solidFill>
                <a:latin typeface="BIZ UDゴシック" panose="020B0400000000000000" pitchFamily="49" charset="-128"/>
                <a:ea typeface="BIZ UDゴシック" panose="020B0400000000000000" pitchFamily="49" charset="-128"/>
              </a:rPr>
              <a:t>の二つの側面から解説します。</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45" name="テキスト ボックス 44">
            <a:extLst>
              <a:ext uri="{FF2B5EF4-FFF2-40B4-BE49-F238E27FC236}">
                <a16:creationId xmlns:a16="http://schemas.microsoft.com/office/drawing/2014/main" id="{4752CFE4-8FA4-435D-9CCB-7669069CA24E}"/>
              </a:ext>
            </a:extLst>
          </p:cNvPr>
          <p:cNvSpPr txBox="1"/>
          <p:nvPr/>
        </p:nvSpPr>
        <p:spPr>
          <a:xfrm>
            <a:off x="319886" y="1958341"/>
            <a:ext cx="9461198" cy="738664"/>
          </a:xfrm>
          <a:prstGeom prst="rect">
            <a:avLst/>
          </a:prstGeom>
          <a:noFill/>
        </p:spPr>
        <p:txBody>
          <a:bodyPr wrap="square">
            <a:spAutoFit/>
          </a:bodyPr>
          <a:lstStyle/>
          <a:p>
            <a:r>
              <a:rPr lang="ja-JP" altLang="en-US" sz="1400" dirty="0">
                <a:latin typeface="HG丸ｺﾞｼｯｸM-PRO" panose="020F0600000000000000" pitchFamily="50" charset="-128"/>
                <a:ea typeface="HG丸ｺﾞｼｯｸM-PRO" panose="020F0600000000000000" pitchFamily="50" charset="-128"/>
              </a:rPr>
              <a:t>「緑の社会資本」（多面的機能）から物質生産機能を除いた「公益的機能」の発揮に対する国民の期待は非常に高く、大阪府においても、人々の暮らしと安全を守る上で不可欠な存在です。近年は、以下に挙げる主要な公益的機能の中でも、生物多様性保全機能や地球環境保全機能への注目が高まっています。</a:t>
            </a:r>
          </a:p>
        </p:txBody>
      </p:sp>
      <p:pic>
        <p:nvPicPr>
          <p:cNvPr id="46" name="図 45">
            <a:extLst>
              <a:ext uri="{FF2B5EF4-FFF2-40B4-BE49-F238E27FC236}">
                <a16:creationId xmlns:a16="http://schemas.microsoft.com/office/drawing/2014/main" id="{5C5C9477-90E1-4331-825A-9BB429B6B78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47" name="図 46">
            <a:extLst>
              <a:ext uri="{FF2B5EF4-FFF2-40B4-BE49-F238E27FC236}">
                <a16:creationId xmlns:a16="http://schemas.microsoft.com/office/drawing/2014/main" id="{11D9012B-708C-4F12-BA4D-786743D009A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48" name="図 47">
            <a:extLst>
              <a:ext uri="{FF2B5EF4-FFF2-40B4-BE49-F238E27FC236}">
                <a16:creationId xmlns:a16="http://schemas.microsoft.com/office/drawing/2014/main" id="{57930587-3E19-4FC4-ADA1-2C97FE876A3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49" name="図 48">
            <a:extLst>
              <a:ext uri="{FF2B5EF4-FFF2-40B4-BE49-F238E27FC236}">
                <a16:creationId xmlns:a16="http://schemas.microsoft.com/office/drawing/2014/main" id="{D7D3D457-AC86-4EA5-92CA-24BB4D78925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50" name="図 49">
            <a:extLst>
              <a:ext uri="{FF2B5EF4-FFF2-40B4-BE49-F238E27FC236}">
                <a16:creationId xmlns:a16="http://schemas.microsoft.com/office/drawing/2014/main" id="{4B5D9F57-F7FF-4E61-BDA2-D9AE73CCE36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1" name="図 50">
            <a:extLst>
              <a:ext uri="{FF2B5EF4-FFF2-40B4-BE49-F238E27FC236}">
                <a16:creationId xmlns:a16="http://schemas.microsoft.com/office/drawing/2014/main" id="{E2BB6245-721E-4269-8242-373F1551CB2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2" name="図 51">
            <a:extLst>
              <a:ext uri="{FF2B5EF4-FFF2-40B4-BE49-F238E27FC236}">
                <a16:creationId xmlns:a16="http://schemas.microsoft.com/office/drawing/2014/main" id="{AC04417F-8BB8-47EE-B11E-A26E4DCA31D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53" name="Picture 2">
            <a:extLst>
              <a:ext uri="{FF2B5EF4-FFF2-40B4-BE49-F238E27FC236}">
                <a16:creationId xmlns:a16="http://schemas.microsoft.com/office/drawing/2014/main" id="{ACD0DB8E-6205-44F4-9493-5636FA5D92E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33C440F8-DF65-4636-8F5B-BAF2988C76C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27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83681-3EF5-D68B-F68D-ED101352682D}"/>
            </a:ext>
          </a:extLst>
        </p:cNvPr>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2F61A4DB-4074-71AD-EDE4-BA16F56E15E8}"/>
              </a:ext>
            </a:extLst>
          </p:cNvPr>
          <p:cNvSpPr/>
          <p:nvPr/>
        </p:nvSpPr>
        <p:spPr>
          <a:xfrm>
            <a:off x="156903" y="1894124"/>
            <a:ext cx="9588589" cy="2044133"/>
          </a:xfrm>
          <a:prstGeom prst="roundRect">
            <a:avLst>
              <a:gd name="adj" fmla="val 2708"/>
            </a:avLst>
          </a:prstGeom>
          <a:solidFill>
            <a:schemeClr val="accent6">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E621C814-C864-A53B-4658-D32512DC4DAC}"/>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第２章　森林の機能と森林が担う役割</a:t>
            </a:r>
          </a:p>
        </p:txBody>
      </p:sp>
      <p:sp>
        <p:nvSpPr>
          <p:cNvPr id="23" name="スライド番号プレースホルダー 10">
            <a:extLst>
              <a:ext uri="{FF2B5EF4-FFF2-40B4-BE49-F238E27FC236}">
                <a16:creationId xmlns:a16="http://schemas.microsoft.com/office/drawing/2014/main" id="{719220AD-56B3-EE2B-2CA1-BC9EAD66472E}"/>
              </a:ext>
            </a:extLst>
          </p:cNvPr>
          <p:cNvSpPr>
            <a:spLocks noGrp="1"/>
          </p:cNvSpPr>
          <p:nvPr>
            <p:ph type="sldNum" sz="quarter" idx="12"/>
          </p:nvPr>
        </p:nvSpPr>
        <p:spPr>
          <a:xfrm>
            <a:off x="7628810" y="6492875"/>
            <a:ext cx="2228850" cy="365125"/>
          </a:xfrm>
        </p:spPr>
        <p:txBody>
          <a:bodyPr/>
          <a:lstStyle/>
          <a:p>
            <a:fld id="{D2D8002D-B5B0-4BAC-B1F6-782DDCCE6D9C}" type="slidenum">
              <a:rPr kumimoji="1" lang="ja-JP" altLang="en-US" sz="2000" b="1"/>
              <a:t>12</a:t>
            </a:fld>
            <a:endParaRPr kumimoji="1" lang="ja-JP" altLang="en-US" sz="2000" b="1" dirty="0"/>
          </a:p>
        </p:txBody>
      </p:sp>
      <p:sp>
        <p:nvSpPr>
          <p:cNvPr id="3" name="テキスト ボックス 2">
            <a:extLst>
              <a:ext uri="{FF2B5EF4-FFF2-40B4-BE49-F238E27FC236}">
                <a16:creationId xmlns:a16="http://schemas.microsoft.com/office/drawing/2014/main" id="{B0D52A62-18DC-5ABB-A1DF-ED66BD5DC3D5}"/>
              </a:ext>
            </a:extLst>
          </p:cNvPr>
          <p:cNvSpPr txBox="1"/>
          <p:nvPr/>
        </p:nvSpPr>
        <p:spPr>
          <a:xfrm>
            <a:off x="318086" y="892304"/>
            <a:ext cx="9461198" cy="954107"/>
          </a:xfrm>
          <a:prstGeom prst="rect">
            <a:avLst/>
          </a:prstGeom>
          <a:noFill/>
        </p:spPr>
        <p:txBody>
          <a:bodyPr wrap="square">
            <a:spAutoFit/>
          </a:bodyPr>
          <a:lstStyle/>
          <a:p>
            <a:r>
              <a:rPr lang="ja-JP" altLang="en-US" sz="1400" dirty="0">
                <a:latin typeface="HG丸ｺﾞｼｯｸM-PRO" panose="020F0600000000000000" pitchFamily="50" charset="-128"/>
                <a:ea typeface="HG丸ｺﾞｼｯｸM-PRO" panose="020F0600000000000000" pitchFamily="50" charset="-128"/>
              </a:rPr>
              <a:t>　森林は、木材を供給する</a:t>
            </a:r>
            <a:r>
              <a:rPr lang="ja-JP" altLang="en-US" sz="1400" b="1" dirty="0">
                <a:latin typeface="BIZ UDゴシック" panose="020B0400000000000000" pitchFamily="49" charset="-128"/>
                <a:ea typeface="BIZ UDゴシック" panose="020B0400000000000000" pitchFamily="49" charset="-128"/>
              </a:rPr>
              <a:t>「物質生産機能」</a:t>
            </a:r>
            <a:r>
              <a:rPr lang="ja-JP" altLang="en-US" sz="1400" dirty="0">
                <a:latin typeface="HG丸ｺﾞｼｯｸM-PRO" panose="020F0600000000000000" pitchFamily="50" charset="-128"/>
                <a:ea typeface="HG丸ｺﾞｼｯｸM-PRO" panose="020F0600000000000000" pitchFamily="50" charset="-128"/>
              </a:rPr>
              <a:t>の場でもあります。本プランでは、この生産機能を核とした</a:t>
            </a:r>
            <a:r>
              <a:rPr lang="ja-JP" altLang="en-US" sz="1400" b="1" u="sng" dirty="0">
                <a:latin typeface="HG丸ｺﾞｼｯｸM-PRO" panose="020F0600000000000000" pitchFamily="50" charset="-128"/>
                <a:ea typeface="HG丸ｺﾞｼｯｸM-PRO" panose="020F0600000000000000" pitchFamily="50" charset="-128"/>
              </a:rPr>
              <a:t>林業・木材産業に加え、近年注目が集まる森林サービス産業を含めた経済活動を総称して</a:t>
            </a:r>
            <a:r>
              <a:rPr lang="ja-JP" altLang="en-US" sz="1400" b="1" dirty="0">
                <a:latin typeface="BIZ UDゴシック" panose="020B0400000000000000" pitchFamily="49" charset="-128"/>
                <a:ea typeface="BIZ UDゴシック" panose="020B0400000000000000" pitchFamily="49" charset="-128"/>
              </a:rPr>
              <a:t>「森林経営」</a:t>
            </a:r>
            <a:r>
              <a:rPr lang="ja-JP" altLang="en-US" sz="1400" dirty="0">
                <a:latin typeface="HG丸ｺﾞｼｯｸM-PRO" panose="020F0600000000000000" pitchFamily="50" charset="-128"/>
                <a:ea typeface="HG丸ｺﾞｼｯｸM-PRO" panose="020F0600000000000000" pitchFamily="50" charset="-128"/>
              </a:rPr>
              <a:t>と位置づけ、その推進を図ります。森林経営は、</a:t>
            </a:r>
            <a:r>
              <a:rPr lang="ja-JP" altLang="en-US" sz="1400" u="sng" dirty="0">
                <a:latin typeface="HG丸ｺﾞｼｯｸM-PRO" panose="020F0600000000000000" pitchFamily="50" charset="-128"/>
                <a:ea typeface="HG丸ｺﾞｼｯｸM-PRO" panose="020F0600000000000000" pitchFamily="50" charset="-128"/>
              </a:rPr>
              <a:t>森林に経済的な価値を生み出すことで、施業（手入れ）を促し、結果として森林の公益的機能の維持・強化に繋がるという、重要な循環を担います</a:t>
            </a:r>
            <a:r>
              <a:rPr lang="ja-JP" altLang="en-US" sz="1400" dirty="0">
                <a:latin typeface="HG丸ｺﾞｼｯｸM-PRO" panose="020F0600000000000000" pitchFamily="50" charset="-128"/>
                <a:ea typeface="HG丸ｺﾞｼｯｸM-PRO" panose="020F0600000000000000" pitchFamily="50" charset="-128"/>
              </a:rPr>
              <a:t>。</a:t>
            </a:r>
          </a:p>
        </p:txBody>
      </p:sp>
      <p:sp>
        <p:nvSpPr>
          <p:cNvPr id="5" name="テキスト ボックス 4">
            <a:extLst>
              <a:ext uri="{FF2B5EF4-FFF2-40B4-BE49-F238E27FC236}">
                <a16:creationId xmlns:a16="http://schemas.microsoft.com/office/drawing/2014/main" id="{C754EA80-3065-E4CB-B2C2-2B36727A96CD}"/>
              </a:ext>
            </a:extLst>
          </p:cNvPr>
          <p:cNvSpPr txBox="1"/>
          <p:nvPr/>
        </p:nvSpPr>
        <p:spPr>
          <a:xfrm>
            <a:off x="156903" y="592972"/>
            <a:ext cx="3839352" cy="299978"/>
          </a:xfrm>
          <a:prstGeom prst="rect">
            <a:avLst/>
          </a:prstGeom>
          <a:solidFill>
            <a:schemeClr val="bg1"/>
          </a:solidFill>
        </p:spPr>
        <p:txBody>
          <a:bodyPr wrap="square" lIns="0" tIns="0" rIns="0" bIns="0" rtlCol="0">
            <a:noAutofit/>
          </a:bodyPr>
          <a:lstStyle/>
          <a:p>
            <a:r>
              <a:rPr lang="ja-JP" altLang="en-US" b="1" dirty="0">
                <a:latin typeface="BIZ UDPゴシック" panose="020B0400000000000000" pitchFamily="50" charset="-128"/>
                <a:ea typeface="BIZ UDPゴシック" panose="020B0400000000000000" pitchFamily="50" charset="-128"/>
              </a:rPr>
              <a:t>　２．　経済活動の場としての森林</a:t>
            </a:r>
          </a:p>
        </p:txBody>
      </p:sp>
      <p:sp>
        <p:nvSpPr>
          <p:cNvPr id="11" name="テキスト ボックス 10">
            <a:extLst>
              <a:ext uri="{FF2B5EF4-FFF2-40B4-BE49-F238E27FC236}">
                <a16:creationId xmlns:a16="http://schemas.microsoft.com/office/drawing/2014/main" id="{5CF03414-B3F0-C01E-73AE-1A14D2E56530}"/>
              </a:ext>
            </a:extLst>
          </p:cNvPr>
          <p:cNvSpPr txBox="1"/>
          <p:nvPr/>
        </p:nvSpPr>
        <p:spPr>
          <a:xfrm>
            <a:off x="343886" y="2013458"/>
            <a:ext cx="1851446" cy="299978"/>
          </a:xfrm>
          <a:prstGeom prst="rect">
            <a:avLst/>
          </a:prstGeom>
          <a:noFill/>
        </p:spPr>
        <p:txBody>
          <a:bodyPr wrap="square" lIns="0" tIns="0" rIns="0" bIns="0" rtlCol="0">
            <a:noAutofit/>
          </a:bodyPr>
          <a:lstStyle/>
          <a:p>
            <a:r>
              <a:rPr lang="ja-JP" altLang="en-US" sz="1600" b="1" dirty="0">
                <a:latin typeface="BIZ UDPゴシック" panose="020B0400000000000000" pitchFamily="50" charset="-128"/>
                <a:ea typeface="BIZ UDPゴシック" panose="020B0400000000000000" pitchFamily="50" charset="-128"/>
              </a:rPr>
              <a:t>（１） 林業と木材産業</a:t>
            </a:r>
          </a:p>
        </p:txBody>
      </p:sp>
      <p:sp>
        <p:nvSpPr>
          <p:cNvPr id="39" name="テキスト ボックス 38">
            <a:extLst>
              <a:ext uri="{FF2B5EF4-FFF2-40B4-BE49-F238E27FC236}">
                <a16:creationId xmlns:a16="http://schemas.microsoft.com/office/drawing/2014/main" id="{47E323DC-104F-6B13-3EA0-9609BDB68EFA}"/>
              </a:ext>
            </a:extLst>
          </p:cNvPr>
          <p:cNvSpPr txBox="1"/>
          <p:nvPr/>
        </p:nvSpPr>
        <p:spPr>
          <a:xfrm>
            <a:off x="249888" y="6047798"/>
            <a:ext cx="9402618" cy="738664"/>
          </a:xfrm>
          <a:prstGeom prst="rect">
            <a:avLst/>
          </a:prstGeom>
          <a:noFill/>
        </p:spPr>
        <p:txBody>
          <a:bodyPr wrap="square">
            <a:spAutoFit/>
          </a:bodyPr>
          <a:lstStyle/>
          <a:p>
            <a:r>
              <a:rPr lang="ja-JP" altLang="en-US" sz="1400" b="1" dirty="0">
                <a:latin typeface="BIZ UDゴシック" panose="020B0400000000000000" pitchFamily="49" charset="-128"/>
                <a:ea typeface="BIZ UDゴシック" panose="020B0400000000000000" pitchFamily="49" charset="-128"/>
              </a:rPr>
              <a:t>農林水産省が令和７年５月に取りまとめた「地方みらい共創戦略」では、「森林経営」の両輪である林業・木材産業と森林サービス産業を組み合わせたものを「森業」として位置づけており、その推進は、地域の賑わい創出と所得向上、雇用創出に寄与し、持続可能な地域づくりにも不可欠なものと示されています。</a:t>
            </a:r>
          </a:p>
        </p:txBody>
      </p:sp>
      <p:sp>
        <p:nvSpPr>
          <p:cNvPr id="2" name="テキスト ボックス 1">
            <a:extLst>
              <a:ext uri="{FF2B5EF4-FFF2-40B4-BE49-F238E27FC236}">
                <a16:creationId xmlns:a16="http://schemas.microsoft.com/office/drawing/2014/main" id="{C05C6B68-9D27-3A69-5A19-C38A38F67F01}"/>
              </a:ext>
            </a:extLst>
          </p:cNvPr>
          <p:cNvSpPr txBox="1"/>
          <p:nvPr/>
        </p:nvSpPr>
        <p:spPr>
          <a:xfrm>
            <a:off x="275305" y="2327577"/>
            <a:ext cx="6883937" cy="1446550"/>
          </a:xfrm>
          <a:prstGeom prst="rect">
            <a:avLst/>
          </a:prstGeom>
          <a:noFill/>
        </p:spPr>
        <p:txBody>
          <a:bodyPr wrap="square">
            <a:spAutoFit/>
          </a:bodyPr>
          <a:lstStyle/>
          <a:p>
            <a:r>
              <a:rPr lang="ja-JP" altLang="en-US" sz="1400" dirty="0">
                <a:latin typeface="HG丸ｺﾞｼｯｸM-PRO" panose="020F0600000000000000" pitchFamily="50" charset="-128"/>
                <a:ea typeface="HG丸ｺﾞｼｯｸM-PRO" panose="020F0600000000000000" pitchFamily="50" charset="-128"/>
              </a:rPr>
              <a:t>　</a:t>
            </a:r>
            <a:r>
              <a:rPr lang="ja-JP" altLang="en-US" sz="1600" b="1" dirty="0">
                <a:latin typeface="BIZ UDゴシック" panose="020B0400000000000000" pitchFamily="49" charset="-128"/>
                <a:ea typeface="BIZ UDゴシック" panose="020B0400000000000000" pitchFamily="49" charset="-128"/>
              </a:rPr>
              <a:t>林業</a:t>
            </a:r>
            <a:r>
              <a:rPr lang="ja-JP" altLang="en-US" sz="1400" dirty="0">
                <a:latin typeface="HG丸ｺﾞｼｯｸM-PRO" panose="020F0600000000000000" pitchFamily="50" charset="-128"/>
                <a:ea typeface="HG丸ｺﾞｼｯｸM-PRO" panose="020F0600000000000000" pitchFamily="50" charset="-128"/>
              </a:rPr>
              <a:t>は、森の資源を「伐って、使って、植えて、育てる」という</a:t>
            </a:r>
            <a:r>
              <a:rPr lang="ja-JP" altLang="en-US" sz="1400" u="sng" dirty="0">
                <a:latin typeface="BIZ UDゴシック" panose="020B0400000000000000" pitchFamily="49" charset="-128"/>
                <a:ea typeface="BIZ UDゴシック" panose="020B0400000000000000" pitchFamily="49" charset="-128"/>
              </a:rPr>
              <a:t>持続可能な循環を担う産業</a:t>
            </a:r>
            <a:r>
              <a:rPr lang="ja-JP" altLang="en-US" sz="1400" dirty="0">
                <a:latin typeface="HG丸ｺﾞｼｯｸM-PRO" panose="020F0600000000000000" pitchFamily="50" charset="-128"/>
                <a:ea typeface="HG丸ｺﾞｼｯｸM-PRO" panose="020F0600000000000000" pitchFamily="50" charset="-128"/>
              </a:rPr>
              <a:t>です。木材の安定供給はもとより、健全な森林を維持するための管理・整備を通じて、公益的機能の発揮に直接的に貢献します。　</a:t>
            </a:r>
            <a:endParaRPr lang="en-US" altLang="ja-JP" sz="1400" dirty="0">
              <a:latin typeface="HG丸ｺﾞｼｯｸM-PRO" panose="020F0600000000000000" pitchFamily="50" charset="-128"/>
              <a:ea typeface="HG丸ｺﾞｼｯｸM-PRO" panose="020F0600000000000000" pitchFamily="50" charset="-128"/>
            </a:endParaRPr>
          </a:p>
          <a:p>
            <a:r>
              <a:rPr lang="ja-JP" altLang="en-US" sz="1400" dirty="0">
                <a:latin typeface="HG丸ｺﾞｼｯｸM-PRO" panose="020F0600000000000000" pitchFamily="50" charset="-128"/>
                <a:ea typeface="HG丸ｺﾞｼｯｸM-PRO" panose="020F0600000000000000" pitchFamily="50" charset="-128"/>
              </a:rPr>
              <a:t>　また、</a:t>
            </a:r>
            <a:r>
              <a:rPr lang="ja-JP" altLang="en-US" sz="1600" b="1" dirty="0">
                <a:latin typeface="BIZ UDゴシック" panose="020B0400000000000000" pitchFamily="49" charset="-128"/>
                <a:ea typeface="BIZ UDゴシック" panose="020B0400000000000000" pitchFamily="49" charset="-128"/>
              </a:rPr>
              <a:t>木材産業</a:t>
            </a:r>
            <a:r>
              <a:rPr lang="ja-JP" altLang="en-US" sz="1400" dirty="0">
                <a:latin typeface="HG丸ｺﾞｼｯｸM-PRO" panose="020F0600000000000000" pitchFamily="50" charset="-128"/>
                <a:ea typeface="HG丸ｺﾞｼｯｸM-PRO" panose="020F0600000000000000" pitchFamily="50" charset="-128"/>
              </a:rPr>
              <a:t>は、林業から供給された木材を、</a:t>
            </a:r>
            <a:r>
              <a:rPr lang="ja-JP" altLang="en-US" sz="1400" u="sng" dirty="0">
                <a:latin typeface="BIZ UDゴシック" panose="020B0400000000000000" pitchFamily="49" charset="-128"/>
                <a:ea typeface="BIZ UDゴシック" panose="020B0400000000000000" pitchFamily="49" charset="-128"/>
              </a:rPr>
              <a:t>建築、土木、家具、エネルギーなどの幅広い分野で利用を促進する産業</a:t>
            </a:r>
            <a:r>
              <a:rPr lang="ja-JP" altLang="en-US" sz="1400" dirty="0">
                <a:latin typeface="HG丸ｺﾞｼｯｸM-PRO" panose="020F0600000000000000" pitchFamily="50" charset="-128"/>
                <a:ea typeface="HG丸ｺﾞｼｯｸM-PRO" panose="020F0600000000000000" pitchFamily="50" charset="-128"/>
              </a:rPr>
              <a:t>です。木材についても「地産地消」を進めることは、</a:t>
            </a:r>
            <a:r>
              <a:rPr lang="ja-JP" altLang="en-US" sz="1400" b="1" u="sng" dirty="0">
                <a:latin typeface="BIZ UDゴシック" panose="020B0400000000000000" pitchFamily="49" charset="-128"/>
                <a:ea typeface="BIZ UDゴシック" panose="020B0400000000000000" pitchFamily="49" charset="-128"/>
              </a:rPr>
              <a:t>森林資源の循環を促進し、地域経済の活性化にも繋がります</a:t>
            </a:r>
            <a:r>
              <a:rPr lang="ja-JP" altLang="en-US" sz="1400" dirty="0">
                <a:latin typeface="HG丸ｺﾞｼｯｸM-PRO" panose="020F0600000000000000" pitchFamily="50" charset="-128"/>
                <a:ea typeface="HG丸ｺﾞｼｯｸM-PRO" panose="020F0600000000000000" pitchFamily="50" charset="-128"/>
              </a:rPr>
              <a:t>。</a:t>
            </a:r>
          </a:p>
        </p:txBody>
      </p:sp>
      <p:sp>
        <p:nvSpPr>
          <p:cNvPr id="6" name="四角形: 角を丸くする 5">
            <a:extLst>
              <a:ext uri="{FF2B5EF4-FFF2-40B4-BE49-F238E27FC236}">
                <a16:creationId xmlns:a16="http://schemas.microsoft.com/office/drawing/2014/main" id="{3B756AA3-1DD6-191C-FCE4-94D3EB16BB87}"/>
              </a:ext>
            </a:extLst>
          </p:cNvPr>
          <p:cNvSpPr/>
          <p:nvPr/>
        </p:nvSpPr>
        <p:spPr>
          <a:xfrm>
            <a:off x="156903" y="4011349"/>
            <a:ext cx="9588589" cy="2044133"/>
          </a:xfrm>
          <a:prstGeom prst="roundRect">
            <a:avLst>
              <a:gd name="adj" fmla="val 2708"/>
            </a:avLst>
          </a:prstGeom>
          <a:solidFill>
            <a:schemeClr val="accent6">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F05859CE-9701-BBDB-89A7-D8405D056555}"/>
              </a:ext>
            </a:extLst>
          </p:cNvPr>
          <p:cNvSpPr txBox="1"/>
          <p:nvPr/>
        </p:nvSpPr>
        <p:spPr>
          <a:xfrm>
            <a:off x="343886" y="4094534"/>
            <a:ext cx="2109382" cy="299978"/>
          </a:xfrm>
          <a:prstGeom prst="rect">
            <a:avLst/>
          </a:prstGeom>
          <a:noFill/>
        </p:spPr>
        <p:txBody>
          <a:bodyPr wrap="square" lIns="0" tIns="0" rIns="0" bIns="0" rtlCol="0">
            <a:noAutofit/>
          </a:bodyPr>
          <a:lstStyle/>
          <a:p>
            <a:r>
              <a:rPr lang="en-US" altLang="ja-JP" sz="1600" b="1" dirty="0">
                <a:latin typeface="BIZ UDPゴシック" panose="020B0400000000000000" pitchFamily="50" charset="-128"/>
                <a:ea typeface="BIZ UDPゴシック" panose="020B0400000000000000" pitchFamily="50" charset="-128"/>
              </a:rPr>
              <a:t>(2) </a:t>
            </a:r>
            <a:r>
              <a:rPr lang="ja-JP" altLang="en-US" sz="1600" b="1" dirty="0">
                <a:latin typeface="BIZ UDPゴシック" panose="020B0400000000000000" pitchFamily="50" charset="-128"/>
                <a:ea typeface="BIZ UDPゴシック" panose="020B0400000000000000" pitchFamily="50" charset="-128"/>
              </a:rPr>
              <a:t>森林サービス産業</a:t>
            </a:r>
          </a:p>
        </p:txBody>
      </p:sp>
      <p:sp>
        <p:nvSpPr>
          <p:cNvPr id="33" name="テキスト ボックス 32">
            <a:extLst>
              <a:ext uri="{FF2B5EF4-FFF2-40B4-BE49-F238E27FC236}">
                <a16:creationId xmlns:a16="http://schemas.microsoft.com/office/drawing/2014/main" id="{145C8714-53FB-85C0-2D31-C655533AD315}"/>
              </a:ext>
            </a:extLst>
          </p:cNvPr>
          <p:cNvSpPr txBox="1"/>
          <p:nvPr/>
        </p:nvSpPr>
        <p:spPr>
          <a:xfrm>
            <a:off x="275305" y="4391539"/>
            <a:ext cx="6815356" cy="1631216"/>
          </a:xfrm>
          <a:prstGeom prst="rect">
            <a:avLst/>
          </a:prstGeom>
          <a:noFill/>
        </p:spPr>
        <p:txBody>
          <a:bodyPr wrap="square">
            <a:spAutoFit/>
          </a:bodyPr>
          <a:lstStyle/>
          <a:p>
            <a:r>
              <a:rPr lang="ja-JP" altLang="en-US" sz="1400" dirty="0">
                <a:latin typeface="HG丸ｺﾞｼｯｸM-PRO" panose="020F0600000000000000" pitchFamily="50" charset="-128"/>
                <a:ea typeface="HG丸ｺﾞｼｯｸM-PRO" panose="020F0600000000000000" pitchFamily="50" charset="-128"/>
              </a:rPr>
              <a:t>　</a:t>
            </a:r>
            <a:r>
              <a:rPr lang="ja-JP" altLang="en-US" sz="1500" b="1" dirty="0">
                <a:latin typeface="BIZ UDゴシック" panose="020B0400000000000000" pitchFamily="49" charset="-128"/>
                <a:ea typeface="BIZ UDゴシック" panose="020B0400000000000000" pitchFamily="49" charset="-128"/>
              </a:rPr>
              <a:t>森林サービス産業</a:t>
            </a:r>
            <a:r>
              <a:rPr lang="ja-JP" altLang="en-US" sz="1400" dirty="0">
                <a:latin typeface="HG丸ｺﾞｼｯｸM-PRO" panose="020F0600000000000000" pitchFamily="50" charset="-128"/>
                <a:ea typeface="HG丸ｺﾞｼｯｸM-PRO" panose="020F0600000000000000" pitchFamily="50" charset="-128"/>
              </a:rPr>
              <a:t>とは、</a:t>
            </a:r>
            <a:r>
              <a:rPr lang="ja-JP" altLang="en-US" sz="1400" u="sng" dirty="0">
                <a:latin typeface="BIZ UDゴシック" panose="020B0400000000000000" pitchFamily="49" charset="-128"/>
                <a:ea typeface="BIZ UDゴシック" panose="020B0400000000000000" pitchFamily="49" charset="-128"/>
              </a:rPr>
              <a:t>健康、観光、教育などの様々な分野で、森林空間を活用した体験サービス等を提供することで、山村地域に新たな雇用と所得機会を生み出すことを目的とした産業</a:t>
            </a:r>
            <a:r>
              <a:rPr lang="ja-JP" altLang="en-US" sz="1400" dirty="0">
                <a:latin typeface="HG丸ｺﾞｼｯｸM-PRO" panose="020F0600000000000000" pitchFamily="50" charset="-128"/>
                <a:ea typeface="HG丸ｺﾞｼｯｸM-PRO" panose="020F0600000000000000" pitchFamily="50" charset="-128"/>
              </a:rPr>
              <a:t>です。</a:t>
            </a:r>
            <a:endParaRPr lang="en-US" altLang="ja-JP" sz="1400" dirty="0">
              <a:latin typeface="HG丸ｺﾞｼｯｸM-PRO" panose="020F0600000000000000" pitchFamily="50" charset="-128"/>
              <a:ea typeface="HG丸ｺﾞｼｯｸM-PRO" panose="020F0600000000000000" pitchFamily="50" charset="-128"/>
            </a:endParaRPr>
          </a:p>
          <a:p>
            <a:r>
              <a:rPr lang="ja-JP" altLang="en-US" sz="1400" dirty="0">
                <a:latin typeface="HG丸ｺﾞｼｯｸM-PRO" panose="020F0600000000000000" pitchFamily="50" charset="-128"/>
                <a:ea typeface="HG丸ｺﾞｼｯｸM-PRO" panose="020F0600000000000000" pitchFamily="50" charset="-128"/>
              </a:rPr>
              <a:t>　森林の持つ多面的な機能（癒し、教育、健康増進）に新たな価値を見出し、サービスとして提供することで、都市住民等の幅広い層が森林と関わる機会を創出し、企業の研修（人的資本経営への活用）や、地域住民の健康づくり（健康経営）など、多様なニーズに応えることが期待されています。</a:t>
            </a:r>
          </a:p>
        </p:txBody>
      </p:sp>
      <p:pic>
        <p:nvPicPr>
          <p:cNvPr id="44" name="図 43">
            <a:extLst>
              <a:ext uri="{FF2B5EF4-FFF2-40B4-BE49-F238E27FC236}">
                <a16:creationId xmlns:a16="http://schemas.microsoft.com/office/drawing/2014/main" id="{D84F6927-D999-CA81-AD15-CF378E5B56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30850" y="4178155"/>
            <a:ext cx="1942872" cy="1457154"/>
          </a:xfrm>
          <a:prstGeom prst="rect">
            <a:avLst/>
          </a:prstGeom>
        </p:spPr>
      </p:pic>
      <p:sp>
        <p:nvSpPr>
          <p:cNvPr id="45" name="テキスト ボックス 44">
            <a:extLst>
              <a:ext uri="{FF2B5EF4-FFF2-40B4-BE49-F238E27FC236}">
                <a16:creationId xmlns:a16="http://schemas.microsoft.com/office/drawing/2014/main" id="{CC5E62E7-A8BC-2737-B19A-05934D90EA22}"/>
              </a:ext>
            </a:extLst>
          </p:cNvPr>
          <p:cNvSpPr txBox="1"/>
          <p:nvPr/>
        </p:nvSpPr>
        <p:spPr>
          <a:xfrm>
            <a:off x="7259080" y="5711054"/>
            <a:ext cx="2401487" cy="337496"/>
          </a:xfrm>
          <a:prstGeom prst="rect">
            <a:avLst/>
          </a:prstGeom>
          <a:noFill/>
        </p:spPr>
        <p:txBody>
          <a:bodyPr wrap="square" lIns="0" tIns="0" rIns="0" bIns="0" rtlCol="0">
            <a:noAutofit/>
          </a:bodyPr>
          <a:lstStyle/>
          <a:p>
            <a:r>
              <a:rPr lang="ja-JP" altLang="en-US" sz="900" dirty="0">
                <a:latin typeface="BIZ UDPゴシック" panose="020B0400000000000000" pitchFamily="50" charset="-128"/>
                <a:ea typeface="BIZ UDPゴシック" panose="020B0400000000000000" pitchFamily="50" charset="-128"/>
              </a:rPr>
              <a:t>　出典：大阪府森林組合ウェブページ</a:t>
            </a:r>
            <a:endParaRPr lang="en-US" altLang="ja-JP"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　　　　　　</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森林</a:t>
            </a:r>
            <a:r>
              <a:rPr lang="en-US" altLang="ja-JP" sz="900" dirty="0">
                <a:latin typeface="BIZ UDPゴシック" panose="020B0400000000000000" pitchFamily="50" charset="-128"/>
                <a:ea typeface="BIZ UDPゴシック" panose="020B0400000000000000" pitchFamily="50" charset="-128"/>
              </a:rPr>
              <a:t>ESD</a:t>
            </a:r>
            <a:r>
              <a:rPr lang="ja-JP" altLang="en-US" sz="900" dirty="0">
                <a:latin typeface="BIZ UDPゴシック" panose="020B0400000000000000" pitchFamily="50" charset="-128"/>
                <a:ea typeface="BIZ UDPゴシック" panose="020B0400000000000000" pitchFamily="50" charset="-128"/>
              </a:rPr>
              <a:t>「小学校向け体験授業」）</a:t>
            </a:r>
          </a:p>
        </p:txBody>
      </p:sp>
      <p:pic>
        <p:nvPicPr>
          <p:cNvPr id="8" name="図 7">
            <a:extLst>
              <a:ext uri="{FF2B5EF4-FFF2-40B4-BE49-F238E27FC236}">
                <a16:creationId xmlns:a16="http://schemas.microsoft.com/office/drawing/2014/main" id="{B42F982C-B801-403B-8B0C-439D60783A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5845" y="1963656"/>
            <a:ext cx="2347880" cy="1760910"/>
          </a:xfrm>
          <a:prstGeom prst="rect">
            <a:avLst/>
          </a:prstGeom>
        </p:spPr>
      </p:pic>
      <p:sp>
        <p:nvSpPr>
          <p:cNvPr id="30" name="テキスト ボックス 29">
            <a:extLst>
              <a:ext uri="{FF2B5EF4-FFF2-40B4-BE49-F238E27FC236}">
                <a16:creationId xmlns:a16="http://schemas.microsoft.com/office/drawing/2014/main" id="{1FC90114-8927-466C-A5B0-C2D38FB7E03A}"/>
              </a:ext>
            </a:extLst>
          </p:cNvPr>
          <p:cNvSpPr txBox="1"/>
          <p:nvPr/>
        </p:nvSpPr>
        <p:spPr>
          <a:xfrm>
            <a:off x="7587269" y="3714112"/>
            <a:ext cx="1942872" cy="177260"/>
          </a:xfrm>
          <a:prstGeom prst="rect">
            <a:avLst/>
          </a:prstGeom>
          <a:noFill/>
        </p:spPr>
        <p:txBody>
          <a:bodyPr wrap="square" lIns="0" tIns="0" rIns="0" bIns="0" rtlCol="0">
            <a:noAutofit/>
          </a:bodyPr>
          <a:lstStyle/>
          <a:p>
            <a:r>
              <a:rPr lang="ja-JP" altLang="en-US" sz="900" dirty="0">
                <a:latin typeface="BIZ UDPゴシック" panose="020B0400000000000000" pitchFamily="50" charset="-128"/>
                <a:ea typeface="BIZ UDPゴシック" panose="020B0400000000000000" pitchFamily="50" charset="-128"/>
              </a:rPr>
              <a:t>　適切に維持管理されている林業地</a:t>
            </a:r>
            <a:endParaRPr lang="en-US" altLang="ja-JP" sz="900" dirty="0">
              <a:latin typeface="BIZ UDPゴシック" panose="020B0400000000000000" pitchFamily="50" charset="-128"/>
              <a:ea typeface="BIZ UDPゴシック" panose="020B0400000000000000" pitchFamily="50" charset="-128"/>
            </a:endParaRPr>
          </a:p>
        </p:txBody>
      </p:sp>
      <p:pic>
        <p:nvPicPr>
          <p:cNvPr id="26" name="図 25">
            <a:extLst>
              <a:ext uri="{FF2B5EF4-FFF2-40B4-BE49-F238E27FC236}">
                <a16:creationId xmlns:a16="http://schemas.microsoft.com/office/drawing/2014/main" id="{25E3C21D-DB64-406D-A91A-E4B33333F4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27" name="図 26">
            <a:extLst>
              <a:ext uri="{FF2B5EF4-FFF2-40B4-BE49-F238E27FC236}">
                <a16:creationId xmlns:a16="http://schemas.microsoft.com/office/drawing/2014/main" id="{82B5C351-7434-4B62-9233-322F465BE2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28" name="図 27">
            <a:extLst>
              <a:ext uri="{FF2B5EF4-FFF2-40B4-BE49-F238E27FC236}">
                <a16:creationId xmlns:a16="http://schemas.microsoft.com/office/drawing/2014/main" id="{F4BF1958-649B-45FB-94F3-528531CE9E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29" name="図 28">
            <a:extLst>
              <a:ext uri="{FF2B5EF4-FFF2-40B4-BE49-F238E27FC236}">
                <a16:creationId xmlns:a16="http://schemas.microsoft.com/office/drawing/2014/main" id="{D1FA482A-D7D8-444F-B7F2-6FA2577DD7C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31" name="図 30">
            <a:extLst>
              <a:ext uri="{FF2B5EF4-FFF2-40B4-BE49-F238E27FC236}">
                <a16:creationId xmlns:a16="http://schemas.microsoft.com/office/drawing/2014/main" id="{44980A2D-E39B-45EC-B537-DC99D59D20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34" name="図 33">
            <a:extLst>
              <a:ext uri="{FF2B5EF4-FFF2-40B4-BE49-F238E27FC236}">
                <a16:creationId xmlns:a16="http://schemas.microsoft.com/office/drawing/2014/main" id="{A6C60D52-DA1F-4DAE-8794-739B4462B89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35" name="図 34">
            <a:extLst>
              <a:ext uri="{FF2B5EF4-FFF2-40B4-BE49-F238E27FC236}">
                <a16:creationId xmlns:a16="http://schemas.microsoft.com/office/drawing/2014/main" id="{0005995E-56B4-43DC-B7FC-4C1C90C5680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36" name="Picture 2">
            <a:extLst>
              <a:ext uri="{FF2B5EF4-FFF2-40B4-BE49-F238E27FC236}">
                <a16:creationId xmlns:a16="http://schemas.microsoft.com/office/drawing/2014/main" id="{6728721F-6904-4AC8-BB08-13469B75A6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BFB9B403-A557-431C-AB98-5D26A5C9A3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60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536582" y="1693889"/>
            <a:ext cx="8832836" cy="2182099"/>
          </a:xfrm>
        </p:spPr>
        <p:txBody>
          <a:bodyPr>
            <a:noAutofit/>
          </a:bodyPr>
          <a:lstStyle/>
          <a:p>
            <a:pPr>
              <a:lnSpc>
                <a:spcPct val="150000"/>
              </a:lnSpc>
            </a:pPr>
            <a:r>
              <a:rPr lang="ja-JP" altLang="en-US" sz="3200" b="1" dirty="0">
                <a:latin typeface="MS UI Gothic" panose="020B0600070205080204" pitchFamily="50" charset="-128"/>
                <a:ea typeface="MS UI Gothic" panose="020B0600070205080204" pitchFamily="50" charset="-128"/>
              </a:rPr>
              <a:t>第３章</a:t>
            </a:r>
            <a:br>
              <a:rPr lang="en-US" altLang="ja-JP" sz="3200" b="1" dirty="0">
                <a:latin typeface="MS UI Gothic" panose="020B0600070205080204" pitchFamily="50" charset="-128"/>
                <a:ea typeface="MS UI Gothic" panose="020B0600070205080204" pitchFamily="50" charset="-128"/>
              </a:rPr>
            </a:br>
            <a:r>
              <a:rPr lang="ja-JP" altLang="en-US" sz="3200" b="1" dirty="0">
                <a:latin typeface="MS UI Gothic" panose="020B0600070205080204" pitchFamily="50" charset="-128"/>
                <a:ea typeface="MS UI Gothic" panose="020B0600070205080204" pitchFamily="50" charset="-128"/>
              </a:rPr>
              <a:t>大阪府の森林・林業を取り巻く状況</a:t>
            </a:r>
            <a:endParaRPr lang="ja-JP" altLang="en-US" sz="3429" dirty="0">
              <a:latin typeface="BIZ UDPゴシック" panose="020B0400000000000000" pitchFamily="50" charset="-128"/>
              <a:ea typeface="BIZ UDPゴシック" panose="020B0400000000000000" pitchFamily="50" charset="-128"/>
            </a:endParaRPr>
          </a:p>
        </p:txBody>
      </p:sp>
      <p:sp>
        <p:nvSpPr>
          <p:cNvPr id="5" name="スライド番号プレースホルダー 10">
            <a:extLst>
              <a:ext uri="{FF2B5EF4-FFF2-40B4-BE49-F238E27FC236}">
                <a16:creationId xmlns:a16="http://schemas.microsoft.com/office/drawing/2014/main" id="{AFAD6283-3A5F-40DA-AF5C-DE073601CAC3}"/>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13</a:t>
            </a:fld>
            <a:endParaRPr kumimoji="1" lang="ja-JP" altLang="en-US" sz="2000" b="1" dirty="0"/>
          </a:p>
        </p:txBody>
      </p:sp>
    </p:spTree>
    <p:extLst>
      <p:ext uri="{BB962C8B-B14F-4D97-AF65-F5344CB8AC3E}">
        <p14:creationId xmlns:p14="http://schemas.microsoft.com/office/powerpoint/2010/main" val="2487522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6AEC0-4409-C58A-36FD-3B33620CD659}"/>
            </a:ext>
          </a:extLst>
        </p:cNvPr>
        <p:cNvGrpSpPr/>
        <p:nvPr/>
      </p:nvGrpSpPr>
      <p:grpSpPr>
        <a:xfrm>
          <a:off x="0" y="0"/>
          <a:ext cx="0" cy="0"/>
          <a:chOff x="0" y="0"/>
          <a:chExt cx="0" cy="0"/>
        </a:xfrm>
      </p:grpSpPr>
      <p:pic>
        <p:nvPicPr>
          <p:cNvPr id="85" name="図 84">
            <a:extLst>
              <a:ext uri="{FF2B5EF4-FFF2-40B4-BE49-F238E27FC236}">
                <a16:creationId xmlns:a16="http://schemas.microsoft.com/office/drawing/2014/main" id="{CA877A3E-E17F-EE4A-A727-9515F98DBB5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203152" y="3775182"/>
            <a:ext cx="3603000" cy="2807015"/>
          </a:xfrm>
          <a:prstGeom prst="rect">
            <a:avLst/>
          </a:prstGeom>
        </p:spPr>
      </p:pic>
      <p:sp>
        <p:nvSpPr>
          <p:cNvPr id="10" name="四角形: 角を丸くする 9">
            <a:extLst>
              <a:ext uri="{FF2B5EF4-FFF2-40B4-BE49-F238E27FC236}">
                <a16:creationId xmlns:a16="http://schemas.microsoft.com/office/drawing/2014/main" id="{95D87907-A3C4-8E02-A6BF-96164D02FE39}"/>
              </a:ext>
            </a:extLst>
          </p:cNvPr>
          <p:cNvSpPr/>
          <p:nvPr/>
        </p:nvSpPr>
        <p:spPr>
          <a:xfrm>
            <a:off x="117430" y="909772"/>
            <a:ext cx="9588589" cy="1797690"/>
          </a:xfrm>
          <a:prstGeom prst="roundRect">
            <a:avLst>
              <a:gd name="adj" fmla="val 2708"/>
            </a:avLst>
          </a:prstGeom>
          <a:solidFill>
            <a:schemeClr val="accent6">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15357A-237A-4374-BB0D-C62EEB571814}"/>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第３章　大阪府の森林を取り巻く状況</a:t>
            </a:r>
          </a:p>
        </p:txBody>
      </p:sp>
      <p:sp>
        <p:nvSpPr>
          <p:cNvPr id="23" name="スライド番号プレースホルダー 10">
            <a:extLst>
              <a:ext uri="{FF2B5EF4-FFF2-40B4-BE49-F238E27FC236}">
                <a16:creationId xmlns:a16="http://schemas.microsoft.com/office/drawing/2014/main" id="{7B4247CC-5BA2-1D91-6549-4B03D7894E58}"/>
              </a:ext>
            </a:extLst>
          </p:cNvPr>
          <p:cNvSpPr>
            <a:spLocks noGrp="1"/>
          </p:cNvSpPr>
          <p:nvPr>
            <p:ph type="sldNum" sz="quarter" idx="12"/>
          </p:nvPr>
        </p:nvSpPr>
        <p:spPr>
          <a:xfrm>
            <a:off x="7628810" y="6492875"/>
            <a:ext cx="2228850" cy="365125"/>
          </a:xfrm>
        </p:spPr>
        <p:txBody>
          <a:bodyPr/>
          <a:lstStyle/>
          <a:p>
            <a:fld id="{D2D8002D-B5B0-4BAC-B1F6-782DDCCE6D9C}" type="slidenum">
              <a:rPr kumimoji="1" lang="ja-JP" altLang="en-US" sz="2000" b="1"/>
              <a:t>14</a:t>
            </a:fld>
            <a:endParaRPr kumimoji="1" lang="ja-JP" altLang="en-US" sz="2000" b="1" dirty="0"/>
          </a:p>
        </p:txBody>
      </p:sp>
      <p:sp>
        <p:nvSpPr>
          <p:cNvPr id="5" name="テキスト ボックス 4">
            <a:extLst>
              <a:ext uri="{FF2B5EF4-FFF2-40B4-BE49-F238E27FC236}">
                <a16:creationId xmlns:a16="http://schemas.microsoft.com/office/drawing/2014/main" id="{575AD003-33B4-EC9A-848A-5C8E416E1205}"/>
              </a:ext>
            </a:extLst>
          </p:cNvPr>
          <p:cNvSpPr txBox="1"/>
          <p:nvPr/>
        </p:nvSpPr>
        <p:spPr>
          <a:xfrm>
            <a:off x="156903" y="546410"/>
            <a:ext cx="6289164" cy="299978"/>
          </a:xfrm>
          <a:prstGeom prst="rect">
            <a:avLst/>
          </a:prstGeom>
          <a:solidFill>
            <a:schemeClr val="bg1"/>
          </a:solidFill>
        </p:spPr>
        <p:txBody>
          <a:bodyPr wrap="square" lIns="0" tIns="0" rIns="0" bIns="0" rtlCol="0">
            <a:noAutofit/>
          </a:bodyPr>
          <a:lstStyle/>
          <a:p>
            <a:r>
              <a:rPr lang="ja-JP" altLang="en-US" b="1" dirty="0">
                <a:latin typeface="BIZ UDPゴシック" panose="020B0400000000000000" pitchFamily="50" charset="-128"/>
                <a:ea typeface="BIZ UDPゴシック" panose="020B0400000000000000" pitchFamily="50" charset="-128"/>
              </a:rPr>
              <a:t>  １．大阪府における山地災害対策</a:t>
            </a:r>
          </a:p>
        </p:txBody>
      </p:sp>
      <p:sp>
        <p:nvSpPr>
          <p:cNvPr id="11" name="テキスト ボックス 10">
            <a:extLst>
              <a:ext uri="{FF2B5EF4-FFF2-40B4-BE49-F238E27FC236}">
                <a16:creationId xmlns:a16="http://schemas.microsoft.com/office/drawing/2014/main" id="{EA8CC277-1DB2-55CC-D77E-757F1478E572}"/>
              </a:ext>
            </a:extLst>
          </p:cNvPr>
          <p:cNvSpPr txBox="1"/>
          <p:nvPr/>
        </p:nvSpPr>
        <p:spPr>
          <a:xfrm>
            <a:off x="345687" y="1033218"/>
            <a:ext cx="5321781"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（１）　大阪府における山地災害と治山対策の歴史</a:t>
            </a:r>
          </a:p>
        </p:txBody>
      </p:sp>
      <p:sp>
        <p:nvSpPr>
          <p:cNvPr id="2" name="テキスト ボックス 1">
            <a:extLst>
              <a:ext uri="{FF2B5EF4-FFF2-40B4-BE49-F238E27FC236}">
                <a16:creationId xmlns:a16="http://schemas.microsoft.com/office/drawing/2014/main" id="{220898BF-F31C-CD18-6038-917465EEEA44}"/>
              </a:ext>
            </a:extLst>
          </p:cNvPr>
          <p:cNvSpPr txBox="1"/>
          <p:nvPr/>
        </p:nvSpPr>
        <p:spPr>
          <a:xfrm>
            <a:off x="345687" y="1277688"/>
            <a:ext cx="5266072" cy="1384995"/>
          </a:xfrm>
          <a:prstGeom prst="rect">
            <a:avLst/>
          </a:prstGeom>
          <a:noFill/>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　</a:t>
            </a:r>
            <a:r>
              <a:rPr lang="ja-JP" altLang="en-US" sz="1400" dirty="0">
                <a:latin typeface="HG丸ｺﾞｼｯｸM-PRO" panose="020F0600000000000000" pitchFamily="50" charset="-128"/>
                <a:ea typeface="HG丸ｺﾞｼｯｸM-PRO" panose="020F0600000000000000" pitchFamily="50" charset="-128"/>
              </a:rPr>
              <a:t>大阪府の森林は、宅地に近い立地が多く、山地災害が発生した場合に人命・財産に及ぼす影響が大きいため、高い水準の防災対策が求められてきました。</a:t>
            </a:r>
            <a:endParaRPr lang="en-US" altLang="ja-JP" sz="1400" dirty="0">
              <a:latin typeface="HG丸ｺﾞｼｯｸM-PRO" panose="020F0600000000000000" pitchFamily="50" charset="-128"/>
              <a:ea typeface="HG丸ｺﾞｼｯｸM-PRO" panose="020F0600000000000000" pitchFamily="50" charset="-128"/>
            </a:endParaRPr>
          </a:p>
          <a:p>
            <a:r>
              <a:rPr lang="ja-JP" altLang="en-US" sz="1400" dirty="0">
                <a:latin typeface="HG丸ｺﾞｼｯｸM-PRO" panose="020F0600000000000000" pitchFamily="50" charset="-128"/>
                <a:ea typeface="HG丸ｺﾞｼｯｸM-PRO" panose="020F0600000000000000" pitchFamily="50" charset="-128"/>
              </a:rPr>
              <a:t>　全国的にも、治山ダム等の施設整備と森林整備により、</a:t>
            </a:r>
            <a:r>
              <a:rPr lang="ja-JP" altLang="en-US" sz="1400" b="1" dirty="0">
                <a:latin typeface="BIZ UDゴシック" panose="020B0400000000000000" pitchFamily="49" charset="-128"/>
                <a:ea typeface="BIZ UDゴシック" panose="020B0400000000000000" pitchFamily="49" charset="-128"/>
              </a:rPr>
              <a:t>昭和</a:t>
            </a:r>
            <a:r>
              <a:rPr lang="en-US" altLang="ja-JP" sz="1400" b="1" dirty="0">
                <a:latin typeface="BIZ UDゴシック" panose="020B0400000000000000" pitchFamily="49" charset="-128"/>
                <a:ea typeface="BIZ UDゴシック" panose="020B0400000000000000" pitchFamily="49" charset="-128"/>
              </a:rPr>
              <a:t>40</a:t>
            </a:r>
            <a:r>
              <a:rPr lang="ja-JP" altLang="en-US" sz="1400" b="1" dirty="0">
                <a:latin typeface="BIZ UDゴシック" panose="020B0400000000000000" pitchFamily="49" charset="-128"/>
                <a:ea typeface="BIZ UDゴシック" panose="020B0400000000000000" pitchFamily="49" charset="-128"/>
              </a:rPr>
              <a:t>年頃までのような大規模な土砂災害を発生させる降雨強度での山地災害は大幅に減少しています</a:t>
            </a:r>
            <a:r>
              <a:rPr lang="ja-JP" altLang="en-US" sz="1400" dirty="0">
                <a:latin typeface="BIZ UDゴシック" panose="020B0400000000000000" pitchFamily="49" charset="-128"/>
                <a:ea typeface="BIZ UDゴシック" panose="020B0400000000000000" pitchFamily="49" charset="-128"/>
              </a:rPr>
              <a:t>。</a:t>
            </a:r>
          </a:p>
        </p:txBody>
      </p:sp>
      <p:sp>
        <p:nvSpPr>
          <p:cNvPr id="57" name="テキスト ボックス 56">
            <a:extLst>
              <a:ext uri="{FF2B5EF4-FFF2-40B4-BE49-F238E27FC236}">
                <a16:creationId xmlns:a16="http://schemas.microsoft.com/office/drawing/2014/main" id="{56B9E04F-7E19-4887-4BB3-E7F836211F8A}"/>
              </a:ext>
            </a:extLst>
          </p:cNvPr>
          <p:cNvSpPr txBox="1"/>
          <p:nvPr/>
        </p:nvSpPr>
        <p:spPr>
          <a:xfrm>
            <a:off x="99848" y="3723496"/>
            <a:ext cx="6408263"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昭和</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27</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年７月　梅雨前線豪雨　・・・鳥取池（阪南市）の決壊　　　　　　　　　　　</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58" name="テキスト ボックス 57">
            <a:extLst>
              <a:ext uri="{FF2B5EF4-FFF2-40B4-BE49-F238E27FC236}">
                <a16:creationId xmlns:a16="http://schemas.microsoft.com/office/drawing/2014/main" id="{8480207E-2A9B-D9EA-25FB-34801DA2D7FD}"/>
              </a:ext>
            </a:extLst>
          </p:cNvPr>
          <p:cNvSpPr txBox="1"/>
          <p:nvPr/>
        </p:nvSpPr>
        <p:spPr>
          <a:xfrm>
            <a:off x="464387" y="3994215"/>
            <a:ext cx="5677155" cy="476862"/>
          </a:xfrm>
          <a:prstGeom prst="rect">
            <a:avLst/>
          </a:prstGeom>
          <a:noFill/>
        </p:spPr>
        <p:txBody>
          <a:bodyPr wrap="square">
            <a:spAutoFit/>
          </a:bodyPr>
          <a:lstStyle/>
          <a:p>
            <a:pPr algn="just" defTabSz="901070">
              <a:lnSpc>
                <a:spcPts val="1643"/>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・死者・行方不明者</a:t>
            </a:r>
            <a:r>
              <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rPr>
              <a:t>51</a:t>
            </a: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名、昭和</a:t>
            </a:r>
            <a:r>
              <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rPr>
              <a:t>22(1947)</a:t>
            </a: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年</a:t>
            </a:r>
            <a:r>
              <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rPr>
              <a:t>10</a:t>
            </a: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月に制定された災害救助法適用第</a:t>
            </a:r>
            <a:r>
              <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rPr>
              <a:t>1</a:t>
            </a: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号</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a:p>
            <a:pPr algn="just" defTabSz="901070">
              <a:lnSpc>
                <a:spcPts val="1643"/>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a:t>
            </a: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昭和</a:t>
            </a:r>
            <a:r>
              <a:rPr kumimoji="1" lang="en-US" altLang="ja-JP" sz="1200" b="1" kern="100" dirty="0">
                <a:solidFill>
                  <a:prstClr val="black"/>
                </a:solidFill>
                <a:latin typeface="BIZ UDゴシック" panose="020B0400000000000000" pitchFamily="49" charset="-128"/>
                <a:ea typeface="BIZ UDゴシック" panose="020B0400000000000000" pitchFamily="49" charset="-128"/>
                <a:cs typeface="Times New Roman"/>
              </a:rPr>
              <a:t>9</a:t>
            </a: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年室戸台風、昭和</a:t>
            </a:r>
            <a:r>
              <a:rPr kumimoji="1" lang="en-US" altLang="ja-JP" sz="1200" b="1" kern="100" dirty="0">
                <a:solidFill>
                  <a:prstClr val="black"/>
                </a:solidFill>
                <a:latin typeface="BIZ UDゴシック" panose="020B0400000000000000" pitchFamily="49" charset="-128"/>
                <a:ea typeface="BIZ UDゴシック" panose="020B0400000000000000" pitchFamily="49" charset="-128"/>
                <a:cs typeface="Times New Roman"/>
              </a:rPr>
              <a:t>13</a:t>
            </a: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年阪神大水害、昭和</a:t>
            </a:r>
            <a:r>
              <a:rPr kumimoji="1" lang="en-US" altLang="ja-JP" sz="1200" b="1" kern="100" dirty="0">
                <a:solidFill>
                  <a:prstClr val="black"/>
                </a:solidFill>
                <a:latin typeface="BIZ UDゴシック" panose="020B0400000000000000" pitchFamily="49" charset="-128"/>
                <a:ea typeface="BIZ UDゴシック" panose="020B0400000000000000" pitchFamily="49" charset="-128"/>
                <a:cs typeface="Times New Roman"/>
              </a:rPr>
              <a:t>28</a:t>
            </a: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年紀伊半島台風</a:t>
            </a: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による被害発生</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59" name="テキスト ボックス 58">
            <a:extLst>
              <a:ext uri="{FF2B5EF4-FFF2-40B4-BE49-F238E27FC236}">
                <a16:creationId xmlns:a16="http://schemas.microsoft.com/office/drawing/2014/main" id="{AC438A93-5498-DC2D-6543-0ECE3464D837}"/>
              </a:ext>
            </a:extLst>
          </p:cNvPr>
          <p:cNvSpPr txBox="1"/>
          <p:nvPr/>
        </p:nvSpPr>
        <p:spPr>
          <a:xfrm>
            <a:off x="523779" y="4484412"/>
            <a:ext cx="5457252" cy="250618"/>
          </a:xfrm>
          <a:prstGeom prst="rect">
            <a:avLst/>
          </a:prstGeom>
          <a:solidFill>
            <a:srgbClr val="FFFF00"/>
          </a:solidFill>
        </p:spPr>
        <p:txBody>
          <a:bodyPr wrap="square" lIns="65314" tIns="32657" rIns="65314" bIns="32657" rtlCol="0" anchor="t">
            <a:spAutoFit/>
          </a:bodyPr>
          <a:lstStyle/>
          <a:p>
            <a:pPr defTabSz="901070"/>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府域周辺の森林の多くは裸地化し、保水力がなく、降った雨は直ちに山腹を浸食</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cxnSp>
        <p:nvCxnSpPr>
          <p:cNvPr id="60" name="直線矢印コネクタ 59">
            <a:extLst>
              <a:ext uri="{FF2B5EF4-FFF2-40B4-BE49-F238E27FC236}">
                <a16:creationId xmlns:a16="http://schemas.microsoft.com/office/drawing/2014/main" id="{AE898702-5951-B31E-6860-1CC7852AC26E}"/>
              </a:ext>
            </a:extLst>
          </p:cNvPr>
          <p:cNvCxnSpPr>
            <a:cxnSpLocks/>
          </p:cNvCxnSpPr>
          <p:nvPr/>
        </p:nvCxnSpPr>
        <p:spPr>
          <a:xfrm>
            <a:off x="209441" y="4590072"/>
            <a:ext cx="27029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6C6E1696-E065-9C91-5E80-259AD916C81D}"/>
              </a:ext>
            </a:extLst>
          </p:cNvPr>
          <p:cNvSpPr txBox="1"/>
          <p:nvPr/>
        </p:nvSpPr>
        <p:spPr>
          <a:xfrm>
            <a:off x="464387" y="3008180"/>
            <a:ext cx="5555412" cy="425024"/>
          </a:xfrm>
          <a:prstGeom prst="rect">
            <a:avLst/>
          </a:prstGeom>
          <a:noFill/>
        </p:spPr>
        <p:txBody>
          <a:bodyPr wrap="square" lIns="65314" tIns="32657" rIns="65314" bIns="32657" rtlCol="0" anchor="t">
            <a:spAutoFit/>
          </a:bodyPr>
          <a:lstStyle/>
          <a:p>
            <a:pPr algn="just" defTabSz="901070">
              <a:lnSpc>
                <a:spcPts val="1400"/>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・国は、明治</a:t>
            </a:r>
            <a:r>
              <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rPr>
              <a:t>29</a:t>
            </a: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年の大水害を契機に治水３法（河川法・砂防法・森林法）が制定</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a:p>
            <a:pPr algn="just" defTabSz="901070">
              <a:lnSpc>
                <a:spcPts val="1400"/>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（府では、</a:t>
            </a: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明治</a:t>
            </a:r>
            <a:r>
              <a:rPr kumimoji="1" lang="en-US" altLang="ja-JP" sz="1200" b="1" kern="100" dirty="0">
                <a:solidFill>
                  <a:prstClr val="black"/>
                </a:solidFill>
                <a:latin typeface="BIZ UDゴシック" panose="020B0400000000000000" pitchFamily="49" charset="-128"/>
                <a:ea typeface="BIZ UDゴシック" panose="020B0400000000000000" pitchFamily="49" charset="-128"/>
                <a:cs typeface="Times New Roman"/>
              </a:rPr>
              <a:t>18</a:t>
            </a: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年の淀川大洪水</a:t>
            </a: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のほか</a:t>
            </a: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明治</a:t>
            </a:r>
            <a:r>
              <a:rPr kumimoji="1" lang="en-US" altLang="ja-JP" sz="1200" b="1" kern="100" dirty="0">
                <a:solidFill>
                  <a:prstClr val="black"/>
                </a:solidFill>
                <a:latin typeface="BIZ UDゴシック" panose="020B0400000000000000" pitchFamily="49" charset="-128"/>
                <a:ea typeface="BIZ UDゴシック" panose="020B0400000000000000" pitchFamily="49" charset="-128"/>
                <a:cs typeface="Times New Roman"/>
              </a:rPr>
              <a:t>32</a:t>
            </a: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年にも大規模土砂災害</a:t>
            </a: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の記録あり）　　　　　　　</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62" name="テキスト ボックス 61">
            <a:extLst>
              <a:ext uri="{FF2B5EF4-FFF2-40B4-BE49-F238E27FC236}">
                <a16:creationId xmlns:a16="http://schemas.microsoft.com/office/drawing/2014/main" id="{50EF0FE5-DC0D-5131-F81F-CC8CE17B150E}"/>
              </a:ext>
            </a:extLst>
          </p:cNvPr>
          <p:cNvSpPr txBox="1"/>
          <p:nvPr/>
        </p:nvSpPr>
        <p:spPr>
          <a:xfrm>
            <a:off x="523779" y="3440273"/>
            <a:ext cx="5464819" cy="250618"/>
          </a:xfrm>
          <a:prstGeom prst="rect">
            <a:avLst/>
          </a:prstGeom>
          <a:solidFill>
            <a:srgbClr val="FFFF00"/>
          </a:solidFill>
        </p:spPr>
        <p:txBody>
          <a:bodyPr wrap="square" lIns="65314" tIns="32657" rIns="65314" bIns="32657" rtlCol="0" anchor="t">
            <a:spAutoFit/>
          </a:bodyPr>
          <a:lstStyle/>
          <a:p>
            <a:pPr defTabSz="901070"/>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当時の府の治山事業は崩壊地の復旧が主で、工種も積苗工、植栽と簡易な構造物</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cxnSp>
        <p:nvCxnSpPr>
          <p:cNvPr id="63" name="直線矢印コネクタ 62">
            <a:extLst>
              <a:ext uri="{FF2B5EF4-FFF2-40B4-BE49-F238E27FC236}">
                <a16:creationId xmlns:a16="http://schemas.microsoft.com/office/drawing/2014/main" id="{6A9BC97E-3F24-21B2-C072-B37C76D4D8EE}"/>
              </a:ext>
            </a:extLst>
          </p:cNvPr>
          <p:cNvCxnSpPr>
            <a:cxnSpLocks/>
          </p:cNvCxnSpPr>
          <p:nvPr/>
        </p:nvCxnSpPr>
        <p:spPr>
          <a:xfrm>
            <a:off x="209441" y="3564862"/>
            <a:ext cx="29798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597B795E-603B-CFBB-EB06-4D7DB5856C79}"/>
              </a:ext>
            </a:extLst>
          </p:cNvPr>
          <p:cNvSpPr txBox="1"/>
          <p:nvPr/>
        </p:nvSpPr>
        <p:spPr>
          <a:xfrm>
            <a:off x="99848" y="2742254"/>
            <a:ext cx="4503263"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明治</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30</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　森林法が制定され治山事業が開始　　　　　　　　　</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71" name="テキスト ボックス 70">
            <a:extLst>
              <a:ext uri="{FF2B5EF4-FFF2-40B4-BE49-F238E27FC236}">
                <a16:creationId xmlns:a16="http://schemas.microsoft.com/office/drawing/2014/main" id="{BC519391-8DC8-47EF-8445-FB1A41C61B35}"/>
              </a:ext>
            </a:extLst>
          </p:cNvPr>
          <p:cNvSpPr txBox="1"/>
          <p:nvPr/>
        </p:nvSpPr>
        <p:spPr>
          <a:xfrm>
            <a:off x="99848" y="4822573"/>
            <a:ext cx="5902370"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昭和</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28</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38</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 大阪府での本格的な治山事業によるはげ山復旧</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76" name="テキスト ボックス 75">
            <a:extLst>
              <a:ext uri="{FF2B5EF4-FFF2-40B4-BE49-F238E27FC236}">
                <a16:creationId xmlns:a16="http://schemas.microsoft.com/office/drawing/2014/main" id="{78F79609-7277-C25B-7622-88BAD4EAEE85}"/>
              </a:ext>
            </a:extLst>
          </p:cNvPr>
          <p:cNvSpPr txBox="1"/>
          <p:nvPr/>
        </p:nvSpPr>
        <p:spPr>
          <a:xfrm>
            <a:off x="523779" y="5443407"/>
            <a:ext cx="5496021" cy="250618"/>
          </a:xfrm>
          <a:prstGeom prst="rect">
            <a:avLst/>
          </a:prstGeom>
          <a:solidFill>
            <a:srgbClr val="FFFF00"/>
          </a:solidFill>
        </p:spPr>
        <p:txBody>
          <a:bodyPr wrap="square" lIns="65314" tIns="32657" rIns="65314" bIns="32657" rtlCol="0" anchor="t">
            <a:spAutoFit/>
          </a:bodyPr>
          <a:lstStyle/>
          <a:p>
            <a:pPr defTabSz="901070"/>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以後、９次にわたる５箇年計画の策定と実行により治山対策を推進</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cxnSp>
        <p:nvCxnSpPr>
          <p:cNvPr id="77" name="直線矢印コネクタ 76">
            <a:extLst>
              <a:ext uri="{FF2B5EF4-FFF2-40B4-BE49-F238E27FC236}">
                <a16:creationId xmlns:a16="http://schemas.microsoft.com/office/drawing/2014/main" id="{0EC93506-FD74-5EDC-92B5-B75AAA6A1773}"/>
              </a:ext>
            </a:extLst>
          </p:cNvPr>
          <p:cNvCxnSpPr>
            <a:cxnSpLocks/>
          </p:cNvCxnSpPr>
          <p:nvPr/>
        </p:nvCxnSpPr>
        <p:spPr>
          <a:xfrm>
            <a:off x="209441" y="5569202"/>
            <a:ext cx="26083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E4F83C77-FC90-66FD-326D-2790883EFAF6}"/>
              </a:ext>
            </a:extLst>
          </p:cNvPr>
          <p:cNvSpPr txBox="1"/>
          <p:nvPr/>
        </p:nvSpPr>
        <p:spPr>
          <a:xfrm>
            <a:off x="99848" y="5103552"/>
            <a:ext cx="5759494"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昭和</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35</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　治山治水緊急措置法による治山事業</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10</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か年計画</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81" name="テキスト ボックス 80">
            <a:extLst>
              <a:ext uri="{FF2B5EF4-FFF2-40B4-BE49-F238E27FC236}">
                <a16:creationId xmlns:a16="http://schemas.microsoft.com/office/drawing/2014/main" id="{EF8A7130-C4D1-B231-7794-012C2B870C77}"/>
              </a:ext>
            </a:extLst>
          </p:cNvPr>
          <p:cNvSpPr txBox="1"/>
          <p:nvPr/>
        </p:nvSpPr>
        <p:spPr>
          <a:xfrm>
            <a:off x="99848" y="5769657"/>
            <a:ext cx="5950045" cy="549418"/>
          </a:xfrm>
          <a:prstGeom prst="rect">
            <a:avLst/>
          </a:prstGeom>
          <a:noFill/>
        </p:spPr>
        <p:txBody>
          <a:bodyPr wrap="square" lIns="65314" tIns="32657" rIns="65314" bIns="32657" rtlCol="0" anchor="t">
            <a:spAutoFit/>
          </a:bodyPr>
          <a:lstStyle/>
          <a:p>
            <a:pPr algn="just" defTabSz="901070">
              <a:lnSpc>
                <a:spcPts val="2000"/>
              </a:lnSpc>
            </a:pP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平成</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16</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　治山治水緊急措置法・保安林整備臨時措置法の廃止</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a:p>
            <a:pPr algn="just" defTabSz="901070">
              <a:lnSpc>
                <a:spcPts val="2000"/>
              </a:lnSpc>
            </a:pP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                    </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「森林整備保全事業計画」を創設</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82" name="テキスト ボックス 81">
            <a:extLst>
              <a:ext uri="{FF2B5EF4-FFF2-40B4-BE49-F238E27FC236}">
                <a16:creationId xmlns:a16="http://schemas.microsoft.com/office/drawing/2014/main" id="{1EC9FBA2-6577-1C14-485A-E39F9463D4F9}"/>
              </a:ext>
            </a:extLst>
          </p:cNvPr>
          <p:cNvSpPr txBox="1"/>
          <p:nvPr/>
        </p:nvSpPr>
        <p:spPr>
          <a:xfrm>
            <a:off x="523779" y="6337371"/>
            <a:ext cx="5492415" cy="250618"/>
          </a:xfrm>
          <a:prstGeom prst="rect">
            <a:avLst/>
          </a:prstGeom>
          <a:solidFill>
            <a:srgbClr val="FFFF00"/>
          </a:solidFill>
        </p:spPr>
        <p:txBody>
          <a:bodyPr wrap="square" lIns="65314" tIns="32657" rIns="65314" bIns="32657" rtlCol="0" anchor="t">
            <a:spAutoFit/>
          </a:bodyPr>
          <a:lstStyle/>
          <a:p>
            <a:pPr defTabSz="901070"/>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以後、現在に至るまで長期的・計画的な治山事業・森林整備事業を実施</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cxnSp>
        <p:nvCxnSpPr>
          <p:cNvPr id="83" name="直線矢印コネクタ 82">
            <a:extLst>
              <a:ext uri="{FF2B5EF4-FFF2-40B4-BE49-F238E27FC236}">
                <a16:creationId xmlns:a16="http://schemas.microsoft.com/office/drawing/2014/main" id="{7CA0AA54-B592-40F0-2B34-F4A4AE4F6BE5}"/>
              </a:ext>
            </a:extLst>
          </p:cNvPr>
          <p:cNvCxnSpPr>
            <a:cxnSpLocks/>
          </p:cNvCxnSpPr>
          <p:nvPr/>
        </p:nvCxnSpPr>
        <p:spPr>
          <a:xfrm>
            <a:off x="209441" y="6467943"/>
            <a:ext cx="25494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238B408E-67BC-5C60-74E8-0ACABDF01C76}"/>
              </a:ext>
            </a:extLst>
          </p:cNvPr>
          <p:cNvSpPr txBox="1"/>
          <p:nvPr/>
        </p:nvSpPr>
        <p:spPr>
          <a:xfrm>
            <a:off x="6250693" y="2921609"/>
            <a:ext cx="3507918" cy="793459"/>
          </a:xfrm>
          <a:prstGeom prst="rect">
            <a:avLst/>
          </a:prstGeom>
          <a:noFill/>
        </p:spPr>
        <p:txBody>
          <a:bodyPr wrap="square" lIns="65314" tIns="32657" rIns="65314" bIns="32657" rtlCol="0" anchor="t">
            <a:spAutoFit/>
          </a:bodyPr>
          <a:lstStyle/>
          <a:p>
            <a:pPr algn="just" defTabSz="901070">
              <a:lnSpc>
                <a:spcPts val="2000"/>
              </a:lnSpc>
            </a:pP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全国的な治山対策・森林整備事業の推進の結果、</a:t>
            </a:r>
            <a:endParaRPr kumimoji="1" lang="en-US" altLang="ja-JP" sz="1200" b="1"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2000"/>
              </a:lnSpc>
            </a:pP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過去の豪雨と同等の降雨強度でも山地災害の発生</a:t>
            </a:r>
            <a:endParaRPr kumimoji="1" lang="en-US" altLang="ja-JP" sz="1200" b="1"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2000"/>
              </a:lnSpc>
            </a:pP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個所数は大幅に減少</a:t>
            </a:r>
            <a:endParaRPr kumimoji="1" lang="en-US" altLang="ja-JP" sz="12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8" name="テキスト ボックス 37">
            <a:extLst>
              <a:ext uri="{FF2B5EF4-FFF2-40B4-BE49-F238E27FC236}">
                <a16:creationId xmlns:a16="http://schemas.microsoft.com/office/drawing/2014/main" id="{62F04542-A101-4462-A5AE-E651EF6779BB}"/>
              </a:ext>
            </a:extLst>
          </p:cNvPr>
          <p:cNvSpPr txBox="1"/>
          <p:nvPr/>
        </p:nvSpPr>
        <p:spPr>
          <a:xfrm>
            <a:off x="8048978" y="2333592"/>
            <a:ext cx="1997509" cy="400110"/>
          </a:xfrm>
          <a:prstGeom prst="rect">
            <a:avLst/>
          </a:prstGeom>
          <a:noFill/>
        </p:spPr>
        <p:txBody>
          <a:bodyPr wrap="square">
            <a:spAutoFit/>
          </a:bodyPr>
          <a:lstStyle/>
          <a:p>
            <a:pPr algn="just" defTabSz="901070">
              <a:lnSpc>
                <a:spcPts val="1200"/>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治山ダムによる</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a:p>
            <a:pPr algn="just" defTabSz="901070">
              <a:lnSpc>
                <a:spcPts val="1200"/>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土砂・流木の捕捉　　　</a:t>
            </a:r>
            <a:endParaRPr kumimoji="1" lang="en-US" altLang="ja-JP" sz="105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pic>
        <p:nvPicPr>
          <p:cNvPr id="39" name="図 38">
            <a:extLst>
              <a:ext uri="{FF2B5EF4-FFF2-40B4-BE49-F238E27FC236}">
                <a16:creationId xmlns:a16="http://schemas.microsoft.com/office/drawing/2014/main" id="{F9E439CC-5A66-4D5D-9916-D23DF4E0EC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6143" y="967772"/>
            <a:ext cx="1825525" cy="1368000"/>
          </a:xfrm>
          <a:prstGeom prst="rect">
            <a:avLst/>
          </a:prstGeom>
        </p:spPr>
      </p:pic>
      <p:pic>
        <p:nvPicPr>
          <p:cNvPr id="40" name="図 39">
            <a:extLst>
              <a:ext uri="{FF2B5EF4-FFF2-40B4-BE49-F238E27FC236}">
                <a16:creationId xmlns:a16="http://schemas.microsoft.com/office/drawing/2014/main" id="{4C2F8B25-F062-404D-BE27-E1A9470919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18036" y="973597"/>
            <a:ext cx="1823999" cy="1367999"/>
          </a:xfrm>
          <a:prstGeom prst="rect">
            <a:avLst/>
          </a:prstGeom>
        </p:spPr>
      </p:pic>
      <p:sp>
        <p:nvSpPr>
          <p:cNvPr id="41" name="テキスト ボックス 40">
            <a:extLst>
              <a:ext uri="{FF2B5EF4-FFF2-40B4-BE49-F238E27FC236}">
                <a16:creationId xmlns:a16="http://schemas.microsoft.com/office/drawing/2014/main" id="{B4E02ECA-C7A5-427F-853D-94310B164FA0}"/>
              </a:ext>
            </a:extLst>
          </p:cNvPr>
          <p:cNvSpPr txBox="1"/>
          <p:nvPr/>
        </p:nvSpPr>
        <p:spPr>
          <a:xfrm>
            <a:off x="5580150" y="2445367"/>
            <a:ext cx="1997509" cy="220573"/>
          </a:xfrm>
          <a:prstGeom prst="rect">
            <a:avLst/>
          </a:prstGeom>
          <a:noFill/>
        </p:spPr>
        <p:txBody>
          <a:bodyPr wrap="square">
            <a:spAutoFit/>
          </a:bodyPr>
          <a:lstStyle/>
          <a:p>
            <a:pPr algn="just" defTabSz="901070">
              <a:lnSpc>
                <a:spcPts val="1000"/>
              </a:lnSpc>
            </a:pPr>
            <a:r>
              <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rPr>
              <a:t>S35 </a:t>
            </a: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大阪府のはげ山復旧</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pic>
        <p:nvPicPr>
          <p:cNvPr id="42" name="図 41">
            <a:extLst>
              <a:ext uri="{FF2B5EF4-FFF2-40B4-BE49-F238E27FC236}">
                <a16:creationId xmlns:a16="http://schemas.microsoft.com/office/drawing/2014/main" id="{5CA678D6-4B79-40A4-8630-E1A8BDD377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43" name="図 42">
            <a:extLst>
              <a:ext uri="{FF2B5EF4-FFF2-40B4-BE49-F238E27FC236}">
                <a16:creationId xmlns:a16="http://schemas.microsoft.com/office/drawing/2014/main" id="{04A4513F-7B1C-48A3-A989-6573E4E699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44" name="図 43">
            <a:extLst>
              <a:ext uri="{FF2B5EF4-FFF2-40B4-BE49-F238E27FC236}">
                <a16:creationId xmlns:a16="http://schemas.microsoft.com/office/drawing/2014/main" id="{E942E2E3-92CF-4411-A750-9FC0F2B463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45" name="図 44">
            <a:extLst>
              <a:ext uri="{FF2B5EF4-FFF2-40B4-BE49-F238E27FC236}">
                <a16:creationId xmlns:a16="http://schemas.microsoft.com/office/drawing/2014/main" id="{51DEEF1C-C102-4FAC-8DFC-4A54F4D300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46" name="図 45">
            <a:extLst>
              <a:ext uri="{FF2B5EF4-FFF2-40B4-BE49-F238E27FC236}">
                <a16:creationId xmlns:a16="http://schemas.microsoft.com/office/drawing/2014/main" id="{28EBA859-4132-4ECF-B942-1666BFAA99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47" name="図 46">
            <a:extLst>
              <a:ext uri="{FF2B5EF4-FFF2-40B4-BE49-F238E27FC236}">
                <a16:creationId xmlns:a16="http://schemas.microsoft.com/office/drawing/2014/main" id="{5DC937C1-1086-4510-A70F-2FEA90E12C2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48" name="図 47">
            <a:extLst>
              <a:ext uri="{FF2B5EF4-FFF2-40B4-BE49-F238E27FC236}">
                <a16:creationId xmlns:a16="http://schemas.microsoft.com/office/drawing/2014/main" id="{39038007-69EA-427D-A6F0-CA01986833C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49" name="Picture 2">
            <a:extLst>
              <a:ext uri="{FF2B5EF4-FFF2-40B4-BE49-F238E27FC236}">
                <a16:creationId xmlns:a16="http://schemas.microsoft.com/office/drawing/2014/main" id="{DD16922E-774F-4809-9519-CF8B576297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a:extLst>
              <a:ext uri="{FF2B5EF4-FFF2-40B4-BE49-F238E27FC236}">
                <a16:creationId xmlns:a16="http://schemas.microsoft.com/office/drawing/2014/main" id="{C58A9760-0AF5-46B3-BF8E-EE95E69F2B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
        <p:nvSpPr>
          <p:cNvPr id="51" name="テキスト ボックス 50">
            <a:extLst>
              <a:ext uri="{FF2B5EF4-FFF2-40B4-BE49-F238E27FC236}">
                <a16:creationId xmlns:a16="http://schemas.microsoft.com/office/drawing/2014/main" id="{3B20A10D-EBB8-425B-9627-B2A678AA9A26}"/>
              </a:ext>
            </a:extLst>
          </p:cNvPr>
          <p:cNvSpPr txBox="1"/>
          <p:nvPr/>
        </p:nvSpPr>
        <p:spPr>
          <a:xfrm>
            <a:off x="6487659" y="6565195"/>
            <a:ext cx="2229498" cy="188167"/>
          </a:xfrm>
          <a:prstGeom prst="rect">
            <a:avLst/>
          </a:prstGeom>
          <a:noFill/>
        </p:spPr>
        <p:txBody>
          <a:bodyPr wrap="square" lIns="0" tIns="0" rIns="0" bIns="0" rtlCol="0">
            <a:noAutofit/>
          </a:bodyPr>
          <a:lstStyle/>
          <a:p>
            <a:r>
              <a:rPr lang="ja-JP" altLang="en-US" sz="1000" dirty="0">
                <a:latin typeface="BIZ UDPゴシック" panose="020B0400000000000000" pitchFamily="50" charset="-128"/>
                <a:ea typeface="BIZ UDPゴシック" panose="020B0400000000000000" pitchFamily="50" charset="-128"/>
              </a:rPr>
              <a:t>　出典：令和４年度　森林・林業白書</a:t>
            </a:r>
          </a:p>
        </p:txBody>
      </p:sp>
    </p:spTree>
    <p:extLst>
      <p:ext uri="{BB962C8B-B14F-4D97-AF65-F5344CB8AC3E}">
        <p14:creationId xmlns:p14="http://schemas.microsoft.com/office/powerpoint/2010/main" val="3116045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F66A7-56C6-4B4A-EBB0-61D323081DE7}"/>
            </a:ext>
          </a:extLst>
        </p:cNvPr>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5D68A1DD-08B5-F9E2-5B51-1326112B1749}"/>
              </a:ext>
            </a:extLst>
          </p:cNvPr>
          <p:cNvSpPr/>
          <p:nvPr/>
        </p:nvSpPr>
        <p:spPr>
          <a:xfrm>
            <a:off x="117431" y="1015905"/>
            <a:ext cx="6644724" cy="1797690"/>
          </a:xfrm>
          <a:prstGeom prst="roundRect">
            <a:avLst>
              <a:gd name="adj" fmla="val 2708"/>
            </a:avLst>
          </a:prstGeom>
          <a:solidFill>
            <a:schemeClr val="accent6">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35B6F0C1-325F-7548-85F3-BE61C4D13F86}"/>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第３章　大阪府の森林を取り巻く状況</a:t>
            </a:r>
          </a:p>
        </p:txBody>
      </p:sp>
      <p:sp>
        <p:nvSpPr>
          <p:cNvPr id="23" name="スライド番号プレースホルダー 10">
            <a:extLst>
              <a:ext uri="{FF2B5EF4-FFF2-40B4-BE49-F238E27FC236}">
                <a16:creationId xmlns:a16="http://schemas.microsoft.com/office/drawing/2014/main" id="{FDBB4B78-F111-4ACA-74D0-3CFAB8B2C27A}"/>
              </a:ext>
            </a:extLst>
          </p:cNvPr>
          <p:cNvSpPr>
            <a:spLocks noGrp="1"/>
          </p:cNvSpPr>
          <p:nvPr>
            <p:ph type="sldNum" sz="quarter" idx="12"/>
          </p:nvPr>
        </p:nvSpPr>
        <p:spPr>
          <a:xfrm>
            <a:off x="7628810" y="6492875"/>
            <a:ext cx="2228850" cy="365125"/>
          </a:xfrm>
        </p:spPr>
        <p:txBody>
          <a:bodyPr/>
          <a:lstStyle/>
          <a:p>
            <a:fld id="{D2D8002D-B5B0-4BAC-B1F6-782DDCCE6D9C}" type="slidenum">
              <a:rPr kumimoji="1" lang="ja-JP" altLang="en-US" sz="2000" b="1"/>
              <a:t>15</a:t>
            </a:fld>
            <a:endParaRPr kumimoji="1" lang="ja-JP" altLang="en-US" sz="2000" b="1" dirty="0"/>
          </a:p>
        </p:txBody>
      </p:sp>
      <p:sp>
        <p:nvSpPr>
          <p:cNvPr id="5" name="テキスト ボックス 4">
            <a:extLst>
              <a:ext uri="{FF2B5EF4-FFF2-40B4-BE49-F238E27FC236}">
                <a16:creationId xmlns:a16="http://schemas.microsoft.com/office/drawing/2014/main" id="{9771654D-4E88-47B6-D969-B495BC5F1107}"/>
              </a:ext>
            </a:extLst>
          </p:cNvPr>
          <p:cNvSpPr txBox="1"/>
          <p:nvPr/>
        </p:nvSpPr>
        <p:spPr>
          <a:xfrm>
            <a:off x="156903" y="579066"/>
            <a:ext cx="6289164" cy="299978"/>
          </a:xfrm>
          <a:prstGeom prst="rect">
            <a:avLst/>
          </a:prstGeom>
          <a:solidFill>
            <a:schemeClr val="bg1"/>
          </a:solidFill>
        </p:spPr>
        <p:txBody>
          <a:bodyPr wrap="square" lIns="0" tIns="0" rIns="0" bIns="0" rtlCol="0">
            <a:noAutofit/>
          </a:bodyPr>
          <a:lstStyle/>
          <a:p>
            <a:r>
              <a:rPr lang="ja-JP" altLang="en-US" b="1" dirty="0">
                <a:latin typeface="BIZ UDPゴシック" panose="020B0400000000000000" pitchFamily="50" charset="-128"/>
                <a:ea typeface="BIZ UDPゴシック" panose="020B0400000000000000" pitchFamily="50" charset="-128"/>
              </a:rPr>
              <a:t>  １．大阪府における山地災害対策</a:t>
            </a:r>
          </a:p>
        </p:txBody>
      </p:sp>
      <p:sp>
        <p:nvSpPr>
          <p:cNvPr id="11" name="テキスト ボックス 10">
            <a:extLst>
              <a:ext uri="{FF2B5EF4-FFF2-40B4-BE49-F238E27FC236}">
                <a16:creationId xmlns:a16="http://schemas.microsoft.com/office/drawing/2014/main" id="{3C70406D-38E5-D78E-2DCF-D88EEAC05F44}"/>
              </a:ext>
            </a:extLst>
          </p:cNvPr>
          <p:cNvSpPr txBox="1"/>
          <p:nvPr/>
        </p:nvSpPr>
        <p:spPr>
          <a:xfrm>
            <a:off x="288539" y="1059652"/>
            <a:ext cx="5321781"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（２）　近年の気候変動と災害発生形態の変化</a:t>
            </a:r>
          </a:p>
        </p:txBody>
      </p:sp>
      <p:sp>
        <p:nvSpPr>
          <p:cNvPr id="2" name="テキスト ボックス 1">
            <a:extLst>
              <a:ext uri="{FF2B5EF4-FFF2-40B4-BE49-F238E27FC236}">
                <a16:creationId xmlns:a16="http://schemas.microsoft.com/office/drawing/2014/main" id="{D0757CF7-F0F1-DD44-5E2B-6C1112FC2875}"/>
              </a:ext>
            </a:extLst>
          </p:cNvPr>
          <p:cNvSpPr txBox="1"/>
          <p:nvPr/>
        </p:nvSpPr>
        <p:spPr>
          <a:xfrm>
            <a:off x="304866" y="1287794"/>
            <a:ext cx="4503897" cy="1492716"/>
          </a:xfrm>
          <a:prstGeom prst="rect">
            <a:avLst/>
          </a:prstGeom>
          <a:noFill/>
        </p:spPr>
        <p:txBody>
          <a:bodyPr wrap="square">
            <a:spAutoFit/>
          </a:bodyPr>
          <a:lstStyle/>
          <a:p>
            <a:r>
              <a:rPr lang="ja-JP" altLang="en-US" sz="1300" dirty="0">
                <a:latin typeface="HG丸ｺﾞｼｯｸM-PRO" panose="020F0600000000000000" pitchFamily="50" charset="-128"/>
                <a:ea typeface="HG丸ｺﾞｼｯｸM-PRO" panose="020F0600000000000000" pitchFamily="50" charset="-128"/>
              </a:rPr>
              <a:t>　昭和</a:t>
            </a:r>
            <a:r>
              <a:rPr lang="en-US" altLang="ja-JP" sz="1300" dirty="0">
                <a:latin typeface="HG丸ｺﾞｼｯｸM-PRO" panose="020F0600000000000000" pitchFamily="50" charset="-128"/>
                <a:ea typeface="HG丸ｺﾞｼｯｸM-PRO" panose="020F0600000000000000" pitchFamily="50" charset="-128"/>
              </a:rPr>
              <a:t>28</a:t>
            </a:r>
            <a:r>
              <a:rPr lang="ja-JP" altLang="en-US" sz="1300" dirty="0">
                <a:latin typeface="HG丸ｺﾞｼｯｸM-PRO" panose="020F0600000000000000" pitchFamily="50" charset="-128"/>
                <a:ea typeface="HG丸ｺﾞｼｯｸM-PRO" panose="020F0600000000000000" pitchFamily="50" charset="-128"/>
              </a:rPr>
              <a:t>年以降の治山対策・森林整備の推進により、</a:t>
            </a:r>
            <a:endParaRPr lang="en-US" altLang="ja-JP" sz="1300" dirty="0">
              <a:latin typeface="HG丸ｺﾞｼｯｸM-PRO" panose="020F0600000000000000" pitchFamily="50" charset="-128"/>
              <a:ea typeface="HG丸ｺﾞｼｯｸM-PRO" panose="020F0600000000000000" pitchFamily="50" charset="-128"/>
            </a:endParaRPr>
          </a:p>
          <a:p>
            <a:r>
              <a:rPr lang="ja-JP" altLang="en-US" sz="1300" dirty="0">
                <a:latin typeface="HG丸ｺﾞｼｯｸM-PRO" panose="020F0600000000000000" pitchFamily="50" charset="-128"/>
                <a:ea typeface="HG丸ｺﾞｼｯｸM-PRO" panose="020F0600000000000000" pitchFamily="50" charset="-128"/>
              </a:rPr>
              <a:t>山地災害の発生が大幅に減少した一方で、全国的に山地</a:t>
            </a:r>
            <a:endParaRPr lang="en-US" altLang="ja-JP" sz="1300" dirty="0">
              <a:latin typeface="HG丸ｺﾞｼｯｸM-PRO" panose="020F0600000000000000" pitchFamily="50" charset="-128"/>
              <a:ea typeface="HG丸ｺﾞｼｯｸM-PRO" panose="020F0600000000000000" pitchFamily="50" charset="-128"/>
            </a:endParaRPr>
          </a:p>
          <a:p>
            <a:r>
              <a:rPr lang="ja-JP" altLang="en-US" sz="1300" dirty="0">
                <a:latin typeface="HG丸ｺﾞｼｯｸM-PRO" panose="020F0600000000000000" pitchFamily="50" charset="-128"/>
                <a:ea typeface="HG丸ｺﾞｼｯｸM-PRO" panose="020F0600000000000000" pitchFamily="50" charset="-128"/>
              </a:rPr>
              <a:t>災害の</a:t>
            </a:r>
            <a:r>
              <a:rPr lang="en-US" altLang="ja-JP" sz="1300" dirty="0">
                <a:latin typeface="HG丸ｺﾞｼｯｸM-PRO" panose="020F0600000000000000" pitchFamily="50" charset="-128"/>
                <a:ea typeface="HG丸ｺﾞｼｯｸM-PRO" panose="020F0600000000000000" pitchFamily="50" charset="-128"/>
              </a:rPr>
              <a:t>1</a:t>
            </a:r>
            <a:r>
              <a:rPr lang="ja-JP" altLang="en-US" sz="1300" dirty="0">
                <a:latin typeface="HG丸ｺﾞｼｯｸM-PRO" panose="020F0600000000000000" pitchFamily="50" charset="-128"/>
                <a:ea typeface="HG丸ｺﾞｼｯｸM-PRO" panose="020F0600000000000000" pitchFamily="50" charset="-128"/>
              </a:rPr>
              <a:t>箇所当たりの規模は増大傾向にあるなど、近年の</a:t>
            </a:r>
            <a:r>
              <a:rPr lang="ja-JP" altLang="en-US" sz="1300" b="1" u="sng" dirty="0">
                <a:latin typeface="BIZ UDゴシック" panose="020B0400000000000000" pitchFamily="49" charset="-128"/>
                <a:ea typeface="BIZ UDゴシック" panose="020B0400000000000000" pitchFamily="49" charset="-128"/>
              </a:rPr>
              <a:t>気候変動に伴う想定を超える豪雨や台風等により、山地災害が激甚化するとともに、深層崩壊、流木災害、山地災害</a:t>
            </a:r>
            <a:endParaRPr lang="en-US" altLang="ja-JP" sz="1300" b="1" u="sng" dirty="0">
              <a:latin typeface="BIZ UDゴシック" panose="020B0400000000000000" pitchFamily="49" charset="-128"/>
              <a:ea typeface="BIZ UDゴシック" panose="020B0400000000000000" pitchFamily="49" charset="-128"/>
            </a:endParaRPr>
          </a:p>
          <a:p>
            <a:r>
              <a:rPr lang="ja-JP" altLang="en-US" sz="1300" b="1" u="sng" dirty="0">
                <a:latin typeface="BIZ UDゴシック" panose="020B0400000000000000" pitchFamily="49" charset="-128"/>
                <a:ea typeface="BIZ UDゴシック" panose="020B0400000000000000" pitchFamily="49" charset="-128"/>
              </a:rPr>
              <a:t>の同時多発化等、発生形態も変化</a:t>
            </a:r>
            <a:r>
              <a:rPr lang="ja-JP" altLang="en-US" sz="1300" dirty="0">
                <a:latin typeface="HG丸ｺﾞｼｯｸM-PRO" panose="020F0600000000000000" pitchFamily="50" charset="-128"/>
                <a:ea typeface="HG丸ｺﾞｼｯｸM-PRO" panose="020F0600000000000000" pitchFamily="50" charset="-128"/>
              </a:rPr>
              <a:t>しつつあり、府では、</a:t>
            </a:r>
            <a:endParaRPr lang="en-US" altLang="ja-JP" sz="1300" dirty="0">
              <a:latin typeface="HG丸ｺﾞｼｯｸM-PRO" panose="020F0600000000000000" pitchFamily="50" charset="-128"/>
              <a:ea typeface="HG丸ｺﾞｼｯｸM-PRO" panose="020F0600000000000000" pitchFamily="50" charset="-128"/>
            </a:endParaRPr>
          </a:p>
          <a:p>
            <a:r>
              <a:rPr lang="ja-JP" altLang="en-US" sz="1300" dirty="0">
                <a:latin typeface="HG丸ｺﾞｼｯｸM-PRO" panose="020F0600000000000000" pitchFamily="50" charset="-128"/>
                <a:ea typeface="HG丸ｺﾞｼｯｸM-PRO" panose="020F0600000000000000" pitchFamily="50" charset="-128"/>
              </a:rPr>
              <a:t>これらに対応した治山対策を推進しています。</a:t>
            </a:r>
          </a:p>
        </p:txBody>
      </p:sp>
      <p:sp>
        <p:nvSpPr>
          <p:cNvPr id="78" name="テキスト ボックス 77">
            <a:extLst>
              <a:ext uri="{FF2B5EF4-FFF2-40B4-BE49-F238E27FC236}">
                <a16:creationId xmlns:a16="http://schemas.microsoft.com/office/drawing/2014/main" id="{8ABBBC4F-DD5C-6BF4-1444-37001B7D9A6F}"/>
              </a:ext>
            </a:extLst>
          </p:cNvPr>
          <p:cNvSpPr txBox="1"/>
          <p:nvPr/>
        </p:nvSpPr>
        <p:spPr>
          <a:xfrm>
            <a:off x="98975" y="3192976"/>
            <a:ext cx="5986779" cy="312173"/>
          </a:xfrm>
          <a:prstGeom prst="rect">
            <a:avLst/>
          </a:prstGeom>
          <a:noFill/>
        </p:spPr>
        <p:txBody>
          <a:bodyPr wrap="square" lIns="65314" tIns="32657" rIns="65314" bIns="32657" rtlCol="0" anchor="t">
            <a:spAutoFit/>
          </a:bodyPr>
          <a:lstStyle/>
          <a:p>
            <a:pPr algn="just" defTabSz="901070"/>
            <a:r>
              <a:rPr kumimoji="1" lang="ja-JP" altLang="en-US" sz="1600" b="1" kern="100" dirty="0">
                <a:solidFill>
                  <a:prstClr val="black"/>
                </a:solidFill>
                <a:latin typeface="ＭＳ Ｐゴシック" panose="020B0600070205080204" pitchFamily="50" charset="-128"/>
                <a:ea typeface="ＭＳ Ｐゴシック" panose="020B0600070205080204" pitchFamily="50" charset="-128"/>
                <a:cs typeface="Times New Roman"/>
              </a:rPr>
              <a:t>● 近年の災害の発生形態に対応した大阪府の緊急的な治山対策</a:t>
            </a:r>
            <a:endParaRPr kumimoji="1" lang="en-US" altLang="ja-JP" sz="1600" b="1"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pic>
        <p:nvPicPr>
          <p:cNvPr id="6" name="図 5">
            <a:extLst>
              <a:ext uri="{FF2B5EF4-FFF2-40B4-BE49-F238E27FC236}">
                <a16:creationId xmlns:a16="http://schemas.microsoft.com/office/drawing/2014/main" id="{D7FA8C4A-B446-9454-09D9-0A44BCF507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39640" y="1049380"/>
            <a:ext cx="1963558" cy="1434669"/>
          </a:xfrm>
          <a:prstGeom prst="rect">
            <a:avLst/>
          </a:prstGeom>
        </p:spPr>
      </p:pic>
      <p:sp>
        <p:nvSpPr>
          <p:cNvPr id="8" name="正方形/長方形 17">
            <a:extLst>
              <a:ext uri="{FF2B5EF4-FFF2-40B4-BE49-F238E27FC236}">
                <a16:creationId xmlns:a16="http://schemas.microsoft.com/office/drawing/2014/main" id="{EE8AA6CD-3130-9A97-14F6-2196113A7835}"/>
              </a:ext>
            </a:extLst>
          </p:cNvPr>
          <p:cNvSpPr>
            <a:spLocks noChangeArrowheads="1"/>
          </p:cNvSpPr>
          <p:nvPr/>
        </p:nvSpPr>
        <p:spPr bwMode="auto">
          <a:xfrm>
            <a:off x="275556" y="3738860"/>
            <a:ext cx="63633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11158">
              <a:spcBef>
                <a:spcPct val="0"/>
              </a:spcBef>
              <a:buNone/>
            </a:pPr>
            <a:r>
              <a:rPr lang="en-US" altLang="ja-JP" sz="1400" b="1" dirty="0">
                <a:solidFill>
                  <a:prstClr val="black"/>
                </a:solidFill>
                <a:latin typeface="メイリオ" panose="020B0604030504040204" pitchFamily="50" charset="-128"/>
                <a:ea typeface="メイリオ" panose="020B0604030504040204" pitchFamily="50" charset="-128"/>
              </a:rPr>
              <a:t>Ⅰ</a:t>
            </a:r>
            <a:r>
              <a:rPr lang="ja-JP" altLang="en-US" sz="1400" b="1" dirty="0">
                <a:solidFill>
                  <a:prstClr val="black"/>
                </a:solidFill>
                <a:latin typeface="メイリオ" panose="020B0604030504040204" pitchFamily="50" charset="-128"/>
                <a:ea typeface="メイリオ" panose="020B0604030504040204" pitchFamily="50" charset="-128"/>
              </a:rPr>
              <a:t> 危</a:t>
            </a:r>
            <a:r>
              <a:rPr lang="ja-JP" altLang="en-US" sz="1400" b="1" dirty="0">
                <a:solidFill>
                  <a:srgbClr val="000000"/>
                </a:solidFill>
                <a:latin typeface="Meiryo UI" panose="020B0604030504040204" pitchFamily="50" charset="-128"/>
                <a:ea typeface="Meiryo UI" panose="020B0604030504040204" pitchFamily="50" charset="-128"/>
              </a:rPr>
              <a:t>険渓流の流木対策事業（平成</a:t>
            </a:r>
            <a:r>
              <a:rPr lang="en-US" altLang="ja-JP" sz="1400" b="1" dirty="0">
                <a:solidFill>
                  <a:srgbClr val="000000"/>
                </a:solidFill>
                <a:latin typeface="Meiryo UI" panose="020B0604030504040204" pitchFamily="50" charset="-128"/>
                <a:ea typeface="Meiryo UI" panose="020B0604030504040204" pitchFamily="50" charset="-128"/>
              </a:rPr>
              <a:t>28</a:t>
            </a:r>
            <a:r>
              <a:rPr lang="ja-JP" altLang="en-US" sz="1400" b="1" dirty="0">
                <a:solidFill>
                  <a:srgbClr val="000000"/>
                </a:solidFill>
                <a:latin typeface="Meiryo UI" panose="020B0604030504040204" pitchFamily="50" charset="-128"/>
                <a:ea typeface="Meiryo UI" panose="020B0604030504040204" pitchFamily="50" charset="-128"/>
              </a:rPr>
              <a:t>年度～令和</a:t>
            </a:r>
            <a:r>
              <a:rPr lang="en-US" altLang="ja-JP" sz="1400" b="1" dirty="0">
                <a:solidFill>
                  <a:srgbClr val="000000"/>
                </a:solidFill>
                <a:latin typeface="Meiryo UI" panose="020B0604030504040204" pitchFamily="50" charset="-128"/>
                <a:ea typeface="Meiryo UI" panose="020B0604030504040204" pitchFamily="50" charset="-128"/>
              </a:rPr>
              <a:t>2</a:t>
            </a:r>
            <a:r>
              <a:rPr lang="ja-JP" altLang="en-US" sz="1400" b="1" dirty="0">
                <a:solidFill>
                  <a:srgbClr val="000000"/>
                </a:solidFill>
                <a:latin typeface="Meiryo UI" panose="020B0604030504040204" pitchFamily="50" charset="-128"/>
                <a:ea typeface="Meiryo UI" panose="020B0604030504040204" pitchFamily="50" charset="-128"/>
              </a:rPr>
              <a:t>年度）</a:t>
            </a:r>
          </a:p>
        </p:txBody>
      </p:sp>
      <p:cxnSp>
        <p:nvCxnSpPr>
          <p:cNvPr id="9" name="直線コネクタ 8">
            <a:extLst>
              <a:ext uri="{FF2B5EF4-FFF2-40B4-BE49-F238E27FC236}">
                <a16:creationId xmlns:a16="http://schemas.microsoft.com/office/drawing/2014/main" id="{0572903F-6835-A175-C32E-949E7824A43F}"/>
              </a:ext>
            </a:extLst>
          </p:cNvPr>
          <p:cNvCxnSpPr>
            <a:cxnSpLocks/>
          </p:cNvCxnSpPr>
          <p:nvPr/>
        </p:nvCxnSpPr>
        <p:spPr>
          <a:xfrm>
            <a:off x="403410" y="4003057"/>
            <a:ext cx="6235515"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42" name="AutoShape 2">
            <a:extLst>
              <a:ext uri="{FF2B5EF4-FFF2-40B4-BE49-F238E27FC236}">
                <a16:creationId xmlns:a16="http://schemas.microsoft.com/office/drawing/2014/main" id="{65571A9F-CE47-4CAE-B880-E48179099950}"/>
              </a:ext>
            </a:extLst>
          </p:cNvPr>
          <p:cNvSpPr>
            <a:spLocks noChangeArrowheads="1"/>
          </p:cNvSpPr>
          <p:nvPr/>
        </p:nvSpPr>
        <p:spPr bwMode="auto">
          <a:xfrm>
            <a:off x="111765" y="3177119"/>
            <a:ext cx="6644724" cy="3415314"/>
          </a:xfrm>
          <a:prstGeom prst="flowChartProcess">
            <a:avLst/>
          </a:prstGeom>
          <a:no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01070">
              <a:spcBef>
                <a:spcPct val="0"/>
              </a:spcBef>
              <a:buNone/>
              <a:defRPr/>
            </a:pPr>
            <a:endParaRPr lang="ja-JP" altLang="en-US" sz="1326">
              <a:solidFill>
                <a:prstClr val="black"/>
              </a:solidFill>
            </a:endParaRPr>
          </a:p>
        </p:txBody>
      </p:sp>
      <p:sp>
        <p:nvSpPr>
          <p:cNvPr id="43" name="正方形/長方形 17">
            <a:extLst>
              <a:ext uri="{FF2B5EF4-FFF2-40B4-BE49-F238E27FC236}">
                <a16:creationId xmlns:a16="http://schemas.microsoft.com/office/drawing/2014/main" id="{18211448-F2F2-7CB3-D025-7D1B26465202}"/>
              </a:ext>
            </a:extLst>
          </p:cNvPr>
          <p:cNvSpPr>
            <a:spLocks noChangeArrowheads="1"/>
          </p:cNvSpPr>
          <p:nvPr/>
        </p:nvSpPr>
        <p:spPr bwMode="auto">
          <a:xfrm>
            <a:off x="213727" y="3487195"/>
            <a:ext cx="2537721" cy="339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11158">
              <a:spcBef>
                <a:spcPct val="0"/>
              </a:spcBef>
              <a:buNone/>
            </a:pPr>
            <a:r>
              <a:rPr lang="ja-JP" altLang="en-US" sz="1604" b="1" dirty="0">
                <a:solidFill>
                  <a:prstClr val="black"/>
                </a:solidFill>
                <a:latin typeface="メイリオ" panose="020B0604030504040204" pitchFamily="50" charset="-128"/>
                <a:ea typeface="メイリオ" panose="020B0604030504040204" pitchFamily="50" charset="-128"/>
              </a:rPr>
              <a:t>大阪府森林環境税事業</a:t>
            </a:r>
            <a:endParaRPr lang="ja-JP" altLang="en-US" sz="1604" b="1" dirty="0">
              <a:solidFill>
                <a:srgbClr val="000000"/>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AC7D3E83-5911-54D6-84FC-37D8C171278D}"/>
              </a:ext>
            </a:extLst>
          </p:cNvPr>
          <p:cNvSpPr txBox="1"/>
          <p:nvPr/>
        </p:nvSpPr>
        <p:spPr>
          <a:xfrm>
            <a:off x="403410" y="4029139"/>
            <a:ext cx="6221956" cy="646331"/>
          </a:xfrm>
          <a:prstGeom prst="rect">
            <a:avLst/>
          </a:prstGeom>
          <a:noFill/>
        </p:spPr>
        <p:txBody>
          <a:bodyPr wrap="square">
            <a:spAutoFit/>
          </a:bodyPr>
          <a:lstStyle/>
          <a:p>
            <a:r>
              <a:rPr lang="zh-TW" altLang="en-US" sz="1200" dirty="0">
                <a:latin typeface="游ゴシック" panose="020B0400000000000000" pitchFamily="50" charset="-128"/>
                <a:ea typeface="游ゴシック" panose="020B0400000000000000" pitchFamily="50" charset="-128"/>
              </a:rPr>
              <a:t>紀伊半島大水害（平成</a:t>
            </a:r>
            <a:r>
              <a:rPr lang="en-US" altLang="zh-TW" sz="1200" dirty="0">
                <a:latin typeface="游ゴシック" panose="020B0400000000000000" pitchFamily="50" charset="-128"/>
                <a:ea typeface="游ゴシック" panose="020B0400000000000000" pitchFamily="50" charset="-128"/>
              </a:rPr>
              <a:t>23</a:t>
            </a:r>
            <a:r>
              <a:rPr lang="zh-TW" altLang="en-US" sz="1200" dirty="0">
                <a:latin typeface="游ゴシック" panose="020B0400000000000000" pitchFamily="50" charset="-128"/>
                <a:ea typeface="游ゴシック" panose="020B0400000000000000" pitchFamily="50" charset="-128"/>
              </a:rPr>
              <a:t>年）</a:t>
            </a:r>
            <a:r>
              <a:rPr lang="ja-JP" altLang="en-US" sz="1200" dirty="0">
                <a:latin typeface="游ゴシック" panose="020B0400000000000000" pitchFamily="50" charset="-128"/>
                <a:ea typeface="游ゴシック" panose="020B0400000000000000" pitchFamily="50" charset="-128"/>
              </a:rPr>
              <a:t>や広島</a:t>
            </a:r>
            <a:r>
              <a:rPr lang="ja-JP" altLang="en-US" sz="1200" dirty="0"/>
              <a:t>土砂災害（平成</a:t>
            </a:r>
            <a:r>
              <a:rPr lang="en-US" altLang="ja-JP" sz="1200" dirty="0"/>
              <a:t>26</a:t>
            </a:r>
            <a:r>
              <a:rPr lang="ja-JP" altLang="en-US" sz="1200" dirty="0"/>
              <a:t>年）での流木災害の脅威を踏まえ、集中豪雨に備え、土石流・流木発生の恐れがある危険渓流で予防的な治山施設整備や間伐を実施。</a:t>
            </a:r>
          </a:p>
        </p:txBody>
      </p:sp>
      <p:sp>
        <p:nvSpPr>
          <p:cNvPr id="46" name="正方形/長方形 17">
            <a:extLst>
              <a:ext uri="{FF2B5EF4-FFF2-40B4-BE49-F238E27FC236}">
                <a16:creationId xmlns:a16="http://schemas.microsoft.com/office/drawing/2014/main" id="{E386225A-1BA1-9C20-7483-63F5927C75E8}"/>
              </a:ext>
            </a:extLst>
          </p:cNvPr>
          <p:cNvSpPr>
            <a:spLocks noChangeArrowheads="1"/>
          </p:cNvSpPr>
          <p:nvPr/>
        </p:nvSpPr>
        <p:spPr bwMode="auto">
          <a:xfrm>
            <a:off x="289113" y="4625436"/>
            <a:ext cx="63633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11158">
              <a:spcBef>
                <a:spcPct val="0"/>
              </a:spcBef>
              <a:buNone/>
            </a:pPr>
            <a:r>
              <a:rPr lang="en-US" altLang="ja-JP" sz="1400" b="1" dirty="0">
                <a:solidFill>
                  <a:prstClr val="black"/>
                </a:solidFill>
                <a:latin typeface="メイリオ" panose="020B0604030504040204" pitchFamily="50" charset="-128"/>
                <a:ea typeface="メイリオ" panose="020B0604030504040204" pitchFamily="50" charset="-128"/>
              </a:rPr>
              <a:t>Ⅱ</a:t>
            </a:r>
            <a:r>
              <a:rPr lang="ja-JP" altLang="en-US" sz="1400" b="1" dirty="0">
                <a:solidFill>
                  <a:prstClr val="black"/>
                </a:solidFill>
                <a:latin typeface="メイリオ" panose="020B0604030504040204" pitchFamily="50" charset="-128"/>
                <a:ea typeface="メイリオ" panose="020B0604030504040204" pitchFamily="50" charset="-128"/>
              </a:rPr>
              <a:t> 土石流・流木対策事業　</a:t>
            </a:r>
            <a:r>
              <a:rPr lang="ja-JP" altLang="en-US" sz="1400" b="1" dirty="0">
                <a:solidFill>
                  <a:srgbClr val="000000"/>
                </a:solidFill>
                <a:latin typeface="Meiryo UI" panose="020B0604030504040204" pitchFamily="50" charset="-128"/>
                <a:ea typeface="Meiryo UI" panose="020B0604030504040204" pitchFamily="50" charset="-128"/>
              </a:rPr>
              <a:t>（令和</a:t>
            </a:r>
            <a:r>
              <a:rPr lang="en-US" altLang="ja-JP" sz="1400" b="1" dirty="0">
                <a:solidFill>
                  <a:srgbClr val="000000"/>
                </a:solidFill>
                <a:latin typeface="Meiryo UI" panose="020B0604030504040204" pitchFamily="50" charset="-128"/>
                <a:ea typeface="Meiryo UI" panose="020B0604030504040204" pitchFamily="50" charset="-128"/>
              </a:rPr>
              <a:t>2</a:t>
            </a:r>
            <a:r>
              <a:rPr lang="ja-JP" altLang="en-US" sz="1400" b="1" dirty="0">
                <a:solidFill>
                  <a:srgbClr val="000000"/>
                </a:solidFill>
                <a:latin typeface="Meiryo UI" panose="020B0604030504040204" pitchFamily="50" charset="-128"/>
                <a:ea typeface="Meiryo UI" panose="020B0604030504040204" pitchFamily="50" charset="-128"/>
              </a:rPr>
              <a:t>年度～令和</a:t>
            </a:r>
            <a:r>
              <a:rPr lang="en-US" altLang="ja-JP" sz="1400" b="1" dirty="0">
                <a:solidFill>
                  <a:srgbClr val="000000"/>
                </a:solidFill>
                <a:latin typeface="Meiryo UI" panose="020B0604030504040204" pitchFamily="50" charset="-128"/>
                <a:ea typeface="Meiryo UI" panose="020B0604030504040204" pitchFamily="50" charset="-128"/>
              </a:rPr>
              <a:t>6</a:t>
            </a:r>
            <a:r>
              <a:rPr lang="ja-JP" altLang="en-US" sz="1400" b="1" dirty="0">
                <a:solidFill>
                  <a:srgbClr val="000000"/>
                </a:solidFill>
                <a:latin typeface="Meiryo UI" panose="020B0604030504040204" pitchFamily="50" charset="-128"/>
                <a:ea typeface="Meiryo UI" panose="020B0604030504040204" pitchFamily="50" charset="-128"/>
              </a:rPr>
              <a:t>年度）</a:t>
            </a:r>
          </a:p>
        </p:txBody>
      </p:sp>
      <p:cxnSp>
        <p:nvCxnSpPr>
          <p:cNvPr id="47" name="直線コネクタ 46">
            <a:extLst>
              <a:ext uri="{FF2B5EF4-FFF2-40B4-BE49-F238E27FC236}">
                <a16:creationId xmlns:a16="http://schemas.microsoft.com/office/drawing/2014/main" id="{F2558660-B789-8F36-4C83-81DDE0029A3E}"/>
              </a:ext>
            </a:extLst>
          </p:cNvPr>
          <p:cNvCxnSpPr>
            <a:cxnSpLocks/>
          </p:cNvCxnSpPr>
          <p:nvPr/>
        </p:nvCxnSpPr>
        <p:spPr>
          <a:xfrm>
            <a:off x="416968" y="4889633"/>
            <a:ext cx="6221957"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48" name="テキスト ボックス 47">
            <a:extLst>
              <a:ext uri="{FF2B5EF4-FFF2-40B4-BE49-F238E27FC236}">
                <a16:creationId xmlns:a16="http://schemas.microsoft.com/office/drawing/2014/main" id="{05EA214E-3342-07D9-32E5-C19AA1FE131C}"/>
              </a:ext>
            </a:extLst>
          </p:cNvPr>
          <p:cNvSpPr txBox="1"/>
          <p:nvPr/>
        </p:nvSpPr>
        <p:spPr>
          <a:xfrm>
            <a:off x="416967" y="4956537"/>
            <a:ext cx="6208399" cy="646331"/>
          </a:xfrm>
          <a:prstGeom prst="rect">
            <a:avLst/>
          </a:prstGeom>
          <a:noFill/>
        </p:spPr>
        <p:txBody>
          <a:bodyPr wrap="square">
            <a:spAutoFit/>
          </a:bodyPr>
          <a:lstStyle/>
          <a:p>
            <a:r>
              <a:rPr lang="ja-JP" altLang="en-US" sz="1200" dirty="0"/>
              <a:t>平成</a:t>
            </a:r>
            <a:r>
              <a:rPr lang="en-US" altLang="ja-JP" sz="1200" dirty="0"/>
              <a:t>29</a:t>
            </a:r>
            <a:r>
              <a:rPr lang="ja-JP" altLang="en-US" sz="1200" dirty="0"/>
              <a:t>年の九州北部豪雨や平成</a:t>
            </a:r>
            <a:r>
              <a:rPr lang="en-US" altLang="ja-JP" sz="1200" dirty="0"/>
              <a:t>30</a:t>
            </a:r>
            <a:r>
              <a:rPr lang="ja-JP" altLang="en-US" sz="1200" dirty="0"/>
              <a:t>年の西日本豪雨における大規模災害を踏まえ、危険な立木や倒木を伐採・除去し、渓流上流部の凹地形地における治山施設整備等を組み合わせた土石流・流木対策を実施</a:t>
            </a:r>
          </a:p>
        </p:txBody>
      </p:sp>
      <p:sp>
        <p:nvSpPr>
          <p:cNvPr id="49" name="正方形/長方形 17">
            <a:extLst>
              <a:ext uri="{FF2B5EF4-FFF2-40B4-BE49-F238E27FC236}">
                <a16:creationId xmlns:a16="http://schemas.microsoft.com/office/drawing/2014/main" id="{22828A7D-1645-3711-EA6B-59AC258F02EC}"/>
              </a:ext>
            </a:extLst>
          </p:cNvPr>
          <p:cNvSpPr>
            <a:spLocks noChangeArrowheads="1"/>
          </p:cNvSpPr>
          <p:nvPr/>
        </p:nvSpPr>
        <p:spPr bwMode="auto">
          <a:xfrm>
            <a:off x="275555" y="5560742"/>
            <a:ext cx="63769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11158">
              <a:spcBef>
                <a:spcPct val="0"/>
              </a:spcBef>
              <a:buNone/>
            </a:pPr>
            <a:r>
              <a:rPr lang="en-US" altLang="ja-JP" sz="1400" b="1" dirty="0">
                <a:solidFill>
                  <a:prstClr val="black"/>
                </a:solidFill>
                <a:latin typeface="メイリオ" panose="020B0604030504040204" pitchFamily="50" charset="-128"/>
                <a:ea typeface="メイリオ" panose="020B0604030504040204" pitchFamily="50" charset="-128"/>
              </a:rPr>
              <a:t>Ⅲ</a:t>
            </a:r>
            <a:r>
              <a:rPr lang="ja-JP" altLang="en-US" sz="1400" b="1" dirty="0">
                <a:solidFill>
                  <a:prstClr val="black"/>
                </a:solidFill>
                <a:latin typeface="メイリオ" panose="020B0604030504040204" pitchFamily="50" charset="-128"/>
                <a:ea typeface="メイリオ" panose="020B0604030504040204" pitchFamily="50" charset="-128"/>
              </a:rPr>
              <a:t> 流域治水対策事業　　　</a:t>
            </a:r>
            <a:r>
              <a:rPr lang="ja-JP" altLang="en-US" sz="1400" b="1" dirty="0">
                <a:solidFill>
                  <a:srgbClr val="000000"/>
                </a:solidFill>
                <a:latin typeface="Meiryo UI" panose="020B0604030504040204" pitchFamily="50" charset="-128"/>
                <a:ea typeface="Meiryo UI" panose="020B0604030504040204" pitchFamily="50" charset="-128"/>
              </a:rPr>
              <a:t>（令和</a:t>
            </a:r>
            <a:r>
              <a:rPr lang="en-US" altLang="ja-JP" sz="1400" b="1" dirty="0">
                <a:solidFill>
                  <a:srgbClr val="000000"/>
                </a:solidFill>
                <a:latin typeface="Meiryo UI" panose="020B0604030504040204" pitchFamily="50" charset="-128"/>
                <a:ea typeface="Meiryo UI" panose="020B0604030504040204" pitchFamily="50" charset="-128"/>
              </a:rPr>
              <a:t>6</a:t>
            </a:r>
            <a:r>
              <a:rPr lang="ja-JP" altLang="en-US" sz="1400" b="1" dirty="0">
                <a:solidFill>
                  <a:srgbClr val="000000"/>
                </a:solidFill>
                <a:latin typeface="Meiryo UI" panose="020B0604030504040204" pitchFamily="50" charset="-128"/>
                <a:ea typeface="Meiryo UI" panose="020B0604030504040204" pitchFamily="50" charset="-128"/>
              </a:rPr>
              <a:t>年度～令和</a:t>
            </a:r>
            <a:r>
              <a:rPr lang="en-US" altLang="ja-JP" sz="1400" b="1" dirty="0">
                <a:solidFill>
                  <a:srgbClr val="000000"/>
                </a:solidFill>
                <a:latin typeface="Meiryo UI" panose="020B0604030504040204" pitchFamily="50" charset="-128"/>
                <a:ea typeface="Meiryo UI" panose="020B0604030504040204" pitchFamily="50" charset="-128"/>
              </a:rPr>
              <a:t>10</a:t>
            </a:r>
            <a:r>
              <a:rPr lang="ja-JP" altLang="en-US" sz="1400" b="1" dirty="0">
                <a:solidFill>
                  <a:srgbClr val="000000"/>
                </a:solidFill>
                <a:latin typeface="Meiryo UI" panose="020B0604030504040204" pitchFamily="50" charset="-128"/>
                <a:ea typeface="Meiryo UI" panose="020B0604030504040204" pitchFamily="50" charset="-128"/>
              </a:rPr>
              <a:t>年度）</a:t>
            </a:r>
          </a:p>
        </p:txBody>
      </p:sp>
      <p:cxnSp>
        <p:nvCxnSpPr>
          <p:cNvPr id="50" name="直線コネクタ 49">
            <a:extLst>
              <a:ext uri="{FF2B5EF4-FFF2-40B4-BE49-F238E27FC236}">
                <a16:creationId xmlns:a16="http://schemas.microsoft.com/office/drawing/2014/main" id="{C37C6E98-8487-D0A9-3BC1-CF27D5D295F6}"/>
              </a:ext>
            </a:extLst>
          </p:cNvPr>
          <p:cNvCxnSpPr>
            <a:cxnSpLocks/>
          </p:cNvCxnSpPr>
          <p:nvPr/>
        </p:nvCxnSpPr>
        <p:spPr>
          <a:xfrm>
            <a:off x="403410" y="5824939"/>
            <a:ext cx="6235515" cy="0"/>
          </a:xfrm>
          <a:prstGeom prst="line">
            <a:avLst/>
          </a:prstGeom>
          <a:ln w="47625">
            <a:solidFill>
              <a:srgbClr val="74B230"/>
            </a:solidFill>
          </a:ln>
        </p:spPr>
        <p:style>
          <a:lnRef idx="3">
            <a:schemeClr val="accent1"/>
          </a:lnRef>
          <a:fillRef idx="0">
            <a:schemeClr val="accent1"/>
          </a:fillRef>
          <a:effectRef idx="2">
            <a:schemeClr val="accent1"/>
          </a:effectRef>
          <a:fontRef idx="minor">
            <a:schemeClr val="tx1"/>
          </a:fontRef>
        </p:style>
      </p:cxnSp>
      <p:sp>
        <p:nvSpPr>
          <p:cNvPr id="51" name="テキスト ボックス 50">
            <a:extLst>
              <a:ext uri="{FF2B5EF4-FFF2-40B4-BE49-F238E27FC236}">
                <a16:creationId xmlns:a16="http://schemas.microsoft.com/office/drawing/2014/main" id="{AE82097F-7015-6120-7C72-F51D10885B85}"/>
              </a:ext>
            </a:extLst>
          </p:cNvPr>
          <p:cNvSpPr txBox="1"/>
          <p:nvPr/>
        </p:nvSpPr>
        <p:spPr>
          <a:xfrm>
            <a:off x="403410" y="5901590"/>
            <a:ext cx="6221956" cy="646331"/>
          </a:xfrm>
          <a:prstGeom prst="rect">
            <a:avLst/>
          </a:prstGeom>
          <a:noFill/>
        </p:spPr>
        <p:txBody>
          <a:bodyPr wrap="square">
            <a:spAutoFit/>
          </a:bodyPr>
          <a:lstStyle/>
          <a:p>
            <a:r>
              <a:rPr lang="ja-JP" altLang="en-US" sz="1200" dirty="0"/>
              <a:t>   令和元年東日本台風、令和</a:t>
            </a:r>
            <a:r>
              <a:rPr lang="en-US" altLang="ja-JP" sz="1200" dirty="0"/>
              <a:t>2</a:t>
            </a:r>
            <a:r>
              <a:rPr lang="ja-JP" altLang="en-US" sz="1200" dirty="0"/>
              <a:t>年</a:t>
            </a:r>
            <a:r>
              <a:rPr lang="en-US" altLang="ja-JP" sz="1200" dirty="0"/>
              <a:t>7</a:t>
            </a:r>
            <a:r>
              <a:rPr lang="ja-JP" altLang="en-US" sz="1200" dirty="0"/>
              <a:t>月豪雨などの近年相次ぐ大規模水害の発生を踏まえ、土砂の流出抑制や森林の保水力を高める整備を進め、下流域の洪水対策（流域治水）に貢献する防災対策を実施</a:t>
            </a:r>
          </a:p>
        </p:txBody>
      </p:sp>
      <p:sp>
        <p:nvSpPr>
          <p:cNvPr id="72" name="正方形/長方形 17">
            <a:extLst>
              <a:ext uri="{FF2B5EF4-FFF2-40B4-BE49-F238E27FC236}">
                <a16:creationId xmlns:a16="http://schemas.microsoft.com/office/drawing/2014/main" id="{293E9F27-C116-777A-125E-E7C390490C60}"/>
              </a:ext>
            </a:extLst>
          </p:cNvPr>
          <p:cNvSpPr>
            <a:spLocks noChangeArrowheads="1"/>
          </p:cNvSpPr>
          <p:nvPr/>
        </p:nvSpPr>
        <p:spPr bwMode="auto">
          <a:xfrm>
            <a:off x="5136848" y="5351705"/>
            <a:ext cx="15421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r" defTabSz="611158">
              <a:spcBef>
                <a:spcPct val="0"/>
              </a:spcBef>
              <a:buNone/>
            </a:pPr>
            <a:r>
              <a:rPr lang="en-US" altLang="ja-JP" sz="1200" b="1" dirty="0">
                <a:solidFill>
                  <a:prstClr val="black"/>
                </a:solidFill>
                <a:latin typeface="メイリオ" panose="020B0604030504040204" pitchFamily="50" charset="-128"/>
                <a:ea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rPr>
              <a:t>重点対策</a:t>
            </a:r>
            <a:r>
              <a:rPr lang="en-US" altLang="ja-JP" sz="1200" b="1" dirty="0">
                <a:solidFill>
                  <a:prstClr val="black"/>
                </a:solidFill>
                <a:latin typeface="メイリオ" panose="020B0604030504040204" pitchFamily="50" charset="-128"/>
                <a:ea typeface="メイリオ" panose="020B0604030504040204" pitchFamily="50" charset="-128"/>
              </a:rPr>
              <a:t>56</a:t>
            </a:r>
            <a:r>
              <a:rPr lang="ja-JP" altLang="en-US" sz="1200" b="1" dirty="0">
                <a:solidFill>
                  <a:prstClr val="black"/>
                </a:solidFill>
                <a:latin typeface="メイリオ" panose="020B0604030504040204" pitchFamily="50" charset="-128"/>
                <a:ea typeface="メイリオ" panose="020B0604030504040204" pitchFamily="50" charset="-128"/>
              </a:rPr>
              <a:t>箇所</a:t>
            </a:r>
            <a:r>
              <a:rPr lang="en-US" altLang="ja-JP" sz="1200" b="1" dirty="0">
                <a:solidFill>
                  <a:prstClr val="black"/>
                </a:solidFill>
                <a:latin typeface="メイリオ" panose="020B0604030504040204" pitchFamily="50" charset="-128"/>
                <a:ea typeface="メイリオ" panose="020B0604030504040204" pitchFamily="50" charset="-128"/>
              </a:rPr>
              <a:t>]</a:t>
            </a:r>
            <a:endParaRPr lang="ja-JP" altLang="en-US" sz="1200" b="1" dirty="0">
              <a:solidFill>
                <a:srgbClr val="000000"/>
              </a:solidFill>
              <a:latin typeface="Meiryo UI" panose="020B0604030504040204" pitchFamily="50" charset="-128"/>
              <a:ea typeface="Meiryo UI" panose="020B0604030504040204" pitchFamily="50" charset="-128"/>
            </a:endParaRPr>
          </a:p>
        </p:txBody>
      </p:sp>
      <p:sp>
        <p:nvSpPr>
          <p:cNvPr id="73" name="正方形/長方形 17">
            <a:extLst>
              <a:ext uri="{FF2B5EF4-FFF2-40B4-BE49-F238E27FC236}">
                <a16:creationId xmlns:a16="http://schemas.microsoft.com/office/drawing/2014/main" id="{49E035D7-AF40-D841-646A-A1EC2B9F717C}"/>
              </a:ext>
            </a:extLst>
          </p:cNvPr>
          <p:cNvSpPr>
            <a:spLocks noChangeArrowheads="1"/>
          </p:cNvSpPr>
          <p:nvPr/>
        </p:nvSpPr>
        <p:spPr bwMode="auto">
          <a:xfrm>
            <a:off x="5129342" y="4424552"/>
            <a:ext cx="15421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r" defTabSz="611158">
              <a:spcBef>
                <a:spcPct val="0"/>
              </a:spcBef>
              <a:buNone/>
            </a:pPr>
            <a:r>
              <a:rPr lang="en-US" altLang="ja-JP" sz="1200" b="1" dirty="0">
                <a:solidFill>
                  <a:prstClr val="black"/>
                </a:solidFill>
                <a:latin typeface="メイリオ" panose="020B0604030504040204" pitchFamily="50" charset="-128"/>
                <a:ea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rPr>
              <a:t>対策対象</a:t>
            </a:r>
            <a:r>
              <a:rPr lang="en-US" altLang="ja-JP" sz="1200" b="1" dirty="0">
                <a:solidFill>
                  <a:prstClr val="black"/>
                </a:solidFill>
                <a:latin typeface="メイリオ" panose="020B0604030504040204" pitchFamily="50" charset="-128"/>
                <a:ea typeface="メイリオ" panose="020B0604030504040204" pitchFamily="50" charset="-128"/>
              </a:rPr>
              <a:t>30</a:t>
            </a:r>
            <a:r>
              <a:rPr lang="ja-JP" altLang="en-US" sz="1200" b="1" dirty="0">
                <a:solidFill>
                  <a:prstClr val="black"/>
                </a:solidFill>
                <a:latin typeface="メイリオ" panose="020B0604030504040204" pitchFamily="50" charset="-128"/>
                <a:ea typeface="メイリオ" panose="020B0604030504040204" pitchFamily="50" charset="-128"/>
              </a:rPr>
              <a:t>地区</a:t>
            </a:r>
            <a:r>
              <a:rPr lang="en-US" altLang="ja-JP" sz="1200" b="1" dirty="0">
                <a:solidFill>
                  <a:prstClr val="black"/>
                </a:solidFill>
                <a:latin typeface="メイリオ" panose="020B0604030504040204" pitchFamily="50" charset="-128"/>
                <a:ea typeface="メイリオ" panose="020B0604030504040204" pitchFamily="50" charset="-128"/>
              </a:rPr>
              <a:t>]</a:t>
            </a:r>
            <a:endParaRPr lang="ja-JP" altLang="en-US" sz="1200" b="1" dirty="0">
              <a:solidFill>
                <a:srgbClr val="000000"/>
              </a:solidFill>
              <a:latin typeface="Meiryo UI" panose="020B0604030504040204" pitchFamily="50" charset="-128"/>
              <a:ea typeface="Meiryo UI" panose="020B0604030504040204" pitchFamily="50" charset="-128"/>
            </a:endParaRPr>
          </a:p>
        </p:txBody>
      </p:sp>
      <p:sp>
        <p:nvSpPr>
          <p:cNvPr id="74" name="正方形/長方形 17">
            <a:extLst>
              <a:ext uri="{FF2B5EF4-FFF2-40B4-BE49-F238E27FC236}">
                <a16:creationId xmlns:a16="http://schemas.microsoft.com/office/drawing/2014/main" id="{4B1F6583-0DFB-DFE0-3AEE-B10E0EBD419A}"/>
              </a:ext>
            </a:extLst>
          </p:cNvPr>
          <p:cNvSpPr>
            <a:spLocks noChangeArrowheads="1"/>
          </p:cNvSpPr>
          <p:nvPr/>
        </p:nvSpPr>
        <p:spPr bwMode="auto">
          <a:xfrm>
            <a:off x="5136848" y="6315433"/>
            <a:ext cx="15421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r" defTabSz="611158">
              <a:spcBef>
                <a:spcPct val="0"/>
              </a:spcBef>
              <a:buNone/>
            </a:pPr>
            <a:r>
              <a:rPr lang="en-US" altLang="ja-JP" sz="1200" b="1" dirty="0">
                <a:solidFill>
                  <a:prstClr val="black"/>
                </a:solidFill>
                <a:latin typeface="メイリオ" panose="020B0604030504040204" pitchFamily="50" charset="-128"/>
                <a:ea typeface="メイリオ" panose="020B0604030504040204" pitchFamily="50" charset="-128"/>
              </a:rPr>
              <a:t>[</a:t>
            </a:r>
            <a:r>
              <a:rPr lang="ja-JP" altLang="en-US" sz="1200" b="1" dirty="0">
                <a:solidFill>
                  <a:prstClr val="black"/>
                </a:solidFill>
                <a:latin typeface="メイリオ" panose="020B0604030504040204" pitchFamily="50" charset="-128"/>
                <a:ea typeface="メイリオ" panose="020B0604030504040204" pitchFamily="50" charset="-128"/>
              </a:rPr>
              <a:t>重点対策</a:t>
            </a:r>
            <a:r>
              <a:rPr lang="en-US" altLang="ja-JP" sz="1200" b="1" dirty="0">
                <a:solidFill>
                  <a:prstClr val="black"/>
                </a:solidFill>
                <a:latin typeface="メイリオ" panose="020B0604030504040204" pitchFamily="50" charset="-128"/>
                <a:ea typeface="メイリオ" panose="020B0604030504040204" pitchFamily="50" charset="-128"/>
              </a:rPr>
              <a:t>23</a:t>
            </a:r>
            <a:r>
              <a:rPr lang="ja-JP" altLang="en-US" sz="1200" b="1" dirty="0">
                <a:solidFill>
                  <a:prstClr val="black"/>
                </a:solidFill>
                <a:latin typeface="メイリオ" panose="020B0604030504040204" pitchFamily="50" charset="-128"/>
                <a:ea typeface="メイリオ" panose="020B0604030504040204" pitchFamily="50" charset="-128"/>
              </a:rPr>
              <a:t>地区</a:t>
            </a:r>
            <a:r>
              <a:rPr lang="en-US" altLang="ja-JP" sz="1200" b="1" dirty="0">
                <a:solidFill>
                  <a:prstClr val="black"/>
                </a:solidFill>
                <a:latin typeface="メイリオ" panose="020B0604030504040204" pitchFamily="50" charset="-128"/>
                <a:ea typeface="メイリオ" panose="020B0604030504040204" pitchFamily="50" charset="-128"/>
              </a:rPr>
              <a:t>]</a:t>
            </a:r>
            <a:endParaRPr lang="ja-JP" altLang="en-US" sz="1200" b="1" dirty="0">
              <a:solidFill>
                <a:srgbClr val="000000"/>
              </a:solidFill>
              <a:latin typeface="Meiryo UI" panose="020B0604030504040204" pitchFamily="50" charset="-128"/>
              <a:ea typeface="Meiryo UI" panose="020B0604030504040204" pitchFamily="50" charset="-128"/>
            </a:endParaRPr>
          </a:p>
        </p:txBody>
      </p:sp>
      <p:pic>
        <p:nvPicPr>
          <p:cNvPr id="12" name="図 11" descr="グラフ, ヒストグラム&#10;&#10;AI 生成コンテンツは誤りを含む可能性があります。">
            <a:extLst>
              <a:ext uri="{FF2B5EF4-FFF2-40B4-BE49-F238E27FC236}">
                <a16:creationId xmlns:a16="http://schemas.microsoft.com/office/drawing/2014/main" id="{D399B525-7409-181F-C1FE-E01BE3B02E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7080" y="816246"/>
            <a:ext cx="3001124" cy="2344073"/>
          </a:xfrm>
          <a:prstGeom prst="rect">
            <a:avLst/>
          </a:prstGeom>
        </p:spPr>
      </p:pic>
      <p:sp>
        <p:nvSpPr>
          <p:cNvPr id="35" name="テキスト ボックス 34">
            <a:extLst>
              <a:ext uri="{FF2B5EF4-FFF2-40B4-BE49-F238E27FC236}">
                <a16:creationId xmlns:a16="http://schemas.microsoft.com/office/drawing/2014/main" id="{67C05088-2223-4270-B6B9-8195FE019318}"/>
              </a:ext>
            </a:extLst>
          </p:cNvPr>
          <p:cNvSpPr txBox="1"/>
          <p:nvPr/>
        </p:nvSpPr>
        <p:spPr>
          <a:xfrm>
            <a:off x="6847080" y="5364833"/>
            <a:ext cx="2965579" cy="1169551"/>
          </a:xfrm>
          <a:prstGeom prst="rect">
            <a:avLst/>
          </a:prstGeom>
          <a:noFill/>
        </p:spPr>
        <p:txBody>
          <a:bodyPr wrap="square">
            <a:spAutoFit/>
          </a:bodyPr>
          <a:lstStyle/>
          <a:p>
            <a:pPr algn="just" defTabSz="901070">
              <a:lnSpc>
                <a:spcPts val="1200"/>
              </a:lnSpc>
            </a:pPr>
            <a:r>
              <a:rPr kumimoji="1" lang="ja-JP" altLang="en-US" sz="1050" kern="100" dirty="0">
                <a:solidFill>
                  <a:prstClr val="black"/>
                </a:solidFill>
                <a:latin typeface="ＭＳ Ｐゴシック" panose="020B0600070205080204" pitchFamily="50" charset="-128"/>
                <a:ea typeface="ＭＳ Ｐゴシック" panose="020B0600070205080204" pitchFamily="50" charset="-128"/>
                <a:cs typeface="Times New Roman"/>
              </a:rPr>
              <a:t>　平成</a:t>
            </a:r>
            <a:r>
              <a:rPr kumimoji="1" lang="en-US" altLang="ja-JP" sz="1050" kern="100" dirty="0">
                <a:solidFill>
                  <a:prstClr val="black"/>
                </a:solidFill>
                <a:latin typeface="ＭＳ Ｐゴシック" panose="020B0600070205080204" pitchFamily="50" charset="-128"/>
                <a:ea typeface="ＭＳ Ｐゴシック" panose="020B0600070205080204" pitchFamily="50" charset="-128"/>
                <a:cs typeface="Times New Roman"/>
              </a:rPr>
              <a:t>30</a:t>
            </a:r>
            <a:r>
              <a:rPr kumimoji="1" lang="ja-JP" altLang="en-US" sz="1050" kern="100" dirty="0">
                <a:solidFill>
                  <a:prstClr val="black"/>
                </a:solidFill>
                <a:latin typeface="ＭＳ Ｐゴシック" panose="020B0600070205080204" pitchFamily="50" charset="-128"/>
                <a:ea typeface="ＭＳ Ｐゴシック" panose="020B0600070205080204" pitchFamily="50" charset="-128"/>
                <a:cs typeface="Times New Roman"/>
              </a:rPr>
              <a:t>年に上陸した台風第</a:t>
            </a:r>
            <a:r>
              <a:rPr kumimoji="1" lang="en-US" altLang="ja-JP" sz="1050" kern="100" dirty="0">
                <a:solidFill>
                  <a:prstClr val="black"/>
                </a:solidFill>
                <a:latin typeface="ＭＳ Ｐゴシック" panose="020B0600070205080204" pitchFamily="50" charset="-128"/>
                <a:ea typeface="ＭＳ Ｐゴシック" panose="020B0600070205080204" pitchFamily="50" charset="-128"/>
                <a:cs typeface="Times New Roman"/>
              </a:rPr>
              <a:t>21</a:t>
            </a:r>
            <a:r>
              <a:rPr kumimoji="1" lang="ja-JP" altLang="en-US" sz="1050" kern="100" dirty="0">
                <a:solidFill>
                  <a:prstClr val="black"/>
                </a:solidFill>
                <a:latin typeface="ＭＳ Ｐゴシック" panose="020B0600070205080204" pitchFamily="50" charset="-128"/>
                <a:ea typeface="ＭＳ Ｐゴシック" panose="020B0600070205080204" pitchFamily="50" charset="-128"/>
                <a:cs typeface="Times New Roman"/>
              </a:rPr>
              <a:t>号のより、高槻市で</a:t>
            </a:r>
            <a:r>
              <a:rPr kumimoji="1" lang="en-US" altLang="ja-JP" sz="1050" kern="100" dirty="0">
                <a:solidFill>
                  <a:prstClr val="black"/>
                </a:solidFill>
                <a:latin typeface="ＭＳ Ｐゴシック" panose="020B0600070205080204" pitchFamily="50" charset="-128"/>
                <a:ea typeface="ＭＳ Ｐゴシック" panose="020B0600070205080204" pitchFamily="50" charset="-128"/>
                <a:cs typeface="Times New Roman"/>
              </a:rPr>
              <a:t>614ha</a:t>
            </a:r>
            <a:r>
              <a:rPr kumimoji="1" lang="ja-JP" altLang="en-US" sz="1050" kern="100" dirty="0">
                <a:solidFill>
                  <a:prstClr val="black"/>
                </a:solidFill>
                <a:latin typeface="ＭＳ Ｐゴシック" panose="020B0600070205080204" pitchFamily="50" charset="-128"/>
                <a:ea typeface="ＭＳ Ｐゴシック" panose="020B0600070205080204" pitchFamily="50" charset="-128"/>
                <a:cs typeface="Times New Roman"/>
              </a:rPr>
              <a:t>に及ぶ激甚災害の指定を受ける風倒被害が発生し、道路の閉鎖で集落が一時孤立する等、府域の広い範囲で被害がありました。</a:t>
            </a:r>
            <a:endParaRPr kumimoji="1" lang="en-US" altLang="ja-JP" sz="1050" kern="100" dirty="0">
              <a:solidFill>
                <a:prstClr val="black"/>
              </a:solidFill>
              <a:latin typeface="ＭＳ Ｐゴシック" panose="020B0600070205080204" pitchFamily="50" charset="-128"/>
              <a:ea typeface="ＭＳ Ｐゴシック" panose="020B0600070205080204" pitchFamily="50" charset="-128"/>
              <a:cs typeface="Times New Roman"/>
            </a:endParaRPr>
          </a:p>
          <a:p>
            <a:pPr algn="just" defTabSz="901070">
              <a:lnSpc>
                <a:spcPts val="1200"/>
              </a:lnSpc>
            </a:pPr>
            <a:r>
              <a:rPr kumimoji="1" lang="ja-JP" altLang="en-US" sz="1050" kern="100" dirty="0">
                <a:solidFill>
                  <a:prstClr val="black"/>
                </a:solidFill>
                <a:latin typeface="ＭＳ Ｐゴシック" panose="020B0600070205080204" pitchFamily="50" charset="-128"/>
                <a:ea typeface="ＭＳ Ｐゴシック" panose="020B0600070205080204" pitchFamily="50" charset="-128"/>
                <a:cs typeface="Times New Roman"/>
              </a:rPr>
              <a:t>　こうした災害発生形態の変化に対し、予防策の強化、初動対応の迅速化、早期復旧といったレジリエンス（強靭性）の向上が求められています。</a:t>
            </a:r>
            <a:endParaRPr kumimoji="1" lang="en-US" altLang="ja-JP" sz="105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36" name="正方形/長方形 17">
            <a:extLst>
              <a:ext uri="{FF2B5EF4-FFF2-40B4-BE49-F238E27FC236}">
                <a16:creationId xmlns:a16="http://schemas.microsoft.com/office/drawing/2014/main" id="{C9D42B3E-51FE-435C-B4E1-A7832FB09C14}"/>
              </a:ext>
            </a:extLst>
          </p:cNvPr>
          <p:cNvSpPr>
            <a:spLocks noChangeArrowheads="1"/>
          </p:cNvSpPr>
          <p:nvPr/>
        </p:nvSpPr>
        <p:spPr bwMode="auto">
          <a:xfrm>
            <a:off x="6876986" y="4989090"/>
            <a:ext cx="303738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11158">
              <a:spcBef>
                <a:spcPct val="0"/>
              </a:spcBef>
              <a:buNone/>
            </a:pPr>
            <a:r>
              <a:rPr lang="ja-JP" altLang="en-US" sz="1100" b="1" dirty="0">
                <a:solidFill>
                  <a:prstClr val="black"/>
                </a:solidFill>
                <a:latin typeface="メイリオ" panose="020B0604030504040204" pitchFamily="50" charset="-128"/>
                <a:ea typeface="メイリオ" panose="020B0604030504040204" pitchFamily="50" charset="-128"/>
              </a:rPr>
              <a:t>平成</a:t>
            </a:r>
            <a:r>
              <a:rPr lang="en-US" altLang="ja-JP" sz="1100" b="1" dirty="0">
                <a:solidFill>
                  <a:prstClr val="black"/>
                </a:solidFill>
                <a:latin typeface="メイリオ" panose="020B0604030504040204" pitchFamily="50" charset="-128"/>
                <a:ea typeface="メイリオ" panose="020B0604030504040204" pitchFamily="50" charset="-128"/>
              </a:rPr>
              <a:t>30</a:t>
            </a:r>
            <a:r>
              <a:rPr lang="ja-JP" altLang="en-US" sz="1100" b="1" dirty="0">
                <a:solidFill>
                  <a:prstClr val="black"/>
                </a:solidFill>
                <a:latin typeface="メイリオ" panose="020B0604030504040204" pitchFamily="50" charset="-128"/>
                <a:ea typeface="メイリオ" panose="020B0604030504040204" pitchFamily="50" charset="-128"/>
              </a:rPr>
              <a:t>年台風２１号による</a:t>
            </a:r>
            <a:endParaRPr lang="en-US" altLang="ja-JP" sz="1100" b="1" dirty="0">
              <a:solidFill>
                <a:prstClr val="black"/>
              </a:solidFill>
              <a:latin typeface="メイリオ" panose="020B0604030504040204" pitchFamily="50" charset="-128"/>
              <a:ea typeface="メイリオ" panose="020B0604030504040204" pitchFamily="50" charset="-128"/>
            </a:endParaRPr>
          </a:p>
          <a:p>
            <a:pPr defTabSz="611158">
              <a:spcBef>
                <a:spcPct val="0"/>
              </a:spcBef>
              <a:buNone/>
            </a:pPr>
            <a:r>
              <a:rPr lang="ja-JP" altLang="en-US" sz="1200" b="1" dirty="0">
                <a:solidFill>
                  <a:prstClr val="black"/>
                </a:solidFill>
                <a:latin typeface="メイリオ" panose="020B0604030504040204" pitchFamily="50" charset="-128"/>
                <a:ea typeface="メイリオ" panose="020B0604030504040204" pitchFamily="50" charset="-128"/>
              </a:rPr>
              <a:t>府域での大規模風倒被害（高槻市）</a:t>
            </a:r>
            <a:endParaRPr lang="ja-JP" altLang="en-US" sz="1200" b="1" dirty="0">
              <a:solidFill>
                <a:srgbClr val="000000"/>
              </a:solidFill>
              <a:latin typeface="Meiryo UI" panose="020B0604030504040204" pitchFamily="50" charset="-128"/>
              <a:ea typeface="Meiryo UI" panose="020B0604030504040204" pitchFamily="50" charset="-128"/>
            </a:endParaRPr>
          </a:p>
        </p:txBody>
      </p:sp>
      <p:pic>
        <p:nvPicPr>
          <p:cNvPr id="37" name="図 36">
            <a:extLst>
              <a:ext uri="{FF2B5EF4-FFF2-40B4-BE49-F238E27FC236}">
                <a16:creationId xmlns:a16="http://schemas.microsoft.com/office/drawing/2014/main" id="{1DB464BB-977E-4B5D-BA77-E00702A6B7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3273" y="3312757"/>
            <a:ext cx="2860946" cy="1616971"/>
          </a:xfrm>
          <a:prstGeom prst="rect">
            <a:avLst/>
          </a:prstGeom>
        </p:spPr>
      </p:pic>
      <p:sp>
        <p:nvSpPr>
          <p:cNvPr id="38" name="テキスト ボックス 37">
            <a:extLst>
              <a:ext uri="{FF2B5EF4-FFF2-40B4-BE49-F238E27FC236}">
                <a16:creationId xmlns:a16="http://schemas.microsoft.com/office/drawing/2014/main" id="{99E6671E-2959-41ED-9A93-AD3463367A43}"/>
              </a:ext>
            </a:extLst>
          </p:cNvPr>
          <p:cNvSpPr txBox="1"/>
          <p:nvPr/>
        </p:nvSpPr>
        <p:spPr>
          <a:xfrm>
            <a:off x="5136848" y="2663051"/>
            <a:ext cx="1560651" cy="183615"/>
          </a:xfrm>
          <a:prstGeom prst="rect">
            <a:avLst/>
          </a:prstGeom>
          <a:noFill/>
        </p:spPr>
        <p:txBody>
          <a:bodyPr wrap="square" lIns="0" tIns="0" rIns="0" bIns="0" rtlCol="0">
            <a:noAutofit/>
          </a:bodyPr>
          <a:lstStyle/>
          <a:p>
            <a:pPr algn="r"/>
            <a:r>
              <a:rPr lang="ja-JP" altLang="en-US" sz="800" dirty="0">
                <a:latin typeface="BIZ UDPゴシック" panose="020B0400000000000000" pitchFamily="50" charset="-128"/>
                <a:ea typeface="BIZ UDPゴシック" panose="020B0400000000000000" pitchFamily="50" charset="-128"/>
              </a:rPr>
              <a:t>出典：令和４年度 森林・林業白書</a:t>
            </a:r>
          </a:p>
        </p:txBody>
      </p:sp>
      <p:sp>
        <p:nvSpPr>
          <p:cNvPr id="39" name="テキスト ボックス 38">
            <a:extLst>
              <a:ext uri="{FF2B5EF4-FFF2-40B4-BE49-F238E27FC236}">
                <a16:creationId xmlns:a16="http://schemas.microsoft.com/office/drawing/2014/main" id="{3A9F6881-68CE-4667-B892-3E74C7D81D8D}"/>
              </a:ext>
            </a:extLst>
          </p:cNvPr>
          <p:cNvSpPr txBox="1"/>
          <p:nvPr/>
        </p:nvSpPr>
        <p:spPr>
          <a:xfrm>
            <a:off x="4598075" y="2508453"/>
            <a:ext cx="2129904" cy="124870"/>
          </a:xfrm>
          <a:prstGeom prst="rect">
            <a:avLst/>
          </a:prstGeom>
          <a:solidFill>
            <a:schemeClr val="bg1"/>
          </a:solidFill>
        </p:spPr>
        <p:txBody>
          <a:bodyPr wrap="square" lIns="0" tIns="0" rIns="0" bIns="0" rtlCol="0">
            <a:noAutofit/>
          </a:bodyPr>
          <a:lstStyle/>
          <a:p>
            <a:pPr algn="r"/>
            <a:r>
              <a:rPr lang="ja-JP" altLang="en-US" sz="800" dirty="0">
                <a:latin typeface="BIZ UDPゴシック" panose="020B0400000000000000" pitchFamily="50" charset="-128"/>
                <a:ea typeface="BIZ UDPゴシック" panose="020B0400000000000000" pitchFamily="50" charset="-128"/>
              </a:rPr>
              <a:t>平成</a:t>
            </a:r>
            <a:r>
              <a:rPr lang="en-US" altLang="ja-JP" sz="800" dirty="0">
                <a:latin typeface="BIZ UDPゴシック" panose="020B0400000000000000" pitchFamily="50" charset="-128"/>
                <a:ea typeface="BIZ UDPゴシック" panose="020B0400000000000000" pitchFamily="50" charset="-128"/>
              </a:rPr>
              <a:t>29</a:t>
            </a:r>
            <a:r>
              <a:rPr lang="ja-JP" altLang="en-US" sz="800" dirty="0">
                <a:latin typeface="BIZ UDPゴシック" panose="020B0400000000000000" pitchFamily="50" charset="-128"/>
                <a:ea typeface="BIZ UDPゴシック" panose="020B0400000000000000" pitchFamily="50" charset="-128"/>
              </a:rPr>
              <a:t>年</a:t>
            </a:r>
            <a:r>
              <a:rPr lang="en-US" altLang="ja-JP" sz="800" dirty="0">
                <a:latin typeface="BIZ UDPゴシック" panose="020B0400000000000000" pitchFamily="50" charset="-128"/>
                <a:ea typeface="BIZ UDPゴシック" panose="020B0400000000000000" pitchFamily="50" charset="-128"/>
              </a:rPr>
              <a:t>7</a:t>
            </a:r>
            <a:r>
              <a:rPr lang="ja-JP" altLang="en-US" sz="800" dirty="0">
                <a:latin typeface="BIZ UDPゴシック" panose="020B0400000000000000" pitchFamily="50" charset="-128"/>
                <a:ea typeface="BIZ UDPゴシック" panose="020B0400000000000000" pitchFamily="50" charset="-128"/>
              </a:rPr>
              <a:t>月 九州北部豪雨（福岡圏朝倉市）</a:t>
            </a:r>
          </a:p>
        </p:txBody>
      </p:sp>
      <p:pic>
        <p:nvPicPr>
          <p:cNvPr id="41" name="図 40">
            <a:extLst>
              <a:ext uri="{FF2B5EF4-FFF2-40B4-BE49-F238E27FC236}">
                <a16:creationId xmlns:a16="http://schemas.microsoft.com/office/drawing/2014/main" id="{32EB5005-52CF-48BE-AA12-9F0AB40FB7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44" name="図 43">
            <a:extLst>
              <a:ext uri="{FF2B5EF4-FFF2-40B4-BE49-F238E27FC236}">
                <a16:creationId xmlns:a16="http://schemas.microsoft.com/office/drawing/2014/main" id="{85AB46F9-CD3B-4B9F-BFE0-13EA78BC141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52" name="図 51">
            <a:extLst>
              <a:ext uri="{FF2B5EF4-FFF2-40B4-BE49-F238E27FC236}">
                <a16:creationId xmlns:a16="http://schemas.microsoft.com/office/drawing/2014/main" id="{88B7FFF1-53BE-432E-8DBC-28EE84988F3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53" name="図 52">
            <a:extLst>
              <a:ext uri="{FF2B5EF4-FFF2-40B4-BE49-F238E27FC236}">
                <a16:creationId xmlns:a16="http://schemas.microsoft.com/office/drawing/2014/main" id="{925787DA-2023-4151-A3CD-00B7B39163A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54" name="図 53">
            <a:extLst>
              <a:ext uri="{FF2B5EF4-FFF2-40B4-BE49-F238E27FC236}">
                <a16:creationId xmlns:a16="http://schemas.microsoft.com/office/drawing/2014/main" id="{76460FE9-8FC9-4645-B40E-6308433F638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5" name="図 54">
            <a:extLst>
              <a:ext uri="{FF2B5EF4-FFF2-40B4-BE49-F238E27FC236}">
                <a16:creationId xmlns:a16="http://schemas.microsoft.com/office/drawing/2014/main" id="{EC0C4A14-68B7-4FDA-9B45-8D60E5F679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6" name="図 55">
            <a:extLst>
              <a:ext uri="{FF2B5EF4-FFF2-40B4-BE49-F238E27FC236}">
                <a16:creationId xmlns:a16="http://schemas.microsoft.com/office/drawing/2014/main" id="{2FA0D81D-1AFF-4436-A9DA-5083734C01D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57" name="Picture 2">
            <a:extLst>
              <a:ext uri="{FF2B5EF4-FFF2-40B4-BE49-F238E27FC236}">
                <a16:creationId xmlns:a16="http://schemas.microsoft.com/office/drawing/2014/main" id="{F03853E6-6024-4A65-B0E0-93CF03BB44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183C7B4D-417B-4DB0-829A-ED45C0A404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
        <p:nvSpPr>
          <p:cNvPr id="59" name="テキスト ボックス 58">
            <a:extLst>
              <a:ext uri="{FF2B5EF4-FFF2-40B4-BE49-F238E27FC236}">
                <a16:creationId xmlns:a16="http://schemas.microsoft.com/office/drawing/2014/main" id="{8CA436D9-1B86-4D06-9132-6446A2E1D5BD}"/>
              </a:ext>
            </a:extLst>
          </p:cNvPr>
          <p:cNvSpPr txBox="1"/>
          <p:nvPr/>
        </p:nvSpPr>
        <p:spPr>
          <a:xfrm>
            <a:off x="8067295" y="3188745"/>
            <a:ext cx="1847074" cy="231699"/>
          </a:xfrm>
          <a:prstGeom prst="rect">
            <a:avLst/>
          </a:prstGeom>
          <a:noFill/>
        </p:spPr>
        <p:txBody>
          <a:bodyPr wrap="square" lIns="0" tIns="0" rIns="0" bIns="0" rtlCol="0">
            <a:noAutofit/>
          </a:bodyPr>
          <a:lstStyle/>
          <a:p>
            <a:r>
              <a:rPr lang="ja-JP" altLang="en-US" sz="900" dirty="0">
                <a:latin typeface="BIZ UDPゴシック" panose="020B0400000000000000" pitchFamily="50" charset="-128"/>
                <a:ea typeface="BIZ UDPゴシック" panose="020B0400000000000000" pitchFamily="50" charset="-128"/>
              </a:rPr>
              <a:t>　出典：令和４年度　森林・林業白書</a:t>
            </a:r>
          </a:p>
        </p:txBody>
      </p:sp>
    </p:spTree>
    <p:extLst>
      <p:ext uri="{BB962C8B-B14F-4D97-AF65-F5344CB8AC3E}">
        <p14:creationId xmlns:p14="http://schemas.microsoft.com/office/powerpoint/2010/main" val="158453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5DC77-81B7-B3DD-324C-A2D926F75F08}"/>
            </a:ext>
          </a:extLst>
        </p:cNvPr>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A7DB2F05-A6D1-47E0-A554-6E43FEDB00DE}"/>
              </a:ext>
            </a:extLst>
          </p:cNvPr>
          <p:cNvSpPr/>
          <p:nvPr/>
        </p:nvSpPr>
        <p:spPr>
          <a:xfrm>
            <a:off x="6795732" y="2650056"/>
            <a:ext cx="3060000" cy="1979432"/>
          </a:xfrm>
          <a:prstGeom prst="roundRect">
            <a:avLst>
              <a:gd name="adj" fmla="val 501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2B678C91-2402-7AAE-9646-FFAA607BBF6A}"/>
              </a:ext>
            </a:extLst>
          </p:cNvPr>
          <p:cNvSpPr/>
          <p:nvPr/>
        </p:nvSpPr>
        <p:spPr>
          <a:xfrm>
            <a:off x="117431" y="909772"/>
            <a:ext cx="6644724" cy="1663514"/>
          </a:xfrm>
          <a:prstGeom prst="roundRect">
            <a:avLst>
              <a:gd name="adj" fmla="val 2708"/>
            </a:avLst>
          </a:prstGeom>
          <a:solidFill>
            <a:schemeClr val="accent6">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281133CB-462E-F1A2-6C8A-0C5DDE4A5400}"/>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第３章　大阪府の森林を取り巻く状況</a:t>
            </a:r>
          </a:p>
        </p:txBody>
      </p:sp>
      <p:sp>
        <p:nvSpPr>
          <p:cNvPr id="23" name="スライド番号プレースホルダー 10">
            <a:extLst>
              <a:ext uri="{FF2B5EF4-FFF2-40B4-BE49-F238E27FC236}">
                <a16:creationId xmlns:a16="http://schemas.microsoft.com/office/drawing/2014/main" id="{5ECBFEFB-7187-BB0B-C3C5-9898522E37B5}"/>
              </a:ext>
            </a:extLst>
          </p:cNvPr>
          <p:cNvSpPr>
            <a:spLocks noGrp="1"/>
          </p:cNvSpPr>
          <p:nvPr>
            <p:ph type="sldNum" sz="quarter" idx="12"/>
          </p:nvPr>
        </p:nvSpPr>
        <p:spPr>
          <a:xfrm>
            <a:off x="7628810" y="6641908"/>
            <a:ext cx="2228850" cy="232420"/>
          </a:xfrm>
        </p:spPr>
        <p:txBody>
          <a:bodyPr/>
          <a:lstStyle/>
          <a:p>
            <a:fld id="{D2D8002D-B5B0-4BAC-B1F6-782DDCCE6D9C}" type="slidenum">
              <a:rPr kumimoji="1" lang="ja-JP" altLang="en-US" sz="2000" b="1"/>
              <a:t>16</a:t>
            </a:fld>
            <a:endParaRPr kumimoji="1" lang="ja-JP" altLang="en-US" sz="2000" b="1" dirty="0"/>
          </a:p>
        </p:txBody>
      </p:sp>
      <p:sp>
        <p:nvSpPr>
          <p:cNvPr id="5" name="テキスト ボックス 4">
            <a:extLst>
              <a:ext uri="{FF2B5EF4-FFF2-40B4-BE49-F238E27FC236}">
                <a16:creationId xmlns:a16="http://schemas.microsoft.com/office/drawing/2014/main" id="{1AE15B3C-8D93-2856-2149-5BBFDD3C0C5E}"/>
              </a:ext>
            </a:extLst>
          </p:cNvPr>
          <p:cNvSpPr txBox="1"/>
          <p:nvPr/>
        </p:nvSpPr>
        <p:spPr>
          <a:xfrm>
            <a:off x="156903" y="546410"/>
            <a:ext cx="6289164" cy="299978"/>
          </a:xfrm>
          <a:prstGeom prst="rect">
            <a:avLst/>
          </a:prstGeom>
          <a:solidFill>
            <a:schemeClr val="bg1"/>
          </a:solidFill>
        </p:spPr>
        <p:txBody>
          <a:bodyPr wrap="square" lIns="0" tIns="0" rIns="0" bIns="0" rtlCol="0">
            <a:noAutofit/>
          </a:bodyPr>
          <a:lstStyle/>
          <a:p>
            <a:r>
              <a:rPr lang="ja-JP" altLang="en-US" b="1" dirty="0">
                <a:latin typeface="BIZ UDPゴシック" panose="020B0400000000000000" pitchFamily="50" charset="-128"/>
                <a:ea typeface="BIZ UDPゴシック" panose="020B0400000000000000" pitchFamily="50" charset="-128"/>
              </a:rPr>
              <a:t>  １．大阪府における山地災害対策</a:t>
            </a:r>
          </a:p>
        </p:txBody>
      </p:sp>
      <p:sp>
        <p:nvSpPr>
          <p:cNvPr id="11" name="テキスト ボックス 10">
            <a:extLst>
              <a:ext uri="{FF2B5EF4-FFF2-40B4-BE49-F238E27FC236}">
                <a16:creationId xmlns:a16="http://schemas.microsoft.com/office/drawing/2014/main" id="{5AC6F2BA-30D2-ED07-D04C-975462EF3D33}"/>
              </a:ext>
            </a:extLst>
          </p:cNvPr>
          <p:cNvSpPr txBox="1"/>
          <p:nvPr/>
        </p:nvSpPr>
        <p:spPr>
          <a:xfrm>
            <a:off x="345687" y="969847"/>
            <a:ext cx="5321781"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（３）　山地災害対策に関する課題とこれから取り組むべき事項</a:t>
            </a:r>
          </a:p>
        </p:txBody>
      </p:sp>
      <p:sp>
        <p:nvSpPr>
          <p:cNvPr id="2" name="テキスト ボックス 1">
            <a:extLst>
              <a:ext uri="{FF2B5EF4-FFF2-40B4-BE49-F238E27FC236}">
                <a16:creationId xmlns:a16="http://schemas.microsoft.com/office/drawing/2014/main" id="{74501CCE-7635-9086-A275-00FCA4C4C525}"/>
              </a:ext>
            </a:extLst>
          </p:cNvPr>
          <p:cNvSpPr txBox="1"/>
          <p:nvPr/>
        </p:nvSpPr>
        <p:spPr>
          <a:xfrm>
            <a:off x="345687" y="1214317"/>
            <a:ext cx="6292872" cy="1292662"/>
          </a:xfrm>
          <a:prstGeom prst="rect">
            <a:avLst/>
          </a:prstGeom>
          <a:noFill/>
        </p:spPr>
        <p:txBody>
          <a:bodyPr wrap="square">
            <a:spAutoFit/>
          </a:bodyPr>
          <a:lstStyle/>
          <a:p>
            <a:r>
              <a:rPr lang="ja-JP" altLang="en-US" sz="1300" dirty="0">
                <a:latin typeface="HG丸ｺﾞｼｯｸM-PRO" panose="020F0600000000000000" pitchFamily="50" charset="-128"/>
                <a:ea typeface="HG丸ｺﾞｼｯｸM-PRO" panose="020F0600000000000000" pitchFamily="50" charset="-128"/>
              </a:rPr>
              <a:t>　近年の気候変動に伴う全国的な山地災害の激甚化・頻発化を受け、特に都市部と山地が近接する大阪府においては、森林防災・減災力の継続的な強化が課題となっています。このため、国の方針も踏まえ、従来からある</a:t>
            </a:r>
            <a:r>
              <a:rPr lang="ja-JP" altLang="en-US" sz="1300" b="1" u="sng" dirty="0">
                <a:latin typeface="BIZ UDゴシック" panose="020B0400000000000000" pitchFamily="49" charset="-128"/>
                <a:ea typeface="BIZ UDゴシック" panose="020B0400000000000000" pitchFamily="49" charset="-128"/>
              </a:rPr>
              <a:t>予防的治山対策の強化</a:t>
            </a:r>
            <a:r>
              <a:rPr lang="ja-JP" altLang="en-US" sz="1300" dirty="0">
                <a:latin typeface="HG丸ｺﾞｼｯｸM-PRO" panose="020F0600000000000000" pitchFamily="50" charset="-128"/>
                <a:ea typeface="HG丸ｺﾞｼｯｸM-PRO" panose="020F0600000000000000" pitchFamily="50" charset="-128"/>
              </a:rPr>
              <a:t>に加え、</a:t>
            </a:r>
            <a:r>
              <a:rPr lang="ja-JP" altLang="en-US" sz="1300" b="1" u="sng" dirty="0">
                <a:latin typeface="BIZ UDゴシック" panose="020B0400000000000000" pitchFamily="49" charset="-128"/>
                <a:ea typeface="BIZ UDゴシック" panose="020B0400000000000000" pitchFamily="49" charset="-128"/>
              </a:rPr>
              <a:t>既存の治山施設の老朽化対策及び機能強化</a:t>
            </a:r>
            <a:r>
              <a:rPr lang="ja-JP" altLang="en-US" sz="1300" dirty="0">
                <a:latin typeface="HG丸ｺﾞｼｯｸM-PRO" panose="020F0600000000000000" pitchFamily="50" charset="-128"/>
                <a:ea typeface="HG丸ｺﾞｼｯｸM-PRO" panose="020F0600000000000000" pitchFamily="50" charset="-128"/>
              </a:rPr>
              <a:t>、</a:t>
            </a:r>
            <a:r>
              <a:rPr lang="ja-JP" altLang="en-US" sz="1300" b="1" u="sng" dirty="0">
                <a:latin typeface="BIZ UDゴシック" panose="020B0400000000000000" pitchFamily="49" charset="-128"/>
                <a:ea typeface="BIZ UDゴシック" panose="020B0400000000000000" pitchFamily="49" charset="-128"/>
              </a:rPr>
              <a:t>新たな発生形態に対応した治山対策</a:t>
            </a:r>
            <a:r>
              <a:rPr lang="ja-JP" altLang="en-US" sz="1300" dirty="0">
                <a:latin typeface="HG丸ｺﾞｼｯｸM-PRO" panose="020F0600000000000000" pitchFamily="50" charset="-128"/>
                <a:ea typeface="HG丸ｺﾞｼｯｸM-PRO" panose="020F0600000000000000" pitchFamily="50" charset="-128"/>
              </a:rPr>
              <a:t>、下流での水害対策も踏まえた</a:t>
            </a:r>
            <a:r>
              <a:rPr lang="ja-JP" altLang="en-US" sz="1300" b="1" u="sng" dirty="0">
                <a:latin typeface="BIZ UDゴシック" panose="020B0400000000000000" pitchFamily="49" charset="-128"/>
                <a:ea typeface="BIZ UDゴシック" panose="020B0400000000000000" pitchFamily="49" charset="-128"/>
              </a:rPr>
              <a:t>流域治水対策</a:t>
            </a:r>
            <a:r>
              <a:rPr lang="ja-JP" altLang="en-US" sz="1300" dirty="0">
                <a:latin typeface="HG丸ｺﾞｼｯｸM-PRO" panose="020F0600000000000000" pitchFamily="50" charset="-128"/>
                <a:ea typeface="HG丸ｺﾞｼｯｸM-PRO" panose="020F0600000000000000" pitchFamily="50" charset="-128"/>
              </a:rPr>
              <a:t>、</a:t>
            </a:r>
            <a:r>
              <a:rPr lang="ja-JP" altLang="en-US" sz="1300" b="1" u="sng" dirty="0">
                <a:latin typeface="BIZ UDゴシック" panose="020B0400000000000000" pitchFamily="49" charset="-128"/>
                <a:ea typeface="BIZ UDゴシック" panose="020B0400000000000000" pitchFamily="49" charset="-128"/>
              </a:rPr>
              <a:t>初動対応の迅速化</a:t>
            </a:r>
            <a:r>
              <a:rPr lang="ja-JP" altLang="en-US" sz="1300" dirty="0">
                <a:latin typeface="HG丸ｺﾞｼｯｸM-PRO" panose="020F0600000000000000" pitchFamily="50" charset="-128"/>
                <a:ea typeface="HG丸ｺﾞｼｯｸM-PRO" panose="020F0600000000000000" pitchFamily="50" charset="-128"/>
              </a:rPr>
              <a:t>、早期復旧のための</a:t>
            </a:r>
            <a:r>
              <a:rPr lang="ja-JP" altLang="en-US" sz="1300" b="1" u="sng" dirty="0">
                <a:latin typeface="BIZ UDゴシック" panose="020B0400000000000000" pitchFamily="49" charset="-128"/>
                <a:ea typeface="BIZ UDゴシック" panose="020B0400000000000000" pitchFamily="49" charset="-128"/>
              </a:rPr>
              <a:t>レジリエンス向上</a:t>
            </a:r>
            <a:r>
              <a:rPr lang="ja-JP" altLang="en-US" sz="1300" dirty="0">
                <a:latin typeface="HG丸ｺﾞｼｯｸM-PRO" panose="020F0600000000000000" pitchFamily="50" charset="-128"/>
                <a:ea typeface="HG丸ｺﾞｼｯｸM-PRO" panose="020F0600000000000000" pitchFamily="50" charset="-128"/>
              </a:rPr>
              <a:t>等に重点的に取り組んでいく必要があります。</a:t>
            </a:r>
          </a:p>
        </p:txBody>
      </p:sp>
      <p:sp>
        <p:nvSpPr>
          <p:cNvPr id="78" name="テキスト ボックス 77">
            <a:extLst>
              <a:ext uri="{FF2B5EF4-FFF2-40B4-BE49-F238E27FC236}">
                <a16:creationId xmlns:a16="http://schemas.microsoft.com/office/drawing/2014/main" id="{68E35C32-073E-FB2C-8258-4BC2BA971117}"/>
              </a:ext>
            </a:extLst>
          </p:cNvPr>
          <p:cNvSpPr txBox="1"/>
          <p:nvPr/>
        </p:nvSpPr>
        <p:spPr>
          <a:xfrm>
            <a:off x="171678" y="3340395"/>
            <a:ext cx="5983417" cy="281395"/>
          </a:xfrm>
          <a:prstGeom prst="rect">
            <a:avLst/>
          </a:prstGeom>
          <a:noFill/>
        </p:spPr>
        <p:txBody>
          <a:bodyPr wrap="square" lIns="65314" tIns="32657" rIns="65314" bIns="32657" rtlCol="0" anchor="t">
            <a:spAutoFit/>
          </a:bodyPr>
          <a:lstStyle/>
          <a:p>
            <a:pPr algn="just" defTabSz="901070"/>
            <a:r>
              <a:rPr kumimoji="1" lang="ja-JP" altLang="en-US" sz="1400" b="1" kern="100" dirty="0">
                <a:solidFill>
                  <a:prstClr val="black"/>
                </a:solidFill>
                <a:latin typeface="ＭＳ Ｐゴシック" panose="020B0600070205080204" pitchFamily="50" charset="-128"/>
                <a:ea typeface="ＭＳ Ｐゴシック" panose="020B0600070205080204" pitchFamily="50" charset="-128"/>
                <a:cs typeface="Times New Roman"/>
              </a:rPr>
              <a:t>（１） 森林の土砂流出防止機能を維持・向上させるための対策</a:t>
            </a:r>
            <a:endParaRPr kumimoji="1" lang="en-US" altLang="ja-JP" sz="1400" b="1"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42" name="AutoShape 2">
            <a:extLst>
              <a:ext uri="{FF2B5EF4-FFF2-40B4-BE49-F238E27FC236}">
                <a16:creationId xmlns:a16="http://schemas.microsoft.com/office/drawing/2014/main" id="{C08D8231-BDE5-1546-C446-A0B28BA45B8D}"/>
              </a:ext>
            </a:extLst>
          </p:cNvPr>
          <p:cNvSpPr>
            <a:spLocks noChangeArrowheads="1"/>
          </p:cNvSpPr>
          <p:nvPr/>
        </p:nvSpPr>
        <p:spPr bwMode="auto">
          <a:xfrm>
            <a:off x="98977" y="2804536"/>
            <a:ext cx="6644724" cy="3967739"/>
          </a:xfrm>
          <a:prstGeom prst="flowChartProcess">
            <a:avLst/>
          </a:prstGeom>
          <a:no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01070">
              <a:spcBef>
                <a:spcPct val="0"/>
              </a:spcBef>
              <a:buNone/>
              <a:defRPr/>
            </a:pPr>
            <a:endParaRPr lang="ja-JP" altLang="en-US" sz="1326">
              <a:solidFill>
                <a:prstClr val="black"/>
              </a:solidFill>
            </a:endParaRPr>
          </a:p>
        </p:txBody>
      </p:sp>
      <p:sp>
        <p:nvSpPr>
          <p:cNvPr id="55" name="正方形/長方形 17">
            <a:extLst>
              <a:ext uri="{FF2B5EF4-FFF2-40B4-BE49-F238E27FC236}">
                <a16:creationId xmlns:a16="http://schemas.microsoft.com/office/drawing/2014/main" id="{70C295F9-C1EC-DB08-88A5-C9433F115826}"/>
              </a:ext>
            </a:extLst>
          </p:cNvPr>
          <p:cNvSpPr>
            <a:spLocks noChangeArrowheads="1"/>
          </p:cNvSpPr>
          <p:nvPr/>
        </p:nvSpPr>
        <p:spPr bwMode="auto">
          <a:xfrm>
            <a:off x="6795363" y="486829"/>
            <a:ext cx="3024000" cy="288000"/>
          </a:xfrm>
          <a:prstGeom prst="rect">
            <a:avLst/>
          </a:prstGeom>
          <a:solidFill>
            <a:srgbClr val="FFFF00"/>
          </a:solidFill>
          <a:ln>
            <a:noFill/>
          </a:ln>
        </p:spPr>
        <p:txBody>
          <a:bodyPr wrap="square" lIns="0" tIns="36000" rIns="0" bIns="0" anchor="ctr" anchorCtr="0">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11158">
              <a:spcBef>
                <a:spcPct val="0"/>
              </a:spcBef>
              <a:buNone/>
            </a:pPr>
            <a:r>
              <a:rPr lang="ja-JP" altLang="en-US" sz="1400" b="1" dirty="0">
                <a:solidFill>
                  <a:prstClr val="black"/>
                </a:solidFill>
                <a:latin typeface="メイリオ" panose="020B0604030504040204" pitchFamily="50" charset="-128"/>
                <a:ea typeface="メイリオ" panose="020B0604030504040204" pitchFamily="50" charset="-128"/>
              </a:rPr>
              <a:t>■ 国土強靭化実施中期計画</a:t>
            </a:r>
            <a:endParaRPr lang="en-US" altLang="ja-JP" sz="1400" b="1" dirty="0">
              <a:solidFill>
                <a:prstClr val="black"/>
              </a:solidFill>
              <a:latin typeface="メイリオ" panose="020B0604030504040204" pitchFamily="50" charset="-128"/>
              <a:ea typeface="メイリオ" panose="020B0604030504040204" pitchFamily="50" charset="-128"/>
            </a:endParaRPr>
          </a:p>
        </p:txBody>
      </p:sp>
      <p:sp>
        <p:nvSpPr>
          <p:cNvPr id="22" name="正方形/長方形 17">
            <a:extLst>
              <a:ext uri="{FF2B5EF4-FFF2-40B4-BE49-F238E27FC236}">
                <a16:creationId xmlns:a16="http://schemas.microsoft.com/office/drawing/2014/main" id="{96E58D51-BCE9-454C-B32E-3B63A06A3D8B}"/>
              </a:ext>
            </a:extLst>
          </p:cNvPr>
          <p:cNvSpPr>
            <a:spLocks noChangeArrowheads="1"/>
          </p:cNvSpPr>
          <p:nvPr/>
        </p:nvSpPr>
        <p:spPr bwMode="auto">
          <a:xfrm>
            <a:off x="269421" y="2877831"/>
            <a:ext cx="63691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11158">
              <a:spcBef>
                <a:spcPct val="0"/>
              </a:spcBef>
              <a:buNone/>
            </a:pPr>
            <a:r>
              <a:rPr lang="ja-JP" altLang="en-US" sz="1400" dirty="0">
                <a:solidFill>
                  <a:prstClr val="black"/>
                </a:solidFill>
                <a:latin typeface="BIZ UDゴシック" panose="020B0400000000000000" pitchFamily="49" charset="-128"/>
                <a:ea typeface="BIZ UDゴシック" panose="020B0400000000000000" pitchFamily="49" charset="-128"/>
              </a:rPr>
              <a:t>● </a:t>
            </a:r>
            <a:r>
              <a:rPr lang="ja-JP" altLang="en-US" sz="1400" b="1" dirty="0">
                <a:solidFill>
                  <a:prstClr val="black"/>
                </a:solidFill>
                <a:latin typeface="メイリオ" panose="020B0604030504040204" pitchFamily="50" charset="-128"/>
                <a:ea typeface="メイリオ" panose="020B0604030504040204" pitchFamily="50" charset="-128"/>
              </a:rPr>
              <a:t>今後の気候変動を見据えた森林の土砂流出防止機能・洪水緩和機能の維持・</a:t>
            </a:r>
            <a:endParaRPr lang="en-US" altLang="ja-JP" sz="1400" b="1" dirty="0">
              <a:solidFill>
                <a:prstClr val="black"/>
              </a:solidFill>
              <a:latin typeface="メイリオ" panose="020B0604030504040204" pitchFamily="50" charset="-128"/>
              <a:ea typeface="メイリオ" panose="020B0604030504040204" pitchFamily="50" charset="-128"/>
            </a:endParaRPr>
          </a:p>
          <a:p>
            <a:pPr defTabSz="611158">
              <a:spcBef>
                <a:spcPct val="0"/>
              </a:spcBef>
              <a:buNone/>
            </a:pPr>
            <a:r>
              <a:rPr lang="en-US" altLang="ja-JP" sz="1400" b="1" dirty="0">
                <a:solidFill>
                  <a:prstClr val="black"/>
                </a:solidFill>
                <a:latin typeface="メイリオ" panose="020B0604030504040204" pitchFamily="50" charset="-128"/>
                <a:ea typeface="メイリオ" panose="020B0604030504040204" pitchFamily="50" charset="-128"/>
              </a:rPr>
              <a:t>   </a:t>
            </a:r>
            <a:r>
              <a:rPr lang="ja-JP" altLang="en-US" sz="1400" b="1" dirty="0">
                <a:solidFill>
                  <a:prstClr val="black"/>
                </a:solidFill>
                <a:latin typeface="メイリオ" panose="020B0604030504040204" pitchFamily="50" charset="-128"/>
                <a:ea typeface="メイリオ" panose="020B0604030504040204" pitchFamily="50" charset="-128"/>
              </a:rPr>
              <a:t> 向上のための治山対策　 </a:t>
            </a:r>
            <a:r>
              <a:rPr lang="en-US" altLang="ja-JP" sz="900" dirty="0">
                <a:solidFill>
                  <a:prstClr val="black"/>
                </a:solidFill>
                <a:latin typeface="BIZ UDゴシック" panose="020B0400000000000000" pitchFamily="49" charset="-128"/>
                <a:ea typeface="BIZ UDゴシック" panose="020B0400000000000000" pitchFamily="49" charset="-128"/>
              </a:rPr>
              <a:t>(</a:t>
            </a:r>
            <a:r>
              <a:rPr lang="ja-JP" altLang="en-US" sz="900" dirty="0">
                <a:solidFill>
                  <a:prstClr val="black"/>
                </a:solidFill>
                <a:latin typeface="BIZ UDゴシック" panose="020B0400000000000000" pitchFamily="49" charset="-128"/>
                <a:ea typeface="BIZ UDゴシック" panose="020B0400000000000000" pitchFamily="49" charset="-128"/>
              </a:rPr>
              <a:t>林野庁「</a:t>
            </a:r>
            <a:r>
              <a:rPr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豪雨</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災害に関する今後の治山対策の在り方検討会とりまとめ」より</a:t>
            </a:r>
            <a:r>
              <a:rPr lang="en-US" altLang="ja-JP" sz="900" dirty="0">
                <a:solidFill>
                  <a:prstClr val="black"/>
                </a:solidFill>
                <a:latin typeface="BIZ UDゴシック" panose="020B0400000000000000" pitchFamily="49" charset="-128"/>
                <a:ea typeface="BIZ UDゴシック" panose="020B0400000000000000" pitchFamily="49" charset="-128"/>
              </a:rPr>
              <a:t>)</a:t>
            </a:r>
            <a:endParaRPr lang="en-US" altLang="ja-JP" sz="1400" dirty="0">
              <a:solidFill>
                <a:prstClr val="black"/>
              </a:solidFill>
              <a:latin typeface="BIZ UDゴシック" panose="020B0400000000000000" pitchFamily="49" charset="-128"/>
              <a:ea typeface="BIZ UDゴシック" panose="020B0400000000000000" pitchFamily="49" charset="-128"/>
            </a:endParaRPr>
          </a:p>
          <a:p>
            <a:pPr defTabSz="611158">
              <a:spcBef>
                <a:spcPct val="0"/>
              </a:spcBef>
              <a:buNone/>
            </a:pPr>
            <a:endParaRPr lang="ja-JP" altLang="en-US" sz="1400" b="1" dirty="0">
              <a:solidFill>
                <a:srgbClr val="000000"/>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69EA93B7-097A-4A79-838B-6F8DE83BC5C8}"/>
              </a:ext>
            </a:extLst>
          </p:cNvPr>
          <p:cNvSpPr txBox="1"/>
          <p:nvPr/>
        </p:nvSpPr>
        <p:spPr>
          <a:xfrm>
            <a:off x="171677" y="4412941"/>
            <a:ext cx="6572024" cy="281395"/>
          </a:xfrm>
          <a:prstGeom prst="rect">
            <a:avLst/>
          </a:prstGeom>
          <a:noFill/>
        </p:spPr>
        <p:txBody>
          <a:bodyPr wrap="square" lIns="65314" tIns="32657" rIns="65314" bIns="32657" rtlCol="0" anchor="t">
            <a:spAutoFit/>
          </a:bodyPr>
          <a:lstStyle/>
          <a:p>
            <a:pPr algn="just" defTabSz="901070"/>
            <a:r>
              <a:rPr kumimoji="1" lang="ja-JP" altLang="en-US" sz="1400" b="1" kern="100" dirty="0">
                <a:solidFill>
                  <a:prstClr val="black"/>
                </a:solidFill>
                <a:latin typeface="ＭＳ Ｐゴシック" panose="020B0600070205080204" pitchFamily="50" charset="-128"/>
                <a:ea typeface="ＭＳ Ｐゴシック" panose="020B0600070205080204" pitchFamily="50" charset="-128"/>
                <a:cs typeface="Times New Roman"/>
              </a:rPr>
              <a:t>（２） 森林の洪水緩和機能等を維持・向上させるための対策等</a:t>
            </a:r>
            <a:r>
              <a:rPr kumimoji="1" lang="ja-JP" altLang="en-US" sz="1200" b="1" kern="100" dirty="0">
                <a:solidFill>
                  <a:prstClr val="black"/>
                </a:solidFill>
                <a:latin typeface="ＭＳ Ｐゴシック" panose="020B0600070205080204" pitchFamily="50" charset="-128"/>
                <a:ea typeface="ＭＳ Ｐゴシック" panose="020B0600070205080204" pitchFamily="50" charset="-128"/>
                <a:cs typeface="Times New Roman"/>
              </a:rPr>
              <a:t>（「流域治水」の取組と連携）</a:t>
            </a:r>
            <a:endParaRPr kumimoji="1" lang="en-US" altLang="ja-JP" sz="1400" b="1"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27" name="テキスト ボックス 26">
            <a:extLst>
              <a:ext uri="{FF2B5EF4-FFF2-40B4-BE49-F238E27FC236}">
                <a16:creationId xmlns:a16="http://schemas.microsoft.com/office/drawing/2014/main" id="{D2F5528B-A591-4B66-87D1-49222BBAF3CE}"/>
              </a:ext>
            </a:extLst>
          </p:cNvPr>
          <p:cNvSpPr txBox="1"/>
          <p:nvPr/>
        </p:nvSpPr>
        <p:spPr>
          <a:xfrm>
            <a:off x="458593" y="3594025"/>
            <a:ext cx="6179966" cy="804616"/>
          </a:xfrm>
          <a:prstGeom prst="rect">
            <a:avLst/>
          </a:prstGeom>
          <a:noFill/>
        </p:spPr>
        <p:txBody>
          <a:bodyPr wrap="square" lIns="65314" tIns="32657" rIns="65314" bIns="32657" rtlCol="0" anchor="t">
            <a:spAutoFit/>
          </a:bodyPr>
          <a:lstStyle/>
          <a:p>
            <a:pPr algn="just" defTabSz="901070"/>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 リモートセンシング技術を活用した微地形図の把握や災害の予兆把握技術の導入</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 土石流対策の治山ダム、荒廃著しい場所での治山施設の高密配置</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 流木捕捉対策、渓流沿いの危険木の事前伐採、林相転換による流木総量対策の推進</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 危険度が特に高い地区での治山対策着手率向上、既存施設の機能強化・長寿命化</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28" name="テキスト ボックス 27">
            <a:extLst>
              <a:ext uri="{FF2B5EF4-FFF2-40B4-BE49-F238E27FC236}">
                <a16:creationId xmlns:a16="http://schemas.microsoft.com/office/drawing/2014/main" id="{C4767CA6-A207-4ECC-A889-583E4FA6E3A9}"/>
              </a:ext>
            </a:extLst>
          </p:cNvPr>
          <p:cNvSpPr txBox="1"/>
          <p:nvPr/>
        </p:nvSpPr>
        <p:spPr>
          <a:xfrm>
            <a:off x="458593" y="4669263"/>
            <a:ext cx="6179966" cy="619950"/>
          </a:xfrm>
          <a:prstGeom prst="rect">
            <a:avLst/>
          </a:prstGeom>
          <a:noFill/>
        </p:spPr>
        <p:txBody>
          <a:bodyPr wrap="square" lIns="65314" tIns="32657" rIns="65314" bIns="32657" rtlCol="0" anchor="t">
            <a:spAutoFit/>
          </a:bodyPr>
          <a:lstStyle/>
          <a:p>
            <a:pPr algn="just" defTabSz="901070"/>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 機能低下森林のマップ化等による対策対象の明確化</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 保水力向上のための森林整備と林内筋工等の組合せ</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 河川の流路断面閉塞抑止のための流木・土砂流出抑制対策の推進</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3" name="図 2">
            <a:extLst>
              <a:ext uri="{FF2B5EF4-FFF2-40B4-BE49-F238E27FC236}">
                <a16:creationId xmlns:a16="http://schemas.microsoft.com/office/drawing/2014/main" id="{A1DEE530-DB6F-442B-ADD9-4B14FA85C1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337" y="5376413"/>
            <a:ext cx="1597413" cy="1197133"/>
          </a:xfrm>
          <a:prstGeom prst="rect">
            <a:avLst/>
          </a:prstGeom>
        </p:spPr>
      </p:pic>
      <p:pic>
        <p:nvPicPr>
          <p:cNvPr id="6" name="図 5">
            <a:extLst>
              <a:ext uri="{FF2B5EF4-FFF2-40B4-BE49-F238E27FC236}">
                <a16:creationId xmlns:a16="http://schemas.microsoft.com/office/drawing/2014/main" id="{EF7B5C2F-7A0E-4EE3-96CB-DC83BC0220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8388" y="5336802"/>
            <a:ext cx="1661001" cy="1259203"/>
          </a:xfrm>
          <a:prstGeom prst="rect">
            <a:avLst/>
          </a:prstGeom>
        </p:spPr>
      </p:pic>
      <p:sp>
        <p:nvSpPr>
          <p:cNvPr id="7" name="矢印: 右 6">
            <a:extLst>
              <a:ext uri="{FF2B5EF4-FFF2-40B4-BE49-F238E27FC236}">
                <a16:creationId xmlns:a16="http://schemas.microsoft.com/office/drawing/2014/main" id="{6E29D1EF-0119-4802-87C3-D611A95E5621}"/>
              </a:ext>
            </a:extLst>
          </p:cNvPr>
          <p:cNvSpPr/>
          <p:nvPr/>
        </p:nvSpPr>
        <p:spPr>
          <a:xfrm>
            <a:off x="2413577" y="5630945"/>
            <a:ext cx="124246" cy="688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65B99CAC-55A4-4AD6-99E5-487D37CF0746}"/>
              </a:ext>
            </a:extLst>
          </p:cNvPr>
          <p:cNvSpPr txBox="1"/>
          <p:nvPr/>
        </p:nvSpPr>
        <p:spPr>
          <a:xfrm>
            <a:off x="1254021" y="6628071"/>
            <a:ext cx="2240287" cy="138499"/>
          </a:xfrm>
          <a:prstGeom prst="rect">
            <a:avLst/>
          </a:prstGeom>
          <a:noFill/>
        </p:spPr>
        <p:txBody>
          <a:bodyPr wrap="square" lIns="0" tIns="0" rIns="0" bIns="0">
            <a:spAutoFit/>
          </a:bodyPr>
          <a:lstStyle/>
          <a:p>
            <a:pPr algn="ctr" defTabSz="901070"/>
            <a:r>
              <a:rPr kumimoji="1" lang="ja-JP" altLang="en-US" sz="900" kern="100" dirty="0">
                <a:solidFill>
                  <a:prstClr val="black"/>
                </a:solidFill>
                <a:latin typeface="ＭＳ Ｐゴシック" panose="020B0600070205080204" pitchFamily="50" charset="-128"/>
                <a:ea typeface="ＭＳ Ｐゴシック" panose="020B0600070205080204" pitchFamily="50" charset="-128"/>
                <a:cs typeface="Times New Roman"/>
              </a:rPr>
              <a:t> 流木化の恐れのある渓流内の倒木除去</a:t>
            </a:r>
            <a:endParaRPr kumimoji="1" lang="en-US" altLang="ja-JP" sz="9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32" name="テキスト ボックス 31">
            <a:extLst>
              <a:ext uri="{FF2B5EF4-FFF2-40B4-BE49-F238E27FC236}">
                <a16:creationId xmlns:a16="http://schemas.microsoft.com/office/drawing/2014/main" id="{B3D009FE-E59F-4228-ABFA-7CEBE8E73B18}"/>
              </a:ext>
            </a:extLst>
          </p:cNvPr>
          <p:cNvSpPr txBox="1"/>
          <p:nvPr/>
        </p:nvSpPr>
        <p:spPr>
          <a:xfrm>
            <a:off x="768829" y="6407297"/>
            <a:ext cx="394358" cy="138499"/>
          </a:xfrm>
          <a:prstGeom prst="rect">
            <a:avLst/>
          </a:prstGeom>
          <a:solidFill>
            <a:schemeClr val="bg1"/>
          </a:solidFill>
        </p:spPr>
        <p:txBody>
          <a:bodyPr wrap="square" lIns="0" tIns="0" rIns="0" bIns="0">
            <a:spAutoFit/>
          </a:bodyPr>
          <a:lstStyle/>
          <a:p>
            <a:pPr algn="ctr" defTabSz="901070"/>
            <a:r>
              <a:rPr kumimoji="1" lang="ja-JP" altLang="en-US" sz="900" kern="100" dirty="0">
                <a:solidFill>
                  <a:prstClr val="black"/>
                </a:solidFill>
                <a:latin typeface="ＭＳ Ｐゴシック" panose="020B0600070205080204" pitchFamily="50" charset="-128"/>
                <a:ea typeface="ＭＳ Ｐゴシック" panose="020B0600070205080204" pitchFamily="50" charset="-128"/>
                <a:cs typeface="Times New Roman"/>
              </a:rPr>
              <a:t> 施工前</a:t>
            </a:r>
            <a:endParaRPr kumimoji="1" lang="en-US" altLang="ja-JP" sz="9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33" name="テキスト ボックス 32">
            <a:extLst>
              <a:ext uri="{FF2B5EF4-FFF2-40B4-BE49-F238E27FC236}">
                <a16:creationId xmlns:a16="http://schemas.microsoft.com/office/drawing/2014/main" id="{EEA4A9C0-9AFB-45D9-9296-172A35BEC456}"/>
              </a:ext>
            </a:extLst>
          </p:cNvPr>
          <p:cNvSpPr txBox="1"/>
          <p:nvPr/>
        </p:nvSpPr>
        <p:spPr>
          <a:xfrm>
            <a:off x="2607372" y="6405586"/>
            <a:ext cx="394358" cy="138499"/>
          </a:xfrm>
          <a:prstGeom prst="rect">
            <a:avLst/>
          </a:prstGeom>
          <a:solidFill>
            <a:schemeClr val="bg1"/>
          </a:solidFill>
        </p:spPr>
        <p:txBody>
          <a:bodyPr wrap="square" lIns="0" tIns="0" rIns="0" bIns="0">
            <a:spAutoFit/>
          </a:bodyPr>
          <a:lstStyle/>
          <a:p>
            <a:pPr algn="ctr" defTabSz="901070"/>
            <a:r>
              <a:rPr kumimoji="1" lang="ja-JP" altLang="en-US" sz="900" kern="100" dirty="0">
                <a:solidFill>
                  <a:prstClr val="black"/>
                </a:solidFill>
                <a:latin typeface="ＭＳ Ｐゴシック" panose="020B0600070205080204" pitchFamily="50" charset="-128"/>
                <a:ea typeface="ＭＳ Ｐゴシック" panose="020B0600070205080204" pitchFamily="50" charset="-128"/>
                <a:cs typeface="Times New Roman"/>
              </a:rPr>
              <a:t> 施工後</a:t>
            </a:r>
            <a:endParaRPr kumimoji="1" lang="en-US" altLang="ja-JP" sz="9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pic>
        <p:nvPicPr>
          <p:cNvPr id="8" name="図 7">
            <a:extLst>
              <a:ext uri="{FF2B5EF4-FFF2-40B4-BE49-F238E27FC236}">
                <a16:creationId xmlns:a16="http://schemas.microsoft.com/office/drawing/2014/main" id="{12D9A924-B070-4F90-9B4A-7A966A102A0F}"/>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4510323" y="5336007"/>
            <a:ext cx="1661002" cy="1251248"/>
          </a:xfrm>
          <a:prstGeom prst="rect">
            <a:avLst/>
          </a:prstGeom>
        </p:spPr>
      </p:pic>
      <p:sp>
        <p:nvSpPr>
          <p:cNvPr id="34" name="テキスト ボックス 33">
            <a:extLst>
              <a:ext uri="{FF2B5EF4-FFF2-40B4-BE49-F238E27FC236}">
                <a16:creationId xmlns:a16="http://schemas.microsoft.com/office/drawing/2014/main" id="{F82D093A-5246-421F-B856-33E6EE8EDC12}"/>
              </a:ext>
            </a:extLst>
          </p:cNvPr>
          <p:cNvSpPr txBox="1"/>
          <p:nvPr/>
        </p:nvSpPr>
        <p:spPr>
          <a:xfrm>
            <a:off x="4510323" y="6628070"/>
            <a:ext cx="1588447" cy="138499"/>
          </a:xfrm>
          <a:prstGeom prst="rect">
            <a:avLst/>
          </a:prstGeom>
          <a:noFill/>
        </p:spPr>
        <p:txBody>
          <a:bodyPr wrap="square" lIns="0" tIns="0" rIns="0" bIns="0">
            <a:spAutoFit/>
          </a:bodyPr>
          <a:lstStyle/>
          <a:p>
            <a:pPr algn="ctr" defTabSz="901070"/>
            <a:r>
              <a:rPr kumimoji="1" lang="ja-JP" altLang="en-US" sz="900" kern="100" dirty="0">
                <a:solidFill>
                  <a:prstClr val="black"/>
                </a:solidFill>
                <a:latin typeface="ＭＳ Ｐゴシック" panose="020B0600070205080204" pitchFamily="50" charset="-128"/>
                <a:ea typeface="ＭＳ Ｐゴシック" panose="020B0600070205080204" pitchFamily="50" charset="-128"/>
                <a:cs typeface="Times New Roman"/>
              </a:rPr>
              <a:t> 治山施設の高密配置</a:t>
            </a:r>
            <a:endParaRPr kumimoji="1" lang="en-US" altLang="ja-JP" sz="9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37" name="テキスト ボックス 36">
            <a:extLst>
              <a:ext uri="{FF2B5EF4-FFF2-40B4-BE49-F238E27FC236}">
                <a16:creationId xmlns:a16="http://schemas.microsoft.com/office/drawing/2014/main" id="{26507DA4-7B01-4F8A-BF3E-C49408B1D443}"/>
              </a:ext>
            </a:extLst>
          </p:cNvPr>
          <p:cNvSpPr txBox="1"/>
          <p:nvPr/>
        </p:nvSpPr>
        <p:spPr>
          <a:xfrm>
            <a:off x="6777723" y="2706941"/>
            <a:ext cx="3100021" cy="334515"/>
          </a:xfrm>
          <a:prstGeom prst="rect">
            <a:avLst/>
          </a:prstGeom>
          <a:noFill/>
        </p:spPr>
        <p:txBody>
          <a:bodyPr wrap="square" lIns="0" tIns="0" rIns="0" bIns="0">
            <a:spAutoFit/>
          </a:bodyPr>
          <a:lstStyle/>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 〇推進施策</a:t>
            </a:r>
            <a:r>
              <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rPr>
              <a:t>15</a:t>
            </a:r>
          </a:p>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　「山地災害危険地区等における森林整備対策」</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8" name="テキスト ボックス 37">
            <a:extLst>
              <a:ext uri="{FF2B5EF4-FFF2-40B4-BE49-F238E27FC236}">
                <a16:creationId xmlns:a16="http://schemas.microsoft.com/office/drawing/2014/main" id="{44439F4F-5A5E-40D8-AF05-8BD3416CF8A3}"/>
              </a:ext>
            </a:extLst>
          </p:cNvPr>
          <p:cNvSpPr txBox="1"/>
          <p:nvPr/>
        </p:nvSpPr>
        <p:spPr>
          <a:xfrm>
            <a:off x="6829263" y="4723073"/>
            <a:ext cx="3011530" cy="334515"/>
          </a:xfrm>
          <a:prstGeom prst="rect">
            <a:avLst/>
          </a:prstGeom>
          <a:noFill/>
        </p:spPr>
        <p:txBody>
          <a:bodyPr wrap="square" lIns="0" tIns="0" rIns="0" bIns="0">
            <a:spAutoFit/>
          </a:bodyPr>
          <a:lstStyle/>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〇推進施策</a:t>
            </a:r>
            <a:r>
              <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rPr>
              <a:t>16</a:t>
            </a:r>
          </a:p>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　「山地災害危険地区等における治山対策」</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9" name="テキスト ボックス 38">
            <a:extLst>
              <a:ext uri="{FF2B5EF4-FFF2-40B4-BE49-F238E27FC236}">
                <a16:creationId xmlns:a16="http://schemas.microsoft.com/office/drawing/2014/main" id="{D22B5D13-1E36-4951-AF05-BBE536968F6C}"/>
              </a:ext>
            </a:extLst>
          </p:cNvPr>
          <p:cNvSpPr txBox="1"/>
          <p:nvPr/>
        </p:nvSpPr>
        <p:spPr>
          <a:xfrm>
            <a:off x="6853873" y="823260"/>
            <a:ext cx="3011530" cy="615553"/>
          </a:xfrm>
          <a:prstGeom prst="rect">
            <a:avLst/>
          </a:prstGeom>
          <a:noFill/>
        </p:spPr>
        <p:txBody>
          <a:bodyPr wrap="square" lIns="0" tIns="0" rIns="0" bIns="0">
            <a:spAutoFit/>
          </a:bodyPr>
          <a:lstStyle/>
          <a:p>
            <a:pPr algn="just" defTabSz="901070">
              <a:lnSpc>
                <a:spcPts val="1200"/>
              </a:lnSpc>
            </a:pP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 気候変動に伴い激甚化・頻発化する気象災害等から国家・社会の重要な機能を維持・発展させていくために各省庁における「推進が特に必要となる施策」とその内容・目標を第４章で示しています。</a:t>
            </a:r>
            <a:endPar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0" name="テキスト ボックス 39">
            <a:extLst>
              <a:ext uri="{FF2B5EF4-FFF2-40B4-BE49-F238E27FC236}">
                <a16:creationId xmlns:a16="http://schemas.microsoft.com/office/drawing/2014/main" id="{6DA88565-F420-4CC3-8F39-47A92671BFAC}"/>
              </a:ext>
            </a:extLst>
          </p:cNvPr>
          <p:cNvSpPr txBox="1"/>
          <p:nvPr/>
        </p:nvSpPr>
        <p:spPr>
          <a:xfrm>
            <a:off x="6972359" y="3055293"/>
            <a:ext cx="2841499" cy="1538883"/>
          </a:xfrm>
          <a:prstGeom prst="rect">
            <a:avLst/>
          </a:prstGeom>
          <a:noFill/>
        </p:spPr>
        <p:txBody>
          <a:bodyPr wrap="square" lIns="0" tIns="0" rIns="0" bIns="0">
            <a:spAutoFit/>
          </a:bodyPr>
          <a:lstStyle/>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国土保全機能の維持・発揮のために森林施業が必要な人工林における施業完了率</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目標</a:t>
            </a:r>
            <a:r>
              <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rPr>
              <a:t>【R5】</a:t>
            </a: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０％ ⇒</a:t>
            </a:r>
            <a:r>
              <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rPr>
              <a:t>【R12】48</a:t>
            </a: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 ⇒</a:t>
            </a:r>
            <a:r>
              <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rPr>
              <a:t>【R20】100</a:t>
            </a: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a:t>
            </a:r>
            <a:endPar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600"/>
              </a:lnSpc>
            </a:pPr>
            <a:endParaRPr kumimoji="1" lang="en-US" altLang="ja-JP" sz="8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最も危険度の高い山地災害危険地区における森林整備対策完了率</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目標</a:t>
            </a:r>
            <a:r>
              <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rPr>
              <a:t>【R5】54</a:t>
            </a: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rPr>
              <a:t>【R12】64</a:t>
            </a: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rPr>
              <a:t>【R27】100</a:t>
            </a: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a:t>
            </a:r>
            <a:endPar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600"/>
              </a:lnSpc>
            </a:pPr>
            <a:endPar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特に重要な林道路線における排水施設や法面保全等の整備・強化完了率</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目標</a:t>
            </a:r>
            <a:r>
              <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rPr>
              <a:t>【R5】52</a:t>
            </a: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rPr>
              <a:t>【R12】71</a:t>
            </a: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rPr>
              <a:t>【R27】100</a:t>
            </a:r>
            <a:r>
              <a:rPr kumimoji="1" lang="ja-JP" altLang="en-US" sz="1000" kern="100" dirty="0">
                <a:solidFill>
                  <a:prstClr val="black"/>
                </a:solidFill>
                <a:latin typeface="BIZ UDゴシック" panose="020B0400000000000000" pitchFamily="49" charset="-128"/>
                <a:ea typeface="BIZ UDゴシック" panose="020B0400000000000000" pitchFamily="49" charset="-128"/>
                <a:cs typeface="Times New Roman"/>
              </a:rPr>
              <a:t>％</a:t>
            </a:r>
            <a:endPar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1" name="テキスト ボックス 40">
            <a:extLst>
              <a:ext uri="{FF2B5EF4-FFF2-40B4-BE49-F238E27FC236}">
                <a16:creationId xmlns:a16="http://schemas.microsoft.com/office/drawing/2014/main" id="{13BAEC5C-512D-45FD-A3DB-8764DCA0B6D4}"/>
              </a:ext>
            </a:extLst>
          </p:cNvPr>
          <p:cNvSpPr txBox="1"/>
          <p:nvPr/>
        </p:nvSpPr>
        <p:spPr>
          <a:xfrm>
            <a:off x="6957916" y="5096145"/>
            <a:ext cx="2841499" cy="461665"/>
          </a:xfrm>
          <a:prstGeom prst="rect">
            <a:avLst/>
          </a:prstGeom>
          <a:noFill/>
        </p:spPr>
        <p:txBody>
          <a:bodyPr wrap="square" lIns="0" tIns="0" rIns="0" bIns="0">
            <a:spAutoFit/>
          </a:bodyPr>
          <a:lstStyle/>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最も危険度の高い山地災害危険地区における治山対策完了率</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1050" kern="100" dirty="0">
                <a:solidFill>
                  <a:prstClr val="black"/>
                </a:solidFill>
                <a:latin typeface="BIZ UDゴシック" panose="020B0400000000000000" pitchFamily="49" charset="-128"/>
                <a:ea typeface="BIZ UDゴシック" panose="020B0400000000000000" pitchFamily="49" charset="-128"/>
                <a:cs typeface="Times New Roman"/>
              </a:rPr>
              <a:t>目標</a:t>
            </a:r>
            <a:r>
              <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rPr>
              <a:t>【R5】54</a:t>
            </a:r>
            <a:r>
              <a:rPr kumimoji="1" lang="ja-JP" altLang="en-US" sz="105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rPr>
              <a:t>【R12】64</a:t>
            </a:r>
            <a:r>
              <a:rPr kumimoji="1" lang="ja-JP" altLang="en-US" sz="105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rPr>
              <a:t>【R27】100</a:t>
            </a:r>
            <a:r>
              <a:rPr kumimoji="1" lang="ja-JP" altLang="en-US" sz="1050" kern="100" dirty="0">
                <a:solidFill>
                  <a:prstClr val="black"/>
                </a:solidFill>
                <a:latin typeface="BIZ UDゴシック" panose="020B0400000000000000" pitchFamily="49" charset="-128"/>
                <a:ea typeface="BIZ UDゴシック" panose="020B0400000000000000" pitchFamily="49" charset="-128"/>
                <a:cs typeface="Times New Roman"/>
              </a:rPr>
              <a:t>％</a:t>
            </a:r>
            <a:endPar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5" name="テキスト ボックス 44">
            <a:extLst>
              <a:ext uri="{FF2B5EF4-FFF2-40B4-BE49-F238E27FC236}">
                <a16:creationId xmlns:a16="http://schemas.microsoft.com/office/drawing/2014/main" id="{7645C7D0-9C0F-4F7D-A719-519E2F076D33}"/>
              </a:ext>
            </a:extLst>
          </p:cNvPr>
          <p:cNvSpPr txBox="1"/>
          <p:nvPr/>
        </p:nvSpPr>
        <p:spPr>
          <a:xfrm>
            <a:off x="6814297" y="5751062"/>
            <a:ext cx="3011530" cy="334515"/>
          </a:xfrm>
          <a:prstGeom prst="rect">
            <a:avLst/>
          </a:prstGeom>
          <a:noFill/>
        </p:spPr>
        <p:txBody>
          <a:bodyPr wrap="square" lIns="0" tIns="0" rIns="0" bIns="0">
            <a:spAutoFit/>
          </a:bodyPr>
          <a:lstStyle/>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〇推進施策</a:t>
            </a:r>
            <a:r>
              <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rPr>
              <a:t>17</a:t>
            </a:r>
          </a:p>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　</a:t>
            </a:r>
            <a:r>
              <a:rPr kumimoji="1" lang="ja-JP" altLang="en-US" sz="1000" b="1" kern="100" dirty="0">
                <a:solidFill>
                  <a:prstClr val="black"/>
                </a:solidFill>
                <a:latin typeface="BIZ UDゴシック" panose="020B0400000000000000" pitchFamily="49" charset="-128"/>
                <a:ea typeface="BIZ UDゴシック" panose="020B0400000000000000" pitchFamily="49" charset="-128"/>
                <a:cs typeface="Times New Roman"/>
              </a:rPr>
              <a:t>「森林等の荒廃の拡大を防ぐための鳥獣害対策」</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6" name="テキスト ボックス 45">
            <a:extLst>
              <a:ext uri="{FF2B5EF4-FFF2-40B4-BE49-F238E27FC236}">
                <a16:creationId xmlns:a16="http://schemas.microsoft.com/office/drawing/2014/main" id="{43D1FC33-A6F2-4028-8AE2-E81B7FA89534}"/>
              </a:ext>
            </a:extLst>
          </p:cNvPr>
          <p:cNvSpPr txBox="1"/>
          <p:nvPr/>
        </p:nvSpPr>
        <p:spPr>
          <a:xfrm>
            <a:off x="6942950" y="6149073"/>
            <a:ext cx="2841499" cy="461665"/>
          </a:xfrm>
          <a:prstGeom prst="rect">
            <a:avLst/>
          </a:prstGeom>
          <a:noFill/>
        </p:spPr>
        <p:txBody>
          <a:bodyPr wrap="square" lIns="0" tIns="0" rIns="0" bIns="0">
            <a:spAutoFit/>
          </a:bodyPr>
          <a:lstStyle/>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指定鳥獣による植生への影響が報告されている調査地点における林床被度（</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50%</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以上）の確保率</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1050" kern="100" dirty="0">
                <a:solidFill>
                  <a:prstClr val="black"/>
                </a:solidFill>
                <a:latin typeface="BIZ UDゴシック" panose="020B0400000000000000" pitchFamily="49" charset="-128"/>
                <a:ea typeface="BIZ UDゴシック" panose="020B0400000000000000" pitchFamily="49" charset="-128"/>
                <a:cs typeface="Times New Roman"/>
              </a:rPr>
              <a:t>目標</a:t>
            </a:r>
            <a:r>
              <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rPr>
              <a:t>【R6】35</a:t>
            </a:r>
            <a:r>
              <a:rPr kumimoji="1" lang="ja-JP" altLang="en-US" sz="105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rPr>
              <a:t>【R12】54</a:t>
            </a:r>
            <a:r>
              <a:rPr kumimoji="1" lang="ja-JP" altLang="en-US" sz="105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rPr>
              <a:t>【R27】100</a:t>
            </a:r>
            <a:r>
              <a:rPr kumimoji="1" lang="ja-JP" altLang="en-US" sz="1050" kern="100" dirty="0">
                <a:solidFill>
                  <a:prstClr val="black"/>
                </a:solidFill>
                <a:latin typeface="BIZ UDゴシック" panose="020B0400000000000000" pitchFamily="49" charset="-128"/>
                <a:ea typeface="BIZ UDゴシック" panose="020B0400000000000000" pitchFamily="49" charset="-128"/>
                <a:cs typeface="Times New Roman"/>
              </a:rPr>
              <a:t>％</a:t>
            </a:r>
            <a:endPar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7" name="四角形: 角を丸くする 46">
            <a:extLst>
              <a:ext uri="{FF2B5EF4-FFF2-40B4-BE49-F238E27FC236}">
                <a16:creationId xmlns:a16="http://schemas.microsoft.com/office/drawing/2014/main" id="{D740FCA8-4773-4A77-9C16-FE7480E70074}"/>
              </a:ext>
            </a:extLst>
          </p:cNvPr>
          <p:cNvSpPr/>
          <p:nvPr/>
        </p:nvSpPr>
        <p:spPr>
          <a:xfrm>
            <a:off x="6795732" y="4664945"/>
            <a:ext cx="3060000" cy="964128"/>
          </a:xfrm>
          <a:prstGeom prst="roundRect">
            <a:avLst>
              <a:gd name="adj" fmla="val 501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四角形: 角を丸くする 47">
            <a:extLst>
              <a:ext uri="{FF2B5EF4-FFF2-40B4-BE49-F238E27FC236}">
                <a16:creationId xmlns:a16="http://schemas.microsoft.com/office/drawing/2014/main" id="{12D44AE0-306C-4FB8-9536-B0F5341F9E86}"/>
              </a:ext>
            </a:extLst>
          </p:cNvPr>
          <p:cNvSpPr/>
          <p:nvPr/>
        </p:nvSpPr>
        <p:spPr>
          <a:xfrm>
            <a:off x="6795732" y="5679399"/>
            <a:ext cx="3060000" cy="1004189"/>
          </a:xfrm>
          <a:prstGeom prst="roundRect">
            <a:avLst>
              <a:gd name="adj" fmla="val 501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B83F2F06-F3D4-4230-8417-010C75676289}"/>
              </a:ext>
            </a:extLst>
          </p:cNvPr>
          <p:cNvSpPr txBox="1"/>
          <p:nvPr/>
        </p:nvSpPr>
        <p:spPr>
          <a:xfrm>
            <a:off x="6830554" y="1504745"/>
            <a:ext cx="3011530" cy="334515"/>
          </a:xfrm>
          <a:prstGeom prst="rect">
            <a:avLst/>
          </a:prstGeom>
          <a:noFill/>
        </p:spPr>
        <p:txBody>
          <a:bodyPr wrap="square" lIns="0" tIns="0" rIns="0" bIns="0">
            <a:spAutoFit/>
          </a:bodyPr>
          <a:lstStyle/>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〇推進施策</a:t>
            </a:r>
            <a:r>
              <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rPr>
              <a:t>10</a:t>
            </a:r>
            <a:r>
              <a:rPr kumimoji="1" lang="ja-JP" altLang="en-US" sz="900" b="1" kern="100" dirty="0">
                <a:solidFill>
                  <a:prstClr val="black"/>
                </a:solidFill>
                <a:latin typeface="BIZ UDゴシック" panose="020B0400000000000000" pitchFamily="49" charset="-128"/>
                <a:ea typeface="BIZ UDゴシック" panose="020B0400000000000000" pitchFamily="49" charset="-128"/>
                <a:cs typeface="Times New Roman"/>
              </a:rPr>
              <a:t>（省庁の枠を越えた対策）</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　「流域治水対策」</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50" name="テキスト ボックス 49">
            <a:extLst>
              <a:ext uri="{FF2B5EF4-FFF2-40B4-BE49-F238E27FC236}">
                <a16:creationId xmlns:a16="http://schemas.microsoft.com/office/drawing/2014/main" id="{B8E1A215-B6D9-4F4F-9239-6F551A3C9431}"/>
              </a:ext>
            </a:extLst>
          </p:cNvPr>
          <p:cNvSpPr txBox="1"/>
          <p:nvPr/>
        </p:nvSpPr>
        <p:spPr>
          <a:xfrm>
            <a:off x="6957916" y="1868394"/>
            <a:ext cx="2841499" cy="747577"/>
          </a:xfrm>
          <a:prstGeom prst="rect">
            <a:avLst/>
          </a:prstGeom>
          <a:noFill/>
        </p:spPr>
        <p:txBody>
          <a:bodyPr wrap="square" lIns="0" tIns="0" rIns="0" bIns="0">
            <a:spAutoFit/>
          </a:bodyPr>
          <a:lstStyle/>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「氾濫を防ぐ・減らす対策」「被害対象を減らす対策」「被害の軽減、早期復旧・復興のための対策」からなる</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流域治水</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の取組みを気候変動対策の国際的な潮流やネイチャーポジティブの考え方を踏まえ、関係省庁の枠を越えた対策を推進する。</a:t>
            </a:r>
            <a:endPar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51" name="四角形: 角を丸くする 50">
            <a:extLst>
              <a:ext uri="{FF2B5EF4-FFF2-40B4-BE49-F238E27FC236}">
                <a16:creationId xmlns:a16="http://schemas.microsoft.com/office/drawing/2014/main" id="{EF7E252E-6BCD-4757-B5F6-093CBCE9ED7C}"/>
              </a:ext>
            </a:extLst>
          </p:cNvPr>
          <p:cNvSpPr/>
          <p:nvPr/>
        </p:nvSpPr>
        <p:spPr>
          <a:xfrm>
            <a:off x="6795732" y="1466334"/>
            <a:ext cx="3060000" cy="1153773"/>
          </a:xfrm>
          <a:prstGeom prst="roundRect">
            <a:avLst>
              <a:gd name="adj" fmla="val 5016"/>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17">
            <a:extLst>
              <a:ext uri="{FF2B5EF4-FFF2-40B4-BE49-F238E27FC236}">
                <a16:creationId xmlns:a16="http://schemas.microsoft.com/office/drawing/2014/main" id="{71250B53-D885-4176-B47C-AB1371B4D279}"/>
              </a:ext>
            </a:extLst>
          </p:cNvPr>
          <p:cNvSpPr>
            <a:spLocks noChangeArrowheads="1"/>
          </p:cNvSpPr>
          <p:nvPr/>
        </p:nvSpPr>
        <p:spPr bwMode="auto">
          <a:xfrm>
            <a:off x="9152879" y="507987"/>
            <a:ext cx="596218" cy="252000"/>
          </a:xfrm>
          <a:prstGeom prst="rect">
            <a:avLst/>
          </a:prstGeom>
          <a:solidFill>
            <a:schemeClr val="bg1"/>
          </a:solidFill>
          <a:ln>
            <a:noFill/>
          </a:ln>
        </p:spPr>
        <p:txBody>
          <a:bodyPr wrap="square" lIns="0" tIns="36000" rIns="0" bIns="0" anchor="ctr" anchorCtr="0">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algn="ctr" defTabSz="611158">
              <a:lnSpc>
                <a:spcPts val="900"/>
              </a:lnSpc>
              <a:spcBef>
                <a:spcPct val="0"/>
              </a:spcBef>
              <a:buNone/>
            </a:pPr>
            <a:r>
              <a:rPr lang="en-US" altLang="ja-JP" sz="900" b="1" dirty="0">
                <a:solidFill>
                  <a:prstClr val="black"/>
                </a:solidFill>
                <a:latin typeface="メイリオ" panose="020B0604030504040204" pitchFamily="50" charset="-128"/>
                <a:ea typeface="メイリオ" panose="020B0604030504040204" pitchFamily="50" charset="-128"/>
              </a:rPr>
              <a:t>R7.6.6</a:t>
            </a:r>
          </a:p>
          <a:p>
            <a:pPr algn="ctr" defTabSz="611158">
              <a:lnSpc>
                <a:spcPts val="900"/>
              </a:lnSpc>
              <a:spcBef>
                <a:spcPct val="0"/>
              </a:spcBef>
              <a:buNone/>
            </a:pPr>
            <a:r>
              <a:rPr lang="ja-JP" altLang="en-US" sz="900" b="1" dirty="0">
                <a:solidFill>
                  <a:prstClr val="black"/>
                </a:solidFill>
                <a:latin typeface="メイリオ" panose="020B0604030504040204" pitchFamily="50" charset="-128"/>
                <a:ea typeface="メイリオ" panose="020B0604030504040204" pitchFamily="50" charset="-128"/>
              </a:rPr>
              <a:t>閣議決定</a:t>
            </a:r>
            <a:endParaRPr lang="en-US" altLang="ja-JP" sz="900" b="1" dirty="0">
              <a:solidFill>
                <a:prstClr val="black"/>
              </a:solidFill>
              <a:latin typeface="メイリオ" panose="020B0604030504040204" pitchFamily="50" charset="-128"/>
              <a:ea typeface="メイリオ" panose="020B0604030504040204" pitchFamily="50" charset="-128"/>
            </a:endParaRPr>
          </a:p>
        </p:txBody>
      </p:sp>
      <p:pic>
        <p:nvPicPr>
          <p:cNvPr id="53" name="図 52">
            <a:extLst>
              <a:ext uri="{FF2B5EF4-FFF2-40B4-BE49-F238E27FC236}">
                <a16:creationId xmlns:a16="http://schemas.microsoft.com/office/drawing/2014/main" id="{7A284653-E0F1-46C7-BCE5-8C111E16FF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54" name="図 53">
            <a:extLst>
              <a:ext uri="{FF2B5EF4-FFF2-40B4-BE49-F238E27FC236}">
                <a16:creationId xmlns:a16="http://schemas.microsoft.com/office/drawing/2014/main" id="{D3C965AA-9691-4BAD-9BAB-6D1596E6BC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56" name="図 55">
            <a:extLst>
              <a:ext uri="{FF2B5EF4-FFF2-40B4-BE49-F238E27FC236}">
                <a16:creationId xmlns:a16="http://schemas.microsoft.com/office/drawing/2014/main" id="{FA4ABB89-61C0-4A64-8969-F4978E899BE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57" name="図 56">
            <a:extLst>
              <a:ext uri="{FF2B5EF4-FFF2-40B4-BE49-F238E27FC236}">
                <a16:creationId xmlns:a16="http://schemas.microsoft.com/office/drawing/2014/main" id="{91EB0F63-DA73-403E-B349-8785822C11A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58" name="図 57">
            <a:extLst>
              <a:ext uri="{FF2B5EF4-FFF2-40B4-BE49-F238E27FC236}">
                <a16:creationId xmlns:a16="http://schemas.microsoft.com/office/drawing/2014/main" id="{648B3E92-7535-456E-99D1-9099C672074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9" name="図 58">
            <a:extLst>
              <a:ext uri="{FF2B5EF4-FFF2-40B4-BE49-F238E27FC236}">
                <a16:creationId xmlns:a16="http://schemas.microsoft.com/office/drawing/2014/main" id="{03A1FA73-E779-4E06-BC04-700BFD70AF7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60" name="図 59">
            <a:extLst>
              <a:ext uri="{FF2B5EF4-FFF2-40B4-BE49-F238E27FC236}">
                <a16:creationId xmlns:a16="http://schemas.microsoft.com/office/drawing/2014/main" id="{D9074EA5-4FEB-4D4E-A98E-41711CE0A2D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61" name="Picture 2">
            <a:extLst>
              <a:ext uri="{FF2B5EF4-FFF2-40B4-BE49-F238E27FC236}">
                <a16:creationId xmlns:a16="http://schemas.microsoft.com/office/drawing/2014/main" id="{0D846B69-A6E6-431E-9064-EF64D0E91E7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a:extLst>
              <a:ext uri="{FF2B5EF4-FFF2-40B4-BE49-F238E27FC236}">
                <a16:creationId xmlns:a16="http://schemas.microsoft.com/office/drawing/2014/main" id="{DAF2271D-C6AC-41C6-AEED-0E209947814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150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6AEC0-4409-C58A-36FD-3B33620CD659}"/>
            </a:ext>
          </a:extLst>
        </p:cNvPr>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95D87907-A3C4-8E02-A6BF-96164D02FE39}"/>
              </a:ext>
            </a:extLst>
          </p:cNvPr>
          <p:cNvSpPr/>
          <p:nvPr/>
        </p:nvSpPr>
        <p:spPr>
          <a:xfrm>
            <a:off x="67553" y="909772"/>
            <a:ext cx="6786314" cy="1771637"/>
          </a:xfrm>
          <a:prstGeom prst="roundRect">
            <a:avLst>
              <a:gd name="adj" fmla="val 2708"/>
            </a:avLst>
          </a:prstGeom>
          <a:solidFill>
            <a:schemeClr val="accent6">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915357A-237A-4374-BB0D-C62EEB571814}"/>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第３章　大阪府の森林を取り巻く状況</a:t>
            </a:r>
          </a:p>
        </p:txBody>
      </p:sp>
      <p:sp>
        <p:nvSpPr>
          <p:cNvPr id="23" name="スライド番号プレースホルダー 10">
            <a:extLst>
              <a:ext uri="{FF2B5EF4-FFF2-40B4-BE49-F238E27FC236}">
                <a16:creationId xmlns:a16="http://schemas.microsoft.com/office/drawing/2014/main" id="{7B4247CC-5BA2-1D91-6549-4B03D7894E58}"/>
              </a:ext>
            </a:extLst>
          </p:cNvPr>
          <p:cNvSpPr>
            <a:spLocks noGrp="1"/>
          </p:cNvSpPr>
          <p:nvPr>
            <p:ph type="sldNum" sz="quarter" idx="12"/>
          </p:nvPr>
        </p:nvSpPr>
        <p:spPr>
          <a:xfrm>
            <a:off x="7628810" y="6492875"/>
            <a:ext cx="2228850" cy="365125"/>
          </a:xfrm>
        </p:spPr>
        <p:txBody>
          <a:bodyPr/>
          <a:lstStyle/>
          <a:p>
            <a:fld id="{D2D8002D-B5B0-4BAC-B1F6-782DDCCE6D9C}" type="slidenum">
              <a:rPr kumimoji="1" lang="ja-JP" altLang="en-US" sz="2000" b="1"/>
              <a:t>17</a:t>
            </a:fld>
            <a:endParaRPr kumimoji="1" lang="ja-JP" altLang="en-US" sz="2000" b="1" dirty="0"/>
          </a:p>
        </p:txBody>
      </p:sp>
      <p:sp>
        <p:nvSpPr>
          <p:cNvPr id="5" name="テキスト ボックス 4">
            <a:extLst>
              <a:ext uri="{FF2B5EF4-FFF2-40B4-BE49-F238E27FC236}">
                <a16:creationId xmlns:a16="http://schemas.microsoft.com/office/drawing/2014/main" id="{575AD003-33B4-EC9A-848A-5C8E416E1205}"/>
              </a:ext>
            </a:extLst>
          </p:cNvPr>
          <p:cNvSpPr txBox="1"/>
          <p:nvPr/>
        </p:nvSpPr>
        <p:spPr>
          <a:xfrm>
            <a:off x="156903" y="546410"/>
            <a:ext cx="6289164" cy="299978"/>
          </a:xfrm>
          <a:prstGeom prst="rect">
            <a:avLst/>
          </a:prstGeom>
          <a:solidFill>
            <a:schemeClr val="bg1"/>
          </a:solidFill>
        </p:spPr>
        <p:txBody>
          <a:bodyPr wrap="square" lIns="0" tIns="0" rIns="0" bIns="0" rtlCol="0">
            <a:noAutofit/>
          </a:bodyPr>
          <a:lstStyle/>
          <a:p>
            <a:r>
              <a:rPr lang="ja-JP" altLang="en-US" b="1" dirty="0">
                <a:latin typeface="BIZ UDPゴシック" panose="020B0400000000000000" pitchFamily="50" charset="-128"/>
                <a:ea typeface="BIZ UDPゴシック" panose="020B0400000000000000" pitchFamily="50" charset="-128"/>
              </a:rPr>
              <a:t>  ２．大阪府における森林経営</a:t>
            </a:r>
          </a:p>
        </p:txBody>
      </p:sp>
      <p:sp>
        <p:nvSpPr>
          <p:cNvPr id="11" name="テキスト ボックス 10">
            <a:extLst>
              <a:ext uri="{FF2B5EF4-FFF2-40B4-BE49-F238E27FC236}">
                <a16:creationId xmlns:a16="http://schemas.microsoft.com/office/drawing/2014/main" id="{EA8CC277-1DB2-55CC-D77E-757F1478E572}"/>
              </a:ext>
            </a:extLst>
          </p:cNvPr>
          <p:cNvSpPr txBox="1"/>
          <p:nvPr/>
        </p:nvSpPr>
        <p:spPr>
          <a:xfrm>
            <a:off x="279183" y="959742"/>
            <a:ext cx="5014333"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（１）　大阪府における森林経営の歴史</a:t>
            </a:r>
          </a:p>
        </p:txBody>
      </p:sp>
      <p:sp>
        <p:nvSpPr>
          <p:cNvPr id="2" name="テキスト ボックス 1">
            <a:extLst>
              <a:ext uri="{FF2B5EF4-FFF2-40B4-BE49-F238E27FC236}">
                <a16:creationId xmlns:a16="http://schemas.microsoft.com/office/drawing/2014/main" id="{220898BF-F31C-CD18-6038-917465EEEA44}"/>
              </a:ext>
            </a:extLst>
          </p:cNvPr>
          <p:cNvSpPr txBox="1"/>
          <p:nvPr/>
        </p:nvSpPr>
        <p:spPr>
          <a:xfrm>
            <a:off x="97400" y="1164402"/>
            <a:ext cx="5014333" cy="1492716"/>
          </a:xfrm>
          <a:prstGeom prst="rect">
            <a:avLst/>
          </a:prstGeom>
          <a:noFill/>
        </p:spPr>
        <p:txBody>
          <a:bodyPr wrap="square">
            <a:spAutoFit/>
          </a:bodyPr>
          <a:lstStyle/>
          <a:p>
            <a:r>
              <a:rPr lang="ja-JP" altLang="en-US" sz="1300" dirty="0">
                <a:latin typeface="BIZ UDゴシック" panose="020B0400000000000000" pitchFamily="49" charset="-128"/>
                <a:ea typeface="BIZ UDゴシック" panose="020B0400000000000000" pitchFamily="49" charset="-128"/>
              </a:rPr>
              <a:t>　大阪府の森林は、古くは奈良時代からの交通の要衝として地域社会と密接に関わってきました。特に南部では良質な「河内材」が伝統的に利用され、都市の発展を支える役割を担いました。</a:t>
            </a:r>
            <a:endParaRPr lang="en-US" altLang="ja-JP" sz="1300" dirty="0">
              <a:latin typeface="BIZ UDゴシック" panose="020B0400000000000000" pitchFamily="49" charset="-128"/>
              <a:ea typeface="BIZ UDゴシック" panose="020B0400000000000000" pitchFamily="49" charset="-128"/>
            </a:endParaRPr>
          </a:p>
          <a:p>
            <a:r>
              <a:rPr lang="ja-JP" altLang="en-US" sz="1300" dirty="0">
                <a:latin typeface="BIZ UDゴシック" panose="020B0400000000000000" pitchFamily="49" charset="-128"/>
                <a:ea typeface="BIZ UDゴシック" panose="020B0400000000000000" pitchFamily="49" charset="-128"/>
              </a:rPr>
              <a:t>　近代にかけては、薪炭を目的としたクヌギ・コナラ林が生活に不可欠な資源として活用されてきましたが、昭和</a:t>
            </a:r>
            <a:r>
              <a:rPr lang="en-US" altLang="ja-JP" sz="1300" dirty="0">
                <a:latin typeface="BIZ UDゴシック" panose="020B0400000000000000" pitchFamily="49" charset="-128"/>
                <a:ea typeface="BIZ UDゴシック" panose="020B0400000000000000" pitchFamily="49" charset="-128"/>
              </a:rPr>
              <a:t>30</a:t>
            </a:r>
            <a:r>
              <a:rPr lang="ja-JP" altLang="en-US" sz="1300" dirty="0">
                <a:latin typeface="BIZ UDゴシック" panose="020B0400000000000000" pitchFamily="49" charset="-128"/>
                <a:ea typeface="BIZ UDゴシック" panose="020B0400000000000000" pitchFamily="49" charset="-128"/>
              </a:rPr>
              <a:t>年代以降の都市化の進展と燃料革命により、利用は激減。木材価格の低迷も重なり、以降、</a:t>
            </a:r>
            <a:r>
              <a:rPr lang="ja-JP" altLang="en-US" sz="1300" b="1" u="sng" dirty="0">
                <a:latin typeface="BIZ UDゴシック" panose="020B0400000000000000" pitchFamily="49" charset="-128"/>
                <a:ea typeface="BIZ UDゴシック" panose="020B0400000000000000" pitchFamily="49" charset="-128"/>
              </a:rPr>
              <a:t>資源としての森林の利用は低位な状況</a:t>
            </a:r>
            <a:r>
              <a:rPr lang="ja-JP" altLang="en-US" sz="1300" dirty="0">
                <a:latin typeface="BIZ UDゴシック" panose="020B0400000000000000" pitchFamily="49" charset="-128"/>
                <a:ea typeface="BIZ UDゴシック" panose="020B0400000000000000" pitchFamily="49" charset="-128"/>
              </a:rPr>
              <a:t>にあります。</a:t>
            </a:r>
          </a:p>
        </p:txBody>
      </p:sp>
      <p:sp>
        <p:nvSpPr>
          <p:cNvPr id="57" name="テキスト ボックス 56">
            <a:extLst>
              <a:ext uri="{FF2B5EF4-FFF2-40B4-BE49-F238E27FC236}">
                <a16:creationId xmlns:a16="http://schemas.microsoft.com/office/drawing/2014/main" id="{56B9E04F-7E19-4887-4BB3-E7F836211F8A}"/>
              </a:ext>
            </a:extLst>
          </p:cNvPr>
          <p:cNvSpPr txBox="1"/>
          <p:nvPr/>
        </p:nvSpPr>
        <p:spPr>
          <a:xfrm>
            <a:off x="97401" y="3584858"/>
            <a:ext cx="5884788"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森林法の制定以降（明治</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30</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58" name="テキスト ボックス 57">
            <a:extLst>
              <a:ext uri="{FF2B5EF4-FFF2-40B4-BE49-F238E27FC236}">
                <a16:creationId xmlns:a16="http://schemas.microsoft.com/office/drawing/2014/main" id="{8480207E-2A9B-D9EA-25FB-34801DA2D7FD}"/>
              </a:ext>
            </a:extLst>
          </p:cNvPr>
          <p:cNvSpPr txBox="1"/>
          <p:nvPr/>
        </p:nvSpPr>
        <p:spPr>
          <a:xfrm>
            <a:off x="444357" y="3839249"/>
            <a:ext cx="5537831" cy="272190"/>
          </a:xfrm>
          <a:prstGeom prst="rect">
            <a:avLst/>
          </a:prstGeom>
          <a:noFill/>
        </p:spPr>
        <p:txBody>
          <a:bodyPr wrap="square">
            <a:spAutoFit/>
          </a:bodyPr>
          <a:lstStyle/>
          <a:p>
            <a:pPr algn="just" defTabSz="901070">
              <a:lnSpc>
                <a:spcPts val="1643"/>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・森林計画・保全制度の基礎の確立とともに、森林資源の増殖が目標に設定された。</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61" name="テキスト ボックス 60">
            <a:extLst>
              <a:ext uri="{FF2B5EF4-FFF2-40B4-BE49-F238E27FC236}">
                <a16:creationId xmlns:a16="http://schemas.microsoft.com/office/drawing/2014/main" id="{6C6E1696-E065-9C91-5E80-259AD916C81D}"/>
              </a:ext>
            </a:extLst>
          </p:cNvPr>
          <p:cNvSpPr txBox="1"/>
          <p:nvPr/>
        </p:nvSpPr>
        <p:spPr>
          <a:xfrm>
            <a:off x="532570" y="3229723"/>
            <a:ext cx="5375251" cy="373728"/>
          </a:xfrm>
          <a:prstGeom prst="rect">
            <a:avLst/>
          </a:prstGeom>
          <a:solidFill>
            <a:srgbClr val="FFFF00"/>
          </a:solidFill>
        </p:spPr>
        <p:txBody>
          <a:bodyPr wrap="square" lIns="65314" tIns="32657" rIns="65314" bIns="32657" rtlCol="0" anchor="t">
            <a:spAutoFit/>
          </a:bodyPr>
          <a:lstStyle/>
          <a:p>
            <a:pPr algn="just" defTabSz="901070">
              <a:lnSpc>
                <a:spcPts val="1200"/>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河内材の利用開始。特に南河内地域で、スギ・ヒノキの植林と木材利用が本格化</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a:p>
            <a:pPr algn="just" defTabSz="901070">
              <a:lnSpc>
                <a:spcPts val="1200"/>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府域全体で薪炭採取のための里山利用が生活基盤となる。　　　　　　　</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62" name="テキスト ボックス 61">
            <a:extLst>
              <a:ext uri="{FF2B5EF4-FFF2-40B4-BE49-F238E27FC236}">
                <a16:creationId xmlns:a16="http://schemas.microsoft.com/office/drawing/2014/main" id="{50EF0FE5-DC0D-5131-F81F-CC8CE17B150E}"/>
              </a:ext>
            </a:extLst>
          </p:cNvPr>
          <p:cNvSpPr txBox="1"/>
          <p:nvPr/>
        </p:nvSpPr>
        <p:spPr>
          <a:xfrm>
            <a:off x="443002" y="2981775"/>
            <a:ext cx="5464819" cy="250618"/>
          </a:xfrm>
          <a:prstGeom prst="rect">
            <a:avLst/>
          </a:prstGeom>
          <a:noFill/>
        </p:spPr>
        <p:txBody>
          <a:bodyPr wrap="square" lIns="65314" tIns="32657" rIns="65314" bIns="32657" rtlCol="0" anchor="t">
            <a:spAutoFit/>
          </a:bodyPr>
          <a:lstStyle/>
          <a:p>
            <a:pPr defTabSz="901070"/>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・森林資源の保続のため、江戸幕府による山川掟や諸藩による「御止山」等が設定</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cxnSp>
        <p:nvCxnSpPr>
          <p:cNvPr id="63" name="直線矢印コネクタ 62">
            <a:extLst>
              <a:ext uri="{FF2B5EF4-FFF2-40B4-BE49-F238E27FC236}">
                <a16:creationId xmlns:a16="http://schemas.microsoft.com/office/drawing/2014/main" id="{6A9BC97E-3F24-21B2-C072-B37C76D4D8EE}"/>
              </a:ext>
            </a:extLst>
          </p:cNvPr>
          <p:cNvCxnSpPr>
            <a:cxnSpLocks/>
          </p:cNvCxnSpPr>
          <p:nvPr/>
        </p:nvCxnSpPr>
        <p:spPr>
          <a:xfrm>
            <a:off x="234590" y="3323863"/>
            <a:ext cx="29798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597B795E-603B-CFBB-EB06-4D7DB5856C79}"/>
              </a:ext>
            </a:extLst>
          </p:cNvPr>
          <p:cNvSpPr txBox="1"/>
          <p:nvPr/>
        </p:nvSpPr>
        <p:spPr>
          <a:xfrm>
            <a:off x="97400" y="2691500"/>
            <a:ext cx="4503263"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森林法制定以前（江戸時代～明治時代初期）　　　　　　　　　</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68" name="テキスト ボックス 67">
            <a:extLst>
              <a:ext uri="{FF2B5EF4-FFF2-40B4-BE49-F238E27FC236}">
                <a16:creationId xmlns:a16="http://schemas.microsoft.com/office/drawing/2014/main" id="{8C90DC1B-B22B-172B-C1CB-D2F0EA4E4D5E}"/>
              </a:ext>
            </a:extLst>
          </p:cNvPr>
          <p:cNvSpPr txBox="1"/>
          <p:nvPr/>
        </p:nvSpPr>
        <p:spPr>
          <a:xfrm>
            <a:off x="4995652" y="2433704"/>
            <a:ext cx="1858214" cy="220573"/>
          </a:xfrm>
          <a:prstGeom prst="rect">
            <a:avLst/>
          </a:prstGeom>
          <a:noFill/>
        </p:spPr>
        <p:txBody>
          <a:bodyPr wrap="square">
            <a:spAutoFit/>
          </a:bodyPr>
          <a:lstStyle/>
          <a:p>
            <a:pPr algn="just" defTabSz="901070">
              <a:lnSpc>
                <a:spcPts val="1000"/>
              </a:lnSpc>
            </a:pPr>
            <a:r>
              <a:rPr kumimoji="1" lang="ja-JP" altLang="en-US" sz="900" kern="100" dirty="0">
                <a:solidFill>
                  <a:prstClr val="black"/>
                </a:solidFill>
                <a:latin typeface="ＭＳ Ｐゴシック" panose="020B0600070205080204" pitchFamily="50" charset="-128"/>
                <a:ea typeface="ＭＳ Ｐゴシック" panose="020B0600070205080204" pitchFamily="50" charset="-128"/>
                <a:cs typeface="Times New Roman"/>
              </a:rPr>
              <a:t>木炭出荷の様子（燃料革命以前）</a:t>
            </a:r>
            <a:endParaRPr kumimoji="1" lang="en-US" altLang="ja-JP" sz="10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71" name="テキスト ボックス 70">
            <a:extLst>
              <a:ext uri="{FF2B5EF4-FFF2-40B4-BE49-F238E27FC236}">
                <a16:creationId xmlns:a16="http://schemas.microsoft.com/office/drawing/2014/main" id="{BC519391-8DC8-47EF-8445-FB1A41C61B35}"/>
              </a:ext>
            </a:extLst>
          </p:cNvPr>
          <p:cNvSpPr txBox="1"/>
          <p:nvPr/>
        </p:nvSpPr>
        <p:spPr>
          <a:xfrm>
            <a:off x="79818" y="4071142"/>
            <a:ext cx="5902370"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戦後復興期の国策としての資源増強（昭和</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20</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25</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76" name="テキスト ボックス 75">
            <a:extLst>
              <a:ext uri="{FF2B5EF4-FFF2-40B4-BE49-F238E27FC236}">
                <a16:creationId xmlns:a16="http://schemas.microsoft.com/office/drawing/2014/main" id="{78F79609-7277-C25B-7622-88BAD4EAEE85}"/>
              </a:ext>
            </a:extLst>
          </p:cNvPr>
          <p:cNvSpPr txBox="1"/>
          <p:nvPr/>
        </p:nvSpPr>
        <p:spPr>
          <a:xfrm>
            <a:off x="534952" y="4804838"/>
            <a:ext cx="5372870" cy="250618"/>
          </a:xfrm>
          <a:prstGeom prst="rect">
            <a:avLst/>
          </a:prstGeom>
          <a:solidFill>
            <a:srgbClr val="FFFF00"/>
          </a:solidFill>
        </p:spPr>
        <p:txBody>
          <a:bodyPr wrap="square" lIns="65314" tIns="32657" rIns="65314" bIns="32657" rtlCol="0" anchor="t">
            <a:spAutoFit/>
          </a:bodyPr>
          <a:lstStyle/>
          <a:p>
            <a:pPr defTabSz="901070"/>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府内の山林でも拡大造林が進められ、スギ・ヒノキの人工林面積が増加</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cxnSp>
        <p:nvCxnSpPr>
          <p:cNvPr id="77" name="直線矢印コネクタ 76">
            <a:extLst>
              <a:ext uri="{FF2B5EF4-FFF2-40B4-BE49-F238E27FC236}">
                <a16:creationId xmlns:a16="http://schemas.microsoft.com/office/drawing/2014/main" id="{0EC93506-FD74-5EDC-92B5-B75AAA6A1773}"/>
              </a:ext>
            </a:extLst>
          </p:cNvPr>
          <p:cNvCxnSpPr>
            <a:cxnSpLocks/>
          </p:cNvCxnSpPr>
          <p:nvPr/>
        </p:nvCxnSpPr>
        <p:spPr>
          <a:xfrm>
            <a:off x="226443" y="4929193"/>
            <a:ext cx="26083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テキスト ボックス 80">
            <a:extLst>
              <a:ext uri="{FF2B5EF4-FFF2-40B4-BE49-F238E27FC236}">
                <a16:creationId xmlns:a16="http://schemas.microsoft.com/office/drawing/2014/main" id="{EF8A7130-C4D1-B231-7794-012C2B870C77}"/>
              </a:ext>
            </a:extLst>
          </p:cNvPr>
          <p:cNvSpPr txBox="1"/>
          <p:nvPr/>
        </p:nvSpPr>
        <p:spPr>
          <a:xfrm>
            <a:off x="104188" y="5101875"/>
            <a:ext cx="5902371" cy="292937"/>
          </a:xfrm>
          <a:prstGeom prst="rect">
            <a:avLst/>
          </a:prstGeom>
          <a:noFill/>
        </p:spPr>
        <p:txBody>
          <a:bodyPr wrap="square" lIns="65314" tIns="32657" rIns="65314" bIns="32657" rtlCol="0" anchor="t">
            <a:spAutoFit/>
          </a:bodyPr>
          <a:lstStyle/>
          <a:p>
            <a:pPr algn="just" defTabSz="901070">
              <a:lnSpc>
                <a:spcPts val="2000"/>
              </a:lnSpc>
            </a:pP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高度経済成長期と燃料革命による需要の変化（昭和</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35</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45</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86" name="テキスト ボックス 85">
            <a:extLst>
              <a:ext uri="{FF2B5EF4-FFF2-40B4-BE49-F238E27FC236}">
                <a16:creationId xmlns:a16="http://schemas.microsoft.com/office/drawing/2014/main" id="{238B408E-67BC-5C60-74E8-0ACABDF01C76}"/>
              </a:ext>
            </a:extLst>
          </p:cNvPr>
          <p:cNvSpPr txBox="1"/>
          <p:nvPr/>
        </p:nvSpPr>
        <p:spPr>
          <a:xfrm>
            <a:off x="6222794" y="5746759"/>
            <a:ext cx="3507918" cy="1049939"/>
          </a:xfrm>
          <a:prstGeom prst="rect">
            <a:avLst/>
          </a:prstGeom>
          <a:noFill/>
        </p:spPr>
        <p:txBody>
          <a:bodyPr wrap="square" lIns="65314" tIns="32657" rIns="65314" bIns="32657" rtlCol="0" anchor="t">
            <a:spAutoFit/>
          </a:bodyPr>
          <a:lstStyle/>
          <a:p>
            <a:pPr algn="just" defTabSz="901070">
              <a:lnSpc>
                <a:spcPts val="2000"/>
              </a:lnSpc>
            </a:pP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かつては需要が高く、盛んに森林経営が進められていたが、広葉樹（薪炭林）は燃料革命、針葉樹（スギ・ヒノキ）は採算性の低下により、現在は、森林経営が困難となっている。</a:t>
            </a:r>
            <a:endParaRPr kumimoji="1" lang="en-US" altLang="ja-JP" sz="12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3" name="図 2">
            <a:extLst>
              <a:ext uri="{FF2B5EF4-FFF2-40B4-BE49-F238E27FC236}">
                <a16:creationId xmlns:a16="http://schemas.microsoft.com/office/drawing/2014/main" id="{06E28C9F-C672-4BE0-93FA-D95E3319D0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9573" y="1211749"/>
            <a:ext cx="1668212" cy="1201496"/>
          </a:xfrm>
          <a:prstGeom prst="rect">
            <a:avLst/>
          </a:prstGeom>
        </p:spPr>
      </p:pic>
      <p:sp>
        <p:nvSpPr>
          <p:cNvPr id="35" name="テキスト ボックス 34">
            <a:extLst>
              <a:ext uri="{FF2B5EF4-FFF2-40B4-BE49-F238E27FC236}">
                <a16:creationId xmlns:a16="http://schemas.microsoft.com/office/drawing/2014/main" id="{021C3585-461B-4AE7-A173-34EFA8117F5A}"/>
              </a:ext>
            </a:extLst>
          </p:cNvPr>
          <p:cNvSpPr txBox="1"/>
          <p:nvPr/>
        </p:nvSpPr>
        <p:spPr>
          <a:xfrm>
            <a:off x="413181" y="4335062"/>
            <a:ext cx="5586589" cy="477375"/>
          </a:xfrm>
          <a:prstGeom prst="rect">
            <a:avLst/>
          </a:prstGeom>
          <a:noFill/>
        </p:spPr>
        <p:txBody>
          <a:bodyPr wrap="square">
            <a:spAutoFit/>
          </a:bodyPr>
          <a:lstStyle/>
          <a:p>
            <a:pPr algn="just" defTabSz="901070">
              <a:lnSpc>
                <a:spcPts val="1643"/>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・戦災復興と資材需要増大に対応し、国土保全と経済成長を両立させるための、</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a:p>
            <a:pPr algn="just" defTabSz="901070">
              <a:lnSpc>
                <a:spcPts val="1643"/>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　拡大造林（天然林や広葉樹林からスギ・ヒノキ人工林への転換）政策が推進された。</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36" name="テキスト ボックス 35">
            <a:extLst>
              <a:ext uri="{FF2B5EF4-FFF2-40B4-BE49-F238E27FC236}">
                <a16:creationId xmlns:a16="http://schemas.microsoft.com/office/drawing/2014/main" id="{320094E7-C515-4B2F-917F-E05373EB4FD9}"/>
              </a:ext>
            </a:extLst>
          </p:cNvPr>
          <p:cNvSpPr txBox="1"/>
          <p:nvPr/>
        </p:nvSpPr>
        <p:spPr>
          <a:xfrm>
            <a:off x="344794" y="5363089"/>
            <a:ext cx="5618874" cy="477375"/>
          </a:xfrm>
          <a:prstGeom prst="rect">
            <a:avLst/>
          </a:prstGeom>
          <a:noFill/>
        </p:spPr>
        <p:txBody>
          <a:bodyPr wrap="square">
            <a:spAutoFit/>
          </a:bodyPr>
          <a:lstStyle/>
          <a:p>
            <a:pPr algn="just" defTabSz="901070">
              <a:lnSpc>
                <a:spcPts val="1643"/>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・木材輸入自由化（昭和</a:t>
            </a:r>
            <a:r>
              <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rPr>
              <a:t>39</a:t>
            </a: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年）により国産材価格が暴落し、林業経営は採算性低下</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a:p>
            <a:pPr algn="just" defTabSz="901070">
              <a:lnSpc>
                <a:spcPts val="1643"/>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・燃料革命により、薪炭林（里山）の利用が急速に低下</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37" name="テキスト ボックス 36">
            <a:extLst>
              <a:ext uri="{FF2B5EF4-FFF2-40B4-BE49-F238E27FC236}">
                <a16:creationId xmlns:a16="http://schemas.microsoft.com/office/drawing/2014/main" id="{BFF1EB38-B0C5-4A2F-BB82-9F0841B286B0}"/>
              </a:ext>
            </a:extLst>
          </p:cNvPr>
          <p:cNvSpPr txBox="1"/>
          <p:nvPr/>
        </p:nvSpPr>
        <p:spPr>
          <a:xfrm>
            <a:off x="97400" y="5837539"/>
            <a:ext cx="5884788"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荒廃森林対策・木材利用促進の取組強化（平成</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13</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H30</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38" name="テキスト ボックス 37">
            <a:extLst>
              <a:ext uri="{FF2B5EF4-FFF2-40B4-BE49-F238E27FC236}">
                <a16:creationId xmlns:a16="http://schemas.microsoft.com/office/drawing/2014/main" id="{C293728F-3DD1-4A97-AD0E-76922AB94D4C}"/>
              </a:ext>
            </a:extLst>
          </p:cNvPr>
          <p:cNvSpPr txBox="1"/>
          <p:nvPr/>
        </p:nvSpPr>
        <p:spPr>
          <a:xfrm>
            <a:off x="338006" y="6102489"/>
            <a:ext cx="5537831" cy="272190"/>
          </a:xfrm>
          <a:prstGeom prst="rect">
            <a:avLst/>
          </a:prstGeom>
          <a:noFill/>
        </p:spPr>
        <p:txBody>
          <a:bodyPr wrap="square">
            <a:spAutoFit/>
          </a:bodyPr>
          <a:lstStyle/>
          <a:p>
            <a:pPr algn="just" defTabSz="901070">
              <a:lnSpc>
                <a:spcPts val="1643"/>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・全国的に、森林資源の利用低下に伴う荒廃森林が増加</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pic>
        <p:nvPicPr>
          <p:cNvPr id="12" name="図 11">
            <a:extLst>
              <a:ext uri="{FF2B5EF4-FFF2-40B4-BE49-F238E27FC236}">
                <a16:creationId xmlns:a16="http://schemas.microsoft.com/office/drawing/2014/main" id="{42F7C6C0-F7A3-477E-BBAE-8B2D12FC1C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5406" y="714039"/>
            <a:ext cx="2952254" cy="2093103"/>
          </a:xfrm>
          <a:prstGeom prst="rect">
            <a:avLst/>
          </a:prstGeom>
        </p:spPr>
      </p:pic>
      <p:sp>
        <p:nvSpPr>
          <p:cNvPr id="39" name="テキスト ボックス 38">
            <a:extLst>
              <a:ext uri="{FF2B5EF4-FFF2-40B4-BE49-F238E27FC236}">
                <a16:creationId xmlns:a16="http://schemas.microsoft.com/office/drawing/2014/main" id="{50C23C7E-2C5F-46C4-9967-4B837FDA2CC5}"/>
              </a:ext>
            </a:extLst>
          </p:cNvPr>
          <p:cNvSpPr txBox="1"/>
          <p:nvPr/>
        </p:nvSpPr>
        <p:spPr>
          <a:xfrm>
            <a:off x="8235326" y="5485137"/>
            <a:ext cx="1681478" cy="183615"/>
          </a:xfrm>
          <a:prstGeom prst="rect">
            <a:avLst/>
          </a:prstGeom>
          <a:noFill/>
        </p:spPr>
        <p:txBody>
          <a:bodyPr wrap="square" lIns="0" tIns="0" rIns="0" bIns="0" rtlCol="0">
            <a:noAutofit/>
          </a:bodyPr>
          <a:lstStyle/>
          <a:p>
            <a:r>
              <a:rPr lang="ja-JP" altLang="en-US" sz="800" dirty="0">
                <a:latin typeface="BIZ UDPゴシック" panose="020B0400000000000000" pitchFamily="50" charset="-128"/>
                <a:ea typeface="BIZ UDPゴシック" panose="020B0400000000000000" pitchFamily="50" charset="-128"/>
              </a:rPr>
              <a:t>出典：令和</a:t>
            </a:r>
            <a:r>
              <a:rPr lang="en-US" altLang="ja-JP" sz="800" dirty="0">
                <a:latin typeface="BIZ UDPゴシック" panose="020B0400000000000000" pitchFamily="50" charset="-128"/>
                <a:ea typeface="BIZ UDPゴシック" panose="020B0400000000000000" pitchFamily="50" charset="-128"/>
              </a:rPr>
              <a:t>6</a:t>
            </a:r>
            <a:r>
              <a:rPr lang="ja-JP" altLang="en-US" sz="800" dirty="0">
                <a:latin typeface="BIZ UDPゴシック" panose="020B0400000000000000" pitchFamily="50" charset="-128"/>
                <a:ea typeface="BIZ UDPゴシック" panose="020B0400000000000000" pitchFamily="50" charset="-128"/>
              </a:rPr>
              <a:t>年度 森林・林業白書</a:t>
            </a:r>
          </a:p>
        </p:txBody>
      </p:sp>
      <p:grpSp>
        <p:nvGrpSpPr>
          <p:cNvPr id="31" name="グループ化 30">
            <a:extLst>
              <a:ext uri="{FF2B5EF4-FFF2-40B4-BE49-F238E27FC236}">
                <a16:creationId xmlns:a16="http://schemas.microsoft.com/office/drawing/2014/main" id="{9C308B66-996A-4F11-BE58-6D48264F266F}"/>
              </a:ext>
            </a:extLst>
          </p:cNvPr>
          <p:cNvGrpSpPr>
            <a:grpSpLocks noChangeAspect="1"/>
          </p:cNvGrpSpPr>
          <p:nvPr/>
        </p:nvGrpSpPr>
        <p:grpSpPr>
          <a:xfrm>
            <a:off x="6013349" y="2914786"/>
            <a:ext cx="3830287" cy="2539268"/>
            <a:chOff x="6247450" y="2834876"/>
            <a:chExt cx="3610210" cy="2393369"/>
          </a:xfrm>
        </p:grpSpPr>
        <p:pic>
          <p:nvPicPr>
            <p:cNvPr id="27" name="図 26">
              <a:extLst>
                <a:ext uri="{FF2B5EF4-FFF2-40B4-BE49-F238E27FC236}">
                  <a16:creationId xmlns:a16="http://schemas.microsoft.com/office/drawing/2014/main" id="{3E6166CD-C204-40AE-A644-A262371EA6AA}"/>
                </a:ext>
              </a:extLst>
            </p:cNvPr>
            <p:cNvPicPr>
              <a:picLocks noChangeAspect="1"/>
            </p:cNvPicPr>
            <p:nvPr/>
          </p:nvPicPr>
          <p:blipFill>
            <a:blip r:embed="rId4"/>
            <a:stretch>
              <a:fillRect/>
            </a:stretch>
          </p:blipFill>
          <p:spPr>
            <a:xfrm>
              <a:off x="6247450" y="2960142"/>
              <a:ext cx="3610210" cy="2268103"/>
            </a:xfrm>
            <a:prstGeom prst="rect">
              <a:avLst/>
            </a:prstGeom>
          </p:spPr>
        </p:pic>
        <p:pic>
          <p:nvPicPr>
            <p:cNvPr id="29" name="図 28">
              <a:extLst>
                <a:ext uri="{FF2B5EF4-FFF2-40B4-BE49-F238E27FC236}">
                  <a16:creationId xmlns:a16="http://schemas.microsoft.com/office/drawing/2014/main" id="{A723BEBC-2CA7-4E29-AE50-6A625E3B4D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54806" y="2834876"/>
              <a:ext cx="1994870" cy="179819"/>
            </a:xfrm>
            <a:prstGeom prst="rect">
              <a:avLst/>
            </a:prstGeom>
          </p:spPr>
        </p:pic>
        <p:sp>
          <p:nvSpPr>
            <p:cNvPr id="50" name="テキスト ボックス 49">
              <a:extLst>
                <a:ext uri="{FF2B5EF4-FFF2-40B4-BE49-F238E27FC236}">
                  <a16:creationId xmlns:a16="http://schemas.microsoft.com/office/drawing/2014/main" id="{4E6B70BD-A58D-41F2-8CAA-74A9212A038A}"/>
                </a:ext>
              </a:extLst>
            </p:cNvPr>
            <p:cNvSpPr txBox="1"/>
            <p:nvPr/>
          </p:nvSpPr>
          <p:spPr>
            <a:xfrm>
              <a:off x="6961676" y="4244167"/>
              <a:ext cx="447782" cy="114178"/>
            </a:xfrm>
            <a:prstGeom prst="rect">
              <a:avLst/>
            </a:prstGeom>
            <a:noFill/>
          </p:spPr>
          <p:txBody>
            <a:bodyPr wrap="square" lIns="0" tIns="0" rIns="0" bIns="0" rtlCol="0">
              <a:noAutofit/>
            </a:bodyPr>
            <a:lstStyle/>
            <a:p>
              <a:r>
                <a:rPr lang="en-US" altLang="ja-JP" sz="450" dirty="0">
                  <a:latin typeface="BIZ UDPゴシック" panose="020B0400000000000000" pitchFamily="50" charset="-128"/>
                  <a:ea typeface="BIZ UDPゴシック" panose="020B0400000000000000" pitchFamily="50" charset="-128"/>
                </a:rPr>
                <a:t>76,400</a:t>
              </a:r>
              <a:endParaRPr lang="ja-JP" altLang="en-US" sz="450" dirty="0">
                <a:latin typeface="BIZ UDPゴシック" panose="020B0400000000000000" pitchFamily="50" charset="-128"/>
                <a:ea typeface="BIZ UDPゴシック" panose="020B0400000000000000" pitchFamily="50" charset="-128"/>
              </a:endParaRPr>
            </a:p>
          </p:txBody>
        </p:sp>
        <p:sp>
          <p:nvSpPr>
            <p:cNvPr id="51" name="テキスト ボックス 50">
              <a:extLst>
                <a:ext uri="{FF2B5EF4-FFF2-40B4-BE49-F238E27FC236}">
                  <a16:creationId xmlns:a16="http://schemas.microsoft.com/office/drawing/2014/main" id="{0901C045-B3A5-4FBC-882B-CF6F190C533B}"/>
                </a:ext>
              </a:extLst>
            </p:cNvPr>
            <p:cNvSpPr txBox="1"/>
            <p:nvPr/>
          </p:nvSpPr>
          <p:spPr>
            <a:xfrm>
              <a:off x="6939538" y="4579989"/>
              <a:ext cx="447782" cy="114178"/>
            </a:xfrm>
            <a:prstGeom prst="rect">
              <a:avLst/>
            </a:prstGeom>
            <a:noFill/>
          </p:spPr>
          <p:txBody>
            <a:bodyPr wrap="square" lIns="0" tIns="0" rIns="0" bIns="0" rtlCol="0">
              <a:noAutofit/>
            </a:bodyPr>
            <a:lstStyle/>
            <a:p>
              <a:r>
                <a:rPr lang="en-US" altLang="ja-JP" sz="450" dirty="0">
                  <a:latin typeface="BIZ UDPゴシック" panose="020B0400000000000000" pitchFamily="50" charset="-128"/>
                  <a:ea typeface="BIZ UDPゴシック" panose="020B0400000000000000" pitchFamily="50" charset="-128"/>
                </a:rPr>
                <a:t>39,600</a:t>
              </a:r>
              <a:endParaRPr lang="ja-JP" altLang="en-US" sz="450" dirty="0">
                <a:latin typeface="BIZ UDPゴシック" panose="020B0400000000000000" pitchFamily="50" charset="-128"/>
                <a:ea typeface="BIZ UDPゴシック" panose="020B0400000000000000" pitchFamily="50" charset="-128"/>
              </a:endParaRPr>
            </a:p>
          </p:txBody>
        </p:sp>
        <p:sp>
          <p:nvSpPr>
            <p:cNvPr id="52" name="テキスト ボックス 51">
              <a:extLst>
                <a:ext uri="{FF2B5EF4-FFF2-40B4-BE49-F238E27FC236}">
                  <a16:creationId xmlns:a16="http://schemas.microsoft.com/office/drawing/2014/main" id="{FCE6F302-5771-4834-96A2-07E38EAD74AF}"/>
                </a:ext>
              </a:extLst>
            </p:cNvPr>
            <p:cNvSpPr txBox="1"/>
            <p:nvPr/>
          </p:nvSpPr>
          <p:spPr>
            <a:xfrm>
              <a:off x="6939538" y="4795786"/>
              <a:ext cx="447782" cy="114178"/>
            </a:xfrm>
            <a:prstGeom prst="rect">
              <a:avLst/>
            </a:prstGeom>
            <a:noFill/>
          </p:spPr>
          <p:txBody>
            <a:bodyPr wrap="square" lIns="0" tIns="0" rIns="0" bIns="0" rtlCol="0">
              <a:noAutofit/>
            </a:bodyPr>
            <a:lstStyle/>
            <a:p>
              <a:r>
                <a:rPr lang="en-US" altLang="ja-JP" sz="450" dirty="0">
                  <a:latin typeface="BIZ UDPゴシック" panose="020B0400000000000000" pitchFamily="50" charset="-128"/>
                  <a:ea typeface="BIZ UDPゴシック" panose="020B0400000000000000" pitchFamily="50" charset="-128"/>
                </a:rPr>
                <a:t>19,100</a:t>
              </a:r>
              <a:endParaRPr lang="ja-JP" altLang="en-US" sz="450" dirty="0">
                <a:latin typeface="BIZ UDPゴシック" panose="020B0400000000000000" pitchFamily="50" charset="-128"/>
                <a:ea typeface="BIZ UDPゴシック" panose="020B0400000000000000" pitchFamily="50" charset="-128"/>
              </a:endParaRPr>
            </a:p>
          </p:txBody>
        </p:sp>
        <p:sp>
          <p:nvSpPr>
            <p:cNvPr id="53" name="テキスト ボックス 52">
              <a:extLst>
                <a:ext uri="{FF2B5EF4-FFF2-40B4-BE49-F238E27FC236}">
                  <a16:creationId xmlns:a16="http://schemas.microsoft.com/office/drawing/2014/main" id="{775362E4-0E98-4C97-AD7F-F68A170F336D}"/>
                </a:ext>
              </a:extLst>
            </p:cNvPr>
            <p:cNvSpPr txBox="1"/>
            <p:nvPr/>
          </p:nvSpPr>
          <p:spPr>
            <a:xfrm>
              <a:off x="6961676" y="3563971"/>
              <a:ext cx="447782" cy="114178"/>
            </a:xfrm>
            <a:prstGeom prst="rect">
              <a:avLst/>
            </a:prstGeom>
            <a:noFill/>
          </p:spPr>
          <p:txBody>
            <a:bodyPr wrap="square" lIns="0" tIns="0" rIns="0" bIns="0" rtlCol="0">
              <a:noAutofit/>
            </a:bodyPr>
            <a:lstStyle/>
            <a:p>
              <a:r>
                <a:rPr lang="en-US" altLang="ja-JP" sz="450" dirty="0">
                  <a:latin typeface="BIZ UDPゴシック" panose="020B0400000000000000" pitchFamily="50" charset="-128"/>
                  <a:ea typeface="BIZ UDPゴシック" panose="020B0400000000000000" pitchFamily="50" charset="-128"/>
                </a:rPr>
                <a:t>110</a:t>
              </a:r>
              <a:endParaRPr lang="ja-JP" altLang="en-US" sz="450" dirty="0">
                <a:latin typeface="BIZ UDPゴシック" panose="020B0400000000000000" pitchFamily="50" charset="-128"/>
                <a:ea typeface="BIZ UDPゴシック" panose="020B0400000000000000" pitchFamily="50" charset="-128"/>
              </a:endParaRPr>
            </a:p>
          </p:txBody>
        </p:sp>
      </p:grpSp>
      <p:cxnSp>
        <p:nvCxnSpPr>
          <p:cNvPr id="7" name="直線矢印コネクタ 6">
            <a:extLst>
              <a:ext uri="{FF2B5EF4-FFF2-40B4-BE49-F238E27FC236}">
                <a16:creationId xmlns:a16="http://schemas.microsoft.com/office/drawing/2014/main" id="{48F4F1CD-8443-3B12-3C90-61007DBD8718}"/>
              </a:ext>
            </a:extLst>
          </p:cNvPr>
          <p:cNvCxnSpPr>
            <a:cxnSpLocks/>
          </p:cNvCxnSpPr>
          <p:nvPr/>
        </p:nvCxnSpPr>
        <p:spPr>
          <a:xfrm>
            <a:off x="173379" y="6466390"/>
            <a:ext cx="26083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B2514E16-9DD8-7663-B00F-59B7C364DD72}"/>
              </a:ext>
            </a:extLst>
          </p:cNvPr>
          <p:cNvSpPr txBox="1"/>
          <p:nvPr/>
        </p:nvSpPr>
        <p:spPr>
          <a:xfrm>
            <a:off x="461940" y="6388309"/>
            <a:ext cx="5445881" cy="359073"/>
          </a:xfrm>
          <a:prstGeom prst="rect">
            <a:avLst/>
          </a:prstGeom>
          <a:solidFill>
            <a:srgbClr val="FFFF00"/>
          </a:solidFill>
        </p:spPr>
        <p:txBody>
          <a:bodyPr wrap="square" lIns="36000" tIns="0" rIns="36000" bIns="0">
            <a:spAutoFit/>
          </a:bodyPr>
          <a:lstStyle/>
          <a:p>
            <a:pPr algn="just" defTabSz="901070">
              <a:lnSpc>
                <a:spcPts val="1400"/>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府では、「大阪府森林プラン」、「放置森林対策行動計画（</a:t>
            </a:r>
            <a:r>
              <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rPr>
              <a:t>H19</a:t>
            </a: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a:t>
            </a:r>
            <a:r>
              <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rPr>
              <a:t>H30</a:t>
            </a: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）」を策定し、</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a:p>
            <a:pPr algn="just" defTabSz="901070">
              <a:lnSpc>
                <a:spcPts val="1400"/>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森林経営に関する取組みを推進</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pic>
        <p:nvPicPr>
          <p:cNvPr id="45" name="図 44">
            <a:extLst>
              <a:ext uri="{FF2B5EF4-FFF2-40B4-BE49-F238E27FC236}">
                <a16:creationId xmlns:a16="http://schemas.microsoft.com/office/drawing/2014/main" id="{30C54863-0854-433D-91BE-1A91B1B705B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46" name="図 45">
            <a:extLst>
              <a:ext uri="{FF2B5EF4-FFF2-40B4-BE49-F238E27FC236}">
                <a16:creationId xmlns:a16="http://schemas.microsoft.com/office/drawing/2014/main" id="{28CDB4AA-B91E-4510-8033-ABBA9BA71C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47" name="図 46">
            <a:extLst>
              <a:ext uri="{FF2B5EF4-FFF2-40B4-BE49-F238E27FC236}">
                <a16:creationId xmlns:a16="http://schemas.microsoft.com/office/drawing/2014/main" id="{B9942620-B75B-4012-8A62-85CDA9F3A5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48" name="図 47">
            <a:extLst>
              <a:ext uri="{FF2B5EF4-FFF2-40B4-BE49-F238E27FC236}">
                <a16:creationId xmlns:a16="http://schemas.microsoft.com/office/drawing/2014/main" id="{EB9C6FF7-9C7B-4540-BC3F-D2058716EB2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49" name="図 48">
            <a:extLst>
              <a:ext uri="{FF2B5EF4-FFF2-40B4-BE49-F238E27FC236}">
                <a16:creationId xmlns:a16="http://schemas.microsoft.com/office/drawing/2014/main" id="{598B2535-E97A-4088-A577-F8B760C97DB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4" name="図 53">
            <a:extLst>
              <a:ext uri="{FF2B5EF4-FFF2-40B4-BE49-F238E27FC236}">
                <a16:creationId xmlns:a16="http://schemas.microsoft.com/office/drawing/2014/main" id="{51B9429E-ABBF-4F2A-8410-8F238023607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5" name="図 54">
            <a:extLst>
              <a:ext uri="{FF2B5EF4-FFF2-40B4-BE49-F238E27FC236}">
                <a16:creationId xmlns:a16="http://schemas.microsoft.com/office/drawing/2014/main" id="{840BD9F8-CCAB-4D8F-BB37-270C67068C9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56" name="Picture 2">
            <a:extLst>
              <a:ext uri="{FF2B5EF4-FFF2-40B4-BE49-F238E27FC236}">
                <a16:creationId xmlns:a16="http://schemas.microsoft.com/office/drawing/2014/main" id="{7E3340D6-0F35-4D87-924D-D71D9D097A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a:extLst>
              <a:ext uri="{FF2B5EF4-FFF2-40B4-BE49-F238E27FC236}">
                <a16:creationId xmlns:a16="http://schemas.microsoft.com/office/drawing/2014/main" id="{484B29B7-3D70-4E65-A377-42C8B30FE9F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
        <p:nvSpPr>
          <p:cNvPr id="60" name="テキスト ボックス 59">
            <a:extLst>
              <a:ext uri="{FF2B5EF4-FFF2-40B4-BE49-F238E27FC236}">
                <a16:creationId xmlns:a16="http://schemas.microsoft.com/office/drawing/2014/main" id="{B3C8208A-22C0-4E4D-861A-C58771B17881}"/>
              </a:ext>
            </a:extLst>
          </p:cNvPr>
          <p:cNvSpPr txBox="1"/>
          <p:nvPr/>
        </p:nvSpPr>
        <p:spPr>
          <a:xfrm>
            <a:off x="8212547" y="2862662"/>
            <a:ext cx="1656061" cy="181664"/>
          </a:xfrm>
          <a:prstGeom prst="rect">
            <a:avLst/>
          </a:prstGeom>
          <a:noFill/>
        </p:spPr>
        <p:txBody>
          <a:bodyPr wrap="square" lIns="0" tIns="0" rIns="0" bIns="0" rtlCol="0">
            <a:noAutofit/>
          </a:bodyPr>
          <a:lstStyle/>
          <a:p>
            <a:r>
              <a:rPr lang="ja-JP" altLang="en-US" sz="800" dirty="0">
                <a:latin typeface="BIZ UDPゴシック" panose="020B0400000000000000" pitchFamily="50" charset="-128"/>
                <a:ea typeface="BIZ UDPゴシック" panose="020B0400000000000000" pitchFamily="50" charset="-128"/>
              </a:rPr>
              <a:t>　出典：令和</a:t>
            </a:r>
            <a:r>
              <a:rPr lang="en-US" altLang="ja-JP" sz="800" dirty="0">
                <a:latin typeface="BIZ UDPゴシック" panose="020B0400000000000000" pitchFamily="50" charset="-128"/>
                <a:ea typeface="BIZ UDPゴシック" panose="020B0400000000000000" pitchFamily="50" charset="-128"/>
              </a:rPr>
              <a:t>6</a:t>
            </a:r>
            <a:r>
              <a:rPr lang="ja-JP" altLang="en-US" sz="800" dirty="0">
                <a:latin typeface="BIZ UDPゴシック" panose="020B0400000000000000" pitchFamily="50" charset="-128"/>
                <a:ea typeface="BIZ UDPゴシック" panose="020B0400000000000000" pitchFamily="50" charset="-128"/>
              </a:rPr>
              <a:t>年度　森林・林業白書</a:t>
            </a:r>
          </a:p>
        </p:txBody>
      </p:sp>
    </p:spTree>
    <p:extLst>
      <p:ext uri="{BB962C8B-B14F-4D97-AF65-F5344CB8AC3E}">
        <p14:creationId xmlns:p14="http://schemas.microsoft.com/office/powerpoint/2010/main" val="2394866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F66A7-56C6-4B4A-EBB0-61D323081DE7}"/>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1029F19A-45F8-B614-5A14-C91DFC552BA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274450" y="2841134"/>
            <a:ext cx="2585404" cy="1380367"/>
          </a:xfrm>
          <a:prstGeom prst="rect">
            <a:avLst/>
          </a:prstGeom>
        </p:spPr>
      </p:pic>
      <p:sp>
        <p:nvSpPr>
          <p:cNvPr id="10" name="四角形: 角を丸くする 9">
            <a:extLst>
              <a:ext uri="{FF2B5EF4-FFF2-40B4-BE49-F238E27FC236}">
                <a16:creationId xmlns:a16="http://schemas.microsoft.com/office/drawing/2014/main" id="{5D68A1DD-08B5-F9E2-5B51-1326112B1749}"/>
              </a:ext>
            </a:extLst>
          </p:cNvPr>
          <p:cNvSpPr/>
          <p:nvPr/>
        </p:nvSpPr>
        <p:spPr>
          <a:xfrm>
            <a:off x="117430" y="909771"/>
            <a:ext cx="9663653" cy="1770151"/>
          </a:xfrm>
          <a:prstGeom prst="roundRect">
            <a:avLst>
              <a:gd name="adj" fmla="val 2708"/>
            </a:avLst>
          </a:prstGeom>
          <a:solidFill>
            <a:schemeClr val="accent6">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35B6F0C1-325F-7548-85F3-BE61C4D13F86}"/>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第３章　大阪府の森林を取り巻く状況</a:t>
            </a:r>
          </a:p>
        </p:txBody>
      </p:sp>
      <p:sp>
        <p:nvSpPr>
          <p:cNvPr id="23" name="スライド番号プレースホルダー 10">
            <a:extLst>
              <a:ext uri="{FF2B5EF4-FFF2-40B4-BE49-F238E27FC236}">
                <a16:creationId xmlns:a16="http://schemas.microsoft.com/office/drawing/2014/main" id="{FDBB4B78-F111-4ACA-74D0-3CFAB8B2C27A}"/>
              </a:ext>
            </a:extLst>
          </p:cNvPr>
          <p:cNvSpPr>
            <a:spLocks noGrp="1"/>
          </p:cNvSpPr>
          <p:nvPr>
            <p:ph type="sldNum" sz="quarter" idx="12"/>
          </p:nvPr>
        </p:nvSpPr>
        <p:spPr>
          <a:xfrm>
            <a:off x="7628810" y="6492875"/>
            <a:ext cx="2228850" cy="365125"/>
          </a:xfrm>
        </p:spPr>
        <p:txBody>
          <a:bodyPr/>
          <a:lstStyle/>
          <a:p>
            <a:fld id="{D2D8002D-B5B0-4BAC-B1F6-782DDCCE6D9C}" type="slidenum">
              <a:rPr kumimoji="1" lang="ja-JP" altLang="en-US" sz="2000" b="1"/>
              <a:t>18</a:t>
            </a:fld>
            <a:endParaRPr kumimoji="1" lang="ja-JP" altLang="en-US" sz="2000" b="1" dirty="0"/>
          </a:p>
        </p:txBody>
      </p:sp>
      <p:sp>
        <p:nvSpPr>
          <p:cNvPr id="11" name="テキスト ボックス 10">
            <a:extLst>
              <a:ext uri="{FF2B5EF4-FFF2-40B4-BE49-F238E27FC236}">
                <a16:creationId xmlns:a16="http://schemas.microsoft.com/office/drawing/2014/main" id="{3C70406D-38E5-D78E-2DCF-D88EEAC05F44}"/>
              </a:ext>
            </a:extLst>
          </p:cNvPr>
          <p:cNvSpPr txBox="1"/>
          <p:nvPr/>
        </p:nvSpPr>
        <p:spPr>
          <a:xfrm>
            <a:off x="345687" y="969847"/>
            <a:ext cx="5321781"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（２）　森林経営を取り巻く社会情勢の変化</a:t>
            </a:r>
          </a:p>
        </p:txBody>
      </p:sp>
      <p:sp>
        <p:nvSpPr>
          <p:cNvPr id="2" name="テキスト ボックス 1">
            <a:extLst>
              <a:ext uri="{FF2B5EF4-FFF2-40B4-BE49-F238E27FC236}">
                <a16:creationId xmlns:a16="http://schemas.microsoft.com/office/drawing/2014/main" id="{D0757CF7-F0F1-DD44-5E2B-6C1112FC2875}"/>
              </a:ext>
            </a:extLst>
          </p:cNvPr>
          <p:cNvSpPr txBox="1"/>
          <p:nvPr/>
        </p:nvSpPr>
        <p:spPr>
          <a:xfrm>
            <a:off x="281048" y="1187207"/>
            <a:ext cx="9417599" cy="1492716"/>
          </a:xfrm>
          <a:prstGeom prst="rect">
            <a:avLst/>
          </a:prstGeom>
          <a:noFill/>
        </p:spPr>
        <p:txBody>
          <a:bodyPr wrap="square">
            <a:spAutoFit/>
          </a:bodyPr>
          <a:lstStyle/>
          <a:p>
            <a:r>
              <a:rPr lang="ja-JP" altLang="en-US" sz="1300" dirty="0">
                <a:latin typeface="BIZ UDゴシック" panose="020B0400000000000000" pitchFamily="49" charset="-128"/>
                <a:ea typeface="BIZ UDゴシック" panose="020B0400000000000000" pitchFamily="49" charset="-128"/>
              </a:rPr>
              <a:t>　戦後造林された人工林が利用期を迎え、</a:t>
            </a:r>
            <a:r>
              <a:rPr lang="ja-JP" altLang="en-US" sz="1300" b="1" u="sng" dirty="0">
                <a:latin typeface="BIZ UDゴシック" panose="020B0400000000000000" pitchFamily="49" charset="-128"/>
                <a:ea typeface="BIZ UDゴシック" panose="020B0400000000000000" pitchFamily="49" charset="-128"/>
              </a:rPr>
              <a:t>「伐って、使って、植えて、育てる」資源循環への転換</a:t>
            </a:r>
            <a:r>
              <a:rPr lang="ja-JP" altLang="en-US" sz="1300" dirty="0">
                <a:latin typeface="BIZ UDゴシック" panose="020B0400000000000000" pitchFamily="49" charset="-128"/>
                <a:ea typeface="BIZ UDゴシック" panose="020B0400000000000000" pitchFamily="49" charset="-128"/>
              </a:rPr>
              <a:t>が急務となっています。一方で、全国的に、所有者の意欲低下等による人工林の管理不足が課題となっており、その対策として</a:t>
            </a:r>
            <a:r>
              <a:rPr lang="ja-JP" altLang="en-US" sz="1300" b="1" u="sng" dirty="0">
                <a:latin typeface="BIZ UDゴシック" panose="020B0400000000000000" pitchFamily="49" charset="-128"/>
                <a:ea typeface="BIZ UDゴシック" panose="020B0400000000000000" pitchFamily="49" charset="-128"/>
              </a:rPr>
              <a:t>「森林経営管理法」</a:t>
            </a:r>
            <a:r>
              <a:rPr lang="ja-JP" altLang="en-US" sz="1300" dirty="0">
                <a:latin typeface="BIZ UDゴシック" panose="020B0400000000000000" pitchFamily="49" charset="-128"/>
                <a:ea typeface="BIZ UDゴシック" panose="020B0400000000000000" pitchFamily="49" charset="-128"/>
              </a:rPr>
              <a:t>と</a:t>
            </a:r>
            <a:r>
              <a:rPr lang="ja-JP" altLang="en-US" sz="1300" b="1" u="sng" dirty="0">
                <a:latin typeface="BIZ UDゴシック" panose="020B0400000000000000" pitchFamily="49" charset="-128"/>
                <a:ea typeface="BIZ UDゴシック" panose="020B0400000000000000" pitchFamily="49" charset="-128"/>
              </a:rPr>
              <a:t>「森林環境譲与税」</a:t>
            </a:r>
            <a:r>
              <a:rPr lang="ja-JP" altLang="en-US" sz="1300" dirty="0">
                <a:latin typeface="BIZ UDゴシック" panose="020B0400000000000000" pitchFamily="49" charset="-128"/>
                <a:ea typeface="BIZ UDゴシック" panose="020B0400000000000000" pitchFamily="49" charset="-128"/>
              </a:rPr>
              <a:t>による制度面・財政面で公的に森林整備を支える体制が構築されました。</a:t>
            </a:r>
          </a:p>
          <a:p>
            <a:r>
              <a:rPr lang="ja-JP" altLang="en-US" sz="1300" dirty="0">
                <a:latin typeface="BIZ UDゴシック" panose="020B0400000000000000" pitchFamily="49" charset="-128"/>
                <a:ea typeface="BIZ UDゴシック" panose="020B0400000000000000" pitchFamily="49" charset="-128"/>
              </a:rPr>
              <a:t>　また、令和３年には、脱炭素社会の実現に向け、</a:t>
            </a:r>
            <a:r>
              <a:rPr lang="ja-JP" altLang="en-US" sz="1300" b="1" u="sng" dirty="0">
                <a:latin typeface="BIZ UDゴシック" panose="020B0400000000000000" pitchFamily="49" charset="-128"/>
                <a:ea typeface="BIZ UDゴシック" panose="020B0400000000000000" pitchFamily="49" charset="-128"/>
              </a:rPr>
              <a:t>公共建築物等における木材の利用の促進に関する法律を改正し、公共建築物だけでなく民間建築物での木材利用も推進</a:t>
            </a:r>
            <a:r>
              <a:rPr lang="ja-JP" altLang="en-US" sz="1300" dirty="0">
                <a:latin typeface="BIZ UDゴシック" panose="020B0400000000000000" pitchFamily="49" charset="-128"/>
                <a:ea typeface="BIZ UDゴシック" panose="020B0400000000000000" pitchFamily="49" charset="-128"/>
              </a:rPr>
              <a:t>されています。さらに、現在、</a:t>
            </a:r>
            <a:r>
              <a:rPr lang="en-US" altLang="ja-JP" sz="1300" dirty="0">
                <a:latin typeface="BIZ UDゴシック" panose="020B0400000000000000" pitchFamily="49" charset="-128"/>
                <a:ea typeface="BIZ UDゴシック" panose="020B0400000000000000" pitchFamily="49" charset="-128"/>
              </a:rPr>
              <a:t>ICT</a:t>
            </a:r>
            <a:r>
              <a:rPr lang="ja-JP" altLang="en-US" sz="1300" dirty="0">
                <a:latin typeface="BIZ UDゴシック" panose="020B0400000000000000" pitchFamily="49" charset="-128"/>
                <a:ea typeface="BIZ UDゴシック" panose="020B0400000000000000" pitchFamily="49" charset="-128"/>
              </a:rPr>
              <a:t>やドローンを活用した</a:t>
            </a:r>
            <a:r>
              <a:rPr lang="ja-JP" altLang="en-US" sz="1300" b="1" u="sng" dirty="0">
                <a:latin typeface="BIZ UDゴシック" panose="020B0400000000000000" pitchFamily="49" charset="-128"/>
                <a:ea typeface="BIZ UDゴシック" panose="020B0400000000000000" pitchFamily="49" charset="-128"/>
              </a:rPr>
              <a:t>スマート林業</a:t>
            </a:r>
            <a:r>
              <a:rPr lang="ja-JP" altLang="en-US" sz="1300" dirty="0">
                <a:latin typeface="BIZ UDゴシック" panose="020B0400000000000000" pitchFamily="49" charset="-128"/>
                <a:ea typeface="BIZ UDゴシック" panose="020B0400000000000000" pitchFamily="49" charset="-128"/>
              </a:rPr>
              <a:t>による生産性向上、森林空間を健康・教育等に活用する「</a:t>
            </a:r>
            <a:r>
              <a:rPr lang="ja-JP" altLang="en-US" sz="1300" b="1" u="sng" dirty="0">
                <a:latin typeface="BIZ UDゴシック" panose="020B0400000000000000" pitchFamily="49" charset="-128"/>
                <a:ea typeface="BIZ UDゴシック" panose="020B0400000000000000" pitchFamily="49" charset="-128"/>
              </a:rPr>
              <a:t>森林サービス産業」</a:t>
            </a:r>
            <a:r>
              <a:rPr lang="ja-JP" altLang="en-US" sz="1300" dirty="0">
                <a:latin typeface="BIZ UDゴシック" panose="020B0400000000000000" pitchFamily="49" charset="-128"/>
                <a:ea typeface="BIZ UDゴシック" panose="020B0400000000000000" pitchFamily="49" charset="-128"/>
              </a:rPr>
              <a:t>、広葉樹材の利用など、森林経営の多角化・活性化にも注目が集まっており、これらを通じて持続可能な森林経営の実現が期待されています。</a:t>
            </a:r>
          </a:p>
        </p:txBody>
      </p:sp>
      <p:sp>
        <p:nvSpPr>
          <p:cNvPr id="35" name="テキスト ボックス 34">
            <a:extLst>
              <a:ext uri="{FF2B5EF4-FFF2-40B4-BE49-F238E27FC236}">
                <a16:creationId xmlns:a16="http://schemas.microsoft.com/office/drawing/2014/main" id="{B40FB73E-9453-40D4-AE6F-1B4A38FE200D}"/>
              </a:ext>
            </a:extLst>
          </p:cNvPr>
          <p:cNvSpPr txBox="1"/>
          <p:nvPr/>
        </p:nvSpPr>
        <p:spPr>
          <a:xfrm>
            <a:off x="156903" y="546410"/>
            <a:ext cx="6289164" cy="299978"/>
          </a:xfrm>
          <a:prstGeom prst="rect">
            <a:avLst/>
          </a:prstGeom>
          <a:solidFill>
            <a:schemeClr val="bg1"/>
          </a:solidFill>
        </p:spPr>
        <p:txBody>
          <a:bodyPr wrap="square" lIns="0" tIns="0" rIns="0" bIns="0" rtlCol="0">
            <a:noAutofit/>
          </a:bodyPr>
          <a:lstStyle/>
          <a:p>
            <a:r>
              <a:rPr lang="ja-JP" altLang="en-US" b="1" dirty="0">
                <a:latin typeface="BIZ UDPゴシック" panose="020B0400000000000000" pitchFamily="50" charset="-128"/>
                <a:ea typeface="BIZ UDPゴシック" panose="020B0400000000000000" pitchFamily="50" charset="-128"/>
              </a:rPr>
              <a:t>  ２．大阪府における森林経営</a:t>
            </a:r>
          </a:p>
        </p:txBody>
      </p:sp>
      <p:sp>
        <p:nvSpPr>
          <p:cNvPr id="6" name="テキスト ボックス 5">
            <a:extLst>
              <a:ext uri="{FF2B5EF4-FFF2-40B4-BE49-F238E27FC236}">
                <a16:creationId xmlns:a16="http://schemas.microsoft.com/office/drawing/2014/main" id="{9F8B1F5E-E892-1AA3-3D7A-F71F07B31771}"/>
              </a:ext>
            </a:extLst>
          </p:cNvPr>
          <p:cNvSpPr txBox="1"/>
          <p:nvPr/>
        </p:nvSpPr>
        <p:spPr>
          <a:xfrm>
            <a:off x="5855367" y="3194498"/>
            <a:ext cx="1532441" cy="1091874"/>
          </a:xfrm>
          <a:prstGeom prst="rect">
            <a:avLst/>
          </a:prstGeom>
          <a:noFill/>
        </p:spPr>
        <p:txBody>
          <a:bodyPr wrap="square" lIns="65314" tIns="32657" rIns="65314" bIns="32657" rtlCol="0" anchor="t">
            <a:spAutoFit/>
          </a:bodyPr>
          <a:lstStyle/>
          <a:p>
            <a:pPr algn="just"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林業は、伐って、使って、植えて、育てるを繰り返し、健全な森林を維持・循環させる産業です。</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私たち一人ひとりが府内産の木材を利用することで、大阪府の森林と林業を守ることにつながります。</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14" name="テキスト ボックス 13">
            <a:extLst>
              <a:ext uri="{FF2B5EF4-FFF2-40B4-BE49-F238E27FC236}">
                <a16:creationId xmlns:a16="http://schemas.microsoft.com/office/drawing/2014/main" id="{EC02831F-3133-377E-13DD-A0FADE872817}"/>
              </a:ext>
            </a:extLst>
          </p:cNvPr>
          <p:cNvSpPr txBox="1"/>
          <p:nvPr/>
        </p:nvSpPr>
        <p:spPr>
          <a:xfrm>
            <a:off x="84256" y="2721771"/>
            <a:ext cx="4357114"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大阪府における木材利用推進の取組み事例</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18" name="テキスト ボックス 17">
            <a:extLst>
              <a:ext uri="{FF2B5EF4-FFF2-40B4-BE49-F238E27FC236}">
                <a16:creationId xmlns:a16="http://schemas.microsoft.com/office/drawing/2014/main" id="{830DE297-6921-1BE2-D9D0-7CADBB178859}"/>
              </a:ext>
            </a:extLst>
          </p:cNvPr>
          <p:cNvSpPr txBox="1"/>
          <p:nvPr/>
        </p:nvSpPr>
        <p:spPr>
          <a:xfrm>
            <a:off x="84256" y="5395885"/>
            <a:ext cx="4868743"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大阪府におけるスマート林業・</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DX</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化への取組み事例</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8" name="テキスト ボックス 7">
            <a:extLst>
              <a:ext uri="{FF2B5EF4-FFF2-40B4-BE49-F238E27FC236}">
                <a16:creationId xmlns:a16="http://schemas.microsoft.com/office/drawing/2014/main" id="{FC0343DE-7827-FC90-054D-36854436ADF4}"/>
              </a:ext>
            </a:extLst>
          </p:cNvPr>
          <p:cNvSpPr txBox="1"/>
          <p:nvPr/>
        </p:nvSpPr>
        <p:spPr>
          <a:xfrm>
            <a:off x="7378283" y="4043544"/>
            <a:ext cx="2518192" cy="230917"/>
          </a:xfrm>
          <a:prstGeom prst="rect">
            <a:avLst/>
          </a:prstGeom>
          <a:noFill/>
        </p:spPr>
        <p:txBody>
          <a:bodyPr wrap="square" lIns="0" tIns="0" rIns="0" bIns="0" rtlCol="0">
            <a:noAutofit/>
          </a:bodyPr>
          <a:lstStyle/>
          <a:p>
            <a:r>
              <a:rPr lang="ja-JP" altLang="en-US" sz="800" dirty="0">
                <a:latin typeface="BIZ UDPゴシック" panose="020B0400000000000000" pitchFamily="50" charset="-128"/>
                <a:ea typeface="BIZ UDPゴシック" panose="020B0400000000000000" pitchFamily="50" charset="-128"/>
              </a:rPr>
              <a:t>　　出典：政府広報オンライン</a:t>
            </a:r>
            <a:endParaRPr lang="en-US" altLang="ja-JP" sz="1500" dirty="0">
              <a:latin typeface="BIZ UDPゴシック" panose="020B0400000000000000" pitchFamily="50" charset="-128"/>
              <a:ea typeface="BIZ UDPゴシック" panose="020B0400000000000000" pitchFamily="50" charset="-128"/>
            </a:endParaRPr>
          </a:p>
          <a:p>
            <a:pPr algn="r"/>
            <a:r>
              <a:rPr lang="ja-JP" altLang="en-US" sz="700" i="0" dirty="0">
                <a:solidFill>
                  <a:srgbClr val="191919"/>
                </a:solidFill>
                <a:effectLst/>
                <a:latin typeface="BIZ UDGothic" panose="020B0400000000000000" pitchFamily="49" charset="-128"/>
                <a:ea typeface="BIZ UDGothic" panose="020B0400000000000000" pitchFamily="49" charset="-128"/>
              </a:rPr>
              <a:t>「国産木材を利用して、日本の森林を元気に保ちましょう」</a:t>
            </a:r>
          </a:p>
          <a:p>
            <a:pPr algn="r"/>
            <a:endParaRPr lang="ja-JP" altLang="en-US" sz="800" dirty="0">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E42DC7C3-329C-2D04-2071-4F5D7E57D161}"/>
              </a:ext>
            </a:extLst>
          </p:cNvPr>
          <p:cNvSpPr txBox="1"/>
          <p:nvPr/>
        </p:nvSpPr>
        <p:spPr>
          <a:xfrm>
            <a:off x="84257" y="5673580"/>
            <a:ext cx="5812039" cy="1108380"/>
          </a:xfrm>
          <a:prstGeom prst="rect">
            <a:avLst/>
          </a:prstGeom>
          <a:noFill/>
        </p:spPr>
        <p:txBody>
          <a:bodyPr wrap="square">
            <a:spAutoFit/>
          </a:bodyPr>
          <a:lstStyle/>
          <a:p>
            <a:pPr algn="just" defTabSz="901070">
              <a:lnSpc>
                <a:spcPts val="1400"/>
              </a:lnSpc>
            </a:pPr>
            <a:r>
              <a:rPr kumimoji="1" lang="ja-JP" altLang="en-US" sz="1050" kern="100" dirty="0">
                <a:solidFill>
                  <a:prstClr val="black"/>
                </a:solidFill>
                <a:latin typeface="BIZ UDゴシック" panose="020B0400000000000000" pitchFamily="49" charset="-128"/>
                <a:ea typeface="BIZ UDゴシック" panose="020B0400000000000000" pitchFamily="49" charset="-128"/>
                <a:cs typeface="Times New Roman"/>
              </a:rPr>
              <a:t>　</a:t>
            </a: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森林施業に対する造林補助事業等による経営支援のほか、近年は、市町村が取り組む森林管理の推進も踏まえた以下の取組みを進めています。</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8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ja-JP" altLang="en-US" sz="1200" b="1" u="sng" kern="100" dirty="0">
                <a:solidFill>
                  <a:prstClr val="black"/>
                </a:solidFill>
                <a:latin typeface="BIZ UDゴシック" panose="020B0400000000000000" pitchFamily="49" charset="-128"/>
                <a:ea typeface="BIZ UDゴシック" panose="020B0400000000000000" pitchFamily="49" charset="-128"/>
                <a:cs typeface="Times New Roman"/>
              </a:rPr>
              <a:t>航空レーザ計測データの整備</a:t>
            </a: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や</a:t>
            </a:r>
            <a:r>
              <a:rPr kumimoji="1" lang="ja-JP" altLang="en-US" sz="1200" b="1" u="sng" kern="100" dirty="0">
                <a:solidFill>
                  <a:prstClr val="black"/>
                </a:solidFill>
                <a:latin typeface="BIZ UDゴシック" panose="020B0400000000000000" pitchFamily="49" charset="-128"/>
                <a:ea typeface="BIZ UDゴシック" panose="020B0400000000000000" pitchFamily="49" charset="-128"/>
                <a:cs typeface="Times New Roman"/>
              </a:rPr>
              <a:t>森林クラウドシステムの構築</a:t>
            </a:r>
            <a:endParaRPr kumimoji="1" lang="en-US" altLang="ja-JP" sz="1200" b="1" u="sng"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8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ja-JP" altLang="en-US" sz="1200" b="1" u="sng" kern="100" dirty="0">
                <a:solidFill>
                  <a:prstClr val="black"/>
                </a:solidFill>
                <a:latin typeface="BIZ UDゴシック" panose="020B0400000000000000" pitchFamily="49" charset="-128"/>
                <a:ea typeface="BIZ UDゴシック" panose="020B0400000000000000" pitchFamily="49" charset="-128"/>
                <a:cs typeface="Times New Roman"/>
              </a:rPr>
              <a:t>大阪府森林整備・木材利用支援センターの設置による市町村支援</a:t>
            </a:r>
            <a:endParaRPr kumimoji="1" lang="en-US" altLang="ja-JP" sz="1200" b="1" u="sng"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8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・スギ花粉発生源対策も兼ねた</a:t>
            </a:r>
            <a:r>
              <a:rPr kumimoji="1" lang="ja-JP" altLang="en-US" sz="1200" b="1" u="sng" kern="100" dirty="0">
                <a:solidFill>
                  <a:prstClr val="black"/>
                </a:solidFill>
                <a:latin typeface="BIZ UDゴシック" panose="020B0400000000000000" pitchFamily="49" charset="-128"/>
                <a:ea typeface="BIZ UDゴシック" panose="020B0400000000000000" pitchFamily="49" charset="-128"/>
                <a:cs typeface="Times New Roman"/>
              </a:rPr>
              <a:t>「新しい林業システム」の検討</a:t>
            </a:r>
            <a:endParaRPr kumimoji="1" lang="en-US" altLang="ja-JP" sz="1050" b="1" u="sng"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29" name="図 28">
            <a:extLst>
              <a:ext uri="{FF2B5EF4-FFF2-40B4-BE49-F238E27FC236}">
                <a16:creationId xmlns:a16="http://schemas.microsoft.com/office/drawing/2014/main" id="{A02DA223-7EDB-B64A-3DA2-5A795B05B078}"/>
              </a:ext>
            </a:extLst>
          </p:cNvPr>
          <p:cNvPicPr>
            <a:picLocks noChangeAspect="1"/>
          </p:cNvPicPr>
          <p:nvPr/>
        </p:nvPicPr>
        <p:blipFill>
          <a:blip r:embed="rId4" cstate="screen">
            <a:extLst>
              <a:ext uri="{28A0092B-C50C-407E-A947-70E740481C1C}">
                <a14:useLocalDpi xmlns:a14="http://schemas.microsoft.com/office/drawing/2010/main"/>
              </a:ext>
            </a:extLst>
          </a:blip>
          <a:srcRect r="-1100"/>
          <a:stretch>
            <a:fillRect/>
          </a:stretch>
        </p:blipFill>
        <p:spPr>
          <a:xfrm>
            <a:off x="6198385" y="4854039"/>
            <a:ext cx="3280609" cy="1871629"/>
          </a:xfrm>
          <a:prstGeom prst="rect">
            <a:avLst/>
          </a:prstGeom>
        </p:spPr>
      </p:pic>
      <p:sp>
        <p:nvSpPr>
          <p:cNvPr id="33" name="テキスト ボックス 32">
            <a:extLst>
              <a:ext uri="{FF2B5EF4-FFF2-40B4-BE49-F238E27FC236}">
                <a16:creationId xmlns:a16="http://schemas.microsoft.com/office/drawing/2014/main" id="{C5BE73A4-6C06-D777-55DA-6A4013DAFB3B}"/>
              </a:ext>
            </a:extLst>
          </p:cNvPr>
          <p:cNvSpPr txBox="1"/>
          <p:nvPr/>
        </p:nvSpPr>
        <p:spPr>
          <a:xfrm>
            <a:off x="5777452" y="2733768"/>
            <a:ext cx="1532441" cy="435284"/>
          </a:xfrm>
          <a:prstGeom prst="rect">
            <a:avLst/>
          </a:prstGeom>
          <a:noFill/>
        </p:spPr>
        <p:txBody>
          <a:bodyPr wrap="square" lIns="65314" tIns="32657" rIns="65314" bIns="32657" rtlCol="0" anchor="t">
            <a:spAutoFit/>
          </a:bodyPr>
          <a:lstStyle/>
          <a:p>
            <a:pPr algn="just" defTabSz="901070"/>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●林業は持続可能な</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　 「循環産業」</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4" name="テキスト ボックス 33">
            <a:extLst>
              <a:ext uri="{FF2B5EF4-FFF2-40B4-BE49-F238E27FC236}">
                <a16:creationId xmlns:a16="http://schemas.microsoft.com/office/drawing/2014/main" id="{844025F3-B218-D878-9353-B3D4862C5363}"/>
              </a:ext>
            </a:extLst>
          </p:cNvPr>
          <p:cNvSpPr txBox="1"/>
          <p:nvPr/>
        </p:nvSpPr>
        <p:spPr>
          <a:xfrm>
            <a:off x="5777452" y="4337770"/>
            <a:ext cx="3141959" cy="250618"/>
          </a:xfrm>
          <a:prstGeom prst="rect">
            <a:avLst/>
          </a:prstGeom>
          <a:noFill/>
        </p:spPr>
        <p:txBody>
          <a:bodyPr wrap="square" lIns="65314" tIns="32657" rIns="65314" bIns="32657" rtlCol="0" anchor="t">
            <a:spAutoFit/>
          </a:bodyPr>
          <a:lstStyle/>
          <a:p>
            <a:pPr algn="just" defTabSz="901070"/>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●森林経営管理法の仕組み</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6" name="テキスト ボックス 35">
            <a:extLst>
              <a:ext uri="{FF2B5EF4-FFF2-40B4-BE49-F238E27FC236}">
                <a16:creationId xmlns:a16="http://schemas.microsoft.com/office/drawing/2014/main" id="{0BDEBBFA-D313-8187-CDB5-BBC7C38D2033}"/>
              </a:ext>
            </a:extLst>
          </p:cNvPr>
          <p:cNvSpPr txBox="1"/>
          <p:nvPr/>
        </p:nvSpPr>
        <p:spPr>
          <a:xfrm>
            <a:off x="5855367" y="4576708"/>
            <a:ext cx="3925716" cy="322432"/>
          </a:xfrm>
          <a:prstGeom prst="rect">
            <a:avLst/>
          </a:prstGeom>
          <a:noFill/>
        </p:spPr>
        <p:txBody>
          <a:bodyPr wrap="square" lIns="65314" tIns="32657" rIns="65314" bIns="32657" rtlCol="0" anchor="t">
            <a:spAutoFit/>
          </a:bodyPr>
          <a:lstStyle/>
          <a:p>
            <a:pPr algn="just"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適切な経営管理が行われていない森林について、市町村が仲介役となり、</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森林所有者と林業経営者とを繋いだり、公的管理を行うための制度です</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7" name="テキスト ボックス 36">
            <a:extLst>
              <a:ext uri="{FF2B5EF4-FFF2-40B4-BE49-F238E27FC236}">
                <a16:creationId xmlns:a16="http://schemas.microsoft.com/office/drawing/2014/main" id="{18F5DD75-FBE0-E8B8-FE69-DB1EE9AF1125}"/>
              </a:ext>
            </a:extLst>
          </p:cNvPr>
          <p:cNvSpPr txBox="1"/>
          <p:nvPr/>
        </p:nvSpPr>
        <p:spPr>
          <a:xfrm>
            <a:off x="7782499" y="6708048"/>
            <a:ext cx="1560651" cy="183615"/>
          </a:xfrm>
          <a:prstGeom prst="rect">
            <a:avLst/>
          </a:prstGeom>
          <a:noFill/>
        </p:spPr>
        <p:txBody>
          <a:bodyPr wrap="square" lIns="0" tIns="0" rIns="0" bIns="0" rtlCol="0">
            <a:noAutofit/>
          </a:bodyPr>
          <a:lstStyle/>
          <a:p>
            <a:pPr algn="r"/>
            <a:r>
              <a:rPr lang="ja-JP" altLang="en-US" sz="800" dirty="0">
                <a:latin typeface="BIZ UDPゴシック" panose="020B0400000000000000" pitchFamily="50" charset="-128"/>
                <a:ea typeface="BIZ UDPゴシック" panose="020B0400000000000000" pitchFamily="50" charset="-128"/>
              </a:rPr>
              <a:t>出典：林野庁ウェブページ</a:t>
            </a:r>
          </a:p>
        </p:txBody>
      </p:sp>
      <p:pic>
        <p:nvPicPr>
          <p:cNvPr id="39" name="図 38">
            <a:extLst>
              <a:ext uri="{FF2B5EF4-FFF2-40B4-BE49-F238E27FC236}">
                <a16:creationId xmlns:a16="http://schemas.microsoft.com/office/drawing/2014/main" id="{EC932191-0F77-7022-7CD4-F11F495A945B}"/>
              </a:ext>
            </a:extLst>
          </p:cNvPr>
          <p:cNvPicPr>
            <a:picLocks noChangeAspect="1"/>
          </p:cNvPicPr>
          <p:nvPr/>
        </p:nvPicPr>
        <p:blipFill>
          <a:blip r:embed="rId5" cstate="screen">
            <a:extLst>
              <a:ext uri="{28A0092B-C50C-407E-A947-70E740481C1C}">
                <a14:useLocalDpi xmlns:a14="http://schemas.microsoft.com/office/drawing/2010/main"/>
              </a:ext>
            </a:extLst>
          </a:blip>
          <a:srcRect r="-1"/>
          <a:stretch>
            <a:fillRect/>
          </a:stretch>
        </p:blipFill>
        <p:spPr>
          <a:xfrm>
            <a:off x="4261876" y="3772516"/>
            <a:ext cx="1411416" cy="1038111"/>
          </a:xfrm>
          <a:prstGeom prst="rect">
            <a:avLst/>
          </a:prstGeom>
        </p:spPr>
      </p:pic>
      <p:pic>
        <p:nvPicPr>
          <p:cNvPr id="40" name="図 39">
            <a:extLst>
              <a:ext uri="{FF2B5EF4-FFF2-40B4-BE49-F238E27FC236}">
                <a16:creationId xmlns:a16="http://schemas.microsoft.com/office/drawing/2014/main" id="{BF088E57-323D-F16B-8E57-3B04AE008D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95606" y="3762614"/>
            <a:ext cx="1802460" cy="1351845"/>
          </a:xfrm>
          <a:prstGeom prst="rect">
            <a:avLst/>
          </a:prstGeom>
        </p:spPr>
      </p:pic>
      <p:pic>
        <p:nvPicPr>
          <p:cNvPr id="41" name="図 40">
            <a:extLst>
              <a:ext uri="{FF2B5EF4-FFF2-40B4-BE49-F238E27FC236}">
                <a16:creationId xmlns:a16="http://schemas.microsoft.com/office/drawing/2014/main" id="{DD0EFA66-B5D3-487D-A676-C61259DCD6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2983" y="3766519"/>
            <a:ext cx="2027769" cy="1351845"/>
          </a:xfrm>
          <a:prstGeom prst="rect">
            <a:avLst/>
          </a:prstGeom>
        </p:spPr>
      </p:pic>
      <p:sp>
        <p:nvSpPr>
          <p:cNvPr id="42" name="テキスト ボックス 41">
            <a:extLst>
              <a:ext uri="{FF2B5EF4-FFF2-40B4-BE49-F238E27FC236}">
                <a16:creationId xmlns:a16="http://schemas.microsoft.com/office/drawing/2014/main" id="{1395A47C-6DA7-89EC-A870-0958EE872070}"/>
              </a:ext>
            </a:extLst>
          </p:cNvPr>
          <p:cNvSpPr txBox="1"/>
          <p:nvPr/>
        </p:nvSpPr>
        <p:spPr>
          <a:xfrm>
            <a:off x="685309" y="5138437"/>
            <a:ext cx="1583758" cy="239168"/>
          </a:xfrm>
          <a:prstGeom prst="rect">
            <a:avLst/>
          </a:prstGeom>
          <a:noFill/>
        </p:spPr>
        <p:txBody>
          <a:bodyPr wrap="square" lIns="0" tIns="0" rIns="0" bIns="0" rtlCol="0" anchor="t">
            <a:spAutoFit/>
          </a:bodyPr>
          <a:lstStyle/>
          <a:p>
            <a:pPr algn="ctr"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大阪府咲州庁舎フェスパ</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ctr" defTabSz="901070">
              <a:lnSpc>
                <a:spcPts val="1000"/>
              </a:lnSpc>
            </a:pP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木材使用量</a:t>
            </a:r>
            <a:r>
              <a:rPr kumimoji="1" lang="en-US" altLang="ja-JP" sz="800" kern="100" dirty="0">
                <a:solidFill>
                  <a:prstClr val="black"/>
                </a:solidFill>
                <a:latin typeface="BIZ UDゴシック" panose="020B0400000000000000" pitchFamily="49" charset="-128"/>
                <a:ea typeface="BIZ UDゴシック" panose="020B0400000000000000" pitchFamily="49" charset="-128"/>
                <a:cs typeface="Times New Roman"/>
              </a:rPr>
              <a:t>31</a:t>
            </a: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㎥（全て府内産材）</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3" name="テキスト ボックス 42">
            <a:extLst>
              <a:ext uri="{FF2B5EF4-FFF2-40B4-BE49-F238E27FC236}">
                <a16:creationId xmlns:a16="http://schemas.microsoft.com/office/drawing/2014/main" id="{6B05F6EE-7EA8-47D9-4F41-545D2DC0A4A8}"/>
              </a:ext>
            </a:extLst>
          </p:cNvPr>
          <p:cNvSpPr txBox="1"/>
          <p:nvPr/>
        </p:nvSpPr>
        <p:spPr>
          <a:xfrm>
            <a:off x="2421228" y="5138438"/>
            <a:ext cx="1756665" cy="239168"/>
          </a:xfrm>
          <a:prstGeom prst="rect">
            <a:avLst/>
          </a:prstGeom>
          <a:noFill/>
        </p:spPr>
        <p:txBody>
          <a:bodyPr wrap="square" lIns="0" tIns="0" rIns="0" bIns="0" rtlCol="0" anchor="t">
            <a:spAutoFit/>
          </a:bodyPr>
          <a:lstStyle/>
          <a:p>
            <a:pPr algn="ctr"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大阪・関西万博「大屋根リング」</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ctr" defTabSz="901070">
              <a:lnSpc>
                <a:spcPts val="1000"/>
              </a:lnSpc>
            </a:pP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木材使用</a:t>
            </a:r>
            <a:r>
              <a:rPr kumimoji="1" lang="en-US" altLang="ja-JP" sz="800" kern="100" dirty="0">
                <a:solidFill>
                  <a:prstClr val="black"/>
                </a:solidFill>
                <a:latin typeface="BIZ UDゴシック" panose="020B0400000000000000" pitchFamily="49" charset="-128"/>
                <a:ea typeface="BIZ UDゴシック" panose="020B0400000000000000" pitchFamily="49" charset="-128"/>
                <a:cs typeface="Times New Roman"/>
              </a:rPr>
              <a:t>27,000</a:t>
            </a: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㎥（国産材約</a:t>
            </a:r>
            <a:r>
              <a:rPr kumimoji="1" lang="en-US" altLang="ja-JP" sz="800" kern="100" dirty="0">
                <a:solidFill>
                  <a:prstClr val="black"/>
                </a:solidFill>
                <a:latin typeface="BIZ UDゴシック" panose="020B0400000000000000" pitchFamily="49" charset="-128"/>
                <a:ea typeface="BIZ UDゴシック" panose="020B0400000000000000" pitchFamily="49" charset="-128"/>
                <a:cs typeface="Times New Roman"/>
              </a:rPr>
              <a:t>7</a:t>
            </a: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割）</a:t>
            </a:r>
            <a:endParaRPr kumimoji="1" lang="en-US" altLang="ja-JP" sz="8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4" name="テキスト ボックス 43">
            <a:extLst>
              <a:ext uri="{FF2B5EF4-FFF2-40B4-BE49-F238E27FC236}">
                <a16:creationId xmlns:a16="http://schemas.microsoft.com/office/drawing/2014/main" id="{86E26FCF-9965-3DB5-EAD9-88B4708FE83D}"/>
              </a:ext>
            </a:extLst>
          </p:cNvPr>
          <p:cNvSpPr txBox="1"/>
          <p:nvPr/>
        </p:nvSpPr>
        <p:spPr>
          <a:xfrm>
            <a:off x="4246782" y="4842190"/>
            <a:ext cx="1359872" cy="495649"/>
          </a:xfrm>
          <a:prstGeom prst="rect">
            <a:avLst/>
          </a:prstGeom>
          <a:noFill/>
        </p:spPr>
        <p:txBody>
          <a:bodyPr wrap="square" lIns="0" tIns="0" rIns="0" bIns="0" rtlCol="0" anchor="t">
            <a:spAutoFit/>
          </a:bodyPr>
          <a:lstStyle/>
          <a:p>
            <a:pPr algn="just" defTabSz="901070">
              <a:lnSpc>
                <a:spcPts val="1000"/>
              </a:lnSpc>
            </a:pP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 ＣＬＴ材の使用と伝統工法の貫接合と現代工法の融合等、大型木造建築物への可能性を広げました。</a:t>
            </a:r>
            <a:endParaRPr kumimoji="1" lang="en-US" altLang="ja-JP" sz="8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5" name="テキスト ボックス 44">
            <a:extLst>
              <a:ext uri="{FF2B5EF4-FFF2-40B4-BE49-F238E27FC236}">
                <a16:creationId xmlns:a16="http://schemas.microsoft.com/office/drawing/2014/main" id="{0BDB8963-1B6F-7B55-E8BC-C8161ABA8072}"/>
              </a:ext>
            </a:extLst>
          </p:cNvPr>
          <p:cNvSpPr txBox="1"/>
          <p:nvPr/>
        </p:nvSpPr>
        <p:spPr>
          <a:xfrm>
            <a:off x="162029" y="2993782"/>
            <a:ext cx="5601715" cy="749308"/>
          </a:xfrm>
          <a:prstGeom prst="rect">
            <a:avLst/>
          </a:prstGeom>
          <a:noFill/>
        </p:spPr>
        <p:txBody>
          <a:bodyPr wrap="square" lIns="0" rIns="0">
            <a:spAutoFit/>
          </a:bodyPr>
          <a:lstStyle/>
          <a:p>
            <a:pPr algn="just" defTabSz="901070">
              <a:lnSpc>
                <a:spcPts val="18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ja-JP" altLang="en-US" sz="1200" b="1" u="sng" kern="100" dirty="0">
                <a:solidFill>
                  <a:prstClr val="black"/>
                </a:solidFill>
                <a:latin typeface="BIZ UDゴシック" panose="020B0400000000000000" pitchFamily="49" charset="-128"/>
                <a:ea typeface="BIZ UDゴシック" panose="020B0400000000000000" pitchFamily="49" charset="-128"/>
                <a:cs typeface="Times New Roman"/>
              </a:rPr>
              <a:t>大阪府木材利用基本方針</a:t>
            </a: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に基づく公共施設の木材利用・「おおさか材」の普及</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8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・大阪府 </a:t>
            </a:r>
            <a:r>
              <a:rPr kumimoji="1" lang="ja-JP" altLang="en-US" sz="1200" b="1" u="sng" kern="100" dirty="0">
                <a:solidFill>
                  <a:prstClr val="black"/>
                </a:solidFill>
                <a:latin typeface="BIZ UDゴシック" panose="020B0400000000000000" pitchFamily="49" charset="-128"/>
                <a:ea typeface="BIZ UDゴシック" panose="020B0400000000000000" pitchFamily="49" charset="-128"/>
                <a:cs typeface="Times New Roman"/>
              </a:rPr>
              <a:t>子ども木育基金</a:t>
            </a: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を財源とした「木とふれあう木育推進事業」の推進</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8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・大阪府 </a:t>
            </a:r>
            <a:r>
              <a:rPr kumimoji="1" lang="en-US" altLang="ja-JP" sz="1200" b="1" u="sng" kern="100" dirty="0">
                <a:solidFill>
                  <a:prstClr val="black"/>
                </a:solidFill>
                <a:latin typeface="BIZ UDゴシック" panose="020B0400000000000000" pitchFamily="49" charset="-128"/>
                <a:ea typeface="BIZ UDゴシック" panose="020B0400000000000000" pitchFamily="49" charset="-128"/>
                <a:cs typeface="Times New Roman"/>
              </a:rPr>
              <a:t>CO2</a:t>
            </a:r>
            <a:r>
              <a:rPr kumimoji="1" lang="ja-JP" altLang="en-US" sz="1200" b="1" u="sng" kern="100" dirty="0">
                <a:solidFill>
                  <a:prstClr val="black"/>
                </a:solidFill>
                <a:latin typeface="BIZ UDゴシック" panose="020B0400000000000000" pitchFamily="49" charset="-128"/>
                <a:ea typeface="BIZ UDゴシック" panose="020B0400000000000000" pitchFamily="49" charset="-128"/>
                <a:cs typeface="Times New Roman"/>
              </a:rPr>
              <a:t>森林吸収量・木材固定量認証制度</a:t>
            </a: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による脱炭素への貢献の可視化</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38" name="図 37">
            <a:extLst>
              <a:ext uri="{FF2B5EF4-FFF2-40B4-BE49-F238E27FC236}">
                <a16:creationId xmlns:a16="http://schemas.microsoft.com/office/drawing/2014/main" id="{D34E2614-4F71-408E-B8A0-607FC030ACA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46" name="図 45">
            <a:extLst>
              <a:ext uri="{FF2B5EF4-FFF2-40B4-BE49-F238E27FC236}">
                <a16:creationId xmlns:a16="http://schemas.microsoft.com/office/drawing/2014/main" id="{FE1E40FE-140A-46D4-B445-E1D18EE6E6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47" name="図 46">
            <a:extLst>
              <a:ext uri="{FF2B5EF4-FFF2-40B4-BE49-F238E27FC236}">
                <a16:creationId xmlns:a16="http://schemas.microsoft.com/office/drawing/2014/main" id="{5AC22F6B-445E-4E24-AC11-FA795E6362E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48" name="図 47">
            <a:extLst>
              <a:ext uri="{FF2B5EF4-FFF2-40B4-BE49-F238E27FC236}">
                <a16:creationId xmlns:a16="http://schemas.microsoft.com/office/drawing/2014/main" id="{579F6A3C-E2E5-4BFD-9078-B3C701DB03A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49" name="図 48">
            <a:extLst>
              <a:ext uri="{FF2B5EF4-FFF2-40B4-BE49-F238E27FC236}">
                <a16:creationId xmlns:a16="http://schemas.microsoft.com/office/drawing/2014/main" id="{1EC0E0BD-B58F-4276-A92E-3355A30D803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0" name="図 49">
            <a:extLst>
              <a:ext uri="{FF2B5EF4-FFF2-40B4-BE49-F238E27FC236}">
                <a16:creationId xmlns:a16="http://schemas.microsoft.com/office/drawing/2014/main" id="{A3F893FC-C557-4835-BEB3-3409623BCA2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1" name="図 50">
            <a:extLst>
              <a:ext uri="{FF2B5EF4-FFF2-40B4-BE49-F238E27FC236}">
                <a16:creationId xmlns:a16="http://schemas.microsoft.com/office/drawing/2014/main" id="{60882A34-7CD8-4C44-81C7-2F312C4C23F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52" name="Picture 2">
            <a:extLst>
              <a:ext uri="{FF2B5EF4-FFF2-40B4-BE49-F238E27FC236}">
                <a16:creationId xmlns:a16="http://schemas.microsoft.com/office/drawing/2014/main" id="{E540433E-D08E-410D-AB95-FD654144239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a:extLst>
              <a:ext uri="{FF2B5EF4-FFF2-40B4-BE49-F238E27FC236}">
                <a16:creationId xmlns:a16="http://schemas.microsoft.com/office/drawing/2014/main" id="{D9FADC5A-4967-4A15-92CF-65981A2C55E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662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5DC77-81B7-B3DD-324C-A2D926F75F08}"/>
            </a:ext>
          </a:extLst>
        </p:cNvPr>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2B678C91-2402-7AAE-9646-FFAA607BBF6A}"/>
              </a:ext>
            </a:extLst>
          </p:cNvPr>
          <p:cNvSpPr/>
          <p:nvPr/>
        </p:nvSpPr>
        <p:spPr>
          <a:xfrm>
            <a:off x="117431" y="909771"/>
            <a:ext cx="9531394" cy="1397153"/>
          </a:xfrm>
          <a:prstGeom prst="roundRect">
            <a:avLst>
              <a:gd name="adj" fmla="val 2708"/>
            </a:avLst>
          </a:prstGeom>
          <a:solidFill>
            <a:schemeClr val="accent6">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281133CB-462E-F1A2-6C8A-0C5DDE4A5400}"/>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第３章　大阪府の森林を取り巻く状況</a:t>
            </a:r>
          </a:p>
        </p:txBody>
      </p:sp>
      <p:sp>
        <p:nvSpPr>
          <p:cNvPr id="11" name="テキスト ボックス 10">
            <a:extLst>
              <a:ext uri="{FF2B5EF4-FFF2-40B4-BE49-F238E27FC236}">
                <a16:creationId xmlns:a16="http://schemas.microsoft.com/office/drawing/2014/main" id="{5AC6F2BA-30D2-ED07-D04C-975462EF3D33}"/>
              </a:ext>
            </a:extLst>
          </p:cNvPr>
          <p:cNvSpPr txBox="1"/>
          <p:nvPr/>
        </p:nvSpPr>
        <p:spPr>
          <a:xfrm>
            <a:off x="345687" y="969847"/>
            <a:ext cx="5321781"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（３）　持続的な森林経営に関する課題とこれから取り組むべき事項</a:t>
            </a:r>
          </a:p>
        </p:txBody>
      </p:sp>
      <p:sp>
        <p:nvSpPr>
          <p:cNvPr id="2" name="テキスト ボックス 1">
            <a:extLst>
              <a:ext uri="{FF2B5EF4-FFF2-40B4-BE49-F238E27FC236}">
                <a16:creationId xmlns:a16="http://schemas.microsoft.com/office/drawing/2014/main" id="{74501CCE-7635-9086-A275-00FCA4C4C525}"/>
              </a:ext>
            </a:extLst>
          </p:cNvPr>
          <p:cNvSpPr txBox="1"/>
          <p:nvPr/>
        </p:nvSpPr>
        <p:spPr>
          <a:xfrm>
            <a:off x="345687" y="1214317"/>
            <a:ext cx="9214626" cy="1092607"/>
          </a:xfrm>
          <a:prstGeom prst="rect">
            <a:avLst/>
          </a:prstGeom>
          <a:noFill/>
        </p:spPr>
        <p:txBody>
          <a:bodyPr wrap="square">
            <a:spAutoFit/>
          </a:bodyPr>
          <a:lstStyle/>
          <a:p>
            <a:r>
              <a:rPr lang="ja-JP" altLang="en-US" sz="1300" dirty="0">
                <a:latin typeface="BIZ UDゴシック" panose="020B0400000000000000" pitchFamily="49" charset="-128"/>
                <a:ea typeface="BIZ UDゴシック" panose="020B0400000000000000" pitchFamily="49" charset="-128"/>
              </a:rPr>
              <a:t>　全国平均よりも高い</a:t>
            </a:r>
            <a:r>
              <a:rPr lang="ja-JP" altLang="en-US" sz="1300" b="1" u="sng" dirty="0">
                <a:latin typeface="BIZ UDゴシック" panose="020B0400000000000000" pitchFamily="49" charset="-128"/>
                <a:ea typeface="BIZ UDゴシック" panose="020B0400000000000000" pitchFamily="49" charset="-128"/>
              </a:rPr>
              <a:t>８割を超える利用期を迎えた府域の森林資源</a:t>
            </a:r>
            <a:r>
              <a:rPr lang="ja-JP" altLang="en-US" sz="1300" dirty="0">
                <a:latin typeface="BIZ UDゴシック" panose="020B0400000000000000" pitchFamily="49" charset="-128"/>
                <a:ea typeface="BIZ UDゴシック" panose="020B0400000000000000" pitchFamily="49" charset="-128"/>
              </a:rPr>
              <a:t>を有効に活用し、二酸化炭素の排出抑制及び炭素の貯蔵を通じた循環型社会の実現という新たな社会要請に対応するためにも、持続的な森林経営の推進が課題となっています。</a:t>
            </a:r>
          </a:p>
          <a:p>
            <a:r>
              <a:rPr lang="ja-JP" altLang="en-US" sz="1300" dirty="0">
                <a:latin typeface="BIZ UDゴシック" panose="020B0400000000000000" pitchFamily="49" charset="-128"/>
                <a:ea typeface="BIZ UDゴシック" panose="020B0400000000000000" pitchFamily="49" charset="-128"/>
              </a:rPr>
              <a:t>　このため、従来からの林業・木材利用の推進の取組みに加え、大阪府特有の条件を踏まえた</a:t>
            </a:r>
            <a:r>
              <a:rPr lang="ja-JP" altLang="en-US" sz="1300" b="1" u="sng" dirty="0">
                <a:latin typeface="BIZ UDゴシック" panose="020B0400000000000000" pitchFamily="49" charset="-128"/>
                <a:ea typeface="BIZ UDゴシック" panose="020B0400000000000000" pitchFamily="49" charset="-128"/>
              </a:rPr>
              <a:t>森林経営の効率化や基盤強化</a:t>
            </a:r>
            <a:r>
              <a:rPr lang="ja-JP" altLang="en-US" sz="1300" dirty="0">
                <a:latin typeface="BIZ UDゴシック" panose="020B0400000000000000" pitchFamily="49" charset="-128"/>
                <a:ea typeface="BIZ UDゴシック" panose="020B0400000000000000" pitchFamily="49" charset="-128"/>
              </a:rPr>
              <a:t>、</a:t>
            </a:r>
            <a:r>
              <a:rPr lang="ja-JP" altLang="en-US" sz="1300" b="1" u="sng" dirty="0">
                <a:latin typeface="BIZ UDゴシック" panose="020B0400000000000000" pitchFamily="49" charset="-128"/>
                <a:ea typeface="BIZ UDゴシック" panose="020B0400000000000000" pitchFamily="49" charset="-128"/>
              </a:rPr>
              <a:t>新技術の活用支援</a:t>
            </a:r>
            <a:r>
              <a:rPr lang="ja-JP" altLang="en-US" sz="1300" dirty="0">
                <a:latin typeface="BIZ UDゴシック" panose="020B0400000000000000" pitchFamily="49" charset="-128"/>
                <a:ea typeface="BIZ UDゴシック" panose="020B0400000000000000" pitchFamily="49" charset="-128"/>
              </a:rPr>
              <a:t>、</a:t>
            </a:r>
            <a:r>
              <a:rPr lang="ja-JP" altLang="en-US" sz="1300" b="1" u="sng" dirty="0">
                <a:latin typeface="BIZ UDゴシック" panose="020B0400000000000000" pitchFamily="49" charset="-128"/>
                <a:ea typeface="BIZ UDゴシック" panose="020B0400000000000000" pitchFamily="49" charset="-128"/>
              </a:rPr>
              <a:t>民間施設も含めたさらなる木材利用の推進</a:t>
            </a:r>
            <a:r>
              <a:rPr lang="ja-JP" altLang="en-US" sz="1300" dirty="0">
                <a:latin typeface="BIZ UDゴシック" panose="020B0400000000000000" pitchFamily="49" charset="-128"/>
                <a:ea typeface="BIZ UDゴシック" panose="020B0400000000000000" pitchFamily="49" charset="-128"/>
              </a:rPr>
              <a:t>と、これら森林経営に関する</a:t>
            </a:r>
            <a:r>
              <a:rPr lang="ja-JP" altLang="en-US" sz="1300" b="1" u="sng" dirty="0">
                <a:latin typeface="BIZ UDゴシック" panose="020B0400000000000000" pitchFamily="49" charset="-128"/>
                <a:ea typeface="BIZ UDゴシック" panose="020B0400000000000000" pitchFamily="49" charset="-128"/>
              </a:rPr>
              <a:t>労働者の確保や人材育成</a:t>
            </a:r>
            <a:r>
              <a:rPr lang="ja-JP" altLang="en-US" sz="1300" dirty="0">
                <a:latin typeface="BIZ UDゴシック" panose="020B0400000000000000" pitchFamily="49" charset="-128"/>
                <a:ea typeface="BIZ UDゴシック" panose="020B0400000000000000" pitchFamily="49" charset="-128"/>
              </a:rPr>
              <a:t>に重点的に取り組んでいく必要があります。</a:t>
            </a:r>
          </a:p>
        </p:txBody>
      </p:sp>
      <p:sp>
        <p:nvSpPr>
          <p:cNvPr id="42" name="AutoShape 2">
            <a:extLst>
              <a:ext uri="{FF2B5EF4-FFF2-40B4-BE49-F238E27FC236}">
                <a16:creationId xmlns:a16="http://schemas.microsoft.com/office/drawing/2014/main" id="{C08D8231-BDE5-1546-C446-A0B28BA45B8D}"/>
              </a:ext>
            </a:extLst>
          </p:cNvPr>
          <p:cNvSpPr>
            <a:spLocks noChangeArrowheads="1"/>
          </p:cNvSpPr>
          <p:nvPr/>
        </p:nvSpPr>
        <p:spPr bwMode="auto">
          <a:xfrm>
            <a:off x="98978" y="2367001"/>
            <a:ext cx="3221886" cy="4434852"/>
          </a:xfrm>
          <a:prstGeom prst="flowChartProcess">
            <a:avLst/>
          </a:prstGeom>
          <a:no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01070">
              <a:spcBef>
                <a:spcPct val="0"/>
              </a:spcBef>
              <a:buNone/>
              <a:defRPr/>
            </a:pPr>
            <a:endParaRPr lang="ja-JP" altLang="en-US" sz="1326">
              <a:solidFill>
                <a:prstClr val="black"/>
              </a:solidFill>
            </a:endParaRPr>
          </a:p>
        </p:txBody>
      </p:sp>
      <p:sp>
        <p:nvSpPr>
          <p:cNvPr id="34" name="テキスト ボックス 33">
            <a:extLst>
              <a:ext uri="{FF2B5EF4-FFF2-40B4-BE49-F238E27FC236}">
                <a16:creationId xmlns:a16="http://schemas.microsoft.com/office/drawing/2014/main" id="{6D502A33-64AA-414A-A844-B40B18CB83C4}"/>
              </a:ext>
            </a:extLst>
          </p:cNvPr>
          <p:cNvSpPr txBox="1"/>
          <p:nvPr/>
        </p:nvSpPr>
        <p:spPr>
          <a:xfrm>
            <a:off x="156903" y="546410"/>
            <a:ext cx="6289164" cy="299978"/>
          </a:xfrm>
          <a:prstGeom prst="rect">
            <a:avLst/>
          </a:prstGeom>
          <a:solidFill>
            <a:schemeClr val="bg1"/>
          </a:solidFill>
        </p:spPr>
        <p:txBody>
          <a:bodyPr wrap="square" lIns="0" tIns="0" rIns="0" bIns="0" rtlCol="0">
            <a:noAutofit/>
          </a:bodyPr>
          <a:lstStyle/>
          <a:p>
            <a:r>
              <a:rPr lang="ja-JP" altLang="en-US" b="1" dirty="0">
                <a:latin typeface="BIZ UDPゴシック" panose="020B0400000000000000" pitchFamily="50" charset="-128"/>
                <a:ea typeface="BIZ UDPゴシック" panose="020B0400000000000000" pitchFamily="50" charset="-128"/>
              </a:rPr>
              <a:t>  ２．大阪府における森林経営</a:t>
            </a:r>
          </a:p>
        </p:txBody>
      </p:sp>
      <p:sp>
        <p:nvSpPr>
          <p:cNvPr id="7" name="テキスト ボックス 6">
            <a:extLst>
              <a:ext uri="{FF2B5EF4-FFF2-40B4-BE49-F238E27FC236}">
                <a16:creationId xmlns:a16="http://schemas.microsoft.com/office/drawing/2014/main" id="{BD6F2F21-AE63-DD16-31A5-68B11F060D08}"/>
              </a:ext>
            </a:extLst>
          </p:cNvPr>
          <p:cNvSpPr txBox="1"/>
          <p:nvPr/>
        </p:nvSpPr>
        <p:spPr>
          <a:xfrm>
            <a:off x="156903" y="2449841"/>
            <a:ext cx="3011530" cy="154979"/>
          </a:xfrm>
          <a:prstGeom prst="rect">
            <a:avLst/>
          </a:prstGeom>
          <a:noFill/>
        </p:spPr>
        <p:txBody>
          <a:bodyPr wrap="square" lIns="0" tIns="0" rIns="0" bIns="0">
            <a:spAutoFit/>
          </a:bodyPr>
          <a:lstStyle/>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〇造林に係る省力化・低コスト化技術指針</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8" name="テキスト ボックス 7">
            <a:extLst>
              <a:ext uri="{FF2B5EF4-FFF2-40B4-BE49-F238E27FC236}">
                <a16:creationId xmlns:a16="http://schemas.microsoft.com/office/drawing/2014/main" id="{32BF1F3C-85C0-70DE-C33E-5D0F9787B5AB}"/>
              </a:ext>
            </a:extLst>
          </p:cNvPr>
          <p:cNvSpPr txBox="1"/>
          <p:nvPr/>
        </p:nvSpPr>
        <p:spPr>
          <a:xfrm>
            <a:off x="222284" y="2766187"/>
            <a:ext cx="3011530" cy="1440074"/>
          </a:xfrm>
          <a:prstGeom prst="rect">
            <a:avLst/>
          </a:prstGeom>
          <a:noFill/>
        </p:spPr>
        <p:txBody>
          <a:bodyPr wrap="square" lIns="0" tIns="0" rIns="0" bIns="0">
            <a:spAutoFit/>
          </a:bodyPr>
          <a:lstStyle/>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林業を持続的な産業へと発展させ、伐採後の再造林・育林を確実に実施していくための従来手法の改善方法と新技術も踏まえた造林事業の省力・低コスト化手法を示すもの</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600"/>
              </a:lnSpc>
            </a:pP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示される手法等</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a:t>
            </a: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・伐採・造林の一貫作業</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・低密度植栽</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・下刈りの省力化</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・早生樹の利用</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・森林づくりの新たな技術</a:t>
            </a:r>
            <a:endPar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12" name="図 11" descr="屋外, 人, スポーツゲーム, 男 が含まれている画像&#10;&#10;AI 生成コンテンツは誤りを含む可能性があります。">
            <a:extLst>
              <a:ext uri="{FF2B5EF4-FFF2-40B4-BE49-F238E27FC236}">
                <a16:creationId xmlns:a16="http://schemas.microsoft.com/office/drawing/2014/main" id="{D4E40153-4623-E3B2-FEE5-07C0AC81EB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5311" y="3189332"/>
            <a:ext cx="1706174" cy="1222944"/>
          </a:xfrm>
          <a:prstGeom prst="rect">
            <a:avLst/>
          </a:prstGeom>
        </p:spPr>
      </p:pic>
      <p:sp>
        <p:nvSpPr>
          <p:cNvPr id="13" name="テキスト ボックス 12">
            <a:extLst>
              <a:ext uri="{FF2B5EF4-FFF2-40B4-BE49-F238E27FC236}">
                <a16:creationId xmlns:a16="http://schemas.microsoft.com/office/drawing/2014/main" id="{7FA2DD3F-7220-49E4-0C25-E1CDC9ADC5AB}"/>
              </a:ext>
            </a:extLst>
          </p:cNvPr>
          <p:cNvSpPr txBox="1"/>
          <p:nvPr/>
        </p:nvSpPr>
        <p:spPr>
          <a:xfrm>
            <a:off x="1481352" y="4410537"/>
            <a:ext cx="1820133" cy="239168"/>
          </a:xfrm>
          <a:prstGeom prst="rect">
            <a:avLst/>
          </a:prstGeom>
          <a:noFill/>
        </p:spPr>
        <p:txBody>
          <a:bodyPr wrap="square" lIns="0" tIns="0" rIns="0" bIns="0" rtlCol="0" anchor="t">
            <a:spAutoFit/>
          </a:bodyPr>
          <a:lstStyle/>
          <a:p>
            <a:pPr algn="ctr"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ドローンによる苗木や資材の運搬</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r" defTabSz="901070">
              <a:lnSpc>
                <a:spcPts val="1000"/>
              </a:lnSpc>
            </a:pP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事例集より抜粋（林野庁）</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17" name="テキスト ボックス 16">
            <a:extLst>
              <a:ext uri="{FF2B5EF4-FFF2-40B4-BE49-F238E27FC236}">
                <a16:creationId xmlns:a16="http://schemas.microsoft.com/office/drawing/2014/main" id="{905F75FC-1195-1C63-11A8-FEC5A527C266}"/>
              </a:ext>
            </a:extLst>
          </p:cNvPr>
          <p:cNvSpPr txBox="1"/>
          <p:nvPr/>
        </p:nvSpPr>
        <p:spPr>
          <a:xfrm>
            <a:off x="212905" y="5373745"/>
            <a:ext cx="3030288" cy="367408"/>
          </a:xfrm>
          <a:prstGeom prst="rect">
            <a:avLst/>
          </a:prstGeom>
          <a:noFill/>
        </p:spPr>
        <p:txBody>
          <a:bodyPr wrap="square" lIns="0" tIns="0" rIns="0" bIns="0">
            <a:spAutoFit/>
          </a:bodyPr>
          <a:lstStyle/>
          <a:p>
            <a:pPr algn="just" defTabSz="901070">
              <a:lnSpc>
                <a:spcPts val="1000"/>
              </a:lnSpc>
            </a:pP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■一貫作業システム</a:t>
            </a:r>
            <a:endParaRPr kumimoji="1" lang="en-US" altLang="ja-JP" sz="8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000"/>
              </a:lnSpc>
            </a:pP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伐採・搬出と並行して地拵えと植栽を実施することで機械の併用ができ、地拵えや下刈りの省力化・低コスト化が期待できる。</a:t>
            </a:r>
            <a:endPar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18" name="テキスト ボックス 17">
            <a:extLst>
              <a:ext uri="{FF2B5EF4-FFF2-40B4-BE49-F238E27FC236}">
                <a16:creationId xmlns:a16="http://schemas.microsoft.com/office/drawing/2014/main" id="{4E3878F2-DC2B-2230-856A-EF7D4387A510}"/>
              </a:ext>
            </a:extLst>
          </p:cNvPr>
          <p:cNvSpPr txBox="1"/>
          <p:nvPr/>
        </p:nvSpPr>
        <p:spPr>
          <a:xfrm>
            <a:off x="233735" y="4570929"/>
            <a:ext cx="3009458" cy="367408"/>
          </a:xfrm>
          <a:prstGeom prst="rect">
            <a:avLst/>
          </a:prstGeom>
          <a:noFill/>
        </p:spPr>
        <p:txBody>
          <a:bodyPr wrap="square" lIns="0" tIns="0" rIns="0" bIns="0">
            <a:spAutoFit/>
          </a:bodyPr>
          <a:lstStyle/>
          <a:p>
            <a:pPr algn="just" defTabSz="901070">
              <a:lnSpc>
                <a:spcPts val="1000"/>
              </a:lnSpc>
            </a:pP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■従来型の施業方法</a:t>
            </a:r>
            <a:endParaRPr kumimoji="1" lang="en-US" altLang="ja-JP" sz="8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000"/>
              </a:lnSpc>
            </a:pP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伐採・搬出と地拵え、植栽を別々の時期に実施。作業休止期間があり、現場再入場の手間や植生の繁茂等による負担が増加する。</a:t>
            </a:r>
            <a:endParaRPr kumimoji="1" lang="en-US" altLang="ja-JP" sz="10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27" name="図 26" descr="図形&#10;&#10;AI 生成コンテンツは誤りを含む可能性があります。">
            <a:extLst>
              <a:ext uri="{FF2B5EF4-FFF2-40B4-BE49-F238E27FC236}">
                <a16:creationId xmlns:a16="http://schemas.microsoft.com/office/drawing/2014/main" id="{7C647FA8-54CF-C988-74B1-4D43AB4D95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106" y="4989486"/>
            <a:ext cx="2895027" cy="384257"/>
          </a:xfrm>
          <a:prstGeom prst="rect">
            <a:avLst/>
          </a:prstGeom>
        </p:spPr>
      </p:pic>
      <p:pic>
        <p:nvPicPr>
          <p:cNvPr id="29" name="図 28" descr="グラフ&#10;&#10;AI 生成コンテンツは誤りを含む可能性があります。">
            <a:extLst>
              <a:ext uri="{FF2B5EF4-FFF2-40B4-BE49-F238E27FC236}">
                <a16:creationId xmlns:a16="http://schemas.microsoft.com/office/drawing/2014/main" id="{893EA6CC-B29F-5F0A-3AF3-1E1BA94B0E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0105" y="5786659"/>
            <a:ext cx="2177891" cy="1015193"/>
          </a:xfrm>
          <a:prstGeom prst="rect">
            <a:avLst/>
          </a:prstGeom>
        </p:spPr>
      </p:pic>
      <p:sp>
        <p:nvSpPr>
          <p:cNvPr id="31" name="テキスト ボックス 30">
            <a:extLst>
              <a:ext uri="{FF2B5EF4-FFF2-40B4-BE49-F238E27FC236}">
                <a16:creationId xmlns:a16="http://schemas.microsoft.com/office/drawing/2014/main" id="{AE5A1251-42AF-6D14-9846-78616769A6F5}"/>
              </a:ext>
            </a:extLst>
          </p:cNvPr>
          <p:cNvSpPr txBox="1"/>
          <p:nvPr/>
        </p:nvSpPr>
        <p:spPr>
          <a:xfrm>
            <a:off x="2644275" y="2615636"/>
            <a:ext cx="614981" cy="128240"/>
          </a:xfrm>
          <a:prstGeom prst="rect">
            <a:avLst/>
          </a:prstGeom>
          <a:noFill/>
        </p:spPr>
        <p:txBody>
          <a:bodyPr wrap="square" lIns="0" tIns="0" rIns="0" bIns="0" rtlCol="0" anchor="t">
            <a:spAutoFit/>
          </a:bodyPr>
          <a:lstStyle/>
          <a:p>
            <a:pPr algn="ctr" defTabSz="901070">
              <a:lnSpc>
                <a:spcPts val="1000"/>
              </a:lnSpc>
            </a:pP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R6</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a:t>
            </a: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林野庁</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2" name="AutoShape 2">
            <a:extLst>
              <a:ext uri="{FF2B5EF4-FFF2-40B4-BE49-F238E27FC236}">
                <a16:creationId xmlns:a16="http://schemas.microsoft.com/office/drawing/2014/main" id="{068EEB72-2D9E-78EE-4074-DAB4402CE2A2}"/>
              </a:ext>
            </a:extLst>
          </p:cNvPr>
          <p:cNvSpPr>
            <a:spLocks noChangeArrowheads="1"/>
          </p:cNvSpPr>
          <p:nvPr/>
        </p:nvSpPr>
        <p:spPr bwMode="auto">
          <a:xfrm>
            <a:off x="3368554" y="2367000"/>
            <a:ext cx="3244021" cy="4434852"/>
          </a:xfrm>
          <a:prstGeom prst="flowChartProcess">
            <a:avLst/>
          </a:prstGeom>
          <a:no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01070">
              <a:spcBef>
                <a:spcPct val="0"/>
              </a:spcBef>
              <a:buNone/>
              <a:defRPr/>
            </a:pPr>
            <a:endParaRPr lang="ja-JP" altLang="en-US" sz="1326">
              <a:solidFill>
                <a:prstClr val="black"/>
              </a:solidFill>
            </a:endParaRPr>
          </a:p>
        </p:txBody>
      </p:sp>
      <p:sp>
        <p:nvSpPr>
          <p:cNvPr id="33" name="テキスト ボックス 32">
            <a:extLst>
              <a:ext uri="{FF2B5EF4-FFF2-40B4-BE49-F238E27FC236}">
                <a16:creationId xmlns:a16="http://schemas.microsoft.com/office/drawing/2014/main" id="{FEB581A4-C20C-7930-C572-8A0A1058F515}"/>
              </a:ext>
            </a:extLst>
          </p:cNvPr>
          <p:cNvSpPr txBox="1"/>
          <p:nvPr/>
        </p:nvSpPr>
        <p:spPr>
          <a:xfrm>
            <a:off x="3426480" y="2449840"/>
            <a:ext cx="3011530" cy="154979"/>
          </a:xfrm>
          <a:prstGeom prst="rect">
            <a:avLst/>
          </a:prstGeom>
          <a:noFill/>
        </p:spPr>
        <p:txBody>
          <a:bodyPr wrap="square" lIns="0" tIns="0" rIns="0" bIns="0">
            <a:spAutoFit/>
          </a:bodyPr>
          <a:lstStyle/>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〇「路網整備検討会」の検討状況</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5" name="テキスト ボックス 34">
            <a:extLst>
              <a:ext uri="{FF2B5EF4-FFF2-40B4-BE49-F238E27FC236}">
                <a16:creationId xmlns:a16="http://schemas.microsoft.com/office/drawing/2014/main" id="{9DCF0177-D33D-E0F2-7B1D-209D18D1177C}"/>
              </a:ext>
            </a:extLst>
          </p:cNvPr>
          <p:cNvSpPr txBox="1"/>
          <p:nvPr/>
        </p:nvSpPr>
        <p:spPr>
          <a:xfrm>
            <a:off x="5529216" y="2499775"/>
            <a:ext cx="614981" cy="128240"/>
          </a:xfrm>
          <a:prstGeom prst="rect">
            <a:avLst/>
          </a:prstGeom>
          <a:noFill/>
        </p:spPr>
        <p:txBody>
          <a:bodyPr wrap="square" lIns="0" tIns="0" rIns="0" bIns="0" rtlCol="0" anchor="t">
            <a:spAutoFit/>
          </a:bodyPr>
          <a:lstStyle/>
          <a:p>
            <a:pPr algn="ctr" defTabSz="901070">
              <a:lnSpc>
                <a:spcPts val="1000"/>
              </a:lnSpc>
            </a:pP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R7</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a:t>
            </a: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林野庁</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6" name="テキスト ボックス 35">
            <a:extLst>
              <a:ext uri="{FF2B5EF4-FFF2-40B4-BE49-F238E27FC236}">
                <a16:creationId xmlns:a16="http://schemas.microsoft.com/office/drawing/2014/main" id="{2B468DC9-F2F5-06FF-1913-A0487FAC8C0A}"/>
              </a:ext>
            </a:extLst>
          </p:cNvPr>
          <p:cNvSpPr txBox="1"/>
          <p:nvPr/>
        </p:nvSpPr>
        <p:spPr>
          <a:xfrm>
            <a:off x="3438378" y="2687659"/>
            <a:ext cx="3100736" cy="1978683"/>
          </a:xfrm>
          <a:prstGeom prst="rect">
            <a:avLst/>
          </a:prstGeom>
          <a:noFill/>
        </p:spPr>
        <p:txBody>
          <a:bodyPr wrap="square" lIns="0" tIns="0" rIns="0" bIns="0">
            <a:spAutoFit/>
          </a:bodyPr>
          <a:lstStyle/>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「今後の路網整備のあり方検討会報告書（</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R3.1</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）」からさらに、今後の間伐から主伐への移行、多様な森林施業への対応等の森林・林業の情勢の変化や気候変動に伴う災害の激甚化を踏まえた以下の議論が行われているところ。</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600"/>
              </a:lnSpc>
            </a:pP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880" kern="100" dirty="0">
                <a:solidFill>
                  <a:prstClr val="black"/>
                </a:solidFill>
                <a:latin typeface="BIZ UDゴシック" panose="020B0400000000000000" pitchFamily="49" charset="-128"/>
                <a:ea typeface="BIZ UDゴシック" panose="020B0400000000000000" pitchFamily="49" charset="-128"/>
                <a:cs typeface="Times New Roman"/>
              </a:rPr>
              <a:t>１</a:t>
            </a:r>
            <a:r>
              <a:rPr kumimoji="1" lang="en-US" altLang="ja-JP" sz="88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ja-JP" altLang="en-US" sz="880" kern="100" dirty="0">
                <a:solidFill>
                  <a:prstClr val="black"/>
                </a:solidFill>
                <a:latin typeface="BIZ UDゴシック" panose="020B0400000000000000" pitchFamily="49" charset="-128"/>
                <a:ea typeface="BIZ UDゴシック" panose="020B0400000000000000" pitchFamily="49" charset="-128"/>
                <a:cs typeface="Times New Roman"/>
              </a:rPr>
              <a:t>森林施業の多様化、気候変動に伴う災害の激甚化への対応</a:t>
            </a:r>
            <a:endParaRPr kumimoji="1" lang="en-US" altLang="ja-JP" sz="88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1</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）成熟した資源に応じた路網整備</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2</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）作業システムの多様化等に対応した路網整備</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3</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）災害の激甚化に対応した路網整備</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4</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）路網整備の指標・目標の検討方向等</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600"/>
              </a:lnSpc>
            </a:pP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２．デジタル技術の進展や技術者の減少への対応</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1</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）路網整備におけるＤＸの推進</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2</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）人口減少など社会構造の変化を踏まえた路網整備</a:t>
            </a:r>
            <a:endPar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38" name="図 37" descr="マップ&#10;&#10;AI 生成コンテンツは誤りを含む可能性があります。">
            <a:extLst>
              <a:ext uri="{FF2B5EF4-FFF2-40B4-BE49-F238E27FC236}">
                <a16:creationId xmlns:a16="http://schemas.microsoft.com/office/drawing/2014/main" id="{56D1D072-376C-1A92-C640-0753EEE8E0A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401210" y="5569388"/>
            <a:ext cx="1722696" cy="1224300"/>
          </a:xfrm>
          <a:prstGeom prst="rect">
            <a:avLst/>
          </a:prstGeom>
        </p:spPr>
      </p:pic>
      <p:sp>
        <p:nvSpPr>
          <p:cNvPr id="39" name="テキスト ボックス 38">
            <a:extLst>
              <a:ext uri="{FF2B5EF4-FFF2-40B4-BE49-F238E27FC236}">
                <a16:creationId xmlns:a16="http://schemas.microsoft.com/office/drawing/2014/main" id="{98E1D0DB-1395-9DC7-B522-EEBCDE237F3E}"/>
              </a:ext>
            </a:extLst>
          </p:cNvPr>
          <p:cNvSpPr txBox="1"/>
          <p:nvPr/>
        </p:nvSpPr>
        <p:spPr>
          <a:xfrm>
            <a:off x="5183131" y="5861664"/>
            <a:ext cx="1355983" cy="880369"/>
          </a:xfrm>
          <a:prstGeom prst="rect">
            <a:avLst/>
          </a:prstGeom>
          <a:noFill/>
        </p:spPr>
        <p:txBody>
          <a:bodyPr wrap="square" lIns="0" tIns="0" rIns="0" bIns="0" rtlCol="0" anchor="t">
            <a:spAutoFit/>
          </a:bodyPr>
          <a:lstStyle/>
          <a:p>
            <a:pPr defTabSz="901070">
              <a:lnSpc>
                <a:spcPts val="1000"/>
              </a:lnSpc>
            </a:pP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手引きにおいて、東日本大震災で沿岸の道路が寸断された中、林道・農道・森林作業道が「命の道」となり、住民の避難、救助・復旧路としてりようされた事例が紹介されています。</a:t>
            </a:r>
            <a:endParaRPr kumimoji="1" lang="en-US" altLang="ja-JP" sz="8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0" name="テキスト ボックス 39">
            <a:extLst>
              <a:ext uri="{FF2B5EF4-FFF2-40B4-BE49-F238E27FC236}">
                <a16:creationId xmlns:a16="http://schemas.microsoft.com/office/drawing/2014/main" id="{769FE810-158F-5CB3-039F-70D94AEA0B31}"/>
              </a:ext>
            </a:extLst>
          </p:cNvPr>
          <p:cNvSpPr txBox="1"/>
          <p:nvPr/>
        </p:nvSpPr>
        <p:spPr>
          <a:xfrm>
            <a:off x="3426480" y="4754633"/>
            <a:ext cx="3011530" cy="154979"/>
          </a:xfrm>
          <a:prstGeom prst="rect">
            <a:avLst/>
          </a:prstGeom>
          <a:noFill/>
        </p:spPr>
        <p:txBody>
          <a:bodyPr wrap="square" lIns="0" tIns="0" rIns="0" bIns="0">
            <a:spAutoFit/>
          </a:bodyPr>
          <a:lstStyle/>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〇「多様な主体が管理する道活用の手引き」</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1" name="テキスト ボックス 40">
            <a:extLst>
              <a:ext uri="{FF2B5EF4-FFF2-40B4-BE49-F238E27FC236}">
                <a16:creationId xmlns:a16="http://schemas.microsoft.com/office/drawing/2014/main" id="{315FE20A-A2DE-1182-2C18-B836E79B0620}"/>
              </a:ext>
            </a:extLst>
          </p:cNvPr>
          <p:cNvSpPr txBox="1"/>
          <p:nvPr/>
        </p:nvSpPr>
        <p:spPr>
          <a:xfrm>
            <a:off x="4708079" y="4930249"/>
            <a:ext cx="1870911" cy="110928"/>
          </a:xfrm>
          <a:prstGeom prst="rect">
            <a:avLst/>
          </a:prstGeom>
          <a:noFill/>
        </p:spPr>
        <p:txBody>
          <a:bodyPr wrap="square" lIns="0" tIns="0" rIns="0" bIns="0" rtlCol="0" anchor="t">
            <a:spAutoFit/>
          </a:bodyPr>
          <a:lstStyle/>
          <a:p>
            <a:pPr algn="ctr" defTabSz="901070">
              <a:lnSpc>
                <a:spcPts val="1000"/>
              </a:lnSpc>
            </a:pPr>
            <a:r>
              <a:rPr kumimoji="1" lang="ja-JP" altLang="en-US" sz="800" kern="100" dirty="0">
                <a:solidFill>
                  <a:prstClr val="black"/>
                </a:solidFill>
                <a:latin typeface="BIZ UDゴシック" panose="020B0400000000000000" pitchFamily="49" charset="-128"/>
                <a:ea typeface="BIZ UDゴシック" panose="020B0400000000000000" pitchFamily="49" charset="-128"/>
                <a:cs typeface="Times New Roman"/>
              </a:rPr>
              <a:t>多様な主体が管理する道活用」連絡会</a:t>
            </a:r>
            <a:endParaRPr kumimoji="1" lang="en-US" altLang="ja-JP" sz="8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3" name="テキスト ボックス 42">
            <a:extLst>
              <a:ext uri="{FF2B5EF4-FFF2-40B4-BE49-F238E27FC236}">
                <a16:creationId xmlns:a16="http://schemas.microsoft.com/office/drawing/2014/main" id="{677621FB-5B38-8F4C-D009-8F038ACA7713}"/>
              </a:ext>
            </a:extLst>
          </p:cNvPr>
          <p:cNvSpPr txBox="1"/>
          <p:nvPr/>
        </p:nvSpPr>
        <p:spPr>
          <a:xfrm>
            <a:off x="3417852" y="5102051"/>
            <a:ext cx="3121262" cy="439800"/>
          </a:xfrm>
          <a:prstGeom prst="rect">
            <a:avLst/>
          </a:prstGeom>
          <a:noFill/>
        </p:spPr>
        <p:txBody>
          <a:bodyPr wrap="square" lIns="0" tIns="0" rIns="0" bIns="0">
            <a:spAutoFit/>
          </a:bodyPr>
          <a:lstStyle/>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災害時における安全・安心の確保を図るため、山間地等において、民間を含め多様な主体が管理する様々な道を把握・共有し、避難路や代替輸送路として活用する取組を示すもの</a:t>
            </a:r>
            <a:endPar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4" name="スライド番号プレースホルダー 10">
            <a:extLst>
              <a:ext uri="{FF2B5EF4-FFF2-40B4-BE49-F238E27FC236}">
                <a16:creationId xmlns:a16="http://schemas.microsoft.com/office/drawing/2014/main" id="{3D42DF1F-0CA5-4578-8091-B7DC1A23938E}"/>
              </a:ext>
            </a:extLst>
          </p:cNvPr>
          <p:cNvSpPr>
            <a:spLocks noGrp="1"/>
          </p:cNvSpPr>
          <p:nvPr>
            <p:ph type="sldNum" sz="quarter" idx="12"/>
          </p:nvPr>
        </p:nvSpPr>
        <p:spPr>
          <a:xfrm>
            <a:off x="7634165" y="6499630"/>
            <a:ext cx="2228850" cy="365125"/>
          </a:xfrm>
        </p:spPr>
        <p:txBody>
          <a:bodyPr/>
          <a:lstStyle/>
          <a:p>
            <a:pPr defTabSz="457200"/>
            <a:fld id="{D2D8002D-B5B0-4BAC-B1F6-782DDCCE6D9C}" type="slidenum">
              <a:rPr lang="ja-JP" altLang="en-US" sz="2000" b="1">
                <a:solidFill>
                  <a:prstClr val="black">
                    <a:tint val="75000"/>
                  </a:prstClr>
                </a:solidFill>
                <a:latin typeface="Calibri" panose="020F0502020204030204"/>
                <a:ea typeface="游ゴシック" panose="020B0400000000000000" pitchFamily="50" charset="-128"/>
              </a:rPr>
              <a:pPr defTabSz="457200"/>
              <a:t>19</a:t>
            </a:fld>
            <a:endParaRPr lang="ja-JP" altLang="en-US" sz="2000" b="1" dirty="0">
              <a:solidFill>
                <a:prstClr val="black">
                  <a:tint val="75000"/>
                </a:prstClr>
              </a:solidFill>
              <a:latin typeface="Calibri" panose="020F0502020204030204"/>
              <a:ea typeface="游ゴシック" panose="020B0400000000000000" pitchFamily="50" charset="-128"/>
            </a:endParaRPr>
          </a:p>
        </p:txBody>
      </p:sp>
      <p:sp>
        <p:nvSpPr>
          <p:cNvPr id="45" name="AutoShape 2">
            <a:extLst>
              <a:ext uri="{FF2B5EF4-FFF2-40B4-BE49-F238E27FC236}">
                <a16:creationId xmlns:a16="http://schemas.microsoft.com/office/drawing/2014/main" id="{28EF732E-717B-4A9B-B8FD-2B20D157C766}"/>
              </a:ext>
            </a:extLst>
          </p:cNvPr>
          <p:cNvSpPr>
            <a:spLocks noChangeArrowheads="1"/>
          </p:cNvSpPr>
          <p:nvPr/>
        </p:nvSpPr>
        <p:spPr bwMode="auto">
          <a:xfrm>
            <a:off x="6684166" y="2373754"/>
            <a:ext cx="3070287" cy="4434852"/>
          </a:xfrm>
          <a:prstGeom prst="flowChartProcess">
            <a:avLst/>
          </a:prstGeom>
          <a:no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01070">
              <a:spcBef>
                <a:spcPct val="0"/>
              </a:spcBef>
              <a:buNone/>
              <a:defRPr/>
            </a:pPr>
            <a:endParaRPr lang="ja-JP" altLang="en-US" sz="1326">
              <a:solidFill>
                <a:prstClr val="black"/>
              </a:solidFill>
            </a:endParaRPr>
          </a:p>
        </p:txBody>
      </p:sp>
      <p:sp>
        <p:nvSpPr>
          <p:cNvPr id="46" name="テキスト ボックス 45">
            <a:extLst>
              <a:ext uri="{FF2B5EF4-FFF2-40B4-BE49-F238E27FC236}">
                <a16:creationId xmlns:a16="http://schemas.microsoft.com/office/drawing/2014/main" id="{86F0B82A-4BB1-4E60-974C-E2056650BA90}"/>
              </a:ext>
            </a:extLst>
          </p:cNvPr>
          <p:cNvSpPr txBox="1"/>
          <p:nvPr/>
        </p:nvSpPr>
        <p:spPr>
          <a:xfrm>
            <a:off x="6758419" y="2456595"/>
            <a:ext cx="2742796" cy="334515"/>
          </a:xfrm>
          <a:prstGeom prst="rect">
            <a:avLst/>
          </a:prstGeom>
          <a:noFill/>
        </p:spPr>
        <p:txBody>
          <a:bodyPr wrap="square" lIns="0" tIns="0" rIns="0" bIns="0">
            <a:spAutoFit/>
          </a:bodyPr>
          <a:lstStyle/>
          <a:p>
            <a:pPr algn="just" defTabSz="901070">
              <a:lnSpc>
                <a:spcPts val="1400"/>
              </a:lnSpc>
            </a:pPr>
            <a:r>
              <a:rPr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 </a:t>
            </a:r>
            <a:r>
              <a:rPr lang="ja-JP" altLang="en-US" sz="900" b="1" kern="100" dirty="0">
                <a:solidFill>
                  <a:prstClr val="black"/>
                </a:solidFill>
                <a:latin typeface="BIZ UDゴシック" panose="020B0400000000000000" pitchFamily="49" charset="-128"/>
                <a:ea typeface="BIZ UDゴシック" panose="020B0400000000000000" pitchFamily="49" charset="-128"/>
                <a:cs typeface="Times New Roman"/>
              </a:rPr>
              <a:t>木づかいが森をよくする暮らしを変える</a:t>
            </a:r>
            <a:endParaRPr lang="en-US" altLang="ja-JP" sz="900" b="1"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400"/>
              </a:lnSpc>
            </a:pPr>
            <a:r>
              <a:rPr lang="ja-JP" altLang="en-US" sz="900" b="1" kern="100" dirty="0">
                <a:solidFill>
                  <a:prstClr val="black"/>
                </a:solidFill>
                <a:latin typeface="BIZ UDゴシック" panose="020B0400000000000000" pitchFamily="49" charset="-128"/>
                <a:ea typeface="BIZ UDゴシック" panose="020B0400000000000000" pitchFamily="49" charset="-128"/>
                <a:cs typeface="Times New Roman"/>
              </a:rPr>
              <a:t>　 </a:t>
            </a:r>
            <a:r>
              <a:rPr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「ウッド・チェンジ」</a:t>
            </a:r>
            <a:endParaRPr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7" name="テキスト ボックス 46">
            <a:extLst>
              <a:ext uri="{FF2B5EF4-FFF2-40B4-BE49-F238E27FC236}">
                <a16:creationId xmlns:a16="http://schemas.microsoft.com/office/drawing/2014/main" id="{0E620602-09C1-41B5-B5ED-B62CB3F8D59C}"/>
              </a:ext>
            </a:extLst>
          </p:cNvPr>
          <p:cNvSpPr txBox="1"/>
          <p:nvPr/>
        </p:nvSpPr>
        <p:spPr>
          <a:xfrm>
            <a:off x="6770316" y="4849552"/>
            <a:ext cx="2742796" cy="154979"/>
          </a:xfrm>
          <a:prstGeom prst="rect">
            <a:avLst/>
          </a:prstGeom>
          <a:noFill/>
        </p:spPr>
        <p:txBody>
          <a:bodyPr wrap="square" lIns="0" tIns="0" rIns="0" bIns="0">
            <a:spAutoFit/>
          </a:bodyPr>
          <a:lstStyle/>
          <a:p>
            <a:pPr algn="just" defTabSz="901070">
              <a:lnSpc>
                <a:spcPts val="1400"/>
              </a:lnSpc>
            </a:pPr>
            <a:r>
              <a:rPr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〇「クリーンウッド法」の概要</a:t>
            </a:r>
            <a:endParaRPr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48" name="Picture 2">
            <a:extLst>
              <a:ext uri="{FF2B5EF4-FFF2-40B4-BE49-F238E27FC236}">
                <a16:creationId xmlns:a16="http://schemas.microsoft.com/office/drawing/2014/main" id="{3D63E27F-5B6C-4B7D-BBB2-0CBAF419E41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855544" y="4337578"/>
            <a:ext cx="871744" cy="613765"/>
          </a:xfrm>
          <a:prstGeom prst="rect">
            <a:avLst/>
          </a:prstGeom>
          <a:noFill/>
          <a:extLst>
            <a:ext uri="{909E8E84-426E-40DD-AFC4-6F175D3DCCD1}">
              <a14:hiddenFill xmlns:a14="http://schemas.microsoft.com/office/drawing/2010/main">
                <a:solidFill>
                  <a:srgbClr val="FFFFFF"/>
                </a:solidFill>
              </a14:hiddenFill>
            </a:ext>
          </a:extLst>
        </p:spPr>
      </p:pic>
      <p:sp>
        <p:nvSpPr>
          <p:cNvPr id="49" name="テキスト ボックス 48">
            <a:extLst>
              <a:ext uri="{FF2B5EF4-FFF2-40B4-BE49-F238E27FC236}">
                <a16:creationId xmlns:a16="http://schemas.microsoft.com/office/drawing/2014/main" id="{9606B0B5-E07D-47B0-B4FB-8D4864E9AE16}"/>
              </a:ext>
            </a:extLst>
          </p:cNvPr>
          <p:cNvSpPr txBox="1"/>
          <p:nvPr/>
        </p:nvSpPr>
        <p:spPr>
          <a:xfrm>
            <a:off x="6758420" y="5072217"/>
            <a:ext cx="2883863" cy="1517018"/>
          </a:xfrm>
          <a:prstGeom prst="rect">
            <a:avLst/>
          </a:prstGeom>
          <a:noFill/>
        </p:spPr>
        <p:txBody>
          <a:bodyPr wrap="square" lIns="0" tIns="0" rIns="0" bIns="0">
            <a:spAutoFit/>
          </a:bodyPr>
          <a:lstStyle/>
          <a:p>
            <a:pPr algn="just" defTabSz="901070">
              <a:lnSpc>
                <a:spcPts val="1200"/>
              </a:lnSpc>
            </a:pPr>
            <a:r>
              <a:rPr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クリーンウッド法（合法伐採木材等の流通及び利用の促進に関する法律）は、違法伐採を防止し、森林環境の保全と木材市場の公正性を確保するために、合法的に伐採された木材の流通と利用を促進する法律である。</a:t>
            </a:r>
            <a:endParaRPr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素材生産者から流通・加工事業者まで幅広い主体に対して、合法性確認や情報提供を求める仕組みとなっており、令和</a:t>
            </a:r>
            <a:r>
              <a:rPr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7</a:t>
            </a:r>
            <a:r>
              <a:rPr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年</a:t>
            </a:r>
            <a:r>
              <a:rPr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4</a:t>
            </a:r>
            <a:r>
              <a:rPr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月施行の改正では、小売事業者の追加や罰則規定の導入などにより制度の実効性が強化された。</a:t>
            </a:r>
            <a:endParaRPr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地域材利用の促進や森林資源の循環利用を進める上で、この制度に基づく適正な木材流通の確保が重要である。</a:t>
            </a:r>
            <a:endParaRPr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50" name="Picture 4">
            <a:extLst>
              <a:ext uri="{FF2B5EF4-FFF2-40B4-BE49-F238E27FC236}">
                <a16:creationId xmlns:a16="http://schemas.microsoft.com/office/drawing/2014/main" id="{FC59EA28-356B-49C6-83A1-DD6E327FF8B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311"/>
          <a:stretch/>
        </p:blipFill>
        <p:spPr bwMode="auto">
          <a:xfrm>
            <a:off x="6882763" y="4419209"/>
            <a:ext cx="1874939" cy="403409"/>
          </a:xfrm>
          <a:prstGeom prst="rect">
            <a:avLst/>
          </a:prstGeom>
          <a:noFill/>
          <a:extLst>
            <a:ext uri="{909E8E84-426E-40DD-AFC4-6F175D3DCCD1}">
              <a14:hiddenFill xmlns:a14="http://schemas.microsoft.com/office/drawing/2010/main">
                <a:solidFill>
                  <a:srgbClr val="FFFFFF"/>
                </a:solidFill>
              </a14:hiddenFill>
            </a:ext>
          </a:extLst>
        </p:spPr>
      </p:pic>
      <p:sp>
        <p:nvSpPr>
          <p:cNvPr id="51" name="テキスト ボックス 50">
            <a:extLst>
              <a:ext uri="{FF2B5EF4-FFF2-40B4-BE49-F238E27FC236}">
                <a16:creationId xmlns:a16="http://schemas.microsoft.com/office/drawing/2014/main" id="{DE3506A9-99ED-4729-8A5D-A209D018B721}"/>
              </a:ext>
            </a:extLst>
          </p:cNvPr>
          <p:cNvSpPr txBox="1"/>
          <p:nvPr/>
        </p:nvSpPr>
        <p:spPr>
          <a:xfrm>
            <a:off x="6772759" y="2830364"/>
            <a:ext cx="2883863" cy="1517018"/>
          </a:xfrm>
          <a:prstGeom prst="rect">
            <a:avLst/>
          </a:prstGeom>
          <a:noFill/>
        </p:spPr>
        <p:txBody>
          <a:bodyPr wrap="square" lIns="0" tIns="0" rIns="0" bIns="0">
            <a:spAutoFit/>
          </a:bodyPr>
          <a:lstStyle/>
          <a:p>
            <a:pPr algn="just" defTabSz="901070">
              <a:lnSpc>
                <a:spcPts val="1200"/>
              </a:lnSpc>
            </a:pPr>
            <a:r>
              <a:rPr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身の回りの素材や建物を木に変えることで、森林資源の循環と持続可能な社会づくりを進める全国的な取組。　</a:t>
            </a:r>
            <a:endParaRPr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林野庁・政府広報などでは、ウッドチェンジを次のように定義している。</a:t>
            </a:r>
            <a:endParaRPr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 (1)</a:t>
            </a:r>
            <a:r>
              <a:rPr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身の回りのものを木製品に変える</a:t>
            </a:r>
            <a:endParaRPr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 (2)</a:t>
            </a:r>
            <a:r>
              <a:rPr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暮らしの中にもっと木を取り入れる</a:t>
            </a:r>
            <a:endParaRPr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 (3)</a:t>
            </a:r>
            <a:r>
              <a:rPr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建築物を木造化・木質化する</a:t>
            </a:r>
            <a:endParaRPr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これらの行動を通して、森林の循環利用（伐って→使って→植えて→育てる）を促進し、環境・地域経済・文化に良い影響をもたらすことを目指している。</a:t>
            </a:r>
            <a:endParaRPr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52" name="図 51">
            <a:extLst>
              <a:ext uri="{FF2B5EF4-FFF2-40B4-BE49-F238E27FC236}">
                <a16:creationId xmlns:a16="http://schemas.microsoft.com/office/drawing/2014/main" id="{360EE8F1-9036-40A5-A051-5A67AE3E48C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53" name="図 52">
            <a:extLst>
              <a:ext uri="{FF2B5EF4-FFF2-40B4-BE49-F238E27FC236}">
                <a16:creationId xmlns:a16="http://schemas.microsoft.com/office/drawing/2014/main" id="{253E8BEC-BCD1-4680-94BB-D38D8277AE6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54" name="図 53">
            <a:extLst>
              <a:ext uri="{FF2B5EF4-FFF2-40B4-BE49-F238E27FC236}">
                <a16:creationId xmlns:a16="http://schemas.microsoft.com/office/drawing/2014/main" id="{8AA2F636-2A14-43F5-A141-AEDCC29F6AA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55" name="図 54">
            <a:extLst>
              <a:ext uri="{FF2B5EF4-FFF2-40B4-BE49-F238E27FC236}">
                <a16:creationId xmlns:a16="http://schemas.microsoft.com/office/drawing/2014/main" id="{1E7ED81D-559D-4CCB-A3AB-575213F66F0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56" name="図 55">
            <a:extLst>
              <a:ext uri="{FF2B5EF4-FFF2-40B4-BE49-F238E27FC236}">
                <a16:creationId xmlns:a16="http://schemas.microsoft.com/office/drawing/2014/main" id="{2F50B720-2DF1-4413-8989-A234501C92B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7" name="図 56">
            <a:extLst>
              <a:ext uri="{FF2B5EF4-FFF2-40B4-BE49-F238E27FC236}">
                <a16:creationId xmlns:a16="http://schemas.microsoft.com/office/drawing/2014/main" id="{0A1152DC-53DE-4C22-B7A6-E3C13507564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8" name="図 57">
            <a:extLst>
              <a:ext uri="{FF2B5EF4-FFF2-40B4-BE49-F238E27FC236}">
                <a16:creationId xmlns:a16="http://schemas.microsoft.com/office/drawing/2014/main" id="{A6A88355-B74E-4D08-93B0-2ABF83F72B23}"/>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59" name="Picture 2">
            <a:extLst>
              <a:ext uri="{FF2B5EF4-FFF2-40B4-BE49-F238E27FC236}">
                <a16:creationId xmlns:a16="http://schemas.microsoft.com/office/drawing/2014/main" id="{537593DB-CBFC-48A8-BAB9-A353EFBF222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90EC13D1-90C8-4DB9-9595-4F48FB48E87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274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0184A10E-3140-4BEA-B305-83D48AA904DC}"/>
              </a:ext>
            </a:extLst>
          </p:cNvPr>
          <p:cNvSpPr txBox="1"/>
          <p:nvPr/>
        </p:nvSpPr>
        <p:spPr>
          <a:xfrm>
            <a:off x="261349" y="1007819"/>
            <a:ext cx="6819389" cy="5016758"/>
          </a:xfrm>
          <a:prstGeom prst="rect">
            <a:avLst/>
          </a:prstGeom>
          <a:noFill/>
        </p:spPr>
        <p:txBody>
          <a:bodyPr wrap="square" rtlCol="0">
            <a:spAutoFit/>
          </a:bodyPr>
          <a:lstStyle/>
          <a:p>
            <a:r>
              <a:rPr lang="ja-JP" altLang="en-US" sz="2000" b="1" dirty="0"/>
              <a:t>第１章　大阪府 森づくり推進アクションプランの考え方</a:t>
            </a:r>
            <a:endParaRPr lang="ja-JP" altLang="en-US" sz="1600" b="1" dirty="0"/>
          </a:p>
          <a:p>
            <a:endParaRPr lang="en-US" altLang="ja-JP" sz="2000" b="1" dirty="0"/>
          </a:p>
          <a:p>
            <a:r>
              <a:rPr lang="ja-JP" altLang="en-US" sz="2000" b="1" dirty="0"/>
              <a:t>第２章　森林の機能と森林が担う役割　　　　　　　　 </a:t>
            </a:r>
            <a:endParaRPr lang="en-US" altLang="ja-JP" sz="2000" b="1" dirty="0"/>
          </a:p>
          <a:p>
            <a:endParaRPr lang="en-US" altLang="ja-JP" sz="2000" b="1" dirty="0"/>
          </a:p>
          <a:p>
            <a:r>
              <a:rPr lang="ja-JP" altLang="en-US" sz="2000" b="1" dirty="0"/>
              <a:t>第３章　大阪府の森林・林業を取り巻く状況　　　　　</a:t>
            </a:r>
            <a:endParaRPr lang="en-US" altLang="ja-JP" sz="2000" b="1" dirty="0"/>
          </a:p>
          <a:p>
            <a:endParaRPr lang="ja-JP" altLang="en-US" sz="2000" b="1" dirty="0"/>
          </a:p>
          <a:p>
            <a:r>
              <a:rPr lang="ja-JP" altLang="en-US" sz="2000" b="1" dirty="0"/>
              <a:t>第４章　</a:t>
            </a:r>
            <a:r>
              <a:rPr lang="ja-JP" altLang="en-US" b="1" dirty="0"/>
              <a:t>持続的な森林の維持・保全に向けた取組み</a:t>
            </a:r>
            <a:endParaRPr lang="en-US" altLang="ja-JP" b="1" dirty="0"/>
          </a:p>
          <a:p>
            <a:r>
              <a:rPr lang="ja-JP" altLang="en-US" sz="2000" b="1" dirty="0"/>
              <a:t>　　　  「４つの基軸」と「主要施策」  　　　　</a:t>
            </a:r>
          </a:p>
          <a:p>
            <a:endParaRPr lang="ja-JP" altLang="en-US" sz="2000" b="1" dirty="0"/>
          </a:p>
          <a:p>
            <a:r>
              <a:rPr lang="ja-JP" altLang="en-US" sz="2000" b="1" dirty="0"/>
              <a:t>第５章　取組みの展開方法　　　　　　　　　</a:t>
            </a:r>
          </a:p>
          <a:p>
            <a:endParaRPr lang="ja-JP" altLang="en-US" sz="2000" b="1" dirty="0"/>
          </a:p>
          <a:p>
            <a:r>
              <a:rPr lang="ja-JP" altLang="en-US" sz="2000" b="1" dirty="0"/>
              <a:t>第６章　目標達成に向けた成果指標　　　　　　</a:t>
            </a:r>
          </a:p>
          <a:p>
            <a:endParaRPr lang="ja-JP" altLang="en-US" sz="2000" b="1" dirty="0"/>
          </a:p>
          <a:p>
            <a:r>
              <a:rPr lang="ja-JP" altLang="en-US" sz="2000" b="1" dirty="0"/>
              <a:t>第７章　プランの進捗管理　　　　　　　　　　</a:t>
            </a:r>
            <a:endParaRPr lang="en-US" altLang="ja-JP" sz="2000" b="1" dirty="0"/>
          </a:p>
          <a:p>
            <a:endParaRPr lang="en-US" altLang="ja-JP" sz="2000" b="1" dirty="0"/>
          </a:p>
          <a:p>
            <a:endParaRPr lang="en-US" altLang="ja-JP" sz="2000" b="1" dirty="0"/>
          </a:p>
        </p:txBody>
      </p:sp>
      <p:sp>
        <p:nvSpPr>
          <p:cNvPr id="19" name="正方形/長方形 18">
            <a:extLst>
              <a:ext uri="{FF2B5EF4-FFF2-40B4-BE49-F238E27FC236}">
                <a16:creationId xmlns:a16="http://schemas.microsoft.com/office/drawing/2014/main" id="{6DE9CA0E-DF12-480C-9C84-A2EF16A91452}"/>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目次</a:t>
            </a:r>
            <a:endParaRPr kumimoji="1" lang="ja-JP" altLang="en-US" b="1" dirty="0">
              <a:latin typeface="BIZ UDゴシック" panose="020B0400000000000000" pitchFamily="49" charset="-128"/>
              <a:ea typeface="BIZ UDゴシック" panose="020B0400000000000000" pitchFamily="49" charset="-128"/>
            </a:endParaRPr>
          </a:p>
        </p:txBody>
      </p:sp>
      <p:sp>
        <p:nvSpPr>
          <p:cNvPr id="6" name="スライド番号プレースホルダー 10">
            <a:extLst>
              <a:ext uri="{FF2B5EF4-FFF2-40B4-BE49-F238E27FC236}">
                <a16:creationId xmlns:a16="http://schemas.microsoft.com/office/drawing/2014/main" id="{B0573AD4-9502-4A70-9759-74243A536EEA}"/>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2</a:t>
            </a:fld>
            <a:endParaRPr kumimoji="1" lang="ja-JP" altLang="en-US" sz="2000" b="1" dirty="0"/>
          </a:p>
        </p:txBody>
      </p:sp>
      <p:sp>
        <p:nvSpPr>
          <p:cNvPr id="8" name="テキスト ボックス 7">
            <a:extLst>
              <a:ext uri="{FF2B5EF4-FFF2-40B4-BE49-F238E27FC236}">
                <a16:creationId xmlns:a16="http://schemas.microsoft.com/office/drawing/2014/main" id="{DD195073-10BA-45F3-B745-FC2844631CEA}"/>
              </a:ext>
            </a:extLst>
          </p:cNvPr>
          <p:cNvSpPr txBox="1"/>
          <p:nvPr/>
        </p:nvSpPr>
        <p:spPr>
          <a:xfrm>
            <a:off x="7695485" y="1007819"/>
            <a:ext cx="1699074" cy="4387804"/>
          </a:xfrm>
          <a:prstGeom prst="rect">
            <a:avLst/>
          </a:prstGeom>
          <a:noFill/>
        </p:spPr>
        <p:txBody>
          <a:bodyPr wrap="square" rtlCol="0">
            <a:spAutoFit/>
          </a:bodyPr>
          <a:lstStyle/>
          <a:p>
            <a:pPr>
              <a:lnSpc>
                <a:spcPts val="2400"/>
              </a:lnSpc>
            </a:pPr>
            <a:r>
              <a:rPr lang="ja-JP" altLang="en-US" b="1" dirty="0"/>
              <a:t>・・・</a:t>
            </a:r>
            <a:r>
              <a:rPr lang="en-US" altLang="ja-JP" b="1" dirty="0"/>
              <a:t>P</a:t>
            </a:r>
            <a:r>
              <a:rPr lang="ja-JP" altLang="en-US" b="1" dirty="0"/>
              <a:t>３～</a:t>
            </a:r>
            <a:endParaRPr lang="en-US" altLang="ja-JP" b="1" dirty="0"/>
          </a:p>
          <a:p>
            <a:pPr>
              <a:lnSpc>
                <a:spcPts val="2400"/>
              </a:lnSpc>
            </a:pPr>
            <a:endParaRPr lang="en-US" altLang="ja-JP" b="1" dirty="0"/>
          </a:p>
          <a:p>
            <a:pPr>
              <a:lnSpc>
                <a:spcPts val="2400"/>
              </a:lnSpc>
            </a:pPr>
            <a:r>
              <a:rPr lang="ja-JP" altLang="en-US" b="1" dirty="0"/>
              <a:t>・・・</a:t>
            </a:r>
            <a:r>
              <a:rPr lang="en-US" altLang="ja-JP" b="1" dirty="0"/>
              <a:t>P10</a:t>
            </a:r>
            <a:r>
              <a:rPr lang="ja-JP" altLang="en-US" b="1" dirty="0"/>
              <a:t>～</a:t>
            </a:r>
            <a:endParaRPr lang="en-US" altLang="ja-JP" b="1" dirty="0"/>
          </a:p>
          <a:p>
            <a:pPr>
              <a:lnSpc>
                <a:spcPts val="2400"/>
              </a:lnSpc>
            </a:pPr>
            <a:endParaRPr lang="en-US" altLang="ja-JP" b="1" dirty="0"/>
          </a:p>
          <a:p>
            <a:pPr>
              <a:lnSpc>
                <a:spcPts val="2400"/>
              </a:lnSpc>
            </a:pPr>
            <a:r>
              <a:rPr lang="ja-JP" altLang="en-US" b="1" dirty="0"/>
              <a:t>・・・</a:t>
            </a:r>
            <a:r>
              <a:rPr lang="en-US" altLang="ja-JP" b="1" dirty="0"/>
              <a:t>P13</a:t>
            </a:r>
            <a:r>
              <a:rPr lang="ja-JP" altLang="en-US" b="1" dirty="0"/>
              <a:t>～</a:t>
            </a:r>
            <a:endParaRPr lang="en-US" altLang="ja-JP" b="1" dirty="0"/>
          </a:p>
          <a:p>
            <a:pPr>
              <a:lnSpc>
                <a:spcPts val="2400"/>
              </a:lnSpc>
            </a:pPr>
            <a:endParaRPr lang="en-US" altLang="ja-JP" b="1" dirty="0"/>
          </a:p>
          <a:p>
            <a:pPr>
              <a:lnSpc>
                <a:spcPts val="2400"/>
              </a:lnSpc>
            </a:pPr>
            <a:endParaRPr lang="en-US" altLang="ja-JP" b="1" dirty="0"/>
          </a:p>
          <a:p>
            <a:pPr>
              <a:lnSpc>
                <a:spcPts val="2400"/>
              </a:lnSpc>
            </a:pPr>
            <a:r>
              <a:rPr lang="ja-JP" altLang="en-US" b="1" dirty="0"/>
              <a:t>・・・</a:t>
            </a:r>
            <a:r>
              <a:rPr lang="en-US" altLang="ja-JP" b="1" dirty="0"/>
              <a:t>P23</a:t>
            </a:r>
            <a:r>
              <a:rPr lang="ja-JP" altLang="en-US" b="1" dirty="0"/>
              <a:t>～</a:t>
            </a:r>
            <a:endParaRPr lang="en-US" altLang="ja-JP" b="1" dirty="0"/>
          </a:p>
          <a:p>
            <a:pPr>
              <a:lnSpc>
                <a:spcPts val="2400"/>
              </a:lnSpc>
            </a:pPr>
            <a:endParaRPr lang="en-US" altLang="ja-JP" b="1" dirty="0"/>
          </a:p>
          <a:p>
            <a:pPr>
              <a:lnSpc>
                <a:spcPts val="2400"/>
              </a:lnSpc>
            </a:pPr>
            <a:r>
              <a:rPr lang="ja-JP" altLang="en-US" b="1" dirty="0"/>
              <a:t>・・・</a:t>
            </a:r>
            <a:r>
              <a:rPr lang="en-US" altLang="ja-JP" b="1" dirty="0"/>
              <a:t>P36</a:t>
            </a:r>
            <a:r>
              <a:rPr lang="ja-JP" altLang="en-US" b="1" dirty="0"/>
              <a:t>～</a:t>
            </a:r>
            <a:endParaRPr lang="en-US" altLang="ja-JP" b="1" dirty="0"/>
          </a:p>
          <a:p>
            <a:pPr>
              <a:lnSpc>
                <a:spcPts val="2400"/>
              </a:lnSpc>
            </a:pPr>
            <a:endParaRPr lang="en-US" altLang="ja-JP" b="1" dirty="0"/>
          </a:p>
          <a:p>
            <a:pPr>
              <a:lnSpc>
                <a:spcPts val="2400"/>
              </a:lnSpc>
            </a:pPr>
            <a:r>
              <a:rPr lang="ja-JP" altLang="en-US" b="1" dirty="0"/>
              <a:t>・・・</a:t>
            </a:r>
            <a:r>
              <a:rPr lang="en-US" altLang="ja-JP" b="1" dirty="0"/>
              <a:t>P49</a:t>
            </a:r>
            <a:r>
              <a:rPr lang="ja-JP" altLang="en-US" b="1" dirty="0"/>
              <a:t>～</a:t>
            </a:r>
            <a:endParaRPr lang="en-US" altLang="ja-JP" b="1" dirty="0"/>
          </a:p>
          <a:p>
            <a:pPr>
              <a:lnSpc>
                <a:spcPts val="2400"/>
              </a:lnSpc>
            </a:pPr>
            <a:endParaRPr lang="en-US" altLang="ja-JP" b="1" dirty="0"/>
          </a:p>
          <a:p>
            <a:pPr>
              <a:lnSpc>
                <a:spcPts val="2400"/>
              </a:lnSpc>
            </a:pPr>
            <a:r>
              <a:rPr lang="ja-JP" altLang="en-US" b="1" dirty="0"/>
              <a:t>・・・</a:t>
            </a:r>
            <a:r>
              <a:rPr lang="en-US" altLang="ja-JP" b="1" dirty="0"/>
              <a:t>P55</a:t>
            </a:r>
            <a:r>
              <a:rPr lang="ja-JP" altLang="en-US" b="1" dirty="0"/>
              <a:t>～</a:t>
            </a:r>
            <a:endParaRPr lang="en-US" altLang="ja-JP" b="1" dirty="0"/>
          </a:p>
        </p:txBody>
      </p:sp>
      <p:pic>
        <p:nvPicPr>
          <p:cNvPr id="18" name="図 17">
            <a:extLst>
              <a:ext uri="{FF2B5EF4-FFF2-40B4-BE49-F238E27FC236}">
                <a16:creationId xmlns:a16="http://schemas.microsoft.com/office/drawing/2014/main" id="{3DAB7DF4-4213-43E9-938E-AFFC7785D1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21" name="図 20">
            <a:extLst>
              <a:ext uri="{FF2B5EF4-FFF2-40B4-BE49-F238E27FC236}">
                <a16:creationId xmlns:a16="http://schemas.microsoft.com/office/drawing/2014/main" id="{43B72EDF-C3EC-4A7E-B6FC-C684C09DCA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22" name="図 21">
            <a:extLst>
              <a:ext uri="{FF2B5EF4-FFF2-40B4-BE49-F238E27FC236}">
                <a16:creationId xmlns:a16="http://schemas.microsoft.com/office/drawing/2014/main" id="{7B4AD938-3A07-496D-882F-6E5A1E4824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23" name="図 22">
            <a:extLst>
              <a:ext uri="{FF2B5EF4-FFF2-40B4-BE49-F238E27FC236}">
                <a16:creationId xmlns:a16="http://schemas.microsoft.com/office/drawing/2014/main" id="{F5BDFCAB-26D4-410A-9D59-BEC59C88D5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24" name="図 23">
            <a:extLst>
              <a:ext uri="{FF2B5EF4-FFF2-40B4-BE49-F238E27FC236}">
                <a16:creationId xmlns:a16="http://schemas.microsoft.com/office/drawing/2014/main" id="{EBF6A588-D2C2-42C3-90AB-6BD46D72E8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25" name="図 24">
            <a:extLst>
              <a:ext uri="{FF2B5EF4-FFF2-40B4-BE49-F238E27FC236}">
                <a16:creationId xmlns:a16="http://schemas.microsoft.com/office/drawing/2014/main" id="{A106F342-81B0-4484-8FC2-20E04AD5A1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26" name="図 25">
            <a:extLst>
              <a:ext uri="{FF2B5EF4-FFF2-40B4-BE49-F238E27FC236}">
                <a16:creationId xmlns:a16="http://schemas.microsoft.com/office/drawing/2014/main" id="{42DBD289-AFB0-43D5-B4AE-841F2F007A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27" name="Picture 2">
            <a:extLst>
              <a:ext uri="{FF2B5EF4-FFF2-40B4-BE49-F238E27FC236}">
                <a16:creationId xmlns:a16="http://schemas.microsoft.com/office/drawing/2014/main" id="{3C68EB31-B983-417E-BFC6-6D9125CF8A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a:extLst>
              <a:ext uri="{FF2B5EF4-FFF2-40B4-BE49-F238E27FC236}">
                <a16:creationId xmlns:a16="http://schemas.microsoft.com/office/drawing/2014/main" id="{3BB6B5C2-06C2-4C7E-B2D2-ABD2397C41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608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F66A7-56C6-4B4A-EBB0-61D323081DE7}"/>
            </a:ext>
          </a:extLst>
        </p:cNvPr>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5D68A1DD-08B5-F9E2-5B51-1326112B1749}"/>
              </a:ext>
            </a:extLst>
          </p:cNvPr>
          <p:cNvSpPr/>
          <p:nvPr/>
        </p:nvSpPr>
        <p:spPr>
          <a:xfrm>
            <a:off x="85444" y="846387"/>
            <a:ext cx="9663653" cy="2037653"/>
          </a:xfrm>
          <a:prstGeom prst="roundRect">
            <a:avLst>
              <a:gd name="adj" fmla="val 2708"/>
            </a:avLst>
          </a:prstGeom>
          <a:solidFill>
            <a:schemeClr val="accent6">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35B6F0C1-325F-7548-85F3-BE61C4D13F86}"/>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第３章　大阪府の森林を取り巻く状況</a:t>
            </a:r>
          </a:p>
        </p:txBody>
      </p:sp>
      <p:sp>
        <p:nvSpPr>
          <p:cNvPr id="23" name="スライド番号プレースホルダー 10">
            <a:extLst>
              <a:ext uri="{FF2B5EF4-FFF2-40B4-BE49-F238E27FC236}">
                <a16:creationId xmlns:a16="http://schemas.microsoft.com/office/drawing/2014/main" id="{FDBB4B78-F111-4ACA-74D0-3CFAB8B2C27A}"/>
              </a:ext>
            </a:extLst>
          </p:cNvPr>
          <p:cNvSpPr>
            <a:spLocks noGrp="1"/>
          </p:cNvSpPr>
          <p:nvPr>
            <p:ph type="sldNum" sz="quarter" idx="12"/>
          </p:nvPr>
        </p:nvSpPr>
        <p:spPr>
          <a:xfrm>
            <a:off x="7628810" y="6492875"/>
            <a:ext cx="2228850" cy="365125"/>
          </a:xfrm>
        </p:spPr>
        <p:txBody>
          <a:bodyPr/>
          <a:lstStyle/>
          <a:p>
            <a:fld id="{D2D8002D-B5B0-4BAC-B1F6-782DDCCE6D9C}" type="slidenum">
              <a:rPr kumimoji="1" lang="ja-JP" altLang="en-US" sz="2000" b="1"/>
              <a:t>20</a:t>
            </a:fld>
            <a:endParaRPr kumimoji="1" lang="ja-JP" altLang="en-US" sz="2000" b="1" dirty="0"/>
          </a:p>
        </p:txBody>
      </p:sp>
      <p:sp>
        <p:nvSpPr>
          <p:cNvPr id="11" name="テキスト ボックス 10">
            <a:extLst>
              <a:ext uri="{FF2B5EF4-FFF2-40B4-BE49-F238E27FC236}">
                <a16:creationId xmlns:a16="http://schemas.microsoft.com/office/drawing/2014/main" id="{3C70406D-38E5-D78E-2DCF-D88EEAC05F44}"/>
              </a:ext>
            </a:extLst>
          </p:cNvPr>
          <p:cNvSpPr txBox="1"/>
          <p:nvPr/>
        </p:nvSpPr>
        <p:spPr>
          <a:xfrm>
            <a:off x="307267" y="939111"/>
            <a:ext cx="5321781"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（１）　大阪府における多様な森林づくりの歴史</a:t>
            </a:r>
          </a:p>
        </p:txBody>
      </p:sp>
      <p:sp>
        <p:nvSpPr>
          <p:cNvPr id="2" name="テキスト ボックス 1">
            <a:extLst>
              <a:ext uri="{FF2B5EF4-FFF2-40B4-BE49-F238E27FC236}">
                <a16:creationId xmlns:a16="http://schemas.microsoft.com/office/drawing/2014/main" id="{D0757CF7-F0F1-DD44-5E2B-6C1112FC2875}"/>
              </a:ext>
            </a:extLst>
          </p:cNvPr>
          <p:cNvSpPr txBox="1"/>
          <p:nvPr/>
        </p:nvSpPr>
        <p:spPr>
          <a:xfrm>
            <a:off x="281049" y="1148787"/>
            <a:ext cx="7059089" cy="1692771"/>
          </a:xfrm>
          <a:prstGeom prst="rect">
            <a:avLst/>
          </a:prstGeom>
          <a:noFill/>
        </p:spPr>
        <p:txBody>
          <a:bodyPr wrap="square">
            <a:spAutoFit/>
          </a:bodyPr>
          <a:lstStyle/>
          <a:p>
            <a:r>
              <a:rPr lang="ja-JP" altLang="en-US" sz="1300" dirty="0">
                <a:latin typeface="BIZ UDゴシック" panose="020B0400000000000000" pitchFamily="49" charset="-128"/>
                <a:ea typeface="BIZ UDゴシック" panose="020B0400000000000000" pitchFamily="49" charset="-128"/>
              </a:rPr>
              <a:t>　昭和</a:t>
            </a:r>
            <a:r>
              <a:rPr lang="en-US" altLang="ja-JP" sz="1300" dirty="0">
                <a:latin typeface="BIZ UDゴシック" panose="020B0400000000000000" pitchFamily="49" charset="-128"/>
                <a:ea typeface="BIZ UDゴシック" panose="020B0400000000000000" pitchFamily="49" charset="-128"/>
              </a:rPr>
              <a:t>42</a:t>
            </a:r>
            <a:r>
              <a:rPr lang="ja-JP" altLang="en-US" sz="1300" dirty="0">
                <a:latin typeface="BIZ UDゴシック" panose="020B0400000000000000" pitchFamily="49" charset="-128"/>
                <a:ea typeface="BIZ UDゴシック" panose="020B0400000000000000" pitchFamily="49" charset="-128"/>
              </a:rPr>
              <a:t>年からの「府民の森」整備や同</a:t>
            </a:r>
            <a:r>
              <a:rPr lang="en-US" altLang="ja-JP" sz="1300" dirty="0">
                <a:latin typeface="BIZ UDゴシック" panose="020B0400000000000000" pitchFamily="49" charset="-128"/>
                <a:ea typeface="BIZ UDゴシック" panose="020B0400000000000000" pitchFamily="49" charset="-128"/>
              </a:rPr>
              <a:t>48</a:t>
            </a:r>
            <a:r>
              <a:rPr lang="ja-JP" altLang="en-US" sz="1300" dirty="0">
                <a:latin typeface="BIZ UDゴシック" panose="020B0400000000000000" pitchFamily="49" charset="-128"/>
                <a:ea typeface="BIZ UDゴシック" panose="020B0400000000000000" pitchFamily="49" charset="-128"/>
              </a:rPr>
              <a:t>年の「大阪府自然環境保全条例」制定といた本府独自の施策を通じ、保健・レクリエーション機能等の維持・増進を図ってきました。</a:t>
            </a:r>
            <a:endParaRPr lang="en-US" altLang="ja-JP" sz="1300" dirty="0">
              <a:latin typeface="BIZ UDゴシック" panose="020B0400000000000000" pitchFamily="49" charset="-128"/>
              <a:ea typeface="BIZ UDゴシック" panose="020B0400000000000000" pitchFamily="49" charset="-128"/>
            </a:endParaRPr>
          </a:p>
          <a:p>
            <a:r>
              <a:rPr lang="ja-JP" altLang="en-US" sz="1300" dirty="0">
                <a:latin typeface="BIZ UDゴシック" panose="020B0400000000000000" pitchFamily="49" charset="-128"/>
                <a:ea typeface="BIZ UDゴシック" panose="020B0400000000000000" pitchFamily="49" charset="-128"/>
              </a:rPr>
              <a:t>　その後、平成</a:t>
            </a:r>
            <a:r>
              <a:rPr lang="en-US" altLang="ja-JP" sz="1300" dirty="0">
                <a:latin typeface="BIZ UDゴシック" panose="020B0400000000000000" pitchFamily="49" charset="-128"/>
                <a:ea typeface="BIZ UDゴシック" panose="020B0400000000000000" pitchFamily="49" charset="-128"/>
              </a:rPr>
              <a:t>4</a:t>
            </a:r>
            <a:r>
              <a:rPr lang="ja-JP" altLang="en-US" sz="1300" dirty="0">
                <a:latin typeface="BIZ UDゴシック" panose="020B0400000000000000" pitchFamily="49" charset="-128"/>
                <a:ea typeface="BIZ UDゴシック" panose="020B0400000000000000" pitchFamily="49" charset="-128"/>
              </a:rPr>
              <a:t>年の「気候変動枠組条約」や「生物多様性条約」採択以降は、地球環境保全や生物多様性といった多面的機能への注目が国際的に高まり、</a:t>
            </a:r>
            <a:r>
              <a:rPr lang="ja-JP" altLang="en-US" sz="1300" b="1" u="sng" dirty="0">
                <a:latin typeface="BIZ UDゴシック" panose="020B0400000000000000" pitchFamily="49" charset="-128"/>
                <a:ea typeface="BIZ UDゴシック" panose="020B0400000000000000" pitchFamily="49" charset="-128"/>
              </a:rPr>
              <a:t>平成</a:t>
            </a:r>
            <a:r>
              <a:rPr lang="en-US" altLang="ja-JP" sz="1300" b="1" u="sng" dirty="0">
                <a:latin typeface="BIZ UDゴシック" panose="020B0400000000000000" pitchFamily="49" charset="-128"/>
                <a:ea typeface="BIZ UDゴシック" panose="020B0400000000000000" pitchFamily="49" charset="-128"/>
              </a:rPr>
              <a:t>13</a:t>
            </a:r>
            <a:r>
              <a:rPr lang="ja-JP" altLang="en-US" sz="1300" b="1" u="sng" dirty="0">
                <a:latin typeface="BIZ UDゴシック" panose="020B0400000000000000" pitchFamily="49" charset="-128"/>
                <a:ea typeface="BIZ UDゴシック" panose="020B0400000000000000" pitchFamily="49" charset="-128"/>
              </a:rPr>
              <a:t>年の「森林・林業基本法」制定や多面的機能の貨幣評価等を踏まえ森林管理のあり方は大きな転換を迎えました。</a:t>
            </a:r>
            <a:endParaRPr lang="en-US" altLang="ja-JP" sz="1300" b="1" u="sng" dirty="0">
              <a:latin typeface="BIZ UDゴシック" panose="020B0400000000000000" pitchFamily="49" charset="-128"/>
              <a:ea typeface="BIZ UDゴシック" panose="020B0400000000000000" pitchFamily="49" charset="-128"/>
            </a:endParaRPr>
          </a:p>
          <a:p>
            <a:r>
              <a:rPr lang="ja-JP" altLang="en-US" sz="1300" dirty="0">
                <a:latin typeface="BIZ UDゴシック" panose="020B0400000000000000" pitchFamily="49" charset="-128"/>
                <a:ea typeface="BIZ UDゴシック" panose="020B0400000000000000" pitchFamily="49" charset="-128"/>
              </a:rPr>
              <a:t>　こうした中、本府では、生物多様性保全等の多面的機能の強化を推進するとともに、平成</a:t>
            </a:r>
            <a:r>
              <a:rPr lang="en-US" altLang="ja-JP" sz="1300" dirty="0">
                <a:latin typeface="BIZ UDゴシック" panose="020B0400000000000000" pitchFamily="49" charset="-128"/>
                <a:ea typeface="BIZ UDゴシック" panose="020B0400000000000000" pitchFamily="49" charset="-128"/>
              </a:rPr>
              <a:t>17</a:t>
            </a:r>
            <a:r>
              <a:rPr lang="ja-JP" altLang="en-US" sz="1300" dirty="0">
                <a:latin typeface="BIZ UDゴシック" panose="020B0400000000000000" pitchFamily="49" charset="-128"/>
                <a:ea typeface="BIZ UDゴシック" panose="020B0400000000000000" pitchFamily="49" charset="-128"/>
              </a:rPr>
              <a:t>年に</a:t>
            </a:r>
            <a:r>
              <a:rPr lang="ja-JP" altLang="en-US" sz="1300" b="1" u="sng" dirty="0">
                <a:latin typeface="BIZ UDゴシック" panose="020B0400000000000000" pitchFamily="49" charset="-128"/>
                <a:ea typeface="BIZ UDゴシック" panose="020B0400000000000000" pitchFamily="49" charset="-128"/>
              </a:rPr>
              <a:t>「アドプトフォレスト制度」を全国に先駆けて開始</a:t>
            </a:r>
            <a:r>
              <a:rPr lang="ja-JP" altLang="en-US" sz="1300" dirty="0">
                <a:latin typeface="BIZ UDゴシック" panose="020B0400000000000000" pitchFamily="49" charset="-128"/>
                <a:ea typeface="BIZ UDゴシック" panose="020B0400000000000000" pitchFamily="49" charset="-128"/>
              </a:rPr>
              <a:t>し、現在、</a:t>
            </a:r>
            <a:r>
              <a:rPr lang="en-US" altLang="ja-JP" sz="1300" dirty="0">
                <a:latin typeface="BIZ UDゴシック" panose="020B0400000000000000" pitchFamily="49" charset="-128"/>
                <a:ea typeface="BIZ UDゴシック" panose="020B0400000000000000" pitchFamily="49" charset="-128"/>
              </a:rPr>
              <a:t>41</a:t>
            </a:r>
            <a:r>
              <a:rPr lang="ja-JP" altLang="en-US" sz="1300" dirty="0">
                <a:latin typeface="BIZ UDゴシック" panose="020B0400000000000000" pitchFamily="49" charset="-128"/>
                <a:ea typeface="BIZ UDゴシック" panose="020B0400000000000000" pitchFamily="49" charset="-128"/>
              </a:rPr>
              <a:t>団体が府域で森林づくり活動に取り組んでいます。</a:t>
            </a:r>
          </a:p>
        </p:txBody>
      </p:sp>
      <p:sp>
        <p:nvSpPr>
          <p:cNvPr id="35" name="テキスト ボックス 34">
            <a:extLst>
              <a:ext uri="{FF2B5EF4-FFF2-40B4-BE49-F238E27FC236}">
                <a16:creationId xmlns:a16="http://schemas.microsoft.com/office/drawing/2014/main" id="{B40FB73E-9453-40D4-AE6F-1B4A38FE200D}"/>
              </a:ext>
            </a:extLst>
          </p:cNvPr>
          <p:cNvSpPr txBox="1"/>
          <p:nvPr/>
        </p:nvSpPr>
        <p:spPr>
          <a:xfrm>
            <a:off x="156903" y="515674"/>
            <a:ext cx="6289164" cy="299978"/>
          </a:xfrm>
          <a:prstGeom prst="rect">
            <a:avLst/>
          </a:prstGeom>
          <a:solidFill>
            <a:schemeClr val="bg1"/>
          </a:solidFill>
        </p:spPr>
        <p:txBody>
          <a:bodyPr wrap="square" lIns="0" tIns="0" rIns="0" bIns="0" rtlCol="0">
            <a:noAutofit/>
          </a:bodyPr>
          <a:lstStyle/>
          <a:p>
            <a:r>
              <a:rPr lang="ja-JP" altLang="en-US" b="1" dirty="0">
                <a:latin typeface="BIZ UDPゴシック" panose="020B0400000000000000" pitchFamily="50" charset="-128"/>
                <a:ea typeface="BIZ UDPゴシック" panose="020B0400000000000000" pitchFamily="50" charset="-128"/>
              </a:rPr>
              <a:t>  ３．大阪府における多様な森林づくり</a:t>
            </a:r>
          </a:p>
        </p:txBody>
      </p:sp>
      <p:sp>
        <p:nvSpPr>
          <p:cNvPr id="3" name="テキスト ボックス 2">
            <a:extLst>
              <a:ext uri="{FF2B5EF4-FFF2-40B4-BE49-F238E27FC236}">
                <a16:creationId xmlns:a16="http://schemas.microsoft.com/office/drawing/2014/main" id="{CBCD74F1-F2A2-6FAD-8139-DAA0F6307DA6}"/>
              </a:ext>
            </a:extLst>
          </p:cNvPr>
          <p:cNvSpPr txBox="1"/>
          <p:nvPr/>
        </p:nvSpPr>
        <p:spPr>
          <a:xfrm>
            <a:off x="402133" y="5096081"/>
            <a:ext cx="5677155" cy="477375"/>
          </a:xfrm>
          <a:prstGeom prst="rect">
            <a:avLst/>
          </a:prstGeom>
          <a:noFill/>
        </p:spPr>
        <p:txBody>
          <a:bodyPr wrap="square">
            <a:spAutoFit/>
          </a:bodyPr>
          <a:lstStyle/>
          <a:p>
            <a:pPr algn="just" defTabSz="901070">
              <a:lnSpc>
                <a:spcPts val="1643"/>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・都市化の進展や公害の発生、レジャーブームの到来で、「地球環境保全」、「保健・レクリエーション」、「快適環境形成」に対する社会意識の高まりを受けた法整備</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5" name="テキスト ボックス 4">
            <a:extLst>
              <a:ext uri="{FF2B5EF4-FFF2-40B4-BE49-F238E27FC236}">
                <a16:creationId xmlns:a16="http://schemas.microsoft.com/office/drawing/2014/main" id="{9CDEE371-48BD-BB19-1E13-2EFAC4E0B976}"/>
              </a:ext>
            </a:extLst>
          </p:cNvPr>
          <p:cNvSpPr txBox="1"/>
          <p:nvPr/>
        </p:nvSpPr>
        <p:spPr>
          <a:xfrm>
            <a:off x="435545" y="4439686"/>
            <a:ext cx="5644675" cy="435284"/>
          </a:xfrm>
          <a:prstGeom prst="rect">
            <a:avLst/>
          </a:prstGeom>
          <a:solidFill>
            <a:srgbClr val="FFFF00"/>
          </a:solidFill>
        </p:spPr>
        <p:txBody>
          <a:bodyPr wrap="square" lIns="65314" tIns="32657" rIns="65314" bIns="32657" rtlCol="0" anchor="t">
            <a:spAutoFit/>
          </a:bodyPr>
          <a:lstStyle/>
          <a:p>
            <a:pPr defTabSz="901070"/>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開発からの保護だけではなく、失われた自然の回復や動植物の保護という考えを条例に組み入れた点は、「生物多様性」の概念が普及する以前としては先進的なもの</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cxnSp>
        <p:nvCxnSpPr>
          <p:cNvPr id="6" name="直線矢印コネクタ 5">
            <a:extLst>
              <a:ext uri="{FF2B5EF4-FFF2-40B4-BE49-F238E27FC236}">
                <a16:creationId xmlns:a16="http://schemas.microsoft.com/office/drawing/2014/main" id="{24B4B6D0-1B6A-E154-4593-EF7F98983AFA}"/>
              </a:ext>
            </a:extLst>
          </p:cNvPr>
          <p:cNvCxnSpPr>
            <a:cxnSpLocks/>
          </p:cNvCxnSpPr>
          <p:nvPr/>
        </p:nvCxnSpPr>
        <p:spPr>
          <a:xfrm>
            <a:off x="165255" y="4553963"/>
            <a:ext cx="27029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A91276EF-EC55-544A-780F-3C7770BDD715}"/>
              </a:ext>
            </a:extLst>
          </p:cNvPr>
          <p:cNvSpPr txBox="1"/>
          <p:nvPr/>
        </p:nvSpPr>
        <p:spPr>
          <a:xfrm>
            <a:off x="503861" y="3288330"/>
            <a:ext cx="5555412" cy="245488"/>
          </a:xfrm>
          <a:prstGeom prst="rect">
            <a:avLst/>
          </a:prstGeom>
          <a:solidFill>
            <a:srgbClr val="FFFF00"/>
          </a:solidFill>
        </p:spPr>
        <p:txBody>
          <a:bodyPr wrap="square" lIns="65314" tIns="32657" rIns="65314" bIns="32657" rtlCol="0" anchor="t">
            <a:spAutoFit/>
          </a:bodyPr>
          <a:lstStyle/>
          <a:p>
            <a:pPr algn="just" defTabSz="901070">
              <a:lnSpc>
                <a:spcPts val="1400"/>
              </a:lnSpc>
            </a:pPr>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府では万葉集等で詠まれた海岸沿いの松林（岸の姫松）や寺社周辺の森林が対象　　　　　　</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cxnSp>
        <p:nvCxnSpPr>
          <p:cNvPr id="9" name="直線矢印コネクタ 8">
            <a:extLst>
              <a:ext uri="{FF2B5EF4-FFF2-40B4-BE49-F238E27FC236}">
                <a16:creationId xmlns:a16="http://schemas.microsoft.com/office/drawing/2014/main" id="{D478374E-B236-4030-6208-14533D8A07EB}"/>
              </a:ext>
            </a:extLst>
          </p:cNvPr>
          <p:cNvCxnSpPr>
            <a:cxnSpLocks/>
          </p:cNvCxnSpPr>
          <p:nvPr/>
        </p:nvCxnSpPr>
        <p:spPr>
          <a:xfrm>
            <a:off x="177456" y="3405311"/>
            <a:ext cx="29798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AB4BCC22-AC6A-8BE0-F5DF-81479A481E40}"/>
              </a:ext>
            </a:extLst>
          </p:cNvPr>
          <p:cNvSpPr txBox="1"/>
          <p:nvPr/>
        </p:nvSpPr>
        <p:spPr>
          <a:xfrm>
            <a:off x="85444" y="2971932"/>
            <a:ext cx="5973829"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明治</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30</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　森林法の制定</a:t>
            </a: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（風致林・公衆衛生林として多面的機能を評価）</a:t>
            </a:r>
            <a:endParaRPr kumimoji="1" lang="en-US" altLang="ja-JP" sz="16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13" name="テキスト ボックス 12">
            <a:extLst>
              <a:ext uri="{FF2B5EF4-FFF2-40B4-BE49-F238E27FC236}">
                <a16:creationId xmlns:a16="http://schemas.microsoft.com/office/drawing/2014/main" id="{6E22FD4C-F80D-88F4-25F9-90DDE01CBCCF}"/>
              </a:ext>
            </a:extLst>
          </p:cNvPr>
          <p:cNvSpPr txBox="1"/>
          <p:nvPr/>
        </p:nvSpPr>
        <p:spPr>
          <a:xfrm>
            <a:off x="85444" y="3574786"/>
            <a:ext cx="5902370"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昭和</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42</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  「府民の森」整備事業の開始</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14" name="テキスト ボックス 13">
            <a:extLst>
              <a:ext uri="{FF2B5EF4-FFF2-40B4-BE49-F238E27FC236}">
                <a16:creationId xmlns:a16="http://schemas.microsoft.com/office/drawing/2014/main" id="{C3B0E0D6-A5FB-EAB6-5BB5-82F1AB5F5966}"/>
              </a:ext>
            </a:extLst>
          </p:cNvPr>
          <p:cNvSpPr txBox="1"/>
          <p:nvPr/>
        </p:nvSpPr>
        <p:spPr>
          <a:xfrm>
            <a:off x="475435" y="3873995"/>
            <a:ext cx="5677155" cy="250618"/>
          </a:xfrm>
          <a:prstGeom prst="rect">
            <a:avLst/>
          </a:prstGeom>
          <a:solidFill>
            <a:srgbClr val="FFFF00"/>
          </a:solidFill>
        </p:spPr>
        <p:txBody>
          <a:bodyPr wrap="square" lIns="65314" tIns="32657" rIns="65314" bIns="32657" rtlCol="0" anchor="t">
            <a:spAutoFit/>
          </a:bodyPr>
          <a:lstStyle/>
          <a:p>
            <a:pPr defTabSz="901070"/>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明治百年記念事業（明治の森箕面国定公園）と同時に府政百周年記念事業として着手</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cxnSp>
        <p:nvCxnSpPr>
          <p:cNvPr id="15" name="直線矢印コネクタ 14">
            <a:extLst>
              <a:ext uri="{FF2B5EF4-FFF2-40B4-BE49-F238E27FC236}">
                <a16:creationId xmlns:a16="http://schemas.microsoft.com/office/drawing/2014/main" id="{C1C6C263-80EE-4079-C011-8D0F3165F680}"/>
              </a:ext>
            </a:extLst>
          </p:cNvPr>
          <p:cNvCxnSpPr>
            <a:cxnSpLocks/>
          </p:cNvCxnSpPr>
          <p:nvPr/>
        </p:nvCxnSpPr>
        <p:spPr>
          <a:xfrm>
            <a:off x="166928" y="3999790"/>
            <a:ext cx="26083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D61E01CD-7C97-98F0-EF22-E00DE9CA6ADC}"/>
              </a:ext>
            </a:extLst>
          </p:cNvPr>
          <p:cNvSpPr txBox="1"/>
          <p:nvPr/>
        </p:nvSpPr>
        <p:spPr>
          <a:xfrm>
            <a:off x="94234" y="6118772"/>
            <a:ext cx="5950045" cy="292937"/>
          </a:xfrm>
          <a:prstGeom prst="rect">
            <a:avLst/>
          </a:prstGeom>
          <a:noFill/>
        </p:spPr>
        <p:txBody>
          <a:bodyPr wrap="square" lIns="65314" tIns="32657" rIns="65314" bIns="32657" rtlCol="0" anchor="t">
            <a:spAutoFit/>
          </a:bodyPr>
          <a:lstStyle/>
          <a:p>
            <a:pPr algn="just" defTabSz="901070">
              <a:lnSpc>
                <a:spcPts val="2000"/>
              </a:lnSpc>
            </a:pP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平成</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13</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　森林・林業基本法の制定</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18" name="テキスト ボックス 17">
            <a:extLst>
              <a:ext uri="{FF2B5EF4-FFF2-40B4-BE49-F238E27FC236}">
                <a16:creationId xmlns:a16="http://schemas.microsoft.com/office/drawing/2014/main" id="{0D9F5223-2AC5-A89A-C595-46AE65587C25}"/>
              </a:ext>
            </a:extLst>
          </p:cNvPr>
          <p:cNvSpPr txBox="1"/>
          <p:nvPr/>
        </p:nvSpPr>
        <p:spPr>
          <a:xfrm>
            <a:off x="427760" y="6388655"/>
            <a:ext cx="5651528" cy="435284"/>
          </a:xfrm>
          <a:prstGeom prst="rect">
            <a:avLst/>
          </a:prstGeom>
          <a:noFill/>
        </p:spPr>
        <p:txBody>
          <a:bodyPr wrap="square" lIns="65314" tIns="32657" rIns="65314" bIns="32657" rtlCol="0" anchor="t">
            <a:spAutoFit/>
          </a:bodyPr>
          <a:lstStyle/>
          <a:p>
            <a:pPr defTabSz="901070"/>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・木材生産の増進や林業振興を主目的とする「林業基本法」から改称し、</a:t>
            </a:r>
            <a:r>
              <a:rPr kumimoji="1" lang="ja-JP" altLang="en-US" sz="1200" b="1" u="sng" kern="100" dirty="0">
                <a:solidFill>
                  <a:prstClr val="black"/>
                </a:solidFill>
                <a:latin typeface="BIZ UDゴシック" panose="020B0400000000000000" pitchFamily="49" charset="-128"/>
                <a:ea typeface="BIZ UDゴシック" panose="020B0400000000000000" pitchFamily="49" charset="-128"/>
                <a:cs typeface="Times New Roman"/>
              </a:rPr>
              <a:t>森林そのもの</a:t>
            </a:r>
            <a:endParaRPr kumimoji="1" lang="en-US" altLang="ja-JP" sz="1200" b="1" u="sng" kern="100" dirty="0">
              <a:solidFill>
                <a:prstClr val="black"/>
              </a:solidFill>
              <a:latin typeface="BIZ UDゴシック" panose="020B0400000000000000" pitchFamily="49" charset="-128"/>
              <a:ea typeface="BIZ UDゴシック" panose="020B0400000000000000" pitchFamily="49" charset="-128"/>
              <a:cs typeface="Times New Roman"/>
            </a:endParaRPr>
          </a:p>
          <a:p>
            <a:pPr defTabSz="901070"/>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 </a:t>
            </a:r>
            <a:r>
              <a:rPr kumimoji="1" lang="ja-JP" altLang="en-US" sz="1200" b="1" u="sng" kern="100" dirty="0">
                <a:solidFill>
                  <a:prstClr val="black"/>
                </a:solidFill>
                <a:latin typeface="BIZ UDゴシック" panose="020B0400000000000000" pitchFamily="49" charset="-128"/>
                <a:ea typeface="BIZ UDゴシック" panose="020B0400000000000000" pitchFamily="49" charset="-128"/>
                <a:cs typeface="Times New Roman"/>
              </a:rPr>
              <a:t>が持つ多面的機能の発揮を最上位の目的として位置づけ</a:t>
            </a:r>
            <a:endParaRPr kumimoji="1" lang="en-US" altLang="ja-JP" sz="1200" b="1" u="sng"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25" name="テキスト ボックス 24">
            <a:extLst>
              <a:ext uri="{FF2B5EF4-FFF2-40B4-BE49-F238E27FC236}">
                <a16:creationId xmlns:a16="http://schemas.microsoft.com/office/drawing/2014/main" id="{A52489FD-FA8D-1EC1-696E-400DE54AFC7B}"/>
              </a:ext>
            </a:extLst>
          </p:cNvPr>
          <p:cNvSpPr txBox="1"/>
          <p:nvPr/>
        </p:nvSpPr>
        <p:spPr>
          <a:xfrm>
            <a:off x="85444" y="4846102"/>
            <a:ext cx="5884789"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昭和</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49</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　森林法の改正</a:t>
            </a:r>
            <a:r>
              <a:rPr kumimoji="1" lang="ja-JP" altLang="en-US" sz="1200" b="1" kern="100" dirty="0">
                <a:solidFill>
                  <a:prstClr val="black"/>
                </a:solidFill>
                <a:latin typeface="BIZ UDゴシック" panose="020B0400000000000000" pitchFamily="49" charset="-128"/>
                <a:ea typeface="BIZ UDゴシック" panose="020B0400000000000000" pitchFamily="49" charset="-128"/>
                <a:cs typeface="Times New Roman"/>
              </a:rPr>
              <a:t>（林地開発許可制度の創設）　　</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27" name="テキスト ボックス 26">
            <a:extLst>
              <a:ext uri="{FF2B5EF4-FFF2-40B4-BE49-F238E27FC236}">
                <a16:creationId xmlns:a16="http://schemas.microsoft.com/office/drawing/2014/main" id="{F8AA4FCF-3DCA-A3F1-CDB8-50328B09E380}"/>
              </a:ext>
            </a:extLst>
          </p:cNvPr>
          <p:cNvSpPr txBox="1"/>
          <p:nvPr/>
        </p:nvSpPr>
        <p:spPr>
          <a:xfrm>
            <a:off x="85444" y="4140683"/>
            <a:ext cx="5759494"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昭和</a:t>
            </a:r>
            <a:r>
              <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rPr>
              <a:t>48</a:t>
            </a:r>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年　「大阪府自然環境保全条例」制定</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28" name="テキスト ボックス 27">
            <a:extLst>
              <a:ext uri="{FF2B5EF4-FFF2-40B4-BE49-F238E27FC236}">
                <a16:creationId xmlns:a16="http://schemas.microsoft.com/office/drawing/2014/main" id="{C6F7B892-32FB-FCDB-5EFA-FA6FC3727D48}"/>
              </a:ext>
            </a:extLst>
          </p:cNvPr>
          <p:cNvSpPr txBox="1"/>
          <p:nvPr/>
        </p:nvSpPr>
        <p:spPr>
          <a:xfrm>
            <a:off x="156882" y="5523748"/>
            <a:ext cx="5759494"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平成元年　大阪みどりのトラスト協会 設立</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29" name="テキスト ボックス 28">
            <a:extLst>
              <a:ext uri="{FF2B5EF4-FFF2-40B4-BE49-F238E27FC236}">
                <a16:creationId xmlns:a16="http://schemas.microsoft.com/office/drawing/2014/main" id="{B85E4664-DC65-8367-1780-364C860442B8}"/>
              </a:ext>
            </a:extLst>
          </p:cNvPr>
          <p:cNvSpPr txBox="1"/>
          <p:nvPr/>
        </p:nvSpPr>
        <p:spPr>
          <a:xfrm>
            <a:off x="512980" y="5822050"/>
            <a:ext cx="5639609" cy="250618"/>
          </a:xfrm>
          <a:prstGeom prst="rect">
            <a:avLst/>
          </a:prstGeom>
          <a:solidFill>
            <a:srgbClr val="FFFF00"/>
          </a:solidFill>
        </p:spPr>
        <p:txBody>
          <a:bodyPr wrap="square" lIns="65314" tIns="32657" rIns="65314" bIns="32657" rtlCol="0" anchor="t">
            <a:spAutoFit/>
          </a:bodyPr>
          <a:lstStyle/>
          <a:p>
            <a:pPr defTabSz="901070"/>
            <a:r>
              <a:rPr kumimoji="1" lang="ja-JP" altLang="en-US" sz="1200" kern="100" dirty="0">
                <a:solidFill>
                  <a:prstClr val="black"/>
                </a:solidFill>
                <a:latin typeface="ＭＳ Ｐゴシック" panose="020B0600070205080204" pitchFamily="50" charset="-128"/>
                <a:ea typeface="ＭＳ Ｐゴシック" panose="020B0600070205080204" pitchFamily="50" charset="-128"/>
                <a:cs typeface="Times New Roman"/>
              </a:rPr>
              <a:t>ナショナル・トラスト運動や官民一体となった自然保護・生態系保全活動を府も推進</a:t>
            </a:r>
            <a:endParaRPr kumimoji="1" lang="en-US" altLang="ja-JP" sz="12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cxnSp>
        <p:nvCxnSpPr>
          <p:cNvPr id="31" name="直線矢印コネクタ 30">
            <a:extLst>
              <a:ext uri="{FF2B5EF4-FFF2-40B4-BE49-F238E27FC236}">
                <a16:creationId xmlns:a16="http://schemas.microsoft.com/office/drawing/2014/main" id="{F71BC80C-25BA-F16A-0E85-D49C98941DE1}"/>
              </a:ext>
            </a:extLst>
          </p:cNvPr>
          <p:cNvCxnSpPr>
            <a:cxnSpLocks/>
          </p:cNvCxnSpPr>
          <p:nvPr/>
        </p:nvCxnSpPr>
        <p:spPr>
          <a:xfrm>
            <a:off x="219951" y="5927710"/>
            <a:ext cx="27029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8" name="図 37">
            <a:extLst>
              <a:ext uri="{FF2B5EF4-FFF2-40B4-BE49-F238E27FC236}">
                <a16:creationId xmlns:a16="http://schemas.microsoft.com/office/drawing/2014/main" id="{FB96E806-A098-1883-DCC0-AAEF22677D75}"/>
              </a:ext>
            </a:extLst>
          </p:cNvPr>
          <p:cNvPicPr>
            <a:picLocks noChangeAspect="1"/>
          </p:cNvPicPr>
          <p:nvPr/>
        </p:nvPicPr>
        <p:blipFill>
          <a:blip r:embed="rId3"/>
          <a:stretch>
            <a:fillRect/>
          </a:stretch>
        </p:blipFill>
        <p:spPr>
          <a:xfrm>
            <a:off x="7387480" y="914238"/>
            <a:ext cx="2159531" cy="1619649"/>
          </a:xfrm>
          <a:prstGeom prst="rect">
            <a:avLst/>
          </a:prstGeom>
        </p:spPr>
      </p:pic>
      <p:sp>
        <p:nvSpPr>
          <p:cNvPr id="41" name="テキスト ボックス 40">
            <a:extLst>
              <a:ext uri="{FF2B5EF4-FFF2-40B4-BE49-F238E27FC236}">
                <a16:creationId xmlns:a16="http://schemas.microsoft.com/office/drawing/2014/main" id="{AC5F8899-0CED-10A8-4D17-37CBFF927200}"/>
              </a:ext>
            </a:extLst>
          </p:cNvPr>
          <p:cNvSpPr txBox="1"/>
          <p:nvPr/>
        </p:nvSpPr>
        <p:spPr>
          <a:xfrm>
            <a:off x="7371756" y="2562661"/>
            <a:ext cx="2189197" cy="256480"/>
          </a:xfrm>
          <a:prstGeom prst="rect">
            <a:avLst/>
          </a:prstGeom>
          <a:noFill/>
        </p:spPr>
        <p:txBody>
          <a:bodyPr wrap="square" lIns="0" tIns="0" rIns="0" bIns="0" rtlCol="0" anchor="t">
            <a:spAutoFit/>
          </a:bodyPr>
          <a:lstStyle/>
          <a:p>
            <a:pPr algn="ctr"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アドプトフォレスト</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ctr"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（企業による森づくり活動）</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45" name="図 44">
            <a:extLst>
              <a:ext uri="{FF2B5EF4-FFF2-40B4-BE49-F238E27FC236}">
                <a16:creationId xmlns:a16="http://schemas.microsoft.com/office/drawing/2014/main" id="{325F6BCA-467D-04E7-BE07-0EAF49B16D5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379350" y="2943425"/>
            <a:ext cx="3305119" cy="3524678"/>
          </a:xfrm>
          <a:prstGeom prst="rect">
            <a:avLst/>
          </a:prstGeom>
        </p:spPr>
      </p:pic>
      <p:sp>
        <p:nvSpPr>
          <p:cNvPr id="47" name="テキスト ボックス 46">
            <a:extLst>
              <a:ext uri="{FF2B5EF4-FFF2-40B4-BE49-F238E27FC236}">
                <a16:creationId xmlns:a16="http://schemas.microsoft.com/office/drawing/2014/main" id="{5FE3A5A7-9EF9-92F4-A801-97515B78B410}"/>
              </a:ext>
            </a:extLst>
          </p:cNvPr>
          <p:cNvSpPr txBox="1"/>
          <p:nvPr/>
        </p:nvSpPr>
        <p:spPr>
          <a:xfrm>
            <a:off x="6359957" y="6438223"/>
            <a:ext cx="3175381" cy="374807"/>
          </a:xfrm>
          <a:prstGeom prst="rect">
            <a:avLst/>
          </a:prstGeom>
          <a:noFill/>
        </p:spPr>
        <p:txBody>
          <a:bodyPr wrap="square" lIns="0" tIns="0" rIns="0" bIns="0" rtlCol="0">
            <a:noAutofit/>
          </a:bodyPr>
          <a:lstStyle/>
          <a:p>
            <a:r>
              <a:rPr lang="ja-JP" altLang="en-US" sz="800" dirty="0">
                <a:latin typeface="BIZ UDPゴシック" panose="020B0400000000000000" pitchFamily="50" charset="-128"/>
                <a:ea typeface="BIZ UDPゴシック" panose="020B0400000000000000" pitchFamily="50" charset="-128"/>
              </a:rPr>
              <a:t>出典：令和３年度　森林・林業白書</a:t>
            </a:r>
            <a:endParaRPr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資料：日本学術協会答申「地球環境・人間生活にかかわる農業及び森林の多面的な機能の評価について」及び同関連付属資料（平成</a:t>
            </a:r>
            <a:r>
              <a:rPr lang="en-US" altLang="ja-JP" sz="800" dirty="0">
                <a:latin typeface="BIZ UDPゴシック" panose="020B0400000000000000" pitchFamily="50" charset="-128"/>
                <a:ea typeface="BIZ UDPゴシック" panose="020B0400000000000000" pitchFamily="50" charset="-128"/>
              </a:rPr>
              <a:t>13</a:t>
            </a:r>
            <a:r>
              <a:rPr lang="ja-JP" altLang="en-US" sz="800" dirty="0">
                <a:latin typeface="BIZ UDPゴシック" panose="020B0400000000000000" pitchFamily="50" charset="-128"/>
                <a:ea typeface="BIZ UDPゴシック" panose="020B0400000000000000" pitchFamily="50" charset="-128"/>
              </a:rPr>
              <a:t>年</a:t>
            </a:r>
            <a:r>
              <a:rPr lang="en-US" altLang="ja-JP" sz="800" dirty="0">
                <a:latin typeface="BIZ UDPゴシック" panose="020B0400000000000000" pitchFamily="50" charset="-128"/>
                <a:ea typeface="BIZ UDPゴシック" panose="020B0400000000000000" pitchFamily="50" charset="-128"/>
              </a:rPr>
              <a:t>11</a:t>
            </a:r>
            <a:r>
              <a:rPr lang="ja-JP" altLang="en-US" sz="800" dirty="0">
                <a:latin typeface="BIZ UDPゴシック" panose="020B0400000000000000" pitchFamily="50" charset="-128"/>
                <a:ea typeface="BIZ UDPゴシック" panose="020B0400000000000000" pitchFamily="50" charset="-128"/>
              </a:rPr>
              <a:t>月）</a:t>
            </a:r>
          </a:p>
        </p:txBody>
      </p:sp>
      <p:pic>
        <p:nvPicPr>
          <p:cNvPr id="37" name="図 36">
            <a:extLst>
              <a:ext uri="{FF2B5EF4-FFF2-40B4-BE49-F238E27FC236}">
                <a16:creationId xmlns:a16="http://schemas.microsoft.com/office/drawing/2014/main" id="{8FB481FF-6ABC-4318-930D-18CBC7309D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39" name="図 38">
            <a:extLst>
              <a:ext uri="{FF2B5EF4-FFF2-40B4-BE49-F238E27FC236}">
                <a16:creationId xmlns:a16="http://schemas.microsoft.com/office/drawing/2014/main" id="{F245A183-D3AA-4565-9B64-5B99968FEF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40" name="図 39">
            <a:extLst>
              <a:ext uri="{FF2B5EF4-FFF2-40B4-BE49-F238E27FC236}">
                <a16:creationId xmlns:a16="http://schemas.microsoft.com/office/drawing/2014/main" id="{AAA5E541-2303-488B-A06B-477876136F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42" name="図 41">
            <a:extLst>
              <a:ext uri="{FF2B5EF4-FFF2-40B4-BE49-F238E27FC236}">
                <a16:creationId xmlns:a16="http://schemas.microsoft.com/office/drawing/2014/main" id="{2C889300-F71C-4185-B47D-84B96185B4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43" name="図 42">
            <a:extLst>
              <a:ext uri="{FF2B5EF4-FFF2-40B4-BE49-F238E27FC236}">
                <a16:creationId xmlns:a16="http://schemas.microsoft.com/office/drawing/2014/main" id="{0D2E9538-8A69-4E5A-8051-6DED4E8823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44" name="図 43">
            <a:extLst>
              <a:ext uri="{FF2B5EF4-FFF2-40B4-BE49-F238E27FC236}">
                <a16:creationId xmlns:a16="http://schemas.microsoft.com/office/drawing/2014/main" id="{80E9D5EF-CD3B-4229-A00B-57D5449CFEE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46" name="図 45">
            <a:extLst>
              <a:ext uri="{FF2B5EF4-FFF2-40B4-BE49-F238E27FC236}">
                <a16:creationId xmlns:a16="http://schemas.microsoft.com/office/drawing/2014/main" id="{C4A2565D-112C-4BE2-8EC6-BEBC2F45D18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48" name="Picture 2">
            <a:extLst>
              <a:ext uri="{FF2B5EF4-FFF2-40B4-BE49-F238E27FC236}">
                <a16:creationId xmlns:a16="http://schemas.microsoft.com/office/drawing/2014/main" id="{9E5326BA-5BF7-44DF-9B01-527F6679B1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a:extLst>
              <a:ext uri="{FF2B5EF4-FFF2-40B4-BE49-F238E27FC236}">
                <a16:creationId xmlns:a16="http://schemas.microsoft.com/office/drawing/2014/main" id="{C319E7E0-67B8-4850-A0A0-C7E0D05590A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020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F5E70-8EA7-C99B-126A-6DBD37BB4F42}"/>
            </a:ext>
          </a:extLst>
        </p:cNvPr>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B3EE8B87-F6EC-8C99-DB42-1C39BA52CD3B}"/>
              </a:ext>
            </a:extLst>
          </p:cNvPr>
          <p:cNvSpPr/>
          <p:nvPr/>
        </p:nvSpPr>
        <p:spPr>
          <a:xfrm>
            <a:off x="117430" y="926284"/>
            <a:ext cx="9663653" cy="1610459"/>
          </a:xfrm>
          <a:prstGeom prst="roundRect">
            <a:avLst>
              <a:gd name="adj" fmla="val 2708"/>
            </a:avLst>
          </a:prstGeom>
          <a:solidFill>
            <a:schemeClr val="accent6">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CA557AF9-2310-F77F-8476-271175898120}"/>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第３章　大阪府の森林を取り巻く状況</a:t>
            </a:r>
          </a:p>
        </p:txBody>
      </p:sp>
      <p:sp>
        <p:nvSpPr>
          <p:cNvPr id="23" name="スライド番号プレースホルダー 10">
            <a:extLst>
              <a:ext uri="{FF2B5EF4-FFF2-40B4-BE49-F238E27FC236}">
                <a16:creationId xmlns:a16="http://schemas.microsoft.com/office/drawing/2014/main" id="{E5F0E099-4C1E-4B56-55BC-8B967AD53B69}"/>
              </a:ext>
            </a:extLst>
          </p:cNvPr>
          <p:cNvSpPr>
            <a:spLocks noGrp="1"/>
          </p:cNvSpPr>
          <p:nvPr>
            <p:ph type="sldNum" sz="quarter" idx="12"/>
          </p:nvPr>
        </p:nvSpPr>
        <p:spPr>
          <a:xfrm>
            <a:off x="7659156" y="6500563"/>
            <a:ext cx="2228850" cy="365125"/>
          </a:xfrm>
        </p:spPr>
        <p:txBody>
          <a:bodyPr/>
          <a:lstStyle/>
          <a:p>
            <a:fld id="{D2D8002D-B5B0-4BAC-B1F6-782DDCCE6D9C}" type="slidenum">
              <a:rPr kumimoji="1" lang="ja-JP" altLang="en-US" sz="2000" b="1"/>
              <a:t>21</a:t>
            </a:fld>
            <a:endParaRPr kumimoji="1" lang="ja-JP" altLang="en-US" sz="2000" b="1" dirty="0"/>
          </a:p>
        </p:txBody>
      </p:sp>
      <p:sp>
        <p:nvSpPr>
          <p:cNvPr id="11" name="テキスト ボックス 10">
            <a:extLst>
              <a:ext uri="{FF2B5EF4-FFF2-40B4-BE49-F238E27FC236}">
                <a16:creationId xmlns:a16="http://schemas.microsoft.com/office/drawing/2014/main" id="{0D9F2CB3-F62A-61BC-DFCA-49EE3FEF783A}"/>
              </a:ext>
            </a:extLst>
          </p:cNvPr>
          <p:cNvSpPr txBox="1"/>
          <p:nvPr/>
        </p:nvSpPr>
        <p:spPr>
          <a:xfrm>
            <a:off x="345687" y="969847"/>
            <a:ext cx="5550609"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（２）　「生物多様性」や「多様な主体による森づくり」への関心の高まり</a:t>
            </a:r>
          </a:p>
        </p:txBody>
      </p:sp>
      <p:sp>
        <p:nvSpPr>
          <p:cNvPr id="2" name="テキスト ボックス 1">
            <a:extLst>
              <a:ext uri="{FF2B5EF4-FFF2-40B4-BE49-F238E27FC236}">
                <a16:creationId xmlns:a16="http://schemas.microsoft.com/office/drawing/2014/main" id="{292DDE66-3737-9F00-CC0B-30A10DEA528F}"/>
              </a:ext>
            </a:extLst>
          </p:cNvPr>
          <p:cNvSpPr txBox="1"/>
          <p:nvPr/>
        </p:nvSpPr>
        <p:spPr>
          <a:xfrm>
            <a:off x="281049" y="1187207"/>
            <a:ext cx="7836205" cy="1292662"/>
          </a:xfrm>
          <a:prstGeom prst="rect">
            <a:avLst/>
          </a:prstGeom>
          <a:noFill/>
        </p:spPr>
        <p:txBody>
          <a:bodyPr wrap="square">
            <a:spAutoFit/>
          </a:bodyPr>
          <a:lstStyle/>
          <a:p>
            <a:r>
              <a:rPr lang="ja-JP" altLang="en-US" sz="1300" dirty="0">
                <a:latin typeface="BIZ UDゴシック" panose="020B0400000000000000" pitchFamily="49" charset="-128"/>
                <a:ea typeface="BIZ UDゴシック" panose="020B0400000000000000" pitchFamily="49" charset="-128"/>
              </a:rPr>
              <a:t>　平成</a:t>
            </a:r>
            <a:r>
              <a:rPr lang="en-US" altLang="ja-JP" sz="1300" dirty="0">
                <a:latin typeface="BIZ UDゴシック" panose="020B0400000000000000" pitchFamily="49" charset="-128"/>
                <a:ea typeface="BIZ UDゴシック" panose="020B0400000000000000" pitchFamily="49" charset="-128"/>
              </a:rPr>
              <a:t>22</a:t>
            </a:r>
            <a:r>
              <a:rPr lang="ja-JP" altLang="en-US" sz="1300" dirty="0">
                <a:latin typeface="BIZ UDゴシック" panose="020B0400000000000000" pitchFamily="49" charset="-128"/>
                <a:ea typeface="BIZ UDゴシック" panose="020B0400000000000000" pitchFamily="49" charset="-128"/>
              </a:rPr>
              <a:t>年の</a:t>
            </a:r>
            <a:r>
              <a:rPr lang="en-US" altLang="ja-JP" sz="1300" dirty="0">
                <a:latin typeface="BIZ UDゴシック" panose="020B0400000000000000" pitchFamily="49" charset="-128"/>
                <a:ea typeface="BIZ UDゴシック" panose="020B0400000000000000" pitchFamily="49" charset="-128"/>
              </a:rPr>
              <a:t>COP10</a:t>
            </a:r>
            <a:r>
              <a:rPr lang="ja-JP" altLang="en-US" sz="1300" dirty="0">
                <a:latin typeface="BIZ UDゴシック" panose="020B0400000000000000" pitchFamily="49" charset="-128"/>
                <a:ea typeface="BIZ UDゴシック" panose="020B0400000000000000" pitchFamily="49" charset="-128"/>
              </a:rPr>
              <a:t>を契機に、人工林の画一的な管理から、多様な種を育む里山保全や広葉樹林化等の</a:t>
            </a:r>
            <a:r>
              <a:rPr lang="ja-JP" altLang="en-US" sz="1300" b="1" u="sng" dirty="0">
                <a:latin typeface="BIZ UDゴシック" panose="020B0400000000000000" pitchFamily="49" charset="-128"/>
                <a:ea typeface="BIZ UDゴシック" panose="020B0400000000000000" pitchFamily="49" charset="-128"/>
              </a:rPr>
              <a:t>生物多様性保全</a:t>
            </a:r>
            <a:r>
              <a:rPr lang="ja-JP" altLang="en-US" sz="1300" dirty="0">
                <a:latin typeface="BIZ UDゴシック" panose="020B0400000000000000" pitchFamily="49" charset="-128"/>
                <a:ea typeface="BIZ UDゴシック" panose="020B0400000000000000" pitchFamily="49" charset="-128"/>
              </a:rPr>
              <a:t>に関する取組みへの注目は一層高まり、近年は、気候変動対策と連動した</a:t>
            </a:r>
            <a:r>
              <a:rPr lang="ja-JP" altLang="en-US" sz="1300" b="1" u="sng" dirty="0">
                <a:latin typeface="BIZ UDゴシック" panose="020B0400000000000000" pitchFamily="49" charset="-128"/>
                <a:ea typeface="BIZ UDゴシック" panose="020B0400000000000000" pitchFamily="49" charset="-128"/>
              </a:rPr>
              <a:t>「自然を活用した社会課題の解決（</a:t>
            </a:r>
            <a:r>
              <a:rPr lang="en-US" altLang="ja-JP" sz="1300" b="1" u="sng" dirty="0" err="1">
                <a:latin typeface="BIZ UDゴシック" panose="020B0400000000000000" pitchFamily="49" charset="-128"/>
                <a:ea typeface="BIZ UDゴシック" panose="020B0400000000000000" pitchFamily="49" charset="-128"/>
              </a:rPr>
              <a:t>NbS</a:t>
            </a:r>
            <a:r>
              <a:rPr lang="ja-JP" altLang="en-US" sz="1300" b="1" u="sng" dirty="0">
                <a:latin typeface="BIZ UDゴシック" panose="020B0400000000000000" pitchFamily="49" charset="-128"/>
                <a:ea typeface="BIZ UDゴシック" panose="020B0400000000000000" pitchFamily="49" charset="-128"/>
              </a:rPr>
              <a:t>）」</a:t>
            </a:r>
            <a:r>
              <a:rPr lang="ja-JP" altLang="en-US" sz="1300" dirty="0">
                <a:latin typeface="BIZ UDゴシック" panose="020B0400000000000000" pitchFamily="49" charset="-128"/>
                <a:ea typeface="BIZ UDゴシック" panose="020B0400000000000000" pitchFamily="49" charset="-128"/>
              </a:rPr>
              <a:t>や、</a:t>
            </a:r>
            <a:r>
              <a:rPr lang="en-US" altLang="ja-JP" sz="1300" dirty="0">
                <a:latin typeface="BIZ UDゴシック" panose="020B0400000000000000" pitchFamily="49" charset="-128"/>
                <a:ea typeface="BIZ UDゴシック" panose="020B0400000000000000" pitchFamily="49" charset="-128"/>
              </a:rPr>
              <a:t>2030</a:t>
            </a:r>
            <a:r>
              <a:rPr lang="ja-JP" altLang="en-US" sz="1300" dirty="0">
                <a:latin typeface="BIZ UDゴシック" panose="020B0400000000000000" pitchFamily="49" charset="-128"/>
                <a:ea typeface="BIZ UDゴシック" panose="020B0400000000000000" pitchFamily="49" charset="-128"/>
              </a:rPr>
              <a:t>年までに陸域の</a:t>
            </a:r>
            <a:r>
              <a:rPr lang="en-US" altLang="ja-JP" sz="1300" dirty="0">
                <a:latin typeface="BIZ UDゴシック" panose="020B0400000000000000" pitchFamily="49" charset="-128"/>
                <a:ea typeface="BIZ UDゴシック" panose="020B0400000000000000" pitchFamily="49" charset="-128"/>
              </a:rPr>
              <a:t>30%</a:t>
            </a:r>
            <a:r>
              <a:rPr lang="ja-JP" altLang="en-US" sz="1300" dirty="0">
                <a:latin typeface="BIZ UDゴシック" panose="020B0400000000000000" pitchFamily="49" charset="-128"/>
                <a:ea typeface="BIZ UDゴシック" panose="020B0400000000000000" pitchFamily="49" charset="-128"/>
              </a:rPr>
              <a:t>以上を保全する</a:t>
            </a:r>
            <a:r>
              <a:rPr lang="ja-JP" altLang="en-US" sz="1300" b="1" u="sng" dirty="0">
                <a:latin typeface="BIZ UDゴシック" panose="020B0400000000000000" pitchFamily="49" charset="-128"/>
                <a:ea typeface="BIZ UDゴシック" panose="020B0400000000000000" pitchFamily="49" charset="-128"/>
              </a:rPr>
              <a:t>「</a:t>
            </a:r>
            <a:r>
              <a:rPr lang="en-US" altLang="ja-JP" sz="1300" b="1" u="sng" dirty="0">
                <a:latin typeface="BIZ UDゴシック" panose="020B0400000000000000" pitchFamily="49" charset="-128"/>
                <a:ea typeface="BIZ UDゴシック" panose="020B0400000000000000" pitchFamily="49" charset="-128"/>
              </a:rPr>
              <a:t>30by30</a:t>
            </a:r>
            <a:r>
              <a:rPr lang="ja-JP" altLang="en-US" sz="1300" b="1" u="sng" dirty="0">
                <a:latin typeface="BIZ UDゴシック" panose="020B0400000000000000" pitchFamily="49" charset="-128"/>
                <a:ea typeface="BIZ UDゴシック" panose="020B0400000000000000" pitchFamily="49" charset="-128"/>
              </a:rPr>
              <a:t>」</a:t>
            </a:r>
            <a:r>
              <a:rPr lang="ja-JP" altLang="en-US" sz="1300" dirty="0">
                <a:latin typeface="BIZ UDゴシック" panose="020B0400000000000000" pitchFamily="49" charset="-128"/>
                <a:ea typeface="BIZ UDゴシック" panose="020B0400000000000000" pitchFamily="49" charset="-128"/>
              </a:rPr>
              <a:t>が国際目標となりました。また、これらの社会情勢と二酸化炭素吸収源対策に関する企業の社会的責任の高まり、森林所有者等から、企業の</a:t>
            </a:r>
            <a:r>
              <a:rPr lang="en-US" altLang="ja-JP" sz="1300" dirty="0">
                <a:latin typeface="BIZ UDゴシック" panose="020B0400000000000000" pitchFamily="49" charset="-128"/>
                <a:ea typeface="BIZ UDゴシック" panose="020B0400000000000000" pitchFamily="49" charset="-128"/>
              </a:rPr>
              <a:t>CSR</a:t>
            </a:r>
            <a:r>
              <a:rPr lang="ja-JP" altLang="en-US" sz="1300" dirty="0">
                <a:latin typeface="BIZ UDゴシック" panose="020B0400000000000000" pitchFamily="49" charset="-128"/>
                <a:ea typeface="BIZ UDゴシック" panose="020B0400000000000000" pitchFamily="49" charset="-128"/>
              </a:rPr>
              <a:t>や</a:t>
            </a:r>
            <a:r>
              <a:rPr lang="en-US" altLang="ja-JP" sz="1300" dirty="0">
                <a:latin typeface="BIZ UDゴシック" panose="020B0400000000000000" pitchFamily="49" charset="-128"/>
                <a:ea typeface="BIZ UDゴシック" panose="020B0400000000000000" pitchFamily="49" charset="-128"/>
              </a:rPr>
              <a:t>ESG</a:t>
            </a:r>
            <a:r>
              <a:rPr lang="ja-JP" altLang="en-US" sz="1300" dirty="0">
                <a:latin typeface="BIZ UDゴシック" panose="020B0400000000000000" pitchFamily="49" charset="-128"/>
                <a:ea typeface="BIZ UDゴシック" panose="020B0400000000000000" pitchFamily="49" charset="-128"/>
              </a:rPr>
              <a:t>投資、</a:t>
            </a:r>
            <a:r>
              <a:rPr lang="en-US" altLang="ja-JP" sz="1300" dirty="0">
                <a:latin typeface="BIZ UDゴシック" panose="020B0400000000000000" pitchFamily="49" charset="-128"/>
                <a:ea typeface="BIZ UDゴシック" panose="020B0400000000000000" pitchFamily="49" charset="-128"/>
              </a:rPr>
              <a:t>SDGs</a:t>
            </a:r>
            <a:r>
              <a:rPr lang="ja-JP" altLang="en-US" sz="1300" dirty="0">
                <a:latin typeface="BIZ UDゴシック" panose="020B0400000000000000" pitchFamily="49" charset="-128"/>
                <a:ea typeface="BIZ UDゴシック" panose="020B0400000000000000" pitchFamily="49" charset="-128"/>
              </a:rPr>
              <a:t>の潮流が合致し、現在は、民間企業や</a:t>
            </a:r>
            <a:r>
              <a:rPr lang="en-US" altLang="ja-JP" sz="1300" dirty="0">
                <a:latin typeface="BIZ UDゴシック" panose="020B0400000000000000" pitchFamily="49" charset="-128"/>
                <a:ea typeface="BIZ UDゴシック" panose="020B0400000000000000" pitchFamily="49" charset="-128"/>
              </a:rPr>
              <a:t>NPO</a:t>
            </a:r>
            <a:r>
              <a:rPr lang="ja-JP" altLang="en-US" sz="1300" dirty="0">
                <a:latin typeface="BIZ UDゴシック" panose="020B0400000000000000" pitchFamily="49" charset="-128"/>
                <a:ea typeface="BIZ UDゴシック" panose="020B0400000000000000" pitchFamily="49" charset="-128"/>
              </a:rPr>
              <a:t>、市民が参画する</a:t>
            </a:r>
            <a:r>
              <a:rPr lang="ja-JP" altLang="en-US" sz="1300" b="1" u="sng" dirty="0">
                <a:latin typeface="BIZ UDゴシック" panose="020B0400000000000000" pitchFamily="49" charset="-128"/>
                <a:ea typeface="BIZ UDゴシック" panose="020B0400000000000000" pitchFamily="49" charset="-128"/>
              </a:rPr>
              <a:t>「多様な主体による森づくり」</a:t>
            </a:r>
            <a:r>
              <a:rPr lang="ja-JP" altLang="en-US" sz="1300" dirty="0">
                <a:latin typeface="BIZ UDゴシック" panose="020B0400000000000000" pitchFamily="49" charset="-128"/>
                <a:ea typeface="BIZ UDゴシック" panose="020B0400000000000000" pitchFamily="49" charset="-128"/>
              </a:rPr>
              <a:t>が、持続可能な社会基盤を支える仕組みとして定着してきています。</a:t>
            </a:r>
          </a:p>
        </p:txBody>
      </p:sp>
      <p:sp>
        <p:nvSpPr>
          <p:cNvPr id="6" name="テキスト ボックス 5">
            <a:extLst>
              <a:ext uri="{FF2B5EF4-FFF2-40B4-BE49-F238E27FC236}">
                <a16:creationId xmlns:a16="http://schemas.microsoft.com/office/drawing/2014/main" id="{1D6207A4-39E0-B39F-8632-3714419E9DD6}"/>
              </a:ext>
            </a:extLst>
          </p:cNvPr>
          <p:cNvSpPr txBox="1"/>
          <p:nvPr/>
        </p:nvSpPr>
        <p:spPr>
          <a:xfrm>
            <a:off x="5790823" y="2890311"/>
            <a:ext cx="1560651" cy="1792749"/>
          </a:xfrm>
          <a:prstGeom prst="rect">
            <a:avLst/>
          </a:prstGeom>
          <a:noFill/>
        </p:spPr>
        <p:txBody>
          <a:bodyPr wrap="square" lIns="65314" tIns="32657" rIns="65314" bIns="32657" rtlCol="0" anchor="t">
            <a:spAutoFit/>
          </a:bodyPr>
          <a:lstStyle/>
          <a:p>
            <a:pPr algn="just" defTabSz="901070">
              <a:lnSpc>
                <a:spcPts val="1000"/>
              </a:lnSpc>
            </a:pPr>
            <a:r>
              <a:rPr kumimoji="1" lang="ja-JP" altLang="en-US" sz="900" b="1"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900" b="1" kern="100" dirty="0">
                <a:solidFill>
                  <a:prstClr val="black"/>
                </a:solidFill>
                <a:latin typeface="BIZ UDゴシック" panose="020B0400000000000000" pitchFamily="49" charset="-128"/>
                <a:ea typeface="BIZ UDゴシック" panose="020B0400000000000000" pitchFamily="49" charset="-128"/>
                <a:cs typeface="Times New Roman"/>
              </a:rPr>
              <a:t>30by30</a:t>
            </a:r>
            <a:r>
              <a:rPr kumimoji="1" lang="ja-JP" altLang="en-US" sz="900" b="1"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の目標達成にあたって、環境省は、国立公園等の「保護区」の拡充に加え、</a:t>
            </a:r>
            <a:r>
              <a:rPr kumimoji="1" lang="ja-JP" altLang="en-US" sz="900" b="1" u="sng" kern="100" dirty="0">
                <a:solidFill>
                  <a:prstClr val="black"/>
                </a:solidFill>
                <a:latin typeface="BIZ UDゴシック" panose="020B0400000000000000" pitchFamily="49" charset="-128"/>
                <a:ea typeface="BIZ UDゴシック" panose="020B0400000000000000" pitchFamily="49" charset="-128"/>
                <a:cs typeface="Times New Roman"/>
              </a:rPr>
              <a:t>企業の森や里山など、民間の取組により生物多様性が保全されているエリアを自然共生サイト</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として認定する仕組みを推進しています。</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これにより、</a:t>
            </a:r>
            <a:r>
              <a:rPr kumimoji="1" lang="ja-JP" altLang="en-US" sz="900" b="1" u="sng" kern="100" dirty="0">
                <a:solidFill>
                  <a:prstClr val="black"/>
                </a:solidFill>
                <a:latin typeface="BIZ UDゴシック" panose="020B0400000000000000" pitchFamily="49" charset="-128"/>
                <a:ea typeface="BIZ UDゴシック" panose="020B0400000000000000" pitchFamily="49" charset="-128"/>
                <a:cs typeface="Times New Roman"/>
              </a:rPr>
              <a:t>自然の損失を食い止め回復させる「ネイチャーポジティブ」</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の実現を目指しています。</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14" name="テキスト ボックス 13">
            <a:extLst>
              <a:ext uri="{FF2B5EF4-FFF2-40B4-BE49-F238E27FC236}">
                <a16:creationId xmlns:a16="http://schemas.microsoft.com/office/drawing/2014/main" id="{38A450F2-F5AC-0DC9-2D22-8EB15AB2A4BD}"/>
              </a:ext>
            </a:extLst>
          </p:cNvPr>
          <p:cNvSpPr txBox="1"/>
          <p:nvPr/>
        </p:nvSpPr>
        <p:spPr>
          <a:xfrm>
            <a:off x="11192" y="2568722"/>
            <a:ext cx="4226376"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大阪府の生物多様性を推進する取組み</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18" name="テキスト ボックス 17">
            <a:extLst>
              <a:ext uri="{FF2B5EF4-FFF2-40B4-BE49-F238E27FC236}">
                <a16:creationId xmlns:a16="http://schemas.microsoft.com/office/drawing/2014/main" id="{4C8E8B2C-6BCC-6BEE-80AA-0F4E44A8D3C3}"/>
              </a:ext>
            </a:extLst>
          </p:cNvPr>
          <p:cNvSpPr txBox="1"/>
          <p:nvPr/>
        </p:nvSpPr>
        <p:spPr>
          <a:xfrm>
            <a:off x="11192" y="5048372"/>
            <a:ext cx="5334018" cy="312173"/>
          </a:xfrm>
          <a:prstGeom prst="rect">
            <a:avLst/>
          </a:prstGeom>
          <a:noFill/>
        </p:spPr>
        <p:txBody>
          <a:bodyPr wrap="square" lIns="65314" tIns="32657" rIns="65314" bIns="32657" rtlCol="0" anchor="t">
            <a:spAutoFit/>
          </a:bodyPr>
          <a:lstStyle/>
          <a:p>
            <a:pPr algn="just" defTabSz="901070"/>
            <a:r>
              <a:rPr kumimoji="1" lang="ja-JP" altLang="en-US" sz="1600" kern="100" dirty="0">
                <a:solidFill>
                  <a:prstClr val="black"/>
                </a:solidFill>
                <a:latin typeface="ＭＳ Ｐゴシック" panose="020B0600070205080204" pitchFamily="50" charset="-128"/>
                <a:ea typeface="ＭＳ Ｐゴシック" panose="020B0600070205080204" pitchFamily="50" charset="-128"/>
                <a:cs typeface="Times New Roman"/>
              </a:rPr>
              <a:t>● 大阪府における多様な主体による森林づくり支援の事例</a:t>
            </a:r>
            <a:endParaRPr kumimoji="1" lang="en-US" altLang="ja-JP" sz="16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sp>
        <p:nvSpPr>
          <p:cNvPr id="8" name="テキスト ボックス 7">
            <a:extLst>
              <a:ext uri="{FF2B5EF4-FFF2-40B4-BE49-F238E27FC236}">
                <a16:creationId xmlns:a16="http://schemas.microsoft.com/office/drawing/2014/main" id="{B968632A-20CA-1C88-61FB-13CA8621F257}"/>
              </a:ext>
            </a:extLst>
          </p:cNvPr>
          <p:cNvSpPr txBox="1"/>
          <p:nvPr/>
        </p:nvSpPr>
        <p:spPr>
          <a:xfrm>
            <a:off x="7817955" y="4808954"/>
            <a:ext cx="2036794" cy="161545"/>
          </a:xfrm>
          <a:prstGeom prst="rect">
            <a:avLst/>
          </a:prstGeom>
          <a:noFill/>
        </p:spPr>
        <p:txBody>
          <a:bodyPr wrap="square" lIns="0" tIns="0" rIns="0" bIns="0" rtlCol="0">
            <a:noAutofit/>
          </a:bodyPr>
          <a:lstStyle/>
          <a:p>
            <a:pPr algn="r"/>
            <a:r>
              <a:rPr lang="ja-JP" altLang="en-US" sz="800" dirty="0">
                <a:latin typeface="BIZ UDPゴシック" panose="020B0400000000000000" pitchFamily="50" charset="-128"/>
                <a:ea typeface="BIZ UDPゴシック" panose="020B0400000000000000" pitchFamily="50" charset="-128"/>
              </a:rPr>
              <a:t>出典：環境省 ネイチャーポジティブ ポータル</a:t>
            </a:r>
          </a:p>
        </p:txBody>
      </p:sp>
      <p:sp>
        <p:nvSpPr>
          <p:cNvPr id="22" name="テキスト ボックス 21">
            <a:extLst>
              <a:ext uri="{FF2B5EF4-FFF2-40B4-BE49-F238E27FC236}">
                <a16:creationId xmlns:a16="http://schemas.microsoft.com/office/drawing/2014/main" id="{6A740B4C-093F-B512-5ADA-CDDACAF6B7CE}"/>
              </a:ext>
            </a:extLst>
          </p:cNvPr>
          <p:cNvSpPr txBox="1"/>
          <p:nvPr/>
        </p:nvSpPr>
        <p:spPr>
          <a:xfrm>
            <a:off x="158212" y="5321291"/>
            <a:ext cx="5417965" cy="1544397"/>
          </a:xfrm>
          <a:prstGeom prst="rect">
            <a:avLst/>
          </a:prstGeom>
          <a:noFill/>
        </p:spPr>
        <p:txBody>
          <a:bodyPr wrap="square">
            <a:spAutoFit/>
          </a:bodyPr>
          <a:lstStyle/>
          <a:p>
            <a:pPr algn="just" defTabSz="901070">
              <a:lnSpc>
                <a:spcPts val="1400"/>
              </a:lnSpc>
            </a:pPr>
            <a:r>
              <a:rPr kumimoji="1" lang="ja-JP" altLang="en-US" sz="1050" kern="100" dirty="0">
                <a:solidFill>
                  <a:prstClr val="black"/>
                </a:solidFill>
                <a:latin typeface="BIZ UDゴシック" panose="020B0400000000000000" pitchFamily="49" charset="-128"/>
                <a:ea typeface="BIZ UDゴシック" panose="020B0400000000000000" pitchFamily="49" charset="-128"/>
                <a:cs typeface="Times New Roman"/>
              </a:rPr>
              <a:t>　</a:t>
            </a: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ボランティア、</a:t>
            </a:r>
            <a:r>
              <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rPr>
              <a:t>NPO</a:t>
            </a: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、企業などの様々な主体が取り組む保全活動、森林整備について、参加しやすい環境の整備や技術的な支援を行っています。</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600"/>
              </a:lnSpc>
            </a:pP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6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・アドプトフォレスト制度による企業の森づくり活動の支援</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6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・大阪府</a:t>
            </a:r>
            <a:r>
              <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rPr>
              <a:t>CO2</a:t>
            </a: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森林吸収量・木材固定量認証制度による取組実績の見える化</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6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・出前授業や防災教室等の森林環境教育の推進</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6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・企業版ふるさと納税制度に対応した森林保全整備事業の実施</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6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・森林環境譲与税を活用した市町村による森林整備の支援</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3" name="テキスト ボックス 32">
            <a:extLst>
              <a:ext uri="{FF2B5EF4-FFF2-40B4-BE49-F238E27FC236}">
                <a16:creationId xmlns:a16="http://schemas.microsoft.com/office/drawing/2014/main" id="{24B25FFD-1D7F-9C70-780D-2509657F033B}"/>
              </a:ext>
            </a:extLst>
          </p:cNvPr>
          <p:cNvSpPr txBox="1"/>
          <p:nvPr/>
        </p:nvSpPr>
        <p:spPr>
          <a:xfrm>
            <a:off x="5668433" y="2580949"/>
            <a:ext cx="2422226" cy="250618"/>
          </a:xfrm>
          <a:prstGeom prst="rect">
            <a:avLst/>
          </a:prstGeom>
          <a:noFill/>
        </p:spPr>
        <p:txBody>
          <a:bodyPr wrap="square" lIns="65314" tIns="32657" rIns="65314" bIns="32657" rtlCol="0" anchor="t">
            <a:spAutoFit/>
          </a:bodyPr>
          <a:lstStyle/>
          <a:p>
            <a:pPr algn="just" defTabSz="901070"/>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rPr>
              <a:t>30by30</a:t>
            </a: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」と自然共生サイト</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4" name="テキスト ボックス 33">
            <a:extLst>
              <a:ext uri="{FF2B5EF4-FFF2-40B4-BE49-F238E27FC236}">
                <a16:creationId xmlns:a16="http://schemas.microsoft.com/office/drawing/2014/main" id="{A80851FC-6962-0C64-60F5-146EB18FC85E}"/>
              </a:ext>
            </a:extLst>
          </p:cNvPr>
          <p:cNvSpPr txBox="1"/>
          <p:nvPr/>
        </p:nvSpPr>
        <p:spPr>
          <a:xfrm>
            <a:off x="5699014" y="4970499"/>
            <a:ext cx="3375830" cy="250618"/>
          </a:xfrm>
          <a:prstGeom prst="rect">
            <a:avLst/>
          </a:prstGeom>
          <a:noFill/>
        </p:spPr>
        <p:txBody>
          <a:bodyPr wrap="square" lIns="65314" tIns="32657" rIns="65314" bIns="32657" rtlCol="0" anchor="t">
            <a:spAutoFit/>
          </a:bodyPr>
          <a:lstStyle/>
          <a:p>
            <a:pPr algn="just" defTabSz="901070"/>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●大阪府</a:t>
            </a:r>
            <a:r>
              <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rPr>
              <a:t>CO2</a:t>
            </a: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森林吸収量・木材固定量認証制度</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6" name="テキスト ボックス 35">
            <a:extLst>
              <a:ext uri="{FF2B5EF4-FFF2-40B4-BE49-F238E27FC236}">
                <a16:creationId xmlns:a16="http://schemas.microsoft.com/office/drawing/2014/main" id="{17BD6122-53FC-8786-0B15-8C252A672530}"/>
              </a:ext>
            </a:extLst>
          </p:cNvPr>
          <p:cNvSpPr txBox="1"/>
          <p:nvPr/>
        </p:nvSpPr>
        <p:spPr>
          <a:xfrm>
            <a:off x="5763744" y="5253096"/>
            <a:ext cx="1707845" cy="1604835"/>
          </a:xfrm>
          <a:prstGeom prst="rect">
            <a:avLst/>
          </a:prstGeom>
          <a:noFill/>
        </p:spPr>
        <p:txBody>
          <a:bodyPr wrap="square" lIns="65314" tIns="32657" rIns="65314" bIns="32657" rtlCol="0" anchor="t">
            <a:spAutoFit/>
          </a:bodyPr>
          <a:lstStyle/>
          <a:p>
            <a:pPr algn="just"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大阪府内の森林整備による</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CO2</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吸収量や木材利用による炭素固定量を府が認証する制度です。資産として売買される「</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J</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クレジット」とは異なり、主に大阪府気候変動対策推進条例に基づく報告実績や地域貢献の「見える化」に活用されます。森林の成長だけでなく木材利用も評価対象とするのが特徴で、脱炭素と地産地消の両立を支援します。</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45" name="テキスト ボックス 44">
            <a:extLst>
              <a:ext uri="{FF2B5EF4-FFF2-40B4-BE49-F238E27FC236}">
                <a16:creationId xmlns:a16="http://schemas.microsoft.com/office/drawing/2014/main" id="{2ED6D3BD-E15C-417F-8A9C-59795F25263D}"/>
              </a:ext>
            </a:extLst>
          </p:cNvPr>
          <p:cNvSpPr txBox="1"/>
          <p:nvPr/>
        </p:nvSpPr>
        <p:spPr>
          <a:xfrm>
            <a:off x="117430" y="2873299"/>
            <a:ext cx="5601715" cy="630942"/>
          </a:xfrm>
          <a:prstGeom prst="rect">
            <a:avLst/>
          </a:prstGeom>
          <a:noFill/>
        </p:spPr>
        <p:txBody>
          <a:bodyPr wrap="square" lIns="0" rIns="0">
            <a:spAutoFit/>
          </a:bodyPr>
          <a:lstStyle/>
          <a:p>
            <a:pPr algn="just" defTabSz="901070">
              <a:lnSpc>
                <a:spcPts val="14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・和泉葛城山ブナ林、三草山ゼフィルスの森等、希少な動植物の生息地の保全</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4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・荒廃森林における森林整備・被害森林における広葉樹林化</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400"/>
              </a:lnSpc>
            </a:pP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・生物多様性くらしナビ「まいのち</a:t>
            </a:r>
            <a:r>
              <a:rPr kumimoji="1" lang="en-US" altLang="ja-JP" sz="1200" kern="100" dirty="0" err="1">
                <a:solidFill>
                  <a:prstClr val="black"/>
                </a:solidFill>
                <a:latin typeface="BIZ UDゴシック" panose="020B0400000000000000" pitchFamily="49" charset="-128"/>
                <a:ea typeface="BIZ UDゴシック" panose="020B0400000000000000" pitchFamily="49" charset="-128"/>
                <a:cs typeface="Times New Roman"/>
              </a:rPr>
              <a:t>osaka</a:t>
            </a:r>
            <a:r>
              <a:rPr kumimoji="1" lang="ja-JP" altLang="en-US" sz="1200" kern="100" dirty="0">
                <a:solidFill>
                  <a:prstClr val="black"/>
                </a:solidFill>
                <a:latin typeface="BIZ UDゴシック" panose="020B0400000000000000" pitchFamily="49" charset="-128"/>
                <a:ea typeface="BIZ UDゴシック" panose="020B0400000000000000" pitchFamily="49" charset="-128"/>
                <a:cs typeface="Times New Roman"/>
              </a:rPr>
              <a:t>」による生物多様性配慮行動の情報発信</a:t>
            </a:r>
            <a:endParaRPr kumimoji="1" lang="en-US" altLang="ja-JP" sz="12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 name="テキスト ボックス 2">
            <a:extLst>
              <a:ext uri="{FF2B5EF4-FFF2-40B4-BE49-F238E27FC236}">
                <a16:creationId xmlns:a16="http://schemas.microsoft.com/office/drawing/2014/main" id="{83ED77EF-CE7C-66E4-4577-ECA3011611ED}"/>
              </a:ext>
            </a:extLst>
          </p:cNvPr>
          <p:cNvSpPr txBox="1"/>
          <p:nvPr/>
        </p:nvSpPr>
        <p:spPr>
          <a:xfrm>
            <a:off x="156903" y="546410"/>
            <a:ext cx="6289164" cy="299978"/>
          </a:xfrm>
          <a:prstGeom prst="rect">
            <a:avLst/>
          </a:prstGeom>
          <a:solidFill>
            <a:schemeClr val="bg1"/>
          </a:solidFill>
        </p:spPr>
        <p:txBody>
          <a:bodyPr wrap="square" lIns="0" tIns="0" rIns="0" bIns="0" rtlCol="0">
            <a:noAutofit/>
          </a:bodyPr>
          <a:lstStyle/>
          <a:p>
            <a:r>
              <a:rPr lang="ja-JP" altLang="en-US" b="1" dirty="0">
                <a:latin typeface="BIZ UDPゴシック" panose="020B0400000000000000" pitchFamily="50" charset="-128"/>
                <a:ea typeface="BIZ UDPゴシック" panose="020B0400000000000000" pitchFamily="50" charset="-128"/>
              </a:rPr>
              <a:t>  ３．大阪府における多様な森林づくり</a:t>
            </a:r>
          </a:p>
        </p:txBody>
      </p:sp>
      <p:pic>
        <p:nvPicPr>
          <p:cNvPr id="9" name="図 8" descr="グラフ&#10;&#10;AI 生成コンテンツは誤りを含む可能性があります。">
            <a:extLst>
              <a:ext uri="{FF2B5EF4-FFF2-40B4-BE49-F238E27FC236}">
                <a16:creationId xmlns:a16="http://schemas.microsoft.com/office/drawing/2014/main" id="{E48782BA-379E-7BCC-4DF8-75EAB9830F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2654" y="2834771"/>
            <a:ext cx="2568220" cy="1949286"/>
          </a:xfrm>
          <a:prstGeom prst="rect">
            <a:avLst/>
          </a:prstGeom>
        </p:spPr>
      </p:pic>
      <p:pic>
        <p:nvPicPr>
          <p:cNvPr id="13" name="図 12">
            <a:extLst>
              <a:ext uri="{FF2B5EF4-FFF2-40B4-BE49-F238E27FC236}">
                <a16:creationId xmlns:a16="http://schemas.microsoft.com/office/drawing/2014/main" id="{48AB45BD-C377-8C3C-0132-5BEB996535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85752" y="5279793"/>
            <a:ext cx="1948450" cy="1217781"/>
          </a:xfrm>
          <a:prstGeom prst="rect">
            <a:avLst/>
          </a:prstGeom>
        </p:spPr>
      </p:pic>
      <p:sp>
        <p:nvSpPr>
          <p:cNvPr id="15" name="テキスト ボックス 14">
            <a:extLst>
              <a:ext uri="{FF2B5EF4-FFF2-40B4-BE49-F238E27FC236}">
                <a16:creationId xmlns:a16="http://schemas.microsoft.com/office/drawing/2014/main" id="{0A65A7BD-42CB-CA4D-F4E5-8EFC0A519939}"/>
              </a:ext>
            </a:extLst>
          </p:cNvPr>
          <p:cNvSpPr txBox="1"/>
          <p:nvPr/>
        </p:nvSpPr>
        <p:spPr>
          <a:xfrm>
            <a:off x="7541580" y="6521022"/>
            <a:ext cx="2036794" cy="292008"/>
          </a:xfrm>
          <a:prstGeom prst="rect">
            <a:avLst/>
          </a:prstGeom>
          <a:noFill/>
        </p:spPr>
        <p:txBody>
          <a:bodyPr wrap="square" lIns="0" tIns="0" rIns="0" bIns="0" rtlCol="0">
            <a:noAutofit/>
          </a:bodyPr>
          <a:lstStyle/>
          <a:p>
            <a:r>
              <a:rPr lang="ja-JP" altLang="en-US" sz="800" dirty="0">
                <a:latin typeface="BIZ UDPゴシック" panose="020B0400000000000000" pitchFamily="50" charset="-128"/>
                <a:ea typeface="BIZ UDPゴシック" panose="020B0400000000000000" pitchFamily="50" charset="-128"/>
              </a:rPr>
              <a:t>参考；</a:t>
            </a:r>
            <a:r>
              <a:rPr lang="en-US" altLang="ja-JP" sz="800" dirty="0">
                <a:latin typeface="BIZ UDPゴシック" panose="020B0400000000000000" pitchFamily="50" charset="-128"/>
                <a:ea typeface="BIZ UDPゴシック" panose="020B0400000000000000" pitchFamily="50" charset="-128"/>
              </a:rPr>
              <a:t>25</a:t>
            </a:r>
            <a:r>
              <a:rPr lang="ja-JP" altLang="en-US" sz="800" dirty="0">
                <a:latin typeface="BIZ UDPゴシック" panose="020B0400000000000000" pitchFamily="50" charset="-128"/>
                <a:ea typeface="BIZ UDPゴシック" panose="020B0400000000000000" pitchFamily="50" charset="-128"/>
              </a:rPr>
              <a:t>年生スギ林で</a:t>
            </a:r>
            <a:r>
              <a:rPr lang="en-US" altLang="ja-JP" sz="800" dirty="0">
                <a:latin typeface="BIZ UDPゴシック" panose="020B0400000000000000" pitchFamily="50" charset="-128"/>
                <a:ea typeface="BIZ UDPゴシック" panose="020B0400000000000000" pitchFamily="50" charset="-128"/>
              </a:rPr>
              <a:t>0.06ha</a:t>
            </a:r>
            <a:r>
              <a:rPr lang="ja-JP" altLang="en-US" sz="800" dirty="0">
                <a:latin typeface="BIZ UDPゴシック" panose="020B0400000000000000" pitchFamily="50" charset="-128"/>
                <a:ea typeface="BIZ UDPゴシック" panose="020B0400000000000000" pitchFamily="50" charset="-128"/>
              </a:rPr>
              <a:t>の間伐を実施</a:t>
            </a:r>
            <a:endParaRPr lang="en-US" altLang="ja-JP" sz="800" dirty="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a:t>
            </a:r>
            <a:r>
              <a:rPr lang="en-US" altLang="ja-JP" sz="800" dirty="0">
                <a:latin typeface="BIZ UDPゴシック" panose="020B0400000000000000" pitchFamily="50" charset="-128"/>
                <a:ea typeface="BIZ UDPゴシック" panose="020B0400000000000000" pitchFamily="50" charset="-128"/>
              </a:rPr>
              <a:t>CO2</a:t>
            </a:r>
            <a:r>
              <a:rPr lang="ja-JP" altLang="en-US" sz="800" dirty="0">
                <a:latin typeface="BIZ UDPゴシック" panose="020B0400000000000000" pitchFamily="50" charset="-128"/>
                <a:ea typeface="BIZ UDPゴシック" panose="020B0400000000000000" pitchFamily="50" charset="-128"/>
              </a:rPr>
              <a:t>吸収量 </a:t>
            </a:r>
            <a:r>
              <a:rPr lang="en-US" altLang="ja-JP" sz="800" dirty="0">
                <a:latin typeface="BIZ UDPゴシック" panose="020B0400000000000000" pitchFamily="50" charset="-128"/>
                <a:ea typeface="BIZ UDPゴシック" panose="020B0400000000000000" pitchFamily="50" charset="-128"/>
              </a:rPr>
              <a:t>0.5t-CO</a:t>
            </a:r>
            <a:r>
              <a:rPr lang="ja-JP" altLang="en-US" sz="800" dirty="0">
                <a:latin typeface="BIZ UDPゴシック" panose="020B0400000000000000" pitchFamily="50" charset="-128"/>
                <a:ea typeface="BIZ UDPゴシック" panose="020B0400000000000000" pitchFamily="50" charset="-128"/>
              </a:rPr>
              <a:t>２</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年</a:t>
            </a:r>
          </a:p>
        </p:txBody>
      </p:sp>
      <p:sp>
        <p:nvSpPr>
          <p:cNvPr id="37" name="テキスト ボックス 36">
            <a:extLst>
              <a:ext uri="{FF2B5EF4-FFF2-40B4-BE49-F238E27FC236}">
                <a16:creationId xmlns:a16="http://schemas.microsoft.com/office/drawing/2014/main" id="{7D698D48-3A17-4E87-9183-5964DCECC73E}"/>
              </a:ext>
            </a:extLst>
          </p:cNvPr>
          <p:cNvSpPr txBox="1"/>
          <p:nvPr/>
        </p:nvSpPr>
        <p:spPr>
          <a:xfrm>
            <a:off x="532864" y="4949537"/>
            <a:ext cx="1455997" cy="128240"/>
          </a:xfrm>
          <a:prstGeom prst="rect">
            <a:avLst/>
          </a:prstGeom>
          <a:noFill/>
        </p:spPr>
        <p:txBody>
          <a:bodyPr wrap="square" lIns="0" tIns="0" rIns="0" bIns="0" rtlCol="0" anchor="t">
            <a:spAutoFit/>
          </a:bodyPr>
          <a:lstStyle/>
          <a:p>
            <a:pPr algn="ctr"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和泉葛城山ブナ林</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8" name="テキスト ボックス 37">
            <a:extLst>
              <a:ext uri="{FF2B5EF4-FFF2-40B4-BE49-F238E27FC236}">
                <a16:creationId xmlns:a16="http://schemas.microsoft.com/office/drawing/2014/main" id="{0EAC0990-D58E-4A58-80C5-84CA49BFC037}"/>
              </a:ext>
            </a:extLst>
          </p:cNvPr>
          <p:cNvSpPr txBox="1"/>
          <p:nvPr/>
        </p:nvSpPr>
        <p:spPr>
          <a:xfrm>
            <a:off x="2846067" y="4943359"/>
            <a:ext cx="2233616" cy="128240"/>
          </a:xfrm>
          <a:prstGeom prst="rect">
            <a:avLst/>
          </a:prstGeom>
          <a:noFill/>
        </p:spPr>
        <p:txBody>
          <a:bodyPr wrap="square" lIns="0" tIns="0" rIns="0" bIns="0" rtlCol="0" anchor="t">
            <a:spAutoFit/>
          </a:bodyPr>
          <a:lstStyle/>
          <a:p>
            <a:pPr algn="ctr" defTabSz="901070">
              <a:lnSpc>
                <a:spcPts val="10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生物多様性くらしナビ「まいのち</a:t>
            </a:r>
            <a:r>
              <a:rPr kumimoji="1" lang="en-US" altLang="ja-JP" sz="900" kern="100" dirty="0" err="1">
                <a:solidFill>
                  <a:prstClr val="black"/>
                </a:solidFill>
                <a:latin typeface="BIZ UDゴシック" panose="020B0400000000000000" pitchFamily="49" charset="-128"/>
                <a:ea typeface="BIZ UDゴシック" panose="020B0400000000000000" pitchFamily="49" charset="-128"/>
                <a:cs typeface="Times New Roman"/>
              </a:rPr>
              <a:t>osaka</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a:t>
            </a:r>
            <a:endParaRPr kumimoji="1" lang="en-US" altLang="ja-JP" sz="8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39" name="図 38">
            <a:extLst>
              <a:ext uri="{FF2B5EF4-FFF2-40B4-BE49-F238E27FC236}">
                <a16:creationId xmlns:a16="http://schemas.microsoft.com/office/drawing/2014/main" id="{93ADF4A2-FE4C-49CA-BD94-638EE1AC9290}"/>
              </a:ext>
            </a:extLst>
          </p:cNvPr>
          <p:cNvPicPr>
            <a:picLocks noChangeAspect="1"/>
          </p:cNvPicPr>
          <p:nvPr/>
        </p:nvPicPr>
        <p:blipFill>
          <a:blip r:embed="rId5"/>
          <a:stretch>
            <a:fillRect/>
          </a:stretch>
        </p:blipFill>
        <p:spPr>
          <a:xfrm>
            <a:off x="2563346" y="3526281"/>
            <a:ext cx="2711085" cy="1404204"/>
          </a:xfrm>
          <a:prstGeom prst="rect">
            <a:avLst/>
          </a:prstGeom>
        </p:spPr>
      </p:pic>
      <p:pic>
        <p:nvPicPr>
          <p:cNvPr id="40" name="図 39">
            <a:extLst>
              <a:ext uri="{FF2B5EF4-FFF2-40B4-BE49-F238E27FC236}">
                <a16:creationId xmlns:a16="http://schemas.microsoft.com/office/drawing/2014/main" id="{825802A4-3D17-4B35-9AD1-24F5934615C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7696" y="3509966"/>
            <a:ext cx="1886627" cy="1420519"/>
          </a:xfrm>
          <a:prstGeom prst="rect">
            <a:avLst/>
          </a:prstGeom>
        </p:spPr>
      </p:pic>
      <p:sp>
        <p:nvSpPr>
          <p:cNvPr id="41" name="テキスト ボックス 40">
            <a:extLst>
              <a:ext uri="{FF2B5EF4-FFF2-40B4-BE49-F238E27FC236}">
                <a16:creationId xmlns:a16="http://schemas.microsoft.com/office/drawing/2014/main" id="{691CE27C-4F0B-4E8B-A860-5AA37E53A53C}"/>
              </a:ext>
            </a:extLst>
          </p:cNvPr>
          <p:cNvSpPr txBox="1"/>
          <p:nvPr/>
        </p:nvSpPr>
        <p:spPr>
          <a:xfrm>
            <a:off x="8160554" y="2301964"/>
            <a:ext cx="1501319" cy="128240"/>
          </a:xfrm>
          <a:prstGeom prst="rect">
            <a:avLst/>
          </a:prstGeom>
          <a:noFill/>
        </p:spPr>
        <p:txBody>
          <a:bodyPr wrap="square" lIns="0" tIns="0" rIns="0" bIns="0" rtlCol="0" anchor="t">
            <a:spAutoFit/>
          </a:bodyPr>
          <a:lstStyle/>
          <a:p>
            <a:pPr algn="ctr" defTabSz="901070">
              <a:lnSpc>
                <a:spcPts val="1000"/>
              </a:lnSpc>
            </a:pP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30by30</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アライアンス</a:t>
            </a:r>
            <a:endParaRPr kumimoji="1" lang="en-US" altLang="ja-JP" sz="8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pic>
        <p:nvPicPr>
          <p:cNvPr id="44" name="図 43">
            <a:extLst>
              <a:ext uri="{FF2B5EF4-FFF2-40B4-BE49-F238E27FC236}">
                <a16:creationId xmlns:a16="http://schemas.microsoft.com/office/drawing/2014/main" id="{54F8F624-CD13-43A7-9587-A09B13D9A2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88227" y="1032438"/>
            <a:ext cx="1245975" cy="1223380"/>
          </a:xfrm>
          <a:prstGeom prst="rect">
            <a:avLst/>
          </a:prstGeom>
        </p:spPr>
      </p:pic>
      <p:pic>
        <p:nvPicPr>
          <p:cNvPr id="35" name="図 34">
            <a:extLst>
              <a:ext uri="{FF2B5EF4-FFF2-40B4-BE49-F238E27FC236}">
                <a16:creationId xmlns:a16="http://schemas.microsoft.com/office/drawing/2014/main" id="{905DEB45-F6AA-4D35-B3D6-6E034E633A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42" name="図 41">
            <a:extLst>
              <a:ext uri="{FF2B5EF4-FFF2-40B4-BE49-F238E27FC236}">
                <a16:creationId xmlns:a16="http://schemas.microsoft.com/office/drawing/2014/main" id="{5B18E7A2-7A20-4E34-9F04-12D8FC911F1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43" name="図 42">
            <a:extLst>
              <a:ext uri="{FF2B5EF4-FFF2-40B4-BE49-F238E27FC236}">
                <a16:creationId xmlns:a16="http://schemas.microsoft.com/office/drawing/2014/main" id="{84F2E061-4EE0-4524-90AF-3945086CCDC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46" name="図 45">
            <a:extLst>
              <a:ext uri="{FF2B5EF4-FFF2-40B4-BE49-F238E27FC236}">
                <a16:creationId xmlns:a16="http://schemas.microsoft.com/office/drawing/2014/main" id="{B1F6DF42-5C9C-44C1-832A-2CD2FDB097A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47" name="図 46">
            <a:extLst>
              <a:ext uri="{FF2B5EF4-FFF2-40B4-BE49-F238E27FC236}">
                <a16:creationId xmlns:a16="http://schemas.microsoft.com/office/drawing/2014/main" id="{1EC00942-B1AE-4A98-BCD5-74895ACC3A1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48" name="図 47">
            <a:extLst>
              <a:ext uri="{FF2B5EF4-FFF2-40B4-BE49-F238E27FC236}">
                <a16:creationId xmlns:a16="http://schemas.microsoft.com/office/drawing/2014/main" id="{45C38204-47CD-4EA0-A746-23C0290BA9F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49" name="図 48">
            <a:extLst>
              <a:ext uri="{FF2B5EF4-FFF2-40B4-BE49-F238E27FC236}">
                <a16:creationId xmlns:a16="http://schemas.microsoft.com/office/drawing/2014/main" id="{323BCF5B-97B4-4629-8965-0EFC2733BD0F}"/>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50" name="Picture 2">
            <a:extLst>
              <a:ext uri="{FF2B5EF4-FFF2-40B4-BE49-F238E27FC236}">
                <a16:creationId xmlns:a16="http://schemas.microsoft.com/office/drawing/2014/main" id="{EA252629-533D-454E-B871-F71408284A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a:extLst>
              <a:ext uri="{FF2B5EF4-FFF2-40B4-BE49-F238E27FC236}">
                <a16:creationId xmlns:a16="http://schemas.microsoft.com/office/drawing/2014/main" id="{3BF2C30B-7C28-4209-A5B3-E05986EF80F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199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5DC77-81B7-B3DD-324C-A2D926F75F0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281133CB-462E-F1A2-6C8A-0C5DDE4A5400}"/>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第３章　大阪府の森林を取り巻く状況</a:t>
            </a:r>
          </a:p>
        </p:txBody>
      </p:sp>
      <p:sp>
        <p:nvSpPr>
          <p:cNvPr id="58" name="スライド番号プレースホルダー 10">
            <a:extLst>
              <a:ext uri="{FF2B5EF4-FFF2-40B4-BE49-F238E27FC236}">
                <a16:creationId xmlns:a16="http://schemas.microsoft.com/office/drawing/2014/main" id="{5EED47B0-C506-444E-939E-0DB302FF1037}"/>
              </a:ext>
            </a:extLst>
          </p:cNvPr>
          <p:cNvSpPr txBox="1">
            <a:spLocks/>
          </p:cNvSpPr>
          <p:nvPr/>
        </p:nvSpPr>
        <p:spPr>
          <a:xfrm>
            <a:off x="7628810" y="6492875"/>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D8002D-B5B0-4BAC-B1F6-782DDCCE6D9C}" type="slidenum">
              <a:rPr kumimoji="1" lang="ja-JP" altLang="en-US" sz="2000" b="1" smtClean="0"/>
              <a:pPr/>
              <a:t>22</a:t>
            </a:fld>
            <a:endParaRPr kumimoji="1" lang="ja-JP" altLang="en-US" sz="2000" b="1" dirty="0"/>
          </a:p>
        </p:txBody>
      </p:sp>
      <p:sp>
        <p:nvSpPr>
          <p:cNvPr id="5" name="四角形: 角を丸くする 4">
            <a:extLst>
              <a:ext uri="{FF2B5EF4-FFF2-40B4-BE49-F238E27FC236}">
                <a16:creationId xmlns:a16="http://schemas.microsoft.com/office/drawing/2014/main" id="{9BF18258-BE7A-0383-4683-A977CD4FCEB0}"/>
              </a:ext>
            </a:extLst>
          </p:cNvPr>
          <p:cNvSpPr/>
          <p:nvPr/>
        </p:nvSpPr>
        <p:spPr>
          <a:xfrm>
            <a:off x="117430" y="909771"/>
            <a:ext cx="9663653" cy="1610459"/>
          </a:xfrm>
          <a:prstGeom prst="roundRect">
            <a:avLst>
              <a:gd name="adj" fmla="val 2708"/>
            </a:avLst>
          </a:prstGeom>
          <a:solidFill>
            <a:schemeClr val="accent6">
              <a:lumMod val="20000"/>
              <a:lumOff val="80000"/>
              <a:alpha val="5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5090844-EB4F-ACC8-C8BA-5307E0EA9F87}"/>
              </a:ext>
            </a:extLst>
          </p:cNvPr>
          <p:cNvSpPr txBox="1"/>
          <p:nvPr/>
        </p:nvSpPr>
        <p:spPr>
          <a:xfrm>
            <a:off x="345687" y="969847"/>
            <a:ext cx="6100380" cy="299978"/>
          </a:xfrm>
          <a:prstGeom prst="rect">
            <a:avLst/>
          </a:prstGeom>
          <a:noFill/>
        </p:spPr>
        <p:txBody>
          <a:bodyPr wrap="square" lIns="0" tIns="0" rIns="0" bIns="0" rtlCol="0">
            <a:noAutofit/>
          </a:bodyPr>
          <a:lstStyle/>
          <a:p>
            <a:r>
              <a:rPr lang="ja-JP" altLang="en-US" sz="1400" b="1" dirty="0">
                <a:latin typeface="BIZ UDPゴシック" panose="020B0400000000000000" pitchFamily="50" charset="-128"/>
                <a:ea typeface="BIZ UDPゴシック" panose="020B0400000000000000" pitchFamily="50" charset="-128"/>
              </a:rPr>
              <a:t>（３）　多様な森づくりに関する課題とこれから取り組むべき事項</a:t>
            </a:r>
          </a:p>
        </p:txBody>
      </p:sp>
      <p:sp>
        <p:nvSpPr>
          <p:cNvPr id="7" name="テキスト ボックス 6">
            <a:extLst>
              <a:ext uri="{FF2B5EF4-FFF2-40B4-BE49-F238E27FC236}">
                <a16:creationId xmlns:a16="http://schemas.microsoft.com/office/drawing/2014/main" id="{2FD4CDEB-6F72-99DC-A28C-A058BEF5C918}"/>
              </a:ext>
            </a:extLst>
          </p:cNvPr>
          <p:cNvSpPr txBox="1"/>
          <p:nvPr/>
        </p:nvSpPr>
        <p:spPr>
          <a:xfrm>
            <a:off x="281049" y="1187207"/>
            <a:ext cx="9423885" cy="1292662"/>
          </a:xfrm>
          <a:prstGeom prst="rect">
            <a:avLst/>
          </a:prstGeom>
          <a:noFill/>
        </p:spPr>
        <p:txBody>
          <a:bodyPr wrap="square">
            <a:spAutoFit/>
          </a:bodyPr>
          <a:lstStyle/>
          <a:p>
            <a:r>
              <a:rPr lang="ja-JP" altLang="en-US" sz="1300" dirty="0">
                <a:latin typeface="BIZ UDゴシック" panose="020B0400000000000000" pitchFamily="49" charset="-128"/>
                <a:ea typeface="BIZ UDゴシック" panose="020B0400000000000000" pitchFamily="49" charset="-128"/>
              </a:rPr>
              <a:t>　近年の気候変動による豪雨災害や林野火災の多発化等への懸念、獣害等の深刻化とともに、国際目標であるネイチャーポジティブの実現という課題に対し、林野庁は</a:t>
            </a:r>
            <a:r>
              <a:rPr lang="ja-JP" altLang="en-US" sz="1300" b="1" u="sng" dirty="0">
                <a:latin typeface="BIZ UDゴシック" panose="020B0400000000000000" pitchFamily="49" charset="-128"/>
                <a:ea typeface="BIZ UDゴシック" panose="020B0400000000000000" pitchFamily="49" charset="-128"/>
              </a:rPr>
              <a:t>森林と生物多様性に関する様々な取組み</a:t>
            </a:r>
            <a:r>
              <a:rPr lang="ja-JP" altLang="en-US" sz="1300" dirty="0">
                <a:latin typeface="BIZ UDゴシック" panose="020B0400000000000000" pitchFamily="49" charset="-128"/>
                <a:ea typeface="BIZ UDゴシック" panose="020B0400000000000000" pitchFamily="49" charset="-128"/>
              </a:rPr>
              <a:t>を進めており、本府においても、今後、これらを踏まえた</a:t>
            </a:r>
            <a:r>
              <a:rPr lang="ja-JP" altLang="en-US" sz="1300" b="1" u="sng" dirty="0">
                <a:latin typeface="BIZ UDゴシック" panose="020B0400000000000000" pitchFamily="49" charset="-128"/>
                <a:ea typeface="BIZ UDゴシック" panose="020B0400000000000000" pitchFamily="49" charset="-128"/>
              </a:rPr>
              <a:t>人工林の広葉樹林化や生物多様性に配慮した施業の推進</a:t>
            </a:r>
            <a:r>
              <a:rPr lang="ja-JP" altLang="en-US" sz="1300" dirty="0">
                <a:latin typeface="BIZ UDゴシック" panose="020B0400000000000000" pitchFamily="49" charset="-128"/>
                <a:ea typeface="BIZ UDゴシック" panose="020B0400000000000000" pitchFamily="49" charset="-128"/>
              </a:rPr>
              <a:t>に重点的に取り組んでいく必要があります。</a:t>
            </a:r>
            <a:endParaRPr lang="en-US" altLang="ja-JP" sz="1300" dirty="0">
              <a:latin typeface="BIZ UDゴシック" panose="020B0400000000000000" pitchFamily="49" charset="-128"/>
              <a:ea typeface="BIZ UDゴシック" panose="020B0400000000000000" pitchFamily="49" charset="-128"/>
            </a:endParaRPr>
          </a:p>
          <a:p>
            <a:r>
              <a:rPr lang="ja-JP" altLang="en-US" sz="1300" dirty="0">
                <a:latin typeface="BIZ UDゴシック" panose="020B0400000000000000" pitchFamily="49" charset="-128"/>
                <a:ea typeface="BIZ UDゴシック" panose="020B0400000000000000" pitchFamily="49" charset="-128"/>
              </a:rPr>
              <a:t>　また、林業担い手の不足や森林経営意欲が低下する中、企業や</a:t>
            </a:r>
            <a:r>
              <a:rPr lang="en-US" altLang="ja-JP" sz="1300" dirty="0">
                <a:latin typeface="BIZ UDゴシック" panose="020B0400000000000000" pitchFamily="49" charset="-128"/>
                <a:ea typeface="BIZ UDゴシック" panose="020B0400000000000000" pitchFamily="49" charset="-128"/>
              </a:rPr>
              <a:t>NPO</a:t>
            </a:r>
            <a:r>
              <a:rPr lang="ja-JP" altLang="en-US" sz="1300" dirty="0">
                <a:latin typeface="BIZ UDゴシック" panose="020B0400000000000000" pitchFamily="49" charset="-128"/>
                <a:ea typeface="BIZ UDゴシック" panose="020B0400000000000000" pitchFamily="49" charset="-128"/>
              </a:rPr>
              <a:t>等の多様な主体が継続的に参画することは、健全な森林の維持・保全のためには重要です。府としては、国の施策と府独自の制度を組み合わせ、その取組み実績を効果的に示すなど、今後も、</a:t>
            </a:r>
            <a:r>
              <a:rPr lang="ja-JP" altLang="en-US" sz="1300" b="1" u="sng" dirty="0">
                <a:latin typeface="BIZ UDゴシック" panose="020B0400000000000000" pitchFamily="49" charset="-128"/>
                <a:ea typeface="BIZ UDゴシック" panose="020B0400000000000000" pitchFamily="49" charset="-128"/>
              </a:rPr>
              <a:t>多様な主体による森林づくりを発展させながら、</a:t>
            </a:r>
            <a:r>
              <a:rPr lang="ja-JP" altLang="en-US" sz="1300" dirty="0">
                <a:latin typeface="BIZ UDゴシック" panose="020B0400000000000000" pitchFamily="49" charset="-128"/>
                <a:ea typeface="BIZ UDゴシック" panose="020B0400000000000000" pitchFamily="49" charset="-128"/>
              </a:rPr>
              <a:t>重点的に取り組んでいく必要があります。</a:t>
            </a:r>
          </a:p>
        </p:txBody>
      </p:sp>
      <p:sp>
        <p:nvSpPr>
          <p:cNvPr id="8" name="テキスト ボックス 7">
            <a:extLst>
              <a:ext uri="{FF2B5EF4-FFF2-40B4-BE49-F238E27FC236}">
                <a16:creationId xmlns:a16="http://schemas.microsoft.com/office/drawing/2014/main" id="{88F590BB-9EF4-C984-DE2A-149B19F0706E}"/>
              </a:ext>
            </a:extLst>
          </p:cNvPr>
          <p:cNvSpPr txBox="1"/>
          <p:nvPr/>
        </p:nvSpPr>
        <p:spPr>
          <a:xfrm>
            <a:off x="156903" y="546410"/>
            <a:ext cx="6289164" cy="299978"/>
          </a:xfrm>
          <a:prstGeom prst="rect">
            <a:avLst/>
          </a:prstGeom>
          <a:solidFill>
            <a:schemeClr val="bg1"/>
          </a:solidFill>
        </p:spPr>
        <p:txBody>
          <a:bodyPr wrap="square" lIns="0" tIns="0" rIns="0" bIns="0" rtlCol="0">
            <a:noAutofit/>
          </a:bodyPr>
          <a:lstStyle/>
          <a:p>
            <a:r>
              <a:rPr lang="ja-JP" altLang="en-US" b="1" dirty="0">
                <a:latin typeface="BIZ UDPゴシック" panose="020B0400000000000000" pitchFamily="50" charset="-128"/>
                <a:ea typeface="BIZ UDPゴシック" panose="020B0400000000000000" pitchFamily="50" charset="-128"/>
              </a:rPr>
              <a:t>  ３．大阪府における多様な森林づくり</a:t>
            </a:r>
          </a:p>
        </p:txBody>
      </p:sp>
      <p:sp>
        <p:nvSpPr>
          <p:cNvPr id="16" name="AutoShape 2">
            <a:extLst>
              <a:ext uri="{FF2B5EF4-FFF2-40B4-BE49-F238E27FC236}">
                <a16:creationId xmlns:a16="http://schemas.microsoft.com/office/drawing/2014/main" id="{5395ECBF-1EE1-BA13-EA6A-791DD031B274}"/>
              </a:ext>
            </a:extLst>
          </p:cNvPr>
          <p:cNvSpPr>
            <a:spLocks noChangeArrowheads="1"/>
          </p:cNvSpPr>
          <p:nvPr/>
        </p:nvSpPr>
        <p:spPr bwMode="auto">
          <a:xfrm>
            <a:off x="98977" y="2580306"/>
            <a:ext cx="5871977" cy="4191969"/>
          </a:xfrm>
          <a:prstGeom prst="flowChartProcess">
            <a:avLst/>
          </a:prstGeom>
          <a:no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01070">
              <a:spcBef>
                <a:spcPct val="0"/>
              </a:spcBef>
              <a:buNone/>
              <a:defRPr/>
            </a:pPr>
            <a:endParaRPr lang="ja-JP" altLang="en-US" sz="1326">
              <a:solidFill>
                <a:prstClr val="black"/>
              </a:solidFill>
            </a:endParaRPr>
          </a:p>
        </p:txBody>
      </p:sp>
      <p:sp>
        <p:nvSpPr>
          <p:cNvPr id="17" name="正方形/長方形 17">
            <a:extLst>
              <a:ext uri="{FF2B5EF4-FFF2-40B4-BE49-F238E27FC236}">
                <a16:creationId xmlns:a16="http://schemas.microsoft.com/office/drawing/2014/main" id="{B1CFAA1D-B38B-9432-AA1B-D6906F27D9DD}"/>
              </a:ext>
            </a:extLst>
          </p:cNvPr>
          <p:cNvSpPr>
            <a:spLocks noChangeArrowheads="1"/>
          </p:cNvSpPr>
          <p:nvPr/>
        </p:nvSpPr>
        <p:spPr bwMode="auto">
          <a:xfrm>
            <a:off x="197908" y="2694821"/>
            <a:ext cx="56520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11158">
              <a:spcBef>
                <a:spcPct val="0"/>
              </a:spcBef>
              <a:buNone/>
            </a:pPr>
            <a:r>
              <a:rPr lang="ja-JP" altLang="en-US" sz="1400" dirty="0">
                <a:solidFill>
                  <a:prstClr val="black"/>
                </a:solidFill>
                <a:latin typeface="BIZ UDゴシック" panose="020B0400000000000000" pitchFamily="49" charset="-128"/>
                <a:ea typeface="BIZ UDゴシック" panose="020B0400000000000000" pitchFamily="49" charset="-128"/>
              </a:rPr>
              <a:t>● 「</a:t>
            </a:r>
            <a:r>
              <a:rPr lang="ja-JP" altLang="en-US" sz="1400" b="1" dirty="0">
                <a:solidFill>
                  <a:prstClr val="black"/>
                </a:solidFill>
                <a:latin typeface="メイリオ" panose="020B0604030504040204" pitchFamily="50" charset="-128"/>
                <a:ea typeface="メイリオ" panose="020B0604030504040204" pitchFamily="50" charset="-128"/>
              </a:rPr>
              <a:t>森林と生物多様性」を推進するための国の取組 </a:t>
            </a:r>
            <a:endParaRPr lang="ja-JP" altLang="en-US" sz="1400" b="1" dirty="0">
              <a:solidFill>
                <a:srgbClr val="000000"/>
              </a:solidFill>
              <a:latin typeface="Meiryo UI" panose="020B0604030504040204" pitchFamily="50" charset="-128"/>
              <a:ea typeface="Meiryo UI" panose="020B0604030504040204" pitchFamily="50" charset="-128"/>
            </a:endParaRPr>
          </a:p>
        </p:txBody>
      </p:sp>
      <p:sp>
        <p:nvSpPr>
          <p:cNvPr id="25" name="AutoShape 2">
            <a:extLst>
              <a:ext uri="{FF2B5EF4-FFF2-40B4-BE49-F238E27FC236}">
                <a16:creationId xmlns:a16="http://schemas.microsoft.com/office/drawing/2014/main" id="{EE6CBA84-70BC-80ED-C0C7-9FB32FB972EB}"/>
              </a:ext>
            </a:extLst>
          </p:cNvPr>
          <p:cNvSpPr>
            <a:spLocks noChangeArrowheads="1"/>
          </p:cNvSpPr>
          <p:nvPr/>
        </p:nvSpPr>
        <p:spPr bwMode="auto">
          <a:xfrm>
            <a:off x="6057444" y="2580306"/>
            <a:ext cx="3780408" cy="4191969"/>
          </a:xfrm>
          <a:prstGeom prst="flowChartProcess">
            <a:avLst/>
          </a:prstGeom>
          <a:no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defTabSz="901070">
              <a:spcBef>
                <a:spcPct val="0"/>
              </a:spcBef>
              <a:buNone/>
              <a:defRPr/>
            </a:pPr>
            <a:endParaRPr lang="ja-JP" altLang="en-US" sz="1326">
              <a:solidFill>
                <a:prstClr val="black"/>
              </a:solidFill>
            </a:endParaRPr>
          </a:p>
        </p:txBody>
      </p:sp>
      <p:sp>
        <p:nvSpPr>
          <p:cNvPr id="27" name="テキスト ボックス 26">
            <a:extLst>
              <a:ext uri="{FF2B5EF4-FFF2-40B4-BE49-F238E27FC236}">
                <a16:creationId xmlns:a16="http://schemas.microsoft.com/office/drawing/2014/main" id="{0A73F24C-119F-3A19-281B-B43A99A71CED}"/>
              </a:ext>
            </a:extLst>
          </p:cNvPr>
          <p:cNvSpPr txBox="1"/>
          <p:nvPr/>
        </p:nvSpPr>
        <p:spPr>
          <a:xfrm>
            <a:off x="6096670" y="3032535"/>
            <a:ext cx="3011530" cy="154979"/>
          </a:xfrm>
          <a:prstGeom prst="rect">
            <a:avLst/>
          </a:prstGeom>
          <a:noFill/>
        </p:spPr>
        <p:txBody>
          <a:bodyPr wrap="square" lIns="0" tIns="0" rIns="0" bIns="0">
            <a:spAutoFit/>
          </a:bodyPr>
          <a:lstStyle/>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〇森林</a:t>
            </a:r>
            <a:r>
              <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rPr>
              <a:t>×</a:t>
            </a: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企業ガイドブック（林野庁 </a:t>
            </a:r>
            <a:r>
              <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rPr>
              <a:t>R6.10</a:t>
            </a: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28" name="テキスト ボックス 27">
            <a:extLst>
              <a:ext uri="{FF2B5EF4-FFF2-40B4-BE49-F238E27FC236}">
                <a16:creationId xmlns:a16="http://schemas.microsoft.com/office/drawing/2014/main" id="{7006CE22-CA4E-6A4C-D862-093ABD4187D2}"/>
              </a:ext>
            </a:extLst>
          </p:cNvPr>
          <p:cNvSpPr txBox="1"/>
          <p:nvPr/>
        </p:nvSpPr>
        <p:spPr>
          <a:xfrm>
            <a:off x="6162051" y="3247590"/>
            <a:ext cx="3555013" cy="1015663"/>
          </a:xfrm>
          <a:prstGeom prst="rect">
            <a:avLst/>
          </a:prstGeom>
          <a:noFill/>
        </p:spPr>
        <p:txBody>
          <a:bodyPr wrap="square" lIns="0" tIns="0" rIns="0" bIns="0">
            <a:spAutoFit/>
          </a:bodyPr>
          <a:lstStyle/>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自然資本に対する取組みが重要視される中、企業の経営課題の解決、ブランディング、社会評価の向上等に資する森林の活用と保全貢献のための４つの手法と事例を紹介したもの</a:t>
            </a:r>
            <a:endParaRPr kumimoji="1" lang="en-US" altLang="ja-JP" sz="105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●森のプログラムの活用</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●企業の森づくり</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●森林由来</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J-</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クレジット創出・購入</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●緑の募金を通じた森づくり</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29" name="テキスト ボックス 28">
            <a:extLst>
              <a:ext uri="{FF2B5EF4-FFF2-40B4-BE49-F238E27FC236}">
                <a16:creationId xmlns:a16="http://schemas.microsoft.com/office/drawing/2014/main" id="{BBCC3282-C3A4-7223-9F1C-08CAC1CBC99E}"/>
              </a:ext>
            </a:extLst>
          </p:cNvPr>
          <p:cNvSpPr txBox="1"/>
          <p:nvPr/>
        </p:nvSpPr>
        <p:spPr>
          <a:xfrm>
            <a:off x="6133723" y="4459101"/>
            <a:ext cx="3011530" cy="154979"/>
          </a:xfrm>
          <a:prstGeom prst="rect">
            <a:avLst/>
          </a:prstGeom>
          <a:noFill/>
        </p:spPr>
        <p:txBody>
          <a:bodyPr wrap="square" lIns="0" tIns="0" rIns="0" bIns="0">
            <a:spAutoFit/>
          </a:bodyPr>
          <a:lstStyle/>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〇森林</a:t>
            </a:r>
            <a:r>
              <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rPr>
              <a:t>×ACT</a:t>
            </a: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チャレンジ（林野庁）</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1" name="テキスト ボックス 30">
            <a:extLst>
              <a:ext uri="{FF2B5EF4-FFF2-40B4-BE49-F238E27FC236}">
                <a16:creationId xmlns:a16="http://schemas.microsoft.com/office/drawing/2014/main" id="{31CDB0DA-9061-DEDA-1A5C-35FC08739F19}"/>
              </a:ext>
            </a:extLst>
          </p:cNvPr>
          <p:cNvSpPr txBox="1"/>
          <p:nvPr/>
        </p:nvSpPr>
        <p:spPr>
          <a:xfrm>
            <a:off x="6170182" y="4713136"/>
            <a:ext cx="2549385" cy="747577"/>
          </a:xfrm>
          <a:prstGeom prst="rect">
            <a:avLst/>
          </a:prstGeom>
          <a:noFill/>
        </p:spPr>
        <p:txBody>
          <a:bodyPr wrap="square" lIns="0" tIns="0" rIns="0" bIns="0">
            <a:spAutoFit/>
          </a:bodyPr>
          <a:lstStyle/>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森林づくり活動などを通じて、</a:t>
            </a:r>
            <a:r>
              <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rPr>
              <a:t>2050</a:t>
            </a: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年ネット・ゼロの実現や生物多様性保全に貢献している企業等の取組やその価値を、多くの人々に知ってもらい、企業等の更なるチャレンジを後押しするための顕彰制度</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2" name="テキスト ボックス 31">
            <a:extLst>
              <a:ext uri="{FF2B5EF4-FFF2-40B4-BE49-F238E27FC236}">
                <a16:creationId xmlns:a16="http://schemas.microsoft.com/office/drawing/2014/main" id="{3368D36A-EEFE-7C28-05DE-A4705CBB1ACC}"/>
              </a:ext>
            </a:extLst>
          </p:cNvPr>
          <p:cNvSpPr txBox="1"/>
          <p:nvPr/>
        </p:nvSpPr>
        <p:spPr>
          <a:xfrm>
            <a:off x="6152282" y="5627464"/>
            <a:ext cx="3011530" cy="154979"/>
          </a:xfrm>
          <a:prstGeom prst="rect">
            <a:avLst/>
          </a:prstGeom>
          <a:noFill/>
        </p:spPr>
        <p:txBody>
          <a:bodyPr wrap="square" lIns="0" tIns="0" rIns="0" bIns="0">
            <a:spAutoFit/>
          </a:bodyPr>
          <a:lstStyle/>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〇大阪府「こども木育基金」の拡充</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33" name="テキスト ボックス 32">
            <a:extLst>
              <a:ext uri="{FF2B5EF4-FFF2-40B4-BE49-F238E27FC236}">
                <a16:creationId xmlns:a16="http://schemas.microsoft.com/office/drawing/2014/main" id="{5EF3A742-B931-8C94-EFA7-1778EC414516}"/>
              </a:ext>
            </a:extLst>
          </p:cNvPr>
          <p:cNvSpPr txBox="1"/>
          <p:nvPr/>
        </p:nvSpPr>
        <p:spPr>
          <a:xfrm>
            <a:off x="6170182" y="5860511"/>
            <a:ext cx="3555013" cy="747577"/>
          </a:xfrm>
          <a:prstGeom prst="rect">
            <a:avLst/>
          </a:prstGeom>
          <a:noFill/>
        </p:spPr>
        <p:txBody>
          <a:bodyPr wrap="square" lIns="0" tIns="0" rIns="0" bIns="0">
            <a:spAutoFit/>
          </a:bodyPr>
          <a:lstStyle/>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子どもたちが森林の大切さについて理解を深めることを目的に、子育て施設が机や椅子、玩具等の木製品を導入することを支援しています。地方創生応援税制（企業版ふるさと納税）の対象となり、</a:t>
            </a:r>
            <a:r>
              <a:rPr kumimoji="1" lang="ja-JP" altLang="en-US" sz="900" b="1" u="sng" kern="100" dirty="0">
                <a:solidFill>
                  <a:prstClr val="black"/>
                </a:solidFill>
                <a:latin typeface="BIZ UDゴシック" panose="020B0400000000000000" pitchFamily="49" charset="-128"/>
                <a:ea typeface="BIZ UDゴシック" panose="020B0400000000000000" pitchFamily="49" charset="-128"/>
                <a:cs typeface="Times New Roman"/>
              </a:rPr>
              <a:t>令和６年度からは「健全な森林の育成」も加えたことで、企業等の森づくりの参画方法の拡充を行っています。</a:t>
            </a:r>
            <a:endParaRPr kumimoji="1" lang="en-US" altLang="ja-JP" sz="900" b="1" u="sng"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11" name="テキスト ボックス 10">
            <a:extLst>
              <a:ext uri="{FF2B5EF4-FFF2-40B4-BE49-F238E27FC236}">
                <a16:creationId xmlns:a16="http://schemas.microsoft.com/office/drawing/2014/main" id="{8A1E24FD-31E2-0CC2-5240-9587261F8CBB}"/>
              </a:ext>
            </a:extLst>
          </p:cNvPr>
          <p:cNvSpPr txBox="1"/>
          <p:nvPr/>
        </p:nvSpPr>
        <p:spPr>
          <a:xfrm>
            <a:off x="280305" y="2969989"/>
            <a:ext cx="4671952" cy="154979"/>
          </a:xfrm>
          <a:prstGeom prst="rect">
            <a:avLst/>
          </a:prstGeom>
          <a:noFill/>
        </p:spPr>
        <p:txBody>
          <a:bodyPr wrap="square" lIns="0" tIns="0" rIns="0" bIns="0">
            <a:spAutoFit/>
          </a:bodyPr>
          <a:lstStyle/>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 森林の生物多様性を高めるための林業経営の指針</a:t>
            </a:r>
            <a:r>
              <a:rPr kumimoji="1" lang="ja-JP" altLang="en-US" sz="900" b="1" kern="100" dirty="0">
                <a:solidFill>
                  <a:prstClr val="black"/>
                </a:solidFill>
                <a:latin typeface="BIZ UDゴシック" panose="020B0400000000000000" pitchFamily="49" charset="-128"/>
                <a:ea typeface="BIZ UDゴシック" panose="020B0400000000000000" pitchFamily="49" charset="-128"/>
                <a:cs typeface="Times New Roman"/>
              </a:rPr>
              <a:t>（令和</a:t>
            </a:r>
            <a:r>
              <a:rPr kumimoji="1" lang="en-US" altLang="ja-JP" sz="900" b="1" kern="100" dirty="0">
                <a:solidFill>
                  <a:prstClr val="black"/>
                </a:solidFill>
                <a:latin typeface="BIZ UDゴシック" panose="020B0400000000000000" pitchFamily="49" charset="-128"/>
                <a:ea typeface="BIZ UDゴシック" panose="020B0400000000000000" pitchFamily="49" charset="-128"/>
                <a:cs typeface="Times New Roman"/>
              </a:rPr>
              <a:t>7</a:t>
            </a:r>
            <a:r>
              <a:rPr kumimoji="1" lang="ja-JP" altLang="en-US" sz="900" b="1" kern="100" dirty="0">
                <a:solidFill>
                  <a:prstClr val="black"/>
                </a:solidFill>
                <a:latin typeface="BIZ UDゴシック" panose="020B0400000000000000" pitchFamily="49" charset="-128"/>
                <a:ea typeface="BIZ UDゴシック" panose="020B0400000000000000" pitchFamily="49" charset="-128"/>
                <a:cs typeface="Times New Roman"/>
              </a:rPr>
              <a:t>年</a:t>
            </a:r>
            <a:r>
              <a:rPr kumimoji="1" lang="en-US" altLang="ja-JP" sz="900" b="1" kern="100" dirty="0">
                <a:solidFill>
                  <a:prstClr val="black"/>
                </a:solidFill>
                <a:latin typeface="BIZ UDゴシック" panose="020B0400000000000000" pitchFamily="49" charset="-128"/>
                <a:ea typeface="BIZ UDゴシック" panose="020B0400000000000000" pitchFamily="49" charset="-128"/>
                <a:cs typeface="Times New Roman"/>
              </a:rPr>
              <a:t>3</a:t>
            </a:r>
            <a:r>
              <a:rPr kumimoji="1" lang="ja-JP" altLang="en-US" sz="900" b="1" kern="100" dirty="0">
                <a:solidFill>
                  <a:prstClr val="black"/>
                </a:solidFill>
                <a:latin typeface="BIZ UDゴシック" panose="020B0400000000000000" pitchFamily="49" charset="-128"/>
                <a:ea typeface="BIZ UDゴシック" panose="020B0400000000000000" pitchFamily="49" charset="-128"/>
                <a:cs typeface="Times New Roman"/>
              </a:rPr>
              <a:t>月改定）</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12" name="テキスト ボックス 11">
            <a:extLst>
              <a:ext uri="{FF2B5EF4-FFF2-40B4-BE49-F238E27FC236}">
                <a16:creationId xmlns:a16="http://schemas.microsoft.com/office/drawing/2014/main" id="{859C885D-CA53-0169-0F45-3C2F3CD5F008}"/>
              </a:ext>
            </a:extLst>
          </p:cNvPr>
          <p:cNvSpPr txBox="1"/>
          <p:nvPr/>
        </p:nvSpPr>
        <p:spPr>
          <a:xfrm>
            <a:off x="346429" y="3204148"/>
            <a:ext cx="3819170" cy="1055354"/>
          </a:xfrm>
          <a:prstGeom prst="rect">
            <a:avLst/>
          </a:prstGeom>
          <a:noFill/>
        </p:spPr>
        <p:txBody>
          <a:bodyPr wrap="square" lIns="0" tIns="0" rIns="0" bIns="0">
            <a:spAutoFit/>
          </a:bodyPr>
          <a:lstStyle/>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生物多様性の保全に一層配慮した森林管理を通じた林業経営のあり方を明確化し、森林所有者や林業事業体に対して、通常の林業活動の中で生物多様性を向上させるための具体的な森林管理手法を示しています。</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（１）多種多様な森林の配置</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（２）人工林における生物多様性保全に配慮した森林施</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（３）森林管理手法のポジティブリストの整理</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（４）活動目標の設定とモニタリング、評価</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13" name="テキスト ボックス 12">
            <a:extLst>
              <a:ext uri="{FF2B5EF4-FFF2-40B4-BE49-F238E27FC236}">
                <a16:creationId xmlns:a16="http://schemas.microsoft.com/office/drawing/2014/main" id="{7739522A-3CB4-ED01-C126-BEAB4D925B7D}"/>
              </a:ext>
            </a:extLst>
          </p:cNvPr>
          <p:cNvSpPr txBox="1"/>
          <p:nvPr/>
        </p:nvSpPr>
        <p:spPr>
          <a:xfrm>
            <a:off x="280305" y="4391409"/>
            <a:ext cx="5362170" cy="154979"/>
          </a:xfrm>
          <a:prstGeom prst="rect">
            <a:avLst/>
          </a:prstGeom>
          <a:noFill/>
        </p:spPr>
        <p:txBody>
          <a:bodyPr wrap="square" lIns="0" tIns="0" rIns="0" bIns="0">
            <a:spAutoFit/>
          </a:bodyPr>
          <a:lstStyle/>
          <a:p>
            <a:pPr algn="just" defTabSz="901070">
              <a:lnSpc>
                <a:spcPts val="1400"/>
              </a:lnSpc>
            </a:pPr>
            <a:r>
              <a:rPr kumimoji="1" lang="ja-JP" altLang="en-US" sz="1100" b="1" kern="100" dirty="0">
                <a:solidFill>
                  <a:prstClr val="black"/>
                </a:solidFill>
                <a:latin typeface="BIZ UDゴシック" panose="020B0400000000000000" pitchFamily="49" charset="-128"/>
                <a:ea typeface="BIZ UDゴシック" panose="020B0400000000000000" pitchFamily="49" charset="-128"/>
                <a:cs typeface="Times New Roman"/>
              </a:rPr>
              <a:t>〇多様な森林づくり（針広混交林化・広葉樹林化）の推進</a:t>
            </a:r>
            <a:r>
              <a:rPr kumimoji="1" lang="ja-JP" altLang="en-US" sz="900" b="1" kern="100" dirty="0">
                <a:solidFill>
                  <a:prstClr val="black"/>
                </a:solidFill>
                <a:latin typeface="BIZ UDゴシック" panose="020B0400000000000000" pitchFamily="49" charset="-128"/>
                <a:ea typeface="BIZ UDゴシック" panose="020B0400000000000000" pitchFamily="49" charset="-128"/>
                <a:cs typeface="Times New Roman"/>
              </a:rPr>
              <a:t>（令和</a:t>
            </a:r>
            <a:r>
              <a:rPr kumimoji="1" lang="en-US" altLang="ja-JP" sz="900" b="1" kern="100" dirty="0">
                <a:solidFill>
                  <a:prstClr val="black"/>
                </a:solidFill>
                <a:latin typeface="BIZ UDゴシック" panose="020B0400000000000000" pitchFamily="49" charset="-128"/>
                <a:ea typeface="BIZ UDゴシック" panose="020B0400000000000000" pitchFamily="49" charset="-128"/>
                <a:cs typeface="Times New Roman"/>
              </a:rPr>
              <a:t>7</a:t>
            </a:r>
            <a:r>
              <a:rPr kumimoji="1" lang="ja-JP" altLang="en-US" sz="900" b="1" kern="100" dirty="0">
                <a:solidFill>
                  <a:prstClr val="black"/>
                </a:solidFill>
                <a:latin typeface="BIZ UDゴシック" panose="020B0400000000000000" pitchFamily="49" charset="-128"/>
                <a:ea typeface="BIZ UDゴシック" panose="020B0400000000000000" pitchFamily="49" charset="-128"/>
                <a:cs typeface="Times New Roman"/>
              </a:rPr>
              <a:t>年度 林政審議会議事）</a:t>
            </a:r>
            <a:endParaRPr kumimoji="1" lang="en-US" altLang="ja-JP" sz="1100" b="1"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14" name="テキスト ボックス 13">
            <a:extLst>
              <a:ext uri="{FF2B5EF4-FFF2-40B4-BE49-F238E27FC236}">
                <a16:creationId xmlns:a16="http://schemas.microsoft.com/office/drawing/2014/main" id="{B60E4813-A29F-BE39-4304-517BA88E2044}"/>
              </a:ext>
            </a:extLst>
          </p:cNvPr>
          <p:cNvSpPr txBox="1"/>
          <p:nvPr/>
        </p:nvSpPr>
        <p:spPr>
          <a:xfrm>
            <a:off x="280305" y="4593810"/>
            <a:ext cx="2854274" cy="1209242"/>
          </a:xfrm>
          <a:prstGeom prst="rect">
            <a:avLst/>
          </a:prstGeom>
          <a:noFill/>
        </p:spPr>
        <p:txBody>
          <a:bodyPr wrap="square" lIns="0" tIns="0" rIns="0" bIns="0">
            <a:spAutoFit/>
          </a:bodyPr>
          <a:lstStyle/>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　森林の発揮する機能に応じたゾーニングに取り組みつつ、人工林と天然林のそれぞれについて、機能に応じた森林の整備・保全を推進する「多様な森林づくり」のため、以下の課題への対応方向や考え方の検討が進められています。</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・森林計画制度に基づくゾーニング等</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・人工林における多様な森林整備の推進</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a:p>
            <a:pPr algn="just" defTabSz="901070">
              <a:lnSpc>
                <a:spcPts val="1200"/>
              </a:lnSpc>
            </a:pPr>
            <a:r>
              <a:rPr kumimoji="1" lang="ja-JP" altLang="en-US" sz="900" kern="100" dirty="0">
                <a:solidFill>
                  <a:prstClr val="black"/>
                </a:solidFill>
                <a:latin typeface="BIZ UDゴシック" panose="020B0400000000000000" pitchFamily="49" charset="-128"/>
                <a:ea typeface="BIZ UDゴシック" panose="020B0400000000000000" pitchFamily="49" charset="-128"/>
                <a:cs typeface="Times New Roman"/>
              </a:rPr>
              <a:t>・天然林の整備・保全の推進</a:t>
            </a:r>
            <a:endParaRPr kumimoji="1" lang="en-US" altLang="ja-JP" sz="900" kern="100" dirty="0">
              <a:solidFill>
                <a:prstClr val="black"/>
              </a:solidFill>
              <a:latin typeface="BIZ UDゴシック" panose="020B0400000000000000" pitchFamily="49" charset="-128"/>
              <a:ea typeface="BIZ UDゴシック" panose="020B0400000000000000" pitchFamily="49" charset="-128"/>
              <a:cs typeface="Times New Roman"/>
            </a:endParaRPr>
          </a:p>
        </p:txBody>
      </p:sp>
      <p:sp>
        <p:nvSpPr>
          <p:cNvPr id="15" name="テキスト ボックス 14">
            <a:extLst>
              <a:ext uri="{FF2B5EF4-FFF2-40B4-BE49-F238E27FC236}">
                <a16:creationId xmlns:a16="http://schemas.microsoft.com/office/drawing/2014/main" id="{780A40A3-25B2-57B1-6F9E-709EA55C5D2B}"/>
              </a:ext>
            </a:extLst>
          </p:cNvPr>
          <p:cNvSpPr txBox="1"/>
          <p:nvPr/>
        </p:nvSpPr>
        <p:spPr>
          <a:xfrm>
            <a:off x="280305" y="5938046"/>
            <a:ext cx="5362170" cy="154979"/>
          </a:xfrm>
          <a:prstGeom prst="rect">
            <a:avLst/>
          </a:prstGeom>
          <a:noFill/>
        </p:spPr>
        <p:txBody>
          <a:bodyPr wrap="square" lIns="0" tIns="0" rIns="0" bIns="0">
            <a:spAutoFit/>
          </a:bodyPr>
          <a:lstStyle/>
          <a:p>
            <a:pPr algn="just" defTabSz="901070">
              <a:lnSpc>
                <a:spcPts val="1400"/>
              </a:lnSpc>
            </a:pPr>
            <a:r>
              <a:rPr kumimoji="1" lang="ja-JP" altLang="en-US" sz="1100" b="1" kern="100" dirty="0">
                <a:latin typeface="BIZ UDゴシック" panose="020B0400000000000000" pitchFamily="49" charset="-128"/>
                <a:ea typeface="BIZ UDゴシック" panose="020B0400000000000000" pitchFamily="49" charset="-128"/>
                <a:cs typeface="Times New Roman"/>
              </a:rPr>
              <a:t>〇地域生物多様性増進法の施行による自然共生サイトの認定円滑化</a:t>
            </a:r>
            <a:endParaRPr kumimoji="1" lang="en-US" altLang="ja-JP" sz="1100" b="1" kern="100" dirty="0">
              <a:latin typeface="BIZ UDゴシック" panose="020B0400000000000000" pitchFamily="49" charset="-128"/>
              <a:ea typeface="BIZ UDゴシック" panose="020B0400000000000000" pitchFamily="49" charset="-128"/>
              <a:cs typeface="Times New Roman"/>
            </a:endParaRPr>
          </a:p>
        </p:txBody>
      </p:sp>
      <p:sp>
        <p:nvSpPr>
          <p:cNvPr id="18" name="テキスト ボックス 17">
            <a:extLst>
              <a:ext uri="{FF2B5EF4-FFF2-40B4-BE49-F238E27FC236}">
                <a16:creationId xmlns:a16="http://schemas.microsoft.com/office/drawing/2014/main" id="{6EEA63F2-519F-7F6E-D531-DEB958445EDA}"/>
              </a:ext>
            </a:extLst>
          </p:cNvPr>
          <p:cNvSpPr txBox="1"/>
          <p:nvPr/>
        </p:nvSpPr>
        <p:spPr>
          <a:xfrm>
            <a:off x="345687" y="6153101"/>
            <a:ext cx="5413508" cy="593689"/>
          </a:xfrm>
          <a:prstGeom prst="rect">
            <a:avLst/>
          </a:prstGeom>
          <a:noFill/>
        </p:spPr>
        <p:txBody>
          <a:bodyPr wrap="square" lIns="0" tIns="0" rIns="0" bIns="0">
            <a:spAutoFit/>
          </a:bodyPr>
          <a:lstStyle/>
          <a:p>
            <a:pPr algn="just" defTabSz="901070">
              <a:lnSpc>
                <a:spcPts val="1200"/>
              </a:lnSpc>
            </a:pPr>
            <a:r>
              <a:rPr kumimoji="1" lang="ja-JP" altLang="en-US" sz="900" kern="100" dirty="0">
                <a:latin typeface="BIZ UDゴシック" panose="020B0400000000000000" pitchFamily="49" charset="-128"/>
                <a:ea typeface="BIZ UDゴシック" panose="020B0400000000000000" pitchFamily="49" charset="-128"/>
                <a:cs typeface="Times New Roman"/>
              </a:rPr>
              <a:t>　</a:t>
            </a:r>
            <a:r>
              <a:rPr kumimoji="1" lang="en-US" altLang="ja-JP" sz="900" kern="100" dirty="0">
                <a:latin typeface="BIZ UDゴシック" panose="020B0400000000000000" pitchFamily="49" charset="-128"/>
                <a:ea typeface="BIZ UDゴシック" panose="020B0400000000000000" pitchFamily="49" charset="-128"/>
                <a:cs typeface="Times New Roman"/>
              </a:rPr>
              <a:t>30by30</a:t>
            </a:r>
            <a:r>
              <a:rPr kumimoji="1" lang="ja-JP" altLang="en-US" sz="900" kern="100" dirty="0">
                <a:latin typeface="BIZ UDゴシック" panose="020B0400000000000000" pitchFamily="49" charset="-128"/>
                <a:ea typeface="BIZ UDゴシック" panose="020B0400000000000000" pitchFamily="49" charset="-128"/>
                <a:cs typeface="Times New Roman"/>
              </a:rPr>
              <a:t>の国際目標に向け、企業の森や里山など「民間の取組によって生物多様性が保全されている区域」を自然共生サイトとして認定。令和</a:t>
            </a:r>
            <a:r>
              <a:rPr kumimoji="1" lang="en-US" altLang="ja-JP" sz="900" kern="100" dirty="0">
                <a:latin typeface="BIZ UDゴシック" panose="020B0400000000000000" pitchFamily="49" charset="-128"/>
                <a:ea typeface="BIZ UDゴシック" panose="020B0400000000000000" pitchFamily="49" charset="-128"/>
                <a:cs typeface="Times New Roman"/>
              </a:rPr>
              <a:t>7</a:t>
            </a:r>
            <a:r>
              <a:rPr kumimoji="1" lang="ja-JP" altLang="en-US" sz="900" kern="100" dirty="0">
                <a:latin typeface="BIZ UDゴシック" panose="020B0400000000000000" pitchFamily="49" charset="-128"/>
                <a:ea typeface="BIZ UDゴシック" panose="020B0400000000000000" pitchFamily="49" charset="-128"/>
                <a:cs typeface="Times New Roman"/>
              </a:rPr>
              <a:t>年</a:t>
            </a:r>
            <a:r>
              <a:rPr kumimoji="1" lang="en-US" altLang="ja-JP" sz="900" kern="100" dirty="0">
                <a:latin typeface="BIZ UDゴシック" panose="020B0400000000000000" pitchFamily="49" charset="-128"/>
                <a:ea typeface="BIZ UDゴシック" panose="020B0400000000000000" pitchFamily="49" charset="-128"/>
                <a:cs typeface="Times New Roman"/>
              </a:rPr>
              <a:t>4</a:t>
            </a:r>
            <a:r>
              <a:rPr kumimoji="1" lang="ja-JP" altLang="en-US" sz="900" kern="100" dirty="0">
                <a:latin typeface="BIZ UDゴシック" panose="020B0400000000000000" pitchFamily="49" charset="-128"/>
                <a:ea typeface="BIZ UDゴシック" panose="020B0400000000000000" pitchFamily="49" charset="-128"/>
                <a:cs typeface="Times New Roman"/>
              </a:rPr>
              <a:t>月の地域生物多様性増進法の施行により、環境大臣、農林水産大臣、国土交通大臣の認定権限となったことで、上記の「林業経営の指針」との連携が強まり、企業等による森づくり活動地が、この認定を受けやすくなっています。</a:t>
            </a:r>
            <a:endParaRPr kumimoji="1" lang="en-US" altLang="ja-JP" sz="900" kern="100" dirty="0">
              <a:latin typeface="BIZ UDゴシック" panose="020B0400000000000000" pitchFamily="49" charset="-128"/>
              <a:ea typeface="BIZ UDゴシック" panose="020B0400000000000000" pitchFamily="49" charset="-128"/>
              <a:cs typeface="Times New Roman"/>
            </a:endParaRPr>
          </a:p>
        </p:txBody>
      </p:sp>
      <p:pic>
        <p:nvPicPr>
          <p:cNvPr id="40" name="図 39" descr="ダイアグラム&#10;&#10;AI 生成コンテンツは誤りを含む可能性があります。">
            <a:extLst>
              <a:ext uri="{FF2B5EF4-FFF2-40B4-BE49-F238E27FC236}">
                <a16:creationId xmlns:a16="http://schemas.microsoft.com/office/drawing/2014/main" id="{7709BD17-773E-C5DD-601B-9DFAA685B5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0508" y="4634098"/>
            <a:ext cx="2744517" cy="1175267"/>
          </a:xfrm>
          <a:prstGeom prst="rect">
            <a:avLst/>
          </a:prstGeom>
        </p:spPr>
      </p:pic>
      <p:sp>
        <p:nvSpPr>
          <p:cNvPr id="41" name="正方形/長方形 17">
            <a:extLst>
              <a:ext uri="{FF2B5EF4-FFF2-40B4-BE49-F238E27FC236}">
                <a16:creationId xmlns:a16="http://schemas.microsoft.com/office/drawing/2014/main" id="{5EA41FBE-266F-E322-18F5-0D7590980A78}"/>
              </a:ext>
            </a:extLst>
          </p:cNvPr>
          <p:cNvSpPr>
            <a:spLocks noChangeArrowheads="1"/>
          </p:cNvSpPr>
          <p:nvPr/>
        </p:nvSpPr>
        <p:spPr bwMode="auto">
          <a:xfrm>
            <a:off x="6141135" y="2664395"/>
            <a:ext cx="363994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611158">
              <a:spcBef>
                <a:spcPct val="0"/>
              </a:spcBef>
              <a:buNone/>
            </a:pPr>
            <a:r>
              <a:rPr lang="ja-JP" altLang="en-US" sz="1300" b="1" dirty="0">
                <a:solidFill>
                  <a:prstClr val="black"/>
                </a:solidFill>
                <a:latin typeface="BIZ UDゴシック" panose="020B0400000000000000" pitchFamily="49" charset="-128"/>
                <a:ea typeface="BIZ UDゴシック" panose="020B0400000000000000" pitchFamily="49" charset="-128"/>
              </a:rPr>
              <a:t>● 多様な主体による森林づくりを支援する取組</a:t>
            </a:r>
            <a:endParaRPr lang="ja-JP" altLang="en-US" sz="1300" b="1" dirty="0">
              <a:solidFill>
                <a:srgbClr val="000000"/>
              </a:solidFill>
              <a:latin typeface="Meiryo UI" panose="020B0604030504040204" pitchFamily="50" charset="-128"/>
              <a:ea typeface="Meiryo UI" panose="020B0604030504040204" pitchFamily="50" charset="-128"/>
            </a:endParaRPr>
          </a:p>
        </p:txBody>
      </p:sp>
      <p:pic>
        <p:nvPicPr>
          <p:cNvPr id="42" name="図 41">
            <a:extLst>
              <a:ext uri="{FF2B5EF4-FFF2-40B4-BE49-F238E27FC236}">
                <a16:creationId xmlns:a16="http://schemas.microsoft.com/office/drawing/2014/main" id="{030055F2-0919-DC6C-36CD-71215AC833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06057" y="4470699"/>
            <a:ext cx="1020945" cy="1075063"/>
          </a:xfrm>
          <a:prstGeom prst="rect">
            <a:avLst/>
          </a:prstGeom>
        </p:spPr>
      </p:pic>
      <p:pic>
        <p:nvPicPr>
          <p:cNvPr id="37" name="図 36">
            <a:extLst>
              <a:ext uri="{FF2B5EF4-FFF2-40B4-BE49-F238E27FC236}">
                <a16:creationId xmlns:a16="http://schemas.microsoft.com/office/drawing/2014/main" id="{1A7F01E2-2839-4BDA-BD95-7CDA80D1BD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38" name="図 37">
            <a:extLst>
              <a:ext uri="{FF2B5EF4-FFF2-40B4-BE49-F238E27FC236}">
                <a16:creationId xmlns:a16="http://schemas.microsoft.com/office/drawing/2014/main" id="{B44CFC78-D7BE-46AA-83FE-678A174265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39" name="図 38">
            <a:extLst>
              <a:ext uri="{FF2B5EF4-FFF2-40B4-BE49-F238E27FC236}">
                <a16:creationId xmlns:a16="http://schemas.microsoft.com/office/drawing/2014/main" id="{958C0F3F-3AE8-4E4D-ADB3-4F9E80A4EC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43" name="図 42">
            <a:extLst>
              <a:ext uri="{FF2B5EF4-FFF2-40B4-BE49-F238E27FC236}">
                <a16:creationId xmlns:a16="http://schemas.microsoft.com/office/drawing/2014/main" id="{1B812CEC-CFF8-4380-91AC-2D1B3415FED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44" name="図 43">
            <a:extLst>
              <a:ext uri="{FF2B5EF4-FFF2-40B4-BE49-F238E27FC236}">
                <a16:creationId xmlns:a16="http://schemas.microsoft.com/office/drawing/2014/main" id="{EE8C7679-9B81-4D20-8DDA-E976FFB940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45" name="図 44">
            <a:extLst>
              <a:ext uri="{FF2B5EF4-FFF2-40B4-BE49-F238E27FC236}">
                <a16:creationId xmlns:a16="http://schemas.microsoft.com/office/drawing/2014/main" id="{C077F37B-5558-41B0-ABEB-64D2CA5FAC2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46" name="図 45">
            <a:extLst>
              <a:ext uri="{FF2B5EF4-FFF2-40B4-BE49-F238E27FC236}">
                <a16:creationId xmlns:a16="http://schemas.microsoft.com/office/drawing/2014/main" id="{99886A2A-5DA8-4F1C-A169-FBAE3A01958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47" name="Picture 2">
            <a:extLst>
              <a:ext uri="{FF2B5EF4-FFF2-40B4-BE49-F238E27FC236}">
                <a16:creationId xmlns:a16="http://schemas.microsoft.com/office/drawing/2014/main" id="{9AFF5770-25A7-4C9A-8AFC-66BB1A7B29A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5A071F01-2453-4E9E-AE6B-241FE9BC84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F8F3C941-6C19-4FF3-8431-83415BFEB6A5}"/>
              </a:ext>
            </a:extLst>
          </p:cNvPr>
          <p:cNvPicPr>
            <a:picLocks noChangeAspect="1"/>
          </p:cNvPicPr>
          <p:nvPr/>
        </p:nvPicPr>
        <p:blipFill>
          <a:blip r:embed="rId14"/>
          <a:stretch>
            <a:fillRect/>
          </a:stretch>
        </p:blipFill>
        <p:spPr>
          <a:xfrm>
            <a:off x="4376852" y="3176261"/>
            <a:ext cx="1429225" cy="953293"/>
          </a:xfrm>
          <a:prstGeom prst="rect">
            <a:avLst/>
          </a:prstGeom>
        </p:spPr>
      </p:pic>
      <p:sp>
        <p:nvSpPr>
          <p:cNvPr id="49" name="テキスト ボックス 48">
            <a:extLst>
              <a:ext uri="{FF2B5EF4-FFF2-40B4-BE49-F238E27FC236}">
                <a16:creationId xmlns:a16="http://schemas.microsoft.com/office/drawing/2014/main" id="{84DF83A4-16C8-46A8-9A56-738244814226}"/>
              </a:ext>
            </a:extLst>
          </p:cNvPr>
          <p:cNvSpPr txBox="1"/>
          <p:nvPr/>
        </p:nvSpPr>
        <p:spPr>
          <a:xfrm>
            <a:off x="4165598" y="4152772"/>
            <a:ext cx="1743177" cy="233253"/>
          </a:xfrm>
          <a:prstGeom prst="rect">
            <a:avLst/>
          </a:prstGeom>
          <a:noFill/>
        </p:spPr>
        <p:txBody>
          <a:bodyPr wrap="square" lIns="0" tIns="0" rIns="0" bIns="0" rtlCol="0">
            <a:noAutofit/>
          </a:bodyPr>
          <a:lstStyle/>
          <a:p>
            <a:pPr algn="r"/>
            <a:r>
              <a:rPr lang="ja-JP" altLang="en-US" sz="800" dirty="0">
                <a:latin typeface="BIZ UDPゴシック" panose="020B0400000000000000" pitchFamily="50" charset="-128"/>
                <a:ea typeface="BIZ UDPゴシック" panose="020B0400000000000000" pitchFamily="50" charset="-128"/>
              </a:rPr>
              <a:t>針葉樹・広葉樹が混交するモザイク林相</a:t>
            </a:r>
            <a:endParaRPr lang="en-US" altLang="ja-JP" sz="800" dirty="0">
              <a:latin typeface="BIZ UDPゴシック" panose="020B0400000000000000" pitchFamily="50" charset="-128"/>
              <a:ea typeface="BIZ UDPゴシック" panose="020B0400000000000000" pitchFamily="50" charset="-128"/>
            </a:endParaRPr>
          </a:p>
          <a:p>
            <a:pPr algn="r"/>
            <a:r>
              <a:rPr lang="ja-JP" altLang="en-US" sz="800" dirty="0">
                <a:latin typeface="BIZ UDPゴシック" panose="020B0400000000000000" pitchFamily="50" charset="-128"/>
                <a:ea typeface="BIZ UDPゴシック" panose="020B0400000000000000" pitchFamily="50" charset="-128"/>
              </a:rPr>
              <a:t>出典：令和６年度　森林・林業白書</a:t>
            </a:r>
          </a:p>
        </p:txBody>
      </p:sp>
    </p:spTree>
    <p:extLst>
      <p:ext uri="{BB962C8B-B14F-4D97-AF65-F5344CB8AC3E}">
        <p14:creationId xmlns:p14="http://schemas.microsoft.com/office/powerpoint/2010/main" val="1573998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536582" y="1693889"/>
            <a:ext cx="8832836" cy="2182099"/>
          </a:xfrm>
        </p:spPr>
        <p:txBody>
          <a:bodyPr>
            <a:noAutofit/>
          </a:bodyPr>
          <a:lstStyle/>
          <a:p>
            <a:pPr>
              <a:lnSpc>
                <a:spcPct val="150000"/>
              </a:lnSpc>
            </a:pPr>
            <a:r>
              <a:rPr lang="ja-JP" altLang="en-US" sz="3200" b="1" dirty="0">
                <a:latin typeface="MS UI Gothic" panose="020B0600070205080204" pitchFamily="50" charset="-128"/>
                <a:ea typeface="MS UI Gothic" panose="020B0600070205080204" pitchFamily="50" charset="-128"/>
              </a:rPr>
              <a:t>第４章</a:t>
            </a:r>
            <a:br>
              <a:rPr lang="en-US" altLang="ja-JP" sz="3200" b="1" dirty="0">
                <a:latin typeface="MS UI Gothic" panose="020B0600070205080204" pitchFamily="50" charset="-128"/>
                <a:ea typeface="MS UI Gothic" panose="020B0600070205080204" pitchFamily="50" charset="-128"/>
              </a:rPr>
            </a:br>
            <a:r>
              <a:rPr kumimoji="1" lang="ja-JP" altLang="en-US" sz="2000" dirty="0">
                <a:latin typeface="BIZ UDゴシック" panose="020B0400000000000000" pitchFamily="49" charset="-128"/>
                <a:ea typeface="BIZ UDゴシック" panose="020B0400000000000000" pitchFamily="49" charset="-128"/>
              </a:rPr>
              <a:t>森林の長期的な維持・保全に向けた</a:t>
            </a:r>
            <a:br>
              <a:rPr kumimoji="1" lang="en-US" altLang="ja-JP" sz="3200" dirty="0">
                <a:latin typeface="BIZ UDゴシック" panose="020B0400000000000000" pitchFamily="49" charset="-128"/>
                <a:ea typeface="BIZ UDゴシック" panose="020B0400000000000000" pitchFamily="49" charset="-128"/>
              </a:rPr>
            </a:br>
            <a:r>
              <a:rPr kumimoji="1" lang="ja-JP" altLang="en-US" sz="3200" dirty="0">
                <a:latin typeface="BIZ UDゴシック" panose="020B0400000000000000" pitchFamily="49" charset="-128"/>
                <a:ea typeface="BIZ UDゴシック" panose="020B0400000000000000" pitchFamily="49" charset="-128"/>
              </a:rPr>
              <a:t>「</a:t>
            </a:r>
            <a:r>
              <a:rPr lang="ja-JP" altLang="en-US" sz="3200" b="1" dirty="0">
                <a:latin typeface="MS UI Gothic" panose="020B0600070205080204" pitchFamily="50" charset="-128"/>
                <a:ea typeface="MS UI Gothic" panose="020B0600070205080204" pitchFamily="50" charset="-128"/>
              </a:rPr>
              <a:t>４つの基軸」と「主要施策」</a:t>
            </a:r>
            <a:endParaRPr lang="ja-JP" altLang="en-US" sz="3429" dirty="0">
              <a:latin typeface="BIZ UDPゴシック" panose="020B0400000000000000" pitchFamily="50" charset="-128"/>
              <a:ea typeface="BIZ UDPゴシック" panose="020B0400000000000000" pitchFamily="50" charset="-128"/>
            </a:endParaRPr>
          </a:p>
        </p:txBody>
      </p:sp>
      <p:sp>
        <p:nvSpPr>
          <p:cNvPr id="5" name="スライド番号プレースホルダー 10">
            <a:extLst>
              <a:ext uri="{FF2B5EF4-FFF2-40B4-BE49-F238E27FC236}">
                <a16:creationId xmlns:a16="http://schemas.microsoft.com/office/drawing/2014/main" id="{DAA307A9-9945-45E8-A998-9EC60C34995A}"/>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23</a:t>
            </a:fld>
            <a:endParaRPr kumimoji="1" lang="ja-JP" altLang="en-US" sz="2000" b="1" dirty="0"/>
          </a:p>
        </p:txBody>
      </p:sp>
    </p:spTree>
    <p:extLst>
      <p:ext uri="{BB962C8B-B14F-4D97-AF65-F5344CB8AC3E}">
        <p14:creationId xmlns:p14="http://schemas.microsoft.com/office/powerpoint/2010/main" val="3587034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DFAE990-FE17-43A7-8233-9EC81B7D4A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37040" y="3814367"/>
            <a:ext cx="3567807" cy="2302259"/>
          </a:xfrm>
          <a:prstGeom prst="rect">
            <a:avLst/>
          </a:prstGeom>
        </p:spPr>
      </p:pic>
      <p:sp>
        <p:nvSpPr>
          <p:cNvPr id="4" name="正方形/長方形 3">
            <a:extLst>
              <a:ext uri="{FF2B5EF4-FFF2-40B4-BE49-F238E27FC236}">
                <a16:creationId xmlns:a16="http://schemas.microsoft.com/office/drawing/2014/main" id="{65357211-088E-4E5D-81C8-1052F6785AC4}"/>
              </a:ext>
            </a:extLst>
          </p:cNvPr>
          <p:cNvSpPr/>
          <p:nvPr/>
        </p:nvSpPr>
        <p:spPr>
          <a:xfrm>
            <a:off x="0" y="0"/>
            <a:ext cx="9906000" cy="5450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dirty="0">
                <a:latin typeface="BIZ UDゴシック" panose="020B0400000000000000" pitchFamily="49" charset="-128"/>
                <a:ea typeface="BIZ UDゴシック" panose="020B0400000000000000" pitchFamily="49" charset="-128"/>
              </a:rPr>
              <a:t>　第４章　</a:t>
            </a:r>
            <a:r>
              <a:rPr kumimoji="1" lang="ja-JP" altLang="en-US" sz="1600" dirty="0">
                <a:latin typeface="BIZ UDゴシック" panose="020B0400000000000000" pitchFamily="49" charset="-128"/>
                <a:ea typeface="BIZ UDゴシック" panose="020B0400000000000000" pitchFamily="49" charset="-128"/>
              </a:rPr>
              <a:t>森林の長期的な維持・保全に向けた「</a:t>
            </a:r>
            <a:r>
              <a:rPr kumimoji="1" lang="ja-JP" altLang="en-US" dirty="0">
                <a:latin typeface="BIZ UDゴシック" panose="020B0400000000000000" pitchFamily="49" charset="-128"/>
                <a:ea typeface="BIZ UDゴシック" panose="020B0400000000000000" pitchFamily="49" charset="-128"/>
              </a:rPr>
              <a:t>４つの基軸」と「主要施策」</a:t>
            </a:r>
            <a:endParaRPr kumimoji="1" lang="en-US" altLang="ja-JP" dirty="0">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57C4DB35-0E0B-457C-AB49-FE78F8AA75EE}"/>
              </a:ext>
            </a:extLst>
          </p:cNvPr>
          <p:cNvSpPr/>
          <p:nvPr/>
        </p:nvSpPr>
        <p:spPr>
          <a:xfrm>
            <a:off x="102552" y="619523"/>
            <a:ext cx="9678532" cy="55267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ja-JP" altLang="en-US" sz="1600" dirty="0">
                <a:solidFill>
                  <a:schemeClr val="tx1"/>
                </a:solidFill>
                <a:latin typeface="BIZ UDゴシック" panose="020B0400000000000000" pitchFamily="49" charset="-128"/>
                <a:ea typeface="BIZ UDゴシック" panose="020B0400000000000000" pitchFamily="49" charset="-128"/>
              </a:rPr>
              <a:t> 森林の長期的な維持・保全に関連する社会情勢の変化や今後、取組むべき事項を踏まえ、大阪府の取組みの柱を「４つの基軸」、その中で重点的に取り組む事項を「主要施策」として取りまとめました。</a:t>
            </a:r>
            <a:endParaRPr lang="en-US" altLang="ja-JP" sz="1600" dirty="0">
              <a:solidFill>
                <a:schemeClr val="tx1"/>
              </a:solidFill>
              <a:latin typeface="BIZ UDゴシック" panose="020B0400000000000000" pitchFamily="49" charset="-128"/>
              <a:ea typeface="BIZ UDゴシック" panose="020B0400000000000000" pitchFamily="49" charset="-128"/>
            </a:endParaRPr>
          </a:p>
        </p:txBody>
      </p:sp>
      <p:sp>
        <p:nvSpPr>
          <p:cNvPr id="7" name="四角形: 角を丸くする 6">
            <a:extLst>
              <a:ext uri="{FF2B5EF4-FFF2-40B4-BE49-F238E27FC236}">
                <a16:creationId xmlns:a16="http://schemas.microsoft.com/office/drawing/2014/main" id="{7BB3A622-E720-41E3-827D-A2C23E6489A2}"/>
              </a:ext>
            </a:extLst>
          </p:cNvPr>
          <p:cNvSpPr/>
          <p:nvPr/>
        </p:nvSpPr>
        <p:spPr>
          <a:xfrm>
            <a:off x="62374" y="4738596"/>
            <a:ext cx="6476693" cy="2113143"/>
          </a:xfrm>
          <a:prstGeom prst="roundRect">
            <a:avLst>
              <a:gd name="adj" fmla="val 5269"/>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600"/>
              </a:lnSpc>
            </a:pPr>
            <a:endParaRPr kumimoji="1" lang="en-US" altLang="ja-JP" sz="1200" b="1" dirty="0">
              <a:solidFill>
                <a:schemeClr val="accent6">
                  <a:lumMod val="75000"/>
                </a:schemeClr>
              </a:solidFill>
              <a:latin typeface="BIZ UDゴシック" panose="020B0400000000000000" pitchFamily="49" charset="-128"/>
              <a:ea typeface="BIZ UDゴシック" panose="020B0400000000000000" pitchFamily="49" charset="-128"/>
            </a:endParaRPr>
          </a:p>
          <a:p>
            <a:r>
              <a:rPr kumimoji="1" lang="ja-JP" altLang="en-US" sz="1200" b="1" dirty="0">
                <a:solidFill>
                  <a:schemeClr val="accent6">
                    <a:lumMod val="75000"/>
                  </a:schemeClr>
                </a:solidFill>
                <a:latin typeface="BIZ UDゴシック" panose="020B0400000000000000" pitchFamily="49" charset="-128"/>
                <a:ea typeface="BIZ UDゴシック" panose="020B0400000000000000" pitchFamily="49" charset="-128"/>
              </a:rPr>
              <a:t>基軸４ 森林の維持・保全のための体制づくり</a:t>
            </a:r>
            <a:endParaRPr kumimoji="1" lang="en-US" altLang="ja-JP" sz="1200" b="1" dirty="0">
              <a:solidFill>
                <a:schemeClr val="accent6">
                  <a:lumMod val="75000"/>
                </a:schemeClr>
              </a:solidFill>
              <a:latin typeface="BIZ UDゴシック" panose="020B0400000000000000" pitchFamily="49" charset="-128"/>
              <a:ea typeface="BIZ UDゴシック" panose="020B0400000000000000" pitchFamily="49" charset="-128"/>
            </a:endParaRPr>
          </a:p>
          <a:p>
            <a:pPr>
              <a:lnSpc>
                <a:spcPts val="600"/>
              </a:lnSpc>
            </a:pPr>
            <a:endParaRPr kumimoji="1" lang="en-US" altLang="ja-JP" sz="1200" b="1" dirty="0">
              <a:solidFill>
                <a:schemeClr val="accent6">
                  <a:lumMod val="75000"/>
                </a:schemeClr>
              </a:solidFill>
              <a:latin typeface="BIZ UDゴシック" panose="020B0400000000000000" pitchFamily="49" charset="-128"/>
              <a:ea typeface="BIZ UDゴシック" panose="020B0400000000000000" pitchFamily="49" charset="-128"/>
            </a:endParaRPr>
          </a:p>
          <a:p>
            <a:pPr>
              <a:lnSpc>
                <a:spcPts val="400"/>
              </a:lnSpc>
            </a:pPr>
            <a:endParaRPr kumimoji="1" lang="en-US" altLang="ja-JP" sz="1050" dirty="0">
              <a:solidFill>
                <a:schemeClr val="accent6">
                  <a:lumMod val="75000"/>
                </a:schemeClr>
              </a:solidFill>
              <a:latin typeface="BIZ UDゴシック" panose="020B0400000000000000" pitchFamily="49" charset="-128"/>
              <a:ea typeface="BIZ UDゴシック" panose="020B0400000000000000" pitchFamily="49" charset="-128"/>
            </a:endParaRPr>
          </a:p>
          <a:p>
            <a:pPr>
              <a:lnSpc>
                <a:spcPts val="1400"/>
              </a:lnSpc>
            </a:pPr>
            <a:r>
              <a:rPr kumimoji="1" lang="ja-JP" altLang="en-US" sz="1050" dirty="0">
                <a:solidFill>
                  <a:schemeClr val="accent6">
                    <a:lumMod val="75000"/>
                  </a:schemeClr>
                </a:solidFill>
                <a:latin typeface="BIZ UDゴシック" panose="020B0400000000000000" pitchFamily="49" charset="-128"/>
                <a:ea typeface="BIZ UDゴシック" panose="020B0400000000000000" pitchFamily="49" charset="-128"/>
              </a:rPr>
              <a:t>●施策 </a:t>
            </a:r>
            <a:r>
              <a:rPr kumimoji="1" lang="en-US" altLang="ja-JP" sz="1050" dirty="0">
                <a:solidFill>
                  <a:schemeClr val="accent6">
                    <a:lumMod val="75000"/>
                  </a:schemeClr>
                </a:solidFill>
                <a:latin typeface="BIZ UDゴシック" panose="020B0400000000000000" pitchFamily="49" charset="-128"/>
                <a:ea typeface="BIZ UDゴシック" panose="020B0400000000000000" pitchFamily="49" charset="-128"/>
              </a:rPr>
              <a:t>4-1</a:t>
            </a:r>
            <a:r>
              <a:rPr kumimoji="1" lang="ja-JP" altLang="en-US" sz="1050" dirty="0">
                <a:solidFill>
                  <a:schemeClr val="accent6">
                    <a:lumMod val="75000"/>
                  </a:schemeClr>
                </a:solidFill>
                <a:latin typeface="BIZ UDゴシック" panose="020B0400000000000000" pitchFamily="49" charset="-128"/>
                <a:ea typeface="BIZ UDゴシック" panose="020B0400000000000000" pitchFamily="49" charset="-128"/>
              </a:rPr>
              <a:t>　労働力の確保・人材育成</a:t>
            </a:r>
            <a:endParaRPr kumimoji="1" lang="en-US" altLang="ja-JP" sz="1050" dirty="0">
              <a:solidFill>
                <a:schemeClr val="accent6">
                  <a:lumMod val="75000"/>
                </a:schemeClr>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50" dirty="0">
                <a:solidFill>
                  <a:schemeClr val="tx1"/>
                </a:solidFill>
                <a:latin typeface="+mn-ea"/>
              </a:rPr>
              <a:t>　将来にわたり森林を健全に維持していくため、</a:t>
            </a:r>
            <a:endParaRPr kumimoji="1" lang="en-US" altLang="ja-JP" sz="1050" dirty="0">
              <a:solidFill>
                <a:schemeClr val="tx1"/>
              </a:solidFill>
              <a:latin typeface="+mn-ea"/>
            </a:endParaRPr>
          </a:p>
          <a:p>
            <a:pPr>
              <a:lnSpc>
                <a:spcPts val="1200"/>
              </a:lnSpc>
            </a:pPr>
            <a:r>
              <a:rPr kumimoji="1" lang="ja-JP" altLang="en-US" sz="1050" dirty="0">
                <a:solidFill>
                  <a:schemeClr val="tx1"/>
                </a:solidFill>
                <a:latin typeface="+mn-ea"/>
              </a:rPr>
              <a:t>林業従事者や作業技術者の育成を図っていく。​</a:t>
            </a:r>
          </a:p>
          <a:p>
            <a:pPr>
              <a:lnSpc>
                <a:spcPts val="1200"/>
              </a:lnSpc>
            </a:pPr>
            <a:r>
              <a:rPr kumimoji="1" lang="ja-JP" altLang="en-US" sz="1050" dirty="0">
                <a:solidFill>
                  <a:schemeClr val="tx1"/>
                </a:solidFill>
                <a:latin typeface="+mn-ea"/>
              </a:rPr>
              <a:t>また、効率的に森林作業を行うための技術研修</a:t>
            </a:r>
            <a:endParaRPr kumimoji="1" lang="en-US" altLang="ja-JP" sz="1050" dirty="0">
              <a:solidFill>
                <a:schemeClr val="tx1"/>
              </a:solidFill>
              <a:latin typeface="+mn-ea"/>
            </a:endParaRPr>
          </a:p>
          <a:p>
            <a:pPr>
              <a:lnSpc>
                <a:spcPts val="1200"/>
              </a:lnSpc>
            </a:pPr>
            <a:r>
              <a:rPr kumimoji="1" lang="ja-JP" altLang="en-US" sz="1050" dirty="0">
                <a:solidFill>
                  <a:schemeClr val="tx1"/>
                </a:solidFill>
                <a:latin typeface="+mn-ea"/>
              </a:rPr>
              <a:t>や</a:t>
            </a:r>
            <a:r>
              <a:rPr kumimoji="1" lang="en-US" altLang="ja-JP" sz="1050" dirty="0">
                <a:solidFill>
                  <a:schemeClr val="tx1"/>
                </a:solidFill>
                <a:latin typeface="+mn-ea"/>
              </a:rPr>
              <a:t>ICT</a:t>
            </a:r>
            <a:r>
              <a:rPr kumimoji="1" lang="ja-JP" altLang="en-US" sz="1050" dirty="0">
                <a:solidFill>
                  <a:schemeClr val="tx1"/>
                </a:solidFill>
                <a:latin typeface="+mn-ea"/>
              </a:rPr>
              <a:t>機器の取り扱い研修等を実施する。</a:t>
            </a:r>
            <a:endParaRPr kumimoji="1" lang="en-US" altLang="ja-JP" sz="1050" dirty="0">
              <a:solidFill>
                <a:schemeClr val="tx1"/>
              </a:solidFill>
              <a:latin typeface="+mn-ea"/>
            </a:endParaRPr>
          </a:p>
          <a:p>
            <a:pPr>
              <a:lnSpc>
                <a:spcPts val="400"/>
              </a:lnSpc>
            </a:pPr>
            <a:endParaRPr kumimoji="1" lang="en-US" altLang="ja-JP" sz="1050" dirty="0">
              <a:solidFill>
                <a:schemeClr val="accent6">
                  <a:lumMod val="75000"/>
                </a:schemeClr>
              </a:solidFill>
              <a:latin typeface="BIZ UDゴシック" panose="020B0400000000000000" pitchFamily="49" charset="-128"/>
              <a:ea typeface="BIZ UDゴシック" panose="020B0400000000000000" pitchFamily="49" charset="-128"/>
            </a:endParaRPr>
          </a:p>
          <a:p>
            <a:pPr>
              <a:lnSpc>
                <a:spcPts val="1400"/>
              </a:lnSpc>
            </a:pPr>
            <a:r>
              <a:rPr kumimoji="1" lang="ja-JP" altLang="en-US" sz="1050" dirty="0">
                <a:solidFill>
                  <a:schemeClr val="accent6">
                    <a:lumMod val="75000"/>
                  </a:schemeClr>
                </a:solidFill>
                <a:latin typeface="BIZ UDゴシック" panose="020B0400000000000000" pitchFamily="49" charset="-128"/>
                <a:ea typeface="BIZ UDゴシック" panose="020B0400000000000000" pitchFamily="49" charset="-128"/>
              </a:rPr>
              <a:t>●施策</a:t>
            </a:r>
            <a:r>
              <a:rPr kumimoji="1" lang="en-US" altLang="ja-JP" sz="1050" dirty="0">
                <a:solidFill>
                  <a:schemeClr val="accent6">
                    <a:lumMod val="75000"/>
                  </a:schemeClr>
                </a:solidFill>
                <a:latin typeface="BIZ UDゴシック" panose="020B0400000000000000" pitchFamily="49" charset="-128"/>
                <a:ea typeface="BIZ UDゴシック" panose="020B0400000000000000" pitchFamily="49" charset="-128"/>
              </a:rPr>
              <a:t> 4-3</a:t>
            </a:r>
            <a:r>
              <a:rPr kumimoji="1" lang="ja-JP" altLang="en-US" sz="1050" dirty="0">
                <a:solidFill>
                  <a:schemeClr val="accent6">
                    <a:lumMod val="75000"/>
                  </a:schemeClr>
                </a:solidFill>
                <a:latin typeface="BIZ UDゴシック" panose="020B0400000000000000" pitchFamily="49" charset="-128"/>
                <a:ea typeface="BIZ UDゴシック" panose="020B0400000000000000" pitchFamily="49" charset="-128"/>
              </a:rPr>
              <a:t>　府民への見える化</a:t>
            </a:r>
            <a:endParaRPr kumimoji="1" lang="en-US" altLang="ja-JP" sz="1050" dirty="0">
              <a:solidFill>
                <a:schemeClr val="accent6">
                  <a:lumMod val="75000"/>
                </a:schemeClr>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50" dirty="0">
                <a:solidFill>
                  <a:schemeClr val="tx1"/>
                </a:solidFill>
                <a:latin typeface="+mn-ea"/>
              </a:rPr>
              <a:t>   森林の危険度や防災対策の進捗度合いを公表し、</a:t>
            </a:r>
            <a:endParaRPr kumimoji="1" lang="en-US" altLang="ja-JP" sz="1050" dirty="0">
              <a:solidFill>
                <a:schemeClr val="tx1"/>
              </a:solidFill>
              <a:latin typeface="+mn-ea"/>
            </a:endParaRPr>
          </a:p>
          <a:p>
            <a:pPr>
              <a:lnSpc>
                <a:spcPts val="1200"/>
              </a:lnSpc>
            </a:pPr>
            <a:r>
              <a:rPr kumimoji="1" lang="ja-JP" altLang="en-US" sz="1050" dirty="0">
                <a:solidFill>
                  <a:schemeClr val="tx1"/>
                </a:solidFill>
                <a:latin typeface="+mn-ea"/>
              </a:rPr>
              <a:t>地域の安全安心に寄与する。​ また、</a:t>
            </a:r>
            <a:r>
              <a:rPr kumimoji="1" lang="en-US" altLang="ja-JP" sz="1050" dirty="0">
                <a:solidFill>
                  <a:schemeClr val="tx1"/>
                </a:solidFill>
                <a:latin typeface="+mn-ea"/>
              </a:rPr>
              <a:t>SNS</a:t>
            </a:r>
            <a:r>
              <a:rPr kumimoji="1" lang="ja-JP" altLang="en-US" sz="1050" dirty="0">
                <a:solidFill>
                  <a:schemeClr val="tx1"/>
                </a:solidFill>
                <a:latin typeface="+mn-ea"/>
              </a:rPr>
              <a:t>や動画</a:t>
            </a:r>
            <a:endParaRPr kumimoji="1" lang="en-US" altLang="ja-JP" sz="1050" dirty="0">
              <a:solidFill>
                <a:schemeClr val="tx1"/>
              </a:solidFill>
              <a:latin typeface="+mn-ea"/>
            </a:endParaRPr>
          </a:p>
          <a:p>
            <a:pPr>
              <a:lnSpc>
                <a:spcPts val="1200"/>
              </a:lnSpc>
            </a:pPr>
            <a:r>
              <a:rPr kumimoji="1" lang="ja-JP" altLang="en-US" sz="1050" dirty="0">
                <a:solidFill>
                  <a:schemeClr val="tx1"/>
                </a:solidFill>
                <a:latin typeface="+mn-ea"/>
              </a:rPr>
              <a:t>を活用し、府民に広く、取組みを周知していく。</a:t>
            </a:r>
            <a:endParaRPr kumimoji="1" lang="en-US" altLang="ja-JP" sz="1050" dirty="0">
              <a:solidFill>
                <a:schemeClr val="tx1"/>
              </a:solidFill>
              <a:latin typeface="+mn-ea"/>
            </a:endParaRPr>
          </a:p>
          <a:p>
            <a:endParaRPr kumimoji="1" lang="en-US" altLang="ja-JP" sz="1050" dirty="0">
              <a:solidFill>
                <a:schemeClr val="tx1"/>
              </a:solidFill>
              <a:latin typeface="+mn-ea"/>
            </a:endParaRPr>
          </a:p>
        </p:txBody>
      </p:sp>
      <p:sp>
        <p:nvSpPr>
          <p:cNvPr id="41" name="四角形: 角を丸くする 40">
            <a:extLst>
              <a:ext uri="{FF2B5EF4-FFF2-40B4-BE49-F238E27FC236}">
                <a16:creationId xmlns:a16="http://schemas.microsoft.com/office/drawing/2014/main" id="{FB14D270-DD28-4886-B030-CEF7EE6135AF}"/>
              </a:ext>
            </a:extLst>
          </p:cNvPr>
          <p:cNvSpPr/>
          <p:nvPr/>
        </p:nvSpPr>
        <p:spPr>
          <a:xfrm>
            <a:off x="38722" y="1223895"/>
            <a:ext cx="3240000" cy="3466550"/>
          </a:xfrm>
          <a:prstGeom prst="roundRect">
            <a:avLst>
              <a:gd name="adj" fmla="val 5612"/>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ja-JP" altLang="en-US" sz="1200" dirty="0">
                <a:solidFill>
                  <a:srgbClr val="8AA0C5"/>
                </a:solidFill>
                <a:latin typeface="BIZ UDゴシック" panose="020B0400000000000000" pitchFamily="49" charset="-128"/>
                <a:ea typeface="BIZ UDゴシック" panose="020B0400000000000000" pitchFamily="49" charset="-128"/>
              </a:rPr>
              <a:t> </a:t>
            </a:r>
            <a:r>
              <a:rPr kumimoji="1" lang="ja-JP" altLang="en-US" sz="1200" b="1" dirty="0">
                <a:solidFill>
                  <a:schemeClr val="accent5">
                    <a:lumMod val="75000"/>
                  </a:schemeClr>
                </a:solidFill>
                <a:latin typeface="BIZ UDゴシック" panose="020B0400000000000000" pitchFamily="49" charset="-128"/>
                <a:ea typeface="BIZ UDゴシック" panose="020B0400000000000000" pitchFamily="49" charset="-128"/>
              </a:rPr>
              <a:t>基軸１ 森林防災・減災力の維持・強化</a:t>
            </a:r>
            <a:endParaRPr kumimoji="1" lang="en-US" altLang="ja-JP" sz="1200" b="1" dirty="0">
              <a:solidFill>
                <a:schemeClr val="accent5">
                  <a:lumMod val="75000"/>
                </a:schemeClr>
              </a:solidFill>
              <a:latin typeface="BIZ UDゴシック" panose="020B0400000000000000" pitchFamily="49" charset="-128"/>
              <a:ea typeface="BIZ UDゴシック" panose="020B0400000000000000" pitchFamily="49" charset="-128"/>
            </a:endParaRPr>
          </a:p>
          <a:p>
            <a:pPr>
              <a:lnSpc>
                <a:spcPts val="600"/>
              </a:lnSpc>
            </a:pPr>
            <a:endParaRPr kumimoji="1" lang="en-US" altLang="ja-JP" sz="1200" dirty="0">
              <a:solidFill>
                <a:schemeClr val="accent5">
                  <a:lumMod val="75000"/>
                </a:schemeClr>
              </a:solidFill>
              <a:latin typeface="BIZ UDゴシック" panose="020B0400000000000000" pitchFamily="49" charset="-128"/>
              <a:ea typeface="BIZ UDゴシック" panose="020B0400000000000000" pitchFamily="49" charset="-128"/>
            </a:endParaRPr>
          </a:p>
          <a:p>
            <a:pPr>
              <a:lnSpc>
                <a:spcPts val="1400"/>
              </a:lnSpc>
            </a:pPr>
            <a:r>
              <a:rPr kumimoji="1" lang="ja-JP" altLang="en-US" sz="1050" dirty="0">
                <a:solidFill>
                  <a:schemeClr val="accent5">
                    <a:lumMod val="75000"/>
                  </a:schemeClr>
                </a:solidFill>
                <a:latin typeface="BIZ UDゴシック" panose="020B0400000000000000" pitchFamily="49" charset="-128"/>
                <a:ea typeface="BIZ UDゴシック" panose="020B0400000000000000" pitchFamily="49" charset="-128"/>
              </a:rPr>
              <a:t>●施策 </a:t>
            </a:r>
            <a:r>
              <a:rPr kumimoji="1" lang="en-US" altLang="ja-JP" sz="1050" dirty="0">
                <a:solidFill>
                  <a:schemeClr val="accent5">
                    <a:lumMod val="75000"/>
                  </a:schemeClr>
                </a:solidFill>
                <a:latin typeface="BIZ UDゴシック" panose="020B0400000000000000" pitchFamily="49" charset="-128"/>
                <a:ea typeface="BIZ UDゴシック" panose="020B0400000000000000" pitchFamily="49" charset="-128"/>
              </a:rPr>
              <a:t>1-1</a:t>
            </a:r>
            <a:r>
              <a:rPr kumimoji="1" lang="ja-JP" altLang="en-US" sz="1050" dirty="0">
                <a:solidFill>
                  <a:schemeClr val="accent5">
                    <a:lumMod val="75000"/>
                  </a:schemeClr>
                </a:solidFill>
                <a:latin typeface="BIZ UDゴシック" panose="020B0400000000000000" pitchFamily="49" charset="-128"/>
                <a:ea typeface="BIZ UDゴシック" panose="020B0400000000000000" pitchFamily="49" charset="-128"/>
              </a:rPr>
              <a:t>　治山対策の推進</a:t>
            </a:r>
            <a:endParaRPr kumimoji="1" lang="en-US" altLang="ja-JP" sz="1050" dirty="0">
              <a:solidFill>
                <a:schemeClr val="accent5">
                  <a:lumMod val="75000"/>
                </a:schemeClr>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00" dirty="0">
                <a:solidFill>
                  <a:schemeClr val="tx1"/>
                </a:solidFill>
                <a:latin typeface="+mn-ea"/>
              </a:rPr>
              <a:t>   山地災害発生地の復旧を最優先としつつ、山地災害危険地区の評価を踏まえて特に危険度の高い森林に対する治山対策の加速化を図ります。</a:t>
            </a:r>
            <a:endParaRPr kumimoji="1" lang="en-US" altLang="ja-JP" sz="1000" dirty="0">
              <a:solidFill>
                <a:schemeClr val="tx1"/>
              </a:solidFill>
              <a:latin typeface="+mn-ea"/>
            </a:endParaRPr>
          </a:p>
          <a:p>
            <a:pPr>
              <a:lnSpc>
                <a:spcPts val="400"/>
              </a:lnSpc>
            </a:pPr>
            <a:endParaRPr kumimoji="1" lang="en-US" altLang="ja-JP" sz="400" dirty="0">
              <a:solidFill>
                <a:schemeClr val="accent5">
                  <a:lumMod val="75000"/>
                </a:schemeClr>
              </a:solidFill>
              <a:latin typeface="+mn-ea"/>
            </a:endParaRPr>
          </a:p>
          <a:p>
            <a:pPr>
              <a:lnSpc>
                <a:spcPts val="1400"/>
              </a:lnSpc>
            </a:pPr>
            <a:r>
              <a:rPr kumimoji="1" lang="ja-JP" altLang="en-US" sz="1050" dirty="0">
                <a:solidFill>
                  <a:schemeClr val="accent5">
                    <a:lumMod val="75000"/>
                  </a:schemeClr>
                </a:solidFill>
                <a:latin typeface="BIZ UDゴシック" panose="020B0400000000000000" pitchFamily="49" charset="-128"/>
                <a:ea typeface="BIZ UDゴシック" panose="020B0400000000000000" pitchFamily="49" charset="-128"/>
              </a:rPr>
              <a:t>●施策 </a:t>
            </a:r>
            <a:r>
              <a:rPr kumimoji="1" lang="en-US" altLang="ja-JP" sz="1050" dirty="0">
                <a:solidFill>
                  <a:schemeClr val="accent5">
                    <a:lumMod val="75000"/>
                  </a:schemeClr>
                </a:solidFill>
                <a:latin typeface="BIZ UDゴシック" panose="020B0400000000000000" pitchFamily="49" charset="-128"/>
                <a:ea typeface="BIZ UDゴシック" panose="020B0400000000000000" pitchFamily="49" charset="-128"/>
              </a:rPr>
              <a:t>1-2</a:t>
            </a:r>
            <a:r>
              <a:rPr kumimoji="1" lang="ja-JP" altLang="en-US" sz="1050" dirty="0">
                <a:solidFill>
                  <a:schemeClr val="accent5">
                    <a:lumMod val="75000"/>
                  </a:schemeClr>
                </a:solidFill>
                <a:latin typeface="BIZ UDゴシック" panose="020B0400000000000000" pitchFamily="49" charset="-128"/>
                <a:ea typeface="BIZ UDゴシック" panose="020B0400000000000000" pitchFamily="49" charset="-128"/>
              </a:rPr>
              <a:t>　治山施設の長寿命化・機能強化</a:t>
            </a:r>
            <a:endParaRPr kumimoji="1" lang="en-US" altLang="ja-JP" sz="1050" dirty="0">
              <a:solidFill>
                <a:schemeClr val="accent5">
                  <a:lumMod val="75000"/>
                </a:schemeClr>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00" dirty="0">
                <a:solidFill>
                  <a:schemeClr val="tx1"/>
                </a:solidFill>
                <a:latin typeface="+mn-ea"/>
              </a:rPr>
              <a:t>　施設点検結果と山地災害危険地区の危険度評価や保全対象との近接性を踏まえて、既存の治山施設の長寿命化・機能強化対策に取り組みます。</a:t>
            </a:r>
            <a:endParaRPr kumimoji="1" lang="en-US" altLang="ja-JP" sz="1000" dirty="0">
              <a:solidFill>
                <a:schemeClr val="tx1"/>
              </a:solidFill>
              <a:latin typeface="+mn-ea"/>
            </a:endParaRPr>
          </a:p>
          <a:p>
            <a:pPr>
              <a:lnSpc>
                <a:spcPts val="400"/>
              </a:lnSpc>
            </a:pPr>
            <a:endParaRPr kumimoji="1" lang="en-US" altLang="ja-JP" sz="1000" dirty="0">
              <a:solidFill>
                <a:schemeClr val="accent5">
                  <a:lumMod val="75000"/>
                </a:schemeClr>
              </a:solidFill>
              <a:latin typeface="+mn-ea"/>
            </a:endParaRPr>
          </a:p>
          <a:p>
            <a:pPr>
              <a:lnSpc>
                <a:spcPts val="400"/>
              </a:lnSpc>
            </a:pPr>
            <a:endParaRPr kumimoji="1" lang="ja-JP" altLang="en-US" sz="400" dirty="0">
              <a:solidFill>
                <a:schemeClr val="accent5">
                  <a:lumMod val="75000"/>
                </a:schemeClr>
              </a:solidFill>
              <a:latin typeface="+mn-ea"/>
            </a:endParaRPr>
          </a:p>
          <a:p>
            <a:pPr>
              <a:lnSpc>
                <a:spcPts val="1400"/>
              </a:lnSpc>
            </a:pPr>
            <a:r>
              <a:rPr kumimoji="1" lang="ja-JP" altLang="en-US" sz="1050" dirty="0">
                <a:solidFill>
                  <a:schemeClr val="accent5">
                    <a:lumMod val="75000"/>
                  </a:schemeClr>
                </a:solidFill>
                <a:latin typeface="BIZ UDゴシック" panose="020B0400000000000000" pitchFamily="49" charset="-128"/>
                <a:ea typeface="BIZ UDゴシック" panose="020B0400000000000000" pitchFamily="49" charset="-128"/>
              </a:rPr>
              <a:t>●施策 </a:t>
            </a:r>
            <a:r>
              <a:rPr kumimoji="1" lang="en-US" altLang="ja-JP" sz="1050" dirty="0">
                <a:solidFill>
                  <a:schemeClr val="accent5">
                    <a:lumMod val="75000"/>
                  </a:schemeClr>
                </a:solidFill>
                <a:latin typeface="BIZ UDゴシック" panose="020B0400000000000000" pitchFamily="49" charset="-128"/>
                <a:ea typeface="BIZ UDゴシック" panose="020B0400000000000000" pitchFamily="49" charset="-128"/>
              </a:rPr>
              <a:t>1-3</a:t>
            </a:r>
            <a:r>
              <a:rPr kumimoji="1" lang="ja-JP" altLang="en-US" sz="1050" dirty="0">
                <a:solidFill>
                  <a:schemeClr val="accent5">
                    <a:lumMod val="75000"/>
                  </a:schemeClr>
                </a:solidFill>
                <a:latin typeface="BIZ UDゴシック" panose="020B0400000000000000" pitchFamily="49" charset="-128"/>
                <a:ea typeface="BIZ UDゴシック" panose="020B0400000000000000" pitchFamily="49" charset="-128"/>
              </a:rPr>
              <a:t>　流域治水対策の推進</a:t>
            </a:r>
            <a:endParaRPr kumimoji="1" lang="en-US" altLang="ja-JP" sz="1050" dirty="0">
              <a:solidFill>
                <a:schemeClr val="accent5">
                  <a:lumMod val="75000"/>
                </a:schemeClr>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00" dirty="0">
                <a:solidFill>
                  <a:schemeClr val="tx1"/>
                </a:solidFill>
              </a:rPr>
              <a:t>    増加する洪水災害に備え、特に重要性の高い河川上流部の森林における土砂・流木流出</a:t>
            </a:r>
            <a:r>
              <a:rPr kumimoji="1" lang="en-US" altLang="ja-JP" sz="1000" dirty="0">
                <a:solidFill>
                  <a:schemeClr val="tx1"/>
                </a:solidFill>
              </a:rPr>
              <a:t> </a:t>
            </a:r>
            <a:r>
              <a:rPr kumimoji="1" lang="ja-JP" altLang="en-US" sz="1000" dirty="0">
                <a:solidFill>
                  <a:schemeClr val="tx1"/>
                </a:solidFill>
              </a:rPr>
              <a:t>抑制対策と山地保水力向上対策を推進します。</a:t>
            </a:r>
            <a:endParaRPr kumimoji="1" lang="en-US" altLang="ja-JP" sz="1000" dirty="0">
              <a:solidFill>
                <a:schemeClr val="tx1"/>
              </a:solidFill>
            </a:endParaRPr>
          </a:p>
        </p:txBody>
      </p:sp>
      <p:pic>
        <p:nvPicPr>
          <p:cNvPr id="187" name="図 186">
            <a:extLst>
              <a:ext uri="{FF2B5EF4-FFF2-40B4-BE49-F238E27FC236}">
                <a16:creationId xmlns:a16="http://schemas.microsoft.com/office/drawing/2014/main" id="{FF9719C1-D8A3-405E-B611-FF65E3BC08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9954" y="5585509"/>
            <a:ext cx="327916" cy="380192"/>
          </a:xfrm>
          <a:prstGeom prst="rect">
            <a:avLst/>
          </a:prstGeom>
        </p:spPr>
      </p:pic>
      <p:sp>
        <p:nvSpPr>
          <p:cNvPr id="193" name="四角形: 角を丸くする 192">
            <a:extLst>
              <a:ext uri="{FF2B5EF4-FFF2-40B4-BE49-F238E27FC236}">
                <a16:creationId xmlns:a16="http://schemas.microsoft.com/office/drawing/2014/main" id="{2854E3A6-4DEB-4DCE-9120-57687F2D486F}"/>
              </a:ext>
            </a:extLst>
          </p:cNvPr>
          <p:cNvSpPr/>
          <p:nvPr/>
        </p:nvSpPr>
        <p:spPr>
          <a:xfrm>
            <a:off x="3075423" y="5060672"/>
            <a:ext cx="3433308" cy="814998"/>
          </a:xfrm>
          <a:prstGeom prst="roundRect">
            <a:avLst>
              <a:gd name="adj" fmla="val 5269"/>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50000"/>
              </a:lnSpc>
            </a:pPr>
            <a:r>
              <a:rPr kumimoji="1" lang="ja-JP" altLang="en-US" sz="1050" dirty="0">
                <a:solidFill>
                  <a:schemeClr val="accent6">
                    <a:lumMod val="75000"/>
                  </a:schemeClr>
                </a:solidFill>
                <a:latin typeface="BIZ UDゴシック" panose="020B0400000000000000" pitchFamily="49" charset="-128"/>
                <a:ea typeface="BIZ UDゴシック" panose="020B0400000000000000" pitchFamily="49" charset="-128"/>
              </a:rPr>
              <a:t>●施策</a:t>
            </a:r>
            <a:r>
              <a:rPr kumimoji="1" lang="en-US" altLang="ja-JP" sz="1050" dirty="0">
                <a:solidFill>
                  <a:schemeClr val="accent6">
                    <a:lumMod val="75000"/>
                  </a:schemeClr>
                </a:solidFill>
                <a:latin typeface="BIZ UDゴシック" panose="020B0400000000000000" pitchFamily="49" charset="-128"/>
                <a:ea typeface="BIZ UDゴシック" panose="020B0400000000000000" pitchFamily="49" charset="-128"/>
              </a:rPr>
              <a:t> 4-2</a:t>
            </a:r>
            <a:r>
              <a:rPr kumimoji="1" lang="ja-JP" altLang="en-US" sz="1050" dirty="0">
                <a:solidFill>
                  <a:schemeClr val="accent6">
                    <a:lumMod val="75000"/>
                  </a:schemeClr>
                </a:solidFill>
                <a:latin typeface="BIZ UDゴシック" panose="020B0400000000000000" pitchFamily="49" charset="-128"/>
                <a:ea typeface="BIZ UDゴシック" panose="020B0400000000000000" pitchFamily="49" charset="-128"/>
              </a:rPr>
              <a:t>　森林災害に対するレジリエンスの向上</a:t>
            </a:r>
            <a:endParaRPr kumimoji="1" lang="en-US" altLang="ja-JP" sz="1050" dirty="0">
              <a:solidFill>
                <a:schemeClr val="accent6">
                  <a:lumMod val="75000"/>
                </a:schemeClr>
              </a:solidFill>
              <a:latin typeface="BIZ UDゴシック" panose="020B0400000000000000" pitchFamily="49" charset="-128"/>
              <a:ea typeface="BIZ UDゴシック" panose="020B0400000000000000" pitchFamily="49" charset="-128"/>
            </a:endParaRPr>
          </a:p>
          <a:p>
            <a:r>
              <a:rPr kumimoji="1" lang="ja-JP" altLang="en-US" sz="1050" dirty="0">
                <a:solidFill>
                  <a:schemeClr val="tx1"/>
                </a:solidFill>
                <a:latin typeface="+mn-ea"/>
              </a:rPr>
              <a:t>    豪雨災害や林野火災等の発生に備え、早期復旧のための体制整備、災害発生の予兆や発生時の対応の周知など、レジリエンス向上の取組みを推進していく。</a:t>
            </a:r>
            <a:endParaRPr kumimoji="1" lang="en-US" altLang="ja-JP" sz="1050" dirty="0">
              <a:solidFill>
                <a:schemeClr val="tx1"/>
              </a:solidFill>
              <a:latin typeface="+mn-ea"/>
            </a:endParaRPr>
          </a:p>
          <a:p>
            <a:r>
              <a:rPr kumimoji="1" lang="ja-JP" altLang="en-US" sz="1050" dirty="0">
                <a:solidFill>
                  <a:schemeClr val="tx1"/>
                </a:solidFill>
                <a:latin typeface="+mn-ea"/>
              </a:rPr>
              <a:t>  </a:t>
            </a:r>
            <a:endParaRPr kumimoji="1" lang="en-US" altLang="ja-JP" sz="1050" dirty="0">
              <a:solidFill>
                <a:schemeClr val="tx1"/>
              </a:solidFill>
              <a:latin typeface="+mn-ea"/>
            </a:endParaRPr>
          </a:p>
        </p:txBody>
      </p:sp>
      <p:pic>
        <p:nvPicPr>
          <p:cNvPr id="3" name="図 2">
            <a:extLst>
              <a:ext uri="{FF2B5EF4-FFF2-40B4-BE49-F238E27FC236}">
                <a16:creationId xmlns:a16="http://schemas.microsoft.com/office/drawing/2014/main" id="{FDB779B4-6409-40EB-A999-8A5C541816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32945" y="5864646"/>
            <a:ext cx="1275786" cy="776961"/>
          </a:xfrm>
          <a:prstGeom prst="rect">
            <a:avLst/>
          </a:prstGeom>
        </p:spPr>
      </p:pic>
      <p:sp>
        <p:nvSpPr>
          <p:cNvPr id="194" name="テキスト ボックス 193">
            <a:extLst>
              <a:ext uri="{FF2B5EF4-FFF2-40B4-BE49-F238E27FC236}">
                <a16:creationId xmlns:a16="http://schemas.microsoft.com/office/drawing/2014/main" id="{D1202B56-8CD6-44A2-AD4C-45F6F880EE55}"/>
              </a:ext>
            </a:extLst>
          </p:cNvPr>
          <p:cNvSpPr txBox="1"/>
          <p:nvPr/>
        </p:nvSpPr>
        <p:spPr>
          <a:xfrm>
            <a:off x="5238928" y="6656992"/>
            <a:ext cx="1269804" cy="105711"/>
          </a:xfrm>
          <a:prstGeom prst="rect">
            <a:avLst/>
          </a:prstGeom>
          <a:solidFill>
            <a:schemeClr val="bg1"/>
          </a:solidFill>
        </p:spPr>
        <p:txBody>
          <a:bodyPr wrap="square" lIns="0" tIns="0" rIns="0" bIns="0" rtlCol="0">
            <a:noAutofit/>
          </a:bodyPr>
          <a:lstStyle/>
          <a:p>
            <a:pPr algn="ctr"/>
            <a:r>
              <a:rPr lang="ja-JP" altLang="en-US" sz="800" dirty="0">
                <a:latin typeface="BIZ UDPゴシック" panose="020B0400000000000000" pitchFamily="50" charset="-128"/>
                <a:ea typeface="BIZ UDPゴシック" panose="020B0400000000000000" pitchFamily="50" charset="-128"/>
              </a:rPr>
              <a:t>風倒木で塞がれた道路</a:t>
            </a:r>
          </a:p>
        </p:txBody>
      </p:sp>
      <p:pic>
        <p:nvPicPr>
          <p:cNvPr id="196" name="図 195">
            <a:extLst>
              <a:ext uri="{FF2B5EF4-FFF2-40B4-BE49-F238E27FC236}">
                <a16:creationId xmlns:a16="http://schemas.microsoft.com/office/drawing/2014/main" id="{96E9E370-E398-487A-BE33-F1F2FF2A6D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22154" y="3578371"/>
            <a:ext cx="940988" cy="848410"/>
          </a:xfrm>
          <a:prstGeom prst="rect">
            <a:avLst/>
          </a:prstGeom>
        </p:spPr>
      </p:pic>
      <p:sp>
        <p:nvSpPr>
          <p:cNvPr id="195" name="テキスト ボックス 194">
            <a:extLst>
              <a:ext uri="{FF2B5EF4-FFF2-40B4-BE49-F238E27FC236}">
                <a16:creationId xmlns:a16="http://schemas.microsoft.com/office/drawing/2014/main" id="{1C88854A-CC04-4650-9F28-F5583190FC34}"/>
              </a:ext>
            </a:extLst>
          </p:cNvPr>
          <p:cNvSpPr txBox="1"/>
          <p:nvPr/>
        </p:nvSpPr>
        <p:spPr>
          <a:xfrm>
            <a:off x="4478478" y="4472133"/>
            <a:ext cx="940988" cy="126480"/>
          </a:xfrm>
          <a:prstGeom prst="rect">
            <a:avLst/>
          </a:prstGeom>
          <a:solidFill>
            <a:schemeClr val="bg1"/>
          </a:solidFill>
        </p:spPr>
        <p:txBody>
          <a:bodyPr wrap="square" lIns="0" tIns="0" rIns="0" bIns="0" rtlCol="0">
            <a:noAutofit/>
          </a:bodyPr>
          <a:lstStyle/>
          <a:p>
            <a:pPr algn="ctr"/>
            <a:r>
              <a:rPr lang="ja-JP" altLang="en-US" sz="800" dirty="0">
                <a:latin typeface="BIZ UDゴシック" panose="020B0400000000000000" pitchFamily="49" charset="-128"/>
                <a:ea typeface="BIZ UDゴシック" panose="020B0400000000000000" pitchFamily="49" charset="-128"/>
              </a:rPr>
              <a:t>遠隔操作の運搬機械　　　　　　　　　　　　　　　　　　　　　　　</a:t>
            </a:r>
            <a:endParaRPr lang="en-US" altLang="ja-JP" sz="800" dirty="0">
              <a:latin typeface="BIZ UDゴシック" panose="020B0400000000000000" pitchFamily="49" charset="-128"/>
              <a:ea typeface="BIZ UDゴシック" panose="020B0400000000000000" pitchFamily="49" charset="-128"/>
            </a:endParaRPr>
          </a:p>
          <a:p>
            <a:pPr algn="ctr"/>
            <a:endParaRPr lang="en-US" altLang="ja-JP" sz="800" dirty="0">
              <a:latin typeface="BIZ UDゴシック" panose="020B0400000000000000" pitchFamily="49" charset="-128"/>
              <a:ea typeface="BIZ UDゴシック" panose="020B0400000000000000" pitchFamily="49" charset="-128"/>
            </a:endParaRPr>
          </a:p>
          <a:p>
            <a:pPr algn="ctr"/>
            <a:r>
              <a:rPr lang="ja-JP" altLang="en-US" sz="800" dirty="0">
                <a:latin typeface="BIZ UDゴシック" panose="020B0400000000000000" pitchFamily="49" charset="-128"/>
                <a:ea typeface="BIZ UDゴシック" panose="020B0400000000000000" pitchFamily="49" charset="-128"/>
              </a:rPr>
              <a:t>　　</a:t>
            </a:r>
          </a:p>
        </p:txBody>
      </p:sp>
      <p:pic>
        <p:nvPicPr>
          <p:cNvPr id="16" name="図 15">
            <a:extLst>
              <a:ext uri="{FF2B5EF4-FFF2-40B4-BE49-F238E27FC236}">
                <a16:creationId xmlns:a16="http://schemas.microsoft.com/office/drawing/2014/main" id="{6AB6A46D-B66C-4B16-83EF-877D9ABCC2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31298" y="5903781"/>
            <a:ext cx="960275" cy="734162"/>
          </a:xfrm>
          <a:prstGeom prst="rect">
            <a:avLst/>
          </a:prstGeom>
        </p:spPr>
      </p:pic>
      <p:pic>
        <p:nvPicPr>
          <p:cNvPr id="25" name="図 24">
            <a:extLst>
              <a:ext uri="{FF2B5EF4-FFF2-40B4-BE49-F238E27FC236}">
                <a16:creationId xmlns:a16="http://schemas.microsoft.com/office/drawing/2014/main" id="{1BE00BF1-F279-47B0-9240-77BED8FCA7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177845" y="5903782"/>
            <a:ext cx="1008027" cy="734162"/>
          </a:xfrm>
          <a:prstGeom prst="rect">
            <a:avLst/>
          </a:prstGeom>
        </p:spPr>
      </p:pic>
      <p:sp>
        <p:nvSpPr>
          <p:cNvPr id="199" name="テキスト ボックス 198">
            <a:extLst>
              <a:ext uri="{FF2B5EF4-FFF2-40B4-BE49-F238E27FC236}">
                <a16:creationId xmlns:a16="http://schemas.microsoft.com/office/drawing/2014/main" id="{37688F65-07A9-4B45-BF2A-1DE0CFEF0358}"/>
              </a:ext>
            </a:extLst>
          </p:cNvPr>
          <p:cNvSpPr txBox="1"/>
          <p:nvPr/>
        </p:nvSpPr>
        <p:spPr>
          <a:xfrm>
            <a:off x="3177845" y="6648873"/>
            <a:ext cx="2013728" cy="154005"/>
          </a:xfrm>
          <a:prstGeom prst="rect">
            <a:avLst/>
          </a:prstGeom>
          <a:solidFill>
            <a:schemeClr val="bg1"/>
          </a:solidFill>
        </p:spPr>
        <p:txBody>
          <a:bodyPr wrap="square" lIns="0" tIns="0" rIns="0" bIns="0" rtlCol="0">
            <a:noAutofit/>
          </a:bodyPr>
          <a:lstStyle/>
          <a:p>
            <a:pPr algn="ctr"/>
            <a:r>
              <a:rPr lang="ja-JP" altLang="en-US" sz="800" dirty="0">
                <a:latin typeface="BIZ UDPゴシック" panose="020B0400000000000000" pitchFamily="50" charset="-128"/>
                <a:ea typeface="BIZ UDPゴシック" panose="020B0400000000000000" pitchFamily="50" charset="-128"/>
              </a:rPr>
              <a:t>架線式グラップル（</a:t>
            </a:r>
            <a:r>
              <a:rPr lang="en-US" altLang="ja-JP" sz="800" dirty="0">
                <a:latin typeface="BIZ UDPゴシック" panose="020B0400000000000000" pitchFamily="50" charset="-128"/>
                <a:ea typeface="BIZ UDPゴシック" panose="020B0400000000000000" pitchFamily="50" charset="-128"/>
              </a:rPr>
              <a:t>ICT</a:t>
            </a:r>
            <a:r>
              <a:rPr lang="ja-JP" altLang="en-US" sz="800" dirty="0">
                <a:latin typeface="BIZ UDPゴシック" panose="020B0400000000000000" pitchFamily="50" charset="-128"/>
                <a:ea typeface="BIZ UDPゴシック" panose="020B0400000000000000" pitchFamily="50" charset="-128"/>
              </a:rPr>
              <a:t>機械）の操作体験</a:t>
            </a:r>
          </a:p>
        </p:txBody>
      </p:sp>
      <p:pic>
        <p:nvPicPr>
          <p:cNvPr id="183" name="図 182">
            <a:extLst>
              <a:ext uri="{FF2B5EF4-FFF2-40B4-BE49-F238E27FC236}">
                <a16:creationId xmlns:a16="http://schemas.microsoft.com/office/drawing/2014/main" id="{BABE9B5D-7DD2-4C93-B25D-BE55C523B52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483012" y="3598502"/>
            <a:ext cx="1048942" cy="827198"/>
          </a:xfrm>
          <a:prstGeom prst="rect">
            <a:avLst/>
          </a:prstGeom>
        </p:spPr>
      </p:pic>
      <p:sp>
        <p:nvSpPr>
          <p:cNvPr id="203" name="テキスト ボックス 145">
            <a:extLst>
              <a:ext uri="{FF2B5EF4-FFF2-40B4-BE49-F238E27FC236}">
                <a16:creationId xmlns:a16="http://schemas.microsoft.com/office/drawing/2014/main" id="{98EAC354-EC7C-4506-8C10-48230A40DD6D}"/>
              </a:ext>
            </a:extLst>
          </p:cNvPr>
          <p:cNvSpPr txBox="1">
            <a:spLocks noChangeArrowheads="1"/>
          </p:cNvSpPr>
          <p:nvPr/>
        </p:nvSpPr>
        <p:spPr bwMode="auto">
          <a:xfrm>
            <a:off x="5420268" y="4477450"/>
            <a:ext cx="1137456" cy="115481"/>
          </a:xfrm>
          <a:prstGeom prst="rect">
            <a:avLst/>
          </a:prstGeom>
          <a:solidFill>
            <a:schemeClr val="bg1"/>
          </a:solidFill>
        </p:spPr>
        <p:txBody>
          <a:bodyPr wrap="square" lIns="0" tIns="0" rIns="0" bIns="0">
            <a:spAutoFit/>
          </a:bodyPr>
          <a:lstStyle>
            <a:defPPr>
              <a:defRPr lang="ja-JP"/>
            </a:defPPr>
            <a:lvl1pPr>
              <a:defRPr sz="1100" b="0" i="0">
                <a:latin typeface="+mn-ea"/>
                <a:ea typeface="+mn-ea"/>
              </a:defRPr>
            </a:lvl1pPr>
            <a:lvl2pPr marL="742950" indent="-285750">
              <a:defRPr kumimoji="1" sz="1200" b="1" i="1">
                <a:solidFill>
                  <a:schemeClr val="tx1"/>
                </a:solidFill>
                <a:latin typeface="Arial" panose="020B0604020202020204" pitchFamily="34" charset="0"/>
                <a:ea typeface="ＭＳ Ｐゴシック" panose="020B0600070205080204" pitchFamily="50" charset="-128"/>
              </a:defRPr>
            </a:lvl2pPr>
            <a:lvl3pPr marL="1143000" indent="-228600">
              <a:defRPr kumimoji="1" sz="1200" b="1" i="1">
                <a:solidFill>
                  <a:schemeClr val="tx1"/>
                </a:solidFill>
                <a:latin typeface="Arial" panose="020B0604020202020204" pitchFamily="34" charset="0"/>
                <a:ea typeface="ＭＳ Ｐゴシック" panose="020B0600070205080204" pitchFamily="50" charset="-128"/>
              </a:defRPr>
            </a:lvl3pPr>
            <a:lvl4pPr marL="1600200" indent="-228600">
              <a:defRPr kumimoji="1" sz="1200" b="1" i="1">
                <a:solidFill>
                  <a:schemeClr val="tx1"/>
                </a:solidFill>
                <a:latin typeface="Arial" panose="020B0604020202020204" pitchFamily="34" charset="0"/>
                <a:ea typeface="ＭＳ Ｐゴシック" panose="020B0600070205080204" pitchFamily="50" charset="-128"/>
              </a:defRPr>
            </a:lvl4pPr>
            <a:lvl5pPr marL="2057400" indent="-228600">
              <a:defRPr kumimoji="1" sz="1200" b="1" 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9pPr>
          </a:lstStyle>
          <a:p>
            <a:pPr algn="ctr">
              <a:lnSpc>
                <a:spcPts val="900"/>
              </a:lnSpc>
            </a:pPr>
            <a:r>
              <a:rPr lang="ja-JP" altLang="en-US" sz="800" dirty="0">
                <a:latin typeface="BIZ UDゴシック" panose="020B0400000000000000" pitchFamily="49" charset="-128"/>
                <a:ea typeface="BIZ UDゴシック" panose="020B0400000000000000" pitchFamily="49" charset="-128"/>
              </a:rPr>
              <a:t>木質化した民間施設</a:t>
            </a:r>
            <a:endParaRPr lang="en-US" altLang="ja-JP" sz="800" dirty="0">
              <a:latin typeface="BIZ UDゴシック" panose="020B0400000000000000" pitchFamily="49" charset="-128"/>
              <a:ea typeface="BIZ UDゴシック" panose="020B0400000000000000" pitchFamily="49" charset="-128"/>
            </a:endParaRPr>
          </a:p>
        </p:txBody>
      </p:sp>
      <p:sp>
        <p:nvSpPr>
          <p:cNvPr id="198" name="四角形: 角を丸くする 197">
            <a:extLst>
              <a:ext uri="{FF2B5EF4-FFF2-40B4-BE49-F238E27FC236}">
                <a16:creationId xmlns:a16="http://schemas.microsoft.com/office/drawing/2014/main" id="{321A3BA5-95BF-4AC2-850F-FC6A824DA951}"/>
              </a:ext>
            </a:extLst>
          </p:cNvPr>
          <p:cNvSpPr/>
          <p:nvPr/>
        </p:nvSpPr>
        <p:spPr>
          <a:xfrm>
            <a:off x="6627278" y="1239391"/>
            <a:ext cx="3240000" cy="2242149"/>
          </a:xfrm>
          <a:prstGeom prst="roundRect">
            <a:avLst>
              <a:gd name="adj" fmla="val 5612"/>
            </a:avLst>
          </a:prstGeom>
          <a:solidFill>
            <a:schemeClr val="bg1"/>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ja-JP" altLang="en-US" sz="1050" dirty="0">
                <a:solidFill>
                  <a:srgbClr val="8AA0C5"/>
                </a:solidFill>
                <a:latin typeface="BIZ UDゴシック" panose="020B0400000000000000" pitchFamily="49" charset="-128"/>
                <a:ea typeface="BIZ UDゴシック" panose="020B0400000000000000" pitchFamily="49" charset="-128"/>
              </a:rPr>
              <a:t> </a:t>
            </a:r>
            <a:r>
              <a:rPr kumimoji="1" lang="ja-JP" altLang="en-US" sz="1200" b="1" dirty="0">
                <a:solidFill>
                  <a:schemeClr val="accent4">
                    <a:lumMod val="75000"/>
                  </a:schemeClr>
                </a:solidFill>
                <a:latin typeface="BIZ UDゴシック" panose="020B0400000000000000" pitchFamily="49" charset="-128"/>
                <a:ea typeface="BIZ UDゴシック" panose="020B0400000000000000" pitchFamily="49" charset="-128"/>
              </a:rPr>
              <a:t>基軸３ 多様性の高い森林の維持・増進</a:t>
            </a:r>
            <a:endParaRPr kumimoji="1" lang="en-US" altLang="ja-JP" sz="1200" b="1" dirty="0">
              <a:solidFill>
                <a:schemeClr val="accent4">
                  <a:lumMod val="75000"/>
                </a:schemeClr>
              </a:solidFill>
              <a:latin typeface="BIZ UDゴシック" panose="020B0400000000000000" pitchFamily="49" charset="-128"/>
              <a:ea typeface="BIZ UDゴシック" panose="020B0400000000000000" pitchFamily="49" charset="-128"/>
            </a:endParaRPr>
          </a:p>
          <a:p>
            <a:pPr>
              <a:lnSpc>
                <a:spcPts val="600"/>
              </a:lnSpc>
            </a:pPr>
            <a:endParaRPr kumimoji="1" lang="en-US" altLang="ja-JP" sz="1200" dirty="0">
              <a:solidFill>
                <a:schemeClr val="accent4">
                  <a:lumMod val="75000"/>
                </a:schemeClr>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50" dirty="0">
                <a:solidFill>
                  <a:schemeClr val="accent4">
                    <a:lumMod val="75000"/>
                  </a:schemeClr>
                </a:solidFill>
                <a:latin typeface="BIZ UDゴシック" panose="020B0400000000000000" pitchFamily="49" charset="-128"/>
                <a:ea typeface="BIZ UDゴシック" panose="020B0400000000000000" pitchFamily="49" charset="-128"/>
              </a:rPr>
              <a:t>●施策</a:t>
            </a:r>
            <a:r>
              <a:rPr kumimoji="1" lang="en-US" altLang="ja-JP" sz="1050" dirty="0">
                <a:solidFill>
                  <a:schemeClr val="accent4">
                    <a:lumMod val="75000"/>
                  </a:schemeClr>
                </a:solidFill>
                <a:latin typeface="BIZ UDゴシック" panose="020B0400000000000000" pitchFamily="49" charset="-128"/>
                <a:ea typeface="BIZ UDゴシック" panose="020B0400000000000000" pitchFamily="49" charset="-128"/>
              </a:rPr>
              <a:t>3-1</a:t>
            </a:r>
            <a:r>
              <a:rPr kumimoji="1" lang="ja-JP" altLang="en-US" sz="1050" dirty="0">
                <a:solidFill>
                  <a:schemeClr val="accent4">
                    <a:lumMod val="75000"/>
                  </a:schemeClr>
                </a:solidFill>
                <a:latin typeface="BIZ UDゴシック" panose="020B0400000000000000" pitchFamily="49" charset="-128"/>
                <a:ea typeface="BIZ UDゴシック" panose="020B0400000000000000" pitchFamily="49" charset="-128"/>
              </a:rPr>
              <a:t>　広葉樹林への誘導・転換</a:t>
            </a:r>
            <a:endParaRPr kumimoji="1" lang="en-US" altLang="ja-JP" sz="1050" dirty="0">
              <a:solidFill>
                <a:schemeClr val="accent4">
                  <a:lumMod val="75000"/>
                </a:schemeClr>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50" dirty="0">
                <a:solidFill>
                  <a:schemeClr val="tx1"/>
                </a:solidFill>
              </a:rPr>
              <a:t>　林業経営が見込めない人工林を広葉樹林へ誘導・転換する取組みや、多様な樹種が混生する生物多様性の高い森林への誘導を推進します。</a:t>
            </a:r>
            <a:endParaRPr kumimoji="1" lang="en-US" altLang="ja-JP" sz="1050" dirty="0">
              <a:solidFill>
                <a:schemeClr val="tx1"/>
              </a:solidFill>
            </a:endParaRPr>
          </a:p>
          <a:p>
            <a:pPr>
              <a:lnSpc>
                <a:spcPts val="400"/>
              </a:lnSpc>
            </a:pPr>
            <a:endParaRPr kumimoji="1" lang="en-US" altLang="ja-JP" sz="1050" dirty="0">
              <a:solidFill>
                <a:schemeClr val="tx1"/>
              </a:solidFill>
            </a:endParaRPr>
          </a:p>
          <a:p>
            <a:pPr>
              <a:lnSpc>
                <a:spcPts val="1200"/>
              </a:lnSpc>
            </a:pPr>
            <a:r>
              <a:rPr kumimoji="1" lang="ja-JP" altLang="en-US" sz="1000" dirty="0">
                <a:solidFill>
                  <a:schemeClr val="accent4">
                    <a:lumMod val="75000"/>
                  </a:schemeClr>
                </a:solidFill>
                <a:latin typeface="BIZ UDゴシック" panose="020B0400000000000000" pitchFamily="49" charset="-128"/>
                <a:ea typeface="BIZ UDゴシック" panose="020B0400000000000000" pitchFamily="49" charset="-128"/>
              </a:rPr>
              <a:t>●施策</a:t>
            </a:r>
            <a:r>
              <a:rPr kumimoji="1" lang="en-US" altLang="ja-JP" sz="1000" dirty="0">
                <a:solidFill>
                  <a:schemeClr val="accent4">
                    <a:lumMod val="75000"/>
                  </a:schemeClr>
                </a:solidFill>
                <a:latin typeface="BIZ UDゴシック" panose="020B0400000000000000" pitchFamily="49" charset="-128"/>
                <a:ea typeface="BIZ UDゴシック" panose="020B0400000000000000" pitchFamily="49" charset="-128"/>
              </a:rPr>
              <a:t>3-2</a:t>
            </a:r>
            <a:r>
              <a:rPr kumimoji="1" lang="ja-JP" altLang="en-US" sz="1000" dirty="0">
                <a:solidFill>
                  <a:schemeClr val="accent4">
                    <a:lumMod val="75000"/>
                  </a:schemeClr>
                </a:solidFill>
                <a:latin typeface="BIZ UDゴシック" panose="020B0400000000000000" pitchFamily="49" charset="-128"/>
                <a:ea typeface="BIZ UDゴシック" panose="020B0400000000000000" pitchFamily="49" charset="-128"/>
              </a:rPr>
              <a:t>　多様な主体による森林づくり</a:t>
            </a:r>
            <a:endParaRPr kumimoji="1" lang="en-US" altLang="ja-JP" sz="1000" dirty="0">
              <a:solidFill>
                <a:schemeClr val="accent4">
                  <a:lumMod val="75000"/>
                </a:schemeClr>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00" dirty="0">
                <a:solidFill>
                  <a:schemeClr val="tx1"/>
                </a:solidFill>
              </a:rPr>
              <a:t>　森林環境譲与税やアドプトフォレスト、企業版ふるさと納税制度などを活用し、市町村や様々な企業・団体とともに、森林機能を高める取組みを推進します。</a:t>
            </a:r>
            <a:endParaRPr kumimoji="1" lang="en-US" altLang="ja-JP" sz="1000" dirty="0">
              <a:solidFill>
                <a:schemeClr val="tx1"/>
              </a:solidFill>
            </a:endParaRPr>
          </a:p>
          <a:p>
            <a:pPr>
              <a:lnSpc>
                <a:spcPts val="1200"/>
              </a:lnSpc>
            </a:pPr>
            <a:endParaRPr kumimoji="1" lang="en-US" altLang="ja-JP" sz="1000" dirty="0">
              <a:solidFill>
                <a:schemeClr val="tx1"/>
              </a:solidFill>
            </a:endParaRPr>
          </a:p>
        </p:txBody>
      </p:sp>
      <p:sp>
        <p:nvSpPr>
          <p:cNvPr id="27" name="四角形: 角を丸くする 26">
            <a:extLst>
              <a:ext uri="{FF2B5EF4-FFF2-40B4-BE49-F238E27FC236}">
                <a16:creationId xmlns:a16="http://schemas.microsoft.com/office/drawing/2014/main" id="{743EC74E-0B84-48B2-956C-E82DCC240E94}"/>
              </a:ext>
            </a:extLst>
          </p:cNvPr>
          <p:cNvSpPr/>
          <p:nvPr/>
        </p:nvSpPr>
        <p:spPr>
          <a:xfrm>
            <a:off x="3329437" y="1239392"/>
            <a:ext cx="3240000" cy="3448536"/>
          </a:xfrm>
          <a:prstGeom prst="roundRect">
            <a:avLst>
              <a:gd name="adj" fmla="val 507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ja-JP" altLang="en-US" sz="1200" b="1" dirty="0">
                <a:solidFill>
                  <a:srgbClr val="FF0000"/>
                </a:solidFill>
                <a:latin typeface="BIZ UDゴシック" panose="020B0400000000000000" pitchFamily="49" charset="-128"/>
                <a:ea typeface="BIZ UDゴシック" panose="020B0400000000000000" pitchFamily="49" charset="-128"/>
              </a:rPr>
              <a:t>基軸２ 持続的な森林経営の推進</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a:p>
            <a:pPr>
              <a:lnSpc>
                <a:spcPts val="400"/>
              </a:lnSpc>
            </a:pPr>
            <a:endParaRPr kumimoji="1" lang="en-US" altLang="ja-JP" sz="1050" dirty="0">
              <a:solidFill>
                <a:schemeClr val="accent2">
                  <a:lumMod val="75000"/>
                </a:schemeClr>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50" dirty="0">
                <a:solidFill>
                  <a:srgbClr val="FF0000"/>
                </a:solidFill>
                <a:latin typeface="BIZ UDゴシック" panose="020B0400000000000000" pitchFamily="49" charset="-128"/>
                <a:ea typeface="BIZ UDゴシック" panose="020B0400000000000000" pitchFamily="49" charset="-128"/>
              </a:rPr>
              <a:t>●施策</a:t>
            </a:r>
            <a:r>
              <a:rPr kumimoji="1" lang="en-US" altLang="ja-JP" sz="1050" dirty="0">
                <a:solidFill>
                  <a:srgbClr val="FF0000"/>
                </a:solidFill>
                <a:latin typeface="BIZ UDゴシック" panose="020B0400000000000000" pitchFamily="49" charset="-128"/>
                <a:ea typeface="BIZ UDゴシック" panose="020B0400000000000000" pitchFamily="49" charset="-128"/>
              </a:rPr>
              <a:t>2-1</a:t>
            </a:r>
            <a:r>
              <a:rPr kumimoji="1" lang="ja-JP" altLang="en-US" sz="1050" dirty="0">
                <a:solidFill>
                  <a:srgbClr val="FF0000"/>
                </a:solidFill>
                <a:latin typeface="BIZ UDゴシック" panose="020B0400000000000000" pitchFamily="49" charset="-128"/>
                <a:ea typeface="BIZ UDゴシック" panose="020B0400000000000000" pitchFamily="49" charset="-128"/>
              </a:rPr>
              <a:t>　森林経営の効率化・基盤強化</a:t>
            </a:r>
            <a:endParaRPr kumimoji="1" lang="en-US" altLang="ja-JP" sz="1050" dirty="0">
              <a:solidFill>
                <a:srgbClr val="FF0000"/>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50" dirty="0">
                <a:solidFill>
                  <a:schemeClr val="tx1"/>
                </a:solidFill>
              </a:rPr>
              <a:t>    持続的で安定的な経営により、保全・管理が図ら </a:t>
            </a:r>
            <a:endParaRPr kumimoji="1" lang="en-US" altLang="ja-JP" sz="1050" dirty="0">
              <a:solidFill>
                <a:schemeClr val="tx1"/>
              </a:solidFill>
            </a:endParaRPr>
          </a:p>
          <a:p>
            <a:pPr>
              <a:lnSpc>
                <a:spcPts val="1200"/>
              </a:lnSpc>
            </a:pPr>
            <a:r>
              <a:rPr kumimoji="1" lang="en-US" altLang="ja-JP" sz="1050" dirty="0">
                <a:solidFill>
                  <a:schemeClr val="tx1"/>
                </a:solidFill>
              </a:rPr>
              <a:t> </a:t>
            </a:r>
            <a:r>
              <a:rPr kumimoji="1" lang="ja-JP" altLang="en-US" sz="1050" dirty="0">
                <a:solidFill>
                  <a:schemeClr val="tx1"/>
                </a:solidFill>
              </a:rPr>
              <a:t>れる森林の面積を増やしていくための基盤強化等</a:t>
            </a:r>
            <a:endParaRPr kumimoji="1" lang="en-US" altLang="ja-JP" sz="1050" dirty="0">
              <a:solidFill>
                <a:schemeClr val="tx1"/>
              </a:solidFill>
            </a:endParaRPr>
          </a:p>
          <a:p>
            <a:pPr>
              <a:lnSpc>
                <a:spcPts val="1200"/>
              </a:lnSpc>
            </a:pPr>
            <a:r>
              <a:rPr kumimoji="1" lang="en-US" altLang="ja-JP" sz="1050" dirty="0">
                <a:solidFill>
                  <a:schemeClr val="tx1"/>
                </a:solidFill>
              </a:rPr>
              <a:t> </a:t>
            </a:r>
            <a:r>
              <a:rPr kumimoji="1" lang="ja-JP" altLang="en-US" sz="1050" dirty="0">
                <a:solidFill>
                  <a:schemeClr val="tx1"/>
                </a:solidFill>
              </a:rPr>
              <a:t>に関する支援を強化していきます。</a:t>
            </a:r>
            <a:endParaRPr kumimoji="1" lang="en-US" altLang="ja-JP" sz="1050" dirty="0">
              <a:solidFill>
                <a:schemeClr val="tx1"/>
              </a:solidFill>
            </a:endParaRPr>
          </a:p>
          <a:p>
            <a:pPr>
              <a:lnSpc>
                <a:spcPts val="600"/>
              </a:lnSpc>
            </a:pPr>
            <a:endParaRPr kumimoji="1" lang="en-US" altLang="ja-JP" sz="700" dirty="0">
              <a:solidFill>
                <a:srgbClr val="FF0000"/>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50" dirty="0">
                <a:solidFill>
                  <a:srgbClr val="FF0000"/>
                </a:solidFill>
                <a:latin typeface="BIZ UDゴシック" panose="020B0400000000000000" pitchFamily="49" charset="-128"/>
                <a:ea typeface="BIZ UDゴシック" panose="020B0400000000000000" pitchFamily="49" charset="-128"/>
              </a:rPr>
              <a:t>●施策</a:t>
            </a:r>
            <a:r>
              <a:rPr kumimoji="1" lang="en-US" altLang="ja-JP" sz="1050" dirty="0">
                <a:solidFill>
                  <a:srgbClr val="FF0000"/>
                </a:solidFill>
                <a:latin typeface="BIZ UDゴシック" panose="020B0400000000000000" pitchFamily="49" charset="-128"/>
                <a:ea typeface="BIZ UDゴシック" panose="020B0400000000000000" pitchFamily="49" charset="-128"/>
              </a:rPr>
              <a:t>2-2</a:t>
            </a:r>
            <a:r>
              <a:rPr kumimoji="1" lang="ja-JP" altLang="en-US" sz="1050" dirty="0">
                <a:solidFill>
                  <a:srgbClr val="FF0000"/>
                </a:solidFill>
                <a:latin typeface="BIZ UDゴシック" panose="020B0400000000000000" pitchFamily="49" charset="-128"/>
                <a:ea typeface="BIZ UDゴシック" panose="020B0400000000000000" pitchFamily="49" charset="-128"/>
              </a:rPr>
              <a:t>　新技術の活用支援</a:t>
            </a:r>
            <a:endParaRPr kumimoji="1" lang="en-US" altLang="ja-JP" sz="1050" dirty="0">
              <a:solidFill>
                <a:srgbClr val="FF0000"/>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50" dirty="0">
                <a:solidFill>
                  <a:schemeClr val="tx1"/>
                </a:solidFill>
                <a:latin typeface="+mn-ea"/>
              </a:rPr>
              <a:t>  林業経営への投資を促すため、省力化や低コスト化技術の推進、</a:t>
            </a:r>
            <a:r>
              <a:rPr kumimoji="1" lang="en-US" altLang="ja-JP" sz="1050" dirty="0">
                <a:solidFill>
                  <a:schemeClr val="tx1"/>
                </a:solidFill>
                <a:latin typeface="+mn-ea"/>
              </a:rPr>
              <a:t>ICT</a:t>
            </a:r>
            <a:r>
              <a:rPr kumimoji="1" lang="ja-JP" altLang="en-US" sz="1050" dirty="0">
                <a:solidFill>
                  <a:schemeClr val="tx1"/>
                </a:solidFill>
                <a:latin typeface="+mn-ea"/>
              </a:rPr>
              <a:t>技術を活用した林業収支の見える化に取組みます。</a:t>
            </a:r>
            <a:endParaRPr kumimoji="1" lang="en-US" altLang="ja-JP" sz="1050" dirty="0">
              <a:solidFill>
                <a:schemeClr val="tx1"/>
              </a:solidFill>
              <a:latin typeface="+mn-ea"/>
            </a:endParaRPr>
          </a:p>
          <a:p>
            <a:pPr>
              <a:lnSpc>
                <a:spcPts val="400"/>
              </a:lnSpc>
            </a:pPr>
            <a:endParaRPr kumimoji="1" lang="en-US" altLang="ja-JP" sz="1050" dirty="0">
              <a:solidFill>
                <a:schemeClr val="tx1"/>
              </a:solidFill>
              <a:latin typeface="+mn-ea"/>
            </a:endParaRPr>
          </a:p>
          <a:p>
            <a:pPr>
              <a:lnSpc>
                <a:spcPts val="1200"/>
              </a:lnSpc>
            </a:pPr>
            <a:r>
              <a:rPr kumimoji="1" lang="ja-JP" altLang="en-US" sz="1050" dirty="0">
                <a:solidFill>
                  <a:srgbClr val="FF0000"/>
                </a:solidFill>
                <a:latin typeface="BIZ UDゴシック" panose="020B0400000000000000" pitchFamily="49" charset="-128"/>
                <a:ea typeface="BIZ UDゴシック" panose="020B0400000000000000" pitchFamily="49" charset="-128"/>
              </a:rPr>
              <a:t>●施策</a:t>
            </a:r>
            <a:r>
              <a:rPr kumimoji="1" lang="en-US" altLang="ja-JP" sz="1050" dirty="0">
                <a:solidFill>
                  <a:srgbClr val="FF0000"/>
                </a:solidFill>
                <a:latin typeface="BIZ UDゴシック" panose="020B0400000000000000" pitchFamily="49" charset="-128"/>
                <a:ea typeface="BIZ UDゴシック" panose="020B0400000000000000" pitchFamily="49" charset="-128"/>
              </a:rPr>
              <a:t>2-3</a:t>
            </a:r>
            <a:r>
              <a:rPr kumimoji="1" lang="ja-JP" altLang="en-US" sz="1050" dirty="0">
                <a:solidFill>
                  <a:srgbClr val="FF0000"/>
                </a:solidFill>
                <a:latin typeface="BIZ UDゴシック" panose="020B0400000000000000" pitchFamily="49" charset="-128"/>
                <a:ea typeface="BIZ UDゴシック" panose="020B0400000000000000" pitchFamily="49" charset="-128"/>
              </a:rPr>
              <a:t>　森林資源の有効活用</a:t>
            </a:r>
            <a:endParaRPr kumimoji="1" lang="en-US" altLang="ja-JP" sz="1050" dirty="0">
              <a:solidFill>
                <a:srgbClr val="FF0000"/>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50" dirty="0">
                <a:solidFill>
                  <a:schemeClr val="tx1"/>
                </a:solidFill>
                <a:latin typeface="+mn-ea"/>
              </a:rPr>
              <a:t>  木材の需要拡大、価値向上のため、民間施設の木質化など府内産木材の利用促進に取り組みます。</a:t>
            </a:r>
            <a:endParaRPr kumimoji="1" lang="en-US" altLang="ja-JP" sz="1050" dirty="0">
              <a:solidFill>
                <a:srgbClr val="FF0000"/>
              </a:solidFill>
            </a:endParaRPr>
          </a:p>
        </p:txBody>
      </p:sp>
      <p:pic>
        <p:nvPicPr>
          <p:cNvPr id="2" name="図 1">
            <a:extLst>
              <a:ext uri="{FF2B5EF4-FFF2-40B4-BE49-F238E27FC236}">
                <a16:creationId xmlns:a16="http://schemas.microsoft.com/office/drawing/2014/main" id="{EEB88782-98E8-4CD8-87E9-9F7236F286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6746" y="3700477"/>
            <a:ext cx="1091943" cy="819829"/>
          </a:xfrm>
          <a:prstGeom prst="rect">
            <a:avLst/>
          </a:prstGeom>
        </p:spPr>
      </p:pic>
      <p:pic>
        <p:nvPicPr>
          <p:cNvPr id="200" name="図 40">
            <a:extLst>
              <a:ext uri="{FF2B5EF4-FFF2-40B4-BE49-F238E27FC236}">
                <a16:creationId xmlns:a16="http://schemas.microsoft.com/office/drawing/2014/main" id="{AE69D71C-686D-4F4A-A081-8EBD50EA2FF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2259307" y="3698175"/>
            <a:ext cx="992206" cy="82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 name="正方形/長方形 200">
            <a:extLst>
              <a:ext uri="{FF2B5EF4-FFF2-40B4-BE49-F238E27FC236}">
                <a16:creationId xmlns:a16="http://schemas.microsoft.com/office/drawing/2014/main" id="{7F3CE29A-C586-4763-AA49-622E3F0520C1}"/>
              </a:ext>
            </a:extLst>
          </p:cNvPr>
          <p:cNvSpPr/>
          <p:nvPr/>
        </p:nvSpPr>
        <p:spPr>
          <a:xfrm>
            <a:off x="2469336" y="4528449"/>
            <a:ext cx="512961"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defRPr/>
            </a:pPr>
            <a:r>
              <a:rPr lang="ja-JP" altLang="en-US" sz="8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間伐と筋工</a:t>
            </a:r>
            <a:endParaRPr lang="en-US" altLang="ja-JP" sz="8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pic>
        <p:nvPicPr>
          <p:cNvPr id="12" name="図 11">
            <a:extLst>
              <a:ext uri="{FF2B5EF4-FFF2-40B4-BE49-F238E27FC236}">
                <a16:creationId xmlns:a16="http://schemas.microsoft.com/office/drawing/2014/main" id="{E7E3FFA2-FC80-48C7-A430-4541BE632F4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9692" y="3698175"/>
            <a:ext cx="1045930" cy="819828"/>
          </a:xfrm>
          <a:prstGeom prst="rect">
            <a:avLst/>
          </a:prstGeom>
        </p:spPr>
      </p:pic>
      <p:sp>
        <p:nvSpPr>
          <p:cNvPr id="202" name="正方形/長方形 201">
            <a:extLst>
              <a:ext uri="{FF2B5EF4-FFF2-40B4-BE49-F238E27FC236}">
                <a16:creationId xmlns:a16="http://schemas.microsoft.com/office/drawing/2014/main" id="{46C52A4A-FD96-4C80-845C-DEDCA35E74B6}"/>
              </a:ext>
            </a:extLst>
          </p:cNvPr>
          <p:cNvSpPr/>
          <p:nvPr/>
        </p:nvSpPr>
        <p:spPr>
          <a:xfrm>
            <a:off x="328514" y="4530888"/>
            <a:ext cx="615553"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defRPr/>
            </a:pPr>
            <a:r>
              <a:rPr lang="ja-JP" altLang="en-US" sz="8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風倒木被害地</a:t>
            </a:r>
            <a:endParaRPr lang="en-US" altLang="ja-JP" sz="8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sp>
        <p:nvSpPr>
          <p:cNvPr id="204" name="正方形/長方形 203">
            <a:extLst>
              <a:ext uri="{FF2B5EF4-FFF2-40B4-BE49-F238E27FC236}">
                <a16:creationId xmlns:a16="http://schemas.microsoft.com/office/drawing/2014/main" id="{35306B3E-5FD5-43E9-B430-864A4FBE358F}"/>
              </a:ext>
            </a:extLst>
          </p:cNvPr>
          <p:cNvSpPr/>
          <p:nvPr/>
        </p:nvSpPr>
        <p:spPr>
          <a:xfrm>
            <a:off x="1260099" y="4528449"/>
            <a:ext cx="923330"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defRPr/>
            </a:pPr>
            <a:r>
              <a:rPr lang="ja-JP" altLang="en-US" sz="8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老朽化した治山施設</a:t>
            </a:r>
            <a:endParaRPr lang="en-US" altLang="ja-JP" sz="8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pic>
        <p:nvPicPr>
          <p:cNvPr id="14" name="図 13">
            <a:extLst>
              <a:ext uri="{FF2B5EF4-FFF2-40B4-BE49-F238E27FC236}">
                <a16:creationId xmlns:a16="http://schemas.microsoft.com/office/drawing/2014/main" id="{8A70E12B-5462-4AC2-945F-0BAAEFFF756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63841" y="3673173"/>
            <a:ext cx="1131530" cy="753608"/>
          </a:xfrm>
          <a:prstGeom prst="rect">
            <a:avLst/>
          </a:prstGeom>
        </p:spPr>
      </p:pic>
      <p:sp>
        <p:nvSpPr>
          <p:cNvPr id="205" name="正方形/長方形 204">
            <a:extLst>
              <a:ext uri="{FF2B5EF4-FFF2-40B4-BE49-F238E27FC236}">
                <a16:creationId xmlns:a16="http://schemas.microsoft.com/office/drawing/2014/main" id="{91A26F51-E808-49B6-9252-14D647302315}"/>
              </a:ext>
            </a:extLst>
          </p:cNvPr>
          <p:cNvSpPr/>
          <p:nvPr/>
        </p:nvSpPr>
        <p:spPr>
          <a:xfrm>
            <a:off x="3518248" y="4468780"/>
            <a:ext cx="820738"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defRPr/>
            </a:pPr>
            <a:r>
              <a:rPr lang="ja-JP" altLang="en-US" sz="8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大径木の択伐施業</a:t>
            </a:r>
            <a:endParaRPr lang="en-US" altLang="ja-JP" sz="8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pic>
        <p:nvPicPr>
          <p:cNvPr id="13" name="図 12">
            <a:extLst>
              <a:ext uri="{FF2B5EF4-FFF2-40B4-BE49-F238E27FC236}">
                <a16:creationId xmlns:a16="http://schemas.microsoft.com/office/drawing/2014/main" id="{40E0C209-6CE8-421B-AA77-CD40304915F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19954" y="2828376"/>
            <a:ext cx="2002078" cy="439963"/>
          </a:xfrm>
          <a:prstGeom prst="rect">
            <a:avLst/>
          </a:prstGeom>
          <a:solidFill>
            <a:schemeClr val="bg1"/>
          </a:solidFill>
        </p:spPr>
      </p:pic>
      <p:sp>
        <p:nvSpPr>
          <p:cNvPr id="29" name="テキスト ボックス 28">
            <a:extLst>
              <a:ext uri="{FF2B5EF4-FFF2-40B4-BE49-F238E27FC236}">
                <a16:creationId xmlns:a16="http://schemas.microsoft.com/office/drawing/2014/main" id="{55835544-D472-47F3-881A-A17B3AC559AB}"/>
              </a:ext>
            </a:extLst>
          </p:cNvPr>
          <p:cNvSpPr txBox="1"/>
          <p:nvPr/>
        </p:nvSpPr>
        <p:spPr>
          <a:xfrm>
            <a:off x="7141596" y="3309429"/>
            <a:ext cx="2018266" cy="148737"/>
          </a:xfrm>
          <a:prstGeom prst="rect">
            <a:avLst/>
          </a:prstGeom>
          <a:solidFill>
            <a:schemeClr val="bg1"/>
          </a:solidFill>
        </p:spPr>
        <p:txBody>
          <a:bodyPr wrap="square" lIns="0" tIns="0" rIns="0" bIns="0" rtlCol="0">
            <a:noAutofit/>
          </a:bodyPr>
          <a:lstStyle/>
          <a:p>
            <a:pPr algn="ctr"/>
            <a:r>
              <a:rPr lang="ja-JP" altLang="en-US" sz="800" dirty="0">
                <a:latin typeface="BIZ UDPゴシック" panose="020B0400000000000000" pitchFamily="50" charset="-128"/>
                <a:ea typeface="BIZ UDPゴシック" panose="020B0400000000000000" pitchFamily="50" charset="-128"/>
              </a:rPr>
              <a:t>スギ・ヒノキ人工林の広葉樹林への誘導・転換　</a:t>
            </a:r>
          </a:p>
        </p:txBody>
      </p:sp>
      <p:sp>
        <p:nvSpPr>
          <p:cNvPr id="46" name="四角形: 角を丸くする 45">
            <a:extLst>
              <a:ext uri="{FF2B5EF4-FFF2-40B4-BE49-F238E27FC236}">
                <a16:creationId xmlns:a16="http://schemas.microsoft.com/office/drawing/2014/main" id="{A4B8C54B-8DCC-4212-B690-9B4C50804B1E}"/>
              </a:ext>
            </a:extLst>
          </p:cNvPr>
          <p:cNvSpPr/>
          <p:nvPr/>
        </p:nvSpPr>
        <p:spPr>
          <a:xfrm>
            <a:off x="6588267" y="4687929"/>
            <a:ext cx="1668209" cy="1396042"/>
          </a:xfrm>
          <a:prstGeom prst="roundRect">
            <a:avLst>
              <a:gd name="adj" fmla="val 8611"/>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1DA33C5B-2DB8-44BC-8FF0-E450F6E204F9}"/>
              </a:ext>
            </a:extLst>
          </p:cNvPr>
          <p:cNvSpPr/>
          <p:nvPr/>
        </p:nvSpPr>
        <p:spPr>
          <a:xfrm rot="1589908">
            <a:off x="7220274" y="4208189"/>
            <a:ext cx="2636510" cy="1394245"/>
          </a:xfrm>
          <a:prstGeom prst="roundRect">
            <a:avLst/>
          </a:pr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5E03B890-0AEA-4FF2-B25F-90E371D0C90E}"/>
              </a:ext>
            </a:extLst>
          </p:cNvPr>
          <p:cNvSpPr txBox="1"/>
          <p:nvPr/>
        </p:nvSpPr>
        <p:spPr>
          <a:xfrm>
            <a:off x="8901845" y="4113225"/>
            <a:ext cx="934282" cy="455262"/>
          </a:xfrm>
          <a:prstGeom prst="rect">
            <a:avLst/>
          </a:prstGeom>
          <a:solidFill>
            <a:schemeClr val="bg1"/>
          </a:solidFill>
        </p:spPr>
        <p:txBody>
          <a:bodyPr wrap="square" lIns="0" tIns="0" rIns="0" bIns="0" rtlCol="0">
            <a:noAutofit/>
          </a:bodyPr>
          <a:lstStyle/>
          <a:p>
            <a:r>
              <a:rPr lang="ja-JP" altLang="en-US" sz="900" b="1" dirty="0">
                <a:solidFill>
                  <a:schemeClr val="accent5">
                    <a:lumMod val="75000"/>
                  </a:schemeClr>
                </a:solidFill>
                <a:latin typeface="BIZ UDPゴシック" panose="020B0400000000000000" pitchFamily="50" charset="-128"/>
                <a:ea typeface="BIZ UDPゴシック" panose="020B0400000000000000" pitchFamily="50" charset="-128"/>
              </a:rPr>
              <a:t>基軸１</a:t>
            </a:r>
            <a:endParaRPr lang="en-US" altLang="ja-JP" sz="900" b="1" dirty="0">
              <a:solidFill>
                <a:schemeClr val="accent5">
                  <a:lumMod val="75000"/>
                </a:schemeClr>
              </a:solidFill>
              <a:latin typeface="BIZ UDPゴシック" panose="020B0400000000000000" pitchFamily="50" charset="-128"/>
              <a:ea typeface="BIZ UDPゴシック" panose="020B0400000000000000" pitchFamily="50" charset="-128"/>
            </a:endParaRPr>
          </a:p>
          <a:p>
            <a:r>
              <a:rPr lang="en-US" altLang="ja-JP" sz="900" b="1" dirty="0">
                <a:solidFill>
                  <a:schemeClr val="accent5">
                    <a:lumMod val="75000"/>
                  </a:schemeClr>
                </a:solidFill>
                <a:latin typeface="BIZ UDPゴシック" panose="020B0400000000000000" pitchFamily="50" charset="-128"/>
                <a:ea typeface="BIZ UDPゴシック" panose="020B0400000000000000" pitchFamily="50" charset="-128"/>
              </a:rPr>
              <a:t> </a:t>
            </a:r>
            <a:r>
              <a:rPr lang="ja-JP" altLang="en-US" sz="900" b="1" dirty="0">
                <a:solidFill>
                  <a:schemeClr val="accent5">
                    <a:lumMod val="75000"/>
                  </a:schemeClr>
                </a:solidFill>
                <a:latin typeface="BIZ UDPゴシック" panose="020B0400000000000000" pitchFamily="50" charset="-128"/>
                <a:ea typeface="BIZ UDPゴシック" panose="020B0400000000000000" pitchFamily="50" charset="-128"/>
              </a:rPr>
              <a:t>森林防災・減災力</a:t>
            </a:r>
            <a:endParaRPr lang="en-US" altLang="ja-JP" sz="900" b="1" dirty="0">
              <a:solidFill>
                <a:schemeClr val="accent5">
                  <a:lumMod val="75000"/>
                </a:schemeClr>
              </a:solidFill>
              <a:latin typeface="BIZ UDPゴシック" panose="020B0400000000000000" pitchFamily="50" charset="-128"/>
              <a:ea typeface="BIZ UDPゴシック" panose="020B0400000000000000" pitchFamily="50" charset="-128"/>
            </a:endParaRPr>
          </a:p>
          <a:p>
            <a:r>
              <a:rPr lang="ja-JP" altLang="en-US" sz="900" b="1" dirty="0">
                <a:solidFill>
                  <a:schemeClr val="accent5">
                    <a:lumMod val="75000"/>
                  </a:schemeClr>
                </a:solidFill>
                <a:latin typeface="BIZ UDPゴシック" panose="020B0400000000000000" pitchFamily="50" charset="-128"/>
                <a:ea typeface="BIZ UDPゴシック" panose="020B0400000000000000" pitchFamily="50" charset="-128"/>
              </a:rPr>
              <a:t>の維持・強化</a:t>
            </a:r>
          </a:p>
        </p:txBody>
      </p:sp>
      <p:sp>
        <p:nvSpPr>
          <p:cNvPr id="53" name="テキスト ボックス 52">
            <a:extLst>
              <a:ext uri="{FF2B5EF4-FFF2-40B4-BE49-F238E27FC236}">
                <a16:creationId xmlns:a16="http://schemas.microsoft.com/office/drawing/2014/main" id="{3AF4D94A-A580-46C8-972D-D2DFCABA3DE6}"/>
              </a:ext>
            </a:extLst>
          </p:cNvPr>
          <p:cNvSpPr txBox="1"/>
          <p:nvPr/>
        </p:nvSpPr>
        <p:spPr>
          <a:xfrm>
            <a:off x="6756690" y="6096973"/>
            <a:ext cx="1331361" cy="290580"/>
          </a:xfrm>
          <a:prstGeom prst="rect">
            <a:avLst/>
          </a:prstGeom>
          <a:solidFill>
            <a:schemeClr val="bg1"/>
          </a:solidFill>
        </p:spPr>
        <p:txBody>
          <a:bodyPr wrap="square" lIns="0" tIns="0" rIns="0" bIns="0" rtlCol="0">
            <a:noAutofit/>
          </a:bodyPr>
          <a:lstStyle/>
          <a:p>
            <a:r>
              <a:rPr lang="ja-JP" altLang="en-US" sz="900" b="1" dirty="0">
                <a:solidFill>
                  <a:srgbClr val="FF0000"/>
                </a:solidFill>
                <a:latin typeface="BIZ UDPゴシック" panose="020B0400000000000000" pitchFamily="50" charset="-128"/>
                <a:ea typeface="BIZ UDPゴシック" panose="020B0400000000000000" pitchFamily="50" charset="-128"/>
              </a:rPr>
              <a:t>基軸</a:t>
            </a:r>
            <a:r>
              <a:rPr lang="en-US" altLang="ja-JP" sz="900" b="1" dirty="0">
                <a:solidFill>
                  <a:srgbClr val="FF0000"/>
                </a:solidFill>
                <a:latin typeface="BIZ UDPゴシック" panose="020B0400000000000000" pitchFamily="50" charset="-128"/>
                <a:ea typeface="BIZ UDPゴシック" panose="020B0400000000000000" pitchFamily="50" charset="-128"/>
              </a:rPr>
              <a:t>2</a:t>
            </a:r>
          </a:p>
          <a:p>
            <a:r>
              <a:rPr lang="ja-JP" altLang="en-US" sz="900" b="1" dirty="0">
                <a:solidFill>
                  <a:srgbClr val="FF0000"/>
                </a:solidFill>
                <a:latin typeface="BIZ UDPゴシック" panose="020B0400000000000000" pitchFamily="50" charset="-128"/>
                <a:ea typeface="BIZ UDPゴシック" panose="020B0400000000000000" pitchFamily="50" charset="-128"/>
              </a:rPr>
              <a:t>持続的な森林経営の推進</a:t>
            </a:r>
          </a:p>
        </p:txBody>
      </p:sp>
      <p:sp>
        <p:nvSpPr>
          <p:cNvPr id="54" name="テキスト ボックス 53">
            <a:extLst>
              <a:ext uri="{FF2B5EF4-FFF2-40B4-BE49-F238E27FC236}">
                <a16:creationId xmlns:a16="http://schemas.microsoft.com/office/drawing/2014/main" id="{205C1916-30E4-4A05-A3CA-B362FFE78CAA}"/>
              </a:ext>
            </a:extLst>
          </p:cNvPr>
          <p:cNvSpPr txBox="1"/>
          <p:nvPr/>
        </p:nvSpPr>
        <p:spPr>
          <a:xfrm>
            <a:off x="8662303" y="6053176"/>
            <a:ext cx="992235" cy="431630"/>
          </a:xfrm>
          <a:prstGeom prst="rect">
            <a:avLst/>
          </a:prstGeom>
          <a:solidFill>
            <a:schemeClr val="bg1"/>
          </a:solidFill>
        </p:spPr>
        <p:txBody>
          <a:bodyPr wrap="square" lIns="0" tIns="0" rIns="0" bIns="0" rtlCol="0">
            <a:noAutofit/>
          </a:bodyPr>
          <a:lstStyle/>
          <a:p>
            <a:r>
              <a:rPr lang="ja-JP" altLang="en-US" sz="900" b="1" dirty="0">
                <a:solidFill>
                  <a:schemeClr val="accent4">
                    <a:lumMod val="75000"/>
                  </a:schemeClr>
                </a:solidFill>
                <a:latin typeface="BIZ UDPゴシック" panose="020B0400000000000000" pitchFamily="50" charset="-128"/>
                <a:ea typeface="BIZ UDPゴシック" panose="020B0400000000000000" pitchFamily="50" charset="-128"/>
              </a:rPr>
              <a:t>基軸３</a:t>
            </a:r>
            <a:endParaRPr lang="en-US" altLang="ja-JP" sz="900" b="1" dirty="0">
              <a:solidFill>
                <a:schemeClr val="accent4">
                  <a:lumMod val="75000"/>
                </a:schemeClr>
              </a:solidFill>
              <a:latin typeface="BIZ UDPゴシック" panose="020B0400000000000000" pitchFamily="50" charset="-128"/>
              <a:ea typeface="BIZ UDPゴシック" panose="020B0400000000000000" pitchFamily="50" charset="-128"/>
            </a:endParaRPr>
          </a:p>
          <a:p>
            <a:r>
              <a:rPr lang="ja-JP" altLang="en-US" sz="900" b="1" dirty="0">
                <a:solidFill>
                  <a:schemeClr val="accent4">
                    <a:lumMod val="75000"/>
                  </a:schemeClr>
                </a:solidFill>
                <a:latin typeface="BIZ UDPゴシック" panose="020B0400000000000000" pitchFamily="50" charset="-128"/>
                <a:ea typeface="BIZ UDPゴシック" panose="020B0400000000000000" pitchFamily="50" charset="-128"/>
              </a:rPr>
              <a:t>多様性の高い森林</a:t>
            </a:r>
            <a:endParaRPr lang="en-US" altLang="ja-JP" sz="900" b="1" dirty="0">
              <a:solidFill>
                <a:schemeClr val="accent4">
                  <a:lumMod val="75000"/>
                </a:schemeClr>
              </a:solidFill>
              <a:latin typeface="BIZ UDPゴシック" panose="020B0400000000000000" pitchFamily="50" charset="-128"/>
              <a:ea typeface="BIZ UDPゴシック" panose="020B0400000000000000" pitchFamily="50" charset="-128"/>
            </a:endParaRPr>
          </a:p>
          <a:p>
            <a:r>
              <a:rPr lang="ja-JP" altLang="en-US" sz="900" b="1" dirty="0">
                <a:solidFill>
                  <a:schemeClr val="accent4">
                    <a:lumMod val="75000"/>
                  </a:schemeClr>
                </a:solidFill>
                <a:latin typeface="BIZ UDPゴシック" panose="020B0400000000000000" pitchFamily="50" charset="-128"/>
                <a:ea typeface="BIZ UDPゴシック" panose="020B0400000000000000" pitchFamily="50" charset="-128"/>
              </a:rPr>
              <a:t>の維持・増進</a:t>
            </a:r>
          </a:p>
        </p:txBody>
      </p:sp>
      <p:sp>
        <p:nvSpPr>
          <p:cNvPr id="56" name="テキスト ボックス 55">
            <a:extLst>
              <a:ext uri="{FF2B5EF4-FFF2-40B4-BE49-F238E27FC236}">
                <a16:creationId xmlns:a16="http://schemas.microsoft.com/office/drawing/2014/main" id="{502442AA-9701-409F-8767-1C3D118A7CAD}"/>
              </a:ext>
            </a:extLst>
          </p:cNvPr>
          <p:cNvSpPr txBox="1"/>
          <p:nvPr/>
        </p:nvSpPr>
        <p:spPr>
          <a:xfrm>
            <a:off x="6641896" y="3539175"/>
            <a:ext cx="1859303" cy="194782"/>
          </a:xfrm>
          <a:prstGeom prst="rect">
            <a:avLst/>
          </a:prstGeom>
          <a:solidFill>
            <a:schemeClr val="bg1"/>
          </a:solidFill>
        </p:spPr>
        <p:txBody>
          <a:bodyPr wrap="square" lIns="0" tIns="0" rIns="0" bIns="0" rtlCol="0">
            <a:noAutofit/>
          </a:bodyPr>
          <a:lstStyle/>
          <a:p>
            <a:r>
              <a:rPr lang="ja-JP" altLang="en-US" sz="1200" dirty="0">
                <a:latin typeface="BIZ UDPゴシック" panose="020B0400000000000000" pitchFamily="50" charset="-128"/>
                <a:ea typeface="BIZ UDPゴシック" panose="020B0400000000000000" pitchFamily="50" charset="-128"/>
              </a:rPr>
              <a:t>基軸１～３の関係（イメージ）</a:t>
            </a:r>
          </a:p>
        </p:txBody>
      </p:sp>
      <p:sp>
        <p:nvSpPr>
          <p:cNvPr id="57" name="テキスト ボックス 56">
            <a:extLst>
              <a:ext uri="{FF2B5EF4-FFF2-40B4-BE49-F238E27FC236}">
                <a16:creationId xmlns:a16="http://schemas.microsoft.com/office/drawing/2014/main" id="{4D3D0B6C-A562-4E5E-B478-977B43A4432C}"/>
              </a:ext>
            </a:extLst>
          </p:cNvPr>
          <p:cNvSpPr txBox="1"/>
          <p:nvPr/>
        </p:nvSpPr>
        <p:spPr>
          <a:xfrm>
            <a:off x="6680480" y="6509298"/>
            <a:ext cx="3133595" cy="342442"/>
          </a:xfrm>
          <a:prstGeom prst="rect">
            <a:avLst/>
          </a:prstGeom>
          <a:solidFill>
            <a:schemeClr val="bg1"/>
          </a:solidFill>
        </p:spPr>
        <p:txBody>
          <a:bodyPr wrap="square" lIns="0" tIns="0" rIns="0" bIns="0" rtlCol="0">
            <a:noAutofit/>
          </a:bodyPr>
          <a:lstStyle/>
          <a:p>
            <a:r>
              <a:rPr lang="ja-JP" altLang="en-US" sz="1000" b="1" dirty="0">
                <a:latin typeface="BIZ UDPゴシック" panose="020B0400000000000000" pitchFamily="50" charset="-128"/>
                <a:ea typeface="BIZ UDPゴシック" panose="020B0400000000000000" pitchFamily="50" charset="-128"/>
              </a:rPr>
              <a:t>森林の在り方（４区分）と防災上の重要度で基軸・施策の</a:t>
            </a:r>
            <a:endParaRPr lang="en-US" altLang="ja-JP" sz="1000" b="1" dirty="0">
              <a:latin typeface="BIZ UDPゴシック" panose="020B0400000000000000" pitchFamily="50" charset="-128"/>
              <a:ea typeface="BIZ UDPゴシック" panose="020B0400000000000000" pitchFamily="50" charset="-128"/>
            </a:endParaRPr>
          </a:p>
          <a:p>
            <a:r>
              <a:rPr lang="ja-JP" altLang="en-US" sz="1000" b="1" dirty="0">
                <a:latin typeface="BIZ UDPゴシック" panose="020B0400000000000000" pitchFamily="50" charset="-128"/>
                <a:ea typeface="BIZ UDPゴシック" panose="020B0400000000000000" pitchFamily="50" charset="-128"/>
              </a:rPr>
              <a:t>優先順位や施策展開時の留意事項が変わる。</a:t>
            </a:r>
          </a:p>
        </p:txBody>
      </p:sp>
      <p:sp>
        <p:nvSpPr>
          <p:cNvPr id="18" name="四角形: 角を丸くする 17">
            <a:extLst>
              <a:ext uri="{FF2B5EF4-FFF2-40B4-BE49-F238E27FC236}">
                <a16:creationId xmlns:a16="http://schemas.microsoft.com/office/drawing/2014/main" id="{EE9712A0-4726-4737-B1BA-5A40967A0D43}"/>
              </a:ext>
            </a:extLst>
          </p:cNvPr>
          <p:cNvSpPr/>
          <p:nvPr/>
        </p:nvSpPr>
        <p:spPr>
          <a:xfrm>
            <a:off x="7945489" y="5561299"/>
            <a:ext cx="1630554" cy="468442"/>
          </a:xfrm>
          <a:prstGeom prst="roundRect">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スライド番号プレースホルダー 10">
            <a:extLst>
              <a:ext uri="{FF2B5EF4-FFF2-40B4-BE49-F238E27FC236}">
                <a16:creationId xmlns:a16="http://schemas.microsoft.com/office/drawing/2014/main" id="{D6004A06-2A5E-4D35-907F-D6E6826AC7C5}"/>
              </a:ext>
            </a:extLst>
          </p:cNvPr>
          <p:cNvSpPr>
            <a:spLocks noGrp="1"/>
          </p:cNvSpPr>
          <p:nvPr>
            <p:ph type="sldNum" sz="quarter" idx="12"/>
          </p:nvPr>
        </p:nvSpPr>
        <p:spPr>
          <a:xfrm>
            <a:off x="7616773" y="6543312"/>
            <a:ext cx="2228850" cy="365125"/>
          </a:xfrm>
        </p:spPr>
        <p:txBody>
          <a:bodyPr/>
          <a:lstStyle/>
          <a:p>
            <a:fld id="{D2D8002D-B5B0-4BAC-B1F6-782DDCCE6D9C}" type="slidenum">
              <a:rPr kumimoji="1" lang="ja-JP" altLang="en-US" sz="2000" b="1"/>
              <a:t>24</a:t>
            </a:fld>
            <a:endParaRPr kumimoji="1" lang="ja-JP" altLang="en-US" sz="2000" b="1" dirty="0"/>
          </a:p>
        </p:txBody>
      </p:sp>
      <p:sp>
        <p:nvSpPr>
          <p:cNvPr id="48" name="テキスト ボックス 47">
            <a:extLst>
              <a:ext uri="{FF2B5EF4-FFF2-40B4-BE49-F238E27FC236}">
                <a16:creationId xmlns:a16="http://schemas.microsoft.com/office/drawing/2014/main" id="{31051606-4BBF-4092-A236-9BBE8474E84C}"/>
              </a:ext>
            </a:extLst>
          </p:cNvPr>
          <p:cNvSpPr txBox="1"/>
          <p:nvPr/>
        </p:nvSpPr>
        <p:spPr>
          <a:xfrm>
            <a:off x="6650471" y="3769676"/>
            <a:ext cx="982555" cy="455262"/>
          </a:xfrm>
          <a:prstGeom prst="rect">
            <a:avLst/>
          </a:prstGeom>
          <a:solidFill>
            <a:schemeClr val="bg1"/>
          </a:solidFill>
        </p:spPr>
        <p:txBody>
          <a:bodyPr wrap="square" lIns="0" tIns="0" rIns="0" bIns="0" rtlCol="0">
            <a:noAutofit/>
          </a:bodyPr>
          <a:lstStyle/>
          <a:p>
            <a:r>
              <a:rPr lang="ja-JP" altLang="en-US" sz="900" b="1" dirty="0">
                <a:solidFill>
                  <a:schemeClr val="accent4">
                    <a:lumMod val="75000"/>
                  </a:schemeClr>
                </a:solidFill>
                <a:latin typeface="BIZ UDPゴシック" panose="020B0400000000000000" pitchFamily="50" charset="-128"/>
                <a:ea typeface="BIZ UDPゴシック" panose="020B0400000000000000" pitchFamily="50" charset="-128"/>
              </a:rPr>
              <a:t>基軸３</a:t>
            </a:r>
            <a:endParaRPr lang="en-US" altLang="ja-JP" sz="900" b="1" dirty="0">
              <a:solidFill>
                <a:schemeClr val="accent4">
                  <a:lumMod val="75000"/>
                </a:schemeClr>
              </a:solidFill>
              <a:latin typeface="BIZ UDPゴシック" panose="020B0400000000000000" pitchFamily="50" charset="-128"/>
              <a:ea typeface="BIZ UDPゴシック" panose="020B0400000000000000" pitchFamily="50" charset="-128"/>
            </a:endParaRPr>
          </a:p>
          <a:p>
            <a:r>
              <a:rPr lang="ja-JP" altLang="en-US" sz="900" b="1" dirty="0">
                <a:solidFill>
                  <a:schemeClr val="accent4">
                    <a:lumMod val="75000"/>
                  </a:schemeClr>
                </a:solidFill>
                <a:latin typeface="BIZ UDPゴシック" panose="020B0400000000000000" pitchFamily="50" charset="-128"/>
                <a:ea typeface="BIZ UDPゴシック" panose="020B0400000000000000" pitchFamily="50" charset="-128"/>
              </a:rPr>
              <a:t>多様性の高い森林</a:t>
            </a:r>
            <a:endParaRPr lang="en-US" altLang="ja-JP" sz="900" b="1" dirty="0">
              <a:solidFill>
                <a:schemeClr val="accent4">
                  <a:lumMod val="75000"/>
                </a:schemeClr>
              </a:solidFill>
              <a:latin typeface="BIZ UDPゴシック" panose="020B0400000000000000" pitchFamily="50" charset="-128"/>
              <a:ea typeface="BIZ UDPゴシック" panose="020B0400000000000000" pitchFamily="50" charset="-128"/>
            </a:endParaRPr>
          </a:p>
          <a:p>
            <a:r>
              <a:rPr lang="ja-JP" altLang="en-US" sz="900" b="1" dirty="0">
                <a:solidFill>
                  <a:schemeClr val="accent4">
                    <a:lumMod val="75000"/>
                  </a:schemeClr>
                </a:solidFill>
                <a:latin typeface="BIZ UDPゴシック" panose="020B0400000000000000" pitchFamily="50" charset="-128"/>
                <a:ea typeface="BIZ UDPゴシック" panose="020B0400000000000000" pitchFamily="50" charset="-128"/>
              </a:rPr>
              <a:t>の維持・増進</a:t>
            </a:r>
          </a:p>
        </p:txBody>
      </p:sp>
      <p:sp>
        <p:nvSpPr>
          <p:cNvPr id="49" name="四角形: 角を丸くする 48">
            <a:extLst>
              <a:ext uri="{FF2B5EF4-FFF2-40B4-BE49-F238E27FC236}">
                <a16:creationId xmlns:a16="http://schemas.microsoft.com/office/drawing/2014/main" id="{FB5F93E4-740D-45BC-AB0B-1E72C2307CF6}"/>
              </a:ext>
            </a:extLst>
          </p:cNvPr>
          <p:cNvSpPr/>
          <p:nvPr/>
        </p:nvSpPr>
        <p:spPr>
          <a:xfrm>
            <a:off x="7267238" y="4159899"/>
            <a:ext cx="771615" cy="724965"/>
          </a:xfrm>
          <a:prstGeom prst="roundRect">
            <a:avLst/>
          </a:prstGeom>
          <a:no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D0CD55A2-BBAD-407B-B661-3EED74DA1112}"/>
              </a:ext>
            </a:extLst>
          </p:cNvPr>
          <p:cNvSpPr>
            <a:spLocks noChangeArrowheads="1"/>
          </p:cNvSpPr>
          <p:nvPr/>
        </p:nvSpPr>
        <p:spPr bwMode="auto">
          <a:xfrm>
            <a:off x="198477" y="4753955"/>
            <a:ext cx="1500411" cy="141642"/>
          </a:xfrm>
          <a:prstGeom prst="rect">
            <a:avLst/>
          </a:prstGeom>
          <a:solidFill>
            <a:schemeClr val="bg1"/>
          </a:solidFill>
          <a:ln>
            <a:noFill/>
          </a:ln>
        </p:spPr>
        <p:txBody>
          <a:bodyPr wrap="none" lIns="0" tIns="0" rIns="0" bIns="0">
            <a:spAutoFit/>
          </a:bodyPr>
          <a:lstStyle>
            <a:lvl1pPr marL="85725" indent="-85725">
              <a:defRPr kumimoji="1" sz="1200" b="1" i="1">
                <a:solidFill>
                  <a:schemeClr val="tx1"/>
                </a:solidFill>
                <a:latin typeface="Arial" panose="020B0604020202020204" pitchFamily="34" charset="0"/>
                <a:ea typeface="ＭＳ Ｐゴシック" panose="020B0600070205080204" pitchFamily="50" charset="-128"/>
              </a:defRPr>
            </a:lvl1pPr>
            <a:lvl2pPr marL="742950" indent="-285750">
              <a:defRPr kumimoji="1" sz="1200" b="1" i="1">
                <a:solidFill>
                  <a:schemeClr val="tx1"/>
                </a:solidFill>
                <a:latin typeface="Arial" panose="020B0604020202020204" pitchFamily="34" charset="0"/>
                <a:ea typeface="ＭＳ Ｐゴシック" panose="020B0600070205080204" pitchFamily="50" charset="-128"/>
              </a:defRPr>
            </a:lvl2pPr>
            <a:lvl3pPr marL="1143000" indent="-228600">
              <a:defRPr kumimoji="1" sz="1200" b="1" i="1">
                <a:solidFill>
                  <a:schemeClr val="tx1"/>
                </a:solidFill>
                <a:latin typeface="Arial" panose="020B0604020202020204" pitchFamily="34" charset="0"/>
                <a:ea typeface="ＭＳ Ｐゴシック" panose="020B0600070205080204" pitchFamily="50" charset="-128"/>
              </a:defRPr>
            </a:lvl3pPr>
            <a:lvl4pPr marL="1600200" indent="-228600">
              <a:defRPr kumimoji="1" sz="1200" b="1" i="1">
                <a:solidFill>
                  <a:schemeClr val="tx1"/>
                </a:solidFill>
                <a:latin typeface="Arial" panose="020B0604020202020204" pitchFamily="34" charset="0"/>
                <a:ea typeface="ＭＳ Ｐゴシック" panose="020B0600070205080204" pitchFamily="50" charset="-128"/>
              </a:defRPr>
            </a:lvl4pPr>
            <a:lvl5pPr marL="2057400" indent="-228600">
              <a:defRPr kumimoji="1" sz="1200" b="1" 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9pPr>
          </a:lstStyle>
          <a:p>
            <a:pPr algn="just">
              <a:lnSpc>
                <a:spcPts val="1300"/>
              </a:lnSpc>
            </a:pPr>
            <a:r>
              <a:rPr lang="ja-JP" altLang="en-US" sz="900" b="0" i="0" dirty="0">
                <a:highlight>
                  <a:srgbClr val="FFFF00"/>
                </a:highlight>
                <a:latin typeface="BIZ UDゴシック" panose="020B0400000000000000" pitchFamily="49" charset="-128"/>
                <a:ea typeface="BIZ UDゴシック" panose="020B0400000000000000" pitchFamily="49" charset="-128"/>
              </a:rPr>
              <a:t>基軸１～３を下支えする施策</a:t>
            </a:r>
            <a:endParaRPr lang="en-US" altLang="ja-JP" sz="900" b="0" i="0" dirty="0">
              <a:highlight>
                <a:srgbClr val="FFFF00"/>
              </a:highlight>
              <a:latin typeface="BIZ UDゴシック" panose="020B0400000000000000" pitchFamily="49" charset="-128"/>
              <a:ea typeface="BIZ UDゴシック" panose="020B0400000000000000" pitchFamily="49" charset="-128"/>
            </a:endParaRPr>
          </a:p>
        </p:txBody>
      </p:sp>
      <p:pic>
        <p:nvPicPr>
          <p:cNvPr id="51" name="図 50">
            <a:extLst>
              <a:ext uri="{FF2B5EF4-FFF2-40B4-BE49-F238E27FC236}">
                <a16:creationId xmlns:a16="http://schemas.microsoft.com/office/drawing/2014/main" id="{8CAC0D91-77C8-43CD-A439-AD207AD0969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594457" y="4120"/>
            <a:ext cx="252000" cy="252000"/>
          </a:xfrm>
          <a:prstGeom prst="rect">
            <a:avLst/>
          </a:prstGeom>
        </p:spPr>
      </p:pic>
      <p:pic>
        <p:nvPicPr>
          <p:cNvPr id="55" name="図 54">
            <a:extLst>
              <a:ext uri="{FF2B5EF4-FFF2-40B4-BE49-F238E27FC236}">
                <a16:creationId xmlns:a16="http://schemas.microsoft.com/office/drawing/2014/main" id="{18CDABCF-ECB8-41A6-B93D-9377CE00703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594258" y="277487"/>
            <a:ext cx="252000" cy="252000"/>
          </a:xfrm>
          <a:prstGeom prst="rect">
            <a:avLst/>
          </a:prstGeom>
        </p:spPr>
      </p:pic>
      <p:pic>
        <p:nvPicPr>
          <p:cNvPr id="58" name="図 57">
            <a:extLst>
              <a:ext uri="{FF2B5EF4-FFF2-40B4-BE49-F238E27FC236}">
                <a16:creationId xmlns:a16="http://schemas.microsoft.com/office/drawing/2014/main" id="{AC1B39E3-1DFC-4CF9-BAA1-B89C874DC37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907759" y="277487"/>
            <a:ext cx="252000" cy="252000"/>
          </a:xfrm>
          <a:prstGeom prst="rect">
            <a:avLst/>
          </a:prstGeom>
        </p:spPr>
      </p:pic>
      <p:pic>
        <p:nvPicPr>
          <p:cNvPr id="59" name="図 58">
            <a:extLst>
              <a:ext uri="{FF2B5EF4-FFF2-40B4-BE49-F238E27FC236}">
                <a16:creationId xmlns:a16="http://schemas.microsoft.com/office/drawing/2014/main" id="{279436BE-068D-4E57-8827-06316D88366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907958" y="4120"/>
            <a:ext cx="252000" cy="252000"/>
          </a:xfrm>
          <a:prstGeom prst="rect">
            <a:avLst/>
          </a:prstGeom>
        </p:spPr>
      </p:pic>
      <p:pic>
        <p:nvPicPr>
          <p:cNvPr id="60" name="図 59">
            <a:extLst>
              <a:ext uri="{FF2B5EF4-FFF2-40B4-BE49-F238E27FC236}">
                <a16:creationId xmlns:a16="http://schemas.microsoft.com/office/drawing/2014/main" id="{BECC25AF-1C9C-425C-82DF-266A754987B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221459" y="4120"/>
            <a:ext cx="252000" cy="252000"/>
          </a:xfrm>
          <a:prstGeom prst="rect">
            <a:avLst/>
          </a:prstGeom>
        </p:spPr>
      </p:pic>
      <p:pic>
        <p:nvPicPr>
          <p:cNvPr id="61" name="図 60">
            <a:extLst>
              <a:ext uri="{FF2B5EF4-FFF2-40B4-BE49-F238E27FC236}">
                <a16:creationId xmlns:a16="http://schemas.microsoft.com/office/drawing/2014/main" id="{3BC7D60D-DD18-4F26-BA39-062A17B5C3B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534960" y="4120"/>
            <a:ext cx="252000" cy="252000"/>
          </a:xfrm>
          <a:prstGeom prst="rect">
            <a:avLst/>
          </a:prstGeom>
        </p:spPr>
      </p:pic>
      <p:pic>
        <p:nvPicPr>
          <p:cNvPr id="62" name="図 61">
            <a:extLst>
              <a:ext uri="{FF2B5EF4-FFF2-40B4-BE49-F238E27FC236}">
                <a16:creationId xmlns:a16="http://schemas.microsoft.com/office/drawing/2014/main" id="{989FCF3D-C266-4D52-A2FC-59479881221F}"/>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l="3129" t="4624" r="4028" b="3456"/>
          <a:stretch/>
        </p:blipFill>
        <p:spPr>
          <a:xfrm>
            <a:off x="8279365" y="4120"/>
            <a:ext cx="253392" cy="252000"/>
          </a:xfrm>
          <a:prstGeom prst="rect">
            <a:avLst/>
          </a:prstGeom>
        </p:spPr>
      </p:pic>
      <p:pic>
        <p:nvPicPr>
          <p:cNvPr id="64" name="Picture 2">
            <a:extLst>
              <a:ext uri="{FF2B5EF4-FFF2-40B4-BE49-F238E27FC236}">
                <a16:creationId xmlns:a16="http://schemas.microsoft.com/office/drawing/2014/main" id="{13C9C47E-A1EA-457C-850B-F2C77BF12ED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80757" y="277487"/>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a:extLst>
              <a:ext uri="{FF2B5EF4-FFF2-40B4-BE49-F238E27FC236}">
                <a16:creationId xmlns:a16="http://schemas.microsoft.com/office/drawing/2014/main" id="{4C25B1CB-69BE-44C0-84E8-1EE99D69D24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221263" y="277487"/>
            <a:ext cx="252000" cy="2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332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95A0CB5E-75C6-466D-8E52-D234E0A64958}"/>
              </a:ext>
            </a:extLst>
          </p:cNvPr>
          <p:cNvSpPr/>
          <p:nvPr/>
        </p:nvSpPr>
        <p:spPr>
          <a:xfrm>
            <a:off x="0" y="523530"/>
            <a:ext cx="9906000" cy="464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bIns="36000" rtlCol="0" anchor="ctr" anchorCtr="0"/>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sz="1600" dirty="0">
                <a:latin typeface="BIZ UDゴシック" panose="020B0400000000000000" pitchFamily="49" charset="-128"/>
                <a:ea typeface="BIZ UDゴシック" panose="020B0400000000000000" pitchFamily="49" charset="-128"/>
              </a:rPr>
              <a:t>基軸１</a:t>
            </a:r>
            <a:r>
              <a:rPr kumimoji="1" lang="ja-JP" altLang="en-US" sz="2000"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森林防災・減災力の維持・強化」</a:t>
            </a:r>
            <a:endParaRPr kumimoji="1" lang="ja-JP" altLang="en-US" b="1" dirty="0">
              <a:latin typeface="BIZ UDゴシック" panose="020B0400000000000000" pitchFamily="49" charset="-128"/>
              <a:ea typeface="BIZ UDゴシック" panose="020B0400000000000000" pitchFamily="49" charset="-128"/>
            </a:endParaRPr>
          </a:p>
        </p:txBody>
      </p:sp>
      <p:sp>
        <p:nvSpPr>
          <p:cNvPr id="8" name="四角形: 角を丸くする 7">
            <a:extLst>
              <a:ext uri="{FF2B5EF4-FFF2-40B4-BE49-F238E27FC236}">
                <a16:creationId xmlns:a16="http://schemas.microsoft.com/office/drawing/2014/main" id="{4B36CA29-BF41-42AC-AE37-8CCBC550F703}"/>
              </a:ext>
            </a:extLst>
          </p:cNvPr>
          <p:cNvSpPr/>
          <p:nvPr/>
        </p:nvSpPr>
        <p:spPr>
          <a:xfrm>
            <a:off x="9767" y="991559"/>
            <a:ext cx="5517820" cy="408950"/>
          </a:xfrm>
          <a:prstGeom prst="roundRect">
            <a:avLst>
              <a:gd name="adj" fmla="val 561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050" dirty="0">
                <a:solidFill>
                  <a:srgbClr val="8AA0C5"/>
                </a:solidFill>
                <a:latin typeface="BIZ UDゴシック" panose="020B0400000000000000" pitchFamily="49" charset="-128"/>
                <a:ea typeface="BIZ UDゴシック" panose="020B0400000000000000" pitchFamily="49" charset="-128"/>
              </a:rPr>
              <a:t> 　</a:t>
            </a:r>
            <a:r>
              <a:rPr kumimoji="1" lang="ja-JP" altLang="en-US" sz="1050" b="1" dirty="0">
                <a:solidFill>
                  <a:srgbClr val="002060"/>
                </a:solidFill>
                <a:latin typeface="BIZ UDゴシック" panose="020B0400000000000000" pitchFamily="49" charset="-128"/>
                <a:ea typeface="BIZ UDゴシック" panose="020B0400000000000000" pitchFamily="49" charset="-128"/>
              </a:rPr>
              <a:t>施策１</a:t>
            </a:r>
            <a:r>
              <a:rPr kumimoji="1" lang="en-US" altLang="ja-JP" sz="1050" b="1" dirty="0">
                <a:solidFill>
                  <a:srgbClr val="002060"/>
                </a:solidFill>
                <a:latin typeface="BIZ UDゴシック" panose="020B0400000000000000" pitchFamily="49" charset="-128"/>
                <a:ea typeface="BIZ UDゴシック" panose="020B0400000000000000" pitchFamily="49" charset="-128"/>
              </a:rPr>
              <a:t>-</a:t>
            </a:r>
            <a:r>
              <a:rPr kumimoji="1" lang="ja-JP" altLang="en-US" sz="1050" b="1" dirty="0">
                <a:solidFill>
                  <a:srgbClr val="002060"/>
                </a:solidFill>
                <a:latin typeface="BIZ UDゴシック" panose="020B0400000000000000" pitchFamily="49" charset="-128"/>
                <a:ea typeface="BIZ UDゴシック" panose="020B0400000000000000" pitchFamily="49" charset="-128"/>
              </a:rPr>
              <a:t>１　</a:t>
            </a:r>
            <a:r>
              <a:rPr kumimoji="1" lang="ja-JP" altLang="en-US" dirty="0">
                <a:solidFill>
                  <a:schemeClr val="accent5">
                    <a:lumMod val="75000"/>
                  </a:schemeClr>
                </a:solidFill>
                <a:latin typeface="BIZ UDゴシック" panose="020B0400000000000000" pitchFamily="49" charset="-128"/>
                <a:ea typeface="BIZ UDゴシック" panose="020B0400000000000000" pitchFamily="49" charset="-128"/>
              </a:rPr>
              <a:t>治山対策の推進</a:t>
            </a:r>
            <a:endParaRPr kumimoji="1" lang="en-US" altLang="ja-JP" sz="1400" dirty="0">
              <a:solidFill>
                <a:schemeClr val="accent5">
                  <a:lumMod val="75000"/>
                </a:schemeClr>
              </a:solidFill>
              <a:latin typeface="BIZ UDゴシック" panose="020B0400000000000000" pitchFamily="49" charset="-128"/>
              <a:ea typeface="BIZ UDゴシック" panose="020B0400000000000000" pitchFamily="49" charset="-128"/>
            </a:endParaRPr>
          </a:p>
          <a:p>
            <a:r>
              <a:rPr kumimoji="1" lang="ja-JP" altLang="en-US" sz="1400" dirty="0">
                <a:solidFill>
                  <a:schemeClr val="accent5">
                    <a:lumMod val="75000"/>
                  </a:schemeClr>
                </a:solidFill>
                <a:latin typeface="BIZ UDゴシック" panose="020B0400000000000000" pitchFamily="49" charset="-128"/>
                <a:ea typeface="BIZ UDゴシック" panose="020B0400000000000000" pitchFamily="49" charset="-128"/>
              </a:rPr>
              <a:t> </a:t>
            </a:r>
            <a:endParaRPr kumimoji="1" lang="en-US" altLang="ja-JP" sz="1400" dirty="0">
              <a:solidFill>
                <a:schemeClr val="tx1"/>
              </a:solidFill>
            </a:endParaRPr>
          </a:p>
        </p:txBody>
      </p:sp>
      <p:sp>
        <p:nvSpPr>
          <p:cNvPr id="12" name="四角形: 角を丸くする 11">
            <a:extLst>
              <a:ext uri="{FF2B5EF4-FFF2-40B4-BE49-F238E27FC236}">
                <a16:creationId xmlns:a16="http://schemas.microsoft.com/office/drawing/2014/main" id="{04838BA4-4C29-4C2D-83E2-39596ABB78B1}"/>
              </a:ext>
            </a:extLst>
          </p:cNvPr>
          <p:cNvSpPr/>
          <p:nvPr/>
        </p:nvSpPr>
        <p:spPr>
          <a:xfrm>
            <a:off x="90355" y="1426106"/>
            <a:ext cx="5517820" cy="2025875"/>
          </a:xfrm>
          <a:prstGeom prst="roundRect">
            <a:avLst>
              <a:gd name="adj" fmla="val 5612"/>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●現状</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・保安林面積は微増しているものの、直近</a:t>
            </a:r>
            <a:r>
              <a:rPr kumimoji="1" lang="en-US" altLang="ja-JP" sz="1400" dirty="0">
                <a:solidFill>
                  <a:schemeClr val="tx1"/>
                </a:solidFill>
                <a:latin typeface="BIZ UDゴシック" panose="020B0400000000000000" pitchFamily="49" charset="-128"/>
                <a:ea typeface="BIZ UDゴシック" panose="020B0400000000000000" pitchFamily="49" charset="-128"/>
              </a:rPr>
              <a:t>10</a:t>
            </a:r>
            <a:r>
              <a:rPr kumimoji="1" lang="ja-JP" altLang="en-US" sz="1400" dirty="0">
                <a:solidFill>
                  <a:schemeClr val="tx1"/>
                </a:solidFill>
                <a:latin typeface="BIZ UDゴシック" panose="020B0400000000000000" pitchFamily="49" charset="-128"/>
                <a:ea typeface="BIZ UDゴシック" panose="020B0400000000000000" pitchFamily="49" charset="-128"/>
              </a:rPr>
              <a:t>年間はほぼ３割で推移</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・山地災害危険地区における治山対策の着手率</a:t>
            </a:r>
            <a:r>
              <a:rPr kumimoji="1" lang="ja-JP" altLang="en-US" sz="1200" dirty="0">
                <a:solidFill>
                  <a:schemeClr val="tx1"/>
                </a:solidFill>
                <a:latin typeface="BIZ UDゴシック" panose="020B0400000000000000" pitchFamily="49" charset="-128"/>
                <a:ea typeface="BIZ UDゴシック" panose="020B0400000000000000" pitchFamily="49" charset="-128"/>
              </a:rPr>
              <a:t>（概成・一部概成）</a:t>
            </a:r>
            <a:r>
              <a:rPr kumimoji="1" lang="ja-JP" altLang="en-US" sz="1400" dirty="0">
                <a:solidFill>
                  <a:schemeClr val="tx1"/>
                </a:solidFill>
                <a:latin typeface="BIZ UDゴシック" panose="020B0400000000000000" pitchFamily="49" charset="-128"/>
                <a:ea typeface="BIZ UDゴシック" panose="020B0400000000000000" pitchFamily="49" charset="-128"/>
              </a:rPr>
              <a:t>は、</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b="1"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dirty="0">
                <a:solidFill>
                  <a:schemeClr val="tx1"/>
                </a:solidFill>
                <a:latin typeface="BIZ UDゴシック" panose="020B0400000000000000" pitchFamily="49" charset="-128"/>
                <a:ea typeface="BIZ UDゴシック" panose="020B0400000000000000" pitchFamily="49" charset="-128"/>
              </a:rPr>
              <a:t>全体で</a:t>
            </a:r>
            <a:r>
              <a:rPr kumimoji="1" lang="en-US" altLang="ja-JP" sz="1400" b="1" dirty="0">
                <a:solidFill>
                  <a:schemeClr val="tx1"/>
                </a:solidFill>
                <a:latin typeface="BIZ UDゴシック" panose="020B0400000000000000" pitchFamily="49" charset="-128"/>
                <a:ea typeface="BIZ UDゴシック" panose="020B0400000000000000" pitchFamily="49" charset="-128"/>
              </a:rPr>
              <a:t>30.4</a:t>
            </a:r>
            <a:r>
              <a:rPr kumimoji="1" lang="ja-JP" altLang="en-US" sz="1400" b="1" dirty="0">
                <a:solidFill>
                  <a:schemeClr val="tx1"/>
                </a:solidFill>
                <a:latin typeface="BIZ UDゴシック" panose="020B0400000000000000" pitchFamily="49" charset="-128"/>
                <a:ea typeface="BIZ UDゴシック" panose="020B0400000000000000" pitchFamily="49" charset="-128"/>
              </a:rPr>
              <a:t>％、</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保安林指定地で</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42.3</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％、未指定地では</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13.7</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・崩壊土砂流出危険地区に対して、山腹崩壊危険地区での治山対策</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率は低位な状況。</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・航空レーザ計測による地況、林況の解析や新たに追加となった</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補正項目（</a:t>
            </a:r>
            <a:r>
              <a:rPr kumimoji="1" lang="en-US" altLang="ja-JP" sz="1400" dirty="0">
                <a:solidFill>
                  <a:schemeClr val="tx1"/>
                </a:solidFill>
                <a:latin typeface="BIZ UDゴシック" panose="020B0400000000000000" pitchFamily="49" charset="-128"/>
                <a:ea typeface="BIZ UDゴシック" panose="020B0400000000000000" pitchFamily="49" charset="-128"/>
              </a:rPr>
              <a:t>0</a:t>
            </a:r>
            <a:r>
              <a:rPr kumimoji="1" lang="ja-JP" altLang="en-US" sz="1400" dirty="0">
                <a:solidFill>
                  <a:schemeClr val="tx1"/>
                </a:solidFill>
                <a:latin typeface="BIZ UDゴシック" panose="020B0400000000000000" pitchFamily="49" charset="-128"/>
                <a:ea typeface="BIZ UDゴシック" panose="020B0400000000000000" pitchFamily="49" charset="-128"/>
              </a:rPr>
              <a:t>次谷補正、森林の健全度、流木量）により見直しを  </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行った結果、Ａランク判定の割合が増加した。　</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600" dirty="0">
              <a:solidFill>
                <a:schemeClr val="tx1"/>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13D8BC4B-E8A5-4272-AE98-57D90C67B17C}"/>
              </a:ext>
            </a:extLst>
          </p:cNvPr>
          <p:cNvSpPr/>
          <p:nvPr/>
        </p:nvSpPr>
        <p:spPr>
          <a:xfrm>
            <a:off x="110983" y="3667940"/>
            <a:ext cx="5517819" cy="1416527"/>
          </a:xfrm>
          <a:prstGeom prst="roundRect">
            <a:avLst>
              <a:gd name="adj" fmla="val 5612"/>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●課題</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・国土強靭化実施中期計画（</a:t>
            </a:r>
            <a:r>
              <a:rPr kumimoji="1" lang="en-US" altLang="ja-JP" sz="1400" dirty="0">
                <a:solidFill>
                  <a:schemeClr val="tx1"/>
                </a:solidFill>
                <a:latin typeface="BIZ UDゴシック" panose="020B0400000000000000" pitchFamily="49" charset="-128"/>
                <a:ea typeface="BIZ UDゴシック" panose="020B0400000000000000" pitchFamily="49" charset="-128"/>
              </a:rPr>
              <a:t>R7.6.6 </a:t>
            </a:r>
            <a:r>
              <a:rPr kumimoji="1" lang="ja-JP" altLang="en-US" sz="1400" dirty="0">
                <a:solidFill>
                  <a:schemeClr val="tx1"/>
                </a:solidFill>
                <a:latin typeface="BIZ UDゴシック" panose="020B0400000000000000" pitchFamily="49" charset="-128"/>
                <a:ea typeface="BIZ UDゴシック" panose="020B0400000000000000" pitchFamily="49" charset="-128"/>
              </a:rPr>
              <a:t>閣議決定）において、</a:t>
            </a:r>
            <a:r>
              <a:rPr kumimoji="1" lang="en-US" altLang="ja-JP" sz="1400" dirty="0">
                <a:solidFill>
                  <a:schemeClr val="tx1"/>
                </a:solidFill>
                <a:latin typeface="BIZ UDゴシック" panose="020B0400000000000000" pitchFamily="49" charset="-128"/>
                <a:ea typeface="BIZ UDゴシック" panose="020B0400000000000000" pitchFamily="49" charset="-128"/>
              </a:rPr>
              <a:t>R27</a:t>
            </a:r>
            <a:r>
              <a:rPr kumimoji="1" lang="ja-JP" altLang="en-US" sz="1400" dirty="0">
                <a:solidFill>
                  <a:schemeClr val="tx1"/>
                </a:solidFill>
                <a:latin typeface="BIZ UDゴシック" panose="020B0400000000000000" pitchFamily="49" charset="-128"/>
                <a:ea typeface="BIZ UDゴシック" panose="020B0400000000000000" pitchFamily="49" charset="-128"/>
              </a:rPr>
              <a:t>年度</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　末までに</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最も危険度の高い山地災害危険地区Ａ</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(a1-a2</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）ランク</a:t>
            </a:r>
            <a:r>
              <a:rPr kumimoji="1" lang="ja-JP" altLang="en-US" sz="1400" dirty="0">
                <a:solidFill>
                  <a:schemeClr val="tx1"/>
                </a:solidFill>
                <a:latin typeface="BIZ UDゴシック" panose="020B0400000000000000" pitchFamily="49" charset="-128"/>
                <a:ea typeface="BIZ UDゴシック" panose="020B0400000000000000" pitchFamily="49" charset="-128"/>
              </a:rPr>
              <a:t>の</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治山対策完了率を</a:t>
            </a:r>
            <a:r>
              <a:rPr kumimoji="1" lang="en-US" altLang="ja-JP" sz="1400" dirty="0">
                <a:solidFill>
                  <a:schemeClr val="tx1"/>
                </a:solidFill>
                <a:latin typeface="BIZ UDゴシック" panose="020B0400000000000000" pitchFamily="49" charset="-128"/>
                <a:ea typeface="BIZ UDゴシック" panose="020B0400000000000000" pitchFamily="49" charset="-128"/>
              </a:rPr>
              <a:t>100</a:t>
            </a:r>
            <a:r>
              <a:rPr kumimoji="1" lang="ja-JP" altLang="en-US" sz="1400" dirty="0">
                <a:solidFill>
                  <a:schemeClr val="tx1"/>
                </a:solidFill>
                <a:latin typeface="BIZ UDゴシック" panose="020B0400000000000000" pitchFamily="49" charset="-128"/>
                <a:ea typeface="BIZ UDゴシック" panose="020B0400000000000000" pitchFamily="49" charset="-128"/>
              </a:rPr>
              <a:t>％とする施策目標が掲げられており、</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これまで以上に、保安林外も含めた</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治山対策を早急に進めること</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が必要となっている。</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p:txBody>
      </p:sp>
      <p:sp>
        <p:nvSpPr>
          <p:cNvPr id="2" name="矢印: 下 1">
            <a:extLst>
              <a:ext uri="{FF2B5EF4-FFF2-40B4-BE49-F238E27FC236}">
                <a16:creationId xmlns:a16="http://schemas.microsoft.com/office/drawing/2014/main" id="{2D72CEF0-BD96-47CB-A1D9-4561F66B64EA}"/>
              </a:ext>
            </a:extLst>
          </p:cNvPr>
          <p:cNvSpPr/>
          <p:nvPr/>
        </p:nvSpPr>
        <p:spPr>
          <a:xfrm>
            <a:off x="1815459" y="3512700"/>
            <a:ext cx="2126827" cy="1080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C920C3F-0AB1-49AA-A8DF-BD0A1C95B73D}"/>
              </a:ext>
            </a:extLst>
          </p:cNvPr>
          <p:cNvSpPr txBox="1"/>
          <p:nvPr/>
        </p:nvSpPr>
        <p:spPr>
          <a:xfrm>
            <a:off x="5668122" y="2743003"/>
            <a:ext cx="4153525" cy="261610"/>
          </a:xfrm>
          <a:prstGeom prst="rect">
            <a:avLst/>
          </a:prstGeom>
          <a:noFill/>
        </p:spPr>
        <p:txBody>
          <a:bodyPr wrap="square">
            <a:spAutoFit/>
          </a:bodyPr>
          <a:lstStyle/>
          <a:p>
            <a:r>
              <a:rPr lang="ja-JP" altLang="en-US" sz="1100" b="1" dirty="0">
                <a:latin typeface="BIZ UDゴシック" panose="020B0400000000000000" pitchFamily="49" charset="-128"/>
                <a:ea typeface="BIZ UDゴシック" panose="020B0400000000000000" pitchFamily="49" charset="-128"/>
              </a:rPr>
              <a:t>●山地災害危険地区における治山事業 着手率</a:t>
            </a:r>
            <a:endParaRPr lang="en-US" altLang="ja-JP" sz="1100" b="1" strike="sngStrike" dirty="0">
              <a:latin typeface="BIZ UDゴシック" panose="020B0400000000000000" pitchFamily="49" charset="-128"/>
              <a:ea typeface="BIZ UDゴシック" panose="020B0400000000000000" pitchFamily="49" charset="-128"/>
            </a:endParaRPr>
          </a:p>
        </p:txBody>
      </p:sp>
      <p:graphicFrame>
        <p:nvGraphicFramePr>
          <p:cNvPr id="18" name="表 11">
            <a:extLst>
              <a:ext uri="{FF2B5EF4-FFF2-40B4-BE49-F238E27FC236}">
                <a16:creationId xmlns:a16="http://schemas.microsoft.com/office/drawing/2014/main" id="{9456CD29-4F5B-498E-A0F1-3540AA1C6750}"/>
              </a:ext>
            </a:extLst>
          </p:cNvPr>
          <p:cNvGraphicFramePr>
            <a:graphicFrameLocks noGrp="1"/>
          </p:cNvGraphicFramePr>
          <p:nvPr>
            <p:extLst>
              <p:ext uri="{D42A27DB-BD31-4B8C-83A1-F6EECF244321}">
                <p14:modId xmlns:p14="http://schemas.microsoft.com/office/powerpoint/2010/main" val="3565618836"/>
              </p:ext>
            </p:extLst>
          </p:nvPr>
        </p:nvGraphicFramePr>
        <p:xfrm>
          <a:off x="5788017" y="1355418"/>
          <a:ext cx="4037395" cy="1395732"/>
        </p:xfrm>
        <a:graphic>
          <a:graphicData uri="http://schemas.openxmlformats.org/drawingml/2006/table">
            <a:tbl>
              <a:tblPr firstRow="1" bandRow="1">
                <a:tableStyleId>{7DF18680-E054-41AD-8BC1-D1AEF772440D}</a:tableStyleId>
              </a:tblPr>
              <a:tblGrid>
                <a:gridCol w="1596010">
                  <a:extLst>
                    <a:ext uri="{9D8B030D-6E8A-4147-A177-3AD203B41FA5}">
                      <a16:colId xmlns:a16="http://schemas.microsoft.com/office/drawing/2014/main" val="2888843962"/>
                    </a:ext>
                  </a:extLst>
                </a:gridCol>
                <a:gridCol w="813795">
                  <a:extLst>
                    <a:ext uri="{9D8B030D-6E8A-4147-A177-3AD203B41FA5}">
                      <a16:colId xmlns:a16="http://schemas.microsoft.com/office/drawing/2014/main" val="1793338871"/>
                    </a:ext>
                  </a:extLst>
                </a:gridCol>
                <a:gridCol w="813795">
                  <a:extLst>
                    <a:ext uri="{9D8B030D-6E8A-4147-A177-3AD203B41FA5}">
                      <a16:colId xmlns:a16="http://schemas.microsoft.com/office/drawing/2014/main" val="3571462564"/>
                    </a:ext>
                  </a:extLst>
                </a:gridCol>
                <a:gridCol w="813795">
                  <a:extLst>
                    <a:ext uri="{9D8B030D-6E8A-4147-A177-3AD203B41FA5}">
                      <a16:colId xmlns:a16="http://schemas.microsoft.com/office/drawing/2014/main" val="902280825"/>
                    </a:ext>
                  </a:extLst>
                </a:gridCol>
              </a:tblGrid>
              <a:tr h="340551">
                <a:tc>
                  <a:txBody>
                    <a:bodyPr/>
                    <a:lstStyle/>
                    <a:p>
                      <a:pPr algn="ctr"/>
                      <a:endParaRPr kumimoji="1" lang="ja-JP" altLang="en-US" sz="1200" dirty="0"/>
                    </a:p>
                  </a:txBody>
                  <a:tcPr marL="65709" marR="65709" marT="32855" marB="32855" anchor="ctr"/>
                </a:tc>
                <a:tc>
                  <a:txBody>
                    <a:bodyPr/>
                    <a:lstStyle/>
                    <a:p>
                      <a:pPr algn="ctr"/>
                      <a:r>
                        <a:rPr kumimoji="1" lang="en-US" altLang="ja-JP" sz="1200" dirty="0"/>
                        <a:t>H25</a:t>
                      </a:r>
                      <a:endParaRPr kumimoji="1" lang="ja-JP" altLang="en-US" sz="1200" dirty="0"/>
                    </a:p>
                  </a:txBody>
                  <a:tcPr marL="65709" marR="65709" marT="32855" marB="32855" anchor="ctr"/>
                </a:tc>
                <a:tc>
                  <a:txBody>
                    <a:bodyPr/>
                    <a:lstStyle/>
                    <a:p>
                      <a:pPr algn="ctr"/>
                      <a:r>
                        <a:rPr kumimoji="1" lang="en-US" altLang="ja-JP" sz="1200" dirty="0"/>
                        <a:t>H30</a:t>
                      </a:r>
                      <a:endParaRPr kumimoji="1" lang="ja-JP" altLang="en-US" sz="1200" dirty="0"/>
                    </a:p>
                  </a:txBody>
                  <a:tcPr marL="65709" marR="65709" marT="32855" marB="32855" anchor="ctr"/>
                </a:tc>
                <a:tc>
                  <a:txBody>
                    <a:bodyPr/>
                    <a:lstStyle/>
                    <a:p>
                      <a:pPr algn="ctr"/>
                      <a:r>
                        <a:rPr kumimoji="1" lang="en-US" altLang="ja-JP" sz="1200" dirty="0"/>
                        <a:t>R5</a:t>
                      </a:r>
                      <a:endParaRPr kumimoji="1" lang="ja-JP" altLang="en-US" sz="1200" dirty="0"/>
                    </a:p>
                  </a:txBody>
                  <a:tcPr marL="65709" marR="65709" marT="32855" marB="32855" anchor="ctr"/>
                </a:tc>
                <a:extLst>
                  <a:ext uri="{0D108BD9-81ED-4DB2-BD59-A6C34878D82A}">
                    <a16:rowId xmlns:a16="http://schemas.microsoft.com/office/drawing/2014/main" val="689582824"/>
                  </a:ext>
                </a:extLst>
              </a:tr>
              <a:tr h="287955">
                <a:tc>
                  <a:txBody>
                    <a:bodyPr/>
                    <a:lstStyle/>
                    <a:p>
                      <a:pPr algn="ctr"/>
                      <a:r>
                        <a:rPr kumimoji="1" lang="ja-JP" altLang="en-US" sz="1200" dirty="0"/>
                        <a:t>森林面積</a:t>
                      </a:r>
                      <a:r>
                        <a:rPr kumimoji="1" lang="en-US" altLang="ja-JP" sz="1200" dirty="0"/>
                        <a:t>(ha)</a:t>
                      </a:r>
                      <a:endParaRPr kumimoji="1" lang="ja-JP" altLang="en-US" sz="1200" dirty="0"/>
                    </a:p>
                  </a:txBody>
                  <a:tcPr marL="65709" marR="65709" marT="32855" marB="32855" anchor="ctr"/>
                </a:tc>
                <a:tc>
                  <a:txBody>
                    <a:bodyPr/>
                    <a:lstStyle/>
                    <a:p>
                      <a:pPr algn="ctr"/>
                      <a:r>
                        <a:rPr kumimoji="1" lang="en-US" altLang="ja-JP" sz="1200" dirty="0"/>
                        <a:t>54,850</a:t>
                      </a:r>
                      <a:endParaRPr kumimoji="1" lang="ja-JP" altLang="en-US" sz="1200" dirty="0"/>
                    </a:p>
                  </a:txBody>
                  <a:tcPr marL="65709" marR="65709" marT="32855" marB="32855" anchor="ctr"/>
                </a:tc>
                <a:tc>
                  <a:txBody>
                    <a:bodyPr/>
                    <a:lstStyle/>
                    <a:p>
                      <a:pPr algn="ctr"/>
                      <a:r>
                        <a:rPr kumimoji="1" lang="en-US" altLang="ja-JP" sz="1200" dirty="0"/>
                        <a:t>54,142</a:t>
                      </a:r>
                      <a:endParaRPr kumimoji="1" lang="ja-JP" altLang="en-US" sz="1200" dirty="0"/>
                    </a:p>
                  </a:txBody>
                  <a:tcPr marL="65709" marR="65709" marT="32855" marB="32855" anchor="ctr"/>
                </a:tc>
                <a:tc>
                  <a:txBody>
                    <a:bodyPr/>
                    <a:lstStyle/>
                    <a:p>
                      <a:pPr algn="ctr"/>
                      <a:r>
                        <a:rPr kumimoji="1" lang="en-US" altLang="ja-JP" sz="1200" dirty="0"/>
                        <a:t>53,981</a:t>
                      </a:r>
                      <a:endParaRPr kumimoji="1" lang="ja-JP" altLang="en-US" sz="1200" dirty="0"/>
                    </a:p>
                  </a:txBody>
                  <a:tcPr marL="65709" marR="65709" marT="32855" marB="32855" anchor="ctr"/>
                </a:tc>
                <a:extLst>
                  <a:ext uri="{0D108BD9-81ED-4DB2-BD59-A6C34878D82A}">
                    <a16:rowId xmlns:a16="http://schemas.microsoft.com/office/drawing/2014/main" val="2675709294"/>
                  </a:ext>
                </a:extLst>
              </a:tr>
              <a:tr h="359229">
                <a:tc>
                  <a:txBody>
                    <a:bodyPr/>
                    <a:lstStyle/>
                    <a:p>
                      <a:pPr marL="0" marR="0" lvl="0" indent="0" algn="ctr" defTabSz="1230898" rtl="0" eaLnBrk="1" fontAlgn="auto" latinLnBrk="0" hangingPunct="1">
                        <a:lnSpc>
                          <a:spcPct val="100000"/>
                        </a:lnSpc>
                        <a:spcBef>
                          <a:spcPts val="0"/>
                        </a:spcBef>
                        <a:spcAft>
                          <a:spcPts val="0"/>
                        </a:spcAft>
                        <a:buClrTx/>
                        <a:buSzTx/>
                        <a:buFontTx/>
                        <a:buNone/>
                        <a:tabLst/>
                        <a:defRPr/>
                      </a:pPr>
                      <a:r>
                        <a:rPr kumimoji="1" lang="ja-JP" altLang="en-US" sz="1200" dirty="0"/>
                        <a:t>保安林面積</a:t>
                      </a:r>
                      <a:r>
                        <a:rPr kumimoji="1" lang="en-US" altLang="ja-JP" sz="1200" dirty="0"/>
                        <a:t>(ha)</a:t>
                      </a:r>
                      <a:endParaRPr kumimoji="1" lang="ja-JP" altLang="en-US" sz="1200" dirty="0"/>
                    </a:p>
                  </a:txBody>
                  <a:tcPr marL="65709" marR="65709" marT="32855" marB="32855" anchor="ctr"/>
                </a:tc>
                <a:tc>
                  <a:txBody>
                    <a:bodyPr/>
                    <a:lstStyle/>
                    <a:p>
                      <a:pPr marL="0" marR="0" lvl="0" indent="0" algn="ctr" defTabSz="1230898" rtl="0" eaLnBrk="1" fontAlgn="auto" latinLnBrk="0" hangingPunct="1">
                        <a:lnSpc>
                          <a:spcPct val="100000"/>
                        </a:lnSpc>
                        <a:spcBef>
                          <a:spcPts val="0"/>
                        </a:spcBef>
                        <a:spcAft>
                          <a:spcPts val="0"/>
                        </a:spcAft>
                        <a:buClrTx/>
                        <a:buSzTx/>
                        <a:buFontTx/>
                        <a:buNone/>
                        <a:tabLst/>
                        <a:defRPr/>
                      </a:pPr>
                      <a:r>
                        <a:rPr kumimoji="1" lang="en-US" altLang="ja-JP" sz="1200" dirty="0"/>
                        <a:t> 17,152</a:t>
                      </a:r>
                      <a:endParaRPr kumimoji="1" lang="ja-JP" altLang="en-US" sz="1200" dirty="0"/>
                    </a:p>
                  </a:txBody>
                  <a:tcPr marL="65709" marR="65709" marT="32855" marB="32855" anchor="ctr"/>
                </a:tc>
                <a:tc>
                  <a:txBody>
                    <a:bodyPr/>
                    <a:lstStyle/>
                    <a:p>
                      <a:pPr marL="0" marR="0" lvl="0" indent="0" algn="ctr" defTabSz="1230898" rtl="0" eaLnBrk="1" fontAlgn="auto" latinLnBrk="0" hangingPunct="1">
                        <a:lnSpc>
                          <a:spcPct val="100000"/>
                        </a:lnSpc>
                        <a:spcBef>
                          <a:spcPts val="0"/>
                        </a:spcBef>
                        <a:spcAft>
                          <a:spcPts val="0"/>
                        </a:spcAft>
                        <a:buClrTx/>
                        <a:buSzTx/>
                        <a:buFontTx/>
                        <a:buNone/>
                        <a:tabLst/>
                        <a:defRPr/>
                      </a:pPr>
                      <a:r>
                        <a:rPr kumimoji="1" lang="en-US" altLang="ja-JP" sz="1200" dirty="0"/>
                        <a:t>17,292</a:t>
                      </a:r>
                      <a:endParaRPr kumimoji="1" lang="ja-JP" altLang="en-US" sz="1200" dirty="0"/>
                    </a:p>
                  </a:txBody>
                  <a:tcPr marL="65709" marR="65709" marT="32855" marB="32855" anchor="ctr"/>
                </a:tc>
                <a:tc>
                  <a:txBody>
                    <a:bodyPr/>
                    <a:lstStyle/>
                    <a:p>
                      <a:pPr algn="ctr"/>
                      <a:r>
                        <a:rPr kumimoji="1" lang="en-US" altLang="ja-JP" sz="1200" dirty="0"/>
                        <a:t>17,569</a:t>
                      </a:r>
                      <a:r>
                        <a:rPr kumimoji="1" lang="ja-JP" altLang="en-US" sz="1200" dirty="0"/>
                        <a:t> </a:t>
                      </a:r>
                    </a:p>
                  </a:txBody>
                  <a:tcPr marL="65709" marR="65709" marT="32855" marB="32855" anchor="ctr"/>
                </a:tc>
                <a:extLst>
                  <a:ext uri="{0D108BD9-81ED-4DB2-BD59-A6C34878D82A}">
                    <a16:rowId xmlns:a16="http://schemas.microsoft.com/office/drawing/2014/main" val="2332227722"/>
                  </a:ext>
                </a:extLst>
              </a:tr>
              <a:tr h="407997">
                <a:tc>
                  <a:txBody>
                    <a:bodyPr/>
                    <a:lstStyle/>
                    <a:p>
                      <a:pPr algn="ctr"/>
                      <a:r>
                        <a:rPr kumimoji="1" lang="ja-JP" altLang="en-US" sz="1200" dirty="0"/>
                        <a:t>保安林指定率</a:t>
                      </a:r>
                      <a:r>
                        <a:rPr kumimoji="1" lang="en-US" altLang="ja-JP" sz="1200" dirty="0"/>
                        <a:t>(%)</a:t>
                      </a:r>
                    </a:p>
                  </a:txBody>
                  <a:tcPr marL="0" marR="0" marT="32855" marB="32855" anchor="ctr"/>
                </a:tc>
                <a:tc>
                  <a:txBody>
                    <a:bodyPr/>
                    <a:lstStyle/>
                    <a:p>
                      <a:pPr algn="ctr"/>
                      <a:r>
                        <a:rPr kumimoji="1" lang="en-US" altLang="ja-JP" sz="1200" dirty="0"/>
                        <a:t> 31.2       </a:t>
                      </a:r>
                      <a:endParaRPr kumimoji="1" lang="ja-JP" altLang="en-US" sz="1200" dirty="0"/>
                    </a:p>
                  </a:txBody>
                  <a:tcPr marL="65709" marR="65709" marT="32855" marB="32855" anchor="ctr"/>
                </a:tc>
                <a:tc>
                  <a:txBody>
                    <a:bodyPr/>
                    <a:lstStyle/>
                    <a:p>
                      <a:pPr marL="0" marR="0" lvl="0" indent="0" algn="ctr" defTabSz="1230898" rtl="0" eaLnBrk="1" fontAlgn="auto" latinLnBrk="0" hangingPunct="1">
                        <a:lnSpc>
                          <a:spcPct val="100000"/>
                        </a:lnSpc>
                        <a:spcBef>
                          <a:spcPts val="0"/>
                        </a:spcBef>
                        <a:spcAft>
                          <a:spcPts val="0"/>
                        </a:spcAft>
                        <a:buClrTx/>
                        <a:buSzTx/>
                        <a:buFontTx/>
                        <a:buNone/>
                        <a:tabLst/>
                        <a:defRPr/>
                      </a:pPr>
                      <a:r>
                        <a:rPr kumimoji="1" lang="en-US" altLang="ja-JP" sz="1200" dirty="0"/>
                        <a:t>31.9          </a:t>
                      </a:r>
                      <a:endParaRPr kumimoji="1" lang="ja-JP" altLang="en-US" sz="1200" dirty="0"/>
                    </a:p>
                  </a:txBody>
                  <a:tcPr marL="65709" marR="65709" marT="32855" marB="32855" anchor="ctr"/>
                </a:tc>
                <a:tc>
                  <a:txBody>
                    <a:bodyPr/>
                    <a:lstStyle/>
                    <a:p>
                      <a:pPr algn="ctr"/>
                      <a:r>
                        <a:rPr kumimoji="1" lang="en-US" altLang="ja-JP" sz="1200" dirty="0"/>
                        <a:t>32.5</a:t>
                      </a:r>
                      <a:r>
                        <a:rPr kumimoji="1" lang="ja-JP" altLang="en-US" sz="1200" dirty="0"/>
                        <a:t>　　　</a:t>
                      </a:r>
                    </a:p>
                  </a:txBody>
                  <a:tcPr marL="65709" marR="65709" marT="32855" marB="32855" anchor="ctr"/>
                </a:tc>
                <a:extLst>
                  <a:ext uri="{0D108BD9-81ED-4DB2-BD59-A6C34878D82A}">
                    <a16:rowId xmlns:a16="http://schemas.microsoft.com/office/drawing/2014/main" val="597096192"/>
                  </a:ext>
                </a:extLst>
              </a:tr>
            </a:tbl>
          </a:graphicData>
        </a:graphic>
      </p:graphicFrame>
      <p:sp>
        <p:nvSpPr>
          <p:cNvPr id="19" name="テキスト ボックス 18">
            <a:extLst>
              <a:ext uri="{FF2B5EF4-FFF2-40B4-BE49-F238E27FC236}">
                <a16:creationId xmlns:a16="http://schemas.microsoft.com/office/drawing/2014/main" id="{EA1031AA-7AEA-48FA-8E69-88EF2F377045}"/>
              </a:ext>
            </a:extLst>
          </p:cNvPr>
          <p:cNvSpPr txBox="1"/>
          <p:nvPr/>
        </p:nvSpPr>
        <p:spPr>
          <a:xfrm>
            <a:off x="5671888" y="1096087"/>
            <a:ext cx="3291404" cy="261610"/>
          </a:xfrm>
          <a:prstGeom prst="rect">
            <a:avLst/>
          </a:prstGeom>
          <a:noFill/>
        </p:spPr>
        <p:txBody>
          <a:bodyPr wrap="square">
            <a:spAutoFit/>
          </a:bodyPr>
          <a:lstStyle/>
          <a:p>
            <a:r>
              <a:rPr lang="ja-JP" altLang="en-US" sz="1100" b="1" dirty="0">
                <a:latin typeface="BIZ UDゴシック" panose="020B0400000000000000" pitchFamily="49" charset="-128"/>
                <a:ea typeface="BIZ UDゴシック" panose="020B0400000000000000" pitchFamily="49" charset="-128"/>
              </a:rPr>
              <a:t>●保安林指定状況</a:t>
            </a:r>
            <a:endParaRPr lang="en-US" altLang="ja-JP" sz="1100" b="1" dirty="0">
              <a:latin typeface="BIZ UDゴシック" panose="020B0400000000000000" pitchFamily="49" charset="-128"/>
              <a:ea typeface="BIZ UDゴシック" panose="020B0400000000000000" pitchFamily="49" charset="-128"/>
            </a:endParaRPr>
          </a:p>
        </p:txBody>
      </p:sp>
      <p:sp>
        <p:nvSpPr>
          <p:cNvPr id="21" name="矢印: 下 20">
            <a:extLst>
              <a:ext uri="{FF2B5EF4-FFF2-40B4-BE49-F238E27FC236}">
                <a16:creationId xmlns:a16="http://schemas.microsoft.com/office/drawing/2014/main" id="{6DCF3D11-5D59-401F-813C-432DFEC3FA02}"/>
              </a:ext>
            </a:extLst>
          </p:cNvPr>
          <p:cNvSpPr/>
          <p:nvPr/>
        </p:nvSpPr>
        <p:spPr>
          <a:xfrm>
            <a:off x="1815459" y="5135879"/>
            <a:ext cx="2126827" cy="1151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10">
            <a:extLst>
              <a:ext uri="{FF2B5EF4-FFF2-40B4-BE49-F238E27FC236}">
                <a16:creationId xmlns:a16="http://schemas.microsoft.com/office/drawing/2014/main" id="{18777E35-0163-446F-9DF7-63E6A1597A52}"/>
              </a:ext>
            </a:extLst>
          </p:cNvPr>
          <p:cNvSpPr>
            <a:spLocks noGrp="1"/>
          </p:cNvSpPr>
          <p:nvPr>
            <p:ph type="sldNum" sz="quarter" idx="12"/>
          </p:nvPr>
        </p:nvSpPr>
        <p:spPr>
          <a:xfrm>
            <a:off x="7677150" y="6508844"/>
            <a:ext cx="2228850" cy="365125"/>
          </a:xfrm>
        </p:spPr>
        <p:txBody>
          <a:bodyPr/>
          <a:lstStyle/>
          <a:p>
            <a:fld id="{D2D8002D-B5B0-4BAC-B1F6-782DDCCE6D9C}" type="slidenum">
              <a:rPr kumimoji="1" lang="ja-JP" altLang="en-US" sz="2000" b="1"/>
              <a:t>25</a:t>
            </a:fld>
            <a:endParaRPr kumimoji="1" lang="ja-JP" altLang="en-US" sz="2000" b="1" dirty="0"/>
          </a:p>
        </p:txBody>
      </p:sp>
      <p:graphicFrame>
        <p:nvGraphicFramePr>
          <p:cNvPr id="24" name="表 8">
            <a:extLst>
              <a:ext uri="{FF2B5EF4-FFF2-40B4-BE49-F238E27FC236}">
                <a16:creationId xmlns:a16="http://schemas.microsoft.com/office/drawing/2014/main" id="{40569E95-5C43-46E4-9EE4-B1C9D8E50986}"/>
              </a:ext>
            </a:extLst>
          </p:cNvPr>
          <p:cNvGraphicFramePr>
            <a:graphicFrameLocks noGrp="1"/>
          </p:cNvGraphicFramePr>
          <p:nvPr>
            <p:extLst>
              <p:ext uri="{D42A27DB-BD31-4B8C-83A1-F6EECF244321}">
                <p14:modId xmlns:p14="http://schemas.microsoft.com/office/powerpoint/2010/main" val="3543541507"/>
              </p:ext>
            </p:extLst>
          </p:nvPr>
        </p:nvGraphicFramePr>
        <p:xfrm>
          <a:off x="5694918" y="3023256"/>
          <a:ext cx="4192181" cy="3548555"/>
        </p:xfrm>
        <a:graphic>
          <a:graphicData uri="http://schemas.openxmlformats.org/drawingml/2006/table">
            <a:tbl>
              <a:tblPr firstRow="1" bandRow="1">
                <a:tableStyleId>{5C22544A-7EE6-4342-B048-85BDC9FD1C3A}</a:tableStyleId>
              </a:tblPr>
              <a:tblGrid>
                <a:gridCol w="581427">
                  <a:extLst>
                    <a:ext uri="{9D8B030D-6E8A-4147-A177-3AD203B41FA5}">
                      <a16:colId xmlns:a16="http://schemas.microsoft.com/office/drawing/2014/main" val="101789860"/>
                    </a:ext>
                  </a:extLst>
                </a:gridCol>
                <a:gridCol w="733009">
                  <a:extLst>
                    <a:ext uri="{9D8B030D-6E8A-4147-A177-3AD203B41FA5}">
                      <a16:colId xmlns:a16="http://schemas.microsoft.com/office/drawing/2014/main" val="1468613920"/>
                    </a:ext>
                  </a:extLst>
                </a:gridCol>
                <a:gridCol w="733009">
                  <a:extLst>
                    <a:ext uri="{9D8B030D-6E8A-4147-A177-3AD203B41FA5}">
                      <a16:colId xmlns:a16="http://schemas.microsoft.com/office/drawing/2014/main" val="3186257482"/>
                    </a:ext>
                  </a:extLst>
                </a:gridCol>
                <a:gridCol w="733009">
                  <a:extLst>
                    <a:ext uri="{9D8B030D-6E8A-4147-A177-3AD203B41FA5}">
                      <a16:colId xmlns:a16="http://schemas.microsoft.com/office/drawing/2014/main" val="1350333933"/>
                    </a:ext>
                  </a:extLst>
                </a:gridCol>
                <a:gridCol w="806805">
                  <a:extLst>
                    <a:ext uri="{9D8B030D-6E8A-4147-A177-3AD203B41FA5}">
                      <a16:colId xmlns:a16="http://schemas.microsoft.com/office/drawing/2014/main" val="100635963"/>
                    </a:ext>
                  </a:extLst>
                </a:gridCol>
                <a:gridCol w="604922">
                  <a:extLst>
                    <a:ext uri="{9D8B030D-6E8A-4147-A177-3AD203B41FA5}">
                      <a16:colId xmlns:a16="http://schemas.microsoft.com/office/drawing/2014/main" val="3401573251"/>
                    </a:ext>
                  </a:extLst>
                </a:gridCol>
              </a:tblGrid>
              <a:tr h="265810">
                <a:tc>
                  <a:txBody>
                    <a:bodyPr/>
                    <a:lstStyle/>
                    <a:p>
                      <a:r>
                        <a:rPr kumimoji="1" lang="ja-JP" altLang="en-US" sz="1100" dirty="0">
                          <a:latin typeface="BIZ UDゴシック" panose="020B0400000000000000" pitchFamily="49" charset="-128"/>
                          <a:ea typeface="BIZ UDゴシック" panose="020B0400000000000000" pitchFamily="49" charset="-128"/>
                        </a:rPr>
                        <a:t>危険度</a:t>
                      </a:r>
                    </a:p>
                  </a:txBody>
                  <a:tcPr marL="36000" marR="36000"/>
                </a:tc>
                <a:tc gridSpan="2">
                  <a:txBody>
                    <a:bodyPr/>
                    <a:lstStyle/>
                    <a:p>
                      <a:pPr algn="ctr"/>
                      <a:r>
                        <a:rPr kumimoji="1" lang="ja-JP" altLang="en-US" sz="1200" dirty="0">
                          <a:latin typeface="BIZ UDゴシック" panose="020B0400000000000000" pitchFamily="49" charset="-128"/>
                          <a:ea typeface="BIZ UDゴシック" panose="020B0400000000000000" pitchFamily="49" charset="-128"/>
                        </a:rPr>
                        <a:t>山腹崩壊</a:t>
                      </a:r>
                    </a:p>
                  </a:txBody>
                  <a:tcPr marL="36000" marR="36000"/>
                </a:tc>
                <a:tc hMerge="1">
                  <a:txBody>
                    <a:bodyPr/>
                    <a:lstStyle/>
                    <a:p>
                      <a:pPr algn="ctr"/>
                      <a:endParaRPr kumimoji="1" lang="ja-JP" altLang="en-US" sz="105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崩壊土砂流出</a:t>
                      </a:r>
                    </a:p>
                  </a:txBody>
                  <a:tcPr marL="36000" marR="36000"/>
                </a:tc>
                <a:tc hMerge="1">
                  <a:txBody>
                    <a:bodyPr/>
                    <a:lstStyle/>
                    <a:p>
                      <a:pPr algn="ctr"/>
                      <a:endParaRPr kumimoji="1" lang="ja-JP" altLang="en-US" sz="1050" dirty="0"/>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小計</a:t>
                      </a:r>
                    </a:p>
                  </a:txBody>
                  <a:tcPr marL="36000" marR="36000" anchor="ctr"/>
                </a:tc>
                <a:extLst>
                  <a:ext uri="{0D108BD9-81ED-4DB2-BD59-A6C34878D82A}">
                    <a16:rowId xmlns:a16="http://schemas.microsoft.com/office/drawing/2014/main" val="3961471862"/>
                  </a:ext>
                </a:extLst>
              </a:tr>
              <a:tr h="262424">
                <a:tc>
                  <a:txBody>
                    <a:bodyPr/>
                    <a:lstStyle/>
                    <a:p>
                      <a:r>
                        <a:rPr kumimoji="1" lang="ja-JP" altLang="en-US" sz="1050" dirty="0">
                          <a:latin typeface="BIZ UDゴシック" panose="020B0400000000000000" pitchFamily="49" charset="-128"/>
                          <a:ea typeface="BIZ UDゴシック" panose="020B0400000000000000" pitchFamily="49" charset="-128"/>
                        </a:rPr>
                        <a:t>ランク</a:t>
                      </a:r>
                    </a:p>
                  </a:txBody>
                  <a:tcPr marL="36000" marR="36000" anchor="ctr"/>
                </a:tc>
                <a:tc>
                  <a:txBody>
                    <a:bodyPr/>
                    <a:lstStyle/>
                    <a:p>
                      <a:pPr algn="ctr"/>
                      <a:r>
                        <a:rPr kumimoji="1" lang="ja-JP" altLang="en-US" sz="1050" dirty="0">
                          <a:latin typeface="BIZ UDゴシック" panose="020B0400000000000000" pitchFamily="49" charset="-128"/>
                          <a:ea typeface="BIZ UDゴシック" panose="020B0400000000000000" pitchFamily="49" charset="-128"/>
                        </a:rPr>
                        <a:t>保安林内</a:t>
                      </a:r>
                    </a:p>
                  </a:txBody>
                  <a:tcPr marL="36000" marR="36000"/>
                </a:tc>
                <a:tc>
                  <a:txBody>
                    <a:bodyPr/>
                    <a:lstStyle/>
                    <a:p>
                      <a:pPr algn="ctr"/>
                      <a:r>
                        <a:rPr kumimoji="1" lang="ja-JP" altLang="en-US" sz="1050" dirty="0">
                          <a:latin typeface="BIZ UDゴシック" panose="020B0400000000000000" pitchFamily="49" charset="-128"/>
                          <a:ea typeface="BIZ UDゴシック" panose="020B0400000000000000" pitchFamily="49" charset="-128"/>
                        </a:rPr>
                        <a:t>保安林外</a:t>
                      </a: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BIZ UDゴシック" panose="020B0400000000000000" pitchFamily="49" charset="-128"/>
                          <a:ea typeface="BIZ UDゴシック" panose="020B0400000000000000" pitchFamily="49" charset="-128"/>
                        </a:rPr>
                        <a:t>保安林内</a:t>
                      </a:r>
                    </a:p>
                  </a:txBody>
                  <a:tcPr marL="36000" marR="36000"/>
                </a:tc>
                <a:tc>
                  <a:txBody>
                    <a:bodyPr/>
                    <a:lstStyle/>
                    <a:p>
                      <a:pPr algn="ctr"/>
                      <a:r>
                        <a:rPr kumimoji="1" lang="ja-JP" altLang="en-US" sz="1050" dirty="0">
                          <a:latin typeface="BIZ UDゴシック" panose="020B0400000000000000" pitchFamily="49" charset="-128"/>
                          <a:ea typeface="BIZ UDゴシック" panose="020B0400000000000000" pitchFamily="49" charset="-128"/>
                        </a:rPr>
                        <a:t>保安林外</a:t>
                      </a:r>
                    </a:p>
                  </a:txBody>
                  <a:tcPr marL="36000" marR="36000"/>
                </a:tc>
                <a:tc vMerge="1">
                  <a:txBody>
                    <a:bodyPr/>
                    <a:lstStyle/>
                    <a:p>
                      <a:pPr algn="ctr"/>
                      <a:endParaRPr kumimoji="1" lang="ja-JP" altLang="en-US" sz="1050" dirty="0">
                        <a:latin typeface="BIZ UDゴシック" panose="020B0400000000000000" pitchFamily="49" charset="-128"/>
                        <a:ea typeface="BIZ UDゴシック" panose="020B0400000000000000" pitchFamily="49" charset="-128"/>
                      </a:endParaRPr>
                    </a:p>
                  </a:txBody>
                  <a:tcPr marL="36000" marR="36000"/>
                </a:tc>
                <a:extLst>
                  <a:ext uri="{0D108BD9-81ED-4DB2-BD59-A6C34878D82A}">
                    <a16:rowId xmlns:a16="http://schemas.microsoft.com/office/drawing/2014/main" val="3556987344"/>
                  </a:ext>
                </a:extLst>
              </a:tr>
              <a:tr h="443017">
                <a:tc>
                  <a:txBody>
                    <a:bodyPr/>
                    <a:lstStyle/>
                    <a:p>
                      <a:pPr algn="ctr"/>
                      <a:r>
                        <a:rPr kumimoji="1" lang="ja-JP" altLang="en-US" sz="1100" dirty="0">
                          <a:latin typeface="BIZ UDゴシック" panose="020B0400000000000000" pitchFamily="49" charset="-128"/>
                          <a:ea typeface="BIZ UDゴシック" panose="020B0400000000000000" pitchFamily="49" charset="-128"/>
                        </a:rPr>
                        <a:t>Ａ</a:t>
                      </a:r>
                    </a:p>
                  </a:txBody>
                  <a:tcPr marL="36000" marR="36000" anchor="ctr"/>
                </a:tc>
                <a:tc>
                  <a:txBody>
                    <a:bodyPr/>
                    <a:lstStyle/>
                    <a:p>
                      <a:pPr algn="ctr"/>
                      <a:r>
                        <a:rPr kumimoji="1" lang="en-US" altLang="ja-JP" sz="1100" dirty="0">
                          <a:latin typeface="BIZ UDゴシック" panose="020B0400000000000000" pitchFamily="49" charset="-128"/>
                          <a:ea typeface="BIZ UDゴシック" panose="020B0400000000000000" pitchFamily="49" charset="-128"/>
                        </a:rPr>
                        <a:t>21/140</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15</a:t>
                      </a:r>
                      <a:r>
                        <a:rPr kumimoji="1" lang="ja-JP" altLang="en-US" sz="1100" dirty="0">
                          <a:latin typeface="BIZ UDゴシック" panose="020B0400000000000000" pitchFamily="49" charset="-128"/>
                          <a:ea typeface="BIZ UDゴシック" panose="020B0400000000000000" pitchFamily="49" charset="-128"/>
                        </a:rPr>
                        <a:t>％）</a:t>
                      </a:r>
                    </a:p>
                  </a:txBody>
                  <a:tcPr marL="36000" marR="36000"/>
                </a:tc>
                <a:tc>
                  <a:txBody>
                    <a:bodyPr/>
                    <a:lstStyle/>
                    <a:p>
                      <a:pPr algn="ctr"/>
                      <a:r>
                        <a:rPr kumimoji="1" lang="en-US" altLang="ja-JP" sz="1100" dirty="0">
                          <a:latin typeface="BIZ UDゴシック" panose="020B0400000000000000" pitchFamily="49" charset="-128"/>
                          <a:ea typeface="BIZ UDゴシック" panose="020B0400000000000000" pitchFamily="49" charset="-128"/>
                        </a:rPr>
                        <a:t>6/250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2</a:t>
                      </a:r>
                      <a:r>
                        <a:rPr kumimoji="1" lang="ja-JP" altLang="en-US" sz="1100" dirty="0">
                          <a:latin typeface="BIZ UDゴシック" panose="020B0400000000000000" pitchFamily="49" charset="-128"/>
                          <a:ea typeface="BIZ UDゴシック" panose="020B0400000000000000" pitchFamily="49" charset="-128"/>
                        </a:rPr>
                        <a:t>％）</a:t>
                      </a: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129/359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35</a:t>
                      </a:r>
                      <a:r>
                        <a:rPr kumimoji="1" lang="ja-JP" altLang="en-US" sz="1100" dirty="0">
                          <a:latin typeface="BIZ UDゴシック" panose="020B0400000000000000" pitchFamily="49" charset="-128"/>
                          <a:ea typeface="BIZ UDゴシック" panose="020B0400000000000000" pitchFamily="49" charset="-128"/>
                        </a:rPr>
                        <a:t>％）</a:t>
                      </a:r>
                    </a:p>
                  </a:txBody>
                  <a:tcPr marL="36000" marR="36000"/>
                </a:tc>
                <a:tc>
                  <a:txBody>
                    <a:bodyPr/>
                    <a:lstStyle/>
                    <a:p>
                      <a:pPr algn="ctr"/>
                      <a:r>
                        <a:rPr kumimoji="1" lang="en-US" altLang="ja-JP" sz="1100" dirty="0">
                          <a:latin typeface="BIZ UDゴシック" panose="020B0400000000000000" pitchFamily="49" charset="-128"/>
                          <a:ea typeface="BIZ UDゴシック" panose="020B0400000000000000" pitchFamily="49" charset="-128"/>
                        </a:rPr>
                        <a:t>8/98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8</a:t>
                      </a:r>
                      <a:r>
                        <a:rPr kumimoji="1" lang="ja-JP" altLang="en-US" sz="1100" dirty="0">
                          <a:latin typeface="BIZ UDゴシック" panose="020B0400000000000000" pitchFamily="49" charset="-128"/>
                          <a:ea typeface="BIZ UDゴシック" panose="020B0400000000000000" pitchFamily="49" charset="-128"/>
                        </a:rPr>
                        <a:t>％）</a:t>
                      </a: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164/847</a:t>
                      </a:r>
                      <a:endParaRPr kumimoji="1" lang="ja-JP" altLang="en-US" sz="1100" dirty="0">
                        <a:latin typeface="BIZ UDゴシック" panose="020B0400000000000000" pitchFamily="49" charset="-128"/>
                        <a:ea typeface="BIZ UDゴシック" panose="020B0400000000000000" pitchFamily="49" charset="-128"/>
                      </a:endParaRPr>
                    </a:p>
                  </a:txBody>
                  <a:tcPr marL="36000" marR="36000" anchor="ctr"/>
                </a:tc>
                <a:extLst>
                  <a:ext uri="{0D108BD9-81ED-4DB2-BD59-A6C34878D82A}">
                    <a16:rowId xmlns:a16="http://schemas.microsoft.com/office/drawing/2014/main" val="3363790533"/>
                  </a:ext>
                </a:extLst>
              </a:tr>
              <a:tr h="194565">
                <a:tc>
                  <a:txBody>
                    <a:bodyPr/>
                    <a:lstStyle/>
                    <a:p>
                      <a:pPr algn="ctr">
                        <a:lnSpc>
                          <a:spcPts val="8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rPr>
                        <a:t>うち</a:t>
                      </a:r>
                      <a:endParaRPr kumimoji="1" lang="en-US" altLang="ja-JP" sz="1000" b="1" dirty="0">
                        <a:solidFill>
                          <a:schemeClr val="tx1"/>
                        </a:solidFill>
                        <a:latin typeface="BIZ UDゴシック" panose="020B0400000000000000" pitchFamily="49" charset="-128"/>
                        <a:ea typeface="BIZ UDゴシック" panose="020B0400000000000000" pitchFamily="49" charset="-128"/>
                      </a:endParaRPr>
                    </a:p>
                    <a:p>
                      <a:pPr algn="ctr">
                        <a:lnSpc>
                          <a:spcPts val="8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rPr>
                        <a:t>a1-a2</a:t>
                      </a:r>
                      <a:endParaRPr kumimoji="1" lang="ja-JP" altLang="en-US" sz="1000" b="1" dirty="0">
                        <a:solidFill>
                          <a:schemeClr val="tx1"/>
                        </a:solidFill>
                        <a:latin typeface="BIZ UDゴシック" panose="020B0400000000000000" pitchFamily="49" charset="-128"/>
                        <a:ea typeface="BIZ UDゴシック" panose="020B0400000000000000" pitchFamily="49" charset="-128"/>
                      </a:endParaRPr>
                    </a:p>
                  </a:txBody>
                  <a:tcPr marL="36000" marR="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BIZ UDゴシック" panose="020B0400000000000000" pitchFamily="49" charset="-128"/>
                          <a:ea typeface="BIZ UDゴシック" panose="020B0400000000000000" pitchFamily="49" charset="-128"/>
                        </a:rPr>
                        <a:t>   116</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BIZ UDゴシック" panose="020B0400000000000000" pitchFamily="49" charset="-128"/>
                          <a:ea typeface="BIZ UDゴシック" panose="020B0400000000000000" pitchFamily="49" charset="-128"/>
                        </a:rPr>
                        <a:t>  217</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BIZ UDゴシック" panose="020B0400000000000000" pitchFamily="49" charset="-128"/>
                          <a:ea typeface="BIZ UDゴシック" panose="020B0400000000000000" pitchFamily="49" charset="-128"/>
                        </a:rPr>
                        <a:t>    268</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BIZ UDゴシック" panose="020B0400000000000000" pitchFamily="49" charset="-128"/>
                          <a:ea typeface="BIZ UDゴシック" panose="020B0400000000000000" pitchFamily="49" charset="-128"/>
                        </a:rPr>
                        <a:t>  73</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BIZ UDゴシック" panose="020B0400000000000000" pitchFamily="49" charset="-128"/>
                          <a:ea typeface="BIZ UDゴシック" panose="020B0400000000000000" pitchFamily="49" charset="-128"/>
                        </a:rPr>
                        <a:t>    674</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6000" marR="36000" anchor="ctr"/>
                </a:tc>
                <a:extLst>
                  <a:ext uri="{0D108BD9-81ED-4DB2-BD59-A6C34878D82A}">
                    <a16:rowId xmlns:a16="http://schemas.microsoft.com/office/drawing/2014/main" val="3312147984"/>
                  </a:ext>
                </a:extLst>
              </a:tr>
              <a:tr h="443017">
                <a:tc>
                  <a:txBody>
                    <a:bodyPr/>
                    <a:lstStyle/>
                    <a:p>
                      <a:pPr algn="ctr"/>
                      <a:r>
                        <a:rPr kumimoji="1" lang="ja-JP" altLang="en-US" sz="1100" dirty="0">
                          <a:latin typeface="BIZ UDゴシック" panose="020B0400000000000000" pitchFamily="49" charset="-128"/>
                          <a:ea typeface="BIZ UDゴシック" panose="020B0400000000000000" pitchFamily="49" charset="-128"/>
                        </a:rPr>
                        <a:t>Ｂ</a:t>
                      </a:r>
                    </a:p>
                  </a:txBody>
                  <a:tcPr marL="36000" marR="36000" anchor="ctr"/>
                </a:tc>
                <a:tc>
                  <a:txBody>
                    <a:bodyPr/>
                    <a:lstStyle/>
                    <a:p>
                      <a:pPr algn="ctr"/>
                      <a:r>
                        <a:rPr kumimoji="1" lang="en-US" altLang="ja-JP" sz="1100" dirty="0">
                          <a:latin typeface="BIZ UDゴシック" panose="020B0400000000000000" pitchFamily="49" charset="-128"/>
                          <a:ea typeface="BIZ UDゴシック" panose="020B0400000000000000" pitchFamily="49" charset="-128"/>
                        </a:rPr>
                        <a:t>61/134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46</a:t>
                      </a:r>
                      <a:r>
                        <a:rPr kumimoji="1" lang="ja-JP" altLang="en-US" sz="1100" dirty="0">
                          <a:latin typeface="BIZ UDゴシック" panose="020B0400000000000000" pitchFamily="49" charset="-128"/>
                          <a:ea typeface="BIZ UDゴシック" panose="020B0400000000000000" pitchFamily="49" charset="-128"/>
                        </a:rPr>
                        <a:t>％）</a:t>
                      </a:r>
                    </a:p>
                  </a:txBody>
                  <a:tcPr marL="36000" marR="36000"/>
                </a:tc>
                <a:tc>
                  <a:txBody>
                    <a:bodyPr/>
                    <a:lstStyle/>
                    <a:p>
                      <a:pPr algn="ctr"/>
                      <a:r>
                        <a:rPr kumimoji="1" lang="en-US" altLang="ja-JP" sz="1100" dirty="0">
                          <a:latin typeface="BIZ UDゴシック" panose="020B0400000000000000" pitchFamily="49" charset="-128"/>
                          <a:ea typeface="BIZ UDゴシック" panose="020B0400000000000000" pitchFamily="49" charset="-128"/>
                        </a:rPr>
                        <a:t>46/202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23</a:t>
                      </a:r>
                      <a:r>
                        <a:rPr kumimoji="1" lang="ja-JP" altLang="en-US" sz="1100" dirty="0">
                          <a:latin typeface="BIZ UDゴシック" panose="020B0400000000000000" pitchFamily="49" charset="-128"/>
                          <a:ea typeface="BIZ UDゴシック" panose="020B0400000000000000" pitchFamily="49" charset="-128"/>
                        </a:rPr>
                        <a:t>％）</a:t>
                      </a: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155/227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68</a:t>
                      </a:r>
                      <a:r>
                        <a:rPr kumimoji="1" lang="ja-JP" altLang="en-US" sz="1100" dirty="0">
                          <a:latin typeface="BIZ UDゴシック" panose="020B0400000000000000" pitchFamily="49" charset="-128"/>
                          <a:ea typeface="BIZ UDゴシック" panose="020B0400000000000000" pitchFamily="49" charset="-128"/>
                        </a:rPr>
                        <a:t>％）</a:t>
                      </a:r>
                    </a:p>
                  </a:txBody>
                  <a:tcPr marL="36000" marR="36000"/>
                </a:tc>
                <a:tc>
                  <a:txBody>
                    <a:bodyPr/>
                    <a:lstStyle/>
                    <a:p>
                      <a:pPr algn="ctr"/>
                      <a:r>
                        <a:rPr kumimoji="1" lang="en-US" altLang="ja-JP" sz="1100" dirty="0">
                          <a:latin typeface="BIZ UDゴシック" panose="020B0400000000000000" pitchFamily="49" charset="-128"/>
                          <a:ea typeface="BIZ UDゴシック" panose="020B0400000000000000" pitchFamily="49" charset="-128"/>
                        </a:rPr>
                        <a:t>25/65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38</a:t>
                      </a:r>
                      <a:r>
                        <a:rPr kumimoji="1" lang="ja-JP" altLang="en-US" sz="1100" dirty="0">
                          <a:latin typeface="BIZ UDゴシック" panose="020B0400000000000000" pitchFamily="49" charset="-128"/>
                          <a:ea typeface="BIZ UDゴシック" panose="020B0400000000000000" pitchFamily="49" charset="-128"/>
                        </a:rPr>
                        <a:t>％）</a:t>
                      </a: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287/628</a:t>
                      </a:r>
                      <a:endParaRPr kumimoji="1" lang="ja-JP" altLang="en-US" sz="1100" dirty="0">
                        <a:latin typeface="BIZ UDゴシック" panose="020B0400000000000000" pitchFamily="49" charset="-128"/>
                        <a:ea typeface="BIZ UDゴシック" panose="020B0400000000000000" pitchFamily="49" charset="-128"/>
                      </a:endParaRPr>
                    </a:p>
                  </a:txBody>
                  <a:tcPr marL="36000" marR="36000" anchor="ctr"/>
                </a:tc>
                <a:extLst>
                  <a:ext uri="{0D108BD9-81ED-4DB2-BD59-A6C34878D82A}">
                    <a16:rowId xmlns:a16="http://schemas.microsoft.com/office/drawing/2014/main" val="1583975167"/>
                  </a:ext>
                </a:extLst>
              </a:tr>
              <a:tr h="443017">
                <a:tc>
                  <a:txBody>
                    <a:bodyPr/>
                    <a:lstStyle/>
                    <a:p>
                      <a:pPr algn="ctr"/>
                      <a:r>
                        <a:rPr kumimoji="1" lang="ja-JP" altLang="en-US" sz="1100" dirty="0">
                          <a:latin typeface="BIZ UDゴシック" panose="020B0400000000000000" pitchFamily="49" charset="-128"/>
                          <a:ea typeface="BIZ UDゴシック" panose="020B0400000000000000" pitchFamily="49" charset="-128"/>
                        </a:rPr>
                        <a:t>Ｃ</a:t>
                      </a:r>
                    </a:p>
                  </a:txBody>
                  <a:tcPr marL="36000" marR="36000" anchor="ctr"/>
                </a:tc>
                <a:tc>
                  <a:txBody>
                    <a:bodyPr/>
                    <a:lstStyle/>
                    <a:p>
                      <a:pPr algn="ctr"/>
                      <a:r>
                        <a:rPr kumimoji="1" lang="en-US" altLang="ja-JP" sz="1100" dirty="0">
                          <a:latin typeface="BIZ UDゴシック" panose="020B0400000000000000" pitchFamily="49" charset="-128"/>
                          <a:ea typeface="BIZ UDゴシック" panose="020B0400000000000000" pitchFamily="49" charset="-128"/>
                        </a:rPr>
                        <a:t>6/14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43</a:t>
                      </a:r>
                      <a:r>
                        <a:rPr kumimoji="1" lang="ja-JP" altLang="en-US" sz="1100" dirty="0">
                          <a:latin typeface="BIZ UDゴシック" panose="020B0400000000000000" pitchFamily="49" charset="-128"/>
                          <a:ea typeface="BIZ UDゴシック" panose="020B0400000000000000" pitchFamily="49" charset="-128"/>
                        </a:rPr>
                        <a:t>％）</a:t>
                      </a:r>
                    </a:p>
                  </a:txBody>
                  <a:tcPr marL="36000" marR="36000"/>
                </a:tc>
                <a:tc>
                  <a:txBody>
                    <a:bodyPr/>
                    <a:lstStyle/>
                    <a:p>
                      <a:pPr algn="ctr"/>
                      <a:r>
                        <a:rPr kumimoji="1" lang="en-US" altLang="ja-JP" sz="1100" dirty="0">
                          <a:latin typeface="BIZ UDゴシック" panose="020B0400000000000000" pitchFamily="49" charset="-128"/>
                          <a:ea typeface="BIZ UDゴシック" panose="020B0400000000000000" pitchFamily="49" charset="-128"/>
                        </a:rPr>
                        <a:t>4/31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13</a:t>
                      </a:r>
                      <a:r>
                        <a:rPr kumimoji="1" lang="ja-JP" altLang="en-US" sz="1100" dirty="0">
                          <a:latin typeface="BIZ UDゴシック" panose="020B0400000000000000" pitchFamily="49" charset="-128"/>
                          <a:ea typeface="BIZ UDゴシック" panose="020B0400000000000000" pitchFamily="49" charset="-128"/>
                        </a:rPr>
                        <a:t>％）</a:t>
                      </a: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7/11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64</a:t>
                      </a:r>
                      <a:r>
                        <a:rPr kumimoji="1" lang="ja-JP" altLang="en-US" sz="1100" dirty="0">
                          <a:latin typeface="BIZ UDゴシック" panose="020B0400000000000000" pitchFamily="49" charset="-128"/>
                          <a:ea typeface="BIZ UDゴシック" panose="020B0400000000000000" pitchFamily="49" charset="-128"/>
                        </a:rPr>
                        <a:t>％）</a:t>
                      </a:r>
                    </a:p>
                  </a:txBody>
                  <a:tcPr marL="36000" marR="36000"/>
                </a:tc>
                <a:tc>
                  <a:txBody>
                    <a:bodyPr/>
                    <a:lstStyle/>
                    <a:p>
                      <a:pPr algn="ctr"/>
                      <a:r>
                        <a:rPr kumimoji="1" lang="en-US" altLang="ja-JP" sz="1100" dirty="0">
                          <a:latin typeface="BIZ UDゴシック" panose="020B0400000000000000" pitchFamily="49" charset="-128"/>
                          <a:ea typeface="BIZ UDゴシック" panose="020B0400000000000000" pitchFamily="49" charset="-128"/>
                        </a:rPr>
                        <a:t>0/6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0</a:t>
                      </a:r>
                      <a:r>
                        <a:rPr kumimoji="1" lang="ja-JP" altLang="en-US" sz="1100" dirty="0">
                          <a:latin typeface="BIZ UDゴシック" panose="020B0400000000000000" pitchFamily="49" charset="-128"/>
                          <a:ea typeface="BIZ UDゴシック" panose="020B0400000000000000" pitchFamily="49" charset="-128"/>
                        </a:rPr>
                        <a:t>％）</a:t>
                      </a: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17/62</a:t>
                      </a:r>
                      <a:endParaRPr kumimoji="1" lang="ja-JP" altLang="en-US" sz="1100" dirty="0">
                        <a:latin typeface="BIZ UDゴシック" panose="020B0400000000000000" pitchFamily="49" charset="-128"/>
                        <a:ea typeface="BIZ UDゴシック" panose="020B0400000000000000" pitchFamily="49" charset="-128"/>
                      </a:endParaRPr>
                    </a:p>
                  </a:txBody>
                  <a:tcPr marL="36000" marR="36000" anchor="ctr"/>
                </a:tc>
                <a:extLst>
                  <a:ext uri="{0D108BD9-81ED-4DB2-BD59-A6C34878D82A}">
                    <a16:rowId xmlns:a16="http://schemas.microsoft.com/office/drawing/2014/main" val="1255723374"/>
                  </a:ext>
                </a:extLst>
              </a:tr>
              <a:tr h="443017">
                <a:tc>
                  <a:txBody>
                    <a:bodyPr/>
                    <a:lstStyle/>
                    <a:p>
                      <a:pPr algn="r"/>
                      <a:r>
                        <a:rPr kumimoji="1" lang="ja-JP" altLang="en-US" sz="1100" dirty="0">
                          <a:latin typeface="BIZ UDゴシック" panose="020B0400000000000000" pitchFamily="49" charset="-128"/>
                          <a:ea typeface="BIZ UDゴシック" panose="020B0400000000000000" pitchFamily="49" charset="-128"/>
                        </a:rPr>
                        <a:t>小計</a:t>
                      </a:r>
                      <a:endParaRPr kumimoji="1" lang="en-US" altLang="ja-JP" sz="1100" dirty="0">
                        <a:latin typeface="BIZ UDゴシック" panose="020B0400000000000000" pitchFamily="49" charset="-128"/>
                        <a:ea typeface="BIZ UDゴシック" panose="020B0400000000000000" pitchFamily="49" charset="-128"/>
                      </a:endParaRPr>
                    </a:p>
                  </a:txBody>
                  <a:tcPr marL="36000" marR="36000" anchor="ctr"/>
                </a:tc>
                <a:tc>
                  <a:txBody>
                    <a:bodyPr/>
                    <a:lstStyle/>
                    <a:p>
                      <a:pPr algn="ctr"/>
                      <a:r>
                        <a:rPr kumimoji="1" lang="en-US" altLang="ja-JP" sz="1100" dirty="0">
                          <a:latin typeface="BIZ UDゴシック" panose="020B0400000000000000" pitchFamily="49" charset="-128"/>
                          <a:ea typeface="BIZ UDゴシック" panose="020B0400000000000000" pitchFamily="49" charset="-128"/>
                        </a:rPr>
                        <a:t>88/288</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(30.6</a:t>
                      </a: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a:t>
                      </a:r>
                      <a:endParaRPr kumimoji="1" lang="ja-JP" altLang="en-US" sz="1100" dirty="0">
                        <a:latin typeface="BIZ UDゴシック" panose="020B0400000000000000" pitchFamily="49" charset="-128"/>
                        <a:ea typeface="BIZ UDゴシック" panose="020B0400000000000000" pitchFamily="49" charset="-128"/>
                      </a:endParaRPr>
                    </a:p>
                  </a:txBody>
                  <a:tcPr marL="36000" marR="36000"/>
                </a:tc>
                <a:tc>
                  <a:txBody>
                    <a:bodyPr/>
                    <a:lstStyle/>
                    <a:p>
                      <a:pPr algn="ctr"/>
                      <a:r>
                        <a:rPr kumimoji="1" lang="en-US" altLang="ja-JP" sz="1100" dirty="0">
                          <a:latin typeface="BIZ UDゴシック" panose="020B0400000000000000" pitchFamily="49" charset="-128"/>
                          <a:ea typeface="BIZ UDゴシック" panose="020B0400000000000000" pitchFamily="49" charset="-128"/>
                        </a:rPr>
                        <a:t>56/483</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(11.6</a:t>
                      </a: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a:t>
                      </a:r>
                      <a:endParaRPr kumimoji="1" lang="ja-JP" altLang="en-US" sz="1100" dirty="0">
                        <a:latin typeface="BIZ UDゴシック" panose="020B0400000000000000" pitchFamily="49" charset="-128"/>
                        <a:ea typeface="BIZ UDゴシック" panose="020B0400000000000000" pitchFamily="49" charset="-128"/>
                      </a:endParaRP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291/597</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(48.7</a:t>
                      </a: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a:t>
                      </a:r>
                      <a:endParaRPr kumimoji="1" lang="ja-JP" altLang="en-US" sz="1100" dirty="0">
                        <a:latin typeface="BIZ UDゴシック" panose="020B0400000000000000" pitchFamily="49" charset="-128"/>
                        <a:ea typeface="BIZ UDゴシック" panose="020B0400000000000000" pitchFamily="49" charset="-128"/>
                      </a:endParaRPr>
                    </a:p>
                  </a:txBody>
                  <a:tcPr marL="36000" marR="36000"/>
                </a:tc>
                <a:tc>
                  <a:txBody>
                    <a:bodyPr/>
                    <a:lstStyle/>
                    <a:p>
                      <a:pPr algn="ctr"/>
                      <a:r>
                        <a:rPr kumimoji="1" lang="en-US" altLang="ja-JP" sz="1100" dirty="0">
                          <a:latin typeface="BIZ UDゴシック" panose="020B0400000000000000" pitchFamily="49" charset="-128"/>
                          <a:ea typeface="BIZ UDゴシック" panose="020B0400000000000000" pitchFamily="49" charset="-128"/>
                        </a:rPr>
                        <a:t>33/169</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(24.9</a:t>
                      </a: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a:t>
                      </a:r>
                      <a:endParaRPr kumimoji="1" lang="ja-JP" altLang="en-US" sz="1100" dirty="0">
                        <a:latin typeface="BIZ UDゴシック" panose="020B0400000000000000" pitchFamily="49" charset="-128"/>
                        <a:ea typeface="BIZ UDゴシック" panose="020B0400000000000000" pitchFamily="49" charset="-128"/>
                      </a:endParaRPr>
                    </a:p>
                  </a:txBody>
                  <a:tcPr marL="36000" marR="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ー</a:t>
                      </a:r>
                    </a:p>
                  </a:txBody>
                  <a:tcPr marL="36000" marR="36000" anchor="ctr"/>
                </a:tc>
                <a:extLst>
                  <a:ext uri="{0D108BD9-81ED-4DB2-BD59-A6C34878D82A}">
                    <a16:rowId xmlns:a16="http://schemas.microsoft.com/office/drawing/2014/main" val="1641679628"/>
                  </a:ext>
                </a:extLst>
              </a:tr>
              <a:tr h="443017">
                <a:tc>
                  <a:txBody>
                    <a:bodyPr/>
                    <a:lstStyle/>
                    <a:p>
                      <a:pPr algn="r"/>
                      <a:r>
                        <a:rPr kumimoji="1" lang="ja-JP" altLang="en-US" sz="1100" dirty="0">
                          <a:latin typeface="BIZ UDゴシック" panose="020B0400000000000000" pitchFamily="49" charset="-128"/>
                          <a:ea typeface="BIZ UDゴシック" panose="020B0400000000000000" pitchFamily="49" charset="-128"/>
                        </a:rPr>
                        <a:t>合計</a:t>
                      </a:r>
                    </a:p>
                  </a:txBody>
                  <a:tcPr marL="36000" marR="36000"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144/771</a:t>
                      </a: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18.7%</a:t>
                      </a:r>
                      <a:r>
                        <a:rPr kumimoji="1" lang="ja-JP" altLang="en-US" sz="1100" dirty="0">
                          <a:latin typeface="BIZ UDゴシック" panose="020B0400000000000000" pitchFamily="49" charset="-128"/>
                          <a:ea typeface="BIZ UDゴシック" panose="020B0400000000000000" pitchFamily="49" charset="-128"/>
                        </a:rPr>
                        <a:t>）</a:t>
                      </a:r>
                    </a:p>
                  </a:txBody>
                  <a:tcPr marL="36000" marR="36000" anchor="ctr"/>
                </a:tc>
                <a:tc hMerge="1">
                  <a:txBody>
                    <a:bodyPr/>
                    <a:lstStyle/>
                    <a:p>
                      <a:pPr algn="ctr"/>
                      <a:endParaRPr kumimoji="1" lang="ja-JP" altLang="en-US" sz="1200"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rPr>
                        <a:t>324/766</a:t>
                      </a: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42.3%</a:t>
                      </a:r>
                      <a:r>
                        <a:rPr kumimoji="1" lang="ja-JP" altLang="en-US" sz="1100" dirty="0">
                          <a:latin typeface="BIZ UDゴシック" panose="020B0400000000000000" pitchFamily="49" charset="-128"/>
                          <a:ea typeface="BIZ UDゴシック" panose="020B0400000000000000" pitchFamily="49" charset="-128"/>
                        </a:rPr>
                        <a:t>）</a:t>
                      </a:r>
                    </a:p>
                  </a:txBody>
                  <a:tcPr marL="36000" marR="3600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rPr>
                        <a:t>ー</a:t>
                      </a:r>
                    </a:p>
                  </a:txBody>
                  <a:tcPr marL="36000" marR="36000" anchor="ctr"/>
                </a:tc>
                <a:extLst>
                  <a:ext uri="{0D108BD9-81ED-4DB2-BD59-A6C34878D82A}">
                    <a16:rowId xmlns:a16="http://schemas.microsoft.com/office/drawing/2014/main" val="837223233"/>
                  </a:ext>
                </a:extLst>
              </a:tr>
              <a:tr h="502086">
                <a:tc>
                  <a:txBody>
                    <a:bodyPr/>
                    <a:lstStyle/>
                    <a:p>
                      <a:pPr algn="ctr"/>
                      <a:r>
                        <a:rPr kumimoji="1" lang="ja-JP" altLang="en-US" sz="1200" dirty="0">
                          <a:latin typeface="BIZ UDゴシック" panose="020B0400000000000000" pitchFamily="49" charset="-128"/>
                          <a:ea typeface="BIZ UDゴシック" panose="020B0400000000000000" pitchFamily="49" charset="-128"/>
                        </a:rPr>
                        <a:t>総計</a:t>
                      </a:r>
                    </a:p>
                  </a:txBody>
                  <a:tcPr marL="36000" marR="36000" anchor="ct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　 </a:t>
                      </a:r>
                      <a:r>
                        <a:rPr kumimoji="1" lang="en-US" altLang="ja-JP" sz="1200" dirty="0">
                          <a:latin typeface="BIZ UDゴシック" panose="020B0400000000000000" pitchFamily="49" charset="-128"/>
                          <a:ea typeface="BIZ UDゴシック" panose="020B0400000000000000" pitchFamily="49" charset="-128"/>
                        </a:rPr>
                        <a:t>468/1,537</a:t>
                      </a:r>
                      <a:r>
                        <a:rPr kumimoji="1" lang="ja-JP" altLang="en-US" sz="1200" dirty="0">
                          <a:latin typeface="BIZ UDゴシック" panose="020B0400000000000000" pitchFamily="49" charset="-128"/>
                          <a:ea typeface="BIZ UDゴシック" panose="020B0400000000000000" pitchFamily="49" charset="-128"/>
                        </a:rPr>
                        <a:t>（</a:t>
                      </a:r>
                      <a:r>
                        <a:rPr kumimoji="1" lang="en-US" altLang="ja-JP" sz="1200" dirty="0">
                          <a:latin typeface="BIZ UDゴシック" panose="020B0400000000000000" pitchFamily="49" charset="-128"/>
                          <a:ea typeface="BIZ UDゴシック" panose="020B0400000000000000" pitchFamily="49" charset="-128"/>
                        </a:rPr>
                        <a:t>30.4%)</a:t>
                      </a:r>
                      <a:endParaRPr kumimoji="1" lang="ja-JP" altLang="en-US" sz="1200" dirty="0">
                        <a:latin typeface="BIZ UDゴシック" panose="020B0400000000000000" pitchFamily="49" charset="-128"/>
                        <a:ea typeface="BIZ UDゴシック" panose="020B0400000000000000" pitchFamily="49" charset="-128"/>
                      </a:endParaRPr>
                    </a:p>
                  </a:txBody>
                  <a:tcPr marL="36000" marR="36000" anchor="ctr"/>
                </a:tc>
                <a:tc hMerge="1">
                  <a:txBody>
                    <a:bodyPr/>
                    <a:lstStyle/>
                    <a:p>
                      <a:endParaRPr kumimoji="1" lang="ja-JP" altLang="en-US"/>
                    </a:p>
                  </a:txBody>
                  <a:tcPr/>
                </a:tc>
                <a:tc hMerge="1">
                  <a:txBody>
                    <a:bodyPr/>
                    <a:lstStyle/>
                    <a:p>
                      <a:pPr algn="ctr"/>
                      <a:endParaRPr kumimoji="1" lang="ja-JP" altLang="en-US" sz="1200" dirty="0"/>
                    </a:p>
                  </a:txBody>
                  <a:tcPr/>
                </a:tc>
                <a:tc hMerge="1">
                  <a:txBody>
                    <a:bodyPr/>
                    <a:lstStyle/>
                    <a:p>
                      <a:endParaRPr kumimoji="1" lang="ja-JP" alt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latin typeface="BIZ UDゴシック" panose="020B0400000000000000" pitchFamily="49" charset="-128"/>
                        <a:ea typeface="BIZ UDゴシック" panose="020B0400000000000000" pitchFamily="49" charset="-128"/>
                      </a:endParaRPr>
                    </a:p>
                  </a:txBody>
                  <a:tcPr marL="36000" marR="36000" anchor="ctr"/>
                </a:tc>
                <a:extLst>
                  <a:ext uri="{0D108BD9-81ED-4DB2-BD59-A6C34878D82A}">
                    <a16:rowId xmlns:a16="http://schemas.microsoft.com/office/drawing/2014/main" val="1405876334"/>
                  </a:ext>
                </a:extLst>
              </a:tr>
            </a:tbl>
          </a:graphicData>
        </a:graphic>
      </p:graphicFrame>
      <p:sp>
        <p:nvSpPr>
          <p:cNvPr id="25" name="大かっこ 24">
            <a:extLst>
              <a:ext uri="{FF2B5EF4-FFF2-40B4-BE49-F238E27FC236}">
                <a16:creationId xmlns:a16="http://schemas.microsoft.com/office/drawing/2014/main" id="{93970A2F-92F1-47F5-925B-9C20AE3AB747}"/>
              </a:ext>
            </a:extLst>
          </p:cNvPr>
          <p:cNvSpPr/>
          <p:nvPr/>
        </p:nvSpPr>
        <p:spPr>
          <a:xfrm>
            <a:off x="7914244" y="6175806"/>
            <a:ext cx="1866715" cy="365125"/>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r>
              <a:rPr kumimoji="1" lang="ja-JP" altLang="en-US" sz="1050" dirty="0">
                <a:latin typeface="BIZ UDゴシック" panose="020B0400000000000000" pitchFamily="49" charset="-128"/>
                <a:ea typeface="BIZ UDゴシック" panose="020B0400000000000000" pitchFamily="49" charset="-128"/>
              </a:rPr>
              <a:t>保安林内：</a:t>
            </a:r>
            <a:r>
              <a:rPr kumimoji="1" lang="en-US" altLang="ja-JP" sz="1050" dirty="0">
                <a:latin typeface="BIZ UDゴシック" panose="020B0400000000000000" pitchFamily="49" charset="-128"/>
                <a:ea typeface="BIZ UDゴシック" panose="020B0400000000000000" pitchFamily="49" charset="-128"/>
              </a:rPr>
              <a:t>379/885(42.3</a:t>
            </a:r>
            <a:r>
              <a:rPr kumimoji="1" lang="ja-JP" altLang="en-US" sz="1050" dirty="0">
                <a:latin typeface="BIZ UDゴシック" panose="020B0400000000000000" pitchFamily="49" charset="-128"/>
                <a:ea typeface="BIZ UDゴシック" panose="020B0400000000000000" pitchFamily="49" charset="-128"/>
              </a:rPr>
              <a:t>％</a:t>
            </a:r>
            <a:r>
              <a:rPr kumimoji="1" lang="en-US" altLang="ja-JP" sz="1050" dirty="0">
                <a:latin typeface="BIZ UDゴシック" panose="020B0400000000000000" pitchFamily="49" charset="-128"/>
                <a:ea typeface="BIZ UDゴシック" panose="020B0400000000000000" pitchFamily="49" charset="-128"/>
              </a:rPr>
              <a:t>)</a:t>
            </a:r>
          </a:p>
          <a:p>
            <a:r>
              <a:rPr kumimoji="1" lang="ja-JP" altLang="en-US" sz="1050" dirty="0">
                <a:latin typeface="BIZ UDゴシック" panose="020B0400000000000000" pitchFamily="49" charset="-128"/>
                <a:ea typeface="BIZ UDゴシック" panose="020B0400000000000000" pitchFamily="49" charset="-128"/>
              </a:rPr>
              <a:t>保安林外：</a:t>
            </a:r>
            <a:r>
              <a:rPr kumimoji="1" lang="en-US" altLang="ja-JP" sz="1050" dirty="0">
                <a:latin typeface="BIZ UDゴシック" panose="020B0400000000000000" pitchFamily="49" charset="-128"/>
                <a:ea typeface="BIZ UDゴシック" panose="020B0400000000000000" pitchFamily="49" charset="-128"/>
              </a:rPr>
              <a:t>89/652(13.7%)</a:t>
            </a:r>
            <a:endParaRPr kumimoji="1" lang="ja-JP" altLang="en-US" sz="1050" dirty="0"/>
          </a:p>
        </p:txBody>
      </p:sp>
      <p:sp>
        <p:nvSpPr>
          <p:cNvPr id="17" name="四角形: 角を丸くする 16">
            <a:extLst>
              <a:ext uri="{FF2B5EF4-FFF2-40B4-BE49-F238E27FC236}">
                <a16:creationId xmlns:a16="http://schemas.microsoft.com/office/drawing/2014/main" id="{F3B554D1-F6E0-4086-9FB8-C55EDEA83169}"/>
              </a:ext>
            </a:extLst>
          </p:cNvPr>
          <p:cNvSpPr/>
          <p:nvPr/>
        </p:nvSpPr>
        <p:spPr>
          <a:xfrm>
            <a:off x="119964" y="5282292"/>
            <a:ext cx="5517819" cy="1536206"/>
          </a:xfrm>
          <a:prstGeom prst="roundRect">
            <a:avLst>
              <a:gd name="adj" fmla="val 5612"/>
            </a:avLst>
          </a:prstGeom>
          <a:solidFill>
            <a:schemeClr val="accent5">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ct val="1500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●取組みの方向性</a:t>
            </a:r>
            <a:endParaRPr kumimoji="1" lang="en-US" altLang="ja-JP" sz="14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・航空レーザ計測データを活用した土砂・流木の堆積状況、森林の</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荒廃状況、更に、既存施設の老朽化状況等を踏まえた、治山対策</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の全体像と進捗状況を府民に解りやすく示します。</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・また、災害発生地の復旧を最優先としつつ、山地災害危険地区の </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特に危険度の高い森林に対する</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治山対策の加速化を図ります</a:t>
            </a: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22" name="正方形/長方形 21">
            <a:extLst>
              <a:ext uri="{FF2B5EF4-FFF2-40B4-BE49-F238E27FC236}">
                <a16:creationId xmlns:a16="http://schemas.microsoft.com/office/drawing/2014/main" id="{BD71983A-97B6-4B63-AF15-65BA30D424D5}"/>
              </a:ext>
            </a:extLst>
          </p:cNvPr>
          <p:cNvSpPr/>
          <p:nvPr/>
        </p:nvSpPr>
        <p:spPr>
          <a:xfrm>
            <a:off x="0" y="0"/>
            <a:ext cx="9906000" cy="5450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dirty="0">
                <a:latin typeface="BIZ UDゴシック" panose="020B0400000000000000" pitchFamily="49" charset="-128"/>
                <a:ea typeface="BIZ UDゴシック" panose="020B0400000000000000" pitchFamily="49" charset="-128"/>
              </a:rPr>
              <a:t>　第４章　</a:t>
            </a:r>
            <a:r>
              <a:rPr kumimoji="1" lang="ja-JP" altLang="en-US" sz="1600" dirty="0">
                <a:latin typeface="BIZ UDゴシック" panose="020B0400000000000000" pitchFamily="49" charset="-128"/>
                <a:ea typeface="BIZ UDゴシック" panose="020B0400000000000000" pitchFamily="49" charset="-128"/>
              </a:rPr>
              <a:t>森林の長期的な維持・保全に向けた「</a:t>
            </a:r>
            <a:r>
              <a:rPr kumimoji="1" lang="ja-JP" altLang="en-US" dirty="0">
                <a:latin typeface="BIZ UDゴシック" panose="020B0400000000000000" pitchFamily="49" charset="-128"/>
                <a:ea typeface="BIZ UDゴシック" panose="020B0400000000000000" pitchFamily="49" charset="-128"/>
              </a:rPr>
              <a:t>４つの基軸」と「主要施策」</a:t>
            </a:r>
            <a:endParaRPr kumimoji="1" lang="en-US" altLang="ja-JP" dirty="0">
              <a:latin typeface="BIZ UDゴシック" panose="020B0400000000000000" pitchFamily="49" charset="-128"/>
              <a:ea typeface="BIZ UDゴシック" panose="020B0400000000000000" pitchFamily="49" charset="-128"/>
            </a:endParaRPr>
          </a:p>
        </p:txBody>
      </p:sp>
      <p:pic>
        <p:nvPicPr>
          <p:cNvPr id="26" name="図 25">
            <a:extLst>
              <a:ext uri="{FF2B5EF4-FFF2-40B4-BE49-F238E27FC236}">
                <a16:creationId xmlns:a16="http://schemas.microsoft.com/office/drawing/2014/main" id="{1A56D940-FA17-4D2F-9349-FDB314C49F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94457" y="4120"/>
            <a:ext cx="252000" cy="252000"/>
          </a:xfrm>
          <a:prstGeom prst="rect">
            <a:avLst/>
          </a:prstGeom>
        </p:spPr>
      </p:pic>
      <p:pic>
        <p:nvPicPr>
          <p:cNvPr id="27" name="図 26">
            <a:extLst>
              <a:ext uri="{FF2B5EF4-FFF2-40B4-BE49-F238E27FC236}">
                <a16:creationId xmlns:a16="http://schemas.microsoft.com/office/drawing/2014/main" id="{8DB45918-8FE7-4E97-A632-16F0962198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4258" y="277487"/>
            <a:ext cx="252000" cy="252000"/>
          </a:xfrm>
          <a:prstGeom prst="rect">
            <a:avLst/>
          </a:prstGeom>
        </p:spPr>
      </p:pic>
      <p:pic>
        <p:nvPicPr>
          <p:cNvPr id="28" name="図 27">
            <a:extLst>
              <a:ext uri="{FF2B5EF4-FFF2-40B4-BE49-F238E27FC236}">
                <a16:creationId xmlns:a16="http://schemas.microsoft.com/office/drawing/2014/main" id="{35785002-0C5C-4C6B-9792-7DC00D6130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07759" y="277487"/>
            <a:ext cx="252000" cy="252000"/>
          </a:xfrm>
          <a:prstGeom prst="rect">
            <a:avLst/>
          </a:prstGeom>
        </p:spPr>
      </p:pic>
      <p:pic>
        <p:nvPicPr>
          <p:cNvPr id="29" name="図 28">
            <a:extLst>
              <a:ext uri="{FF2B5EF4-FFF2-40B4-BE49-F238E27FC236}">
                <a16:creationId xmlns:a16="http://schemas.microsoft.com/office/drawing/2014/main" id="{F6767E89-95DA-403B-B82C-04E2C43822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7958" y="4120"/>
            <a:ext cx="252000" cy="252000"/>
          </a:xfrm>
          <a:prstGeom prst="rect">
            <a:avLst/>
          </a:prstGeom>
        </p:spPr>
      </p:pic>
      <p:pic>
        <p:nvPicPr>
          <p:cNvPr id="30" name="図 29">
            <a:extLst>
              <a:ext uri="{FF2B5EF4-FFF2-40B4-BE49-F238E27FC236}">
                <a16:creationId xmlns:a16="http://schemas.microsoft.com/office/drawing/2014/main" id="{CEA08CFB-1379-411E-B9BB-6520108BD3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21459" y="4120"/>
            <a:ext cx="252000" cy="252000"/>
          </a:xfrm>
          <a:prstGeom prst="rect">
            <a:avLst/>
          </a:prstGeom>
        </p:spPr>
      </p:pic>
      <p:pic>
        <p:nvPicPr>
          <p:cNvPr id="31" name="図 30">
            <a:extLst>
              <a:ext uri="{FF2B5EF4-FFF2-40B4-BE49-F238E27FC236}">
                <a16:creationId xmlns:a16="http://schemas.microsoft.com/office/drawing/2014/main" id="{71D9D526-9373-4133-9ECA-C336E4460E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34960" y="4120"/>
            <a:ext cx="252000" cy="252000"/>
          </a:xfrm>
          <a:prstGeom prst="rect">
            <a:avLst/>
          </a:prstGeom>
        </p:spPr>
      </p:pic>
      <p:pic>
        <p:nvPicPr>
          <p:cNvPr id="32" name="図 31">
            <a:extLst>
              <a:ext uri="{FF2B5EF4-FFF2-40B4-BE49-F238E27FC236}">
                <a16:creationId xmlns:a16="http://schemas.microsoft.com/office/drawing/2014/main" id="{7C912460-7A72-46ED-BED7-61BC5B25A94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129" t="4624" r="4028" b="3456"/>
          <a:stretch/>
        </p:blipFill>
        <p:spPr>
          <a:xfrm>
            <a:off x="8279365" y="4120"/>
            <a:ext cx="253392" cy="252000"/>
          </a:xfrm>
          <a:prstGeom prst="rect">
            <a:avLst/>
          </a:prstGeom>
        </p:spPr>
      </p:pic>
      <p:pic>
        <p:nvPicPr>
          <p:cNvPr id="42" name="Picture 2">
            <a:extLst>
              <a:ext uri="{FF2B5EF4-FFF2-40B4-BE49-F238E27FC236}">
                <a16:creationId xmlns:a16="http://schemas.microsoft.com/office/drawing/2014/main" id="{DA1F6746-706F-4285-AC13-01E25C8146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80757" y="277487"/>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D745DB90-C989-451F-9B8C-8BDE1E59A8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21263" y="277487"/>
            <a:ext cx="252000" cy="2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945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02187486-AE79-4C77-AAA1-173497A921B4}"/>
              </a:ext>
            </a:extLst>
          </p:cNvPr>
          <p:cNvSpPr/>
          <p:nvPr/>
        </p:nvSpPr>
        <p:spPr>
          <a:xfrm>
            <a:off x="0" y="489860"/>
            <a:ext cx="9906000" cy="464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bIns="36000" rtlCol="0" anchor="ctr" anchorCtr="0"/>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sz="1600" dirty="0">
                <a:latin typeface="BIZ UDゴシック" panose="020B0400000000000000" pitchFamily="49" charset="-128"/>
                <a:ea typeface="BIZ UDゴシック" panose="020B0400000000000000" pitchFamily="49" charset="-128"/>
              </a:rPr>
              <a:t>基軸１</a:t>
            </a:r>
            <a:r>
              <a:rPr kumimoji="1" lang="ja-JP" altLang="en-US" sz="2000"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森林防災・減災力の維持・強化」</a:t>
            </a:r>
            <a:endParaRPr kumimoji="1" lang="ja-JP" altLang="en-US" b="1" dirty="0">
              <a:latin typeface="BIZ UDゴシック" panose="020B0400000000000000" pitchFamily="49" charset="-128"/>
              <a:ea typeface="BIZ UDゴシック" panose="020B0400000000000000" pitchFamily="49" charset="-128"/>
            </a:endParaRPr>
          </a:p>
        </p:txBody>
      </p:sp>
      <p:pic>
        <p:nvPicPr>
          <p:cNvPr id="27" name="図 26">
            <a:extLst>
              <a:ext uri="{FF2B5EF4-FFF2-40B4-BE49-F238E27FC236}">
                <a16:creationId xmlns:a16="http://schemas.microsoft.com/office/drawing/2014/main" id="{A5B7662F-7510-4759-BC65-84913E8F2C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52116" y="5251192"/>
            <a:ext cx="1904779" cy="1428584"/>
          </a:xfrm>
          <a:prstGeom prst="rect">
            <a:avLst/>
          </a:prstGeom>
        </p:spPr>
      </p:pic>
      <p:sp>
        <p:nvSpPr>
          <p:cNvPr id="11" name="四角形: 角を丸くする 10">
            <a:extLst>
              <a:ext uri="{FF2B5EF4-FFF2-40B4-BE49-F238E27FC236}">
                <a16:creationId xmlns:a16="http://schemas.microsoft.com/office/drawing/2014/main" id="{85314BE4-407F-4A25-8672-B72E109ED397}"/>
              </a:ext>
            </a:extLst>
          </p:cNvPr>
          <p:cNvSpPr/>
          <p:nvPr/>
        </p:nvSpPr>
        <p:spPr>
          <a:xfrm>
            <a:off x="126806" y="5396157"/>
            <a:ext cx="5355421" cy="1428584"/>
          </a:xfrm>
          <a:prstGeom prst="roundRect">
            <a:avLst>
              <a:gd name="adj" fmla="val 5612"/>
            </a:avLst>
          </a:prstGeom>
          <a:solidFill>
            <a:schemeClr val="accent5">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ct val="1500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●取組みの方向性</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・山地災害危険地区の危険度が高く、保全対象に近接するなど、</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特に下流への影響が大きくなることが見込まれる箇所等、</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対策効果の優先度を踏まえながら、</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健全度</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Ⅲ</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Ⅳ</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の老朽化施設</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の早期解消</a:t>
            </a:r>
            <a:r>
              <a:rPr kumimoji="1" lang="ja-JP" altLang="en-US" sz="1400" dirty="0">
                <a:solidFill>
                  <a:schemeClr val="tx1"/>
                </a:solidFill>
                <a:latin typeface="BIZ UDゴシック" panose="020B0400000000000000" pitchFamily="49" charset="-128"/>
                <a:ea typeface="BIZ UDゴシック" panose="020B0400000000000000" pitchFamily="49" charset="-128"/>
              </a:rPr>
              <a:t>に取組みます。</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8" name="四角形: 角を丸くする 7">
            <a:extLst>
              <a:ext uri="{FF2B5EF4-FFF2-40B4-BE49-F238E27FC236}">
                <a16:creationId xmlns:a16="http://schemas.microsoft.com/office/drawing/2014/main" id="{4B36CA29-BF41-42AC-AE37-8CCBC550F703}"/>
              </a:ext>
            </a:extLst>
          </p:cNvPr>
          <p:cNvSpPr/>
          <p:nvPr/>
        </p:nvSpPr>
        <p:spPr>
          <a:xfrm>
            <a:off x="56470" y="971640"/>
            <a:ext cx="4284354" cy="403679"/>
          </a:xfrm>
          <a:prstGeom prst="roundRect">
            <a:avLst>
              <a:gd name="adj" fmla="val 561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050" dirty="0">
                <a:solidFill>
                  <a:srgbClr val="8AA0C5"/>
                </a:solidFill>
                <a:latin typeface="BIZ UDゴシック" panose="020B0400000000000000" pitchFamily="49" charset="-128"/>
                <a:ea typeface="BIZ UDゴシック" panose="020B0400000000000000" pitchFamily="49" charset="-128"/>
              </a:rPr>
              <a:t> 　</a:t>
            </a:r>
            <a:r>
              <a:rPr kumimoji="1" lang="ja-JP" altLang="en-US" sz="1050" b="1" dirty="0">
                <a:solidFill>
                  <a:srgbClr val="002060"/>
                </a:solidFill>
                <a:latin typeface="BIZ UDゴシック" panose="020B0400000000000000" pitchFamily="49" charset="-128"/>
                <a:ea typeface="BIZ UDゴシック" panose="020B0400000000000000" pitchFamily="49" charset="-128"/>
              </a:rPr>
              <a:t>施策１</a:t>
            </a:r>
            <a:r>
              <a:rPr kumimoji="1" lang="en-US" altLang="ja-JP" sz="1050" b="1" dirty="0">
                <a:solidFill>
                  <a:srgbClr val="002060"/>
                </a:solidFill>
                <a:latin typeface="BIZ UDゴシック" panose="020B0400000000000000" pitchFamily="49" charset="-128"/>
                <a:ea typeface="BIZ UDゴシック" panose="020B0400000000000000" pitchFamily="49" charset="-128"/>
              </a:rPr>
              <a:t>-</a:t>
            </a:r>
            <a:r>
              <a:rPr kumimoji="1" lang="ja-JP" altLang="en-US" sz="1050" b="1" dirty="0">
                <a:solidFill>
                  <a:srgbClr val="002060"/>
                </a:solidFill>
                <a:latin typeface="BIZ UDゴシック" panose="020B0400000000000000" pitchFamily="49" charset="-128"/>
                <a:ea typeface="BIZ UDゴシック" panose="020B0400000000000000" pitchFamily="49" charset="-128"/>
              </a:rPr>
              <a:t>２　</a:t>
            </a:r>
            <a:r>
              <a:rPr kumimoji="1" lang="ja-JP" altLang="en-US" dirty="0">
                <a:solidFill>
                  <a:schemeClr val="accent5">
                    <a:lumMod val="75000"/>
                  </a:schemeClr>
                </a:solidFill>
                <a:latin typeface="BIZ UDゴシック" panose="020B0400000000000000" pitchFamily="49" charset="-128"/>
                <a:ea typeface="BIZ UDゴシック" panose="020B0400000000000000" pitchFamily="49" charset="-128"/>
              </a:rPr>
              <a:t>治山施設の長寿命化・機能強化</a:t>
            </a:r>
            <a:endParaRPr kumimoji="1" lang="en-US" altLang="ja-JP" sz="1200" dirty="0">
              <a:solidFill>
                <a:schemeClr val="accent5">
                  <a:lumMod val="75000"/>
                </a:schemeClr>
              </a:solidFill>
              <a:latin typeface="BIZ UDゴシック" panose="020B0400000000000000" pitchFamily="49" charset="-128"/>
              <a:ea typeface="BIZ UDゴシック" panose="020B0400000000000000" pitchFamily="49" charset="-128"/>
            </a:endParaRPr>
          </a:p>
          <a:p>
            <a:r>
              <a:rPr kumimoji="1" lang="ja-JP" altLang="en-US" sz="1000" dirty="0">
                <a:solidFill>
                  <a:schemeClr val="tx1"/>
                </a:solidFill>
                <a:latin typeface="+mn-ea"/>
              </a:rPr>
              <a:t>   </a:t>
            </a:r>
            <a:endParaRPr kumimoji="1" lang="en-US" altLang="ja-JP" sz="1400" dirty="0">
              <a:solidFill>
                <a:schemeClr val="accent5">
                  <a:lumMod val="75000"/>
                </a:schemeClr>
              </a:solidFill>
              <a:latin typeface="BIZ UDゴシック" panose="020B0400000000000000" pitchFamily="49" charset="-128"/>
              <a:ea typeface="BIZ UDゴシック" panose="020B0400000000000000" pitchFamily="49" charset="-128"/>
            </a:endParaRPr>
          </a:p>
          <a:p>
            <a:r>
              <a:rPr kumimoji="1" lang="ja-JP" altLang="en-US" sz="1400" dirty="0">
                <a:solidFill>
                  <a:schemeClr val="accent5">
                    <a:lumMod val="75000"/>
                  </a:schemeClr>
                </a:solidFill>
                <a:latin typeface="BIZ UDゴシック" panose="020B0400000000000000" pitchFamily="49" charset="-128"/>
                <a:ea typeface="BIZ UDゴシック" panose="020B0400000000000000" pitchFamily="49" charset="-128"/>
              </a:rPr>
              <a:t> </a:t>
            </a:r>
            <a:endParaRPr kumimoji="1" lang="en-US" altLang="ja-JP" sz="1400" dirty="0">
              <a:solidFill>
                <a:schemeClr val="tx1"/>
              </a:solidFill>
            </a:endParaRPr>
          </a:p>
        </p:txBody>
      </p:sp>
      <p:sp>
        <p:nvSpPr>
          <p:cNvPr id="12" name="四角形: 角を丸くする 11">
            <a:extLst>
              <a:ext uri="{FF2B5EF4-FFF2-40B4-BE49-F238E27FC236}">
                <a16:creationId xmlns:a16="http://schemas.microsoft.com/office/drawing/2014/main" id="{04838BA4-4C29-4C2D-83E2-39596ABB78B1}"/>
              </a:ext>
            </a:extLst>
          </p:cNvPr>
          <p:cNvSpPr/>
          <p:nvPr/>
        </p:nvSpPr>
        <p:spPr>
          <a:xfrm>
            <a:off x="138795" y="1390495"/>
            <a:ext cx="5355421" cy="1889536"/>
          </a:xfrm>
          <a:prstGeom prst="roundRect">
            <a:avLst>
              <a:gd name="adj" fmla="val 5612"/>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●現状</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・これまでに大阪府が整備した治山施設は、</a:t>
            </a:r>
            <a:r>
              <a:rPr kumimoji="1" lang="en-US" altLang="ja-JP" sz="1400" dirty="0">
                <a:solidFill>
                  <a:schemeClr val="tx1"/>
                </a:solidFill>
                <a:latin typeface="BIZ UDゴシック" panose="020B0400000000000000" pitchFamily="49" charset="-128"/>
                <a:ea typeface="BIZ UDゴシック" panose="020B0400000000000000" pitchFamily="49" charset="-128"/>
              </a:rPr>
              <a:t>5,090</a:t>
            </a:r>
            <a:r>
              <a:rPr kumimoji="1" lang="ja-JP" altLang="en-US" sz="1400" dirty="0">
                <a:solidFill>
                  <a:schemeClr val="tx1"/>
                </a:solidFill>
                <a:latin typeface="BIZ UDゴシック" panose="020B0400000000000000" pitchFamily="49" charset="-128"/>
                <a:ea typeface="BIZ UDゴシック" panose="020B0400000000000000" pitchFamily="49" charset="-128"/>
              </a:rPr>
              <a:t>施設（</a:t>
            </a:r>
            <a:r>
              <a:rPr kumimoji="1" lang="en-US" altLang="ja-JP" sz="1400" dirty="0">
                <a:solidFill>
                  <a:schemeClr val="tx1"/>
                </a:solidFill>
                <a:latin typeface="BIZ UDゴシック" panose="020B0400000000000000" pitchFamily="49" charset="-128"/>
                <a:ea typeface="BIZ UDゴシック" panose="020B0400000000000000" pitchFamily="49" charset="-128"/>
              </a:rPr>
              <a:t>R5</a:t>
            </a:r>
            <a:r>
              <a:rPr kumimoji="1" lang="ja-JP" altLang="en-US" sz="1400" dirty="0">
                <a:solidFill>
                  <a:schemeClr val="tx1"/>
                </a:solidFill>
                <a:latin typeface="BIZ UDゴシック" panose="020B0400000000000000" pitchFamily="49" charset="-128"/>
                <a:ea typeface="BIZ UDゴシック" panose="020B0400000000000000" pitchFamily="49" charset="-128"/>
              </a:rPr>
              <a:t>末）</a:t>
            </a:r>
          </a:p>
          <a:p>
            <a:r>
              <a:rPr kumimoji="1" lang="ja-JP" altLang="en-US" sz="1400" dirty="0">
                <a:solidFill>
                  <a:schemeClr val="tx1"/>
                </a:solidFill>
                <a:latin typeface="BIZ UDゴシック" panose="020B0400000000000000" pitchFamily="49" charset="-128"/>
                <a:ea typeface="BIZ UDゴシック" panose="020B0400000000000000" pitchFamily="49" charset="-128"/>
              </a:rPr>
              <a:t>　・長寿命化計画等に基づく点検済</a:t>
            </a:r>
            <a:r>
              <a:rPr kumimoji="1" lang="en-US" altLang="ja-JP" sz="1400" dirty="0">
                <a:solidFill>
                  <a:schemeClr val="tx1"/>
                </a:solidFill>
                <a:latin typeface="BIZ UDゴシック" panose="020B0400000000000000" pitchFamily="49" charset="-128"/>
                <a:ea typeface="BIZ UDゴシック" panose="020B0400000000000000" pitchFamily="49" charset="-128"/>
              </a:rPr>
              <a:t>3,144</a:t>
            </a:r>
            <a:r>
              <a:rPr kumimoji="1" lang="ja-JP" altLang="en-US" sz="1400" dirty="0">
                <a:solidFill>
                  <a:schemeClr val="tx1"/>
                </a:solidFill>
                <a:latin typeface="BIZ UDゴシック" panose="020B0400000000000000" pitchFamily="49" charset="-128"/>
                <a:ea typeface="BIZ UDゴシック" panose="020B0400000000000000" pitchFamily="49" charset="-128"/>
              </a:rPr>
              <a:t>施設のうち、</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補修等が</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必要な健全度</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Ⅲ</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Ⅳ</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の施設は、</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108</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施設</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・すべての施設の</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点検完了時には、</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Ⅲ</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Ⅳ</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の施設数は</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228</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施設と</a:t>
            </a:r>
            <a:endParaRPr kumimoji="1" lang="en-US" altLang="ja-JP" sz="14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b="1"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推計される状況。</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・これまで、山地災害危険地区の着手率向上を中心に事業を</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進めてきたため、老朽化対策は、ほとんど実施できていない。</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13D8BC4B-E8A5-4272-AE98-57D90C67B17C}"/>
              </a:ext>
            </a:extLst>
          </p:cNvPr>
          <p:cNvSpPr/>
          <p:nvPr/>
        </p:nvSpPr>
        <p:spPr>
          <a:xfrm>
            <a:off x="126805" y="3499610"/>
            <a:ext cx="5355421" cy="1648114"/>
          </a:xfrm>
          <a:prstGeom prst="roundRect">
            <a:avLst>
              <a:gd name="adj" fmla="val 5612"/>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●課題</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健全度</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Ⅲ</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Ⅳ</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の施設の老朽化対策</a:t>
            </a:r>
            <a:r>
              <a:rPr kumimoji="1" lang="ja-JP" altLang="en-US" sz="1400" dirty="0">
                <a:solidFill>
                  <a:schemeClr val="tx1"/>
                </a:solidFill>
                <a:latin typeface="BIZ UDゴシック" panose="020B0400000000000000" pitchFamily="49" charset="-128"/>
                <a:ea typeface="BIZ UDゴシック" panose="020B0400000000000000" pitchFamily="49" charset="-128"/>
              </a:rPr>
              <a:t>がほとんど実施できていない</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ことから、施設自体の安定性が損なわれた場合、多量の土石の</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流出等により、下流に甚大な被害をもたらすおそれがある。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・健全度</a:t>
            </a:r>
            <a:r>
              <a:rPr kumimoji="1" lang="en-US" altLang="ja-JP" sz="1400" dirty="0">
                <a:solidFill>
                  <a:schemeClr val="tx1"/>
                </a:solidFill>
                <a:latin typeface="BIZ UDゴシック" panose="020B0400000000000000" pitchFamily="49" charset="-128"/>
                <a:ea typeface="BIZ UDゴシック" panose="020B0400000000000000" pitchFamily="49" charset="-128"/>
              </a:rPr>
              <a:t>Ⅲ</a:t>
            </a:r>
            <a:r>
              <a:rPr kumimoji="1" lang="ja-JP" altLang="en-US" sz="1400" dirty="0">
                <a:solidFill>
                  <a:schemeClr val="tx1"/>
                </a:solidFill>
                <a:latin typeface="BIZ UDゴシック" panose="020B0400000000000000" pitchFamily="49" charset="-128"/>
                <a:ea typeface="BIZ UDゴシック" panose="020B0400000000000000" pitchFamily="49" charset="-128"/>
              </a:rPr>
              <a:t>・</a:t>
            </a:r>
            <a:r>
              <a:rPr kumimoji="1" lang="en-US" altLang="ja-JP" sz="1400" dirty="0">
                <a:solidFill>
                  <a:schemeClr val="tx1"/>
                </a:solidFill>
                <a:latin typeface="BIZ UDゴシック" panose="020B0400000000000000" pitchFamily="49" charset="-128"/>
                <a:ea typeface="BIZ UDゴシック" panose="020B0400000000000000" pitchFamily="49" charset="-128"/>
              </a:rPr>
              <a:t>Ⅳ</a:t>
            </a:r>
            <a:r>
              <a:rPr kumimoji="1" lang="ja-JP" altLang="en-US" sz="1400" dirty="0">
                <a:solidFill>
                  <a:schemeClr val="tx1"/>
                </a:solidFill>
                <a:latin typeface="BIZ UDゴシック" panose="020B0400000000000000" pitchFamily="49" charset="-128"/>
                <a:ea typeface="BIZ UDゴシック" panose="020B0400000000000000" pitchFamily="49" charset="-128"/>
              </a:rPr>
              <a:t>と判定された治山施設がある箇所は、山地災害</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危険地区における危険度に上昇補正がかかることから、対策</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効果の維持のためにも早急な老朽化対策が必要となっている。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2" name="矢印: 下 1">
            <a:extLst>
              <a:ext uri="{FF2B5EF4-FFF2-40B4-BE49-F238E27FC236}">
                <a16:creationId xmlns:a16="http://schemas.microsoft.com/office/drawing/2014/main" id="{2D72CEF0-BD96-47CB-A1D9-4561F66B64EA}"/>
              </a:ext>
            </a:extLst>
          </p:cNvPr>
          <p:cNvSpPr/>
          <p:nvPr/>
        </p:nvSpPr>
        <p:spPr>
          <a:xfrm>
            <a:off x="1757165" y="3327116"/>
            <a:ext cx="2126827" cy="1451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a:extLst>
              <a:ext uri="{FF2B5EF4-FFF2-40B4-BE49-F238E27FC236}">
                <a16:creationId xmlns:a16="http://schemas.microsoft.com/office/drawing/2014/main" id="{7C920C3F-0AB1-49AA-A8DF-BD0A1C95B73D}"/>
              </a:ext>
            </a:extLst>
          </p:cNvPr>
          <p:cNvSpPr txBox="1"/>
          <p:nvPr/>
        </p:nvSpPr>
        <p:spPr>
          <a:xfrm>
            <a:off x="5565175" y="917858"/>
            <a:ext cx="3983445" cy="276999"/>
          </a:xfrm>
          <a:prstGeom prst="rect">
            <a:avLst/>
          </a:prstGeom>
          <a:noFill/>
        </p:spPr>
        <p:txBody>
          <a:bodyPr wrap="square">
            <a:spAutoFit/>
          </a:bodyPr>
          <a:lstStyle/>
          <a:p>
            <a:r>
              <a:rPr lang="ja-JP" altLang="en-US" sz="1200" b="1" dirty="0">
                <a:latin typeface="BIZ UDゴシック" panose="020B0400000000000000" pitchFamily="49" charset="-128"/>
                <a:ea typeface="BIZ UDゴシック" panose="020B0400000000000000" pitchFamily="49" charset="-128"/>
              </a:rPr>
              <a:t>●治山施設点検結果</a:t>
            </a:r>
            <a:r>
              <a:rPr lang="en-US" altLang="ja-JP" sz="1200" b="1" dirty="0">
                <a:latin typeface="BIZ UDゴシック" panose="020B0400000000000000" pitchFamily="49" charset="-128"/>
                <a:ea typeface="BIZ UDゴシック" panose="020B0400000000000000" pitchFamily="49" charset="-128"/>
              </a:rPr>
              <a:t>(R7.3</a:t>
            </a:r>
            <a:r>
              <a:rPr lang="ja-JP" altLang="en-US" sz="1200" b="1" dirty="0">
                <a:latin typeface="BIZ UDゴシック" panose="020B0400000000000000" pitchFamily="49" charset="-128"/>
                <a:ea typeface="BIZ UDゴシック" panose="020B0400000000000000" pitchFamily="49" charset="-128"/>
              </a:rPr>
              <a:t>末時点）</a:t>
            </a:r>
            <a:endParaRPr lang="en-US" altLang="ja-JP" sz="1200" b="1" dirty="0">
              <a:latin typeface="BIZ UDゴシック" panose="020B0400000000000000" pitchFamily="49" charset="-128"/>
              <a:ea typeface="BIZ UDゴシック" panose="020B0400000000000000" pitchFamily="49" charset="-128"/>
            </a:endParaRPr>
          </a:p>
        </p:txBody>
      </p:sp>
      <p:sp>
        <p:nvSpPr>
          <p:cNvPr id="21" name="矢印: 下 20">
            <a:extLst>
              <a:ext uri="{FF2B5EF4-FFF2-40B4-BE49-F238E27FC236}">
                <a16:creationId xmlns:a16="http://schemas.microsoft.com/office/drawing/2014/main" id="{6DCF3D11-5D59-401F-813C-432DFEC3FA02}"/>
              </a:ext>
            </a:extLst>
          </p:cNvPr>
          <p:cNvSpPr/>
          <p:nvPr/>
        </p:nvSpPr>
        <p:spPr>
          <a:xfrm>
            <a:off x="1757165" y="5225289"/>
            <a:ext cx="2126827" cy="1429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矢印: 右 14">
            <a:extLst>
              <a:ext uri="{FF2B5EF4-FFF2-40B4-BE49-F238E27FC236}">
                <a16:creationId xmlns:a16="http://schemas.microsoft.com/office/drawing/2014/main" id="{D3F1A331-E6FA-47BF-A5BF-EF3E04590ECF}"/>
              </a:ext>
            </a:extLst>
          </p:cNvPr>
          <p:cNvSpPr/>
          <p:nvPr/>
        </p:nvSpPr>
        <p:spPr>
          <a:xfrm rot="5400000">
            <a:off x="6583912" y="4906838"/>
            <a:ext cx="88580" cy="548328"/>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テキスト ボックス 27">
            <a:extLst>
              <a:ext uri="{FF2B5EF4-FFF2-40B4-BE49-F238E27FC236}">
                <a16:creationId xmlns:a16="http://schemas.microsoft.com/office/drawing/2014/main" id="{75CF8EC0-9475-4B6B-83C1-ADB376AE2AF9}"/>
              </a:ext>
            </a:extLst>
          </p:cNvPr>
          <p:cNvSpPr txBox="1"/>
          <p:nvPr/>
        </p:nvSpPr>
        <p:spPr>
          <a:xfrm>
            <a:off x="5484429" y="2961128"/>
            <a:ext cx="4421571" cy="600164"/>
          </a:xfrm>
          <a:prstGeom prst="rect">
            <a:avLst/>
          </a:prstGeom>
          <a:noFill/>
        </p:spPr>
        <p:txBody>
          <a:bodyPr wrap="square">
            <a:spAutoFit/>
          </a:bodyPr>
          <a:lstStyle/>
          <a:p>
            <a:r>
              <a:rPr lang="ja-JP" altLang="en-US" sz="1100" b="1" dirty="0">
                <a:latin typeface="BIZ UDゴシック" panose="020B0400000000000000" pitchFamily="49" charset="-128"/>
                <a:ea typeface="BIZ UDゴシック" panose="020B0400000000000000" pitchFamily="49" charset="-128"/>
              </a:rPr>
              <a:t>●長寿命化・機能強化対策　事例　　</a:t>
            </a:r>
            <a:r>
              <a:rPr lang="en-US" altLang="ja-JP" sz="1100" b="1" dirty="0">
                <a:latin typeface="BIZ UDゴシック" panose="020B0400000000000000" pitchFamily="49" charset="-128"/>
                <a:ea typeface="BIZ UDゴシック" panose="020B0400000000000000" pitchFamily="49" charset="-128"/>
              </a:rPr>
              <a:t>[</a:t>
            </a:r>
            <a:r>
              <a:rPr lang="en-US" altLang="ja-JP" sz="1100" dirty="0">
                <a:latin typeface="BIZ UDゴシック" panose="020B0400000000000000" pitchFamily="49" charset="-128"/>
                <a:ea typeface="BIZ UDゴシック" panose="020B0400000000000000" pitchFamily="49" charset="-128"/>
              </a:rPr>
              <a:t>S32</a:t>
            </a:r>
            <a:r>
              <a:rPr lang="ja-JP" altLang="en-US" sz="1100" dirty="0">
                <a:latin typeface="BIZ UDゴシック" panose="020B0400000000000000" pitchFamily="49" charset="-128"/>
                <a:ea typeface="BIZ UDゴシック" panose="020B0400000000000000" pitchFamily="49" charset="-128"/>
              </a:rPr>
              <a:t>年度整備 </a:t>
            </a:r>
            <a:r>
              <a:rPr lang="ja-JP" altLang="en-US" sz="1100" b="1" dirty="0">
                <a:latin typeface="BIZ UDゴシック" panose="020B0400000000000000" pitchFamily="49" charset="-128"/>
                <a:ea typeface="BIZ UDゴシック" panose="020B0400000000000000" pitchFamily="49" charset="-128"/>
              </a:rPr>
              <a:t>健全度</a:t>
            </a:r>
            <a:r>
              <a:rPr lang="en-US" altLang="ja-JP" sz="1100" b="1" dirty="0">
                <a:latin typeface="BIZ UDゴシック" panose="020B0400000000000000" pitchFamily="49" charset="-128"/>
                <a:ea typeface="BIZ UDゴシック" panose="020B0400000000000000" pitchFamily="49" charset="-128"/>
              </a:rPr>
              <a:t>Ⅳ</a:t>
            </a:r>
            <a:r>
              <a:rPr lang="en-US" altLang="ja-JP" sz="1100" dirty="0">
                <a:latin typeface="BIZ UDゴシック" panose="020B0400000000000000" pitchFamily="49" charset="-128"/>
                <a:ea typeface="BIZ UDゴシック" panose="020B0400000000000000" pitchFamily="49" charset="-128"/>
              </a:rPr>
              <a:t>]</a:t>
            </a:r>
          </a:p>
          <a:p>
            <a:r>
              <a:rPr lang="ja-JP" altLang="en-US" sz="1100" b="1" dirty="0">
                <a:latin typeface="BIZ UDゴシック" panose="020B0400000000000000" pitchFamily="49" charset="-128"/>
                <a:ea typeface="BIZ UDゴシック" panose="020B0400000000000000" pitchFamily="49" charset="-128"/>
              </a:rPr>
              <a:t>　構　　造：</a:t>
            </a:r>
            <a:r>
              <a:rPr lang="ja-JP" altLang="en-US" sz="1100" dirty="0">
                <a:latin typeface="BIZ UDゴシック" panose="020B0400000000000000" pitchFamily="49" charset="-128"/>
                <a:ea typeface="BIZ UDゴシック" panose="020B0400000000000000" pitchFamily="49" charset="-128"/>
              </a:rPr>
              <a:t>玉石コンクリート製治山ダム（堤高 </a:t>
            </a:r>
            <a:r>
              <a:rPr lang="en-US" altLang="ja-JP" sz="1100" dirty="0">
                <a:latin typeface="BIZ UDゴシック" panose="020B0400000000000000" pitchFamily="49" charset="-128"/>
                <a:ea typeface="BIZ UDゴシック" panose="020B0400000000000000" pitchFamily="49" charset="-128"/>
              </a:rPr>
              <a:t>5.5m</a:t>
            </a:r>
            <a:r>
              <a:rPr lang="ja-JP" altLang="en-US" sz="1100" dirty="0">
                <a:latin typeface="BIZ UDゴシック" panose="020B0400000000000000" pitchFamily="49" charset="-128"/>
                <a:ea typeface="BIZ UDゴシック" panose="020B0400000000000000" pitchFamily="49" charset="-128"/>
              </a:rPr>
              <a:t> 幅 </a:t>
            </a:r>
            <a:r>
              <a:rPr lang="en-US" altLang="ja-JP" sz="1100" dirty="0">
                <a:latin typeface="BIZ UDゴシック" panose="020B0400000000000000" pitchFamily="49" charset="-128"/>
                <a:ea typeface="BIZ UDゴシック" panose="020B0400000000000000" pitchFamily="49" charset="-128"/>
              </a:rPr>
              <a:t>30.0m</a:t>
            </a:r>
            <a:r>
              <a:rPr lang="ja-JP" altLang="en-US" sz="1100" dirty="0">
                <a:latin typeface="BIZ UDゴシック" panose="020B0400000000000000" pitchFamily="49" charset="-128"/>
                <a:ea typeface="BIZ UDゴシック" panose="020B0400000000000000" pitchFamily="49" charset="-128"/>
              </a:rPr>
              <a:t>）</a:t>
            </a:r>
            <a:endParaRPr lang="en-US" altLang="ja-JP" sz="1100" dirty="0">
              <a:latin typeface="BIZ UDゴシック" panose="020B0400000000000000" pitchFamily="49" charset="-128"/>
              <a:ea typeface="BIZ UDゴシック" panose="020B0400000000000000" pitchFamily="49" charset="-128"/>
            </a:endParaRPr>
          </a:p>
          <a:p>
            <a:r>
              <a:rPr lang="ja-JP" altLang="en-US" sz="1100" b="1" dirty="0">
                <a:latin typeface="BIZ UDゴシック" panose="020B0400000000000000" pitchFamily="49" charset="-128"/>
                <a:ea typeface="BIZ UDゴシック" panose="020B0400000000000000" pitchFamily="49" charset="-128"/>
              </a:rPr>
              <a:t>　施工内容：</a:t>
            </a:r>
            <a:r>
              <a:rPr lang="ja-JP" altLang="en-US" sz="1100" dirty="0">
                <a:latin typeface="BIZ UDゴシック" panose="020B0400000000000000" pitchFamily="49" charset="-128"/>
                <a:ea typeface="BIZ UDゴシック" panose="020B0400000000000000" pitchFamily="49" charset="-128"/>
              </a:rPr>
              <a:t>堤体増厚工・放水路断面拡張・根継・洗堀防止工</a:t>
            </a:r>
            <a:endParaRPr lang="en-US" altLang="ja-JP" sz="1100" dirty="0">
              <a:latin typeface="BIZ UDゴシック" panose="020B0400000000000000" pitchFamily="49" charset="-128"/>
              <a:ea typeface="BIZ UDゴシック" panose="020B0400000000000000" pitchFamily="49" charset="-128"/>
            </a:endParaRPr>
          </a:p>
        </p:txBody>
      </p:sp>
      <p:graphicFrame>
        <p:nvGraphicFramePr>
          <p:cNvPr id="19" name="表 11">
            <a:extLst>
              <a:ext uri="{FF2B5EF4-FFF2-40B4-BE49-F238E27FC236}">
                <a16:creationId xmlns:a16="http://schemas.microsoft.com/office/drawing/2014/main" id="{F731E4CA-31EF-4EE9-B76C-9592F29E768B}"/>
              </a:ext>
            </a:extLst>
          </p:cNvPr>
          <p:cNvGraphicFramePr>
            <a:graphicFrameLocks noGrp="1"/>
          </p:cNvGraphicFramePr>
          <p:nvPr>
            <p:extLst>
              <p:ext uri="{D42A27DB-BD31-4B8C-83A1-F6EECF244321}">
                <p14:modId xmlns:p14="http://schemas.microsoft.com/office/powerpoint/2010/main" val="1570579539"/>
              </p:ext>
            </p:extLst>
          </p:nvPr>
        </p:nvGraphicFramePr>
        <p:xfrm>
          <a:off x="5686270" y="1168541"/>
          <a:ext cx="3983445" cy="1472754"/>
        </p:xfrm>
        <a:graphic>
          <a:graphicData uri="http://schemas.openxmlformats.org/drawingml/2006/table">
            <a:tbl>
              <a:tblPr firstRow="1" bandRow="1"/>
              <a:tblGrid>
                <a:gridCol w="649080">
                  <a:extLst>
                    <a:ext uri="{9D8B030D-6E8A-4147-A177-3AD203B41FA5}">
                      <a16:colId xmlns:a16="http://schemas.microsoft.com/office/drawing/2014/main" val="388165815"/>
                    </a:ext>
                  </a:extLst>
                </a:gridCol>
                <a:gridCol w="692633">
                  <a:extLst>
                    <a:ext uri="{9D8B030D-6E8A-4147-A177-3AD203B41FA5}">
                      <a16:colId xmlns:a16="http://schemas.microsoft.com/office/drawing/2014/main" val="1938130347"/>
                    </a:ext>
                  </a:extLst>
                </a:gridCol>
                <a:gridCol w="692633">
                  <a:extLst>
                    <a:ext uri="{9D8B030D-6E8A-4147-A177-3AD203B41FA5}">
                      <a16:colId xmlns:a16="http://schemas.microsoft.com/office/drawing/2014/main" val="1793338871"/>
                    </a:ext>
                  </a:extLst>
                </a:gridCol>
                <a:gridCol w="641579">
                  <a:extLst>
                    <a:ext uri="{9D8B030D-6E8A-4147-A177-3AD203B41FA5}">
                      <a16:colId xmlns:a16="http://schemas.microsoft.com/office/drawing/2014/main" val="3571462564"/>
                    </a:ext>
                  </a:extLst>
                </a:gridCol>
                <a:gridCol w="657821">
                  <a:extLst>
                    <a:ext uri="{9D8B030D-6E8A-4147-A177-3AD203B41FA5}">
                      <a16:colId xmlns:a16="http://schemas.microsoft.com/office/drawing/2014/main" val="902280825"/>
                    </a:ext>
                  </a:extLst>
                </a:gridCol>
                <a:gridCol w="649699">
                  <a:extLst>
                    <a:ext uri="{9D8B030D-6E8A-4147-A177-3AD203B41FA5}">
                      <a16:colId xmlns:a16="http://schemas.microsoft.com/office/drawing/2014/main" val="2162182531"/>
                    </a:ext>
                  </a:extLst>
                </a:gridCol>
              </a:tblGrid>
              <a:tr h="311244">
                <a:tc>
                  <a:txBody>
                    <a:bodyPr/>
                    <a:lstStyle/>
                    <a:p>
                      <a:pPr algn="ctr"/>
                      <a:endParaRPr kumimoji="1" lang="ja-JP" altLang="en-US" sz="1200" dirty="0"/>
                    </a:p>
                  </a:txBody>
                  <a:tcPr marL="64196" marR="64196" marT="32099" marB="32099"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algn="ctr"/>
                      <a:r>
                        <a:rPr kumimoji="1" lang="ja-JP" altLang="en-US" sz="1200" b="1" dirty="0">
                          <a:solidFill>
                            <a:schemeClr val="bg1"/>
                          </a:solidFill>
                        </a:rPr>
                        <a:t>実施数</a:t>
                      </a:r>
                    </a:p>
                  </a:txBody>
                  <a:tcPr marL="64196" marR="64196" marT="32099" marB="32099"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en-US" altLang="ja-JP" sz="1200" dirty="0"/>
                        <a:t> </a:t>
                      </a:r>
                      <a:r>
                        <a:rPr kumimoji="1" lang="ja-JP" altLang="en-US" sz="1200" dirty="0"/>
                        <a:t>健全度</a:t>
                      </a:r>
                      <a:endParaRPr kumimoji="1" lang="en-US" altLang="ja-JP" sz="1200" dirty="0"/>
                    </a:p>
                    <a:p>
                      <a:pPr algn="ctr"/>
                      <a:r>
                        <a:rPr kumimoji="1" lang="en-US" altLang="ja-JP" sz="1200" dirty="0"/>
                        <a:t>Ⅰ</a:t>
                      </a:r>
                      <a:endParaRPr kumimoji="1" lang="ja-JP" altLang="en-US" sz="1200" dirty="0"/>
                    </a:p>
                  </a:txBody>
                  <a:tcPr marL="64196" marR="64196" marT="32099" marB="32099"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a:t>健全度</a:t>
                      </a:r>
                      <a:endParaRPr kumimoji="1" lang="en-US" altLang="ja-JP" sz="1200" dirty="0"/>
                    </a:p>
                    <a:p>
                      <a:pPr algn="ctr"/>
                      <a:r>
                        <a:rPr kumimoji="1" lang="en-US" altLang="ja-JP" sz="1200" dirty="0"/>
                        <a:t>Ⅱ</a:t>
                      </a:r>
                      <a:endParaRPr kumimoji="1" lang="ja-JP" altLang="en-US" sz="1200" dirty="0"/>
                    </a:p>
                  </a:txBody>
                  <a:tcPr marL="64196" marR="64196" marT="32099" marB="32099"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kumimoji="1" sz="1800" b="1" kern="1200">
                          <a:solidFill>
                            <a:schemeClr val="lt1"/>
                          </a:solidFill>
                          <a:latin typeface="Calibri"/>
                        </a:defRPr>
                      </a:lvl1pPr>
                      <a:lvl2pPr marL="457200" algn="l" defTabSz="914400" rtl="0" eaLnBrk="1" latinLnBrk="0" hangingPunct="1">
                        <a:defRPr kumimoji="1" sz="1800" b="1" kern="1200">
                          <a:solidFill>
                            <a:schemeClr val="lt1"/>
                          </a:solidFill>
                          <a:latin typeface="Calibri"/>
                        </a:defRPr>
                      </a:lvl2pPr>
                      <a:lvl3pPr marL="914400" algn="l" defTabSz="914400" rtl="0" eaLnBrk="1" latinLnBrk="0" hangingPunct="1">
                        <a:defRPr kumimoji="1" sz="1800" b="1" kern="1200">
                          <a:solidFill>
                            <a:schemeClr val="lt1"/>
                          </a:solidFill>
                          <a:latin typeface="Calibri"/>
                        </a:defRPr>
                      </a:lvl3pPr>
                      <a:lvl4pPr marL="1371600" algn="l" defTabSz="914400" rtl="0" eaLnBrk="1" latinLnBrk="0" hangingPunct="1">
                        <a:defRPr kumimoji="1" sz="1800" b="1" kern="1200">
                          <a:solidFill>
                            <a:schemeClr val="lt1"/>
                          </a:solidFill>
                          <a:latin typeface="Calibri"/>
                        </a:defRPr>
                      </a:lvl4pPr>
                      <a:lvl5pPr marL="1828800" algn="l" defTabSz="914400" rtl="0" eaLnBrk="1" latinLnBrk="0" hangingPunct="1">
                        <a:defRPr kumimoji="1" sz="1800" b="1" kern="1200">
                          <a:solidFill>
                            <a:schemeClr val="lt1"/>
                          </a:solidFill>
                          <a:latin typeface="Calibri"/>
                        </a:defRPr>
                      </a:lvl5pPr>
                      <a:lvl6pPr marL="2286000" algn="l" defTabSz="914400" rtl="0" eaLnBrk="1" latinLnBrk="0" hangingPunct="1">
                        <a:defRPr kumimoji="1" sz="1800" b="1" kern="1200">
                          <a:solidFill>
                            <a:schemeClr val="lt1"/>
                          </a:solidFill>
                          <a:latin typeface="Calibri"/>
                        </a:defRPr>
                      </a:lvl6pPr>
                      <a:lvl7pPr marL="2743200" algn="l" defTabSz="914400" rtl="0" eaLnBrk="1" latinLnBrk="0" hangingPunct="1">
                        <a:defRPr kumimoji="1" sz="1800" b="1" kern="1200">
                          <a:solidFill>
                            <a:schemeClr val="lt1"/>
                          </a:solidFill>
                          <a:latin typeface="Calibri"/>
                        </a:defRPr>
                      </a:lvl7pPr>
                      <a:lvl8pPr marL="3200400" algn="l" defTabSz="914400" rtl="0" eaLnBrk="1" latinLnBrk="0" hangingPunct="1">
                        <a:defRPr kumimoji="1" sz="1800" b="1" kern="1200">
                          <a:solidFill>
                            <a:schemeClr val="lt1"/>
                          </a:solidFill>
                          <a:latin typeface="Calibri"/>
                        </a:defRPr>
                      </a:lvl8pPr>
                      <a:lvl9pPr marL="3657600" algn="l" defTabSz="914400" rtl="0" eaLnBrk="1" latinLnBrk="0" hangingPunct="1">
                        <a:defRPr kumimoji="1" sz="1800" b="1" kern="1200">
                          <a:solidFill>
                            <a:schemeClr val="lt1"/>
                          </a:solidFill>
                          <a:latin typeface="Calibri"/>
                        </a:defRPr>
                      </a:lvl9pPr>
                    </a:lstStyle>
                    <a:p>
                      <a:pPr algn="ctr"/>
                      <a:r>
                        <a:rPr kumimoji="1" lang="ja-JP" altLang="en-US" sz="1200" dirty="0"/>
                        <a:t>健全度</a:t>
                      </a:r>
                      <a:endParaRPr kumimoji="1" lang="en-US" altLang="ja-JP" sz="1200" dirty="0"/>
                    </a:p>
                    <a:p>
                      <a:pPr algn="ctr"/>
                      <a:r>
                        <a:rPr kumimoji="1" lang="en-US" altLang="ja-JP" sz="1200" dirty="0"/>
                        <a:t>Ⅲ</a:t>
                      </a:r>
                      <a:endParaRPr kumimoji="1" lang="ja-JP" altLang="en-US" sz="1200" dirty="0"/>
                    </a:p>
                  </a:txBody>
                  <a:tcPr marL="64196" marR="64196" marT="32099" marB="32099"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p>
                      <a:pPr algn="ctr"/>
                      <a:r>
                        <a:rPr kumimoji="1" lang="ja-JP" altLang="en-US" sz="1200" b="1" dirty="0">
                          <a:solidFill>
                            <a:schemeClr val="bg1"/>
                          </a:solidFill>
                        </a:rPr>
                        <a:t>健全度</a:t>
                      </a:r>
                      <a:endParaRPr kumimoji="1" lang="en-US" altLang="ja-JP" sz="1200" b="1" dirty="0">
                        <a:solidFill>
                          <a:schemeClr val="bg1"/>
                        </a:solidFill>
                      </a:endParaRPr>
                    </a:p>
                    <a:p>
                      <a:pPr algn="ctr"/>
                      <a:r>
                        <a:rPr kumimoji="1" lang="en-US" altLang="ja-JP" sz="1200" b="1" dirty="0">
                          <a:solidFill>
                            <a:schemeClr val="bg1"/>
                          </a:solidFill>
                        </a:rPr>
                        <a:t>Ⅳ</a:t>
                      </a:r>
                      <a:endParaRPr kumimoji="1" lang="ja-JP" altLang="en-US" sz="1200" b="1" dirty="0">
                        <a:solidFill>
                          <a:schemeClr val="bg1"/>
                        </a:solidFill>
                      </a:endParaRPr>
                    </a:p>
                  </a:txBody>
                  <a:tcPr marL="64196" marR="64196" marT="32099" marB="32099"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2414594653"/>
                  </a:ext>
                </a:extLst>
              </a:tr>
              <a:tr h="333962">
                <a:tc>
                  <a:txBody>
                    <a:bodyPr/>
                    <a:lstStyle/>
                    <a:p>
                      <a:pPr algn="ctr"/>
                      <a:r>
                        <a:rPr kumimoji="1" lang="ja-JP" altLang="en-US" sz="1200" dirty="0">
                          <a:latin typeface="BIZ UDゴシック" panose="020B0400000000000000" pitchFamily="49" charset="-128"/>
                          <a:ea typeface="BIZ UDゴシック" panose="020B0400000000000000" pitchFamily="49" charset="-128"/>
                        </a:rPr>
                        <a:t>点検中</a:t>
                      </a:r>
                      <a:endParaRPr kumimoji="1" lang="en-US" altLang="ja-JP" sz="1200" dirty="0">
                        <a:latin typeface="BIZ UDゴシック" panose="020B0400000000000000" pitchFamily="49" charset="-128"/>
                        <a:ea typeface="BIZ UDゴシック" panose="020B0400000000000000" pitchFamily="49" charset="-128"/>
                      </a:endParaRPr>
                    </a:p>
                    <a:p>
                      <a:pPr algn="ctr"/>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現在</a:t>
                      </a:r>
                      <a:r>
                        <a:rPr kumimoji="1" lang="en-US" altLang="ja-JP" sz="1200" dirty="0">
                          <a:latin typeface="BIZ UDゴシック" panose="020B0400000000000000" pitchFamily="49" charset="-128"/>
                          <a:ea typeface="BIZ UDゴシック" panose="020B0400000000000000" pitchFamily="49" charset="-128"/>
                        </a:rPr>
                        <a:t>)</a:t>
                      </a:r>
                      <a:endParaRPr kumimoji="1" lang="ja-JP" altLang="en-US" sz="1200" dirty="0">
                        <a:latin typeface="BIZ UDゴシック" panose="020B0400000000000000" pitchFamily="49" charset="-128"/>
                        <a:ea typeface="BIZ UDゴシック" panose="020B0400000000000000" pitchFamily="49" charset="-128"/>
                      </a:endParaRPr>
                    </a:p>
                  </a:txBody>
                  <a:tcPr marL="64196" marR="64196" marT="32099" marB="32099"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a:r>
                        <a:rPr kumimoji="1" lang="en-US" altLang="ja-JP" sz="1600" dirty="0"/>
                        <a:t>3,144</a:t>
                      </a:r>
                      <a:endParaRPr kumimoji="1" lang="ja-JP" altLang="en-US" sz="1600" dirty="0"/>
                    </a:p>
                  </a:txBody>
                  <a:tcPr marL="64196" marR="64196" marT="32099" marB="32099"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600" dirty="0"/>
                        <a:t>2,211</a:t>
                      </a:r>
                      <a:endParaRPr kumimoji="1" lang="ja-JP" altLang="en-US" sz="1600" dirty="0"/>
                    </a:p>
                  </a:txBody>
                  <a:tcPr marL="64196" marR="64196" marT="32099" marB="32099"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600" dirty="0"/>
                        <a:t>825</a:t>
                      </a:r>
                      <a:endParaRPr kumimoji="1" lang="ja-JP" altLang="en-US" sz="1600" dirty="0"/>
                    </a:p>
                  </a:txBody>
                  <a:tcPr marL="64196" marR="64196" marT="32099" marB="32099" anchor="ctr">
                    <a:lnL w="12700" cmpd="sng">
                      <a:solidFill>
                        <a:sysClr val="window" lastClr="FFFFFF"/>
                      </a:solidFill>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en-US" altLang="ja-JP" sz="1600" b="1" dirty="0">
                          <a:solidFill>
                            <a:schemeClr val="tx1"/>
                          </a:solidFill>
                        </a:rPr>
                        <a:t>90</a:t>
                      </a:r>
                      <a:endParaRPr kumimoji="1" lang="ja-JP" altLang="en-US" sz="1600" b="1" dirty="0">
                        <a:solidFill>
                          <a:schemeClr val="tx1"/>
                        </a:solidFill>
                      </a:endParaRPr>
                    </a:p>
                  </a:txBody>
                  <a:tcPr marL="64196" marR="64196" marT="32099" marB="32099"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a:r>
                        <a:rPr kumimoji="1" lang="en-US" altLang="ja-JP" sz="1600" b="1" dirty="0"/>
                        <a:t>18</a:t>
                      </a:r>
                      <a:endParaRPr kumimoji="1" lang="ja-JP" altLang="en-US" sz="1600" b="1" dirty="0"/>
                    </a:p>
                  </a:txBody>
                  <a:tcPr marL="64196" marR="64196" marT="32099" marB="32099"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2675709294"/>
                  </a:ext>
                </a:extLst>
              </a:tr>
              <a:tr h="333962">
                <a:tc>
                  <a:txBody>
                    <a:bodyPr/>
                    <a:lstStyle/>
                    <a:p>
                      <a:pPr algn="ctr"/>
                      <a:r>
                        <a:rPr kumimoji="1" lang="ja-JP" altLang="en-US" sz="1200" dirty="0">
                          <a:latin typeface="BIZ UDゴシック" panose="020B0400000000000000" pitchFamily="49" charset="-128"/>
                          <a:ea typeface="BIZ UDゴシック" panose="020B0400000000000000" pitchFamily="49" charset="-128"/>
                        </a:rPr>
                        <a:t>点検</a:t>
                      </a:r>
                      <a:endParaRPr kumimoji="1" lang="en-US" altLang="ja-JP" sz="1200" dirty="0">
                        <a:latin typeface="BIZ UDゴシック" panose="020B0400000000000000" pitchFamily="49" charset="-128"/>
                        <a:ea typeface="BIZ UDゴシック" panose="020B0400000000000000" pitchFamily="49" charset="-128"/>
                      </a:endParaRPr>
                    </a:p>
                    <a:p>
                      <a:pPr algn="ctr"/>
                      <a:r>
                        <a:rPr kumimoji="1" lang="ja-JP" altLang="en-US" sz="1200" dirty="0">
                          <a:latin typeface="BIZ UDゴシック" panose="020B0400000000000000" pitchFamily="49" charset="-128"/>
                          <a:ea typeface="BIZ UDゴシック" panose="020B0400000000000000" pitchFamily="49" charset="-128"/>
                        </a:rPr>
                        <a:t>完了時</a:t>
                      </a:r>
                      <a:endParaRPr kumimoji="1" lang="en-US" altLang="ja-JP" sz="1200" dirty="0">
                        <a:latin typeface="BIZ UDゴシック" panose="020B0400000000000000" pitchFamily="49" charset="-128"/>
                        <a:ea typeface="BIZ UDゴシック" panose="020B0400000000000000" pitchFamily="49" charset="-128"/>
                      </a:endParaRPr>
                    </a:p>
                    <a:p>
                      <a:pPr algn="ctr"/>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推計</a:t>
                      </a:r>
                      <a:r>
                        <a:rPr kumimoji="1" lang="en-US" altLang="ja-JP" sz="1200" dirty="0">
                          <a:latin typeface="BIZ UDゴシック" panose="020B0400000000000000" pitchFamily="49" charset="-128"/>
                          <a:ea typeface="BIZ UDゴシック" panose="020B0400000000000000" pitchFamily="49" charset="-128"/>
                        </a:rPr>
                        <a:t>)</a:t>
                      </a:r>
                      <a:endParaRPr kumimoji="1" lang="ja-JP" altLang="en-US" sz="1200" dirty="0">
                        <a:latin typeface="BIZ UDゴシック" panose="020B0400000000000000" pitchFamily="49" charset="-128"/>
                        <a:ea typeface="BIZ UDゴシック" panose="020B0400000000000000" pitchFamily="49" charset="-128"/>
                      </a:endParaRPr>
                    </a:p>
                  </a:txBody>
                  <a:tcPr marL="64196" marR="64196" marT="32099" marB="32099"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a:r>
                        <a:rPr kumimoji="1" lang="en-US" altLang="ja-JP" sz="1600" b="1" u="sng" dirty="0"/>
                        <a:t>5,090</a:t>
                      </a:r>
                    </a:p>
                  </a:txBody>
                  <a:tcPr marL="64196" marR="64196" marT="32099" marB="32099"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a:r>
                        <a:rPr kumimoji="1" lang="en-US" altLang="ja-JP" sz="1600" dirty="0"/>
                        <a:t>3,537</a:t>
                      </a:r>
                      <a:endParaRPr kumimoji="1" lang="ja-JP" altLang="en-US" sz="1600" dirty="0"/>
                    </a:p>
                  </a:txBody>
                  <a:tcPr marL="64196" marR="64196" marT="32099" marB="32099"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a:r>
                        <a:rPr kumimoji="1" lang="en-US" altLang="ja-JP" sz="1600" dirty="0"/>
                        <a:t>1,325</a:t>
                      </a:r>
                      <a:endParaRPr kumimoji="1" lang="ja-JP" altLang="en-US" sz="1600" dirty="0"/>
                    </a:p>
                  </a:txBody>
                  <a:tcPr marL="64196" marR="64196" marT="32099" marB="32099"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a:r>
                        <a:rPr kumimoji="1" lang="en-US" altLang="ja-JP" sz="1600" b="1" dirty="0">
                          <a:solidFill>
                            <a:schemeClr val="tx1"/>
                          </a:solidFill>
                        </a:rPr>
                        <a:t>190</a:t>
                      </a:r>
                      <a:endParaRPr kumimoji="1" lang="ja-JP" altLang="en-US" sz="1600" b="1" dirty="0">
                        <a:solidFill>
                          <a:schemeClr val="tx1"/>
                        </a:solidFill>
                      </a:endParaRPr>
                    </a:p>
                  </a:txBody>
                  <a:tcPr marL="64196" marR="64196" marT="32099" marB="32099"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a:r>
                        <a:rPr kumimoji="1" lang="en-US" altLang="ja-JP" sz="1600" b="1" dirty="0"/>
                        <a:t>38</a:t>
                      </a:r>
                      <a:endParaRPr kumimoji="1" lang="ja-JP" altLang="en-US" sz="1600" b="1" dirty="0"/>
                    </a:p>
                  </a:txBody>
                  <a:tcPr marL="64196" marR="64196" marT="32099" marB="32099"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775353190"/>
                  </a:ext>
                </a:extLst>
              </a:tr>
            </a:tbl>
          </a:graphicData>
        </a:graphic>
      </p:graphicFrame>
      <p:sp>
        <p:nvSpPr>
          <p:cNvPr id="3" name="矢印: 下 2">
            <a:extLst>
              <a:ext uri="{FF2B5EF4-FFF2-40B4-BE49-F238E27FC236}">
                <a16:creationId xmlns:a16="http://schemas.microsoft.com/office/drawing/2014/main" id="{5C9534C0-31E1-46DD-B832-B315ED6D9AD9}"/>
              </a:ext>
            </a:extLst>
          </p:cNvPr>
          <p:cNvSpPr/>
          <p:nvPr/>
        </p:nvSpPr>
        <p:spPr>
          <a:xfrm>
            <a:off x="8588673" y="1960829"/>
            <a:ext cx="214596" cy="1239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下 28">
            <a:extLst>
              <a:ext uri="{FF2B5EF4-FFF2-40B4-BE49-F238E27FC236}">
                <a16:creationId xmlns:a16="http://schemas.microsoft.com/office/drawing/2014/main" id="{A8A5E414-2F21-4595-A0F7-BDB641C2FA79}"/>
              </a:ext>
            </a:extLst>
          </p:cNvPr>
          <p:cNvSpPr/>
          <p:nvPr/>
        </p:nvSpPr>
        <p:spPr>
          <a:xfrm>
            <a:off x="9231259" y="1960828"/>
            <a:ext cx="214596" cy="1239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AC3AB0DD-AE7F-4961-96AD-C3A9820201F9}"/>
              </a:ext>
            </a:extLst>
          </p:cNvPr>
          <p:cNvSpPr txBox="1"/>
          <p:nvPr/>
        </p:nvSpPr>
        <p:spPr>
          <a:xfrm>
            <a:off x="7842556" y="6454364"/>
            <a:ext cx="1944841" cy="246221"/>
          </a:xfrm>
          <a:prstGeom prst="rect">
            <a:avLst/>
          </a:prstGeom>
          <a:noFill/>
        </p:spPr>
        <p:txBody>
          <a:bodyPr wrap="square">
            <a:spAutoFit/>
          </a:bodyPr>
          <a:lstStyle/>
          <a:p>
            <a:pPr algn="ctr"/>
            <a:r>
              <a:rPr lang="ja-JP" altLang="en-US" sz="1000" dirty="0">
                <a:latin typeface="BIZ UDゴシック" panose="020B0400000000000000" pitchFamily="49" charset="-128"/>
                <a:ea typeface="BIZ UDゴシック" panose="020B0400000000000000" pitchFamily="49" charset="-128"/>
              </a:rPr>
              <a:t>基礎部洗堀・玉石露出</a:t>
            </a:r>
            <a:endParaRPr lang="en-US" altLang="ja-JP" sz="1000" dirty="0">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C63548F7-BEB3-4D33-BC7D-AC7D5EBBA8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2116" y="3528510"/>
            <a:ext cx="1904779" cy="1428584"/>
          </a:xfrm>
          <a:prstGeom prst="rect">
            <a:avLst/>
          </a:prstGeom>
        </p:spPr>
      </p:pic>
      <p:sp>
        <p:nvSpPr>
          <p:cNvPr id="14" name="楕円 13">
            <a:extLst>
              <a:ext uri="{FF2B5EF4-FFF2-40B4-BE49-F238E27FC236}">
                <a16:creationId xmlns:a16="http://schemas.microsoft.com/office/drawing/2014/main" id="{8BC5D978-27AA-4DFF-AFFB-E27ECCD2269F}"/>
              </a:ext>
            </a:extLst>
          </p:cNvPr>
          <p:cNvSpPr/>
          <p:nvPr/>
        </p:nvSpPr>
        <p:spPr>
          <a:xfrm>
            <a:off x="6176046" y="4585589"/>
            <a:ext cx="342184" cy="32950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20" name="直線矢印コネクタ 19">
            <a:extLst>
              <a:ext uri="{FF2B5EF4-FFF2-40B4-BE49-F238E27FC236}">
                <a16:creationId xmlns:a16="http://schemas.microsoft.com/office/drawing/2014/main" id="{520533AF-6B86-4785-8016-8C848AC2BAB7}"/>
              </a:ext>
            </a:extLst>
          </p:cNvPr>
          <p:cNvCxnSpPr>
            <a:cxnSpLocks/>
          </p:cNvCxnSpPr>
          <p:nvPr/>
        </p:nvCxnSpPr>
        <p:spPr>
          <a:xfrm>
            <a:off x="6434667" y="4750342"/>
            <a:ext cx="1384491" cy="47494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98C7D50C-DF07-48DF-846C-5D60770EE8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3184" y="5136709"/>
            <a:ext cx="1783584" cy="1337688"/>
          </a:xfrm>
          <a:prstGeom prst="rect">
            <a:avLst/>
          </a:prstGeom>
        </p:spPr>
      </p:pic>
      <p:pic>
        <p:nvPicPr>
          <p:cNvPr id="31" name="図 30">
            <a:extLst>
              <a:ext uri="{FF2B5EF4-FFF2-40B4-BE49-F238E27FC236}">
                <a16:creationId xmlns:a16="http://schemas.microsoft.com/office/drawing/2014/main" id="{ACA4E0DA-A712-4D89-BA16-A19CFFA08E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3186" y="3528510"/>
            <a:ext cx="1783583" cy="1337687"/>
          </a:xfrm>
          <a:prstGeom prst="rect">
            <a:avLst/>
          </a:prstGeom>
        </p:spPr>
      </p:pic>
      <p:sp>
        <p:nvSpPr>
          <p:cNvPr id="32" name="楕円 31">
            <a:extLst>
              <a:ext uri="{FF2B5EF4-FFF2-40B4-BE49-F238E27FC236}">
                <a16:creationId xmlns:a16="http://schemas.microsoft.com/office/drawing/2014/main" id="{1B36DE52-520F-4C1B-A0D8-352D8C7EB68A}"/>
              </a:ext>
            </a:extLst>
          </p:cNvPr>
          <p:cNvSpPr/>
          <p:nvPr/>
        </p:nvSpPr>
        <p:spPr>
          <a:xfrm>
            <a:off x="6800951" y="3547668"/>
            <a:ext cx="342184" cy="32950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33" name="直線矢印コネクタ 32">
            <a:extLst>
              <a:ext uri="{FF2B5EF4-FFF2-40B4-BE49-F238E27FC236}">
                <a16:creationId xmlns:a16="http://schemas.microsoft.com/office/drawing/2014/main" id="{C7BEAA40-753C-48C1-AEBF-DCF580225D30}"/>
              </a:ext>
            </a:extLst>
          </p:cNvPr>
          <p:cNvCxnSpPr>
            <a:cxnSpLocks/>
          </p:cNvCxnSpPr>
          <p:nvPr/>
        </p:nvCxnSpPr>
        <p:spPr>
          <a:xfrm>
            <a:off x="7059572" y="3712421"/>
            <a:ext cx="759586" cy="3240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879B108B-219C-4CD4-95CD-759FEA095712}"/>
              </a:ext>
            </a:extLst>
          </p:cNvPr>
          <p:cNvSpPr txBox="1"/>
          <p:nvPr/>
        </p:nvSpPr>
        <p:spPr>
          <a:xfrm>
            <a:off x="5587259" y="2600347"/>
            <a:ext cx="4215909" cy="369332"/>
          </a:xfrm>
          <a:prstGeom prst="rect">
            <a:avLst/>
          </a:prstGeom>
          <a:noFill/>
        </p:spPr>
        <p:txBody>
          <a:bodyPr wrap="square">
            <a:spAutoFit/>
          </a:bodyPr>
          <a:lstStyle/>
          <a:p>
            <a:r>
              <a:rPr lang="ja-JP" altLang="en-US" sz="900" b="1" dirty="0">
                <a:latin typeface="BIZ UDゴシック" panose="020B0400000000000000" pitchFamily="49" charset="-128"/>
                <a:ea typeface="BIZ UDゴシック" panose="020B0400000000000000" pitchFamily="49" charset="-128"/>
              </a:rPr>
              <a:t>健全度</a:t>
            </a:r>
            <a:r>
              <a:rPr lang="en-US" altLang="ja-JP" sz="900" b="1" dirty="0">
                <a:latin typeface="BIZ UDゴシック" panose="020B0400000000000000" pitchFamily="49" charset="-128"/>
                <a:ea typeface="BIZ UDゴシック" panose="020B0400000000000000" pitchFamily="49" charset="-128"/>
              </a:rPr>
              <a:t>Ⅲ</a:t>
            </a:r>
            <a:r>
              <a:rPr lang="ja-JP" altLang="en-US" sz="900" b="1" dirty="0">
                <a:latin typeface="BIZ UDゴシック" panose="020B0400000000000000" pitchFamily="49" charset="-128"/>
                <a:ea typeface="BIZ UDゴシック" panose="020B0400000000000000" pitchFamily="49" charset="-128"/>
              </a:rPr>
              <a:t>：</a:t>
            </a:r>
            <a:r>
              <a:rPr lang="ja-JP" altLang="en-US" sz="900" dirty="0">
                <a:latin typeface="BIZ UDゴシック" panose="020B0400000000000000" pitchFamily="49" charset="-128"/>
                <a:ea typeface="BIZ UDゴシック" panose="020B0400000000000000" pitchFamily="49" charset="-128"/>
              </a:rPr>
              <a:t>施設の機能の低下が</a:t>
            </a:r>
            <a:r>
              <a:rPr lang="ja-JP" altLang="en-US" sz="900" u="sng" dirty="0">
                <a:latin typeface="BIZ UDゴシック" panose="020B0400000000000000" pitchFamily="49" charset="-128"/>
                <a:ea typeface="BIZ UDゴシック" panose="020B0400000000000000" pitchFamily="49" charset="-128"/>
              </a:rPr>
              <a:t>生じる可能性があり</a:t>
            </a:r>
            <a:r>
              <a:rPr lang="ja-JP" altLang="en-US" sz="900" dirty="0">
                <a:latin typeface="BIZ UDゴシック" panose="020B0400000000000000" pitchFamily="49" charset="-128"/>
                <a:ea typeface="BIZ UDゴシック" panose="020B0400000000000000" pitchFamily="49" charset="-128"/>
              </a:rPr>
              <a:t>、</a:t>
            </a:r>
            <a:r>
              <a:rPr lang="ja-JP" altLang="en-US" sz="900" b="1" dirty="0">
                <a:latin typeface="BIZ UDゴシック" panose="020B0400000000000000" pitchFamily="49" charset="-128"/>
                <a:ea typeface="BIZ UDゴシック" panose="020B0400000000000000" pitchFamily="49" charset="-128"/>
              </a:rPr>
              <a:t>早急に対策が必要な状態</a:t>
            </a:r>
            <a:endParaRPr lang="en-US" altLang="ja-JP" sz="900" b="1" dirty="0">
              <a:latin typeface="BIZ UDゴシック" panose="020B0400000000000000" pitchFamily="49" charset="-128"/>
              <a:ea typeface="BIZ UDゴシック" panose="020B0400000000000000" pitchFamily="49" charset="-128"/>
            </a:endParaRPr>
          </a:p>
          <a:p>
            <a:r>
              <a:rPr lang="ja-JP" altLang="en-US" sz="900" b="1" dirty="0">
                <a:latin typeface="BIZ UDゴシック" panose="020B0400000000000000" pitchFamily="49" charset="-128"/>
                <a:ea typeface="BIZ UDゴシック" panose="020B0400000000000000" pitchFamily="49" charset="-128"/>
              </a:rPr>
              <a:t>健全度</a:t>
            </a:r>
            <a:r>
              <a:rPr lang="en-US" altLang="ja-JP" sz="900" b="1" dirty="0">
                <a:latin typeface="BIZ UDゴシック" panose="020B0400000000000000" pitchFamily="49" charset="-128"/>
                <a:ea typeface="BIZ UDゴシック" panose="020B0400000000000000" pitchFamily="49" charset="-128"/>
              </a:rPr>
              <a:t>Ⅳ</a:t>
            </a:r>
            <a:r>
              <a:rPr lang="ja-JP" altLang="en-US" sz="900" b="1" dirty="0">
                <a:latin typeface="BIZ UDゴシック" panose="020B0400000000000000" pitchFamily="49" charset="-128"/>
                <a:ea typeface="BIZ UDゴシック" panose="020B0400000000000000" pitchFamily="49" charset="-128"/>
              </a:rPr>
              <a:t>：</a:t>
            </a:r>
            <a:r>
              <a:rPr lang="ja-JP" altLang="en-US" sz="900" dirty="0">
                <a:latin typeface="BIZ UDゴシック" panose="020B0400000000000000" pitchFamily="49" charset="-128"/>
                <a:ea typeface="BIZ UDゴシック" panose="020B0400000000000000" pitchFamily="49" charset="-128"/>
              </a:rPr>
              <a:t>施設の機能の低下が</a:t>
            </a:r>
            <a:r>
              <a:rPr lang="ja-JP" altLang="en-US" sz="900" u="sng" dirty="0">
                <a:latin typeface="BIZ UDゴシック" panose="020B0400000000000000" pitchFamily="49" charset="-128"/>
                <a:ea typeface="BIZ UDゴシック" panose="020B0400000000000000" pitchFamily="49" charset="-128"/>
              </a:rPr>
              <a:t>生じており</a:t>
            </a:r>
            <a:r>
              <a:rPr lang="ja-JP" altLang="en-US" sz="900" dirty="0">
                <a:latin typeface="BIZ UDゴシック" panose="020B0400000000000000" pitchFamily="49" charset="-128"/>
                <a:ea typeface="BIZ UDゴシック" panose="020B0400000000000000" pitchFamily="49" charset="-128"/>
              </a:rPr>
              <a:t>、</a:t>
            </a:r>
            <a:r>
              <a:rPr lang="ja-JP" altLang="en-US" sz="900" b="1" dirty="0">
                <a:latin typeface="BIZ UDゴシック" panose="020B0400000000000000" pitchFamily="49" charset="-128"/>
                <a:ea typeface="BIZ UDゴシック" panose="020B0400000000000000" pitchFamily="49" charset="-128"/>
              </a:rPr>
              <a:t>緊急な対策が必要な状態</a:t>
            </a:r>
            <a:endParaRPr lang="en-US" altLang="ja-JP" sz="900" b="1" dirty="0">
              <a:latin typeface="BIZ UDゴシック" panose="020B0400000000000000" pitchFamily="49" charset="-128"/>
              <a:ea typeface="BIZ UDゴシック" panose="020B0400000000000000" pitchFamily="49" charset="-128"/>
            </a:endParaRPr>
          </a:p>
        </p:txBody>
      </p:sp>
      <p:sp>
        <p:nvSpPr>
          <p:cNvPr id="38" name="テキスト ボックス 37">
            <a:extLst>
              <a:ext uri="{FF2B5EF4-FFF2-40B4-BE49-F238E27FC236}">
                <a16:creationId xmlns:a16="http://schemas.microsoft.com/office/drawing/2014/main" id="{AB458E51-28EB-4171-B643-34A6D1FA7931}"/>
              </a:ext>
            </a:extLst>
          </p:cNvPr>
          <p:cNvSpPr txBox="1"/>
          <p:nvPr/>
        </p:nvSpPr>
        <p:spPr>
          <a:xfrm>
            <a:off x="7794602" y="4836547"/>
            <a:ext cx="2003494" cy="246221"/>
          </a:xfrm>
          <a:prstGeom prst="rect">
            <a:avLst/>
          </a:prstGeom>
          <a:noFill/>
        </p:spPr>
        <p:txBody>
          <a:bodyPr wrap="square">
            <a:spAutoFit/>
          </a:bodyPr>
          <a:lstStyle/>
          <a:p>
            <a:pPr algn="ctr"/>
            <a:r>
              <a:rPr lang="ja-JP" altLang="en-US" sz="1000" dirty="0">
                <a:latin typeface="BIZ UDゴシック" panose="020B0400000000000000" pitchFamily="49" charset="-128"/>
                <a:ea typeface="BIZ UDゴシック" panose="020B0400000000000000" pitchFamily="49" charset="-128"/>
              </a:rPr>
              <a:t>ｺﾝｸﾘｰﾄの劣化・ひび割れ・漏水</a:t>
            </a:r>
            <a:endParaRPr lang="en-US" altLang="ja-JP" sz="1000" dirty="0">
              <a:latin typeface="BIZ UDゴシック" panose="020B0400000000000000" pitchFamily="49" charset="-128"/>
              <a:ea typeface="BIZ UDゴシック" panose="020B0400000000000000" pitchFamily="49" charset="-128"/>
            </a:endParaRPr>
          </a:p>
        </p:txBody>
      </p:sp>
      <p:sp>
        <p:nvSpPr>
          <p:cNvPr id="39" name="テキスト ボックス 38">
            <a:extLst>
              <a:ext uri="{FF2B5EF4-FFF2-40B4-BE49-F238E27FC236}">
                <a16:creationId xmlns:a16="http://schemas.microsoft.com/office/drawing/2014/main" id="{ECAFE01F-20C1-4DEA-B5B2-AE0658BF79CB}"/>
              </a:ext>
            </a:extLst>
          </p:cNvPr>
          <p:cNvSpPr txBox="1"/>
          <p:nvPr/>
        </p:nvSpPr>
        <p:spPr>
          <a:xfrm>
            <a:off x="5652115" y="6627108"/>
            <a:ext cx="1944841" cy="246221"/>
          </a:xfrm>
          <a:prstGeom prst="rect">
            <a:avLst/>
          </a:prstGeom>
          <a:noFill/>
        </p:spPr>
        <p:txBody>
          <a:bodyPr wrap="square">
            <a:spAutoFit/>
          </a:bodyPr>
          <a:lstStyle/>
          <a:p>
            <a:pPr algn="ctr"/>
            <a:r>
              <a:rPr lang="ja-JP" altLang="en-US" sz="1000" b="1" dirty="0">
                <a:latin typeface="BIZ UDゴシック" panose="020B0400000000000000" pitchFamily="49" charset="-128"/>
                <a:ea typeface="BIZ UDゴシック" panose="020B0400000000000000" pitchFamily="49" charset="-128"/>
              </a:rPr>
              <a:t>対策完了</a:t>
            </a:r>
            <a:endParaRPr lang="en-US" altLang="ja-JP" sz="1000" b="1" dirty="0">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F460D79B-976A-4F70-BBC4-8332D51292FE}"/>
              </a:ext>
            </a:extLst>
          </p:cNvPr>
          <p:cNvSpPr txBox="1"/>
          <p:nvPr/>
        </p:nvSpPr>
        <p:spPr>
          <a:xfrm>
            <a:off x="5652116" y="4894314"/>
            <a:ext cx="1944841" cy="246221"/>
          </a:xfrm>
          <a:prstGeom prst="rect">
            <a:avLst/>
          </a:prstGeom>
          <a:noFill/>
        </p:spPr>
        <p:txBody>
          <a:bodyPr wrap="square">
            <a:spAutoFit/>
          </a:bodyPr>
          <a:lstStyle/>
          <a:p>
            <a:pPr algn="ctr"/>
            <a:r>
              <a:rPr lang="ja-JP" altLang="en-US" sz="1000" b="1" dirty="0">
                <a:latin typeface="BIZ UDゴシック" panose="020B0400000000000000" pitchFamily="49" charset="-128"/>
                <a:ea typeface="BIZ UDゴシック" panose="020B0400000000000000" pitchFamily="49" charset="-128"/>
              </a:rPr>
              <a:t>対策前</a:t>
            </a:r>
            <a:endParaRPr lang="en-US" altLang="ja-JP" sz="1000" b="1" dirty="0">
              <a:latin typeface="BIZ UDゴシック" panose="020B0400000000000000" pitchFamily="49" charset="-128"/>
              <a:ea typeface="BIZ UDゴシック" panose="020B0400000000000000" pitchFamily="49" charset="-128"/>
            </a:endParaRPr>
          </a:p>
        </p:txBody>
      </p:sp>
      <p:sp>
        <p:nvSpPr>
          <p:cNvPr id="35" name="スライド番号プレースホルダー 10">
            <a:extLst>
              <a:ext uri="{FF2B5EF4-FFF2-40B4-BE49-F238E27FC236}">
                <a16:creationId xmlns:a16="http://schemas.microsoft.com/office/drawing/2014/main" id="{120DB4EE-1673-4330-B0A7-F9317B001231}"/>
              </a:ext>
            </a:extLst>
          </p:cNvPr>
          <p:cNvSpPr>
            <a:spLocks noGrp="1"/>
          </p:cNvSpPr>
          <p:nvPr>
            <p:ph type="sldNum" sz="quarter" idx="12"/>
          </p:nvPr>
        </p:nvSpPr>
        <p:spPr>
          <a:xfrm>
            <a:off x="7677150" y="6590488"/>
            <a:ext cx="2228850" cy="365125"/>
          </a:xfrm>
        </p:spPr>
        <p:txBody>
          <a:bodyPr/>
          <a:lstStyle/>
          <a:p>
            <a:fld id="{D2D8002D-B5B0-4BAC-B1F6-782DDCCE6D9C}" type="slidenum">
              <a:rPr kumimoji="1" lang="ja-JP" altLang="en-US" sz="2000" b="1"/>
              <a:t>26</a:t>
            </a:fld>
            <a:endParaRPr kumimoji="1" lang="ja-JP" altLang="en-US" sz="2000" b="1" dirty="0"/>
          </a:p>
        </p:txBody>
      </p:sp>
      <p:sp>
        <p:nvSpPr>
          <p:cNvPr id="34" name="正方形/長方形 33">
            <a:extLst>
              <a:ext uri="{FF2B5EF4-FFF2-40B4-BE49-F238E27FC236}">
                <a16:creationId xmlns:a16="http://schemas.microsoft.com/office/drawing/2014/main" id="{1164B6E8-EAE0-4D49-BBA8-888F0A177C42}"/>
              </a:ext>
            </a:extLst>
          </p:cNvPr>
          <p:cNvSpPr/>
          <p:nvPr/>
        </p:nvSpPr>
        <p:spPr>
          <a:xfrm>
            <a:off x="0" y="0"/>
            <a:ext cx="9906000" cy="5450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dirty="0">
                <a:latin typeface="BIZ UDゴシック" panose="020B0400000000000000" pitchFamily="49" charset="-128"/>
                <a:ea typeface="BIZ UDゴシック" panose="020B0400000000000000" pitchFamily="49" charset="-128"/>
              </a:rPr>
              <a:t>　第４章　</a:t>
            </a:r>
            <a:r>
              <a:rPr kumimoji="1" lang="ja-JP" altLang="en-US" sz="1600" dirty="0">
                <a:latin typeface="BIZ UDゴシック" panose="020B0400000000000000" pitchFamily="49" charset="-128"/>
                <a:ea typeface="BIZ UDゴシック" panose="020B0400000000000000" pitchFamily="49" charset="-128"/>
              </a:rPr>
              <a:t>森林の長期的な維持・保全に向けた「</a:t>
            </a:r>
            <a:r>
              <a:rPr kumimoji="1" lang="ja-JP" altLang="en-US" dirty="0">
                <a:latin typeface="BIZ UDゴシック" panose="020B0400000000000000" pitchFamily="49" charset="-128"/>
                <a:ea typeface="BIZ UDゴシック" panose="020B0400000000000000" pitchFamily="49" charset="-128"/>
              </a:rPr>
              <a:t>４つの基軸」と「主要施策」</a:t>
            </a:r>
            <a:endParaRPr kumimoji="1" lang="en-US" altLang="ja-JP" dirty="0">
              <a:latin typeface="BIZ UDゴシック" panose="020B0400000000000000" pitchFamily="49" charset="-128"/>
              <a:ea typeface="BIZ UDゴシック" panose="020B0400000000000000" pitchFamily="49" charset="-128"/>
            </a:endParaRPr>
          </a:p>
        </p:txBody>
      </p:sp>
      <p:pic>
        <p:nvPicPr>
          <p:cNvPr id="41" name="図 40">
            <a:extLst>
              <a:ext uri="{FF2B5EF4-FFF2-40B4-BE49-F238E27FC236}">
                <a16:creationId xmlns:a16="http://schemas.microsoft.com/office/drawing/2014/main" id="{8991D8BF-D317-4A6A-9E07-7621681167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4457" y="4120"/>
            <a:ext cx="252000" cy="252000"/>
          </a:xfrm>
          <a:prstGeom prst="rect">
            <a:avLst/>
          </a:prstGeom>
        </p:spPr>
      </p:pic>
      <p:pic>
        <p:nvPicPr>
          <p:cNvPr id="42" name="図 41">
            <a:extLst>
              <a:ext uri="{FF2B5EF4-FFF2-40B4-BE49-F238E27FC236}">
                <a16:creationId xmlns:a16="http://schemas.microsoft.com/office/drawing/2014/main" id="{A611A25B-BBA2-407D-99F5-0978083CD7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4258" y="277487"/>
            <a:ext cx="252000" cy="252000"/>
          </a:xfrm>
          <a:prstGeom prst="rect">
            <a:avLst/>
          </a:prstGeom>
        </p:spPr>
      </p:pic>
      <p:pic>
        <p:nvPicPr>
          <p:cNvPr id="43" name="図 42">
            <a:extLst>
              <a:ext uri="{FF2B5EF4-FFF2-40B4-BE49-F238E27FC236}">
                <a16:creationId xmlns:a16="http://schemas.microsoft.com/office/drawing/2014/main" id="{5B74B12D-7E8B-4372-AC61-C778BC4AE6C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07759" y="277487"/>
            <a:ext cx="252000" cy="252000"/>
          </a:xfrm>
          <a:prstGeom prst="rect">
            <a:avLst/>
          </a:prstGeom>
        </p:spPr>
      </p:pic>
      <p:pic>
        <p:nvPicPr>
          <p:cNvPr id="44" name="図 43">
            <a:extLst>
              <a:ext uri="{FF2B5EF4-FFF2-40B4-BE49-F238E27FC236}">
                <a16:creationId xmlns:a16="http://schemas.microsoft.com/office/drawing/2014/main" id="{32B3CC4D-3BB9-49A0-B05D-8E6AD0D4A4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07958" y="4120"/>
            <a:ext cx="252000" cy="252000"/>
          </a:xfrm>
          <a:prstGeom prst="rect">
            <a:avLst/>
          </a:prstGeom>
        </p:spPr>
      </p:pic>
      <p:pic>
        <p:nvPicPr>
          <p:cNvPr id="45" name="図 44">
            <a:extLst>
              <a:ext uri="{FF2B5EF4-FFF2-40B4-BE49-F238E27FC236}">
                <a16:creationId xmlns:a16="http://schemas.microsoft.com/office/drawing/2014/main" id="{67571DB5-D85E-4867-8220-CC2DEE88F0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21459" y="4120"/>
            <a:ext cx="252000" cy="252000"/>
          </a:xfrm>
          <a:prstGeom prst="rect">
            <a:avLst/>
          </a:prstGeom>
        </p:spPr>
      </p:pic>
      <p:pic>
        <p:nvPicPr>
          <p:cNvPr id="46" name="図 45">
            <a:extLst>
              <a:ext uri="{FF2B5EF4-FFF2-40B4-BE49-F238E27FC236}">
                <a16:creationId xmlns:a16="http://schemas.microsoft.com/office/drawing/2014/main" id="{A0966823-62CD-40B5-982A-7A9B4BF3F53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34960" y="4120"/>
            <a:ext cx="252000" cy="252000"/>
          </a:xfrm>
          <a:prstGeom prst="rect">
            <a:avLst/>
          </a:prstGeom>
        </p:spPr>
      </p:pic>
      <p:pic>
        <p:nvPicPr>
          <p:cNvPr id="47" name="図 46">
            <a:extLst>
              <a:ext uri="{FF2B5EF4-FFF2-40B4-BE49-F238E27FC236}">
                <a16:creationId xmlns:a16="http://schemas.microsoft.com/office/drawing/2014/main" id="{3D1CEB39-B0B8-47CE-89D4-805CAEE2E03B}"/>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129" t="4624" r="4028" b="3456"/>
          <a:stretch/>
        </p:blipFill>
        <p:spPr>
          <a:xfrm>
            <a:off x="8279365" y="4120"/>
            <a:ext cx="253392" cy="252000"/>
          </a:xfrm>
          <a:prstGeom prst="rect">
            <a:avLst/>
          </a:prstGeom>
        </p:spPr>
      </p:pic>
      <p:pic>
        <p:nvPicPr>
          <p:cNvPr id="57" name="Picture 2">
            <a:extLst>
              <a:ext uri="{FF2B5EF4-FFF2-40B4-BE49-F238E27FC236}">
                <a16:creationId xmlns:a16="http://schemas.microsoft.com/office/drawing/2014/main" id="{F2523349-CBD5-4C89-90AE-220B4F1CF94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80757" y="277487"/>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74ECB6EA-592D-4357-A1E1-A0A0AC1F52E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21263" y="277487"/>
            <a:ext cx="252000" cy="2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273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9F1C6EC4-324A-4617-AF9A-C01922716E0F}"/>
              </a:ext>
            </a:extLst>
          </p:cNvPr>
          <p:cNvSpPr txBox="1"/>
          <p:nvPr/>
        </p:nvSpPr>
        <p:spPr>
          <a:xfrm>
            <a:off x="822764" y="275710"/>
            <a:ext cx="3227884" cy="215444"/>
          </a:xfrm>
          <a:prstGeom prst="rect">
            <a:avLst/>
          </a:prstGeom>
          <a:noFill/>
        </p:spPr>
        <p:txBody>
          <a:bodyPr wrap="square" rtlCol="0">
            <a:spAutoFit/>
          </a:bodyPr>
          <a:lstStyle/>
          <a:p>
            <a:r>
              <a:rPr kumimoji="1" lang="ja-JP" altLang="en-US" sz="800" b="1" dirty="0">
                <a:solidFill>
                  <a:schemeClr val="bg1"/>
                </a:solidFill>
                <a:latin typeface="BIZ UDゴシック" panose="020B0400000000000000" pitchFamily="49" charset="-128"/>
                <a:ea typeface="BIZ UDゴシック" panose="020B0400000000000000" pitchFamily="49" charset="-128"/>
              </a:rPr>
              <a:t>（保水・土砂流出の防止・</a:t>
            </a:r>
            <a:r>
              <a:rPr kumimoji="1" lang="en-US" altLang="ja-JP" sz="800" b="1" dirty="0">
                <a:solidFill>
                  <a:schemeClr val="bg1"/>
                </a:solidFill>
                <a:latin typeface="BIZ UDゴシック" panose="020B0400000000000000" pitchFamily="49" charset="-128"/>
                <a:ea typeface="BIZ UDゴシック" panose="020B0400000000000000" pitchFamily="49" charset="-128"/>
              </a:rPr>
              <a:t>CO2</a:t>
            </a:r>
            <a:r>
              <a:rPr kumimoji="1" lang="ja-JP" altLang="en-US" sz="800" b="1" dirty="0">
                <a:solidFill>
                  <a:schemeClr val="bg1"/>
                </a:solidFill>
                <a:latin typeface="BIZ UDゴシック" panose="020B0400000000000000" pitchFamily="49" charset="-128"/>
                <a:ea typeface="BIZ UDゴシック" panose="020B0400000000000000" pitchFamily="49" charset="-128"/>
              </a:rPr>
              <a:t>吸収・生物多様性保全等の機能）</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p:txBody>
      </p:sp>
      <p:sp>
        <p:nvSpPr>
          <p:cNvPr id="15" name="四角形: 角を丸くする 14">
            <a:extLst>
              <a:ext uri="{FF2B5EF4-FFF2-40B4-BE49-F238E27FC236}">
                <a16:creationId xmlns:a16="http://schemas.microsoft.com/office/drawing/2014/main" id="{01A16C58-EF70-4D81-86F4-28D69A0992DD}"/>
              </a:ext>
            </a:extLst>
          </p:cNvPr>
          <p:cNvSpPr/>
          <p:nvPr/>
        </p:nvSpPr>
        <p:spPr>
          <a:xfrm>
            <a:off x="42740" y="979713"/>
            <a:ext cx="5663716" cy="307581"/>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050" dirty="0">
                <a:solidFill>
                  <a:srgbClr val="8AA0C5"/>
                </a:solidFill>
                <a:latin typeface="BIZ UDゴシック" panose="020B0400000000000000" pitchFamily="49" charset="-128"/>
                <a:ea typeface="BIZ UDゴシック" panose="020B0400000000000000" pitchFamily="49" charset="-128"/>
              </a:rPr>
              <a:t> 　</a:t>
            </a:r>
            <a:r>
              <a:rPr kumimoji="1" lang="ja-JP" altLang="en-US" sz="1050" b="1" dirty="0">
                <a:solidFill>
                  <a:srgbClr val="002060"/>
                </a:solidFill>
                <a:latin typeface="BIZ UDゴシック" panose="020B0400000000000000" pitchFamily="49" charset="-128"/>
                <a:ea typeface="BIZ UDゴシック" panose="020B0400000000000000" pitchFamily="49" charset="-128"/>
              </a:rPr>
              <a:t>施策１</a:t>
            </a:r>
            <a:r>
              <a:rPr kumimoji="1" lang="en-US" altLang="ja-JP" sz="1050" b="1" dirty="0">
                <a:solidFill>
                  <a:srgbClr val="002060"/>
                </a:solidFill>
                <a:latin typeface="BIZ UDゴシック" panose="020B0400000000000000" pitchFamily="49" charset="-128"/>
                <a:ea typeface="BIZ UDゴシック" panose="020B0400000000000000" pitchFamily="49" charset="-128"/>
              </a:rPr>
              <a:t>-</a:t>
            </a:r>
            <a:r>
              <a:rPr kumimoji="1" lang="ja-JP" altLang="en-US" sz="1050" b="1" dirty="0">
                <a:solidFill>
                  <a:srgbClr val="002060"/>
                </a:solidFill>
                <a:latin typeface="BIZ UDゴシック" panose="020B0400000000000000" pitchFamily="49" charset="-128"/>
                <a:ea typeface="BIZ UDゴシック" panose="020B0400000000000000" pitchFamily="49" charset="-128"/>
              </a:rPr>
              <a:t>３　</a:t>
            </a:r>
            <a:r>
              <a:rPr kumimoji="1" lang="ja-JP" altLang="en-US" dirty="0">
                <a:solidFill>
                  <a:schemeClr val="accent5">
                    <a:lumMod val="75000"/>
                  </a:schemeClr>
                </a:solidFill>
                <a:latin typeface="BIZ UDゴシック" panose="020B0400000000000000" pitchFamily="49" charset="-128"/>
                <a:ea typeface="BIZ UDゴシック" panose="020B0400000000000000" pitchFamily="49" charset="-128"/>
              </a:rPr>
              <a:t>流域治水対策の推進</a:t>
            </a:r>
            <a:endParaRPr kumimoji="1" lang="en-US" altLang="ja-JP" dirty="0">
              <a:solidFill>
                <a:schemeClr val="accent5">
                  <a:lumMod val="75000"/>
                </a:schemeClr>
              </a:solidFill>
              <a:latin typeface="BIZ UDゴシック" panose="020B0400000000000000" pitchFamily="49" charset="-128"/>
              <a:ea typeface="BIZ UDゴシック" panose="020B0400000000000000" pitchFamily="49" charset="-128"/>
            </a:endParaRPr>
          </a:p>
        </p:txBody>
      </p:sp>
      <p:pic>
        <p:nvPicPr>
          <p:cNvPr id="5" name="図 4">
            <a:extLst>
              <a:ext uri="{FF2B5EF4-FFF2-40B4-BE49-F238E27FC236}">
                <a16:creationId xmlns:a16="http://schemas.microsoft.com/office/drawing/2014/main" id="{D0CCF849-8C1F-4EA1-A378-D8B732BCEF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5740825" y="1677417"/>
            <a:ext cx="3234614" cy="2521317"/>
          </a:xfrm>
          <a:prstGeom prst="rect">
            <a:avLst/>
          </a:prstGeom>
        </p:spPr>
      </p:pic>
      <p:sp>
        <p:nvSpPr>
          <p:cNvPr id="6" name="楕円 5">
            <a:extLst>
              <a:ext uri="{FF2B5EF4-FFF2-40B4-BE49-F238E27FC236}">
                <a16:creationId xmlns:a16="http://schemas.microsoft.com/office/drawing/2014/main" id="{89773369-F0E3-429B-B4E9-411379302E5E}"/>
              </a:ext>
            </a:extLst>
          </p:cNvPr>
          <p:cNvSpPr/>
          <p:nvPr/>
        </p:nvSpPr>
        <p:spPr>
          <a:xfrm>
            <a:off x="5895947" y="1591610"/>
            <a:ext cx="2320574" cy="7625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6E54E9C-ECCF-44C7-8D40-7D5E94614C79}"/>
              </a:ext>
            </a:extLst>
          </p:cNvPr>
          <p:cNvSpPr txBox="1"/>
          <p:nvPr/>
        </p:nvSpPr>
        <p:spPr>
          <a:xfrm>
            <a:off x="5740825" y="1064157"/>
            <a:ext cx="4035852" cy="538609"/>
          </a:xfrm>
          <a:prstGeom prst="rect">
            <a:avLst/>
          </a:prstGeom>
          <a:noFill/>
        </p:spPr>
        <p:txBody>
          <a:bodyPr wrap="square" lIns="0" tIns="0" rIns="0" bIns="0" rtlCol="0">
            <a:spAutoFit/>
          </a:bodyPr>
          <a:lstStyle/>
          <a:p>
            <a:r>
              <a:rPr kumimoji="1" lang="ja-JP" altLang="en-US" sz="11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●大阪府森林環境税による森林区域における流域治水対策</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　流出量を低減するための「山地保水力の向上対策」</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　　　河川断面を確保する対策ための「土砂・流木流出抑制対策」</a:t>
            </a:r>
          </a:p>
        </p:txBody>
      </p:sp>
      <p:pic>
        <p:nvPicPr>
          <p:cNvPr id="18" name="図 40">
            <a:extLst>
              <a:ext uri="{FF2B5EF4-FFF2-40B4-BE49-F238E27FC236}">
                <a16:creationId xmlns:a16="http://schemas.microsoft.com/office/drawing/2014/main" id="{C52B8A4A-1F37-4073-921E-E540C16F70D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482004" y="3225228"/>
            <a:ext cx="1367525" cy="100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4">
            <a:extLst>
              <a:ext uri="{FF2B5EF4-FFF2-40B4-BE49-F238E27FC236}">
                <a16:creationId xmlns:a16="http://schemas.microsoft.com/office/drawing/2014/main" id="{BB8ABAF4-1148-4F2D-A865-ED3135C8E0CC}"/>
              </a:ext>
            </a:extLst>
          </p:cNvPr>
          <p:cNvPicPr>
            <a:picLocks noChangeAspect="1"/>
          </p:cNvPicPr>
          <p:nvPr/>
        </p:nvPicPr>
        <p:blipFill>
          <a:blip r:embed="rId4" cstate="screen">
            <a:extLst>
              <a:ext uri="{28A0092B-C50C-407E-A947-70E740481C1C}">
                <a14:useLocalDpi xmlns:a14="http://schemas.microsoft.com/office/drawing/2010/main"/>
              </a:ext>
            </a:extLst>
          </a:blip>
          <a:srcRect l="-125"/>
          <a:stretch>
            <a:fillRect/>
          </a:stretch>
        </p:blipFill>
        <p:spPr bwMode="auto">
          <a:xfrm>
            <a:off x="8486429" y="2080089"/>
            <a:ext cx="1360221" cy="9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正方形/長方形 19">
            <a:extLst>
              <a:ext uri="{FF2B5EF4-FFF2-40B4-BE49-F238E27FC236}">
                <a16:creationId xmlns:a16="http://schemas.microsoft.com/office/drawing/2014/main" id="{95557ACA-392B-423B-8F03-A396EBD89B44}"/>
              </a:ext>
            </a:extLst>
          </p:cNvPr>
          <p:cNvSpPr/>
          <p:nvPr/>
        </p:nvSpPr>
        <p:spPr>
          <a:xfrm>
            <a:off x="8909285" y="4252788"/>
            <a:ext cx="512961" cy="1231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defRPr/>
            </a:pPr>
            <a:r>
              <a:rPr lang="ja-JP" altLang="en-US" sz="8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間伐と筋工</a:t>
            </a:r>
            <a:endParaRPr lang="en-US" altLang="ja-JP" sz="8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sp>
        <p:nvSpPr>
          <p:cNvPr id="22" name="正方形/長方形 21">
            <a:extLst>
              <a:ext uri="{FF2B5EF4-FFF2-40B4-BE49-F238E27FC236}">
                <a16:creationId xmlns:a16="http://schemas.microsoft.com/office/drawing/2014/main" id="{7BAEEB0D-B422-48A1-BD90-A10C8ACC45F0}"/>
              </a:ext>
            </a:extLst>
          </p:cNvPr>
          <p:cNvSpPr/>
          <p:nvPr/>
        </p:nvSpPr>
        <p:spPr>
          <a:xfrm>
            <a:off x="8601510" y="3080382"/>
            <a:ext cx="1128514" cy="123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defRPr/>
            </a:pPr>
            <a:r>
              <a:rPr lang="ja-JP" altLang="en-US" sz="8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治山ダム</a:t>
            </a:r>
            <a:r>
              <a:rPr lang="en-US" altLang="ja-JP" sz="7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a:t>
            </a:r>
            <a:r>
              <a:rPr lang="ja-JP" altLang="en-US" sz="7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流域治水対策型</a:t>
            </a:r>
            <a:r>
              <a:rPr lang="en-US" altLang="ja-JP" sz="7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a:t>
            </a:r>
            <a:endParaRPr lang="en-US" altLang="ja-JP" sz="8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pic>
        <p:nvPicPr>
          <p:cNvPr id="23" name="図 22">
            <a:extLst>
              <a:ext uri="{FF2B5EF4-FFF2-40B4-BE49-F238E27FC236}">
                <a16:creationId xmlns:a16="http://schemas.microsoft.com/office/drawing/2014/main" id="{733A53DF-4C9A-4FE2-9C29-424BA5FDEF32}"/>
              </a:ext>
            </a:extLst>
          </p:cNvPr>
          <p:cNvPicPr>
            <a:picLocks noChangeAspect="1"/>
          </p:cNvPicPr>
          <p:nvPr/>
        </p:nvPicPr>
        <p:blipFill>
          <a:blip r:embed="rId5"/>
          <a:stretch>
            <a:fillRect/>
          </a:stretch>
        </p:blipFill>
        <p:spPr>
          <a:xfrm>
            <a:off x="5823270" y="4654726"/>
            <a:ext cx="2778240" cy="2085670"/>
          </a:xfrm>
          <a:prstGeom prst="rect">
            <a:avLst/>
          </a:prstGeom>
        </p:spPr>
      </p:pic>
      <p:sp>
        <p:nvSpPr>
          <p:cNvPr id="24" name="テキスト ボックス 23">
            <a:extLst>
              <a:ext uri="{FF2B5EF4-FFF2-40B4-BE49-F238E27FC236}">
                <a16:creationId xmlns:a16="http://schemas.microsoft.com/office/drawing/2014/main" id="{7A47679B-D0C7-4926-9551-64745134ADC0}"/>
              </a:ext>
            </a:extLst>
          </p:cNvPr>
          <p:cNvSpPr txBox="1"/>
          <p:nvPr/>
        </p:nvSpPr>
        <p:spPr>
          <a:xfrm>
            <a:off x="8567609" y="4671217"/>
            <a:ext cx="1304490" cy="600164"/>
          </a:xfrm>
          <a:prstGeom prst="rect">
            <a:avLst/>
          </a:prstGeom>
          <a:noFill/>
        </p:spPr>
        <p:txBody>
          <a:bodyPr wrap="square">
            <a:spAutoFit/>
          </a:bodyPr>
          <a:lstStyle/>
          <a:p>
            <a:r>
              <a:rPr lang="ja-JP" altLang="en-US" sz="1100" dirty="0">
                <a:latin typeface="BIZ UDゴシック" panose="020B0400000000000000" pitchFamily="49" charset="-128"/>
                <a:ea typeface="BIZ UDゴシック" panose="020B0400000000000000" pitchFamily="49" charset="-128"/>
              </a:rPr>
              <a:t>砂防堰堤とその</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上流の森林整備</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状況を合同で確認</a:t>
            </a:r>
          </a:p>
        </p:txBody>
      </p:sp>
      <p:sp>
        <p:nvSpPr>
          <p:cNvPr id="27" name="テキスト ボックス 26">
            <a:extLst>
              <a:ext uri="{FF2B5EF4-FFF2-40B4-BE49-F238E27FC236}">
                <a16:creationId xmlns:a16="http://schemas.microsoft.com/office/drawing/2014/main" id="{8D272B97-77E1-4C5D-9869-AAF9A46511C4}"/>
              </a:ext>
            </a:extLst>
          </p:cNvPr>
          <p:cNvSpPr txBox="1"/>
          <p:nvPr/>
        </p:nvSpPr>
        <p:spPr>
          <a:xfrm>
            <a:off x="5810798" y="4412626"/>
            <a:ext cx="4035852" cy="184666"/>
          </a:xfrm>
          <a:prstGeom prst="rect">
            <a:avLst/>
          </a:prstGeom>
          <a:noFill/>
        </p:spPr>
        <p:txBody>
          <a:bodyPr wrap="square" lIns="0" tIns="0" rIns="0" bIns="0" rtlCol="0">
            <a:spAutoFit/>
          </a:bodyPr>
          <a:lstStyle/>
          <a:p>
            <a:r>
              <a:rPr kumimoji="1" lang="ja-JP" altLang="en-US" sz="11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●流域治水における砂防・治山連携の取組み</a:t>
            </a: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R6.8.2</a:t>
            </a:r>
            <a:r>
              <a:rPr kumimoji="1" lang="ja-JP" altLang="en-US" sz="1050" dirty="0">
                <a:latin typeface="BIZ UDPゴシック" panose="020B0400000000000000" pitchFamily="50" charset="-128"/>
                <a:ea typeface="BIZ UDPゴシック" panose="020B0400000000000000" pitchFamily="50" charset="-128"/>
              </a:rPr>
              <a:t>）</a:t>
            </a:r>
            <a:endParaRPr kumimoji="1" lang="ja-JP" altLang="en-US" sz="1100" dirty="0">
              <a:latin typeface="BIZ UDPゴシック" panose="020B0400000000000000" pitchFamily="50" charset="-128"/>
              <a:ea typeface="BIZ UDPゴシック" panose="020B0400000000000000" pitchFamily="50" charset="-128"/>
            </a:endParaRPr>
          </a:p>
        </p:txBody>
      </p:sp>
      <p:pic>
        <p:nvPicPr>
          <p:cNvPr id="25" name="図 24">
            <a:extLst>
              <a:ext uri="{FF2B5EF4-FFF2-40B4-BE49-F238E27FC236}">
                <a16:creationId xmlns:a16="http://schemas.microsoft.com/office/drawing/2014/main" id="{8D1057A4-62EA-48B0-83AB-57EF43E362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44626" y="5538082"/>
            <a:ext cx="1602024" cy="1202665"/>
          </a:xfrm>
          <a:prstGeom prst="rect">
            <a:avLst/>
          </a:prstGeom>
          <a:ln w="19050">
            <a:solidFill>
              <a:schemeClr val="bg1"/>
            </a:solidFill>
          </a:ln>
        </p:spPr>
      </p:pic>
      <p:sp>
        <p:nvSpPr>
          <p:cNvPr id="26" name="スライド番号プレースホルダー 10">
            <a:extLst>
              <a:ext uri="{FF2B5EF4-FFF2-40B4-BE49-F238E27FC236}">
                <a16:creationId xmlns:a16="http://schemas.microsoft.com/office/drawing/2014/main" id="{F6CE5AE7-A3A4-4D9B-8BD3-43134D0588AB}"/>
              </a:ext>
            </a:extLst>
          </p:cNvPr>
          <p:cNvSpPr>
            <a:spLocks noGrp="1"/>
          </p:cNvSpPr>
          <p:nvPr>
            <p:ph type="sldNum" sz="quarter" idx="12"/>
          </p:nvPr>
        </p:nvSpPr>
        <p:spPr>
          <a:xfrm>
            <a:off x="7677150" y="6508844"/>
            <a:ext cx="2228850" cy="365125"/>
          </a:xfrm>
        </p:spPr>
        <p:txBody>
          <a:bodyPr/>
          <a:lstStyle/>
          <a:p>
            <a:fld id="{D2D8002D-B5B0-4BAC-B1F6-782DDCCE6D9C}" type="slidenum">
              <a:rPr kumimoji="1" lang="ja-JP" altLang="en-US" sz="2000" b="1"/>
              <a:t>27</a:t>
            </a:fld>
            <a:endParaRPr kumimoji="1" lang="ja-JP" altLang="en-US" sz="2000" b="1" dirty="0"/>
          </a:p>
        </p:txBody>
      </p:sp>
      <p:sp>
        <p:nvSpPr>
          <p:cNvPr id="28" name="正方形/長方形 27">
            <a:extLst>
              <a:ext uri="{FF2B5EF4-FFF2-40B4-BE49-F238E27FC236}">
                <a16:creationId xmlns:a16="http://schemas.microsoft.com/office/drawing/2014/main" id="{AA8E5A17-7A0C-4F4F-BBFD-4053D9F04C7C}"/>
              </a:ext>
            </a:extLst>
          </p:cNvPr>
          <p:cNvSpPr/>
          <p:nvPr/>
        </p:nvSpPr>
        <p:spPr>
          <a:xfrm>
            <a:off x="0" y="503782"/>
            <a:ext cx="9906000" cy="46469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bIns="36000" rtlCol="0" anchor="ctr" anchorCtr="0"/>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sz="1600" dirty="0">
                <a:latin typeface="BIZ UDゴシック" panose="020B0400000000000000" pitchFamily="49" charset="-128"/>
                <a:ea typeface="BIZ UDゴシック" panose="020B0400000000000000" pitchFamily="49" charset="-128"/>
              </a:rPr>
              <a:t>基軸１</a:t>
            </a:r>
            <a:r>
              <a:rPr kumimoji="1" lang="ja-JP" altLang="en-US" sz="2000"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森林防災・減災力の維持・強化」</a:t>
            </a:r>
            <a:endParaRPr kumimoji="1" lang="ja-JP" altLang="en-US" b="1" dirty="0">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4CF1F531-34F7-4A93-B7FF-7F27676A3AB2}"/>
              </a:ext>
            </a:extLst>
          </p:cNvPr>
          <p:cNvSpPr/>
          <p:nvPr/>
        </p:nvSpPr>
        <p:spPr>
          <a:xfrm>
            <a:off x="0" y="0"/>
            <a:ext cx="9906000" cy="5450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dirty="0">
                <a:latin typeface="BIZ UDゴシック" panose="020B0400000000000000" pitchFamily="49" charset="-128"/>
                <a:ea typeface="BIZ UDゴシック" panose="020B0400000000000000" pitchFamily="49" charset="-128"/>
              </a:rPr>
              <a:t>　第４章　</a:t>
            </a:r>
            <a:r>
              <a:rPr kumimoji="1" lang="ja-JP" altLang="en-US" sz="1600" dirty="0">
                <a:latin typeface="BIZ UDゴシック" panose="020B0400000000000000" pitchFamily="49" charset="-128"/>
                <a:ea typeface="BIZ UDゴシック" panose="020B0400000000000000" pitchFamily="49" charset="-128"/>
              </a:rPr>
              <a:t>森林の長期的な維持・保全に向けた「</a:t>
            </a:r>
            <a:r>
              <a:rPr kumimoji="1" lang="ja-JP" altLang="en-US" dirty="0">
                <a:latin typeface="BIZ UDゴシック" panose="020B0400000000000000" pitchFamily="49" charset="-128"/>
                <a:ea typeface="BIZ UDゴシック" panose="020B0400000000000000" pitchFamily="49" charset="-128"/>
              </a:rPr>
              <a:t>４つの基軸」と「主要施策」</a:t>
            </a:r>
            <a:endParaRPr kumimoji="1" lang="en-US" altLang="ja-JP" dirty="0">
              <a:latin typeface="BIZ UDゴシック" panose="020B0400000000000000" pitchFamily="49" charset="-128"/>
              <a:ea typeface="BIZ UDゴシック" panose="020B0400000000000000" pitchFamily="49" charset="-128"/>
            </a:endParaRPr>
          </a:p>
        </p:txBody>
      </p:sp>
      <p:sp>
        <p:nvSpPr>
          <p:cNvPr id="29" name="四角形: 角を丸くする 28">
            <a:extLst>
              <a:ext uri="{FF2B5EF4-FFF2-40B4-BE49-F238E27FC236}">
                <a16:creationId xmlns:a16="http://schemas.microsoft.com/office/drawing/2014/main" id="{82EA6D96-1CE9-4B88-8E60-44BF2A05F7E3}"/>
              </a:ext>
            </a:extLst>
          </p:cNvPr>
          <p:cNvSpPr/>
          <p:nvPr/>
        </p:nvSpPr>
        <p:spPr>
          <a:xfrm>
            <a:off x="31630" y="5467515"/>
            <a:ext cx="5627717" cy="1219589"/>
          </a:xfrm>
          <a:prstGeom prst="roundRect">
            <a:avLst>
              <a:gd name="adj" fmla="val 5612"/>
            </a:avLst>
          </a:prstGeom>
          <a:solidFill>
            <a:schemeClr val="accent5">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ct val="1500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●取組みの方向性</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・河川・砂防部局との連携がより重要となることから、連携と役割</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分担を明確にし、効率的、効果的に、土砂・流木流出抑制対策や</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山地保水力向上対策等に取り組みます。</a:t>
            </a:r>
          </a:p>
        </p:txBody>
      </p:sp>
      <p:sp>
        <p:nvSpPr>
          <p:cNvPr id="32" name="矢印: 下 31">
            <a:extLst>
              <a:ext uri="{FF2B5EF4-FFF2-40B4-BE49-F238E27FC236}">
                <a16:creationId xmlns:a16="http://schemas.microsoft.com/office/drawing/2014/main" id="{2A68229D-AC21-47CD-A724-EF0DE90A7515}"/>
              </a:ext>
            </a:extLst>
          </p:cNvPr>
          <p:cNvSpPr/>
          <p:nvPr/>
        </p:nvSpPr>
        <p:spPr>
          <a:xfrm>
            <a:off x="1783174" y="3766928"/>
            <a:ext cx="2126827" cy="140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四角形: 角を丸くする 32">
            <a:extLst>
              <a:ext uri="{FF2B5EF4-FFF2-40B4-BE49-F238E27FC236}">
                <a16:creationId xmlns:a16="http://schemas.microsoft.com/office/drawing/2014/main" id="{B5B5CFDA-A6B6-4EAC-AC7E-17C3361FB692}"/>
              </a:ext>
            </a:extLst>
          </p:cNvPr>
          <p:cNvSpPr/>
          <p:nvPr/>
        </p:nvSpPr>
        <p:spPr>
          <a:xfrm>
            <a:off x="31629" y="3958832"/>
            <a:ext cx="5630400" cy="1219588"/>
          </a:xfrm>
          <a:prstGeom prst="roundRect">
            <a:avLst>
              <a:gd name="adj" fmla="val 5612"/>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●課題</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・治水対策としての治山対策・森林整備による効果に関する定量評価</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の方法が確立されていない。</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・「流域治水」という新しい概念が個人や企業等の様々な主体に広　</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まっていない。</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34" name="矢印: 下 33">
            <a:extLst>
              <a:ext uri="{FF2B5EF4-FFF2-40B4-BE49-F238E27FC236}">
                <a16:creationId xmlns:a16="http://schemas.microsoft.com/office/drawing/2014/main" id="{06D46AD5-9F1D-474B-A419-5B788F7A173B}"/>
              </a:ext>
            </a:extLst>
          </p:cNvPr>
          <p:cNvSpPr/>
          <p:nvPr/>
        </p:nvSpPr>
        <p:spPr>
          <a:xfrm>
            <a:off x="1811184" y="5261412"/>
            <a:ext cx="2126827" cy="148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四角形: 角を丸くする 34">
            <a:extLst>
              <a:ext uri="{FF2B5EF4-FFF2-40B4-BE49-F238E27FC236}">
                <a16:creationId xmlns:a16="http://schemas.microsoft.com/office/drawing/2014/main" id="{75D3D58A-225A-4F0E-9360-A0921D930DAB}"/>
              </a:ext>
            </a:extLst>
          </p:cNvPr>
          <p:cNvSpPr/>
          <p:nvPr/>
        </p:nvSpPr>
        <p:spPr>
          <a:xfrm>
            <a:off x="31630" y="1373586"/>
            <a:ext cx="5629916" cy="2323091"/>
          </a:xfrm>
          <a:prstGeom prst="roundRect">
            <a:avLst>
              <a:gd name="adj" fmla="val 5612"/>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●現状</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・府内の各流域治水プロジェクトに、治山対策・森林整備の計画を</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位置づけて実施</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800"/>
              </a:lnSpc>
            </a:pP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・流域治水プロジェクトのうち土砂堆積傾向や洪水リスクがある河川</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上流の森林を対象に、大阪府森林環境税を活用し、</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土砂・流木流出</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b="1"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抑制対策</a:t>
            </a:r>
            <a:r>
              <a:rPr kumimoji="1" lang="ja-JP" altLang="en-US" sz="1400" dirty="0">
                <a:solidFill>
                  <a:schemeClr val="tx1"/>
                </a:solidFill>
                <a:latin typeface="BIZ UDゴシック" panose="020B0400000000000000" pitchFamily="49" charset="-128"/>
                <a:ea typeface="BIZ UDゴシック" panose="020B0400000000000000" pitchFamily="49" charset="-128"/>
              </a:rPr>
              <a:t>と</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山地保水力の向上対策</a:t>
            </a:r>
            <a:r>
              <a:rPr kumimoji="1" lang="ja-JP" altLang="en-US" sz="1400" dirty="0">
                <a:solidFill>
                  <a:schemeClr val="tx1"/>
                </a:solidFill>
                <a:latin typeface="BIZ UDゴシック" panose="020B0400000000000000" pitchFamily="49" charset="-128"/>
                <a:ea typeface="BIZ UDゴシック" panose="020B0400000000000000" pitchFamily="49" charset="-128"/>
              </a:rPr>
              <a:t>に取り組んでいる。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800"/>
              </a:lnSpc>
            </a:pP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・令和５年に国土交通省の「気候変動を踏まえた砂防技術検討会」</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の議論の中で、土砂・洪水氾濫対策に着手する流域における流木</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対策の重要性や、流木対策における林野庁事業との連携が示された。</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36" name="図 35">
            <a:extLst>
              <a:ext uri="{FF2B5EF4-FFF2-40B4-BE49-F238E27FC236}">
                <a16:creationId xmlns:a16="http://schemas.microsoft.com/office/drawing/2014/main" id="{F6C43093-1A91-4780-A86B-8F4741323C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4457" y="4120"/>
            <a:ext cx="252000" cy="252000"/>
          </a:xfrm>
          <a:prstGeom prst="rect">
            <a:avLst/>
          </a:prstGeom>
        </p:spPr>
      </p:pic>
      <p:pic>
        <p:nvPicPr>
          <p:cNvPr id="37" name="図 36">
            <a:extLst>
              <a:ext uri="{FF2B5EF4-FFF2-40B4-BE49-F238E27FC236}">
                <a16:creationId xmlns:a16="http://schemas.microsoft.com/office/drawing/2014/main" id="{5A11D895-337B-49AB-8AA5-86F21A1D91C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94258" y="277487"/>
            <a:ext cx="252000" cy="252000"/>
          </a:xfrm>
          <a:prstGeom prst="rect">
            <a:avLst/>
          </a:prstGeom>
        </p:spPr>
      </p:pic>
      <p:pic>
        <p:nvPicPr>
          <p:cNvPr id="38" name="図 37">
            <a:extLst>
              <a:ext uri="{FF2B5EF4-FFF2-40B4-BE49-F238E27FC236}">
                <a16:creationId xmlns:a16="http://schemas.microsoft.com/office/drawing/2014/main" id="{DE4EE2F0-86BA-4F5C-919A-9F5837F4936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07759" y="277487"/>
            <a:ext cx="252000" cy="252000"/>
          </a:xfrm>
          <a:prstGeom prst="rect">
            <a:avLst/>
          </a:prstGeom>
        </p:spPr>
      </p:pic>
      <p:pic>
        <p:nvPicPr>
          <p:cNvPr id="39" name="図 38">
            <a:extLst>
              <a:ext uri="{FF2B5EF4-FFF2-40B4-BE49-F238E27FC236}">
                <a16:creationId xmlns:a16="http://schemas.microsoft.com/office/drawing/2014/main" id="{9239EBDD-D79E-42F7-AEDD-7080D071F0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07958" y="4120"/>
            <a:ext cx="252000" cy="252000"/>
          </a:xfrm>
          <a:prstGeom prst="rect">
            <a:avLst/>
          </a:prstGeom>
        </p:spPr>
      </p:pic>
      <p:pic>
        <p:nvPicPr>
          <p:cNvPr id="40" name="図 39">
            <a:extLst>
              <a:ext uri="{FF2B5EF4-FFF2-40B4-BE49-F238E27FC236}">
                <a16:creationId xmlns:a16="http://schemas.microsoft.com/office/drawing/2014/main" id="{266726B3-CE50-443C-9259-C239C65CA9D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21459" y="4120"/>
            <a:ext cx="252000" cy="252000"/>
          </a:xfrm>
          <a:prstGeom prst="rect">
            <a:avLst/>
          </a:prstGeom>
        </p:spPr>
      </p:pic>
      <p:pic>
        <p:nvPicPr>
          <p:cNvPr id="41" name="図 40">
            <a:extLst>
              <a:ext uri="{FF2B5EF4-FFF2-40B4-BE49-F238E27FC236}">
                <a16:creationId xmlns:a16="http://schemas.microsoft.com/office/drawing/2014/main" id="{CECFCA50-10FE-49C1-A595-2623CFB6561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34960" y="4120"/>
            <a:ext cx="252000" cy="252000"/>
          </a:xfrm>
          <a:prstGeom prst="rect">
            <a:avLst/>
          </a:prstGeom>
        </p:spPr>
      </p:pic>
      <p:pic>
        <p:nvPicPr>
          <p:cNvPr id="42" name="図 41">
            <a:extLst>
              <a:ext uri="{FF2B5EF4-FFF2-40B4-BE49-F238E27FC236}">
                <a16:creationId xmlns:a16="http://schemas.microsoft.com/office/drawing/2014/main" id="{652E6748-A8E2-4F98-9721-92130635E73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129" t="4624" r="4028" b="3456"/>
          <a:stretch/>
        </p:blipFill>
        <p:spPr>
          <a:xfrm>
            <a:off x="8279365" y="4120"/>
            <a:ext cx="253392" cy="252000"/>
          </a:xfrm>
          <a:prstGeom prst="rect">
            <a:avLst/>
          </a:prstGeom>
        </p:spPr>
      </p:pic>
      <p:pic>
        <p:nvPicPr>
          <p:cNvPr id="43" name="Picture 2">
            <a:extLst>
              <a:ext uri="{FF2B5EF4-FFF2-40B4-BE49-F238E27FC236}">
                <a16:creationId xmlns:a16="http://schemas.microsoft.com/office/drawing/2014/main" id="{7E04DA60-0039-404F-8C05-F3BB40FE37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80757" y="277487"/>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a:extLst>
              <a:ext uri="{FF2B5EF4-FFF2-40B4-BE49-F238E27FC236}">
                <a16:creationId xmlns:a16="http://schemas.microsoft.com/office/drawing/2014/main" id="{FF121BA1-C560-4DE8-A29E-600BDF28B60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21263" y="277487"/>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ADE210E0-C6C1-4E81-A0C5-01B652CF4B10}"/>
              </a:ext>
            </a:extLst>
          </p:cNvPr>
          <p:cNvSpPr txBox="1"/>
          <p:nvPr/>
        </p:nvSpPr>
        <p:spPr>
          <a:xfrm>
            <a:off x="5791930" y="4232717"/>
            <a:ext cx="2234470" cy="179558"/>
          </a:xfrm>
          <a:prstGeom prst="rect">
            <a:avLst/>
          </a:prstGeom>
          <a:noFill/>
        </p:spPr>
        <p:txBody>
          <a:bodyPr wrap="square" lIns="0" tIns="0" rIns="0" bIns="0" rtlCol="0">
            <a:noAutofit/>
          </a:bodyPr>
          <a:lstStyle/>
          <a:p>
            <a:pPr algn="r"/>
            <a:r>
              <a:rPr lang="ja-JP" altLang="en-US" sz="800" dirty="0">
                <a:latin typeface="BIZ UDPゴシック" panose="020B0400000000000000" pitchFamily="50" charset="-128"/>
                <a:ea typeface="BIZ UDPゴシック" panose="020B0400000000000000" pitchFamily="50" charset="-128"/>
              </a:rPr>
              <a:t>出典：国土交通省ウェブページ「流域治水の推進」</a:t>
            </a:r>
          </a:p>
        </p:txBody>
      </p:sp>
    </p:spTree>
    <p:extLst>
      <p:ext uri="{BB962C8B-B14F-4D97-AF65-F5344CB8AC3E}">
        <p14:creationId xmlns:p14="http://schemas.microsoft.com/office/powerpoint/2010/main" val="48120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四角形: 角を丸くする 40">
            <a:extLst>
              <a:ext uri="{FF2B5EF4-FFF2-40B4-BE49-F238E27FC236}">
                <a16:creationId xmlns:a16="http://schemas.microsoft.com/office/drawing/2014/main" id="{769FE4FF-DC95-4C0D-82C3-B8F749DF79B5}"/>
              </a:ext>
            </a:extLst>
          </p:cNvPr>
          <p:cNvSpPr/>
          <p:nvPr/>
        </p:nvSpPr>
        <p:spPr>
          <a:xfrm>
            <a:off x="56472" y="944000"/>
            <a:ext cx="5631428" cy="408950"/>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050" dirty="0">
                <a:solidFill>
                  <a:srgbClr val="FF0000"/>
                </a:solidFill>
                <a:latin typeface="BIZ UDゴシック" panose="020B0400000000000000" pitchFamily="49" charset="-128"/>
                <a:ea typeface="BIZ UDゴシック" panose="020B0400000000000000" pitchFamily="49" charset="-128"/>
              </a:rPr>
              <a:t> 　</a:t>
            </a:r>
            <a:r>
              <a:rPr kumimoji="1" lang="ja-JP" altLang="en-US" sz="1050" b="1" dirty="0">
                <a:solidFill>
                  <a:srgbClr val="FF0000"/>
                </a:solidFill>
                <a:latin typeface="BIZ UDゴシック" panose="020B0400000000000000" pitchFamily="49" charset="-128"/>
                <a:ea typeface="BIZ UDゴシック" panose="020B0400000000000000" pitchFamily="49" charset="-128"/>
              </a:rPr>
              <a:t>施策２</a:t>
            </a:r>
            <a:r>
              <a:rPr kumimoji="1" lang="en-US" altLang="ja-JP" sz="1050" b="1" dirty="0">
                <a:solidFill>
                  <a:srgbClr val="FF0000"/>
                </a:solidFill>
                <a:latin typeface="BIZ UDゴシック" panose="020B0400000000000000" pitchFamily="49" charset="-128"/>
                <a:ea typeface="BIZ UDゴシック" panose="020B0400000000000000" pitchFamily="49" charset="-128"/>
              </a:rPr>
              <a:t>-</a:t>
            </a:r>
            <a:r>
              <a:rPr kumimoji="1" lang="ja-JP" altLang="en-US" sz="1050" b="1" dirty="0">
                <a:solidFill>
                  <a:srgbClr val="FF0000"/>
                </a:solidFill>
                <a:latin typeface="BIZ UDゴシック" panose="020B0400000000000000" pitchFamily="49" charset="-128"/>
                <a:ea typeface="BIZ UDゴシック" panose="020B0400000000000000" pitchFamily="49" charset="-128"/>
              </a:rPr>
              <a:t>１　</a:t>
            </a:r>
            <a:r>
              <a:rPr kumimoji="1" lang="ja-JP" altLang="en-US" dirty="0">
                <a:solidFill>
                  <a:srgbClr val="FF0000"/>
                </a:solidFill>
                <a:latin typeface="BIZ UDゴシック" panose="020B0400000000000000" pitchFamily="49" charset="-128"/>
                <a:ea typeface="BIZ UDゴシック" panose="020B0400000000000000" pitchFamily="49" charset="-128"/>
              </a:rPr>
              <a:t>森林経営の効率化・基盤強化</a:t>
            </a:r>
            <a:endParaRPr kumimoji="1" lang="en-US" altLang="ja-JP" sz="1050" dirty="0">
              <a:solidFill>
                <a:srgbClr val="FF0000"/>
              </a:solidFill>
              <a:latin typeface="BIZ UDゴシック" panose="020B0400000000000000" pitchFamily="49" charset="-128"/>
              <a:ea typeface="BIZ UDゴシック" panose="020B0400000000000000" pitchFamily="49" charset="-128"/>
            </a:endParaRPr>
          </a:p>
          <a:p>
            <a:r>
              <a:rPr kumimoji="1" lang="ja-JP" altLang="en-US" sz="1000" dirty="0">
                <a:solidFill>
                  <a:srgbClr val="FF0000"/>
                </a:solidFill>
                <a:latin typeface="+mn-ea"/>
              </a:rPr>
              <a:t>   </a:t>
            </a:r>
            <a:endParaRPr kumimoji="1" lang="en-US" altLang="ja-JP" sz="1400" dirty="0">
              <a:solidFill>
                <a:srgbClr val="FF0000"/>
              </a:solidFill>
              <a:latin typeface="BIZ UDゴシック" panose="020B0400000000000000" pitchFamily="49" charset="-128"/>
              <a:ea typeface="BIZ UDゴシック" panose="020B0400000000000000" pitchFamily="49" charset="-128"/>
            </a:endParaRPr>
          </a:p>
          <a:p>
            <a:r>
              <a:rPr kumimoji="1" lang="ja-JP" altLang="en-US" sz="1400" dirty="0">
                <a:solidFill>
                  <a:srgbClr val="FF0000"/>
                </a:solidFill>
                <a:latin typeface="BIZ UDゴシック" panose="020B0400000000000000" pitchFamily="49" charset="-128"/>
                <a:ea typeface="BIZ UDゴシック" panose="020B0400000000000000" pitchFamily="49" charset="-128"/>
              </a:rPr>
              <a:t> </a:t>
            </a:r>
            <a:endParaRPr kumimoji="1" lang="en-US" altLang="ja-JP" sz="1400" dirty="0">
              <a:solidFill>
                <a:srgbClr val="FF0000"/>
              </a:solidFill>
            </a:endParaRPr>
          </a:p>
        </p:txBody>
      </p:sp>
      <p:sp>
        <p:nvSpPr>
          <p:cNvPr id="9" name="正方形/長方形 8">
            <a:extLst>
              <a:ext uri="{FF2B5EF4-FFF2-40B4-BE49-F238E27FC236}">
                <a16:creationId xmlns:a16="http://schemas.microsoft.com/office/drawing/2014/main" id="{95A0CB5E-75C6-466D-8E52-D234E0A64958}"/>
              </a:ext>
            </a:extLst>
          </p:cNvPr>
          <p:cNvSpPr/>
          <p:nvPr/>
        </p:nvSpPr>
        <p:spPr>
          <a:xfrm>
            <a:off x="0" y="474489"/>
            <a:ext cx="9906000" cy="4646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sz="1600" b="1" dirty="0">
                <a:latin typeface="BIZ UDゴシック" panose="020B0400000000000000" pitchFamily="49" charset="-128"/>
                <a:ea typeface="BIZ UDゴシック" panose="020B0400000000000000" pitchFamily="49" charset="-128"/>
              </a:rPr>
              <a:t>基軸２</a:t>
            </a:r>
            <a:r>
              <a:rPr kumimoji="1" lang="ja-JP" altLang="en-US" sz="2000" b="1" dirty="0">
                <a:latin typeface="BIZ UDゴシック" panose="020B0400000000000000" pitchFamily="49" charset="-128"/>
                <a:ea typeface="BIZ UDゴシック" panose="020B0400000000000000" pitchFamily="49" charset="-128"/>
              </a:rPr>
              <a:t>「持続的な森林経営の推進」</a:t>
            </a:r>
            <a:endParaRPr kumimoji="1" lang="en-US" altLang="ja-JP" dirty="0">
              <a:latin typeface="BIZ UDゴシック" panose="020B0400000000000000" pitchFamily="49" charset="-128"/>
              <a:ea typeface="BIZ UDゴシック" panose="020B0400000000000000" pitchFamily="49" charset="-128"/>
            </a:endParaRPr>
          </a:p>
        </p:txBody>
      </p:sp>
      <p:pic>
        <p:nvPicPr>
          <p:cNvPr id="26" name="図 25">
            <a:extLst>
              <a:ext uri="{FF2B5EF4-FFF2-40B4-BE49-F238E27FC236}">
                <a16:creationId xmlns:a16="http://schemas.microsoft.com/office/drawing/2014/main" id="{CB678531-7572-4801-B755-75F84FC5D4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1729" y="587196"/>
            <a:ext cx="4010025" cy="2197802"/>
          </a:xfrm>
          <a:prstGeom prst="rect">
            <a:avLst/>
          </a:prstGeom>
          <a:ln w="12700">
            <a:noFill/>
          </a:ln>
        </p:spPr>
      </p:pic>
      <p:pic>
        <p:nvPicPr>
          <p:cNvPr id="27" name="図 26">
            <a:extLst>
              <a:ext uri="{FF2B5EF4-FFF2-40B4-BE49-F238E27FC236}">
                <a16:creationId xmlns:a16="http://schemas.microsoft.com/office/drawing/2014/main" id="{4DA198D5-751A-4667-AAD7-2BBC74101D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2413" y="2944270"/>
            <a:ext cx="3498304" cy="1510953"/>
          </a:xfrm>
          <a:prstGeom prst="rect">
            <a:avLst/>
          </a:prstGeom>
        </p:spPr>
      </p:pic>
      <p:cxnSp>
        <p:nvCxnSpPr>
          <p:cNvPr id="28" name="直線コネクタ 27">
            <a:extLst>
              <a:ext uri="{FF2B5EF4-FFF2-40B4-BE49-F238E27FC236}">
                <a16:creationId xmlns:a16="http://schemas.microsoft.com/office/drawing/2014/main" id="{EF3DB983-8B1B-44C4-9A0D-2841CFE2ABDB}"/>
              </a:ext>
            </a:extLst>
          </p:cNvPr>
          <p:cNvCxnSpPr>
            <a:cxnSpLocks/>
          </p:cNvCxnSpPr>
          <p:nvPr/>
        </p:nvCxnSpPr>
        <p:spPr>
          <a:xfrm flipV="1">
            <a:off x="7707097" y="1086074"/>
            <a:ext cx="206" cy="131948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29" name="テキスト ボックス 8">
            <a:extLst>
              <a:ext uri="{FF2B5EF4-FFF2-40B4-BE49-F238E27FC236}">
                <a16:creationId xmlns:a16="http://schemas.microsoft.com/office/drawing/2014/main" id="{5FC48420-C4D4-4872-AA15-80C185118C87}"/>
              </a:ext>
            </a:extLst>
          </p:cNvPr>
          <p:cNvSpPr txBox="1"/>
          <p:nvPr/>
        </p:nvSpPr>
        <p:spPr>
          <a:xfrm>
            <a:off x="7688239" y="840976"/>
            <a:ext cx="1588897" cy="23083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en-US" altLang="ja-JP" sz="900" dirty="0">
                <a:solidFill>
                  <a:srgbClr val="00B050"/>
                </a:solidFill>
                <a:latin typeface="BIZ UDPゴシック" panose="020B0400000000000000" pitchFamily="50" charset="-128"/>
                <a:ea typeface="BIZ UDPゴシック" panose="020B0400000000000000" pitchFamily="50" charset="-128"/>
              </a:rPr>
              <a:t>50</a:t>
            </a:r>
            <a:r>
              <a:rPr kumimoji="1" lang="ja-JP" altLang="en-US" sz="900" dirty="0">
                <a:solidFill>
                  <a:srgbClr val="00B050"/>
                </a:solidFill>
                <a:latin typeface="BIZ UDPゴシック" panose="020B0400000000000000" pitchFamily="50" charset="-128"/>
                <a:ea typeface="BIZ UDPゴシック" panose="020B0400000000000000" pitchFamily="50" charset="-128"/>
              </a:rPr>
              <a:t>年生を超える人工林８割</a:t>
            </a:r>
          </a:p>
        </p:txBody>
      </p:sp>
      <p:cxnSp>
        <p:nvCxnSpPr>
          <p:cNvPr id="30" name="直線矢印コネクタ 29">
            <a:extLst>
              <a:ext uri="{FF2B5EF4-FFF2-40B4-BE49-F238E27FC236}">
                <a16:creationId xmlns:a16="http://schemas.microsoft.com/office/drawing/2014/main" id="{637B8377-DBFE-40CE-A9F1-C551C5E46535}"/>
              </a:ext>
            </a:extLst>
          </p:cNvPr>
          <p:cNvCxnSpPr>
            <a:cxnSpLocks/>
          </p:cNvCxnSpPr>
          <p:nvPr/>
        </p:nvCxnSpPr>
        <p:spPr>
          <a:xfrm>
            <a:off x="7688239" y="1086074"/>
            <a:ext cx="1726655" cy="0"/>
          </a:xfrm>
          <a:prstGeom prst="straightConnector1">
            <a:avLst/>
          </a:prstGeom>
          <a:ln w="127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A37545C5-9293-4A2C-A299-99A845AE989A}"/>
              </a:ext>
            </a:extLst>
          </p:cNvPr>
          <p:cNvCxnSpPr>
            <a:cxnSpLocks/>
          </p:cNvCxnSpPr>
          <p:nvPr/>
        </p:nvCxnSpPr>
        <p:spPr>
          <a:xfrm flipH="1">
            <a:off x="7209183" y="1346636"/>
            <a:ext cx="744513" cy="1284"/>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3F8193C3-0CED-4D3E-8BFA-AFCCCDB55B44}"/>
              </a:ext>
            </a:extLst>
          </p:cNvPr>
          <p:cNvCxnSpPr>
            <a:cxnSpLocks/>
          </p:cNvCxnSpPr>
          <p:nvPr/>
        </p:nvCxnSpPr>
        <p:spPr>
          <a:xfrm flipH="1">
            <a:off x="7953697" y="1348860"/>
            <a:ext cx="1084219" cy="0"/>
          </a:xfrm>
          <a:prstGeom prst="straightConnector1">
            <a:avLst/>
          </a:prstGeom>
          <a:ln w="12700">
            <a:solidFill>
              <a:srgbClr val="0070C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F9C64A7A-FD90-47B5-9BD4-C9EFC6020255}"/>
              </a:ext>
            </a:extLst>
          </p:cNvPr>
          <p:cNvCxnSpPr>
            <a:cxnSpLocks/>
          </p:cNvCxnSpPr>
          <p:nvPr/>
        </p:nvCxnSpPr>
        <p:spPr>
          <a:xfrm flipV="1">
            <a:off x="9037916" y="1332421"/>
            <a:ext cx="0" cy="1073142"/>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F0DD4C7B-99CD-4FCC-A241-F4705B8CD8E7}"/>
              </a:ext>
            </a:extLst>
          </p:cNvPr>
          <p:cNvCxnSpPr>
            <a:cxnSpLocks/>
          </p:cNvCxnSpPr>
          <p:nvPr/>
        </p:nvCxnSpPr>
        <p:spPr>
          <a:xfrm flipV="1">
            <a:off x="7209182" y="1291588"/>
            <a:ext cx="0" cy="106919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テキスト ボックス 8">
            <a:extLst>
              <a:ext uri="{FF2B5EF4-FFF2-40B4-BE49-F238E27FC236}">
                <a16:creationId xmlns:a16="http://schemas.microsoft.com/office/drawing/2014/main" id="{76C0BA00-FBC3-4257-BB5F-AD43C8B18E87}"/>
              </a:ext>
            </a:extLst>
          </p:cNvPr>
          <p:cNvSpPr txBox="1"/>
          <p:nvPr/>
        </p:nvSpPr>
        <p:spPr>
          <a:xfrm>
            <a:off x="7196825" y="1134370"/>
            <a:ext cx="877163" cy="23083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900" dirty="0">
                <a:solidFill>
                  <a:srgbClr val="0070C0"/>
                </a:solidFill>
                <a:latin typeface="BIZ UDPゴシック" panose="020B0400000000000000" pitchFamily="50" charset="-128"/>
                <a:ea typeface="BIZ UDPゴシック" panose="020B0400000000000000" pitchFamily="50" charset="-128"/>
              </a:rPr>
              <a:t>間伐補助対象</a:t>
            </a:r>
          </a:p>
        </p:txBody>
      </p:sp>
      <p:cxnSp>
        <p:nvCxnSpPr>
          <p:cNvPr id="37" name="直線矢印コネクタ 36">
            <a:extLst>
              <a:ext uri="{FF2B5EF4-FFF2-40B4-BE49-F238E27FC236}">
                <a16:creationId xmlns:a16="http://schemas.microsoft.com/office/drawing/2014/main" id="{B323824F-6020-41A8-9048-16C8B33499A0}"/>
              </a:ext>
            </a:extLst>
          </p:cNvPr>
          <p:cNvCxnSpPr>
            <a:cxnSpLocks/>
          </p:cNvCxnSpPr>
          <p:nvPr/>
        </p:nvCxnSpPr>
        <p:spPr>
          <a:xfrm flipV="1">
            <a:off x="7211172" y="2589149"/>
            <a:ext cx="211610" cy="1885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8">
            <a:extLst>
              <a:ext uri="{FF2B5EF4-FFF2-40B4-BE49-F238E27FC236}">
                <a16:creationId xmlns:a16="http://schemas.microsoft.com/office/drawing/2014/main" id="{7DE5DCA4-7699-4DA0-BE34-F444AD9C5DC0}"/>
              </a:ext>
            </a:extLst>
          </p:cNvPr>
          <p:cNvSpPr txBox="1"/>
          <p:nvPr/>
        </p:nvSpPr>
        <p:spPr>
          <a:xfrm>
            <a:off x="6495882" y="2631533"/>
            <a:ext cx="773216" cy="272758"/>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a:schemeClr val="tx1"/>
          </a:fontRef>
        </p:style>
        <p:txBody>
          <a:bodyPr wrap="non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700" dirty="0">
                <a:latin typeface="BIZ UDPゴシック" panose="020B0400000000000000" pitchFamily="50" charset="-128"/>
                <a:ea typeface="BIZ UDPゴシック" panose="020B0400000000000000" pitchFamily="50" charset="-128"/>
              </a:rPr>
              <a:t>木材価格のピーク</a:t>
            </a:r>
            <a:endParaRPr kumimoji="1" lang="en-US" altLang="ja-JP" sz="700" dirty="0">
              <a:latin typeface="BIZ UDPゴシック" panose="020B0400000000000000" pitchFamily="50" charset="-128"/>
              <a:ea typeface="BIZ UDPゴシック" panose="020B0400000000000000" pitchFamily="50" charset="-128"/>
            </a:endParaRPr>
          </a:p>
          <a:p>
            <a:pPr algn="ctr"/>
            <a:r>
              <a:rPr kumimoji="1" lang="ja-JP" altLang="en-US" sz="600" dirty="0">
                <a:latin typeface="BIZ UDPゴシック" panose="020B0400000000000000" pitchFamily="50" charset="-128"/>
                <a:ea typeface="BIZ UDPゴシック" panose="020B0400000000000000" pitchFamily="50" charset="-128"/>
              </a:rPr>
              <a:t>（</a:t>
            </a:r>
            <a:r>
              <a:rPr kumimoji="1" lang="en-US" altLang="ja-JP" sz="600" dirty="0">
                <a:latin typeface="BIZ UDPゴシック" panose="020B0400000000000000" pitchFamily="50" charset="-128"/>
                <a:ea typeface="BIZ UDPゴシック" panose="020B0400000000000000" pitchFamily="50" charset="-128"/>
              </a:rPr>
              <a:t>S55</a:t>
            </a:r>
            <a:r>
              <a:rPr kumimoji="1" lang="ja-JP" altLang="en-US" sz="600" dirty="0">
                <a:latin typeface="BIZ UDPゴシック" panose="020B0400000000000000" pitchFamily="50" charset="-128"/>
                <a:ea typeface="BIZ UDPゴシック" panose="020B0400000000000000" pitchFamily="50" charset="-128"/>
              </a:rPr>
              <a:t>年頃）</a:t>
            </a:r>
          </a:p>
        </p:txBody>
      </p:sp>
      <p:cxnSp>
        <p:nvCxnSpPr>
          <p:cNvPr id="39" name="直線矢印コネクタ 38">
            <a:extLst>
              <a:ext uri="{FF2B5EF4-FFF2-40B4-BE49-F238E27FC236}">
                <a16:creationId xmlns:a16="http://schemas.microsoft.com/office/drawing/2014/main" id="{1E82B1B6-7F02-4FF8-BCBF-C0525E4CF029}"/>
              </a:ext>
            </a:extLst>
          </p:cNvPr>
          <p:cNvCxnSpPr>
            <a:cxnSpLocks/>
          </p:cNvCxnSpPr>
          <p:nvPr/>
        </p:nvCxnSpPr>
        <p:spPr>
          <a:xfrm flipH="1">
            <a:off x="7762160" y="2641553"/>
            <a:ext cx="766159" cy="0"/>
          </a:xfrm>
          <a:prstGeom prst="straightConnector1">
            <a:avLst/>
          </a:prstGeom>
          <a:ln w="63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8">
            <a:extLst>
              <a:ext uri="{FF2B5EF4-FFF2-40B4-BE49-F238E27FC236}">
                <a16:creationId xmlns:a16="http://schemas.microsoft.com/office/drawing/2014/main" id="{C15B09B8-03F3-4A93-9713-7A18C955C72F}"/>
              </a:ext>
            </a:extLst>
          </p:cNvPr>
          <p:cNvSpPr txBox="1"/>
          <p:nvPr/>
        </p:nvSpPr>
        <p:spPr>
          <a:xfrm>
            <a:off x="7660141" y="2660606"/>
            <a:ext cx="1084219" cy="2308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900" dirty="0">
                <a:latin typeface="BIZ UDPゴシック" panose="020B0400000000000000" pitchFamily="50" charset="-128"/>
                <a:ea typeface="BIZ UDPゴシック" panose="020B0400000000000000" pitchFamily="50" charset="-128"/>
              </a:rPr>
              <a:t>拡大造林の推進</a:t>
            </a:r>
          </a:p>
        </p:txBody>
      </p:sp>
      <p:sp>
        <p:nvSpPr>
          <p:cNvPr id="42" name="テキスト ボックス 8">
            <a:extLst>
              <a:ext uri="{FF2B5EF4-FFF2-40B4-BE49-F238E27FC236}">
                <a16:creationId xmlns:a16="http://schemas.microsoft.com/office/drawing/2014/main" id="{6770DAC6-51D0-4221-B589-D92902E6632E}"/>
              </a:ext>
            </a:extLst>
          </p:cNvPr>
          <p:cNvSpPr txBox="1"/>
          <p:nvPr/>
        </p:nvSpPr>
        <p:spPr>
          <a:xfrm>
            <a:off x="6959675" y="2995663"/>
            <a:ext cx="530915" cy="230832"/>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kumimoji="1" lang="ja-JP" altLang="en-US" sz="900" dirty="0">
                <a:latin typeface="BIZ UDPゴシック" panose="020B0400000000000000" pitchFamily="50" charset="-128"/>
                <a:ea typeface="BIZ UDPゴシック" panose="020B0400000000000000" pitchFamily="50" charset="-128"/>
              </a:rPr>
              <a:t>（全国）</a:t>
            </a:r>
          </a:p>
        </p:txBody>
      </p:sp>
      <p:sp>
        <p:nvSpPr>
          <p:cNvPr id="43" name="四角形: 角を丸くする 42">
            <a:extLst>
              <a:ext uri="{FF2B5EF4-FFF2-40B4-BE49-F238E27FC236}">
                <a16:creationId xmlns:a16="http://schemas.microsoft.com/office/drawing/2014/main" id="{0D6DA962-4FF8-4111-A484-AE4105DBF7DE}"/>
              </a:ext>
            </a:extLst>
          </p:cNvPr>
          <p:cNvSpPr/>
          <p:nvPr/>
        </p:nvSpPr>
        <p:spPr>
          <a:xfrm>
            <a:off x="108812" y="1384398"/>
            <a:ext cx="5631427" cy="1652836"/>
          </a:xfrm>
          <a:prstGeom prst="roundRect">
            <a:avLst>
              <a:gd name="adj" fmla="val 5612"/>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●現状</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300" dirty="0">
                <a:solidFill>
                  <a:schemeClr val="tx1"/>
                </a:solidFill>
                <a:latin typeface="BIZ UDゴシック" panose="020B0400000000000000" pitchFamily="49" charset="-128"/>
                <a:ea typeface="BIZ UDゴシック" panose="020B0400000000000000" pitchFamily="49" charset="-128"/>
              </a:rPr>
              <a:t>・スギ・ヒノキ人工林</a:t>
            </a:r>
            <a:r>
              <a:rPr kumimoji="1" lang="en-US" altLang="ja-JP" sz="1300" dirty="0">
                <a:solidFill>
                  <a:schemeClr val="tx1"/>
                </a:solidFill>
                <a:latin typeface="BIZ UDゴシック" panose="020B0400000000000000" pitchFamily="49" charset="-128"/>
                <a:ea typeface="BIZ UDゴシック" panose="020B0400000000000000" pitchFamily="49" charset="-128"/>
              </a:rPr>
              <a:t>19,800ha</a:t>
            </a:r>
            <a:r>
              <a:rPr kumimoji="1" lang="ja-JP" altLang="en-US" sz="1300" dirty="0">
                <a:solidFill>
                  <a:schemeClr val="tx1"/>
                </a:solidFill>
                <a:latin typeface="BIZ UDゴシック" panose="020B0400000000000000" pitchFamily="49" charset="-128"/>
                <a:ea typeface="BIZ UDゴシック" panose="020B0400000000000000" pitchFamily="49" charset="-128"/>
              </a:rPr>
              <a:t>のうち森林経営計画等が作成されている</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r>
              <a:rPr kumimoji="1" lang="en-US" altLang="ja-JP" sz="1300" dirty="0">
                <a:solidFill>
                  <a:schemeClr val="tx1"/>
                </a:solidFill>
                <a:latin typeface="BIZ UDゴシック" panose="020B0400000000000000" pitchFamily="49" charset="-128"/>
                <a:ea typeface="BIZ UDゴシック" panose="020B0400000000000000" pitchFamily="49" charset="-128"/>
              </a:rPr>
              <a:t> </a:t>
            </a:r>
            <a:r>
              <a:rPr kumimoji="1" lang="ja-JP" altLang="en-US" sz="1300" dirty="0">
                <a:solidFill>
                  <a:schemeClr val="tx1"/>
                </a:solidFill>
                <a:latin typeface="BIZ UDゴシック" panose="020B0400000000000000" pitchFamily="49" charset="-128"/>
                <a:ea typeface="BIZ UDゴシック" panose="020B0400000000000000" pitchFamily="49" charset="-128"/>
              </a:rPr>
              <a:t>　人工林は、約</a:t>
            </a:r>
            <a:r>
              <a:rPr kumimoji="1" lang="en-US" altLang="ja-JP" sz="1300" dirty="0">
                <a:solidFill>
                  <a:schemeClr val="tx1"/>
                </a:solidFill>
                <a:latin typeface="BIZ UDゴシック" panose="020B0400000000000000" pitchFamily="49" charset="-128"/>
                <a:ea typeface="BIZ UDゴシック" panose="020B0400000000000000" pitchFamily="49" charset="-128"/>
              </a:rPr>
              <a:t>5,600ha</a:t>
            </a:r>
            <a:r>
              <a:rPr kumimoji="1" lang="ja-JP" altLang="en-US" sz="1300" dirty="0">
                <a:solidFill>
                  <a:schemeClr val="tx1"/>
                </a:solidFill>
                <a:latin typeface="BIZ UDゴシック" panose="020B0400000000000000" pitchFamily="49" charset="-128"/>
                <a:ea typeface="BIZ UDゴシック" panose="020B0400000000000000" pitchFamily="49" charset="-128"/>
              </a:rPr>
              <a:t>。</a:t>
            </a:r>
            <a:r>
              <a:rPr kumimoji="1" lang="en-US" altLang="ja-JP" sz="1200" dirty="0">
                <a:solidFill>
                  <a:schemeClr val="tx1"/>
                </a:solidFill>
                <a:latin typeface="BIZ UDゴシック" panose="020B0400000000000000" pitchFamily="49" charset="-128"/>
                <a:ea typeface="BIZ UDゴシック" panose="020B0400000000000000" pitchFamily="49" charset="-128"/>
              </a:rPr>
              <a:t>(</a:t>
            </a:r>
            <a:r>
              <a:rPr kumimoji="1" lang="ja-JP" altLang="en-US" sz="1200" dirty="0">
                <a:solidFill>
                  <a:schemeClr val="tx1"/>
                </a:solidFill>
                <a:latin typeface="BIZ UDゴシック" panose="020B0400000000000000" pitchFamily="49" charset="-128"/>
                <a:ea typeface="BIZ UDゴシック" panose="020B0400000000000000" pitchFamily="49" charset="-128"/>
              </a:rPr>
              <a:t>全人工林の</a:t>
            </a:r>
            <a:r>
              <a:rPr kumimoji="1" lang="en-US" altLang="ja-JP" sz="1200" dirty="0">
                <a:solidFill>
                  <a:schemeClr val="tx1"/>
                </a:solidFill>
                <a:latin typeface="BIZ UDゴシック" panose="020B0400000000000000" pitchFamily="49" charset="-128"/>
                <a:ea typeface="BIZ UDゴシック" panose="020B0400000000000000" pitchFamily="49" charset="-128"/>
              </a:rPr>
              <a:t>28</a:t>
            </a:r>
            <a:r>
              <a:rPr kumimoji="1" lang="ja-JP" altLang="en-US" sz="1200" dirty="0">
                <a:solidFill>
                  <a:schemeClr val="tx1"/>
                </a:solidFill>
                <a:latin typeface="BIZ UDゴシック" panose="020B0400000000000000" pitchFamily="49" charset="-128"/>
                <a:ea typeface="BIZ UDゴシック" panose="020B0400000000000000" pitchFamily="49" charset="-128"/>
              </a:rPr>
              <a:t>％</a:t>
            </a:r>
            <a:r>
              <a:rPr kumimoji="1" lang="en-US" altLang="ja-JP" sz="1200" dirty="0">
                <a:solidFill>
                  <a:schemeClr val="tx1"/>
                </a:solidFill>
                <a:latin typeface="BIZ UDゴシック" panose="020B0400000000000000" pitchFamily="49" charset="-128"/>
                <a:ea typeface="BIZ UDゴシック" panose="020B0400000000000000" pitchFamily="49" charset="-128"/>
              </a:rPr>
              <a:t>)</a:t>
            </a:r>
            <a:endParaRPr kumimoji="1" lang="en-US" altLang="ja-JP" sz="13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300" dirty="0">
                <a:solidFill>
                  <a:schemeClr val="tx1"/>
                </a:solidFill>
                <a:latin typeface="BIZ UDゴシック" panose="020B0400000000000000" pitchFamily="49" charset="-128"/>
                <a:ea typeface="BIZ UDゴシック" panose="020B0400000000000000" pitchFamily="49" charset="-128"/>
              </a:rPr>
              <a:t> ・間伐材も含む素材生産量が約</a:t>
            </a:r>
            <a:r>
              <a:rPr kumimoji="1" lang="en-US" altLang="ja-JP" sz="1300" dirty="0">
                <a:solidFill>
                  <a:schemeClr val="tx1"/>
                </a:solidFill>
                <a:latin typeface="BIZ UDゴシック" panose="020B0400000000000000" pitchFamily="49" charset="-128"/>
                <a:ea typeface="BIZ UDゴシック" panose="020B0400000000000000" pitchFamily="49" charset="-128"/>
              </a:rPr>
              <a:t>12,000</a:t>
            </a:r>
            <a:r>
              <a:rPr kumimoji="1" lang="ja-JP" altLang="en-US" sz="1300" dirty="0">
                <a:solidFill>
                  <a:schemeClr val="tx1"/>
                </a:solidFill>
                <a:latin typeface="BIZ UDゴシック" panose="020B0400000000000000" pitchFamily="49" charset="-128"/>
                <a:ea typeface="BIZ UDゴシック" panose="020B0400000000000000" pitchFamily="49" charset="-128"/>
              </a:rPr>
              <a:t>㎥（年成長量の</a:t>
            </a:r>
            <a:r>
              <a:rPr kumimoji="1" lang="en-US" altLang="ja-JP" sz="1300" dirty="0">
                <a:solidFill>
                  <a:schemeClr val="tx1"/>
                </a:solidFill>
                <a:latin typeface="BIZ UDゴシック" panose="020B0400000000000000" pitchFamily="49" charset="-128"/>
                <a:ea typeface="BIZ UDゴシック" panose="020B0400000000000000" pitchFamily="49" charset="-128"/>
              </a:rPr>
              <a:t>43.9</a:t>
            </a:r>
            <a:r>
              <a:rPr kumimoji="1" lang="ja-JP" altLang="en-US" sz="1300" dirty="0">
                <a:solidFill>
                  <a:schemeClr val="tx1"/>
                </a:solidFill>
                <a:latin typeface="BIZ UDゴシック" panose="020B0400000000000000" pitchFamily="49" charset="-128"/>
                <a:ea typeface="BIZ UDゴシック" panose="020B0400000000000000" pitchFamily="49" charset="-128"/>
              </a:rPr>
              <a:t>％）、</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r>
              <a:rPr kumimoji="1" lang="ja-JP" altLang="en-US" sz="1300" b="1" dirty="0">
                <a:solidFill>
                  <a:schemeClr val="tx1"/>
                </a:solidFill>
                <a:latin typeface="BIZ UDゴシック" panose="020B0400000000000000" pitchFamily="49" charset="-128"/>
                <a:ea typeface="BIZ UDゴシック" panose="020B0400000000000000" pitchFamily="49" charset="-128"/>
              </a:rPr>
              <a:t>　 </a:t>
            </a:r>
            <a:r>
              <a:rPr kumimoji="1" lang="ja-JP" altLang="en-US" sz="1300" b="1" u="sng" dirty="0">
                <a:solidFill>
                  <a:schemeClr val="tx1"/>
                </a:solidFill>
                <a:latin typeface="BIZ UDゴシック" panose="020B0400000000000000" pitchFamily="49" charset="-128"/>
                <a:ea typeface="BIZ UDゴシック" panose="020B0400000000000000" pitchFamily="49" charset="-128"/>
              </a:rPr>
              <a:t>主伐・再造林面積は１</a:t>
            </a:r>
            <a:r>
              <a:rPr kumimoji="1" lang="en-US" altLang="ja-JP" sz="1300" b="1" u="sng" dirty="0">
                <a:solidFill>
                  <a:schemeClr val="tx1"/>
                </a:solidFill>
                <a:latin typeface="BIZ UDゴシック" panose="020B0400000000000000" pitchFamily="49" charset="-128"/>
                <a:ea typeface="BIZ UDゴシック" panose="020B0400000000000000" pitchFamily="49" charset="-128"/>
              </a:rPr>
              <a:t>ha/</a:t>
            </a:r>
            <a:r>
              <a:rPr kumimoji="1" lang="ja-JP" altLang="en-US" sz="1300" b="1" u="sng" dirty="0">
                <a:solidFill>
                  <a:schemeClr val="tx1"/>
                </a:solidFill>
                <a:latin typeface="BIZ UDゴシック" panose="020B0400000000000000" pitchFamily="49" charset="-128"/>
                <a:ea typeface="BIZ UDゴシック" panose="020B0400000000000000" pitchFamily="49" charset="-128"/>
              </a:rPr>
              <a:t>年程度</a:t>
            </a:r>
            <a:r>
              <a:rPr kumimoji="1" lang="ja-JP" altLang="en-US" sz="1300" dirty="0">
                <a:solidFill>
                  <a:schemeClr val="tx1"/>
                </a:solidFill>
                <a:latin typeface="BIZ UDゴシック" panose="020B0400000000000000" pitchFamily="49" charset="-128"/>
                <a:ea typeface="BIZ UDゴシック" panose="020B0400000000000000" pitchFamily="49" charset="-128"/>
              </a:rPr>
              <a:t>と林業活動が低調な状況</a:t>
            </a:r>
            <a:r>
              <a:rPr kumimoji="1" lang="ja-JP" altLang="en-US" sz="1200" dirty="0">
                <a:solidFill>
                  <a:schemeClr val="tx1"/>
                </a:solidFill>
                <a:latin typeface="BIZ UDゴシック" panose="020B0400000000000000" pitchFamily="49" charset="-128"/>
                <a:ea typeface="BIZ UDゴシック" panose="020B0400000000000000" pitchFamily="49" charset="-128"/>
              </a:rPr>
              <a:t>［</a:t>
            </a:r>
            <a:r>
              <a:rPr kumimoji="1" lang="en-US" altLang="ja-JP" sz="1200" dirty="0">
                <a:solidFill>
                  <a:schemeClr val="tx1"/>
                </a:solidFill>
                <a:latin typeface="BIZ UDゴシック" panose="020B0400000000000000" pitchFamily="49" charset="-128"/>
                <a:ea typeface="BIZ UDゴシック" panose="020B0400000000000000" pitchFamily="49" charset="-128"/>
              </a:rPr>
              <a:t>R6</a:t>
            </a:r>
            <a:r>
              <a:rPr kumimoji="1" lang="ja-JP" altLang="en-US" sz="1200" dirty="0">
                <a:solidFill>
                  <a:schemeClr val="tx1"/>
                </a:solidFill>
                <a:latin typeface="BIZ UDゴシック" panose="020B0400000000000000" pitchFamily="49" charset="-128"/>
                <a:ea typeface="BIZ UDゴシック" panose="020B0400000000000000" pitchFamily="49" charset="-128"/>
              </a:rPr>
              <a:t>年度実績］</a:t>
            </a:r>
            <a:endParaRPr kumimoji="1" lang="en-US" altLang="ja-JP" sz="1300" b="1" u="sng" dirty="0">
              <a:solidFill>
                <a:schemeClr val="tx1"/>
              </a:solidFill>
              <a:latin typeface="BIZ UDゴシック" panose="020B0400000000000000" pitchFamily="49" charset="-128"/>
              <a:ea typeface="BIZ UDゴシック" panose="020B0400000000000000" pitchFamily="49" charset="-128"/>
            </a:endParaRPr>
          </a:p>
          <a:p>
            <a:r>
              <a:rPr kumimoji="1" lang="en-US" altLang="ja-JP" sz="1300" dirty="0">
                <a:solidFill>
                  <a:schemeClr val="tx1"/>
                </a:solidFill>
                <a:latin typeface="BIZ UDゴシック" panose="020B0400000000000000" pitchFamily="49" charset="-128"/>
                <a:ea typeface="BIZ UDゴシック" panose="020B0400000000000000" pitchFamily="49" charset="-128"/>
              </a:rPr>
              <a:t> </a:t>
            </a:r>
            <a:r>
              <a:rPr kumimoji="1" lang="ja-JP" altLang="en-US" sz="1300" dirty="0">
                <a:solidFill>
                  <a:schemeClr val="tx1"/>
                </a:solidFill>
                <a:latin typeface="BIZ UDゴシック" panose="020B0400000000000000" pitchFamily="49" charset="-128"/>
                <a:ea typeface="BIZ UDゴシック" panose="020B0400000000000000" pitchFamily="49" charset="-128"/>
              </a:rPr>
              <a:t>・直近</a:t>
            </a:r>
            <a:r>
              <a:rPr kumimoji="1" lang="en-US" altLang="ja-JP" sz="1300" dirty="0">
                <a:solidFill>
                  <a:schemeClr val="tx1"/>
                </a:solidFill>
                <a:latin typeface="BIZ UDゴシック" panose="020B0400000000000000" pitchFamily="49" charset="-128"/>
                <a:ea typeface="BIZ UDゴシック" panose="020B0400000000000000" pitchFamily="49" charset="-128"/>
              </a:rPr>
              <a:t>30</a:t>
            </a:r>
            <a:r>
              <a:rPr kumimoji="1" lang="ja-JP" altLang="en-US" sz="1300" dirty="0">
                <a:solidFill>
                  <a:schemeClr val="tx1"/>
                </a:solidFill>
                <a:latin typeface="BIZ UDゴシック" panose="020B0400000000000000" pitchFamily="49" charset="-128"/>
                <a:ea typeface="BIZ UDゴシック" panose="020B0400000000000000" pitchFamily="49" charset="-128"/>
              </a:rPr>
              <a:t>年間でみた植栽面積は、</a:t>
            </a:r>
            <a:r>
              <a:rPr kumimoji="1" lang="en-US" altLang="ja-JP" sz="1300" dirty="0">
                <a:solidFill>
                  <a:schemeClr val="tx1"/>
                </a:solidFill>
                <a:latin typeface="BIZ UDゴシック" panose="020B0400000000000000" pitchFamily="49" charset="-128"/>
                <a:ea typeface="BIZ UDゴシック" panose="020B0400000000000000" pitchFamily="49" charset="-128"/>
              </a:rPr>
              <a:t>400ha</a:t>
            </a:r>
            <a:r>
              <a:rPr kumimoji="1" lang="ja-JP" altLang="en-US" sz="1200" dirty="0">
                <a:solidFill>
                  <a:schemeClr val="tx1"/>
                </a:solidFill>
                <a:latin typeface="BIZ UDゴシック" panose="020B0400000000000000" pitchFamily="49" charset="-128"/>
                <a:ea typeface="BIZ UDゴシック" panose="020B0400000000000000" pitchFamily="49" charset="-128"/>
              </a:rPr>
              <a:t>（全面積の</a:t>
            </a:r>
            <a:r>
              <a:rPr kumimoji="1" lang="en-US" altLang="ja-JP" sz="1200" dirty="0">
                <a:solidFill>
                  <a:schemeClr val="tx1"/>
                </a:solidFill>
                <a:latin typeface="BIZ UDゴシック" panose="020B0400000000000000" pitchFamily="49" charset="-128"/>
                <a:ea typeface="BIZ UDゴシック" panose="020B0400000000000000" pitchFamily="49" charset="-128"/>
              </a:rPr>
              <a:t>1.8</a:t>
            </a:r>
            <a:r>
              <a:rPr kumimoji="1" lang="ja-JP" altLang="en-US" sz="1200" dirty="0">
                <a:solidFill>
                  <a:schemeClr val="tx1"/>
                </a:solidFill>
                <a:latin typeface="BIZ UDゴシック" panose="020B0400000000000000" pitchFamily="49" charset="-128"/>
                <a:ea typeface="BIZ UDゴシック" panose="020B0400000000000000" pitchFamily="49" charset="-128"/>
              </a:rPr>
              <a:t>％）</a:t>
            </a:r>
            <a:r>
              <a:rPr kumimoji="1" lang="ja-JP" altLang="en-US" sz="1300" dirty="0">
                <a:solidFill>
                  <a:schemeClr val="tx1"/>
                </a:solidFill>
                <a:latin typeface="BIZ UDゴシック" panose="020B0400000000000000" pitchFamily="49" charset="-128"/>
                <a:ea typeface="BIZ UDゴシック" panose="020B0400000000000000" pitchFamily="49" charset="-128"/>
              </a:rPr>
              <a:t>ほどで、</a:t>
            </a:r>
            <a:r>
              <a:rPr kumimoji="1" lang="en-US" altLang="ja-JP" sz="1300" dirty="0">
                <a:solidFill>
                  <a:schemeClr val="tx1"/>
                </a:solidFill>
                <a:latin typeface="BIZ UDゴシック" panose="020B0400000000000000" pitchFamily="49" charset="-128"/>
                <a:ea typeface="BIZ UDゴシック" panose="020B0400000000000000" pitchFamily="49" charset="-128"/>
              </a:rPr>
              <a:t>50</a:t>
            </a:r>
            <a:r>
              <a:rPr kumimoji="1" lang="ja-JP" altLang="en-US" sz="1300" dirty="0">
                <a:solidFill>
                  <a:schemeClr val="tx1"/>
                </a:solidFill>
                <a:latin typeface="BIZ UDゴシック" panose="020B0400000000000000" pitchFamily="49" charset="-128"/>
                <a:ea typeface="BIZ UDゴシック" panose="020B0400000000000000" pitchFamily="49" charset="-128"/>
              </a:rPr>
              <a:t>年　</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r>
              <a:rPr kumimoji="1" lang="ja-JP" altLang="en-US" sz="1300" dirty="0">
                <a:solidFill>
                  <a:schemeClr val="tx1"/>
                </a:solidFill>
                <a:latin typeface="BIZ UDゴシック" panose="020B0400000000000000" pitchFamily="49" charset="-128"/>
                <a:ea typeface="BIZ UDゴシック" panose="020B0400000000000000" pitchFamily="49" charset="-128"/>
              </a:rPr>
              <a:t>　 生超の伐採適期の人工林が８割</a:t>
            </a:r>
            <a:r>
              <a:rPr kumimoji="1" lang="ja-JP" altLang="en-US" sz="1200" dirty="0">
                <a:solidFill>
                  <a:schemeClr val="tx1"/>
                </a:solidFill>
                <a:latin typeface="BIZ UDゴシック" panose="020B0400000000000000" pitchFamily="49" charset="-128"/>
                <a:ea typeface="BIZ UDゴシック" panose="020B0400000000000000" pitchFamily="49" charset="-128"/>
              </a:rPr>
              <a:t>（全国６割）</a:t>
            </a:r>
            <a:r>
              <a:rPr kumimoji="1" lang="ja-JP" altLang="en-US" sz="1300" dirty="0">
                <a:solidFill>
                  <a:schemeClr val="tx1"/>
                </a:solidFill>
                <a:latin typeface="BIZ UDゴシック" panose="020B0400000000000000" pitchFamily="49" charset="-128"/>
                <a:ea typeface="BIZ UDゴシック" panose="020B0400000000000000" pitchFamily="49" charset="-128"/>
              </a:rPr>
              <a:t>と林齢構成が偏っている。</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p:txBody>
      </p:sp>
      <p:sp>
        <p:nvSpPr>
          <p:cNvPr id="48" name="正方形/長方形 47">
            <a:extLst>
              <a:ext uri="{FF2B5EF4-FFF2-40B4-BE49-F238E27FC236}">
                <a16:creationId xmlns:a16="http://schemas.microsoft.com/office/drawing/2014/main" id="{3A324DB8-D3FC-4810-81AD-01859C09DBFD}"/>
              </a:ext>
            </a:extLst>
          </p:cNvPr>
          <p:cNvSpPr/>
          <p:nvPr/>
        </p:nvSpPr>
        <p:spPr>
          <a:xfrm>
            <a:off x="6261899" y="1992727"/>
            <a:ext cx="812224" cy="411672"/>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8">
            <a:extLst>
              <a:ext uri="{FF2B5EF4-FFF2-40B4-BE49-F238E27FC236}">
                <a16:creationId xmlns:a16="http://schemas.microsoft.com/office/drawing/2014/main" id="{A49FF757-565D-4D1B-B66A-68CCF71314EC}"/>
              </a:ext>
            </a:extLst>
          </p:cNvPr>
          <p:cNvSpPr txBox="1"/>
          <p:nvPr/>
        </p:nvSpPr>
        <p:spPr>
          <a:xfrm>
            <a:off x="6140914" y="1666805"/>
            <a:ext cx="1084219" cy="33855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en-US" altLang="ja-JP" sz="800" dirty="0">
                <a:latin typeface="BIZ UDPゴシック" panose="020B0400000000000000" pitchFamily="50" charset="-128"/>
                <a:ea typeface="BIZ UDPゴシック" panose="020B0400000000000000" pitchFamily="50" charset="-128"/>
              </a:rPr>
              <a:t>30</a:t>
            </a:r>
            <a:r>
              <a:rPr kumimoji="1" lang="ja-JP" altLang="en-US" sz="800" dirty="0">
                <a:latin typeface="BIZ UDPゴシック" panose="020B0400000000000000" pitchFamily="50" charset="-128"/>
                <a:ea typeface="BIZ UDPゴシック" panose="020B0400000000000000" pitchFamily="50" charset="-128"/>
              </a:rPr>
              <a:t>年間の植栽面積</a:t>
            </a:r>
            <a:endParaRPr kumimoji="1" lang="en-US" altLang="ja-JP" sz="800" dirty="0">
              <a:latin typeface="BIZ UDPゴシック" panose="020B0400000000000000" pitchFamily="50" charset="-128"/>
              <a:ea typeface="BIZ UDPゴシック" panose="020B0400000000000000" pitchFamily="50" charset="-128"/>
            </a:endParaRPr>
          </a:p>
          <a:p>
            <a:pPr algn="ctr"/>
            <a:r>
              <a:rPr kumimoji="1" lang="en-US" altLang="ja-JP" sz="800" dirty="0">
                <a:latin typeface="BIZ UDPゴシック" panose="020B0400000000000000" pitchFamily="50" charset="-128"/>
                <a:ea typeface="BIZ UDPゴシック" panose="020B0400000000000000" pitchFamily="50" charset="-128"/>
              </a:rPr>
              <a:t>400ha</a:t>
            </a:r>
            <a:r>
              <a:rPr kumimoji="1" lang="ja-JP" altLang="en-US" sz="800" dirty="0">
                <a:latin typeface="BIZ UDPゴシック" panose="020B0400000000000000" pitchFamily="50" charset="-128"/>
                <a:ea typeface="BIZ UDPゴシック" panose="020B0400000000000000" pitchFamily="50" charset="-128"/>
              </a:rPr>
              <a:t>（</a:t>
            </a:r>
            <a:r>
              <a:rPr kumimoji="1" lang="en-US" altLang="ja-JP" sz="800" dirty="0">
                <a:latin typeface="BIZ UDPゴシック" panose="020B0400000000000000" pitchFamily="50" charset="-128"/>
                <a:ea typeface="BIZ UDPゴシック" panose="020B0400000000000000" pitchFamily="50" charset="-128"/>
              </a:rPr>
              <a:t>1.8</a:t>
            </a:r>
            <a:r>
              <a:rPr kumimoji="1" lang="ja-JP" altLang="en-US" sz="800" dirty="0">
                <a:latin typeface="BIZ UDPゴシック" panose="020B0400000000000000" pitchFamily="50" charset="-128"/>
                <a:ea typeface="BIZ UDPゴシック" panose="020B0400000000000000" pitchFamily="50" charset="-128"/>
              </a:rPr>
              <a:t>％）</a:t>
            </a:r>
          </a:p>
        </p:txBody>
      </p:sp>
      <p:sp>
        <p:nvSpPr>
          <p:cNvPr id="51" name="四角形: 角を丸くする 50">
            <a:extLst>
              <a:ext uri="{FF2B5EF4-FFF2-40B4-BE49-F238E27FC236}">
                <a16:creationId xmlns:a16="http://schemas.microsoft.com/office/drawing/2014/main" id="{D515073F-6125-4374-811A-2EDCFA04AC8C}"/>
              </a:ext>
            </a:extLst>
          </p:cNvPr>
          <p:cNvSpPr/>
          <p:nvPr/>
        </p:nvSpPr>
        <p:spPr>
          <a:xfrm>
            <a:off x="108812" y="3255046"/>
            <a:ext cx="5631427" cy="1735609"/>
          </a:xfrm>
          <a:prstGeom prst="roundRect">
            <a:avLst>
              <a:gd name="adj" fmla="val 5612"/>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●課題</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300" dirty="0">
                <a:solidFill>
                  <a:schemeClr val="tx1"/>
                </a:solidFill>
                <a:latin typeface="BIZ UDゴシック" panose="020B0400000000000000" pitchFamily="49" charset="-128"/>
                <a:ea typeface="BIZ UDゴシック" panose="020B0400000000000000" pitchFamily="49" charset="-128"/>
              </a:rPr>
              <a:t> ・府内の森林施業は、地形特性上、人力・小型機械が中心となっており、</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r>
              <a:rPr kumimoji="1" lang="ja-JP" altLang="en-US" sz="1300" b="1" dirty="0">
                <a:solidFill>
                  <a:schemeClr val="tx1"/>
                </a:solidFill>
                <a:latin typeface="BIZ UDゴシック" panose="020B0400000000000000" pitchFamily="49" charset="-128"/>
                <a:ea typeface="BIZ UDゴシック" panose="020B0400000000000000" pitchFamily="49" charset="-128"/>
              </a:rPr>
              <a:t>　 </a:t>
            </a:r>
            <a:r>
              <a:rPr kumimoji="1" lang="ja-JP" altLang="en-US" sz="1300" b="1" u="sng" dirty="0">
                <a:solidFill>
                  <a:schemeClr val="tx1"/>
                </a:solidFill>
                <a:latin typeface="BIZ UDゴシック" panose="020B0400000000000000" pitchFamily="49" charset="-128"/>
                <a:ea typeface="BIZ UDゴシック" panose="020B0400000000000000" pitchFamily="49" charset="-128"/>
              </a:rPr>
              <a:t>素材生産コスト</a:t>
            </a:r>
            <a:r>
              <a:rPr kumimoji="1" lang="en-US" altLang="ja-JP" sz="1300" b="1" baseline="-25000" dirty="0">
                <a:solidFill>
                  <a:schemeClr val="tx1"/>
                </a:solidFill>
                <a:latin typeface="BIZ UDゴシック" panose="020B0400000000000000" pitchFamily="49" charset="-128"/>
                <a:ea typeface="BIZ UDゴシック" panose="020B0400000000000000" pitchFamily="49" charset="-128"/>
              </a:rPr>
              <a:t>※</a:t>
            </a:r>
            <a:r>
              <a:rPr kumimoji="1" lang="ja-JP" altLang="en-US" sz="1300" dirty="0">
                <a:solidFill>
                  <a:schemeClr val="tx1"/>
                </a:solidFill>
                <a:latin typeface="BIZ UDゴシック" panose="020B0400000000000000" pitchFamily="49" charset="-128"/>
                <a:ea typeface="BIZ UDゴシック" panose="020B0400000000000000" pitchFamily="49" charset="-128"/>
              </a:rPr>
              <a:t>が高く、現在の材価では、再造林・育林費用が確保</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r>
              <a:rPr kumimoji="1" lang="en-US" altLang="ja-JP" sz="1300" dirty="0">
                <a:solidFill>
                  <a:schemeClr val="tx1"/>
                </a:solidFill>
                <a:latin typeface="BIZ UDゴシック" panose="020B0400000000000000" pitchFamily="49" charset="-128"/>
                <a:ea typeface="BIZ UDゴシック" panose="020B0400000000000000" pitchFamily="49" charset="-128"/>
              </a:rPr>
              <a:t> </a:t>
            </a:r>
            <a:r>
              <a:rPr kumimoji="1" lang="ja-JP" altLang="en-US" sz="1300" dirty="0">
                <a:solidFill>
                  <a:schemeClr val="tx1"/>
                </a:solidFill>
                <a:latin typeface="BIZ UDゴシック" panose="020B0400000000000000" pitchFamily="49" charset="-128"/>
                <a:ea typeface="BIZ UDゴシック" panose="020B0400000000000000" pitchFamily="49" charset="-128"/>
              </a:rPr>
              <a:t>　できない状況。　　 </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 府（</a:t>
            </a:r>
            <a:r>
              <a:rPr kumimoji="1" lang="en-US" altLang="ja-JP" sz="1100" dirty="0">
                <a:solidFill>
                  <a:schemeClr val="tx1"/>
                </a:solidFill>
                <a:latin typeface="BIZ UDゴシック" panose="020B0400000000000000" pitchFamily="49" charset="-128"/>
                <a:ea typeface="BIZ UDゴシック" panose="020B0400000000000000" pitchFamily="49" charset="-128"/>
              </a:rPr>
              <a:t>R6</a:t>
            </a:r>
            <a:r>
              <a:rPr kumimoji="1" lang="ja-JP" altLang="en-US" sz="1100" dirty="0">
                <a:solidFill>
                  <a:schemeClr val="tx1"/>
                </a:solidFill>
                <a:latin typeface="BIZ UDゴシック" panose="020B0400000000000000" pitchFamily="49" charset="-128"/>
                <a:ea typeface="BIZ UDゴシック" panose="020B0400000000000000" pitchFamily="49" charset="-128"/>
              </a:rPr>
              <a:t>ヒア） </a:t>
            </a:r>
            <a:r>
              <a:rPr kumimoji="1" lang="en-US" altLang="ja-JP" sz="1100" dirty="0">
                <a:solidFill>
                  <a:schemeClr val="tx1"/>
                </a:solidFill>
                <a:latin typeface="BIZ UDゴシック" panose="020B0400000000000000" pitchFamily="49" charset="-128"/>
                <a:ea typeface="BIZ UDゴシック" panose="020B0400000000000000" pitchFamily="49" charset="-128"/>
              </a:rPr>
              <a:t>13,000</a:t>
            </a:r>
            <a:r>
              <a:rPr kumimoji="1" lang="ja-JP" altLang="en-US" sz="1100" dirty="0">
                <a:solidFill>
                  <a:schemeClr val="tx1"/>
                </a:solidFill>
                <a:latin typeface="BIZ UDゴシック" panose="020B0400000000000000" pitchFamily="49" charset="-128"/>
                <a:ea typeface="BIZ UDゴシック" panose="020B0400000000000000" pitchFamily="49" charset="-128"/>
              </a:rPr>
              <a:t>～</a:t>
            </a:r>
            <a:r>
              <a:rPr kumimoji="1" lang="en-US" altLang="ja-JP" sz="1100" dirty="0">
                <a:solidFill>
                  <a:schemeClr val="tx1"/>
                </a:solidFill>
                <a:latin typeface="BIZ UDゴシック" panose="020B0400000000000000" pitchFamily="49" charset="-128"/>
                <a:ea typeface="BIZ UDゴシック" panose="020B0400000000000000" pitchFamily="49" charset="-128"/>
              </a:rPr>
              <a:t>20,000</a:t>
            </a:r>
            <a:r>
              <a:rPr kumimoji="1" lang="ja-JP" altLang="en-US" sz="1100" dirty="0">
                <a:solidFill>
                  <a:schemeClr val="tx1"/>
                </a:solidFill>
                <a:latin typeface="BIZ UDゴシック" panose="020B0400000000000000" pitchFamily="49" charset="-128"/>
                <a:ea typeface="BIZ UDゴシック" panose="020B0400000000000000" pitchFamily="49" charset="-128"/>
              </a:rPr>
              <a:t>円</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　</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全国</a:t>
            </a:r>
            <a:r>
              <a:rPr kumimoji="1" lang="en-US" altLang="ja-JP" sz="1100" dirty="0">
                <a:solidFill>
                  <a:schemeClr val="tx1"/>
                </a:solidFill>
                <a:latin typeface="BIZ UDゴシック" panose="020B0400000000000000" pitchFamily="49" charset="-128"/>
                <a:ea typeface="BIZ UDゴシック" panose="020B0400000000000000" pitchFamily="49" charset="-128"/>
              </a:rPr>
              <a:t>8,190</a:t>
            </a:r>
            <a:r>
              <a:rPr kumimoji="1" lang="ja-JP" altLang="en-US" sz="1100" dirty="0">
                <a:solidFill>
                  <a:schemeClr val="tx1"/>
                </a:solidFill>
                <a:latin typeface="BIZ UDゴシック" panose="020B0400000000000000" pitchFamily="49" charset="-128"/>
                <a:ea typeface="BIZ UDゴシック" panose="020B0400000000000000" pitchFamily="49" charset="-128"/>
              </a:rPr>
              <a:t>円</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en-US" altLang="ja-JP" sz="1300" dirty="0">
                <a:solidFill>
                  <a:schemeClr val="tx1"/>
                </a:solidFill>
                <a:latin typeface="BIZ UDゴシック" panose="020B0400000000000000" pitchFamily="49" charset="-128"/>
                <a:ea typeface="BIZ UDゴシック" panose="020B0400000000000000" pitchFamily="49" charset="-128"/>
              </a:rPr>
              <a:t> </a:t>
            </a:r>
            <a:r>
              <a:rPr kumimoji="1" lang="ja-JP" altLang="en-US" sz="1300" dirty="0">
                <a:solidFill>
                  <a:schemeClr val="tx1"/>
                </a:solidFill>
                <a:latin typeface="BIZ UDゴシック" panose="020B0400000000000000" pitchFamily="49" charset="-128"/>
                <a:ea typeface="BIZ UDゴシック" panose="020B0400000000000000" pitchFamily="49" charset="-128"/>
              </a:rPr>
              <a:t>・利用区域</a:t>
            </a:r>
            <a:r>
              <a:rPr kumimoji="1" lang="en-US" altLang="ja-JP" sz="1300" dirty="0">
                <a:solidFill>
                  <a:schemeClr val="tx1"/>
                </a:solidFill>
                <a:latin typeface="BIZ UDゴシック" panose="020B0400000000000000" pitchFamily="49" charset="-128"/>
                <a:ea typeface="BIZ UDゴシック" panose="020B0400000000000000" pitchFamily="49" charset="-128"/>
              </a:rPr>
              <a:t>50ha</a:t>
            </a:r>
            <a:r>
              <a:rPr kumimoji="1" lang="ja-JP" altLang="en-US" sz="1300" dirty="0">
                <a:solidFill>
                  <a:schemeClr val="tx1"/>
                </a:solidFill>
                <a:latin typeface="BIZ UDゴシック" panose="020B0400000000000000" pitchFamily="49" charset="-128"/>
                <a:ea typeface="BIZ UDゴシック" panose="020B0400000000000000" pitchFamily="49" charset="-128"/>
              </a:rPr>
              <a:t>以上の林道</a:t>
            </a:r>
            <a:r>
              <a:rPr kumimoji="1" lang="en-US" altLang="ja-JP" sz="1300" dirty="0">
                <a:solidFill>
                  <a:schemeClr val="tx1"/>
                </a:solidFill>
                <a:latin typeface="BIZ UDゴシック" panose="020B0400000000000000" pitchFamily="49" charset="-128"/>
                <a:ea typeface="BIZ UDゴシック" panose="020B0400000000000000" pitchFamily="49" charset="-128"/>
              </a:rPr>
              <a:t>149</a:t>
            </a:r>
            <a:r>
              <a:rPr kumimoji="1" lang="ja-JP" altLang="en-US" sz="1300" dirty="0">
                <a:solidFill>
                  <a:schemeClr val="tx1"/>
                </a:solidFill>
                <a:latin typeface="BIZ UDゴシック" panose="020B0400000000000000" pitchFamily="49" charset="-128"/>
                <a:ea typeface="BIZ UDゴシック" panose="020B0400000000000000" pitchFamily="49" charset="-128"/>
              </a:rPr>
              <a:t>路線のうち、大型の林業機械や</a:t>
            </a:r>
            <a:r>
              <a:rPr kumimoji="1" lang="en-US" altLang="ja-JP" sz="1300" dirty="0">
                <a:solidFill>
                  <a:schemeClr val="tx1"/>
                </a:solidFill>
                <a:latin typeface="BIZ UDゴシック" panose="020B0400000000000000" pitchFamily="49" charset="-128"/>
                <a:ea typeface="BIZ UDゴシック" panose="020B0400000000000000" pitchFamily="49" charset="-128"/>
              </a:rPr>
              <a:t>10t</a:t>
            </a:r>
            <a:r>
              <a:rPr kumimoji="1" lang="ja-JP" altLang="en-US" sz="1300" dirty="0">
                <a:solidFill>
                  <a:schemeClr val="tx1"/>
                </a:solidFill>
                <a:latin typeface="BIZ UDゴシック" panose="020B0400000000000000" pitchFamily="49" charset="-128"/>
                <a:ea typeface="BIZ UDゴシック" panose="020B0400000000000000" pitchFamily="49" charset="-128"/>
              </a:rPr>
              <a:t>トラック</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r>
              <a:rPr kumimoji="1" lang="ja-JP" altLang="en-US" sz="1300" dirty="0">
                <a:solidFill>
                  <a:schemeClr val="tx1"/>
                </a:solidFill>
                <a:latin typeface="BIZ UDゴシック" panose="020B0400000000000000" pitchFamily="49" charset="-128"/>
                <a:ea typeface="BIZ UDゴシック" panose="020B0400000000000000" pitchFamily="49" charset="-128"/>
              </a:rPr>
              <a:t>　 が使用できる幅員</a:t>
            </a:r>
            <a:r>
              <a:rPr kumimoji="1" lang="en-US" altLang="ja-JP" sz="1300" dirty="0">
                <a:solidFill>
                  <a:schemeClr val="tx1"/>
                </a:solidFill>
                <a:latin typeface="BIZ UDゴシック" panose="020B0400000000000000" pitchFamily="49" charset="-128"/>
                <a:ea typeface="BIZ UDゴシック" panose="020B0400000000000000" pitchFamily="49" charset="-128"/>
              </a:rPr>
              <a:t>3.0m</a:t>
            </a:r>
            <a:r>
              <a:rPr kumimoji="1" lang="ja-JP" altLang="en-US" sz="1300" dirty="0">
                <a:solidFill>
                  <a:schemeClr val="tx1"/>
                </a:solidFill>
                <a:latin typeface="BIZ UDゴシック" panose="020B0400000000000000" pitchFamily="49" charset="-128"/>
                <a:ea typeface="BIZ UDゴシック" panose="020B0400000000000000" pitchFamily="49" charset="-128"/>
              </a:rPr>
              <a:t>以上のものは、</a:t>
            </a:r>
            <a:r>
              <a:rPr kumimoji="1" lang="en-US" altLang="ja-JP" sz="1300" dirty="0">
                <a:solidFill>
                  <a:schemeClr val="tx1"/>
                </a:solidFill>
                <a:latin typeface="BIZ UDゴシック" panose="020B0400000000000000" pitchFamily="49" charset="-128"/>
                <a:ea typeface="BIZ UDゴシック" panose="020B0400000000000000" pitchFamily="49" charset="-128"/>
              </a:rPr>
              <a:t>32</a:t>
            </a:r>
            <a:r>
              <a:rPr kumimoji="1" lang="ja-JP" altLang="en-US" sz="1300" dirty="0">
                <a:solidFill>
                  <a:schemeClr val="tx1"/>
                </a:solidFill>
                <a:latin typeface="BIZ UDゴシック" panose="020B0400000000000000" pitchFamily="49" charset="-128"/>
                <a:ea typeface="BIZ UDゴシック" panose="020B0400000000000000" pitchFamily="49" charset="-128"/>
              </a:rPr>
              <a:t>路線（</a:t>
            </a:r>
            <a:r>
              <a:rPr kumimoji="1" lang="en-US" altLang="ja-JP" sz="1300" dirty="0">
                <a:solidFill>
                  <a:schemeClr val="tx1"/>
                </a:solidFill>
                <a:latin typeface="BIZ UDゴシック" panose="020B0400000000000000" pitchFamily="49" charset="-128"/>
                <a:ea typeface="BIZ UDゴシック" panose="020B0400000000000000" pitchFamily="49" charset="-128"/>
              </a:rPr>
              <a:t>21</a:t>
            </a:r>
            <a:r>
              <a:rPr kumimoji="1" lang="ja-JP" altLang="en-US" sz="1300" dirty="0">
                <a:solidFill>
                  <a:schemeClr val="tx1"/>
                </a:solidFill>
                <a:latin typeface="BIZ UDゴシック" panose="020B0400000000000000" pitchFamily="49" charset="-128"/>
                <a:ea typeface="BIZ UDゴシック" panose="020B0400000000000000" pitchFamily="49" charset="-128"/>
              </a:rPr>
              <a:t>％）と伐木・造材の</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r>
              <a:rPr kumimoji="1" lang="ja-JP" altLang="en-US" sz="1300" dirty="0">
                <a:solidFill>
                  <a:schemeClr val="tx1"/>
                </a:solidFill>
                <a:latin typeface="BIZ UDゴシック" panose="020B0400000000000000" pitchFamily="49" charset="-128"/>
                <a:ea typeface="BIZ UDゴシック" panose="020B0400000000000000" pitchFamily="49" charset="-128"/>
              </a:rPr>
              <a:t>　 機械化や木材運搬の効率化による省力化・低コスト化の導入が難しい</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r>
              <a:rPr kumimoji="1" lang="en-US" altLang="ja-JP" sz="1300" dirty="0">
                <a:solidFill>
                  <a:schemeClr val="tx1"/>
                </a:solidFill>
                <a:latin typeface="BIZ UDゴシック" panose="020B0400000000000000" pitchFamily="49" charset="-128"/>
                <a:ea typeface="BIZ UDゴシック" panose="020B0400000000000000" pitchFamily="49" charset="-128"/>
              </a:rPr>
              <a:t>   </a:t>
            </a:r>
            <a:r>
              <a:rPr kumimoji="1" lang="ja-JP" altLang="en-US" sz="1300" dirty="0">
                <a:solidFill>
                  <a:schemeClr val="tx1"/>
                </a:solidFill>
                <a:latin typeface="BIZ UDゴシック" panose="020B0400000000000000" pitchFamily="49" charset="-128"/>
                <a:ea typeface="BIZ UDゴシック" panose="020B0400000000000000" pitchFamily="49" charset="-128"/>
              </a:rPr>
              <a:t>状況がある。</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a:p>
            <a:r>
              <a:rPr kumimoji="1" lang="ja-JP" altLang="en-US" sz="1300" dirty="0">
                <a:solidFill>
                  <a:schemeClr val="tx1"/>
                </a:solidFill>
                <a:latin typeface="BIZ UDゴシック" panose="020B0400000000000000" pitchFamily="49" charset="-128"/>
                <a:ea typeface="BIZ UDゴシック" panose="020B0400000000000000" pitchFamily="49" charset="-128"/>
              </a:rPr>
              <a:t>　</a:t>
            </a:r>
            <a:endParaRPr kumimoji="1" lang="en-US" altLang="ja-JP" sz="1300" dirty="0">
              <a:solidFill>
                <a:schemeClr val="tx1"/>
              </a:solidFill>
              <a:latin typeface="BIZ UDゴシック" panose="020B0400000000000000" pitchFamily="49" charset="-128"/>
              <a:ea typeface="BIZ UDゴシック" panose="020B0400000000000000" pitchFamily="49" charset="-128"/>
            </a:endParaRPr>
          </a:p>
        </p:txBody>
      </p:sp>
      <p:sp>
        <p:nvSpPr>
          <p:cNvPr id="66" name="四角形: 角を丸くする 65">
            <a:extLst>
              <a:ext uri="{FF2B5EF4-FFF2-40B4-BE49-F238E27FC236}">
                <a16:creationId xmlns:a16="http://schemas.microsoft.com/office/drawing/2014/main" id="{FE6F8D34-2850-41A2-B171-80F6EE1DD0E6}"/>
              </a:ext>
            </a:extLst>
          </p:cNvPr>
          <p:cNvSpPr/>
          <p:nvPr/>
        </p:nvSpPr>
        <p:spPr>
          <a:xfrm>
            <a:off x="108812" y="5216884"/>
            <a:ext cx="5631427" cy="1585707"/>
          </a:xfrm>
          <a:prstGeom prst="roundRect">
            <a:avLst>
              <a:gd name="adj" fmla="val 5612"/>
            </a:avLst>
          </a:prstGeom>
          <a:solidFill>
            <a:schemeClr val="accent2">
              <a:lumMod val="40000"/>
              <a:lumOff val="6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ct val="1500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●取組みの方向性</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・地形特性に応じた、伐採機械、搬出機械の規模の選定や施業方法の</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選択（択伐型、皆伐型）を組合せた、施業システムの構築により、</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主伐・再造林中心の採算性の高い森林経営をめざします。</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・持続的で安定的な経営により、保全・管理が図られる森林の面積を</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増やしていくための基盤強化等に関する支援を強化していきます。</a:t>
            </a:r>
          </a:p>
        </p:txBody>
      </p:sp>
      <p:sp>
        <p:nvSpPr>
          <p:cNvPr id="24" name="矢印: 下 23">
            <a:extLst>
              <a:ext uri="{FF2B5EF4-FFF2-40B4-BE49-F238E27FC236}">
                <a16:creationId xmlns:a16="http://schemas.microsoft.com/office/drawing/2014/main" id="{668BA4DC-4AFB-4A26-A951-A162B967342B}"/>
              </a:ext>
            </a:extLst>
          </p:cNvPr>
          <p:cNvSpPr/>
          <p:nvPr/>
        </p:nvSpPr>
        <p:spPr>
          <a:xfrm>
            <a:off x="2134167" y="3099041"/>
            <a:ext cx="1580716" cy="118437"/>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スライド番号プレースホルダー 10">
            <a:extLst>
              <a:ext uri="{FF2B5EF4-FFF2-40B4-BE49-F238E27FC236}">
                <a16:creationId xmlns:a16="http://schemas.microsoft.com/office/drawing/2014/main" id="{956C2614-BD51-4E3C-8962-0D4AA97953C0}"/>
              </a:ext>
            </a:extLst>
          </p:cNvPr>
          <p:cNvSpPr>
            <a:spLocks noGrp="1"/>
          </p:cNvSpPr>
          <p:nvPr>
            <p:ph type="sldNum" sz="quarter" idx="12"/>
          </p:nvPr>
        </p:nvSpPr>
        <p:spPr>
          <a:xfrm>
            <a:off x="7677150" y="6508844"/>
            <a:ext cx="2228850" cy="365125"/>
          </a:xfrm>
        </p:spPr>
        <p:txBody>
          <a:bodyPr/>
          <a:lstStyle/>
          <a:p>
            <a:fld id="{D2D8002D-B5B0-4BAC-B1F6-782DDCCE6D9C}" type="slidenum">
              <a:rPr kumimoji="1" lang="ja-JP" altLang="en-US" sz="2000" b="1"/>
              <a:t>28</a:t>
            </a:fld>
            <a:endParaRPr kumimoji="1" lang="ja-JP" altLang="en-US" sz="2000" b="1" dirty="0"/>
          </a:p>
        </p:txBody>
      </p:sp>
      <p:pic>
        <p:nvPicPr>
          <p:cNvPr id="12" name="図 11">
            <a:extLst>
              <a:ext uri="{FF2B5EF4-FFF2-40B4-BE49-F238E27FC236}">
                <a16:creationId xmlns:a16="http://schemas.microsoft.com/office/drawing/2014/main" id="{9108DEBA-4F0D-42FA-9CB1-6451569BDD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6942" y="4576408"/>
            <a:ext cx="3084196" cy="2056131"/>
          </a:xfrm>
          <a:prstGeom prst="rect">
            <a:avLst/>
          </a:prstGeom>
        </p:spPr>
      </p:pic>
      <p:sp>
        <p:nvSpPr>
          <p:cNvPr id="45" name="テキスト ボックス 8">
            <a:extLst>
              <a:ext uri="{FF2B5EF4-FFF2-40B4-BE49-F238E27FC236}">
                <a16:creationId xmlns:a16="http://schemas.microsoft.com/office/drawing/2014/main" id="{993E84CF-8D2B-4745-A96A-BCD9B5C21120}"/>
              </a:ext>
            </a:extLst>
          </p:cNvPr>
          <p:cNvSpPr txBox="1"/>
          <p:nvPr/>
        </p:nvSpPr>
        <p:spPr>
          <a:xfrm>
            <a:off x="6211120" y="6655025"/>
            <a:ext cx="3203774" cy="23083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900" dirty="0">
                <a:latin typeface="BIZ UDPゴシック" panose="020B0400000000000000" pitchFamily="50" charset="-128"/>
                <a:ea typeface="BIZ UDPゴシック" panose="020B0400000000000000" pitchFamily="50" charset="-128"/>
              </a:rPr>
              <a:t>大径木の択伐施業（大型車両への積込み）</a:t>
            </a:r>
          </a:p>
        </p:txBody>
      </p:sp>
      <p:sp>
        <p:nvSpPr>
          <p:cNvPr id="46" name="正方形/長方形 45">
            <a:extLst>
              <a:ext uri="{FF2B5EF4-FFF2-40B4-BE49-F238E27FC236}">
                <a16:creationId xmlns:a16="http://schemas.microsoft.com/office/drawing/2014/main" id="{38A0C342-979E-4F12-9218-DD443952127A}"/>
              </a:ext>
            </a:extLst>
          </p:cNvPr>
          <p:cNvSpPr/>
          <p:nvPr/>
        </p:nvSpPr>
        <p:spPr>
          <a:xfrm>
            <a:off x="0" y="0"/>
            <a:ext cx="9906000" cy="5450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dirty="0">
                <a:latin typeface="BIZ UDゴシック" panose="020B0400000000000000" pitchFamily="49" charset="-128"/>
                <a:ea typeface="BIZ UDゴシック" panose="020B0400000000000000" pitchFamily="49" charset="-128"/>
              </a:rPr>
              <a:t>第４章　</a:t>
            </a:r>
            <a:r>
              <a:rPr kumimoji="1" lang="ja-JP" altLang="en-US" sz="1600" dirty="0">
                <a:latin typeface="BIZ UDゴシック" panose="020B0400000000000000" pitchFamily="49" charset="-128"/>
                <a:ea typeface="BIZ UDゴシック" panose="020B0400000000000000" pitchFamily="49" charset="-128"/>
              </a:rPr>
              <a:t>森林の長期的な維持・保全に向けた「</a:t>
            </a:r>
            <a:r>
              <a:rPr kumimoji="1" lang="ja-JP" altLang="en-US" dirty="0">
                <a:latin typeface="BIZ UDゴシック" panose="020B0400000000000000" pitchFamily="49" charset="-128"/>
                <a:ea typeface="BIZ UDゴシック" panose="020B0400000000000000" pitchFamily="49" charset="-128"/>
              </a:rPr>
              <a:t>４つの基軸」と「主要施策」</a:t>
            </a:r>
            <a:endParaRPr kumimoji="1" lang="en-US" altLang="ja-JP" dirty="0">
              <a:latin typeface="BIZ UDゴシック" panose="020B0400000000000000" pitchFamily="49" charset="-128"/>
              <a:ea typeface="BIZ UDゴシック" panose="020B0400000000000000" pitchFamily="49" charset="-128"/>
            </a:endParaRPr>
          </a:p>
        </p:txBody>
      </p:sp>
      <p:sp>
        <p:nvSpPr>
          <p:cNvPr id="52" name="矢印: 下 51">
            <a:extLst>
              <a:ext uri="{FF2B5EF4-FFF2-40B4-BE49-F238E27FC236}">
                <a16:creationId xmlns:a16="http://schemas.microsoft.com/office/drawing/2014/main" id="{70BEED7E-3774-4BDC-A9B9-12E2C246F0FE}"/>
              </a:ext>
            </a:extLst>
          </p:cNvPr>
          <p:cNvSpPr/>
          <p:nvPr/>
        </p:nvSpPr>
        <p:spPr>
          <a:xfrm>
            <a:off x="2134167" y="5044551"/>
            <a:ext cx="1580716" cy="118437"/>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7" name="図 46">
            <a:extLst>
              <a:ext uri="{FF2B5EF4-FFF2-40B4-BE49-F238E27FC236}">
                <a16:creationId xmlns:a16="http://schemas.microsoft.com/office/drawing/2014/main" id="{223B9E72-B04E-46A6-974B-6B6B6761CF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4457" y="4120"/>
            <a:ext cx="252000" cy="252000"/>
          </a:xfrm>
          <a:prstGeom prst="rect">
            <a:avLst/>
          </a:prstGeom>
        </p:spPr>
      </p:pic>
      <p:pic>
        <p:nvPicPr>
          <p:cNvPr id="49" name="図 48">
            <a:extLst>
              <a:ext uri="{FF2B5EF4-FFF2-40B4-BE49-F238E27FC236}">
                <a16:creationId xmlns:a16="http://schemas.microsoft.com/office/drawing/2014/main" id="{23ADD991-A0FB-4884-BE49-6FDAA20167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4258" y="277487"/>
            <a:ext cx="252000" cy="252000"/>
          </a:xfrm>
          <a:prstGeom prst="rect">
            <a:avLst/>
          </a:prstGeom>
        </p:spPr>
      </p:pic>
      <p:pic>
        <p:nvPicPr>
          <p:cNvPr id="53" name="図 52">
            <a:extLst>
              <a:ext uri="{FF2B5EF4-FFF2-40B4-BE49-F238E27FC236}">
                <a16:creationId xmlns:a16="http://schemas.microsoft.com/office/drawing/2014/main" id="{D89B046E-A12C-46DE-9FEB-8C5C900E06A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7759" y="277487"/>
            <a:ext cx="252000" cy="252000"/>
          </a:xfrm>
          <a:prstGeom prst="rect">
            <a:avLst/>
          </a:prstGeom>
        </p:spPr>
      </p:pic>
      <p:pic>
        <p:nvPicPr>
          <p:cNvPr id="54" name="図 53">
            <a:extLst>
              <a:ext uri="{FF2B5EF4-FFF2-40B4-BE49-F238E27FC236}">
                <a16:creationId xmlns:a16="http://schemas.microsoft.com/office/drawing/2014/main" id="{A22BFAB6-F6B0-4F11-B1A4-E55BF07D74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07958" y="4120"/>
            <a:ext cx="252000" cy="252000"/>
          </a:xfrm>
          <a:prstGeom prst="rect">
            <a:avLst/>
          </a:prstGeom>
        </p:spPr>
      </p:pic>
      <p:pic>
        <p:nvPicPr>
          <p:cNvPr id="55" name="図 54">
            <a:extLst>
              <a:ext uri="{FF2B5EF4-FFF2-40B4-BE49-F238E27FC236}">
                <a16:creationId xmlns:a16="http://schemas.microsoft.com/office/drawing/2014/main" id="{8CD7CAF0-BD5B-48CC-BF1B-1CBC5E102A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21459" y="4120"/>
            <a:ext cx="252000" cy="252000"/>
          </a:xfrm>
          <a:prstGeom prst="rect">
            <a:avLst/>
          </a:prstGeom>
        </p:spPr>
      </p:pic>
      <p:pic>
        <p:nvPicPr>
          <p:cNvPr id="56" name="図 55">
            <a:extLst>
              <a:ext uri="{FF2B5EF4-FFF2-40B4-BE49-F238E27FC236}">
                <a16:creationId xmlns:a16="http://schemas.microsoft.com/office/drawing/2014/main" id="{677CE46A-DDA1-47E6-946C-D53EC5E2C79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34960" y="4120"/>
            <a:ext cx="252000" cy="252000"/>
          </a:xfrm>
          <a:prstGeom prst="rect">
            <a:avLst/>
          </a:prstGeom>
        </p:spPr>
      </p:pic>
      <p:pic>
        <p:nvPicPr>
          <p:cNvPr id="57" name="図 56">
            <a:extLst>
              <a:ext uri="{FF2B5EF4-FFF2-40B4-BE49-F238E27FC236}">
                <a16:creationId xmlns:a16="http://schemas.microsoft.com/office/drawing/2014/main" id="{D3E0B878-05B1-43EF-A107-BC1C3B9E180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129" t="4624" r="4028" b="3456"/>
          <a:stretch/>
        </p:blipFill>
        <p:spPr>
          <a:xfrm>
            <a:off x="8279365" y="4120"/>
            <a:ext cx="253392" cy="252000"/>
          </a:xfrm>
          <a:prstGeom prst="rect">
            <a:avLst/>
          </a:prstGeom>
        </p:spPr>
      </p:pic>
      <p:pic>
        <p:nvPicPr>
          <p:cNvPr id="58" name="Picture 2">
            <a:extLst>
              <a:ext uri="{FF2B5EF4-FFF2-40B4-BE49-F238E27FC236}">
                <a16:creationId xmlns:a16="http://schemas.microsoft.com/office/drawing/2014/main" id="{FB85E7A6-A815-41EA-90E7-ED51D34801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80757" y="277487"/>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a:extLst>
              <a:ext uri="{FF2B5EF4-FFF2-40B4-BE49-F238E27FC236}">
                <a16:creationId xmlns:a16="http://schemas.microsoft.com/office/drawing/2014/main" id="{594D78EF-9C51-4DD0-8155-FD65C279FF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21263" y="277487"/>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60" name="テキスト ボックス 59">
            <a:extLst>
              <a:ext uri="{FF2B5EF4-FFF2-40B4-BE49-F238E27FC236}">
                <a16:creationId xmlns:a16="http://schemas.microsoft.com/office/drawing/2014/main" id="{E5609CA1-23E6-4AB4-BB33-5F64CF140FAA}"/>
              </a:ext>
            </a:extLst>
          </p:cNvPr>
          <p:cNvSpPr txBox="1"/>
          <p:nvPr/>
        </p:nvSpPr>
        <p:spPr>
          <a:xfrm>
            <a:off x="7869832" y="4399325"/>
            <a:ext cx="1281056" cy="156767"/>
          </a:xfrm>
          <a:prstGeom prst="rect">
            <a:avLst/>
          </a:prstGeom>
          <a:noFill/>
        </p:spPr>
        <p:txBody>
          <a:bodyPr wrap="square" lIns="0" tIns="0" rIns="0" bIns="0" rtlCol="0">
            <a:noAutofit/>
          </a:bodyPr>
          <a:lstStyle/>
          <a:p>
            <a:r>
              <a:rPr lang="ja-JP" altLang="en-US" sz="800" dirty="0">
                <a:latin typeface="BIZ UDPゴシック" panose="020B0400000000000000" pitchFamily="50" charset="-128"/>
                <a:ea typeface="BIZ UDPゴシック" panose="020B0400000000000000" pitchFamily="50" charset="-128"/>
              </a:rPr>
              <a:t>　出典：林野庁ウェブページ</a:t>
            </a:r>
          </a:p>
        </p:txBody>
      </p:sp>
    </p:spTree>
    <p:extLst>
      <p:ext uri="{BB962C8B-B14F-4D97-AF65-F5344CB8AC3E}">
        <p14:creationId xmlns:p14="http://schemas.microsoft.com/office/powerpoint/2010/main" val="716678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四角形: 角を丸くする 40">
            <a:extLst>
              <a:ext uri="{FF2B5EF4-FFF2-40B4-BE49-F238E27FC236}">
                <a16:creationId xmlns:a16="http://schemas.microsoft.com/office/drawing/2014/main" id="{769FE4FF-DC95-4C0D-82C3-B8F749DF79B5}"/>
              </a:ext>
            </a:extLst>
          </p:cNvPr>
          <p:cNvSpPr/>
          <p:nvPr/>
        </p:nvSpPr>
        <p:spPr>
          <a:xfrm>
            <a:off x="0" y="1065848"/>
            <a:ext cx="5631428" cy="408950"/>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050" dirty="0">
                <a:solidFill>
                  <a:srgbClr val="FF0000"/>
                </a:solidFill>
                <a:latin typeface="BIZ UDゴシック" panose="020B0400000000000000" pitchFamily="49" charset="-128"/>
                <a:ea typeface="BIZ UDゴシック" panose="020B0400000000000000" pitchFamily="49" charset="-128"/>
              </a:rPr>
              <a:t> 　</a:t>
            </a:r>
            <a:r>
              <a:rPr kumimoji="1" lang="ja-JP" altLang="en-US" sz="1050" b="1" dirty="0">
                <a:solidFill>
                  <a:srgbClr val="FF0000"/>
                </a:solidFill>
                <a:latin typeface="BIZ UDゴシック" panose="020B0400000000000000" pitchFamily="49" charset="-128"/>
                <a:ea typeface="BIZ UDゴシック" panose="020B0400000000000000" pitchFamily="49" charset="-128"/>
              </a:rPr>
              <a:t>施策２</a:t>
            </a:r>
            <a:r>
              <a:rPr kumimoji="1" lang="en-US" altLang="ja-JP" sz="1050" b="1" dirty="0">
                <a:solidFill>
                  <a:srgbClr val="FF0000"/>
                </a:solidFill>
                <a:latin typeface="BIZ UDゴシック" panose="020B0400000000000000" pitchFamily="49" charset="-128"/>
                <a:ea typeface="BIZ UDゴシック" panose="020B0400000000000000" pitchFamily="49" charset="-128"/>
              </a:rPr>
              <a:t>-</a:t>
            </a:r>
            <a:r>
              <a:rPr kumimoji="1" lang="ja-JP" altLang="en-US" sz="1050" b="1" dirty="0">
                <a:solidFill>
                  <a:srgbClr val="FF0000"/>
                </a:solidFill>
                <a:latin typeface="BIZ UDゴシック" panose="020B0400000000000000" pitchFamily="49" charset="-128"/>
                <a:ea typeface="BIZ UDゴシック" panose="020B0400000000000000" pitchFamily="49" charset="-128"/>
              </a:rPr>
              <a:t>２　</a:t>
            </a:r>
            <a:r>
              <a:rPr kumimoji="1" lang="ja-JP" altLang="en-US" dirty="0">
                <a:solidFill>
                  <a:srgbClr val="FF0000"/>
                </a:solidFill>
                <a:latin typeface="BIZ UDゴシック" panose="020B0400000000000000" pitchFamily="49" charset="-128"/>
                <a:ea typeface="BIZ UDゴシック" panose="020B0400000000000000" pitchFamily="49" charset="-128"/>
              </a:rPr>
              <a:t>新技術の活用支援</a:t>
            </a:r>
            <a:endParaRPr kumimoji="1" lang="en-US" altLang="ja-JP" sz="1050" dirty="0">
              <a:solidFill>
                <a:srgbClr val="FF0000"/>
              </a:solidFill>
              <a:latin typeface="BIZ UDゴシック" panose="020B0400000000000000" pitchFamily="49" charset="-128"/>
              <a:ea typeface="BIZ UDゴシック" panose="020B0400000000000000" pitchFamily="49" charset="-128"/>
            </a:endParaRPr>
          </a:p>
          <a:p>
            <a:r>
              <a:rPr kumimoji="1" lang="ja-JP" altLang="en-US" sz="1000" dirty="0">
                <a:solidFill>
                  <a:srgbClr val="FF0000"/>
                </a:solidFill>
                <a:latin typeface="+mn-ea"/>
              </a:rPr>
              <a:t>   </a:t>
            </a:r>
            <a:endParaRPr kumimoji="1" lang="en-US" altLang="ja-JP" sz="1400" dirty="0">
              <a:solidFill>
                <a:srgbClr val="FF0000"/>
              </a:solidFill>
              <a:latin typeface="BIZ UDゴシック" panose="020B0400000000000000" pitchFamily="49" charset="-128"/>
              <a:ea typeface="BIZ UDゴシック" panose="020B0400000000000000" pitchFamily="49" charset="-128"/>
            </a:endParaRPr>
          </a:p>
          <a:p>
            <a:r>
              <a:rPr kumimoji="1" lang="ja-JP" altLang="en-US" sz="1400" dirty="0">
                <a:solidFill>
                  <a:srgbClr val="FF0000"/>
                </a:solidFill>
                <a:latin typeface="BIZ UDゴシック" panose="020B0400000000000000" pitchFamily="49" charset="-128"/>
                <a:ea typeface="BIZ UDゴシック" panose="020B0400000000000000" pitchFamily="49" charset="-128"/>
              </a:rPr>
              <a:t> </a:t>
            </a:r>
            <a:endParaRPr kumimoji="1" lang="en-US" altLang="ja-JP" sz="1400" dirty="0">
              <a:solidFill>
                <a:srgbClr val="FF0000"/>
              </a:solidFill>
            </a:endParaRPr>
          </a:p>
        </p:txBody>
      </p:sp>
      <p:sp>
        <p:nvSpPr>
          <p:cNvPr id="9" name="正方形/長方形 8">
            <a:extLst>
              <a:ext uri="{FF2B5EF4-FFF2-40B4-BE49-F238E27FC236}">
                <a16:creationId xmlns:a16="http://schemas.microsoft.com/office/drawing/2014/main" id="{95A0CB5E-75C6-466D-8E52-D234E0A64958}"/>
              </a:ext>
            </a:extLst>
          </p:cNvPr>
          <p:cNvSpPr/>
          <p:nvPr/>
        </p:nvSpPr>
        <p:spPr>
          <a:xfrm>
            <a:off x="0" y="549864"/>
            <a:ext cx="9906000" cy="4646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sz="1600" b="1" dirty="0">
                <a:latin typeface="BIZ UDゴシック" panose="020B0400000000000000" pitchFamily="49" charset="-128"/>
                <a:ea typeface="BIZ UDゴシック" panose="020B0400000000000000" pitchFamily="49" charset="-128"/>
              </a:rPr>
              <a:t>基軸２</a:t>
            </a:r>
            <a:r>
              <a:rPr kumimoji="1" lang="ja-JP" altLang="en-US" sz="2000" b="1" dirty="0">
                <a:latin typeface="BIZ UDゴシック" panose="020B0400000000000000" pitchFamily="49" charset="-128"/>
                <a:ea typeface="BIZ UDゴシック" panose="020B0400000000000000" pitchFamily="49" charset="-128"/>
              </a:rPr>
              <a:t>「持続的な森林経営の推進」</a:t>
            </a:r>
            <a:endParaRPr kumimoji="1" lang="en-US" altLang="ja-JP" dirty="0">
              <a:latin typeface="BIZ UDゴシック" panose="020B0400000000000000" pitchFamily="49" charset="-128"/>
              <a:ea typeface="BIZ UDゴシック" panose="020B0400000000000000" pitchFamily="49" charset="-128"/>
            </a:endParaRPr>
          </a:p>
        </p:txBody>
      </p:sp>
      <p:sp>
        <p:nvSpPr>
          <p:cNvPr id="51" name="四角形: 角を丸くする 50">
            <a:extLst>
              <a:ext uri="{FF2B5EF4-FFF2-40B4-BE49-F238E27FC236}">
                <a16:creationId xmlns:a16="http://schemas.microsoft.com/office/drawing/2014/main" id="{D515073F-6125-4374-811A-2EDCFA04AC8C}"/>
              </a:ext>
            </a:extLst>
          </p:cNvPr>
          <p:cNvSpPr/>
          <p:nvPr/>
        </p:nvSpPr>
        <p:spPr>
          <a:xfrm>
            <a:off x="80965" y="3579944"/>
            <a:ext cx="5631427" cy="1229228"/>
          </a:xfrm>
          <a:prstGeom prst="roundRect">
            <a:avLst>
              <a:gd name="adj" fmla="val 5612"/>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●課題</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・府域の自然条件、経営規模に適した</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新技術に関する知見や収益</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確保のモデルケースがない</a:t>
            </a:r>
            <a:r>
              <a:rPr kumimoji="1" lang="ja-JP" altLang="en-US" sz="1400" dirty="0">
                <a:solidFill>
                  <a:schemeClr val="tx1"/>
                </a:solidFill>
                <a:latin typeface="BIZ UDゴシック" panose="020B0400000000000000" pitchFamily="49" charset="-128"/>
                <a:ea typeface="BIZ UDゴシック" panose="020B0400000000000000" pitchFamily="49" charset="-128"/>
              </a:rPr>
              <a:t>ため、十分な指導ができない。</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・初期投資の回収や新技術を使いこなせるかといったところに、</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林業経営体は不安を抱えている。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66" name="四角形: 角を丸くする 65">
            <a:extLst>
              <a:ext uri="{FF2B5EF4-FFF2-40B4-BE49-F238E27FC236}">
                <a16:creationId xmlns:a16="http://schemas.microsoft.com/office/drawing/2014/main" id="{FE6F8D34-2850-41A2-B171-80F6EE1DD0E6}"/>
              </a:ext>
            </a:extLst>
          </p:cNvPr>
          <p:cNvSpPr/>
          <p:nvPr/>
        </p:nvSpPr>
        <p:spPr>
          <a:xfrm>
            <a:off x="80965" y="5119413"/>
            <a:ext cx="5631427" cy="1591219"/>
          </a:xfrm>
          <a:prstGeom prst="roundRect">
            <a:avLst>
              <a:gd name="adj" fmla="val 5612"/>
            </a:avLst>
          </a:prstGeom>
          <a:solidFill>
            <a:schemeClr val="accent2">
              <a:lumMod val="40000"/>
              <a:lumOff val="6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ct val="1500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●取組みの方向性</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・森林経営への投資を促すため、府内の地形特性に応じたＩＣＴ重機</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や特殊機械の導入に向けた技術研修会の開催や実証事業を実施する　</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などして、それら新技術の導入・活用を支援します。</a:t>
            </a:r>
          </a:p>
          <a:p>
            <a:r>
              <a:rPr kumimoji="1" lang="ja-JP" altLang="en-US" sz="1400" dirty="0">
                <a:solidFill>
                  <a:schemeClr val="tx1"/>
                </a:solidFill>
                <a:latin typeface="BIZ UDゴシック" panose="020B0400000000000000" pitchFamily="49" charset="-128"/>
                <a:ea typeface="BIZ UDゴシック" panose="020B0400000000000000" pitchFamily="49" charset="-128"/>
              </a:rPr>
              <a:t>・また、森林クラウドシステムを活用し、林業情報のシステム化や</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林業収支の見える化など林業のＤＸ化の推進に取り組みます。</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44" name="テキスト ボックス 43">
            <a:extLst>
              <a:ext uri="{FF2B5EF4-FFF2-40B4-BE49-F238E27FC236}">
                <a16:creationId xmlns:a16="http://schemas.microsoft.com/office/drawing/2014/main" id="{914040EF-FAAB-4492-BE97-12B8EE40C1F0}"/>
              </a:ext>
            </a:extLst>
          </p:cNvPr>
          <p:cNvSpPr txBox="1"/>
          <p:nvPr/>
        </p:nvSpPr>
        <p:spPr>
          <a:xfrm>
            <a:off x="6345237" y="6668060"/>
            <a:ext cx="1360910" cy="189940"/>
          </a:xfrm>
          <a:prstGeom prst="rect">
            <a:avLst/>
          </a:prstGeom>
          <a:solidFill>
            <a:schemeClr val="bg1"/>
          </a:solidFill>
        </p:spPr>
        <p:txBody>
          <a:bodyPr wrap="square" lIns="0" tIns="0" rIns="0" bIns="0" rtlCol="0">
            <a:noAutofit/>
          </a:bodyPr>
          <a:lstStyle/>
          <a:p>
            <a:pPr algn="ctr"/>
            <a:r>
              <a:rPr lang="ja-JP" altLang="en-US" sz="1000" dirty="0">
                <a:latin typeface="BIZ UDPゴシック" panose="020B0400000000000000" pitchFamily="50" charset="-128"/>
                <a:ea typeface="BIZ UDPゴシック" panose="020B0400000000000000" pitchFamily="50" charset="-128"/>
              </a:rPr>
              <a:t>遠隔操作の運搬機械　　　　　　　　　　　　　　　　　　　　　　　</a:t>
            </a:r>
            <a:endParaRPr lang="en-US" altLang="ja-JP" sz="1000" dirty="0">
              <a:latin typeface="BIZ UDPゴシック" panose="020B0400000000000000" pitchFamily="50" charset="-128"/>
              <a:ea typeface="BIZ UDPゴシック" panose="020B0400000000000000" pitchFamily="50" charset="-128"/>
            </a:endParaRPr>
          </a:p>
          <a:p>
            <a:pPr algn="ctr"/>
            <a:endParaRPr lang="en-US" altLang="ja-JP" sz="1000" dirty="0">
              <a:latin typeface="BIZ UDPゴシック" panose="020B0400000000000000" pitchFamily="50" charset="-128"/>
              <a:ea typeface="BIZ UDPゴシック" panose="020B0400000000000000" pitchFamily="50" charset="-128"/>
            </a:endParaRPr>
          </a:p>
          <a:p>
            <a:pPr algn="ctr"/>
            <a:r>
              <a:rPr lang="ja-JP" altLang="en-US" sz="1000" dirty="0">
                <a:latin typeface="BIZ UDPゴシック" panose="020B0400000000000000" pitchFamily="50" charset="-128"/>
                <a:ea typeface="BIZ UDPゴシック" panose="020B0400000000000000" pitchFamily="50" charset="-128"/>
              </a:rPr>
              <a:t>　　</a:t>
            </a:r>
          </a:p>
        </p:txBody>
      </p:sp>
      <p:pic>
        <p:nvPicPr>
          <p:cNvPr id="45" name="図 44">
            <a:extLst>
              <a:ext uri="{FF2B5EF4-FFF2-40B4-BE49-F238E27FC236}">
                <a16:creationId xmlns:a16="http://schemas.microsoft.com/office/drawing/2014/main" id="{8A5DCDCF-EC19-4BA5-9B3C-7B0DAE5CE3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93375" y="4974301"/>
            <a:ext cx="1853271" cy="1670939"/>
          </a:xfrm>
          <a:prstGeom prst="rect">
            <a:avLst/>
          </a:prstGeom>
        </p:spPr>
      </p:pic>
      <p:sp>
        <p:nvSpPr>
          <p:cNvPr id="46" name="テキスト ボックス 45">
            <a:extLst>
              <a:ext uri="{FF2B5EF4-FFF2-40B4-BE49-F238E27FC236}">
                <a16:creationId xmlns:a16="http://schemas.microsoft.com/office/drawing/2014/main" id="{4B477216-C0F6-4C8A-A63E-B9609FAD5C74}"/>
              </a:ext>
            </a:extLst>
          </p:cNvPr>
          <p:cNvSpPr txBox="1"/>
          <p:nvPr/>
        </p:nvSpPr>
        <p:spPr>
          <a:xfrm>
            <a:off x="8363949" y="6654513"/>
            <a:ext cx="1105847" cy="203487"/>
          </a:xfrm>
          <a:prstGeom prst="rect">
            <a:avLst/>
          </a:prstGeom>
          <a:solidFill>
            <a:schemeClr val="bg1"/>
          </a:solidFill>
        </p:spPr>
        <p:txBody>
          <a:bodyPr wrap="square" lIns="0" tIns="0" rIns="0" bIns="0" rtlCol="0">
            <a:noAutofit/>
          </a:bodyPr>
          <a:lstStyle/>
          <a:p>
            <a:pPr algn="ctr"/>
            <a:r>
              <a:rPr lang="ja-JP" altLang="en-US" sz="1000" dirty="0">
                <a:latin typeface="BIZ UDPゴシック" panose="020B0400000000000000" pitchFamily="50" charset="-128"/>
                <a:ea typeface="BIZ UDPゴシック" panose="020B0400000000000000" pitchFamily="50" charset="-128"/>
              </a:rPr>
              <a:t>森林クラウドの活用　　</a:t>
            </a:r>
          </a:p>
        </p:txBody>
      </p:sp>
      <p:pic>
        <p:nvPicPr>
          <p:cNvPr id="49" name="図 48">
            <a:extLst>
              <a:ext uri="{FF2B5EF4-FFF2-40B4-BE49-F238E27FC236}">
                <a16:creationId xmlns:a16="http://schemas.microsoft.com/office/drawing/2014/main" id="{4D8634E3-839C-476B-A7FE-4C02D79E5F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83514" y="4974301"/>
            <a:ext cx="1697569" cy="1670940"/>
          </a:xfrm>
          <a:prstGeom prst="rect">
            <a:avLst/>
          </a:prstGeom>
        </p:spPr>
      </p:pic>
      <p:sp>
        <p:nvSpPr>
          <p:cNvPr id="24" name="矢印: 下 23">
            <a:extLst>
              <a:ext uri="{FF2B5EF4-FFF2-40B4-BE49-F238E27FC236}">
                <a16:creationId xmlns:a16="http://schemas.microsoft.com/office/drawing/2014/main" id="{668BA4DC-4AFB-4A26-A951-A162B967342B}"/>
              </a:ext>
            </a:extLst>
          </p:cNvPr>
          <p:cNvSpPr/>
          <p:nvPr/>
        </p:nvSpPr>
        <p:spPr>
          <a:xfrm>
            <a:off x="2179666" y="3302130"/>
            <a:ext cx="1434023" cy="213452"/>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四角形: 角を丸くする 42">
            <a:extLst>
              <a:ext uri="{FF2B5EF4-FFF2-40B4-BE49-F238E27FC236}">
                <a16:creationId xmlns:a16="http://schemas.microsoft.com/office/drawing/2014/main" id="{0D6DA962-4FF8-4111-A484-AE4105DBF7DE}"/>
              </a:ext>
            </a:extLst>
          </p:cNvPr>
          <p:cNvSpPr/>
          <p:nvPr/>
        </p:nvSpPr>
        <p:spPr>
          <a:xfrm>
            <a:off x="80965" y="1512961"/>
            <a:ext cx="5631427" cy="1709084"/>
          </a:xfrm>
          <a:prstGeom prst="roundRect">
            <a:avLst>
              <a:gd name="adj" fmla="val 5612"/>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●現状</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・ハーベスタやフォワーダ等の車両系林業機械の導入がある一方、</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架線を活用した新技術の導入は進んでいない状況</a:t>
            </a:r>
          </a:p>
          <a:p>
            <a:r>
              <a:rPr kumimoji="1" lang="ja-JP" altLang="en-US" sz="1400" dirty="0">
                <a:solidFill>
                  <a:schemeClr val="tx1"/>
                </a:solidFill>
                <a:latin typeface="BIZ UDゴシック" panose="020B0400000000000000" pitchFamily="49" charset="-128"/>
                <a:ea typeface="BIZ UDゴシック" panose="020B0400000000000000" pitchFamily="49" charset="-128"/>
              </a:rPr>
              <a:t> ・全国的に主伐・再造林を積極的に進める地域では、さらに</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効率化</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b="1"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を進めるＩＣＴ重機や特殊な搬器、機械地拵等が導入</a:t>
            </a:r>
            <a:r>
              <a:rPr kumimoji="1" lang="ja-JP" altLang="en-US" sz="1400" dirty="0">
                <a:solidFill>
                  <a:schemeClr val="tx1"/>
                </a:solidFill>
                <a:latin typeface="BIZ UDゴシック" panose="020B0400000000000000" pitchFamily="49" charset="-128"/>
                <a:ea typeface="BIZ UDゴシック" panose="020B0400000000000000" pitchFamily="49" charset="-128"/>
              </a:rPr>
              <a:t>されている。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・府の林業地は、地形が複雑で、急峻な場所が多いため、</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条件適地</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b="1"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を前提とした効率化施業をそのまま導入することは難しい</a:t>
            </a: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15" name="矢印: 下 14">
            <a:extLst>
              <a:ext uri="{FF2B5EF4-FFF2-40B4-BE49-F238E27FC236}">
                <a16:creationId xmlns:a16="http://schemas.microsoft.com/office/drawing/2014/main" id="{14A8B487-8DBB-440A-8E80-419071732C9A}"/>
              </a:ext>
            </a:extLst>
          </p:cNvPr>
          <p:cNvSpPr/>
          <p:nvPr/>
        </p:nvSpPr>
        <p:spPr>
          <a:xfrm>
            <a:off x="2155174" y="4843823"/>
            <a:ext cx="1434023" cy="213452"/>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 name="図 2">
            <a:extLst>
              <a:ext uri="{FF2B5EF4-FFF2-40B4-BE49-F238E27FC236}">
                <a16:creationId xmlns:a16="http://schemas.microsoft.com/office/drawing/2014/main" id="{C3FC5FD3-1C96-4A79-9CE8-174134E80F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57243" y="620696"/>
            <a:ext cx="3764281" cy="2901287"/>
          </a:xfrm>
          <a:prstGeom prst="rect">
            <a:avLst/>
          </a:prstGeom>
        </p:spPr>
      </p:pic>
      <p:sp>
        <p:nvSpPr>
          <p:cNvPr id="18" name="テキスト ボックス 17">
            <a:extLst>
              <a:ext uri="{FF2B5EF4-FFF2-40B4-BE49-F238E27FC236}">
                <a16:creationId xmlns:a16="http://schemas.microsoft.com/office/drawing/2014/main" id="{FB608E48-8D94-4A8D-A327-17CE65C56647}"/>
              </a:ext>
            </a:extLst>
          </p:cNvPr>
          <p:cNvSpPr txBox="1"/>
          <p:nvPr/>
        </p:nvSpPr>
        <p:spPr>
          <a:xfrm>
            <a:off x="7237046" y="3529418"/>
            <a:ext cx="2554737" cy="189940"/>
          </a:xfrm>
          <a:prstGeom prst="rect">
            <a:avLst/>
          </a:prstGeom>
          <a:solidFill>
            <a:schemeClr val="bg1"/>
          </a:solidFill>
        </p:spPr>
        <p:txBody>
          <a:bodyPr wrap="square" lIns="0" tIns="0" rIns="0" bIns="0" rtlCol="0">
            <a:noAutofit/>
          </a:bodyPr>
          <a:lstStyle/>
          <a:p>
            <a:pPr algn="ctr"/>
            <a:r>
              <a:rPr lang="ja-JP" altLang="en-US" sz="800" dirty="0">
                <a:latin typeface="BIZ UDPゴシック" panose="020B0400000000000000" pitchFamily="50" charset="-128"/>
                <a:ea typeface="BIZ UDPゴシック" panose="020B0400000000000000" pitchFamily="50" charset="-128"/>
              </a:rPr>
              <a:t>出典：林野庁（スマート林業 大阪・関西万博出展チラシ）</a:t>
            </a:r>
            <a:endParaRPr lang="en-US" altLang="ja-JP" sz="800" dirty="0">
              <a:latin typeface="BIZ UDPゴシック" panose="020B0400000000000000" pitchFamily="50" charset="-128"/>
              <a:ea typeface="BIZ UDPゴシック" panose="020B0400000000000000" pitchFamily="50" charset="-128"/>
            </a:endParaRPr>
          </a:p>
          <a:p>
            <a:pPr algn="ctr"/>
            <a:r>
              <a:rPr lang="ja-JP" altLang="en-US" sz="800" dirty="0">
                <a:latin typeface="BIZ UDPゴシック" panose="020B0400000000000000" pitchFamily="50" charset="-128"/>
                <a:ea typeface="BIZ UDPゴシック" panose="020B0400000000000000" pitchFamily="50" charset="-128"/>
              </a:rPr>
              <a:t>　　</a:t>
            </a:r>
          </a:p>
        </p:txBody>
      </p:sp>
      <p:pic>
        <p:nvPicPr>
          <p:cNvPr id="13" name="図 12">
            <a:extLst>
              <a:ext uri="{FF2B5EF4-FFF2-40B4-BE49-F238E27FC236}">
                <a16:creationId xmlns:a16="http://schemas.microsoft.com/office/drawing/2014/main" id="{69D141EE-A940-43E1-A039-311E89AE36B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68281" y="3887893"/>
            <a:ext cx="3912803" cy="911300"/>
          </a:xfrm>
          <a:prstGeom prst="rect">
            <a:avLst/>
          </a:prstGeom>
        </p:spPr>
      </p:pic>
      <p:sp>
        <p:nvSpPr>
          <p:cNvPr id="27" name="テキスト ボックス 26">
            <a:extLst>
              <a:ext uri="{FF2B5EF4-FFF2-40B4-BE49-F238E27FC236}">
                <a16:creationId xmlns:a16="http://schemas.microsoft.com/office/drawing/2014/main" id="{8322187D-06DA-4EFD-8F73-9ADF131402DE}"/>
              </a:ext>
            </a:extLst>
          </p:cNvPr>
          <p:cNvSpPr txBox="1"/>
          <p:nvPr/>
        </p:nvSpPr>
        <p:spPr>
          <a:xfrm>
            <a:off x="5868280" y="3680260"/>
            <a:ext cx="3328185" cy="189940"/>
          </a:xfrm>
          <a:prstGeom prst="rect">
            <a:avLst/>
          </a:prstGeom>
          <a:solidFill>
            <a:schemeClr val="bg1"/>
          </a:solidFill>
        </p:spPr>
        <p:txBody>
          <a:bodyPr wrap="square" lIns="0" tIns="0" rIns="0" bIns="0" rtlCol="0">
            <a:noAutofit/>
          </a:bodyPr>
          <a:lstStyle/>
          <a:p>
            <a:r>
              <a:rPr lang="ja-JP" altLang="en-US" sz="1000" dirty="0">
                <a:latin typeface="BIZ UDPゴシック" panose="020B0400000000000000" pitchFamily="50" charset="-128"/>
                <a:ea typeface="BIZ UDPゴシック" panose="020B0400000000000000" pitchFamily="50" charset="-128"/>
              </a:rPr>
              <a:t>■架線系作業システム（タワーヤーダーの将来像）</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　　</a:t>
            </a:r>
          </a:p>
        </p:txBody>
      </p:sp>
      <p:sp>
        <p:nvSpPr>
          <p:cNvPr id="20" name="スライド番号プレースホルダー 10">
            <a:extLst>
              <a:ext uri="{FF2B5EF4-FFF2-40B4-BE49-F238E27FC236}">
                <a16:creationId xmlns:a16="http://schemas.microsoft.com/office/drawing/2014/main" id="{AA52C591-50FB-4EE5-A985-CCC6BC8B2B50}"/>
              </a:ext>
            </a:extLst>
          </p:cNvPr>
          <p:cNvSpPr>
            <a:spLocks noGrp="1"/>
          </p:cNvSpPr>
          <p:nvPr>
            <p:ph type="sldNum" sz="quarter" idx="12"/>
          </p:nvPr>
        </p:nvSpPr>
        <p:spPr>
          <a:xfrm>
            <a:off x="7677150" y="6508844"/>
            <a:ext cx="2228850" cy="365125"/>
          </a:xfrm>
        </p:spPr>
        <p:txBody>
          <a:bodyPr/>
          <a:lstStyle/>
          <a:p>
            <a:fld id="{D2D8002D-B5B0-4BAC-B1F6-782DDCCE6D9C}" type="slidenum">
              <a:rPr kumimoji="1" lang="ja-JP" altLang="en-US" sz="2000" b="1"/>
              <a:t>29</a:t>
            </a:fld>
            <a:endParaRPr kumimoji="1" lang="ja-JP" altLang="en-US" sz="2000" b="1" dirty="0"/>
          </a:p>
        </p:txBody>
      </p:sp>
      <p:sp>
        <p:nvSpPr>
          <p:cNvPr id="22" name="正方形/長方形 21">
            <a:extLst>
              <a:ext uri="{FF2B5EF4-FFF2-40B4-BE49-F238E27FC236}">
                <a16:creationId xmlns:a16="http://schemas.microsoft.com/office/drawing/2014/main" id="{C9014BA5-4C8A-4788-8568-181F160984FC}"/>
              </a:ext>
            </a:extLst>
          </p:cNvPr>
          <p:cNvSpPr/>
          <p:nvPr/>
        </p:nvSpPr>
        <p:spPr>
          <a:xfrm>
            <a:off x="0" y="0"/>
            <a:ext cx="9906000" cy="5450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dirty="0">
                <a:latin typeface="BIZ UDゴシック" panose="020B0400000000000000" pitchFamily="49" charset="-128"/>
                <a:ea typeface="BIZ UDゴシック" panose="020B0400000000000000" pitchFamily="49" charset="-128"/>
              </a:rPr>
              <a:t>　第４章　</a:t>
            </a:r>
            <a:r>
              <a:rPr kumimoji="1" lang="ja-JP" altLang="en-US" sz="1600" dirty="0">
                <a:latin typeface="BIZ UDゴシック" panose="020B0400000000000000" pitchFamily="49" charset="-128"/>
                <a:ea typeface="BIZ UDゴシック" panose="020B0400000000000000" pitchFamily="49" charset="-128"/>
              </a:rPr>
              <a:t>森林の長期的な維持・保全に向けた「</a:t>
            </a:r>
            <a:r>
              <a:rPr kumimoji="1" lang="ja-JP" altLang="en-US" dirty="0">
                <a:latin typeface="BIZ UDゴシック" panose="020B0400000000000000" pitchFamily="49" charset="-128"/>
                <a:ea typeface="BIZ UDゴシック" panose="020B0400000000000000" pitchFamily="49" charset="-128"/>
              </a:rPr>
              <a:t>４つの基軸」と「主要施策」</a:t>
            </a:r>
            <a:endParaRPr kumimoji="1" lang="en-US" altLang="ja-JP" dirty="0">
              <a:latin typeface="BIZ UDゴシック" panose="020B0400000000000000" pitchFamily="49" charset="-128"/>
              <a:ea typeface="BIZ UDゴシック" panose="020B0400000000000000" pitchFamily="49" charset="-128"/>
            </a:endParaRPr>
          </a:p>
        </p:txBody>
      </p:sp>
      <p:pic>
        <p:nvPicPr>
          <p:cNvPr id="28" name="図 27">
            <a:extLst>
              <a:ext uri="{FF2B5EF4-FFF2-40B4-BE49-F238E27FC236}">
                <a16:creationId xmlns:a16="http://schemas.microsoft.com/office/drawing/2014/main" id="{BE53C2E1-7AC5-4DB6-87F7-189A891837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4457" y="4120"/>
            <a:ext cx="252000" cy="252000"/>
          </a:xfrm>
          <a:prstGeom prst="rect">
            <a:avLst/>
          </a:prstGeom>
        </p:spPr>
      </p:pic>
      <p:pic>
        <p:nvPicPr>
          <p:cNvPr id="29" name="図 28">
            <a:extLst>
              <a:ext uri="{FF2B5EF4-FFF2-40B4-BE49-F238E27FC236}">
                <a16:creationId xmlns:a16="http://schemas.microsoft.com/office/drawing/2014/main" id="{577B2629-11DB-4E31-80A5-94157905CC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4258" y="277487"/>
            <a:ext cx="252000" cy="252000"/>
          </a:xfrm>
          <a:prstGeom prst="rect">
            <a:avLst/>
          </a:prstGeom>
        </p:spPr>
      </p:pic>
      <p:pic>
        <p:nvPicPr>
          <p:cNvPr id="30" name="図 29">
            <a:extLst>
              <a:ext uri="{FF2B5EF4-FFF2-40B4-BE49-F238E27FC236}">
                <a16:creationId xmlns:a16="http://schemas.microsoft.com/office/drawing/2014/main" id="{95AF9A11-4D68-42BD-B089-E176D0A187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07759" y="277487"/>
            <a:ext cx="252000" cy="252000"/>
          </a:xfrm>
          <a:prstGeom prst="rect">
            <a:avLst/>
          </a:prstGeom>
        </p:spPr>
      </p:pic>
      <p:pic>
        <p:nvPicPr>
          <p:cNvPr id="40" name="図 39">
            <a:extLst>
              <a:ext uri="{FF2B5EF4-FFF2-40B4-BE49-F238E27FC236}">
                <a16:creationId xmlns:a16="http://schemas.microsoft.com/office/drawing/2014/main" id="{7DC473B0-FE79-465B-B216-B2200D728C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07958" y="4120"/>
            <a:ext cx="252000" cy="252000"/>
          </a:xfrm>
          <a:prstGeom prst="rect">
            <a:avLst/>
          </a:prstGeom>
        </p:spPr>
      </p:pic>
      <p:pic>
        <p:nvPicPr>
          <p:cNvPr id="42" name="図 41">
            <a:extLst>
              <a:ext uri="{FF2B5EF4-FFF2-40B4-BE49-F238E27FC236}">
                <a16:creationId xmlns:a16="http://schemas.microsoft.com/office/drawing/2014/main" id="{7C109EA4-D8A1-47F4-BD49-E073E80731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21459" y="4120"/>
            <a:ext cx="252000" cy="252000"/>
          </a:xfrm>
          <a:prstGeom prst="rect">
            <a:avLst/>
          </a:prstGeom>
        </p:spPr>
      </p:pic>
      <p:pic>
        <p:nvPicPr>
          <p:cNvPr id="47" name="図 46">
            <a:extLst>
              <a:ext uri="{FF2B5EF4-FFF2-40B4-BE49-F238E27FC236}">
                <a16:creationId xmlns:a16="http://schemas.microsoft.com/office/drawing/2014/main" id="{1B872828-804F-447E-937D-545647E76CD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34960" y="4120"/>
            <a:ext cx="252000" cy="252000"/>
          </a:xfrm>
          <a:prstGeom prst="rect">
            <a:avLst/>
          </a:prstGeom>
        </p:spPr>
      </p:pic>
      <p:pic>
        <p:nvPicPr>
          <p:cNvPr id="48" name="図 47">
            <a:extLst>
              <a:ext uri="{FF2B5EF4-FFF2-40B4-BE49-F238E27FC236}">
                <a16:creationId xmlns:a16="http://schemas.microsoft.com/office/drawing/2014/main" id="{D7CC2A9E-B58F-4EEB-814A-1240FB21E53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129" t="4624" r="4028" b="3456"/>
          <a:stretch/>
        </p:blipFill>
        <p:spPr>
          <a:xfrm>
            <a:off x="8279365" y="4120"/>
            <a:ext cx="253392" cy="252000"/>
          </a:xfrm>
          <a:prstGeom prst="rect">
            <a:avLst/>
          </a:prstGeom>
        </p:spPr>
      </p:pic>
      <p:pic>
        <p:nvPicPr>
          <p:cNvPr id="50" name="Picture 2">
            <a:extLst>
              <a:ext uri="{FF2B5EF4-FFF2-40B4-BE49-F238E27FC236}">
                <a16:creationId xmlns:a16="http://schemas.microsoft.com/office/drawing/2014/main" id="{2B8FA840-E356-4CFC-9533-9AA3CE592C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80757" y="277487"/>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a:extLst>
              <a:ext uri="{FF2B5EF4-FFF2-40B4-BE49-F238E27FC236}">
                <a16:creationId xmlns:a16="http://schemas.microsoft.com/office/drawing/2014/main" id="{BD778B61-AB1B-42C8-96D6-7132F2977C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21263" y="277487"/>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78E07D07-9D72-4165-86B8-67BC78A8AE87}"/>
              </a:ext>
            </a:extLst>
          </p:cNvPr>
          <p:cNvSpPr txBox="1"/>
          <p:nvPr/>
        </p:nvSpPr>
        <p:spPr>
          <a:xfrm>
            <a:off x="7119815" y="4799193"/>
            <a:ext cx="2751811" cy="189940"/>
          </a:xfrm>
          <a:prstGeom prst="rect">
            <a:avLst/>
          </a:prstGeom>
          <a:solidFill>
            <a:schemeClr val="bg1"/>
          </a:solidFill>
        </p:spPr>
        <p:txBody>
          <a:bodyPr wrap="square" lIns="0" tIns="0" rIns="0" bIns="0" rtlCol="0">
            <a:noAutofit/>
          </a:bodyPr>
          <a:lstStyle/>
          <a:p>
            <a:pPr algn="ctr"/>
            <a:r>
              <a:rPr lang="ja-JP" altLang="en-US" sz="800" dirty="0">
                <a:latin typeface="BIZ UDPゴシック" panose="020B0400000000000000" pitchFamily="50" charset="-128"/>
                <a:ea typeface="BIZ UDPゴシック" panose="020B0400000000000000" pitchFamily="50" charset="-128"/>
              </a:rPr>
              <a:t>出典：林野庁資料（林業機械の自動化・遠隔操作化に向けて）</a:t>
            </a:r>
            <a:endParaRPr lang="en-US" altLang="ja-JP" sz="800" dirty="0">
              <a:latin typeface="BIZ UDPゴシック" panose="020B0400000000000000" pitchFamily="50" charset="-128"/>
              <a:ea typeface="BIZ UDPゴシック" panose="020B0400000000000000" pitchFamily="50" charset="-128"/>
            </a:endParaRPr>
          </a:p>
          <a:p>
            <a:pPr algn="ctr"/>
            <a:r>
              <a:rPr lang="ja-JP" altLang="en-US" sz="800" dirty="0">
                <a:latin typeface="BIZ UDPゴシック" panose="020B0400000000000000" pitchFamily="50" charset="-128"/>
                <a:ea typeface="BIZ UDPゴシック" panose="020B0400000000000000" pitchFamily="50" charset="-128"/>
              </a:rPr>
              <a:t>　　</a:t>
            </a:r>
          </a:p>
        </p:txBody>
      </p:sp>
    </p:spTree>
    <p:extLst>
      <p:ext uri="{BB962C8B-B14F-4D97-AF65-F5344CB8AC3E}">
        <p14:creationId xmlns:p14="http://schemas.microsoft.com/office/powerpoint/2010/main" val="1069066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536582" y="1693889"/>
            <a:ext cx="8832836" cy="2182099"/>
          </a:xfrm>
        </p:spPr>
        <p:txBody>
          <a:bodyPr>
            <a:noAutofit/>
          </a:bodyPr>
          <a:lstStyle/>
          <a:p>
            <a:pPr>
              <a:lnSpc>
                <a:spcPct val="150000"/>
              </a:lnSpc>
            </a:pPr>
            <a:r>
              <a:rPr lang="ja-JP" altLang="en-US" sz="3200" b="1" dirty="0">
                <a:latin typeface="MS UI Gothic" panose="020B0600070205080204" pitchFamily="50" charset="-128"/>
                <a:ea typeface="MS UI Gothic" panose="020B0600070205080204" pitchFamily="50" charset="-128"/>
              </a:rPr>
              <a:t>第１章</a:t>
            </a:r>
            <a:br>
              <a:rPr lang="en-US" altLang="ja-JP" sz="3200" b="1" dirty="0">
                <a:latin typeface="MS UI Gothic" panose="020B0600070205080204" pitchFamily="50" charset="-128"/>
                <a:ea typeface="MS UI Gothic" panose="020B0600070205080204" pitchFamily="50" charset="-128"/>
              </a:rPr>
            </a:br>
            <a:r>
              <a:rPr lang="ja-JP" altLang="en-US" sz="3200" b="1" dirty="0">
                <a:latin typeface="MS UI Gothic" panose="020B0600070205080204" pitchFamily="50" charset="-128"/>
                <a:ea typeface="MS UI Gothic" panose="020B0600070205080204" pitchFamily="50" charset="-128"/>
              </a:rPr>
              <a:t>大阪府 森づくり推進アクションプランの考え方</a:t>
            </a:r>
            <a:endParaRPr lang="ja-JP" altLang="en-US" sz="3429" dirty="0">
              <a:latin typeface="BIZ UDPゴシック" panose="020B0400000000000000" pitchFamily="50" charset="-128"/>
              <a:ea typeface="BIZ UDPゴシック" panose="020B0400000000000000" pitchFamily="50" charset="-128"/>
            </a:endParaRPr>
          </a:p>
        </p:txBody>
      </p:sp>
      <p:sp>
        <p:nvSpPr>
          <p:cNvPr id="5" name="スライド番号プレースホルダー 10">
            <a:extLst>
              <a:ext uri="{FF2B5EF4-FFF2-40B4-BE49-F238E27FC236}">
                <a16:creationId xmlns:a16="http://schemas.microsoft.com/office/drawing/2014/main" id="{4155AD2E-4E7E-45EB-BB0C-54BA17AF4E65}"/>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3</a:t>
            </a:fld>
            <a:endParaRPr kumimoji="1" lang="ja-JP" altLang="en-US" sz="2000" b="1" dirty="0"/>
          </a:p>
        </p:txBody>
      </p:sp>
    </p:spTree>
    <p:extLst>
      <p:ext uri="{BB962C8B-B14F-4D97-AF65-F5344CB8AC3E}">
        <p14:creationId xmlns:p14="http://schemas.microsoft.com/office/powerpoint/2010/main" val="3441962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四角形: 角を丸くする 40">
            <a:extLst>
              <a:ext uri="{FF2B5EF4-FFF2-40B4-BE49-F238E27FC236}">
                <a16:creationId xmlns:a16="http://schemas.microsoft.com/office/drawing/2014/main" id="{769FE4FF-DC95-4C0D-82C3-B8F749DF79B5}"/>
              </a:ext>
            </a:extLst>
          </p:cNvPr>
          <p:cNvSpPr/>
          <p:nvPr/>
        </p:nvSpPr>
        <p:spPr>
          <a:xfrm>
            <a:off x="328" y="901793"/>
            <a:ext cx="5631428" cy="408950"/>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050" dirty="0">
                <a:solidFill>
                  <a:srgbClr val="FF0000"/>
                </a:solidFill>
                <a:latin typeface="BIZ UDゴシック" panose="020B0400000000000000" pitchFamily="49" charset="-128"/>
                <a:ea typeface="BIZ UDゴシック" panose="020B0400000000000000" pitchFamily="49" charset="-128"/>
              </a:rPr>
              <a:t> 　</a:t>
            </a:r>
            <a:r>
              <a:rPr kumimoji="1" lang="ja-JP" altLang="en-US" sz="1050" b="1" dirty="0">
                <a:solidFill>
                  <a:srgbClr val="FF0000"/>
                </a:solidFill>
                <a:latin typeface="BIZ UDゴシック" panose="020B0400000000000000" pitchFamily="49" charset="-128"/>
                <a:ea typeface="BIZ UDゴシック" panose="020B0400000000000000" pitchFamily="49" charset="-128"/>
              </a:rPr>
              <a:t>施策２</a:t>
            </a:r>
            <a:r>
              <a:rPr kumimoji="1" lang="en-US" altLang="ja-JP" sz="1050" b="1" dirty="0">
                <a:solidFill>
                  <a:srgbClr val="FF0000"/>
                </a:solidFill>
                <a:latin typeface="BIZ UDゴシック" panose="020B0400000000000000" pitchFamily="49" charset="-128"/>
                <a:ea typeface="BIZ UDゴシック" panose="020B0400000000000000" pitchFamily="49" charset="-128"/>
              </a:rPr>
              <a:t>-</a:t>
            </a:r>
            <a:r>
              <a:rPr kumimoji="1" lang="ja-JP" altLang="en-US" sz="1050" b="1" dirty="0">
                <a:solidFill>
                  <a:srgbClr val="FF0000"/>
                </a:solidFill>
                <a:latin typeface="BIZ UDゴシック" panose="020B0400000000000000" pitchFamily="49" charset="-128"/>
                <a:ea typeface="BIZ UDゴシック" panose="020B0400000000000000" pitchFamily="49" charset="-128"/>
              </a:rPr>
              <a:t>３　</a:t>
            </a:r>
            <a:r>
              <a:rPr kumimoji="1" lang="ja-JP" altLang="en-US" dirty="0">
                <a:solidFill>
                  <a:srgbClr val="FF0000"/>
                </a:solidFill>
                <a:latin typeface="BIZ UDゴシック" panose="020B0400000000000000" pitchFamily="49" charset="-128"/>
                <a:ea typeface="BIZ UDゴシック" panose="020B0400000000000000" pitchFamily="49" charset="-128"/>
              </a:rPr>
              <a:t>森林資源の有効活用</a:t>
            </a:r>
            <a:endParaRPr kumimoji="1" lang="en-US" altLang="ja-JP" sz="1050" dirty="0">
              <a:solidFill>
                <a:srgbClr val="FF0000"/>
              </a:solidFill>
              <a:latin typeface="BIZ UDゴシック" panose="020B0400000000000000" pitchFamily="49" charset="-128"/>
              <a:ea typeface="BIZ UDゴシック" panose="020B0400000000000000" pitchFamily="49" charset="-128"/>
            </a:endParaRPr>
          </a:p>
          <a:p>
            <a:r>
              <a:rPr kumimoji="1" lang="ja-JP" altLang="en-US" sz="1000" dirty="0">
                <a:solidFill>
                  <a:srgbClr val="FF0000"/>
                </a:solidFill>
                <a:latin typeface="+mn-ea"/>
              </a:rPr>
              <a:t>   </a:t>
            </a:r>
            <a:endParaRPr kumimoji="1" lang="en-US" altLang="ja-JP" sz="1400" dirty="0">
              <a:solidFill>
                <a:srgbClr val="FF0000"/>
              </a:solidFill>
              <a:latin typeface="BIZ UDゴシック" panose="020B0400000000000000" pitchFamily="49" charset="-128"/>
              <a:ea typeface="BIZ UDゴシック" panose="020B0400000000000000" pitchFamily="49" charset="-128"/>
            </a:endParaRPr>
          </a:p>
          <a:p>
            <a:r>
              <a:rPr kumimoji="1" lang="ja-JP" altLang="en-US" sz="1400" dirty="0">
                <a:solidFill>
                  <a:srgbClr val="FF0000"/>
                </a:solidFill>
                <a:latin typeface="BIZ UDゴシック" panose="020B0400000000000000" pitchFamily="49" charset="-128"/>
                <a:ea typeface="BIZ UDゴシック" panose="020B0400000000000000" pitchFamily="49" charset="-128"/>
              </a:rPr>
              <a:t> </a:t>
            </a:r>
            <a:endParaRPr kumimoji="1" lang="en-US" altLang="ja-JP" sz="1400" dirty="0">
              <a:solidFill>
                <a:srgbClr val="FF0000"/>
              </a:solidFill>
            </a:endParaRPr>
          </a:p>
        </p:txBody>
      </p:sp>
      <p:sp>
        <p:nvSpPr>
          <p:cNvPr id="43" name="四角形: 角を丸くする 42">
            <a:extLst>
              <a:ext uri="{FF2B5EF4-FFF2-40B4-BE49-F238E27FC236}">
                <a16:creationId xmlns:a16="http://schemas.microsoft.com/office/drawing/2014/main" id="{0D6DA962-4FF8-4111-A484-AE4105DBF7DE}"/>
              </a:ext>
            </a:extLst>
          </p:cNvPr>
          <p:cNvSpPr/>
          <p:nvPr/>
        </p:nvSpPr>
        <p:spPr>
          <a:xfrm>
            <a:off x="104926" y="1296833"/>
            <a:ext cx="7026992" cy="1848849"/>
          </a:xfrm>
          <a:prstGeom prst="roundRect">
            <a:avLst>
              <a:gd name="adj" fmla="val 5612"/>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ts val="22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●現状</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・平成</a:t>
            </a:r>
            <a:r>
              <a:rPr kumimoji="1" lang="en-US" altLang="ja-JP" sz="1400" dirty="0">
                <a:solidFill>
                  <a:schemeClr val="tx1"/>
                </a:solidFill>
                <a:latin typeface="BIZ UDゴシック" panose="020B0400000000000000" pitchFamily="49" charset="-128"/>
                <a:ea typeface="BIZ UDゴシック" panose="020B0400000000000000" pitchFamily="49" charset="-128"/>
              </a:rPr>
              <a:t>24</a:t>
            </a:r>
            <a:r>
              <a:rPr kumimoji="1" lang="ja-JP" altLang="en-US" sz="1400" dirty="0">
                <a:solidFill>
                  <a:schemeClr val="tx1"/>
                </a:solidFill>
                <a:latin typeface="BIZ UDゴシック" panose="020B0400000000000000" pitchFamily="49" charset="-128"/>
                <a:ea typeface="BIZ UDゴシック" panose="020B0400000000000000" pitchFamily="49" charset="-128"/>
              </a:rPr>
              <a:t>年４月から「おおさか材認証制度」を開始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r>
              <a:rPr kumimoji="1" lang="zh-TW" altLang="en-US" sz="1400" dirty="0">
                <a:solidFill>
                  <a:schemeClr val="tx1"/>
                </a:solidFill>
                <a:latin typeface="BIZ UDゴシック" panose="020B0400000000000000" pitchFamily="49" charset="-128"/>
                <a:ea typeface="BIZ UDゴシック" panose="020B0400000000000000" pitchFamily="49" charset="-128"/>
              </a:rPr>
              <a:t>大阪府木材利用基本方針</a:t>
            </a:r>
            <a:r>
              <a:rPr kumimoji="1" lang="en-US" altLang="ja-JP"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dirty="0">
                <a:solidFill>
                  <a:schemeClr val="tx1"/>
                </a:solidFill>
                <a:latin typeface="BIZ UDゴシック" panose="020B0400000000000000" pitchFamily="49" charset="-128"/>
                <a:ea typeface="BIZ UDゴシック" panose="020B0400000000000000" pitchFamily="49" charset="-128"/>
              </a:rPr>
              <a:t>に基づき、公共施設だけでなく</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民間施設での府内産木材</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の利用を促進</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・企業の環境意識の高まりや、市町村の森林環境譲与税の活用もあり府内産木材への</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ニーズは高まっている。</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・令和７年４月に「改正クリーンウッド法（合法木材の義務化）」が施行</a:t>
            </a:r>
          </a:p>
          <a:p>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p:txBody>
      </p:sp>
      <p:sp>
        <p:nvSpPr>
          <p:cNvPr id="51" name="四角形: 角を丸くする 50">
            <a:extLst>
              <a:ext uri="{FF2B5EF4-FFF2-40B4-BE49-F238E27FC236}">
                <a16:creationId xmlns:a16="http://schemas.microsoft.com/office/drawing/2014/main" id="{D515073F-6125-4374-811A-2EDCFA04AC8C}"/>
              </a:ext>
            </a:extLst>
          </p:cNvPr>
          <p:cNvSpPr/>
          <p:nvPr/>
        </p:nvSpPr>
        <p:spPr>
          <a:xfrm>
            <a:off x="101164" y="3410704"/>
            <a:ext cx="7034513" cy="1848850"/>
          </a:xfrm>
          <a:prstGeom prst="roundRect">
            <a:avLst>
              <a:gd name="adj" fmla="val 5612"/>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t" anchorCtr="0"/>
          <a:lstStyle/>
          <a:p>
            <a:pPr>
              <a:lnSpc>
                <a:spcPts val="22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●課題</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・多様化・増加する府内産木材の需要に対し、</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供給体制が十分に整備されておらず</a:t>
            </a: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利用者にとって最適な供給ルートを確保できない状況となっている。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府内産木材の生産量および取扱事業者が少なく</a:t>
            </a:r>
            <a:r>
              <a:rPr kumimoji="1" lang="ja-JP" altLang="en-US" sz="1400" dirty="0">
                <a:solidFill>
                  <a:schemeClr val="tx1"/>
                </a:solidFill>
                <a:latin typeface="BIZ UDゴシック" panose="020B0400000000000000" pitchFamily="49" charset="-128"/>
                <a:ea typeface="BIZ UDゴシック" panose="020B0400000000000000" pitchFamily="49" charset="-128"/>
              </a:rPr>
              <a:t>、他府県産材に比べて、量の確保や</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需要に対応した納入、価格面等で不利となっている。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a:rPr>
              <a:t>・現行の認証制度は、認定対象地区が府内８地区に限られており、合法性証明を義務化</a:t>
            </a:r>
            <a:endParaRPr kumimoji="1" lang="en-US" altLang="ja-JP" sz="1400" dirty="0">
              <a:solidFill>
                <a:schemeClr val="tx1"/>
              </a:solidFill>
              <a:latin typeface="BIZ UDゴシック" panose="020B0400000000000000" pitchFamily="49" charset="-128"/>
              <a:ea typeface="BIZ UDゴシック"/>
            </a:endParaRPr>
          </a:p>
          <a:p>
            <a:pPr>
              <a:lnSpc>
                <a:spcPts val="1800"/>
              </a:lnSpc>
            </a:pPr>
            <a:r>
              <a:rPr kumimoji="1" lang="ja-JP" altLang="en-US" sz="1400" dirty="0">
                <a:solidFill>
                  <a:schemeClr val="tx1"/>
                </a:solidFill>
                <a:latin typeface="BIZ UDゴシック" panose="020B0400000000000000" pitchFamily="49" charset="-128"/>
                <a:ea typeface="BIZ UDゴシック"/>
              </a:rPr>
              <a:t>　する改正クリーンウッド法に十分対応できていない。</a:t>
            </a:r>
            <a:endParaRPr lang="en-US" altLang="ja-JP" sz="1400" dirty="0">
              <a:solidFill>
                <a:schemeClr val="tx1"/>
              </a:solidFill>
              <a:latin typeface="BIZ UDゴシック" panose="020B0400000000000000" pitchFamily="49" charset="-128"/>
              <a:ea typeface="BIZ UDゴシック"/>
            </a:endParaRPr>
          </a:p>
        </p:txBody>
      </p:sp>
      <p:sp>
        <p:nvSpPr>
          <p:cNvPr id="66" name="四角形: 角を丸くする 65">
            <a:extLst>
              <a:ext uri="{FF2B5EF4-FFF2-40B4-BE49-F238E27FC236}">
                <a16:creationId xmlns:a16="http://schemas.microsoft.com/office/drawing/2014/main" id="{FE6F8D34-2850-41A2-B171-80F6EE1DD0E6}"/>
              </a:ext>
            </a:extLst>
          </p:cNvPr>
          <p:cNvSpPr/>
          <p:nvPr/>
        </p:nvSpPr>
        <p:spPr>
          <a:xfrm>
            <a:off x="122481" y="5532970"/>
            <a:ext cx="7009437" cy="1285142"/>
          </a:xfrm>
          <a:prstGeom prst="roundRect">
            <a:avLst>
              <a:gd name="adj" fmla="val 9670"/>
            </a:avLst>
          </a:prstGeom>
          <a:solidFill>
            <a:schemeClr val="accent2">
              <a:lumMod val="40000"/>
              <a:lumOff val="6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ts val="22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●取組みの方向性</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・ＪＡＳ認証材や乾燥材等、</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多様な需要にも応じる供給体制</a:t>
            </a:r>
            <a:r>
              <a:rPr kumimoji="1" lang="ja-JP" altLang="en-US" sz="1400" dirty="0">
                <a:solidFill>
                  <a:schemeClr val="tx1"/>
                </a:solidFill>
                <a:latin typeface="BIZ UDゴシック" panose="020B0400000000000000" pitchFamily="49" charset="-128"/>
                <a:ea typeface="BIZ UDゴシック" panose="020B0400000000000000" pitchFamily="49" charset="-128"/>
              </a:rPr>
              <a:t>の構築</a:t>
            </a:r>
            <a:endParaRPr kumimoji="1" lang="ja-JP" altLang="en-US" sz="1400" b="1" u="sng" dirty="0">
              <a:solidFill>
                <a:schemeClr val="tx1"/>
              </a:solidFill>
              <a:latin typeface="BIZ UDゴシック" panose="020B0400000000000000" pitchFamily="49" charset="-128"/>
              <a:ea typeface="BIZ UDゴシック" panose="020B0400000000000000" pitchFamily="49" charset="-128"/>
            </a:endParaRPr>
          </a:p>
          <a:p>
            <a:pPr>
              <a:lnSpc>
                <a:spcPts val="22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・府内産木材に携わる事業者を増やし、厚みのある</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サプライチェーンの構築</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nSpc>
                <a:spcPts val="22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・府内全域の森林に対象地域を拡大、クリーンウッド法に対応した制度に変更</a:t>
            </a:r>
          </a:p>
        </p:txBody>
      </p:sp>
      <p:pic>
        <p:nvPicPr>
          <p:cNvPr id="42" name="図 41">
            <a:extLst>
              <a:ext uri="{FF2B5EF4-FFF2-40B4-BE49-F238E27FC236}">
                <a16:creationId xmlns:a16="http://schemas.microsoft.com/office/drawing/2014/main" id="{B28EE4BE-0878-44B1-80B6-E37732D235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89651" y="4469699"/>
            <a:ext cx="2372395" cy="1870873"/>
          </a:xfrm>
          <a:prstGeom prst="rect">
            <a:avLst/>
          </a:prstGeom>
        </p:spPr>
      </p:pic>
      <p:sp>
        <p:nvSpPr>
          <p:cNvPr id="44" name="テキスト ボックス 145">
            <a:extLst>
              <a:ext uri="{FF2B5EF4-FFF2-40B4-BE49-F238E27FC236}">
                <a16:creationId xmlns:a16="http://schemas.microsoft.com/office/drawing/2014/main" id="{4A0BD435-30B8-4EFE-9FCF-2E407CF9AEBD}"/>
              </a:ext>
            </a:extLst>
          </p:cNvPr>
          <p:cNvSpPr txBox="1">
            <a:spLocks noChangeArrowheads="1"/>
          </p:cNvSpPr>
          <p:nvPr/>
        </p:nvSpPr>
        <p:spPr bwMode="auto">
          <a:xfrm>
            <a:off x="7358524" y="6336677"/>
            <a:ext cx="2400728" cy="461665"/>
          </a:xfrm>
          <a:prstGeom prst="rect">
            <a:avLst/>
          </a:prstGeom>
          <a:noFill/>
        </p:spPr>
        <p:txBody>
          <a:bodyPr wrap="square">
            <a:spAutoFit/>
          </a:bodyPr>
          <a:lstStyle>
            <a:defPPr>
              <a:defRPr lang="ja-JP"/>
            </a:defPPr>
            <a:lvl1pPr>
              <a:defRPr sz="1100" b="0" i="0">
                <a:latin typeface="+mn-ea"/>
                <a:ea typeface="+mn-ea"/>
              </a:defRPr>
            </a:lvl1pPr>
            <a:lvl2pPr marL="742950" indent="-285750">
              <a:defRPr kumimoji="1" sz="1200" b="1" i="1">
                <a:solidFill>
                  <a:schemeClr val="tx1"/>
                </a:solidFill>
                <a:latin typeface="Arial" panose="020B0604020202020204" pitchFamily="34" charset="0"/>
                <a:ea typeface="ＭＳ Ｐゴシック" panose="020B0600070205080204" pitchFamily="50" charset="-128"/>
              </a:defRPr>
            </a:lvl2pPr>
            <a:lvl3pPr marL="1143000" indent="-228600">
              <a:defRPr kumimoji="1" sz="1200" b="1" i="1">
                <a:solidFill>
                  <a:schemeClr val="tx1"/>
                </a:solidFill>
                <a:latin typeface="Arial" panose="020B0604020202020204" pitchFamily="34" charset="0"/>
                <a:ea typeface="ＭＳ Ｐゴシック" panose="020B0600070205080204" pitchFamily="50" charset="-128"/>
              </a:defRPr>
            </a:lvl3pPr>
            <a:lvl4pPr marL="1600200" indent="-228600">
              <a:defRPr kumimoji="1" sz="1200" b="1" i="1">
                <a:solidFill>
                  <a:schemeClr val="tx1"/>
                </a:solidFill>
                <a:latin typeface="Arial" panose="020B0604020202020204" pitchFamily="34" charset="0"/>
                <a:ea typeface="ＭＳ Ｐゴシック" panose="020B0600070205080204" pitchFamily="50" charset="-128"/>
              </a:defRPr>
            </a:lvl4pPr>
            <a:lvl5pPr marL="2057400" indent="-228600">
              <a:defRPr kumimoji="1" sz="1200" b="1" 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200" b="1" i="1">
                <a:solidFill>
                  <a:schemeClr val="tx1"/>
                </a:solidFill>
                <a:latin typeface="Arial" panose="020B0604020202020204" pitchFamily="34" charset="0"/>
                <a:ea typeface="ＭＳ Ｐゴシック" panose="020B0600070205080204" pitchFamily="50" charset="-128"/>
              </a:defRPr>
            </a:lvl9pPr>
          </a:lstStyle>
          <a:p>
            <a:pPr algn="ctr"/>
            <a:r>
              <a:rPr lang="ja-JP" altLang="en-US" sz="1200"/>
              <a:t>地域交流拠点＆カフェ</a:t>
            </a:r>
            <a:endParaRPr lang="en-US" altLang="ja-JP" sz="1200"/>
          </a:p>
          <a:p>
            <a:pPr algn="ctr"/>
            <a:r>
              <a:rPr lang="ja-JP" altLang="en-US" sz="1200"/>
              <a:t>「江坂ひとときテラス」</a:t>
            </a:r>
            <a:endParaRPr lang="en-US" altLang="ja-JP" sz="1200"/>
          </a:p>
        </p:txBody>
      </p:sp>
      <p:pic>
        <p:nvPicPr>
          <p:cNvPr id="46" name="図 45">
            <a:extLst>
              <a:ext uri="{FF2B5EF4-FFF2-40B4-BE49-F238E27FC236}">
                <a16:creationId xmlns:a16="http://schemas.microsoft.com/office/drawing/2014/main" id="{55CB48F9-052D-4525-9E9E-C52CF7C1E2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58524" y="1204256"/>
            <a:ext cx="2262653" cy="2996980"/>
          </a:xfrm>
          <a:prstGeom prst="rect">
            <a:avLst/>
          </a:prstGeom>
        </p:spPr>
      </p:pic>
      <p:sp>
        <p:nvSpPr>
          <p:cNvPr id="53" name="テキスト ボックス 52">
            <a:extLst>
              <a:ext uri="{FF2B5EF4-FFF2-40B4-BE49-F238E27FC236}">
                <a16:creationId xmlns:a16="http://schemas.microsoft.com/office/drawing/2014/main" id="{8B074E41-237F-43EC-90BC-F00C9A10B8F7}"/>
              </a:ext>
            </a:extLst>
          </p:cNvPr>
          <p:cNvSpPr txBox="1"/>
          <p:nvPr/>
        </p:nvSpPr>
        <p:spPr>
          <a:xfrm>
            <a:off x="7083965" y="962576"/>
            <a:ext cx="2617819" cy="342786"/>
          </a:xfrm>
          <a:prstGeom prst="rect">
            <a:avLst/>
          </a:prstGeom>
          <a:noFill/>
        </p:spPr>
        <p:txBody>
          <a:bodyPr wrap="square" lIns="91440" tIns="45720" rIns="91440" bIns="45720" anchor="t">
            <a:spAutoFit/>
          </a:bodyPr>
          <a:lstStyle/>
          <a:p>
            <a:pPr>
              <a:lnSpc>
                <a:spcPct val="150000"/>
              </a:lnSpc>
            </a:pPr>
            <a:r>
              <a:rPr lang="ja-JP" altLang="en-US" sz="1200" dirty="0">
                <a:ea typeface="游ゴシック"/>
              </a:rPr>
              <a:t>■おおさか材認証の認定対象地区</a:t>
            </a:r>
            <a:endParaRPr lang="en-US" altLang="ja-JP" sz="1200" dirty="0">
              <a:ea typeface="游ゴシック"/>
            </a:endParaRPr>
          </a:p>
        </p:txBody>
      </p:sp>
      <p:sp>
        <p:nvSpPr>
          <p:cNvPr id="54" name="テキスト ボックス 53">
            <a:extLst>
              <a:ext uri="{FF2B5EF4-FFF2-40B4-BE49-F238E27FC236}">
                <a16:creationId xmlns:a16="http://schemas.microsoft.com/office/drawing/2014/main" id="{1A246188-D804-43DF-84F2-1A5BCCF9C3CE}"/>
              </a:ext>
            </a:extLst>
          </p:cNvPr>
          <p:cNvSpPr txBox="1"/>
          <p:nvPr/>
        </p:nvSpPr>
        <p:spPr>
          <a:xfrm>
            <a:off x="7192510" y="4164075"/>
            <a:ext cx="2400728" cy="342786"/>
          </a:xfrm>
          <a:prstGeom prst="rect">
            <a:avLst/>
          </a:prstGeom>
          <a:noFill/>
        </p:spPr>
        <p:txBody>
          <a:bodyPr wrap="square">
            <a:spAutoFit/>
          </a:bodyPr>
          <a:lstStyle/>
          <a:p>
            <a:pPr>
              <a:lnSpc>
                <a:spcPct val="150000"/>
              </a:lnSpc>
            </a:pPr>
            <a:r>
              <a:rPr lang="ja-JP" altLang="en-US" sz="1200" dirty="0"/>
              <a:t>■民間施設の木質化の事例</a:t>
            </a:r>
            <a:endParaRPr lang="en-US" altLang="ja-JP" sz="1200" dirty="0"/>
          </a:p>
        </p:txBody>
      </p:sp>
      <p:sp>
        <p:nvSpPr>
          <p:cNvPr id="16" name="スライド番号プレースホルダー 10">
            <a:extLst>
              <a:ext uri="{FF2B5EF4-FFF2-40B4-BE49-F238E27FC236}">
                <a16:creationId xmlns:a16="http://schemas.microsoft.com/office/drawing/2014/main" id="{342CD6A3-5BAB-437C-91DE-3CC3BADD6A8A}"/>
              </a:ext>
            </a:extLst>
          </p:cNvPr>
          <p:cNvSpPr>
            <a:spLocks noGrp="1"/>
          </p:cNvSpPr>
          <p:nvPr>
            <p:ph type="sldNum" sz="quarter" idx="12"/>
          </p:nvPr>
        </p:nvSpPr>
        <p:spPr>
          <a:xfrm>
            <a:off x="7677150" y="6508844"/>
            <a:ext cx="2228850" cy="365125"/>
          </a:xfrm>
        </p:spPr>
        <p:txBody>
          <a:bodyPr/>
          <a:lstStyle/>
          <a:p>
            <a:fld id="{D2D8002D-B5B0-4BAC-B1F6-782DDCCE6D9C}" type="slidenum">
              <a:rPr kumimoji="1" lang="ja-JP" altLang="en-US" sz="2000" b="1"/>
              <a:t>30</a:t>
            </a:fld>
            <a:endParaRPr kumimoji="1" lang="ja-JP" altLang="en-US" sz="2000" b="1"/>
          </a:p>
        </p:txBody>
      </p:sp>
      <p:sp>
        <p:nvSpPr>
          <p:cNvPr id="18" name="正方形/長方形 17">
            <a:extLst>
              <a:ext uri="{FF2B5EF4-FFF2-40B4-BE49-F238E27FC236}">
                <a16:creationId xmlns:a16="http://schemas.microsoft.com/office/drawing/2014/main" id="{C0901E20-5ED1-4A83-AB45-CF23C2811B66}"/>
              </a:ext>
            </a:extLst>
          </p:cNvPr>
          <p:cNvSpPr/>
          <p:nvPr/>
        </p:nvSpPr>
        <p:spPr>
          <a:xfrm>
            <a:off x="0" y="0"/>
            <a:ext cx="9906000" cy="4646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a:latin typeface="BIZ UDゴシック" panose="020B0400000000000000" pitchFamily="49" charset="-128"/>
                <a:ea typeface="BIZ UDゴシック" panose="020B0400000000000000" pitchFamily="49" charset="-128"/>
              </a:rPr>
              <a:t> </a:t>
            </a:r>
            <a:r>
              <a:rPr kumimoji="1" lang="ja-JP" altLang="en-US" sz="1600" b="1">
                <a:latin typeface="BIZ UDゴシック" panose="020B0400000000000000" pitchFamily="49" charset="-128"/>
                <a:ea typeface="BIZ UDゴシック" panose="020B0400000000000000" pitchFamily="49" charset="-128"/>
              </a:rPr>
              <a:t>基軸２</a:t>
            </a:r>
            <a:r>
              <a:rPr kumimoji="1" lang="ja-JP" altLang="en-US" sz="2000" b="1">
                <a:latin typeface="BIZ UDゴシック" panose="020B0400000000000000" pitchFamily="49" charset="-128"/>
                <a:ea typeface="BIZ UDゴシック" panose="020B0400000000000000" pitchFamily="49" charset="-128"/>
              </a:rPr>
              <a:t>「持続的な森林経営の推進」</a:t>
            </a:r>
            <a:r>
              <a:rPr kumimoji="1" lang="ja-JP" altLang="en-US" sz="1200" b="1">
                <a:latin typeface="BIZ UDゴシック" panose="020B0400000000000000" pitchFamily="49" charset="-128"/>
                <a:ea typeface="BIZ UDゴシック" panose="020B0400000000000000" pitchFamily="49" charset="-128"/>
              </a:rPr>
              <a:t>＜森林経営に適した森林＞</a:t>
            </a:r>
            <a:endParaRPr kumimoji="1" lang="en-US" altLang="ja-JP">
              <a:latin typeface="BIZ UDゴシック" panose="020B0400000000000000" pitchFamily="49" charset="-128"/>
              <a:ea typeface="BIZ UDゴシック" panose="020B0400000000000000" pitchFamily="49" charset="-128"/>
            </a:endParaRPr>
          </a:p>
        </p:txBody>
      </p:sp>
      <p:sp>
        <p:nvSpPr>
          <p:cNvPr id="20" name="正方形/長方形 19">
            <a:extLst>
              <a:ext uri="{FF2B5EF4-FFF2-40B4-BE49-F238E27FC236}">
                <a16:creationId xmlns:a16="http://schemas.microsoft.com/office/drawing/2014/main" id="{4C766BB6-E408-4BBE-B9EE-BFE84E0FBBED}"/>
              </a:ext>
            </a:extLst>
          </p:cNvPr>
          <p:cNvSpPr/>
          <p:nvPr/>
        </p:nvSpPr>
        <p:spPr>
          <a:xfrm>
            <a:off x="0" y="-21858"/>
            <a:ext cx="9906000" cy="5450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dirty="0">
                <a:latin typeface="BIZ UDゴシック" panose="020B0400000000000000" pitchFamily="49" charset="-128"/>
                <a:ea typeface="BIZ UDゴシック" panose="020B0400000000000000" pitchFamily="49" charset="-128"/>
              </a:rPr>
              <a:t>　第４章　</a:t>
            </a:r>
            <a:r>
              <a:rPr kumimoji="1" lang="ja-JP" altLang="en-US" sz="1600" dirty="0">
                <a:latin typeface="BIZ UDゴシック" panose="020B0400000000000000" pitchFamily="49" charset="-128"/>
                <a:ea typeface="BIZ UDゴシック" panose="020B0400000000000000" pitchFamily="49" charset="-128"/>
              </a:rPr>
              <a:t>森林の長期的な維持・保全に向けた「</a:t>
            </a:r>
            <a:r>
              <a:rPr kumimoji="1" lang="ja-JP" altLang="en-US" dirty="0">
                <a:latin typeface="BIZ UDゴシック" panose="020B0400000000000000" pitchFamily="49" charset="-128"/>
                <a:ea typeface="BIZ UDゴシック" panose="020B0400000000000000" pitchFamily="49" charset="-128"/>
              </a:rPr>
              <a:t>４つの基軸」と「主要施策」</a:t>
            </a:r>
            <a:endParaRPr kumimoji="1" lang="en-US" altLang="ja-JP" dirty="0">
              <a:latin typeface="BIZ UDゴシック" panose="020B0400000000000000" pitchFamily="49" charset="-128"/>
              <a:ea typeface="BIZ UDゴシック" panose="020B0400000000000000" pitchFamily="49" charset="-128"/>
            </a:endParaRPr>
          </a:p>
        </p:txBody>
      </p:sp>
      <p:sp>
        <p:nvSpPr>
          <p:cNvPr id="22" name="正方形/長方形 21">
            <a:extLst>
              <a:ext uri="{FF2B5EF4-FFF2-40B4-BE49-F238E27FC236}">
                <a16:creationId xmlns:a16="http://schemas.microsoft.com/office/drawing/2014/main" id="{1C177E25-2C9F-47E4-BA32-393CE930BF30}"/>
              </a:ext>
            </a:extLst>
          </p:cNvPr>
          <p:cNvSpPr/>
          <p:nvPr/>
        </p:nvSpPr>
        <p:spPr>
          <a:xfrm>
            <a:off x="461" y="492844"/>
            <a:ext cx="9906000" cy="40894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sz="1600" b="1" dirty="0">
                <a:latin typeface="BIZ UDゴシック" panose="020B0400000000000000" pitchFamily="49" charset="-128"/>
                <a:ea typeface="BIZ UDゴシック" panose="020B0400000000000000" pitchFamily="49" charset="-128"/>
              </a:rPr>
              <a:t>基軸２</a:t>
            </a:r>
            <a:r>
              <a:rPr kumimoji="1" lang="ja-JP" altLang="en-US" sz="2000" b="1" dirty="0">
                <a:latin typeface="BIZ UDゴシック" panose="020B0400000000000000" pitchFamily="49" charset="-128"/>
                <a:ea typeface="BIZ UDゴシック" panose="020B0400000000000000" pitchFamily="49" charset="-128"/>
              </a:rPr>
              <a:t>「持続的な森林経営の推進」</a:t>
            </a:r>
            <a:endParaRPr kumimoji="1" lang="en-US" altLang="ja-JP" dirty="0">
              <a:latin typeface="BIZ UDゴシック" panose="020B0400000000000000" pitchFamily="49" charset="-128"/>
              <a:ea typeface="BIZ UDゴシック" panose="020B0400000000000000" pitchFamily="49" charset="-128"/>
            </a:endParaRPr>
          </a:p>
        </p:txBody>
      </p:sp>
      <p:sp>
        <p:nvSpPr>
          <p:cNvPr id="24" name="矢印: 下 23">
            <a:extLst>
              <a:ext uri="{FF2B5EF4-FFF2-40B4-BE49-F238E27FC236}">
                <a16:creationId xmlns:a16="http://schemas.microsoft.com/office/drawing/2014/main" id="{668BA4DC-4AFB-4A26-A951-A162B967342B}"/>
              </a:ext>
            </a:extLst>
          </p:cNvPr>
          <p:cNvSpPr/>
          <p:nvPr/>
        </p:nvSpPr>
        <p:spPr>
          <a:xfrm>
            <a:off x="2816042" y="3188271"/>
            <a:ext cx="1519391" cy="17984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下 22">
            <a:extLst>
              <a:ext uri="{FF2B5EF4-FFF2-40B4-BE49-F238E27FC236}">
                <a16:creationId xmlns:a16="http://schemas.microsoft.com/office/drawing/2014/main" id="{A89B7B04-0937-45C4-9A74-ED5C5E9D4B18}"/>
              </a:ext>
            </a:extLst>
          </p:cNvPr>
          <p:cNvSpPr/>
          <p:nvPr/>
        </p:nvSpPr>
        <p:spPr>
          <a:xfrm>
            <a:off x="2867503" y="5289075"/>
            <a:ext cx="1519391" cy="17984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 name="図 60">
            <a:extLst>
              <a:ext uri="{FF2B5EF4-FFF2-40B4-BE49-F238E27FC236}">
                <a16:creationId xmlns:a16="http://schemas.microsoft.com/office/drawing/2014/main" id="{7FECAF1C-1DFA-4FD8-B32A-DEB50CA59A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4457" y="-19325"/>
            <a:ext cx="252000" cy="252000"/>
          </a:xfrm>
          <a:prstGeom prst="rect">
            <a:avLst/>
          </a:prstGeom>
        </p:spPr>
      </p:pic>
      <p:pic>
        <p:nvPicPr>
          <p:cNvPr id="62" name="図 61">
            <a:extLst>
              <a:ext uri="{FF2B5EF4-FFF2-40B4-BE49-F238E27FC236}">
                <a16:creationId xmlns:a16="http://schemas.microsoft.com/office/drawing/2014/main" id="{A733B414-EF8F-43CD-8993-2461F8E317E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4258" y="254042"/>
            <a:ext cx="252000" cy="252000"/>
          </a:xfrm>
          <a:prstGeom prst="rect">
            <a:avLst/>
          </a:prstGeom>
        </p:spPr>
      </p:pic>
      <p:pic>
        <p:nvPicPr>
          <p:cNvPr id="63" name="図 62">
            <a:extLst>
              <a:ext uri="{FF2B5EF4-FFF2-40B4-BE49-F238E27FC236}">
                <a16:creationId xmlns:a16="http://schemas.microsoft.com/office/drawing/2014/main" id="{B34E0AFB-A9BF-4CFB-8CAC-7D241286256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7759" y="254042"/>
            <a:ext cx="252000" cy="252000"/>
          </a:xfrm>
          <a:prstGeom prst="rect">
            <a:avLst/>
          </a:prstGeom>
        </p:spPr>
      </p:pic>
      <p:pic>
        <p:nvPicPr>
          <p:cNvPr id="64" name="図 63">
            <a:extLst>
              <a:ext uri="{FF2B5EF4-FFF2-40B4-BE49-F238E27FC236}">
                <a16:creationId xmlns:a16="http://schemas.microsoft.com/office/drawing/2014/main" id="{345268CD-710E-4368-A457-ABBD9C0B95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7958" y="-19325"/>
            <a:ext cx="252000" cy="252000"/>
          </a:xfrm>
          <a:prstGeom prst="rect">
            <a:avLst/>
          </a:prstGeom>
        </p:spPr>
      </p:pic>
      <p:pic>
        <p:nvPicPr>
          <p:cNvPr id="65" name="図 64">
            <a:extLst>
              <a:ext uri="{FF2B5EF4-FFF2-40B4-BE49-F238E27FC236}">
                <a16:creationId xmlns:a16="http://schemas.microsoft.com/office/drawing/2014/main" id="{13D76C7F-EF4C-4EA3-BE1D-A12E6DAB4A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21459" y="-19325"/>
            <a:ext cx="252000" cy="252000"/>
          </a:xfrm>
          <a:prstGeom prst="rect">
            <a:avLst/>
          </a:prstGeom>
        </p:spPr>
      </p:pic>
      <p:pic>
        <p:nvPicPr>
          <p:cNvPr id="67" name="図 66">
            <a:extLst>
              <a:ext uri="{FF2B5EF4-FFF2-40B4-BE49-F238E27FC236}">
                <a16:creationId xmlns:a16="http://schemas.microsoft.com/office/drawing/2014/main" id="{5CAD5E1A-1363-4503-AD83-ACE149E3BA6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34960" y="-19325"/>
            <a:ext cx="252000" cy="252000"/>
          </a:xfrm>
          <a:prstGeom prst="rect">
            <a:avLst/>
          </a:prstGeom>
        </p:spPr>
      </p:pic>
      <p:pic>
        <p:nvPicPr>
          <p:cNvPr id="68" name="図 67">
            <a:extLst>
              <a:ext uri="{FF2B5EF4-FFF2-40B4-BE49-F238E27FC236}">
                <a16:creationId xmlns:a16="http://schemas.microsoft.com/office/drawing/2014/main" id="{25DD792D-7A8D-4411-AF48-2B3803F0A03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129" t="4624" r="4028" b="3456"/>
          <a:stretch/>
        </p:blipFill>
        <p:spPr>
          <a:xfrm>
            <a:off x="8279365" y="-19325"/>
            <a:ext cx="253392" cy="252000"/>
          </a:xfrm>
          <a:prstGeom prst="rect">
            <a:avLst/>
          </a:prstGeom>
        </p:spPr>
      </p:pic>
      <p:pic>
        <p:nvPicPr>
          <p:cNvPr id="69" name="Picture 2">
            <a:extLst>
              <a:ext uri="{FF2B5EF4-FFF2-40B4-BE49-F238E27FC236}">
                <a16:creationId xmlns:a16="http://schemas.microsoft.com/office/drawing/2014/main" id="{5CF39FF9-E35A-4A3D-942D-7846F647DA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0757" y="254042"/>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a:extLst>
              <a:ext uri="{FF2B5EF4-FFF2-40B4-BE49-F238E27FC236}">
                <a16:creationId xmlns:a16="http://schemas.microsoft.com/office/drawing/2014/main" id="{82C5BFAC-370A-4110-B63E-038414AE0A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1263" y="254042"/>
            <a:ext cx="252000" cy="2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180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四角形: 角を丸くする 10">
            <a:extLst>
              <a:ext uri="{FF2B5EF4-FFF2-40B4-BE49-F238E27FC236}">
                <a16:creationId xmlns:a16="http://schemas.microsoft.com/office/drawing/2014/main" id="{85314BE4-407F-4A25-8672-B72E109ED397}"/>
              </a:ext>
            </a:extLst>
          </p:cNvPr>
          <p:cNvSpPr/>
          <p:nvPr/>
        </p:nvSpPr>
        <p:spPr>
          <a:xfrm>
            <a:off x="142218" y="5134500"/>
            <a:ext cx="5453595" cy="1677432"/>
          </a:xfrm>
          <a:prstGeom prst="roundRect">
            <a:avLst>
              <a:gd name="adj" fmla="val 5612"/>
            </a:avLst>
          </a:prstGeom>
          <a:solidFill>
            <a:schemeClr val="accent4">
              <a:lumMod val="20000"/>
              <a:lumOff val="8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●取組みの方向性</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・森林経営による維持・管理が困難な風倒被害地については、</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森林復旧に伴う広葉樹林化を着実に実施していきます。</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・森林経営不適地における治山事業等の実施にあたっては、多様</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性の高い森林への林相転換を目指した森林整備を行います。</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・施工地のモニタリング等を着実に行い、多面的機能を最大限</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発揮できる多様性の高い森林づくり技術の向上に努めます。</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95A0CB5E-75C6-466D-8E52-D234E0A64958}"/>
              </a:ext>
            </a:extLst>
          </p:cNvPr>
          <p:cNvSpPr/>
          <p:nvPr/>
        </p:nvSpPr>
        <p:spPr>
          <a:xfrm>
            <a:off x="0" y="517546"/>
            <a:ext cx="9906000" cy="4646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bIns="36000" rtlCol="0" anchor="ctr" anchorCtr="0"/>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sz="1600" dirty="0">
                <a:latin typeface="BIZ UDゴシック" panose="020B0400000000000000" pitchFamily="49" charset="-128"/>
                <a:ea typeface="BIZ UDゴシック" panose="020B0400000000000000" pitchFamily="49" charset="-128"/>
              </a:rPr>
              <a:t>基軸３</a:t>
            </a:r>
            <a:r>
              <a:rPr kumimoji="1" lang="ja-JP" altLang="en-US" sz="2000"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多様性の高い森林の維持・増進」</a:t>
            </a:r>
            <a:endParaRPr kumimoji="1" lang="ja-JP" altLang="en-US" b="1" dirty="0">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04838BA4-4C29-4C2D-83E2-39596ABB78B1}"/>
              </a:ext>
            </a:extLst>
          </p:cNvPr>
          <p:cNvSpPr/>
          <p:nvPr/>
        </p:nvSpPr>
        <p:spPr>
          <a:xfrm>
            <a:off x="142218" y="1466332"/>
            <a:ext cx="5453595" cy="1485420"/>
          </a:xfrm>
          <a:prstGeom prst="roundRect">
            <a:avLst>
              <a:gd name="adj" fmla="val 5612"/>
            </a:avLst>
          </a:prstGeom>
          <a:solidFill>
            <a:schemeClr val="bg1"/>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200" dirty="0">
                <a:solidFill>
                  <a:schemeClr val="tx1"/>
                </a:solidFill>
                <a:latin typeface="BIZ UDゴシック" panose="020B0400000000000000" pitchFamily="49" charset="-128"/>
                <a:ea typeface="BIZ UDゴシック" panose="020B0400000000000000" pitchFamily="49" charset="-128"/>
              </a:rPr>
              <a:t> ●現状</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dirty="0">
                <a:solidFill>
                  <a:schemeClr val="tx1"/>
                </a:solidFill>
                <a:latin typeface="BIZ UDゴシック" panose="020B0400000000000000" pitchFamily="49" charset="-128"/>
                <a:ea typeface="BIZ UDゴシック" panose="020B0400000000000000" pitchFamily="49" charset="-128"/>
              </a:rPr>
              <a:t> ・府内のスギ・ヒノキ人工林面積 約</a:t>
            </a:r>
            <a:r>
              <a:rPr kumimoji="1" lang="en-US" altLang="ja-JP" sz="1200" dirty="0">
                <a:solidFill>
                  <a:schemeClr val="tx1"/>
                </a:solidFill>
                <a:latin typeface="BIZ UDゴシック" panose="020B0400000000000000" pitchFamily="49" charset="-128"/>
                <a:ea typeface="BIZ UDゴシック" panose="020B0400000000000000" pitchFamily="49" charset="-128"/>
              </a:rPr>
              <a:t>20,000ha</a:t>
            </a:r>
            <a:r>
              <a:rPr kumimoji="1" lang="ja-JP" altLang="en-US" sz="1200" dirty="0">
                <a:solidFill>
                  <a:schemeClr val="tx1"/>
                </a:solidFill>
                <a:latin typeface="BIZ UDゴシック" panose="020B0400000000000000" pitchFamily="49" charset="-128"/>
                <a:ea typeface="BIZ UDゴシック" panose="020B0400000000000000" pitchFamily="49" charset="-128"/>
              </a:rPr>
              <a:t>のうち、</a:t>
            </a:r>
            <a:r>
              <a:rPr kumimoji="1" lang="en-US" altLang="ja-JP" sz="1200" dirty="0">
                <a:solidFill>
                  <a:schemeClr val="tx1"/>
                </a:solidFill>
                <a:latin typeface="BIZ UDゴシック" panose="020B0400000000000000" pitchFamily="49" charset="-128"/>
                <a:ea typeface="BIZ UDゴシック" panose="020B0400000000000000" pitchFamily="49" charset="-128"/>
              </a:rPr>
              <a:t>6,000ha</a:t>
            </a:r>
            <a:r>
              <a:rPr kumimoji="1" lang="ja-JP" altLang="en-US" sz="1200" dirty="0">
                <a:solidFill>
                  <a:schemeClr val="tx1"/>
                </a:solidFill>
                <a:latin typeface="BIZ UDゴシック" panose="020B0400000000000000" pitchFamily="49" charset="-128"/>
                <a:ea typeface="BIZ UDゴシック" panose="020B0400000000000000" pitchFamily="49" charset="-128"/>
              </a:rPr>
              <a:t>が森林経営に</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dirty="0">
                <a:solidFill>
                  <a:schemeClr val="tx1"/>
                </a:solidFill>
                <a:latin typeface="BIZ UDゴシック" panose="020B0400000000000000" pitchFamily="49" charset="-128"/>
                <a:ea typeface="BIZ UDゴシック" panose="020B0400000000000000" pitchFamily="49" charset="-128"/>
              </a:rPr>
              <a:t>　 適さない「広葉樹林への誘導転換」に位置付けられる状況。</a:t>
            </a:r>
          </a:p>
          <a:p>
            <a:r>
              <a:rPr kumimoji="1" lang="ja-JP" altLang="en-US" sz="1200" dirty="0">
                <a:solidFill>
                  <a:schemeClr val="tx1"/>
                </a:solidFill>
                <a:latin typeface="BIZ UDゴシック" panose="020B0400000000000000" pitchFamily="49" charset="-128"/>
                <a:ea typeface="BIZ UDゴシック" panose="020B0400000000000000" pitchFamily="49" charset="-128"/>
              </a:rPr>
              <a:t> ・昆明・モントリオール生物多様性枠組による</a:t>
            </a:r>
            <a:r>
              <a:rPr kumimoji="1" lang="en-US" altLang="ja-JP" sz="1200" dirty="0">
                <a:solidFill>
                  <a:schemeClr val="tx1"/>
                </a:solidFill>
                <a:latin typeface="BIZ UDゴシック" panose="020B0400000000000000" pitchFamily="49" charset="-128"/>
                <a:ea typeface="BIZ UDゴシック" panose="020B0400000000000000" pitchFamily="49" charset="-128"/>
              </a:rPr>
              <a:t>30by30</a:t>
            </a:r>
            <a:r>
              <a:rPr kumimoji="1" lang="ja-JP" altLang="en-US" sz="1100" dirty="0">
                <a:solidFill>
                  <a:schemeClr val="tx1"/>
                </a:solidFill>
                <a:latin typeface="BIZ UDゴシック" panose="020B0400000000000000" pitchFamily="49" charset="-128"/>
                <a:ea typeface="BIZ UDゴシック" panose="020B0400000000000000" pitchFamily="49" charset="-128"/>
              </a:rPr>
              <a:t>（</a:t>
            </a:r>
            <a:r>
              <a:rPr kumimoji="1" lang="en-US" altLang="ja-JP" sz="1100" dirty="0">
                <a:solidFill>
                  <a:schemeClr val="tx1"/>
                </a:solidFill>
                <a:latin typeface="BIZ UDゴシック" panose="020B0400000000000000" pitchFamily="49" charset="-128"/>
                <a:ea typeface="BIZ UDゴシック" panose="020B0400000000000000" pitchFamily="49" charset="-128"/>
              </a:rPr>
              <a:t>2022.12</a:t>
            </a:r>
            <a:r>
              <a:rPr kumimoji="1" lang="ja-JP" altLang="en-US" sz="1100" dirty="0">
                <a:solidFill>
                  <a:schemeClr val="tx1"/>
                </a:solidFill>
                <a:latin typeface="BIZ UDゴシック" panose="020B0400000000000000" pitchFamily="49" charset="-128"/>
                <a:ea typeface="BIZ UDゴシック" panose="020B0400000000000000" pitchFamily="49" charset="-128"/>
              </a:rPr>
              <a:t>採択）</a:t>
            </a:r>
            <a:r>
              <a:rPr kumimoji="1" lang="ja-JP" altLang="en-US" sz="1200" dirty="0">
                <a:solidFill>
                  <a:schemeClr val="tx1"/>
                </a:solidFill>
                <a:latin typeface="BIZ UDゴシック" panose="020B0400000000000000" pitchFamily="49" charset="-128"/>
                <a:ea typeface="BIZ UDゴシック" panose="020B0400000000000000" pitchFamily="49" charset="-128"/>
              </a:rPr>
              <a:t>の目標</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en-US" altLang="ja-JP" sz="1200" dirty="0">
                <a:solidFill>
                  <a:schemeClr val="tx1"/>
                </a:solidFill>
                <a:latin typeface="BIZ UDゴシック" panose="020B0400000000000000" pitchFamily="49" charset="-128"/>
                <a:ea typeface="BIZ UDゴシック" panose="020B0400000000000000" pitchFamily="49" charset="-128"/>
              </a:rPr>
              <a:t>   </a:t>
            </a:r>
            <a:r>
              <a:rPr kumimoji="1" lang="ja-JP" altLang="en-US" sz="1200" dirty="0">
                <a:solidFill>
                  <a:schemeClr val="tx1"/>
                </a:solidFill>
                <a:latin typeface="BIZ UDゴシック" panose="020B0400000000000000" pitchFamily="49" charset="-128"/>
                <a:ea typeface="BIZ UDゴシック" panose="020B0400000000000000" pitchFamily="49" charset="-128"/>
              </a:rPr>
              <a:t>設定等を受け、林野庁が森林の生物多様性を高めるための林業経営の指針</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en-US" altLang="ja-JP" sz="1200" dirty="0">
                <a:solidFill>
                  <a:schemeClr val="tx1"/>
                </a:solidFill>
                <a:latin typeface="BIZ UDゴシック" panose="020B0400000000000000" pitchFamily="49" charset="-128"/>
                <a:ea typeface="BIZ UDゴシック" panose="020B0400000000000000" pitchFamily="49" charset="-128"/>
              </a:rPr>
              <a:t>   </a:t>
            </a:r>
            <a:r>
              <a:rPr kumimoji="1" lang="ja-JP" altLang="en-US" sz="1200" dirty="0">
                <a:solidFill>
                  <a:schemeClr val="tx1"/>
                </a:solidFill>
                <a:latin typeface="BIZ UDゴシック" panose="020B0400000000000000" pitchFamily="49" charset="-128"/>
                <a:ea typeface="BIZ UDゴシック" panose="020B0400000000000000" pitchFamily="49" charset="-128"/>
              </a:rPr>
              <a:t>を策定</a:t>
            </a:r>
            <a:r>
              <a:rPr kumimoji="1" lang="en-US" altLang="ja-JP" sz="1200" dirty="0">
                <a:solidFill>
                  <a:schemeClr val="tx1"/>
                </a:solidFill>
                <a:latin typeface="BIZ UDゴシック" panose="020B0400000000000000" pitchFamily="49" charset="-128"/>
                <a:ea typeface="BIZ UDゴシック" panose="020B0400000000000000" pitchFamily="49" charset="-128"/>
              </a:rPr>
              <a:t>(R6.3)</a:t>
            </a:r>
            <a:r>
              <a:rPr kumimoji="1" lang="ja-JP" altLang="en-US" sz="1200" dirty="0">
                <a:solidFill>
                  <a:schemeClr val="tx1"/>
                </a:solidFill>
                <a:latin typeface="BIZ UDゴシック" panose="020B0400000000000000" pitchFamily="49" charset="-128"/>
                <a:ea typeface="BIZ UDゴシック" panose="020B0400000000000000" pitchFamily="49" charset="-128"/>
              </a:rPr>
              <a:t>するなど、水源涵養、防災・減災以外の森林機能や生態系上</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en-US" altLang="ja-JP" sz="1200" dirty="0">
                <a:solidFill>
                  <a:schemeClr val="tx1"/>
                </a:solidFill>
                <a:latin typeface="BIZ UDゴシック" panose="020B0400000000000000" pitchFamily="49" charset="-128"/>
                <a:ea typeface="BIZ UDゴシック" panose="020B0400000000000000" pitchFamily="49" charset="-128"/>
              </a:rPr>
              <a:t>   </a:t>
            </a:r>
            <a:r>
              <a:rPr kumimoji="1" lang="ja-JP" altLang="en-US" sz="1200" dirty="0">
                <a:solidFill>
                  <a:schemeClr val="tx1"/>
                </a:solidFill>
                <a:latin typeface="BIZ UDゴシック" panose="020B0400000000000000" pitchFamily="49" charset="-128"/>
                <a:ea typeface="BIZ UDゴシック" panose="020B0400000000000000" pitchFamily="49" charset="-128"/>
              </a:rPr>
              <a:t>の役割への関心が高まっている。</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13D8BC4B-E8A5-4272-AE98-57D90C67B17C}"/>
              </a:ext>
            </a:extLst>
          </p:cNvPr>
          <p:cNvSpPr/>
          <p:nvPr/>
        </p:nvSpPr>
        <p:spPr>
          <a:xfrm>
            <a:off x="142218" y="3192105"/>
            <a:ext cx="5453595" cy="1677432"/>
          </a:xfrm>
          <a:prstGeom prst="roundRect">
            <a:avLst>
              <a:gd name="adj" fmla="val 5612"/>
            </a:avLst>
          </a:prstGeom>
          <a:solidFill>
            <a:schemeClr val="bg1"/>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200" dirty="0">
                <a:solidFill>
                  <a:schemeClr val="tx1"/>
                </a:solidFill>
                <a:latin typeface="BIZ UDゴシック" panose="020B0400000000000000" pitchFamily="49" charset="-128"/>
                <a:ea typeface="BIZ UDゴシック" panose="020B0400000000000000" pitchFamily="49" charset="-128"/>
              </a:rPr>
              <a:t> ●課題</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dirty="0">
                <a:solidFill>
                  <a:schemeClr val="tx1"/>
                </a:solidFill>
                <a:latin typeface="BIZ UDゴシック" panose="020B0400000000000000" pitchFamily="49" charset="-128"/>
                <a:ea typeface="BIZ UDゴシック" panose="020B0400000000000000" pitchFamily="49" charset="-128"/>
              </a:rPr>
              <a:t> ・持続的な資源利用の見込みがなくなった人工林を放置することは、災害発</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en-US" altLang="ja-JP" sz="1200" dirty="0">
                <a:solidFill>
                  <a:schemeClr val="tx1"/>
                </a:solidFill>
                <a:latin typeface="BIZ UDゴシック" panose="020B0400000000000000" pitchFamily="49" charset="-128"/>
                <a:ea typeface="BIZ UDゴシック" panose="020B0400000000000000" pitchFamily="49" charset="-128"/>
              </a:rPr>
              <a:t>   </a:t>
            </a:r>
            <a:r>
              <a:rPr kumimoji="1" lang="ja-JP" altLang="en-US" sz="1200" dirty="0">
                <a:solidFill>
                  <a:schemeClr val="tx1"/>
                </a:solidFill>
                <a:latin typeface="BIZ UDゴシック" panose="020B0400000000000000" pitchFamily="49" charset="-128"/>
                <a:ea typeface="BIZ UDゴシック" panose="020B0400000000000000" pitchFamily="49" charset="-128"/>
              </a:rPr>
              <a:t>生の危険性や、多面的機能の低下といった問題が生じる。</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dirty="0">
                <a:solidFill>
                  <a:schemeClr val="tx1"/>
                </a:solidFill>
                <a:latin typeface="BIZ UDゴシック" panose="020B0400000000000000" pitchFamily="49" charset="-128"/>
                <a:ea typeface="BIZ UDゴシック" panose="020B0400000000000000" pitchFamily="49" charset="-128"/>
              </a:rPr>
              <a:t> ・国は、花粉症対策として、スギ人工林の伐採・植替えの推進を示しており、</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dirty="0">
                <a:solidFill>
                  <a:schemeClr val="tx1"/>
                </a:solidFill>
                <a:latin typeface="BIZ UDゴシック" panose="020B0400000000000000" pitchFamily="49" charset="-128"/>
                <a:ea typeface="BIZ UDゴシック" panose="020B0400000000000000" pitchFamily="49" charset="-128"/>
              </a:rPr>
              <a:t>　 全域をスギ人工林伐採重点区域に指定されている本府では、こうした側面</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dirty="0">
                <a:solidFill>
                  <a:schemeClr val="tx1"/>
                </a:solidFill>
                <a:latin typeface="BIZ UDゴシック" panose="020B0400000000000000" pitchFamily="49" charset="-128"/>
                <a:ea typeface="BIZ UDゴシック" panose="020B0400000000000000" pitchFamily="49" charset="-128"/>
              </a:rPr>
              <a:t>　 からも林相転換の推進が必要となっている。</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dirty="0">
                <a:solidFill>
                  <a:schemeClr val="tx1"/>
                </a:solidFill>
                <a:latin typeface="BIZ UDゴシック" panose="020B0400000000000000" pitchFamily="49" charset="-128"/>
                <a:ea typeface="BIZ UDゴシック" panose="020B0400000000000000" pitchFamily="49" charset="-128"/>
              </a:rPr>
              <a:t> ・広葉樹林化等の重要性が高まる一方、積極的に進めた実績は乏しく、多様</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dirty="0">
                <a:solidFill>
                  <a:schemeClr val="tx1"/>
                </a:solidFill>
                <a:latin typeface="BIZ UDゴシック" panose="020B0400000000000000" pitchFamily="49" charset="-128"/>
                <a:ea typeface="BIZ UDゴシック" panose="020B0400000000000000" pitchFamily="49" charset="-128"/>
              </a:rPr>
              <a:t>　 性の高い森林の形成方法や最適な樹種構成に関する技術的知見等が少ない。</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2" name="矢印: 下 1">
            <a:extLst>
              <a:ext uri="{FF2B5EF4-FFF2-40B4-BE49-F238E27FC236}">
                <a16:creationId xmlns:a16="http://schemas.microsoft.com/office/drawing/2014/main" id="{2D72CEF0-BD96-47CB-A1D9-4561F66B64EA}"/>
              </a:ext>
            </a:extLst>
          </p:cNvPr>
          <p:cNvSpPr/>
          <p:nvPr/>
        </p:nvSpPr>
        <p:spPr>
          <a:xfrm>
            <a:off x="1934432" y="3017728"/>
            <a:ext cx="1869166" cy="136688"/>
          </a:xfrm>
          <a:prstGeom prst="downArrow">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四角形: 角を丸くする 14">
            <a:extLst>
              <a:ext uri="{FF2B5EF4-FFF2-40B4-BE49-F238E27FC236}">
                <a16:creationId xmlns:a16="http://schemas.microsoft.com/office/drawing/2014/main" id="{01A16C58-EF70-4D81-86F4-28D69A0992DD}"/>
              </a:ext>
            </a:extLst>
          </p:cNvPr>
          <p:cNvSpPr/>
          <p:nvPr/>
        </p:nvSpPr>
        <p:spPr>
          <a:xfrm>
            <a:off x="56472" y="1018002"/>
            <a:ext cx="5631428" cy="408950"/>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050" dirty="0">
                <a:solidFill>
                  <a:schemeClr val="accent4">
                    <a:lumMod val="75000"/>
                  </a:schemeClr>
                </a:solidFill>
                <a:latin typeface="BIZ UDゴシック" panose="020B0400000000000000" pitchFamily="49" charset="-128"/>
                <a:ea typeface="BIZ UDゴシック" panose="020B0400000000000000" pitchFamily="49" charset="-128"/>
              </a:rPr>
              <a:t> 　</a:t>
            </a:r>
            <a:r>
              <a:rPr kumimoji="1" lang="ja-JP" altLang="en-US" sz="1050" b="1" dirty="0">
                <a:solidFill>
                  <a:schemeClr val="accent4">
                    <a:lumMod val="75000"/>
                  </a:schemeClr>
                </a:solidFill>
                <a:latin typeface="BIZ UDゴシック" panose="020B0400000000000000" pitchFamily="49" charset="-128"/>
                <a:ea typeface="BIZ UDゴシック" panose="020B0400000000000000" pitchFamily="49" charset="-128"/>
              </a:rPr>
              <a:t>施策３</a:t>
            </a:r>
            <a:r>
              <a:rPr kumimoji="1" lang="en-US" altLang="ja-JP" sz="1050" b="1" dirty="0">
                <a:solidFill>
                  <a:schemeClr val="accent4">
                    <a:lumMod val="75000"/>
                  </a:schemeClr>
                </a:solidFill>
                <a:latin typeface="BIZ UDゴシック" panose="020B0400000000000000" pitchFamily="49" charset="-128"/>
                <a:ea typeface="BIZ UDゴシック" panose="020B0400000000000000" pitchFamily="49" charset="-128"/>
              </a:rPr>
              <a:t>-</a:t>
            </a:r>
            <a:r>
              <a:rPr kumimoji="1" lang="ja-JP" altLang="en-US" sz="1050" b="1" dirty="0">
                <a:solidFill>
                  <a:schemeClr val="accent4">
                    <a:lumMod val="75000"/>
                  </a:schemeClr>
                </a:solidFill>
                <a:latin typeface="BIZ UDゴシック" panose="020B0400000000000000" pitchFamily="49" charset="-128"/>
                <a:ea typeface="BIZ UDゴシック" panose="020B0400000000000000" pitchFamily="49" charset="-128"/>
              </a:rPr>
              <a:t>１　</a:t>
            </a:r>
            <a:r>
              <a:rPr kumimoji="1" lang="ja-JP" altLang="en-US" dirty="0">
                <a:solidFill>
                  <a:schemeClr val="accent4">
                    <a:lumMod val="75000"/>
                  </a:schemeClr>
                </a:solidFill>
                <a:latin typeface="BIZ UDゴシック" panose="020B0400000000000000" pitchFamily="49" charset="-128"/>
                <a:ea typeface="BIZ UDゴシック" panose="020B0400000000000000" pitchFamily="49" charset="-128"/>
              </a:rPr>
              <a:t>広葉樹林への誘導・転換</a:t>
            </a:r>
            <a:endParaRPr kumimoji="1" lang="en-US" altLang="ja-JP" sz="1050" dirty="0">
              <a:solidFill>
                <a:schemeClr val="accent4">
                  <a:lumMod val="75000"/>
                </a:schemeClr>
              </a:solidFill>
              <a:latin typeface="BIZ UDゴシック" panose="020B0400000000000000" pitchFamily="49" charset="-128"/>
              <a:ea typeface="BIZ UDゴシック" panose="020B0400000000000000" pitchFamily="49" charset="-128"/>
            </a:endParaRPr>
          </a:p>
          <a:p>
            <a:r>
              <a:rPr kumimoji="1" lang="ja-JP" altLang="en-US" sz="1000" dirty="0">
                <a:solidFill>
                  <a:schemeClr val="accent4">
                    <a:lumMod val="75000"/>
                  </a:schemeClr>
                </a:solidFill>
                <a:latin typeface="+mn-ea"/>
              </a:rPr>
              <a:t>   </a:t>
            </a:r>
            <a:endParaRPr kumimoji="1" lang="en-US" altLang="ja-JP" sz="1400" dirty="0">
              <a:solidFill>
                <a:schemeClr val="accent4">
                  <a:lumMod val="75000"/>
                </a:schemeClr>
              </a:solidFill>
              <a:latin typeface="BIZ UDゴシック" panose="020B0400000000000000" pitchFamily="49" charset="-128"/>
              <a:ea typeface="BIZ UDゴシック" panose="020B0400000000000000" pitchFamily="49" charset="-128"/>
            </a:endParaRPr>
          </a:p>
          <a:p>
            <a:r>
              <a:rPr kumimoji="1" lang="ja-JP" altLang="en-US" sz="1400" dirty="0">
                <a:solidFill>
                  <a:schemeClr val="accent4">
                    <a:lumMod val="75000"/>
                  </a:schemeClr>
                </a:solidFill>
                <a:latin typeface="BIZ UDゴシック" panose="020B0400000000000000" pitchFamily="49" charset="-128"/>
                <a:ea typeface="BIZ UDゴシック" panose="020B0400000000000000" pitchFamily="49" charset="-128"/>
              </a:rPr>
              <a:t> </a:t>
            </a:r>
            <a:endParaRPr kumimoji="1" lang="en-US" altLang="ja-JP" sz="1400" dirty="0">
              <a:solidFill>
                <a:schemeClr val="accent4">
                  <a:lumMod val="75000"/>
                </a:schemeClr>
              </a:solidFill>
            </a:endParaRPr>
          </a:p>
        </p:txBody>
      </p:sp>
      <p:pic>
        <p:nvPicPr>
          <p:cNvPr id="24" name="図 23">
            <a:extLst>
              <a:ext uri="{FF2B5EF4-FFF2-40B4-BE49-F238E27FC236}">
                <a16:creationId xmlns:a16="http://schemas.microsoft.com/office/drawing/2014/main" id="{3C0377FA-9D4E-48ED-A624-11E857AFAA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43334" y="5069879"/>
            <a:ext cx="4020446" cy="1583812"/>
          </a:xfrm>
          <a:prstGeom prst="rect">
            <a:avLst/>
          </a:prstGeom>
        </p:spPr>
      </p:pic>
      <p:sp>
        <p:nvSpPr>
          <p:cNvPr id="25" name="正方形/長方形 24">
            <a:extLst>
              <a:ext uri="{FF2B5EF4-FFF2-40B4-BE49-F238E27FC236}">
                <a16:creationId xmlns:a16="http://schemas.microsoft.com/office/drawing/2014/main" id="{FFEBA35F-AD3A-4AE1-9FF9-3445B79B903D}"/>
              </a:ext>
            </a:extLst>
          </p:cNvPr>
          <p:cNvSpPr/>
          <p:nvPr/>
        </p:nvSpPr>
        <p:spPr>
          <a:xfrm>
            <a:off x="7208563" y="6603500"/>
            <a:ext cx="2368878" cy="23217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大阪府広葉樹林化技術マニュアル（</a:t>
            </a:r>
            <a:r>
              <a:rPr kumimoji="1" lang="en-US" altLang="ja-JP" sz="900" dirty="0">
                <a:solidFill>
                  <a:schemeClr val="tx1"/>
                </a:solidFill>
                <a:latin typeface="BIZ UDゴシック" panose="020B0400000000000000" pitchFamily="49" charset="-128"/>
                <a:ea typeface="BIZ UDゴシック" panose="020B0400000000000000" pitchFamily="49" charset="-128"/>
              </a:rPr>
              <a:t>2020.6</a:t>
            </a: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4CD668AF-9E3E-48B1-A809-B15BB517660D}"/>
              </a:ext>
            </a:extLst>
          </p:cNvPr>
          <p:cNvSpPr/>
          <p:nvPr/>
        </p:nvSpPr>
        <p:spPr>
          <a:xfrm>
            <a:off x="0" y="-22644"/>
            <a:ext cx="9906000" cy="5450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dirty="0">
                <a:latin typeface="BIZ UDゴシック" panose="020B0400000000000000" pitchFamily="49" charset="-128"/>
                <a:ea typeface="BIZ UDゴシック" panose="020B0400000000000000" pitchFamily="49" charset="-128"/>
              </a:rPr>
              <a:t>　第４章　</a:t>
            </a:r>
            <a:r>
              <a:rPr kumimoji="1" lang="ja-JP" altLang="en-US" sz="1600" dirty="0">
                <a:latin typeface="BIZ UDゴシック" panose="020B0400000000000000" pitchFamily="49" charset="-128"/>
                <a:ea typeface="BIZ UDゴシック" panose="020B0400000000000000" pitchFamily="49" charset="-128"/>
              </a:rPr>
              <a:t>森林の長期的な維持・保全に向けた「</a:t>
            </a:r>
            <a:r>
              <a:rPr kumimoji="1" lang="ja-JP" altLang="en-US" dirty="0">
                <a:latin typeface="BIZ UDゴシック" panose="020B0400000000000000" pitchFamily="49" charset="-128"/>
                <a:ea typeface="BIZ UDゴシック" panose="020B0400000000000000" pitchFamily="49" charset="-128"/>
              </a:rPr>
              <a:t>４つの基軸」と「主要施策」</a:t>
            </a:r>
            <a:endParaRPr kumimoji="1" lang="en-US" altLang="ja-JP" dirty="0">
              <a:latin typeface="BIZ UDゴシック" panose="020B0400000000000000" pitchFamily="49" charset="-128"/>
              <a:ea typeface="BIZ UDゴシック" panose="020B0400000000000000" pitchFamily="49" charset="-128"/>
            </a:endParaRPr>
          </a:p>
        </p:txBody>
      </p:sp>
      <p:sp>
        <p:nvSpPr>
          <p:cNvPr id="26" name="矢印: 下 25">
            <a:extLst>
              <a:ext uri="{FF2B5EF4-FFF2-40B4-BE49-F238E27FC236}">
                <a16:creationId xmlns:a16="http://schemas.microsoft.com/office/drawing/2014/main" id="{A10D4835-EE67-4AC5-8861-9ED7A62CAF70}"/>
              </a:ext>
            </a:extLst>
          </p:cNvPr>
          <p:cNvSpPr/>
          <p:nvPr/>
        </p:nvSpPr>
        <p:spPr>
          <a:xfrm>
            <a:off x="1934432" y="4933191"/>
            <a:ext cx="1869166" cy="136688"/>
          </a:xfrm>
          <a:prstGeom prst="downArrow">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テキスト ボックス 31">
            <a:extLst>
              <a:ext uri="{FF2B5EF4-FFF2-40B4-BE49-F238E27FC236}">
                <a16:creationId xmlns:a16="http://schemas.microsoft.com/office/drawing/2014/main" id="{C825E1B0-9DDB-4572-A2B6-A50AB96C1932}"/>
              </a:ext>
            </a:extLst>
          </p:cNvPr>
          <p:cNvSpPr txBox="1"/>
          <p:nvPr/>
        </p:nvSpPr>
        <p:spPr>
          <a:xfrm>
            <a:off x="5687900" y="4180010"/>
            <a:ext cx="4155814" cy="707886"/>
          </a:xfrm>
          <a:prstGeom prst="rect">
            <a:avLst/>
          </a:prstGeom>
          <a:noFill/>
        </p:spPr>
        <p:txBody>
          <a:bodyPr wrap="square" lIns="0" tIns="0" rIns="0" bIns="0" rtlCol="0">
            <a:spAutoFit/>
          </a:bodyPr>
          <a:lstStyle/>
          <a:p>
            <a:r>
              <a:rPr kumimoji="1" lang="ja-JP" altLang="en-US" sz="11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●多様性の高い森林への誘導・転換例</a:t>
            </a:r>
            <a:endParaRPr kumimoji="1" lang="en-US" altLang="ja-JP" sz="1200" dirty="0">
              <a:latin typeface="BIZ UDPゴシック" panose="020B0400000000000000" pitchFamily="50" charset="-128"/>
              <a:ea typeface="BIZ UDPゴシック" panose="020B0400000000000000" pitchFamily="50" charset="-128"/>
            </a:endParaRPr>
          </a:p>
          <a:p>
            <a:r>
              <a:rPr kumimoji="1" lang="ja-JP" altLang="en-US" sz="1200" dirty="0">
                <a:latin typeface="BIZ UDPゴシック" panose="020B0400000000000000" pitchFamily="50" charset="-128"/>
                <a:ea typeface="BIZ UDPゴシック" panose="020B0400000000000000" pitchFamily="50" charset="-128"/>
              </a:rPr>
              <a:t>　</a:t>
            </a:r>
            <a:r>
              <a:rPr kumimoji="1" lang="ja-JP" altLang="en-US" sz="1100" dirty="0">
                <a:latin typeface="BIZ UDPゴシック" panose="020B0400000000000000" pitchFamily="50" charset="-128"/>
                <a:ea typeface="BIZ UDPゴシック" panose="020B0400000000000000" pitchFamily="50" charset="-128"/>
              </a:rPr>
              <a:t>・ 人工林、里山林、天然林等、様々な森林をモザイク状に配置</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　・ 経営されない人工林を様々な樹種からなる森林へ転換　　</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latin typeface="BIZ UDPゴシック" panose="020B0400000000000000" pitchFamily="50" charset="-128"/>
                <a:ea typeface="BIZ UDPゴシック" panose="020B0400000000000000" pitchFamily="50" charset="-128"/>
              </a:rPr>
              <a:t>　・ 一部の木を残存させるなど、多様な林齢構成へ誘導</a:t>
            </a:r>
            <a:endParaRPr kumimoji="1" lang="ja-JP" altLang="en-US" sz="1050" dirty="0">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DDEDD996-F4A9-4DB4-8058-DDE53AB23B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865" t="658" r="814" b="2378"/>
          <a:stretch/>
        </p:blipFill>
        <p:spPr>
          <a:xfrm>
            <a:off x="5781674" y="1313224"/>
            <a:ext cx="3949065" cy="2796562"/>
          </a:xfrm>
          <a:prstGeom prst="rect">
            <a:avLst/>
          </a:prstGeom>
        </p:spPr>
      </p:pic>
      <p:sp>
        <p:nvSpPr>
          <p:cNvPr id="20" name="テキスト ボックス 19">
            <a:extLst>
              <a:ext uri="{FF2B5EF4-FFF2-40B4-BE49-F238E27FC236}">
                <a16:creationId xmlns:a16="http://schemas.microsoft.com/office/drawing/2014/main" id="{A9068798-4B2A-41D7-82CC-4AB93FA69879}"/>
              </a:ext>
            </a:extLst>
          </p:cNvPr>
          <p:cNvSpPr txBox="1"/>
          <p:nvPr/>
        </p:nvSpPr>
        <p:spPr>
          <a:xfrm>
            <a:off x="6071020" y="1128558"/>
            <a:ext cx="3212260" cy="184666"/>
          </a:xfrm>
          <a:prstGeom prst="rect">
            <a:avLst/>
          </a:prstGeom>
          <a:noFill/>
        </p:spPr>
        <p:txBody>
          <a:bodyPr wrap="square" lIns="0" tIns="0" rIns="0" bIns="0" rtlCol="0">
            <a:spAutoFit/>
          </a:bodyPr>
          <a:lstStyle/>
          <a:p>
            <a:r>
              <a:rPr kumimoji="1" lang="ja-JP" altLang="en-US" sz="1100" b="1" dirty="0">
                <a:latin typeface="メイリオ" panose="020B0604030504040204" pitchFamily="50" charset="-128"/>
                <a:ea typeface="メイリオ" panose="020B0604030504040204" pitchFamily="50" charset="-128"/>
              </a:rPr>
              <a:t>　</a:t>
            </a:r>
            <a:r>
              <a:rPr kumimoji="1" lang="ja-JP" altLang="en-US" sz="1200" b="1" dirty="0">
                <a:latin typeface="メイリオ" panose="020B0604030504040204" pitchFamily="50" charset="-128"/>
                <a:ea typeface="メイリオ" panose="020B0604030504040204" pitchFamily="50" charset="-128"/>
              </a:rPr>
              <a:t>流域レベルでの多様な森林の配置のイメージ</a:t>
            </a:r>
            <a:endParaRPr kumimoji="1" lang="en-US" altLang="ja-JP" sz="1200" b="1" dirty="0">
              <a:latin typeface="メイリオ" panose="020B0604030504040204" pitchFamily="50" charset="-128"/>
              <a:ea typeface="メイリオ" panose="020B0604030504040204" pitchFamily="50" charset="-128"/>
            </a:endParaRPr>
          </a:p>
        </p:txBody>
      </p:sp>
      <p:sp>
        <p:nvSpPr>
          <p:cNvPr id="34" name="スライド番号プレースホルダー 10">
            <a:extLst>
              <a:ext uri="{FF2B5EF4-FFF2-40B4-BE49-F238E27FC236}">
                <a16:creationId xmlns:a16="http://schemas.microsoft.com/office/drawing/2014/main" id="{7C8E7032-A077-4367-96D4-88AD1D786DF8}"/>
              </a:ext>
            </a:extLst>
          </p:cNvPr>
          <p:cNvSpPr>
            <a:spLocks noGrp="1"/>
          </p:cNvSpPr>
          <p:nvPr>
            <p:ph type="sldNum" sz="quarter" idx="12"/>
          </p:nvPr>
        </p:nvSpPr>
        <p:spPr>
          <a:xfrm>
            <a:off x="7677150" y="6508844"/>
            <a:ext cx="2228850" cy="365125"/>
          </a:xfrm>
        </p:spPr>
        <p:txBody>
          <a:bodyPr/>
          <a:lstStyle/>
          <a:p>
            <a:fld id="{D2D8002D-B5B0-4BAC-B1F6-782DDCCE6D9C}" type="slidenum">
              <a:rPr kumimoji="1" lang="ja-JP" altLang="en-US" sz="2000" b="1"/>
              <a:t>31</a:t>
            </a:fld>
            <a:endParaRPr kumimoji="1" lang="ja-JP" altLang="en-US" sz="2000" b="1" dirty="0"/>
          </a:p>
        </p:txBody>
      </p:sp>
      <p:pic>
        <p:nvPicPr>
          <p:cNvPr id="27" name="図 26">
            <a:extLst>
              <a:ext uri="{FF2B5EF4-FFF2-40B4-BE49-F238E27FC236}">
                <a16:creationId xmlns:a16="http://schemas.microsoft.com/office/drawing/2014/main" id="{61BB0DF6-749C-4E9C-BDD9-7F3F2FD8E3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4457" y="-19325"/>
            <a:ext cx="252000" cy="252000"/>
          </a:xfrm>
          <a:prstGeom prst="rect">
            <a:avLst/>
          </a:prstGeom>
        </p:spPr>
      </p:pic>
      <p:pic>
        <p:nvPicPr>
          <p:cNvPr id="28" name="図 27">
            <a:extLst>
              <a:ext uri="{FF2B5EF4-FFF2-40B4-BE49-F238E27FC236}">
                <a16:creationId xmlns:a16="http://schemas.microsoft.com/office/drawing/2014/main" id="{B2BC10E5-0FE4-4A93-A90E-DB7DD156544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4258" y="254042"/>
            <a:ext cx="252000" cy="252000"/>
          </a:xfrm>
          <a:prstGeom prst="rect">
            <a:avLst/>
          </a:prstGeom>
        </p:spPr>
      </p:pic>
      <p:pic>
        <p:nvPicPr>
          <p:cNvPr id="29" name="図 28">
            <a:extLst>
              <a:ext uri="{FF2B5EF4-FFF2-40B4-BE49-F238E27FC236}">
                <a16:creationId xmlns:a16="http://schemas.microsoft.com/office/drawing/2014/main" id="{11869037-E2B8-4936-AB03-96281CA969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7759" y="254042"/>
            <a:ext cx="252000" cy="252000"/>
          </a:xfrm>
          <a:prstGeom prst="rect">
            <a:avLst/>
          </a:prstGeom>
        </p:spPr>
      </p:pic>
      <p:pic>
        <p:nvPicPr>
          <p:cNvPr id="30" name="図 29">
            <a:extLst>
              <a:ext uri="{FF2B5EF4-FFF2-40B4-BE49-F238E27FC236}">
                <a16:creationId xmlns:a16="http://schemas.microsoft.com/office/drawing/2014/main" id="{CDBF1987-0E29-4CD3-ABA8-F57C9F58CD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7958" y="-19325"/>
            <a:ext cx="252000" cy="252000"/>
          </a:xfrm>
          <a:prstGeom prst="rect">
            <a:avLst/>
          </a:prstGeom>
        </p:spPr>
      </p:pic>
      <p:pic>
        <p:nvPicPr>
          <p:cNvPr id="31" name="図 30">
            <a:extLst>
              <a:ext uri="{FF2B5EF4-FFF2-40B4-BE49-F238E27FC236}">
                <a16:creationId xmlns:a16="http://schemas.microsoft.com/office/drawing/2014/main" id="{968A8EF7-15D3-449D-B2BF-9CA3F5AA7A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21459" y="-19325"/>
            <a:ext cx="252000" cy="252000"/>
          </a:xfrm>
          <a:prstGeom prst="rect">
            <a:avLst/>
          </a:prstGeom>
        </p:spPr>
      </p:pic>
      <p:pic>
        <p:nvPicPr>
          <p:cNvPr id="43" name="図 42">
            <a:extLst>
              <a:ext uri="{FF2B5EF4-FFF2-40B4-BE49-F238E27FC236}">
                <a16:creationId xmlns:a16="http://schemas.microsoft.com/office/drawing/2014/main" id="{570A992B-6498-46E9-B65C-203405A986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34960" y="-19325"/>
            <a:ext cx="252000" cy="252000"/>
          </a:xfrm>
          <a:prstGeom prst="rect">
            <a:avLst/>
          </a:prstGeom>
        </p:spPr>
      </p:pic>
      <p:pic>
        <p:nvPicPr>
          <p:cNvPr id="44" name="図 43">
            <a:extLst>
              <a:ext uri="{FF2B5EF4-FFF2-40B4-BE49-F238E27FC236}">
                <a16:creationId xmlns:a16="http://schemas.microsoft.com/office/drawing/2014/main" id="{8B05EF79-F5F0-4007-A3D0-1B225301BB3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129" t="4624" r="4028" b="3456"/>
          <a:stretch/>
        </p:blipFill>
        <p:spPr>
          <a:xfrm>
            <a:off x="8279365" y="-19325"/>
            <a:ext cx="253392" cy="252000"/>
          </a:xfrm>
          <a:prstGeom prst="rect">
            <a:avLst/>
          </a:prstGeom>
        </p:spPr>
      </p:pic>
      <p:pic>
        <p:nvPicPr>
          <p:cNvPr id="45" name="Picture 2">
            <a:extLst>
              <a:ext uri="{FF2B5EF4-FFF2-40B4-BE49-F238E27FC236}">
                <a16:creationId xmlns:a16="http://schemas.microsoft.com/office/drawing/2014/main" id="{5AA3035E-E819-44D4-A931-1A36D399AD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0757" y="254042"/>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a:extLst>
              <a:ext uri="{FF2B5EF4-FFF2-40B4-BE49-F238E27FC236}">
                <a16:creationId xmlns:a16="http://schemas.microsoft.com/office/drawing/2014/main" id="{708ADC21-D698-4C8D-A7AE-4F1752E7FE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1263" y="254042"/>
            <a:ext cx="252000" cy="252000"/>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a:extLst>
              <a:ext uri="{FF2B5EF4-FFF2-40B4-BE49-F238E27FC236}">
                <a16:creationId xmlns:a16="http://schemas.microsoft.com/office/drawing/2014/main" id="{0486F059-6F1C-482F-932A-C2E34E0ED86A}"/>
              </a:ext>
            </a:extLst>
          </p:cNvPr>
          <p:cNvSpPr txBox="1"/>
          <p:nvPr/>
        </p:nvSpPr>
        <p:spPr>
          <a:xfrm>
            <a:off x="8193020" y="3995063"/>
            <a:ext cx="1681478" cy="183615"/>
          </a:xfrm>
          <a:prstGeom prst="rect">
            <a:avLst/>
          </a:prstGeom>
          <a:noFill/>
        </p:spPr>
        <p:txBody>
          <a:bodyPr wrap="square" lIns="0" tIns="0" rIns="0" bIns="0" rtlCol="0">
            <a:noAutofit/>
          </a:bodyPr>
          <a:lstStyle/>
          <a:p>
            <a:r>
              <a:rPr lang="ja-JP" altLang="en-US" sz="800" dirty="0">
                <a:latin typeface="BIZ UDPゴシック" panose="020B0400000000000000" pitchFamily="50" charset="-128"/>
                <a:ea typeface="BIZ UDPゴシック" panose="020B0400000000000000" pitchFamily="50" charset="-128"/>
              </a:rPr>
              <a:t>出典：令和</a:t>
            </a:r>
            <a:r>
              <a:rPr lang="en-US" altLang="ja-JP" sz="800" dirty="0">
                <a:latin typeface="BIZ UDPゴシック" panose="020B0400000000000000" pitchFamily="50" charset="-128"/>
                <a:ea typeface="BIZ UDPゴシック" panose="020B0400000000000000" pitchFamily="50" charset="-128"/>
              </a:rPr>
              <a:t>6</a:t>
            </a:r>
            <a:r>
              <a:rPr lang="ja-JP" altLang="en-US" sz="800" dirty="0">
                <a:latin typeface="BIZ UDPゴシック" panose="020B0400000000000000" pitchFamily="50" charset="-128"/>
                <a:ea typeface="BIZ UDPゴシック" panose="020B0400000000000000" pitchFamily="50" charset="-128"/>
              </a:rPr>
              <a:t>年度 森林・林業白書</a:t>
            </a:r>
          </a:p>
        </p:txBody>
      </p:sp>
    </p:spTree>
    <p:extLst>
      <p:ext uri="{BB962C8B-B14F-4D97-AF65-F5344CB8AC3E}">
        <p14:creationId xmlns:p14="http://schemas.microsoft.com/office/powerpoint/2010/main" val="1420988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9F1C6EC4-324A-4617-AF9A-C01922716E0F}"/>
              </a:ext>
            </a:extLst>
          </p:cNvPr>
          <p:cNvSpPr txBox="1"/>
          <p:nvPr/>
        </p:nvSpPr>
        <p:spPr>
          <a:xfrm>
            <a:off x="5166163" y="249251"/>
            <a:ext cx="3227884" cy="215444"/>
          </a:xfrm>
          <a:prstGeom prst="rect">
            <a:avLst/>
          </a:prstGeom>
          <a:noFill/>
        </p:spPr>
        <p:txBody>
          <a:bodyPr wrap="square" rtlCol="0">
            <a:spAutoFit/>
          </a:bodyPr>
          <a:lstStyle/>
          <a:p>
            <a:r>
              <a:rPr kumimoji="1" lang="ja-JP" altLang="en-US" sz="800" b="1" dirty="0">
                <a:solidFill>
                  <a:schemeClr val="bg1"/>
                </a:solidFill>
                <a:latin typeface="BIZ UDゴシック" panose="020B0400000000000000" pitchFamily="49" charset="-128"/>
                <a:ea typeface="BIZ UDゴシック" panose="020B0400000000000000" pitchFamily="49" charset="-128"/>
              </a:rPr>
              <a:t>（保水・土砂流出の防止・</a:t>
            </a:r>
            <a:r>
              <a:rPr kumimoji="1" lang="en-US" altLang="ja-JP" sz="800" b="1" dirty="0">
                <a:solidFill>
                  <a:schemeClr val="bg1"/>
                </a:solidFill>
                <a:latin typeface="BIZ UDゴシック" panose="020B0400000000000000" pitchFamily="49" charset="-128"/>
                <a:ea typeface="BIZ UDゴシック" panose="020B0400000000000000" pitchFamily="49" charset="-128"/>
              </a:rPr>
              <a:t>CO2</a:t>
            </a:r>
            <a:r>
              <a:rPr kumimoji="1" lang="ja-JP" altLang="en-US" sz="800" b="1" dirty="0">
                <a:solidFill>
                  <a:schemeClr val="bg1"/>
                </a:solidFill>
                <a:latin typeface="BIZ UDゴシック" panose="020B0400000000000000" pitchFamily="49" charset="-128"/>
                <a:ea typeface="BIZ UDゴシック" panose="020B0400000000000000" pitchFamily="49" charset="-128"/>
              </a:rPr>
              <a:t>吸収・生物多様性保全等の機能）</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04838BA4-4C29-4C2D-83E2-39596ABB78B1}"/>
              </a:ext>
            </a:extLst>
          </p:cNvPr>
          <p:cNvSpPr/>
          <p:nvPr/>
        </p:nvSpPr>
        <p:spPr>
          <a:xfrm>
            <a:off x="77863" y="1641024"/>
            <a:ext cx="5677200" cy="1531866"/>
          </a:xfrm>
          <a:prstGeom prst="roundRect">
            <a:avLst>
              <a:gd name="adj" fmla="val 5612"/>
            </a:avLst>
          </a:prstGeom>
          <a:solidFill>
            <a:schemeClr val="bg1"/>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●現状</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・平成</a:t>
            </a:r>
            <a:r>
              <a:rPr kumimoji="1" lang="en-US" altLang="ja-JP" sz="1400" dirty="0">
                <a:solidFill>
                  <a:schemeClr val="tx1"/>
                </a:solidFill>
                <a:latin typeface="BIZ UDゴシック" panose="020B0400000000000000" pitchFamily="49" charset="-128"/>
                <a:ea typeface="BIZ UDゴシック" panose="020B0400000000000000" pitchFamily="49" charset="-128"/>
              </a:rPr>
              <a:t>17</a:t>
            </a:r>
            <a:r>
              <a:rPr kumimoji="1" lang="ja-JP" altLang="en-US" sz="1400" dirty="0">
                <a:solidFill>
                  <a:schemeClr val="tx1"/>
                </a:solidFill>
                <a:latin typeface="BIZ UDゴシック" panose="020B0400000000000000" pitchFamily="49" charset="-128"/>
                <a:ea typeface="BIZ UDゴシック" panose="020B0400000000000000" pitchFamily="49" charset="-128"/>
              </a:rPr>
              <a:t>年度に</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「アドプトフォレスト」制度</a:t>
            </a:r>
            <a:r>
              <a:rPr kumimoji="1" lang="ja-JP" altLang="en-US" sz="1400" dirty="0">
                <a:solidFill>
                  <a:schemeClr val="tx1"/>
                </a:solidFill>
                <a:latin typeface="BIZ UDゴシック" panose="020B0400000000000000" pitchFamily="49" charset="-128"/>
                <a:ea typeface="BIZ UDゴシック" panose="020B0400000000000000" pitchFamily="49" charset="-128"/>
              </a:rPr>
              <a:t>を創設し、現在、</a:t>
            </a:r>
            <a:r>
              <a:rPr kumimoji="1" lang="en-US" altLang="ja-JP" sz="1400" dirty="0">
                <a:solidFill>
                  <a:schemeClr val="tx1"/>
                </a:solidFill>
                <a:latin typeface="BIZ UDゴシック" panose="020B0400000000000000" pitchFamily="49" charset="-128"/>
                <a:ea typeface="BIZ UDゴシック" panose="020B0400000000000000" pitchFamily="49" charset="-128"/>
              </a:rPr>
              <a:t>41</a:t>
            </a:r>
            <a:r>
              <a:rPr kumimoji="1" lang="ja-JP" altLang="en-US" sz="1400" dirty="0">
                <a:solidFill>
                  <a:schemeClr val="tx1"/>
                </a:solidFill>
                <a:latin typeface="BIZ UDゴシック" panose="020B0400000000000000" pitchFamily="49" charset="-128"/>
                <a:ea typeface="BIZ UDゴシック" panose="020B0400000000000000" pitchFamily="49" charset="-128"/>
              </a:rPr>
              <a:t>団体</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が手入れ不足の森林の間伐や竹林整備等の森づくり活動を展開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・令和７年度から、</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企業版ふるさと納税を活用した「こども木育基</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b="1"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金（植樹活動）」</a:t>
            </a:r>
            <a:r>
              <a:rPr kumimoji="1" lang="ja-JP" altLang="en-US" sz="1400" dirty="0">
                <a:solidFill>
                  <a:schemeClr val="tx1"/>
                </a:solidFill>
                <a:latin typeface="BIZ UDゴシック" panose="020B0400000000000000" pitchFamily="49" charset="-128"/>
                <a:ea typeface="BIZ UDゴシック" panose="020B0400000000000000" pitchFamily="49" charset="-128"/>
              </a:rPr>
              <a:t>への寄附募集を開始するなど、より多くの企業</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がＣＳＲ活動の一環等として森づくりに参画できる状況</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13D8BC4B-E8A5-4272-AE98-57D90C67B17C}"/>
              </a:ext>
            </a:extLst>
          </p:cNvPr>
          <p:cNvSpPr/>
          <p:nvPr/>
        </p:nvSpPr>
        <p:spPr>
          <a:xfrm>
            <a:off x="78125" y="3518810"/>
            <a:ext cx="5676938" cy="1077461"/>
          </a:xfrm>
          <a:prstGeom prst="roundRect">
            <a:avLst>
              <a:gd name="adj" fmla="val 5612"/>
            </a:avLst>
          </a:prstGeom>
          <a:solidFill>
            <a:schemeClr val="bg1"/>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●課題</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・企業等による森づくり活動の</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定着化</a:t>
            </a: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・寄附に対する税額控除以外のメリットの</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見える化</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・多様化する企業のニーズに対応する専門的な</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サポート体制の構築</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p:txBody>
      </p:sp>
      <p:sp>
        <p:nvSpPr>
          <p:cNvPr id="2" name="矢印: 下 1">
            <a:extLst>
              <a:ext uri="{FF2B5EF4-FFF2-40B4-BE49-F238E27FC236}">
                <a16:creationId xmlns:a16="http://schemas.microsoft.com/office/drawing/2014/main" id="{2D72CEF0-BD96-47CB-A1D9-4561F66B64EA}"/>
              </a:ext>
            </a:extLst>
          </p:cNvPr>
          <p:cNvSpPr/>
          <p:nvPr/>
        </p:nvSpPr>
        <p:spPr>
          <a:xfrm>
            <a:off x="1923820" y="3252891"/>
            <a:ext cx="2126827" cy="187960"/>
          </a:xfrm>
          <a:prstGeom prst="downArrow">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01A16C58-EF70-4D81-86F4-28D69A0992DD}"/>
              </a:ext>
            </a:extLst>
          </p:cNvPr>
          <p:cNvSpPr/>
          <p:nvPr/>
        </p:nvSpPr>
        <p:spPr>
          <a:xfrm>
            <a:off x="0" y="1128053"/>
            <a:ext cx="5631428" cy="408950"/>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050" dirty="0">
                <a:solidFill>
                  <a:schemeClr val="accent4">
                    <a:lumMod val="75000"/>
                  </a:schemeClr>
                </a:solidFill>
                <a:latin typeface="BIZ UDゴシック" panose="020B0400000000000000" pitchFamily="49" charset="-128"/>
                <a:ea typeface="BIZ UDゴシック" panose="020B0400000000000000" pitchFamily="49" charset="-128"/>
              </a:rPr>
              <a:t> 　</a:t>
            </a:r>
            <a:r>
              <a:rPr kumimoji="1" lang="ja-JP" altLang="en-US" sz="1050" b="1" dirty="0">
                <a:solidFill>
                  <a:schemeClr val="accent4">
                    <a:lumMod val="75000"/>
                  </a:schemeClr>
                </a:solidFill>
                <a:latin typeface="BIZ UDゴシック" panose="020B0400000000000000" pitchFamily="49" charset="-128"/>
                <a:ea typeface="BIZ UDゴシック" panose="020B0400000000000000" pitchFamily="49" charset="-128"/>
              </a:rPr>
              <a:t>施策３</a:t>
            </a:r>
            <a:r>
              <a:rPr kumimoji="1" lang="en-US" altLang="ja-JP" sz="1050" b="1" dirty="0">
                <a:solidFill>
                  <a:schemeClr val="accent4">
                    <a:lumMod val="75000"/>
                  </a:schemeClr>
                </a:solidFill>
                <a:latin typeface="BIZ UDゴシック" panose="020B0400000000000000" pitchFamily="49" charset="-128"/>
                <a:ea typeface="BIZ UDゴシック" panose="020B0400000000000000" pitchFamily="49" charset="-128"/>
              </a:rPr>
              <a:t>-</a:t>
            </a:r>
            <a:r>
              <a:rPr kumimoji="1" lang="ja-JP" altLang="en-US" sz="1050" b="1" dirty="0">
                <a:solidFill>
                  <a:schemeClr val="accent4">
                    <a:lumMod val="75000"/>
                  </a:schemeClr>
                </a:solidFill>
                <a:latin typeface="BIZ UDゴシック" panose="020B0400000000000000" pitchFamily="49" charset="-128"/>
                <a:ea typeface="BIZ UDゴシック" panose="020B0400000000000000" pitchFamily="49" charset="-128"/>
              </a:rPr>
              <a:t>２　</a:t>
            </a:r>
            <a:r>
              <a:rPr kumimoji="1" lang="ja-JP" altLang="en-US" dirty="0">
                <a:solidFill>
                  <a:schemeClr val="accent4">
                    <a:lumMod val="75000"/>
                  </a:schemeClr>
                </a:solidFill>
                <a:latin typeface="BIZ UDゴシック" panose="020B0400000000000000" pitchFamily="49" charset="-128"/>
                <a:ea typeface="BIZ UDゴシック" panose="020B0400000000000000" pitchFamily="49" charset="-128"/>
              </a:rPr>
              <a:t>民間活力による森林づくり</a:t>
            </a:r>
            <a:endParaRPr kumimoji="1" lang="en-US" altLang="ja-JP" sz="1050" dirty="0">
              <a:solidFill>
                <a:schemeClr val="accent4">
                  <a:lumMod val="75000"/>
                </a:schemeClr>
              </a:solidFill>
              <a:latin typeface="BIZ UDゴシック" panose="020B0400000000000000" pitchFamily="49" charset="-128"/>
              <a:ea typeface="BIZ UDゴシック" panose="020B0400000000000000" pitchFamily="49" charset="-128"/>
            </a:endParaRPr>
          </a:p>
          <a:p>
            <a:r>
              <a:rPr kumimoji="1" lang="ja-JP" altLang="en-US" sz="1000" dirty="0">
                <a:solidFill>
                  <a:schemeClr val="accent4">
                    <a:lumMod val="75000"/>
                  </a:schemeClr>
                </a:solidFill>
                <a:latin typeface="+mn-ea"/>
              </a:rPr>
              <a:t>   </a:t>
            </a:r>
            <a:endParaRPr kumimoji="1" lang="en-US" altLang="ja-JP" sz="1400" dirty="0">
              <a:solidFill>
                <a:schemeClr val="accent4">
                  <a:lumMod val="75000"/>
                </a:schemeClr>
              </a:solidFill>
              <a:latin typeface="BIZ UDゴシック" panose="020B0400000000000000" pitchFamily="49" charset="-128"/>
              <a:ea typeface="BIZ UDゴシック" panose="020B0400000000000000" pitchFamily="49" charset="-128"/>
            </a:endParaRPr>
          </a:p>
          <a:p>
            <a:r>
              <a:rPr kumimoji="1" lang="ja-JP" altLang="en-US" sz="1400" dirty="0">
                <a:solidFill>
                  <a:schemeClr val="accent4">
                    <a:lumMod val="75000"/>
                  </a:schemeClr>
                </a:solidFill>
                <a:latin typeface="BIZ UDゴシック" panose="020B0400000000000000" pitchFamily="49" charset="-128"/>
                <a:ea typeface="BIZ UDゴシック" panose="020B0400000000000000" pitchFamily="49" charset="-128"/>
              </a:rPr>
              <a:t> </a:t>
            </a:r>
            <a:endParaRPr kumimoji="1" lang="en-US" altLang="ja-JP" sz="1400" dirty="0">
              <a:solidFill>
                <a:schemeClr val="accent4">
                  <a:lumMod val="75000"/>
                </a:schemeClr>
              </a:solidFill>
            </a:endParaRPr>
          </a:p>
        </p:txBody>
      </p:sp>
      <p:sp>
        <p:nvSpPr>
          <p:cNvPr id="22" name="四角形: 角を丸くする 21">
            <a:extLst>
              <a:ext uri="{FF2B5EF4-FFF2-40B4-BE49-F238E27FC236}">
                <a16:creationId xmlns:a16="http://schemas.microsoft.com/office/drawing/2014/main" id="{AB20820B-2B7E-41CB-A23C-A982E7616E19}"/>
              </a:ext>
            </a:extLst>
          </p:cNvPr>
          <p:cNvSpPr/>
          <p:nvPr/>
        </p:nvSpPr>
        <p:spPr>
          <a:xfrm>
            <a:off x="78125" y="4908556"/>
            <a:ext cx="5676938" cy="1617625"/>
          </a:xfrm>
          <a:prstGeom prst="roundRect">
            <a:avLst>
              <a:gd name="adj" fmla="val 5612"/>
            </a:avLst>
          </a:prstGeom>
          <a:solidFill>
            <a:schemeClr val="accent4">
              <a:lumMod val="20000"/>
              <a:lumOff val="8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ts val="22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●取組みの方向性</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2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en-US" altLang="ja-JP" sz="1400" dirty="0">
                <a:solidFill>
                  <a:schemeClr val="tx1"/>
                </a:solidFill>
                <a:latin typeface="BIZ UDゴシック" panose="020B0400000000000000" pitchFamily="49" charset="-128"/>
                <a:ea typeface="BIZ UDゴシック" panose="020B0400000000000000" pitchFamily="49" charset="-128"/>
              </a:rPr>
              <a:t>CO2</a:t>
            </a:r>
            <a:r>
              <a:rPr kumimoji="1" lang="ja-JP" altLang="en-US" sz="1400" dirty="0">
                <a:solidFill>
                  <a:schemeClr val="tx1"/>
                </a:solidFill>
                <a:latin typeface="BIZ UDゴシック" panose="020B0400000000000000" pitchFamily="49" charset="-128"/>
                <a:ea typeface="BIZ UDゴシック" panose="020B0400000000000000" pitchFamily="49" charset="-128"/>
              </a:rPr>
              <a:t>吸収量・固定量など活動や寄付等に対する</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メリットを分かり</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nSpc>
                <a:spcPct val="1500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やすく示し</a:t>
            </a:r>
            <a:r>
              <a:rPr kumimoji="1" lang="ja-JP" altLang="en-US" sz="1400" dirty="0">
                <a:solidFill>
                  <a:schemeClr val="tx1"/>
                </a:solidFill>
                <a:latin typeface="BIZ UDゴシック" panose="020B0400000000000000" pitchFamily="49" charset="-128"/>
                <a:ea typeface="BIZ UDゴシック" panose="020B0400000000000000" pitchFamily="49" charset="-128"/>
              </a:rPr>
              <a:t>、活動の定着化や更なる参画意欲の向上を図ります。</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ct val="1500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・府が仲介し、林業経営体や森林ボランティアと連携を促すなど、</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ct val="150000"/>
              </a:lnSpc>
            </a:pPr>
            <a:r>
              <a:rPr kumimoji="1" lang="ja-JP" altLang="en-US" sz="1400" b="1"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企業による森林づくり活動の自立化・活性化</a:t>
            </a:r>
            <a:r>
              <a:rPr kumimoji="1" lang="ja-JP" altLang="en-US" sz="1400" dirty="0">
                <a:solidFill>
                  <a:schemeClr val="tx1"/>
                </a:solidFill>
                <a:latin typeface="BIZ UDゴシック" panose="020B0400000000000000" pitchFamily="49" charset="-128"/>
                <a:ea typeface="BIZ UDゴシック" panose="020B0400000000000000" pitchFamily="49" charset="-128"/>
              </a:rPr>
              <a:t>を図ります。　 </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25" name="テキスト ボックス 24">
            <a:extLst>
              <a:ext uri="{FF2B5EF4-FFF2-40B4-BE49-F238E27FC236}">
                <a16:creationId xmlns:a16="http://schemas.microsoft.com/office/drawing/2014/main" id="{78DBA04E-D31F-460D-A152-581F3595CD22}"/>
              </a:ext>
            </a:extLst>
          </p:cNvPr>
          <p:cNvSpPr txBox="1"/>
          <p:nvPr/>
        </p:nvSpPr>
        <p:spPr>
          <a:xfrm>
            <a:off x="5911201" y="6134402"/>
            <a:ext cx="3968283" cy="646331"/>
          </a:xfrm>
          <a:prstGeom prst="rect">
            <a:avLst/>
          </a:prstGeom>
          <a:noFill/>
          <a:ln w="15875">
            <a:solidFill>
              <a:srgbClr val="FF0000"/>
            </a:solidFill>
            <a:prstDash val="dash"/>
          </a:ln>
        </p:spPr>
        <p:txBody>
          <a:bodyPr wrap="square" rtlCol="0">
            <a:spAutoFit/>
          </a:bodyPr>
          <a:lstStyle/>
          <a:p>
            <a:r>
              <a:rPr kumimoji="1" lang="ja-JP" altLang="en-US" sz="1200" dirty="0"/>
              <a:t>●参考</a:t>
            </a:r>
            <a:endParaRPr kumimoji="1" lang="en-US" altLang="ja-JP" sz="1200" dirty="0"/>
          </a:p>
          <a:p>
            <a:r>
              <a:rPr kumimoji="1" lang="ja-JP" altLang="en-US" sz="1200" dirty="0"/>
              <a:t>・大阪府</a:t>
            </a:r>
            <a:r>
              <a:rPr kumimoji="1" lang="en-US" altLang="ja-JP" sz="1200" dirty="0"/>
              <a:t>CO2</a:t>
            </a:r>
            <a:r>
              <a:rPr kumimoji="1" lang="ja-JP" altLang="en-US" sz="1200" dirty="0"/>
              <a:t>森林吸収量・木材固定量認証制度：</a:t>
            </a:r>
            <a:endParaRPr kumimoji="1" lang="en-US" altLang="ja-JP" sz="1200" dirty="0"/>
          </a:p>
          <a:p>
            <a:r>
              <a:rPr kumimoji="1" lang="ja-JP" altLang="en-US" sz="1200" dirty="0"/>
              <a:t>　 </a:t>
            </a:r>
            <a:r>
              <a:rPr kumimoji="1" lang="en-US" altLang="ja-JP" sz="1200" dirty="0"/>
              <a:t>44</a:t>
            </a:r>
            <a:r>
              <a:rPr kumimoji="1" lang="ja-JP" altLang="en-US" sz="1200" dirty="0"/>
              <a:t>件 炭素固定量換算</a:t>
            </a:r>
            <a:r>
              <a:rPr kumimoji="1" lang="en-US" altLang="ja-JP" sz="1200" dirty="0"/>
              <a:t>339t-CO₂</a:t>
            </a:r>
            <a:r>
              <a:rPr kumimoji="1" lang="ja-JP" altLang="en-US" sz="1200" dirty="0"/>
              <a:t>（令和６年度見込）</a:t>
            </a:r>
          </a:p>
        </p:txBody>
      </p:sp>
      <p:sp>
        <p:nvSpPr>
          <p:cNvPr id="21" name="矢印: 下 20">
            <a:extLst>
              <a:ext uri="{FF2B5EF4-FFF2-40B4-BE49-F238E27FC236}">
                <a16:creationId xmlns:a16="http://schemas.microsoft.com/office/drawing/2014/main" id="{6DCF3D11-5D59-401F-813C-432DFEC3FA02}"/>
              </a:ext>
            </a:extLst>
          </p:cNvPr>
          <p:cNvSpPr/>
          <p:nvPr/>
        </p:nvSpPr>
        <p:spPr>
          <a:xfrm>
            <a:off x="1923820" y="4676272"/>
            <a:ext cx="2126827" cy="187960"/>
          </a:xfrm>
          <a:prstGeom prst="downArrow">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CF675DC-0CA9-40FC-BC1B-D4DBE24EE301}"/>
              </a:ext>
            </a:extLst>
          </p:cNvPr>
          <p:cNvSpPr/>
          <p:nvPr/>
        </p:nvSpPr>
        <p:spPr>
          <a:xfrm>
            <a:off x="-392" y="545259"/>
            <a:ext cx="9906000" cy="4646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bIns="36000" rtlCol="0" anchor="ctr" anchorCtr="0"/>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sz="1600" dirty="0">
                <a:latin typeface="BIZ UDゴシック" panose="020B0400000000000000" pitchFamily="49" charset="-128"/>
                <a:ea typeface="BIZ UDゴシック" panose="020B0400000000000000" pitchFamily="49" charset="-128"/>
              </a:rPr>
              <a:t>基軸３</a:t>
            </a:r>
            <a:r>
              <a:rPr kumimoji="1" lang="ja-JP" altLang="en-US" sz="2000" dirty="0">
                <a:latin typeface="BIZ UDゴシック" panose="020B0400000000000000" pitchFamily="49" charset="-128"/>
                <a:ea typeface="BIZ UDゴシック" panose="020B0400000000000000" pitchFamily="49" charset="-128"/>
              </a:rPr>
              <a:t>「</a:t>
            </a:r>
            <a:r>
              <a:rPr kumimoji="1" lang="ja-JP" altLang="en-US" sz="2000" b="1" dirty="0">
                <a:latin typeface="BIZ UDゴシック" panose="020B0400000000000000" pitchFamily="49" charset="-128"/>
                <a:ea typeface="BIZ UDゴシック" panose="020B0400000000000000" pitchFamily="49" charset="-128"/>
              </a:rPr>
              <a:t>多様性の高い森林の維持・増進」</a:t>
            </a:r>
            <a:endParaRPr kumimoji="1" lang="ja-JP" altLang="en-US" b="1" dirty="0">
              <a:latin typeface="BIZ UDゴシック" panose="020B0400000000000000" pitchFamily="49" charset="-128"/>
              <a:ea typeface="BIZ UDゴシック" panose="020B0400000000000000" pitchFamily="49" charset="-128"/>
            </a:endParaRPr>
          </a:p>
        </p:txBody>
      </p:sp>
      <p:sp>
        <p:nvSpPr>
          <p:cNvPr id="19" name="スライド番号プレースホルダー 10">
            <a:extLst>
              <a:ext uri="{FF2B5EF4-FFF2-40B4-BE49-F238E27FC236}">
                <a16:creationId xmlns:a16="http://schemas.microsoft.com/office/drawing/2014/main" id="{4814C844-957E-4A48-A8F4-DE75C02EB382}"/>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32</a:t>
            </a:fld>
            <a:endParaRPr kumimoji="1" lang="ja-JP" altLang="en-US" sz="2000" b="1" dirty="0"/>
          </a:p>
        </p:txBody>
      </p:sp>
      <p:sp>
        <p:nvSpPr>
          <p:cNvPr id="20" name="正方形/長方形 19">
            <a:extLst>
              <a:ext uri="{FF2B5EF4-FFF2-40B4-BE49-F238E27FC236}">
                <a16:creationId xmlns:a16="http://schemas.microsoft.com/office/drawing/2014/main" id="{8813D340-8E65-4472-8236-7E03E4AFAE61}"/>
              </a:ext>
            </a:extLst>
          </p:cNvPr>
          <p:cNvSpPr/>
          <p:nvPr/>
        </p:nvSpPr>
        <p:spPr>
          <a:xfrm>
            <a:off x="8164" y="0"/>
            <a:ext cx="9906000" cy="5450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dirty="0">
                <a:latin typeface="BIZ UDゴシック" panose="020B0400000000000000" pitchFamily="49" charset="-128"/>
                <a:ea typeface="BIZ UDゴシック" panose="020B0400000000000000" pitchFamily="49" charset="-128"/>
              </a:rPr>
              <a:t>　第４章　</a:t>
            </a:r>
            <a:r>
              <a:rPr kumimoji="1" lang="ja-JP" altLang="en-US" sz="1600" dirty="0">
                <a:latin typeface="BIZ UDゴシック" panose="020B0400000000000000" pitchFamily="49" charset="-128"/>
                <a:ea typeface="BIZ UDゴシック" panose="020B0400000000000000" pitchFamily="49" charset="-128"/>
              </a:rPr>
              <a:t>森林の長期的な維持・保全に向けた「</a:t>
            </a:r>
            <a:r>
              <a:rPr kumimoji="1" lang="ja-JP" altLang="en-US" dirty="0">
                <a:latin typeface="BIZ UDゴシック" panose="020B0400000000000000" pitchFamily="49" charset="-128"/>
                <a:ea typeface="BIZ UDゴシック" panose="020B0400000000000000" pitchFamily="49" charset="-128"/>
              </a:rPr>
              <a:t>４つの基軸」と「主要施策」</a:t>
            </a:r>
            <a:endParaRPr kumimoji="1" lang="en-US" altLang="ja-JP" dirty="0">
              <a:latin typeface="BIZ UDゴシック" panose="020B0400000000000000" pitchFamily="49" charset="-128"/>
              <a:ea typeface="BIZ UDゴシック" panose="020B0400000000000000" pitchFamily="49" charset="-128"/>
            </a:endParaRPr>
          </a:p>
        </p:txBody>
      </p:sp>
      <p:pic>
        <p:nvPicPr>
          <p:cNvPr id="16" name="図 15">
            <a:extLst>
              <a:ext uri="{FF2B5EF4-FFF2-40B4-BE49-F238E27FC236}">
                <a16:creationId xmlns:a16="http://schemas.microsoft.com/office/drawing/2014/main" id="{D98BFC70-103E-4EEF-BB12-3AB3E0DE47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34702" y="713946"/>
            <a:ext cx="4079462" cy="5416935"/>
          </a:xfrm>
          <a:prstGeom prst="rect">
            <a:avLst/>
          </a:prstGeom>
        </p:spPr>
      </p:pic>
      <p:pic>
        <p:nvPicPr>
          <p:cNvPr id="23" name="図 22">
            <a:extLst>
              <a:ext uri="{FF2B5EF4-FFF2-40B4-BE49-F238E27FC236}">
                <a16:creationId xmlns:a16="http://schemas.microsoft.com/office/drawing/2014/main" id="{90A05A2A-353B-4CAC-9E8E-EFE9A2B672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4457" y="-19325"/>
            <a:ext cx="252000" cy="252000"/>
          </a:xfrm>
          <a:prstGeom prst="rect">
            <a:avLst/>
          </a:prstGeom>
        </p:spPr>
      </p:pic>
      <p:pic>
        <p:nvPicPr>
          <p:cNvPr id="24" name="図 23">
            <a:extLst>
              <a:ext uri="{FF2B5EF4-FFF2-40B4-BE49-F238E27FC236}">
                <a16:creationId xmlns:a16="http://schemas.microsoft.com/office/drawing/2014/main" id="{6D0F717F-FCD1-4831-A5E9-7DA1390CD4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4258" y="254042"/>
            <a:ext cx="252000" cy="252000"/>
          </a:xfrm>
          <a:prstGeom prst="rect">
            <a:avLst/>
          </a:prstGeom>
        </p:spPr>
      </p:pic>
      <p:pic>
        <p:nvPicPr>
          <p:cNvPr id="26" name="図 25">
            <a:extLst>
              <a:ext uri="{FF2B5EF4-FFF2-40B4-BE49-F238E27FC236}">
                <a16:creationId xmlns:a16="http://schemas.microsoft.com/office/drawing/2014/main" id="{9B0DA4D3-6D68-42E7-A33B-DC7B1E7467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7759" y="254042"/>
            <a:ext cx="252000" cy="252000"/>
          </a:xfrm>
          <a:prstGeom prst="rect">
            <a:avLst/>
          </a:prstGeom>
        </p:spPr>
      </p:pic>
      <p:pic>
        <p:nvPicPr>
          <p:cNvPr id="27" name="図 26">
            <a:extLst>
              <a:ext uri="{FF2B5EF4-FFF2-40B4-BE49-F238E27FC236}">
                <a16:creationId xmlns:a16="http://schemas.microsoft.com/office/drawing/2014/main" id="{114DCA45-7F2C-4A54-87DC-92CA773456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7958" y="-19325"/>
            <a:ext cx="252000" cy="252000"/>
          </a:xfrm>
          <a:prstGeom prst="rect">
            <a:avLst/>
          </a:prstGeom>
        </p:spPr>
      </p:pic>
      <p:pic>
        <p:nvPicPr>
          <p:cNvPr id="28" name="図 27">
            <a:extLst>
              <a:ext uri="{FF2B5EF4-FFF2-40B4-BE49-F238E27FC236}">
                <a16:creationId xmlns:a16="http://schemas.microsoft.com/office/drawing/2014/main" id="{EA39BA6E-5885-413F-9CC3-664B38863E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21459" y="-19325"/>
            <a:ext cx="252000" cy="252000"/>
          </a:xfrm>
          <a:prstGeom prst="rect">
            <a:avLst/>
          </a:prstGeom>
        </p:spPr>
      </p:pic>
      <p:pic>
        <p:nvPicPr>
          <p:cNvPr id="29" name="図 28">
            <a:extLst>
              <a:ext uri="{FF2B5EF4-FFF2-40B4-BE49-F238E27FC236}">
                <a16:creationId xmlns:a16="http://schemas.microsoft.com/office/drawing/2014/main" id="{DF8630EF-BB44-40CC-990A-4F4206127B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34960" y="-19325"/>
            <a:ext cx="252000" cy="252000"/>
          </a:xfrm>
          <a:prstGeom prst="rect">
            <a:avLst/>
          </a:prstGeom>
        </p:spPr>
      </p:pic>
      <p:pic>
        <p:nvPicPr>
          <p:cNvPr id="39" name="図 38">
            <a:extLst>
              <a:ext uri="{FF2B5EF4-FFF2-40B4-BE49-F238E27FC236}">
                <a16:creationId xmlns:a16="http://schemas.microsoft.com/office/drawing/2014/main" id="{2AD33A5D-6D45-4C52-A167-138B60300CB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129" t="4624" r="4028" b="3456"/>
          <a:stretch/>
        </p:blipFill>
        <p:spPr>
          <a:xfrm>
            <a:off x="8279365" y="-19325"/>
            <a:ext cx="253392" cy="252000"/>
          </a:xfrm>
          <a:prstGeom prst="rect">
            <a:avLst/>
          </a:prstGeom>
        </p:spPr>
      </p:pic>
      <p:pic>
        <p:nvPicPr>
          <p:cNvPr id="40" name="Picture 2">
            <a:extLst>
              <a:ext uri="{FF2B5EF4-FFF2-40B4-BE49-F238E27FC236}">
                <a16:creationId xmlns:a16="http://schemas.microsoft.com/office/drawing/2014/main" id="{509749F2-7525-4110-8767-5F5A3093DC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80757" y="254042"/>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a:extLst>
              <a:ext uri="{FF2B5EF4-FFF2-40B4-BE49-F238E27FC236}">
                <a16:creationId xmlns:a16="http://schemas.microsoft.com/office/drawing/2014/main" id="{8A33D339-FC74-4D42-8EB9-4B1A018CC8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21263" y="254042"/>
            <a:ext cx="252000" cy="2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934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95A0CB5E-75C6-466D-8E52-D234E0A64958}"/>
              </a:ext>
            </a:extLst>
          </p:cNvPr>
          <p:cNvSpPr/>
          <p:nvPr/>
        </p:nvSpPr>
        <p:spPr>
          <a:xfrm>
            <a:off x="-6094" y="537901"/>
            <a:ext cx="9906000" cy="464695"/>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8"/>
            <a:r>
              <a:rPr lang="ja-JP" altLang="en-US" sz="2000">
                <a:solidFill>
                  <a:prstClr val="white"/>
                </a:solidFill>
                <a:latin typeface="BIZ UDゴシック" panose="020B0400000000000000" pitchFamily="49" charset="-128"/>
                <a:ea typeface="BIZ UDゴシック" panose="020B0400000000000000" pitchFamily="49" charset="-128"/>
              </a:rPr>
              <a:t> </a:t>
            </a:r>
            <a:r>
              <a:rPr lang="ja-JP" altLang="en-US" sz="1600">
                <a:solidFill>
                  <a:prstClr val="white"/>
                </a:solidFill>
                <a:latin typeface="BIZ UDゴシック" panose="020B0400000000000000" pitchFamily="49" charset="-128"/>
                <a:ea typeface="BIZ UDゴシック" panose="020B0400000000000000" pitchFamily="49" charset="-128"/>
              </a:rPr>
              <a:t>基軸４</a:t>
            </a:r>
            <a:r>
              <a:rPr lang="ja-JP" altLang="en-US" sz="2000">
                <a:solidFill>
                  <a:prstClr val="white"/>
                </a:solidFill>
                <a:latin typeface="BIZ UDゴシック" panose="020B0400000000000000" pitchFamily="49" charset="-128"/>
                <a:ea typeface="BIZ UDゴシック" panose="020B0400000000000000" pitchFamily="49" charset="-128"/>
              </a:rPr>
              <a:t>「長期的な維持・保全を支える取組み」</a:t>
            </a:r>
            <a:endParaRPr lang="ja-JP" altLang="en-US" b="1">
              <a:solidFill>
                <a:prstClr val="white"/>
              </a:solidFill>
              <a:latin typeface="BIZ UDゴシック" panose="020B0400000000000000" pitchFamily="49" charset="-128"/>
              <a:ea typeface="BIZ UDゴシック" panose="020B0400000000000000" pitchFamily="49" charset="-128"/>
            </a:endParaRPr>
          </a:p>
        </p:txBody>
      </p:sp>
      <p:sp>
        <p:nvSpPr>
          <p:cNvPr id="29" name="スライド番号プレースホルダー 10">
            <a:extLst>
              <a:ext uri="{FF2B5EF4-FFF2-40B4-BE49-F238E27FC236}">
                <a16:creationId xmlns:a16="http://schemas.microsoft.com/office/drawing/2014/main" id="{3F8BC328-BFE7-429D-BFF5-39A68081086E}"/>
              </a:ext>
            </a:extLst>
          </p:cNvPr>
          <p:cNvSpPr>
            <a:spLocks noGrp="1"/>
          </p:cNvSpPr>
          <p:nvPr>
            <p:ph type="sldNum" sz="quarter" idx="12"/>
          </p:nvPr>
        </p:nvSpPr>
        <p:spPr>
          <a:xfrm>
            <a:off x="7616599" y="6490224"/>
            <a:ext cx="2228850" cy="365125"/>
          </a:xfrm>
        </p:spPr>
        <p:txBody>
          <a:bodyPr/>
          <a:lstStyle/>
          <a:p>
            <a:fld id="{D2D8002D-B5B0-4BAC-B1F6-782DDCCE6D9C}" type="slidenum">
              <a:rPr kumimoji="1" lang="ja-JP" altLang="en-US" sz="2000" b="1"/>
              <a:t>33</a:t>
            </a:fld>
            <a:endParaRPr kumimoji="1" lang="ja-JP" altLang="en-US" sz="2000" b="1"/>
          </a:p>
        </p:txBody>
      </p:sp>
      <p:sp>
        <p:nvSpPr>
          <p:cNvPr id="34" name="正方形/長方形 33">
            <a:extLst>
              <a:ext uri="{FF2B5EF4-FFF2-40B4-BE49-F238E27FC236}">
                <a16:creationId xmlns:a16="http://schemas.microsoft.com/office/drawing/2014/main" id="{71BD671D-BFD0-4802-BF31-55E41DB89A38}"/>
              </a:ext>
            </a:extLst>
          </p:cNvPr>
          <p:cNvSpPr/>
          <p:nvPr/>
        </p:nvSpPr>
        <p:spPr>
          <a:xfrm>
            <a:off x="0" y="0"/>
            <a:ext cx="9906000" cy="5450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a:latin typeface="BIZ UDゴシック" panose="020B0400000000000000" pitchFamily="49" charset="-128"/>
                <a:ea typeface="BIZ UDゴシック" panose="020B0400000000000000" pitchFamily="49" charset="-128"/>
              </a:rPr>
              <a:t>　第４章　</a:t>
            </a:r>
            <a:r>
              <a:rPr kumimoji="1" lang="ja-JP" altLang="en-US" sz="1600">
                <a:latin typeface="BIZ UDゴシック" panose="020B0400000000000000" pitchFamily="49" charset="-128"/>
                <a:ea typeface="BIZ UDゴシック" panose="020B0400000000000000" pitchFamily="49" charset="-128"/>
              </a:rPr>
              <a:t>森林の長期的な維持・保全に向けた「</a:t>
            </a:r>
            <a:r>
              <a:rPr kumimoji="1" lang="ja-JP" altLang="en-US">
                <a:latin typeface="BIZ UDゴシック" panose="020B0400000000000000" pitchFamily="49" charset="-128"/>
                <a:ea typeface="BIZ UDゴシック" panose="020B0400000000000000" pitchFamily="49" charset="-128"/>
              </a:rPr>
              <a:t>４つの基軸」と「主要施策」</a:t>
            </a:r>
            <a:endParaRPr kumimoji="1" lang="en-US" altLang="ja-JP">
              <a:latin typeface="BIZ UDゴシック" panose="020B0400000000000000" pitchFamily="49" charset="-128"/>
              <a:ea typeface="BIZ UDゴシック" panose="020B0400000000000000" pitchFamily="49" charset="-128"/>
            </a:endParaRPr>
          </a:p>
        </p:txBody>
      </p:sp>
      <p:sp>
        <p:nvSpPr>
          <p:cNvPr id="28" name="四角形: 角を丸くする 27">
            <a:extLst>
              <a:ext uri="{FF2B5EF4-FFF2-40B4-BE49-F238E27FC236}">
                <a16:creationId xmlns:a16="http://schemas.microsoft.com/office/drawing/2014/main" id="{AB2966AE-A559-40CA-B49B-CA54FB7FC4DB}"/>
              </a:ext>
            </a:extLst>
          </p:cNvPr>
          <p:cNvSpPr/>
          <p:nvPr/>
        </p:nvSpPr>
        <p:spPr>
          <a:xfrm>
            <a:off x="78275" y="975590"/>
            <a:ext cx="5631428" cy="408951"/>
          </a:xfrm>
          <a:prstGeom prst="roundRect">
            <a:avLst>
              <a:gd name="adj" fmla="val 561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defTabSz="457178"/>
            <a:r>
              <a:rPr kumimoji="0" lang="ja-JP" altLang="en-US" sz="1051">
                <a:solidFill>
                  <a:srgbClr val="70AD47">
                    <a:lumMod val="75000"/>
                  </a:srgbClr>
                </a:solidFill>
                <a:latin typeface="BIZ UDゴシック" panose="020B0400000000000000" pitchFamily="49" charset="-128"/>
                <a:ea typeface="BIZ UDゴシック" panose="020B0400000000000000" pitchFamily="49" charset="-128"/>
              </a:rPr>
              <a:t> 　</a:t>
            </a:r>
            <a:r>
              <a:rPr kumimoji="0" lang="ja-JP" altLang="en-US" sz="1051" b="1">
                <a:solidFill>
                  <a:srgbClr val="70AD47">
                    <a:lumMod val="75000"/>
                  </a:srgbClr>
                </a:solidFill>
                <a:latin typeface="BIZ UDゴシック" panose="020B0400000000000000" pitchFamily="49" charset="-128"/>
                <a:ea typeface="BIZ UDゴシック" panose="020B0400000000000000" pitchFamily="49" charset="-128"/>
              </a:rPr>
              <a:t>施策４</a:t>
            </a:r>
            <a:r>
              <a:rPr kumimoji="0" lang="en-US" altLang="ja-JP" sz="1051" b="1">
                <a:solidFill>
                  <a:srgbClr val="70AD47">
                    <a:lumMod val="75000"/>
                  </a:srgbClr>
                </a:solidFill>
                <a:latin typeface="BIZ UDゴシック" panose="020B0400000000000000" pitchFamily="49" charset="-128"/>
                <a:ea typeface="BIZ UDゴシック" panose="020B0400000000000000" pitchFamily="49" charset="-128"/>
              </a:rPr>
              <a:t>-</a:t>
            </a:r>
            <a:r>
              <a:rPr kumimoji="0" lang="ja-JP" altLang="en-US" sz="1051" b="1">
                <a:solidFill>
                  <a:srgbClr val="70AD47">
                    <a:lumMod val="75000"/>
                  </a:srgbClr>
                </a:solidFill>
                <a:latin typeface="BIZ UDゴシック" panose="020B0400000000000000" pitchFamily="49" charset="-128"/>
                <a:ea typeface="BIZ UDゴシック" panose="020B0400000000000000" pitchFamily="49" charset="-128"/>
              </a:rPr>
              <a:t>１　</a:t>
            </a:r>
            <a:r>
              <a:rPr kumimoji="0" lang="ja-JP" altLang="en-US">
                <a:solidFill>
                  <a:srgbClr val="70AD47">
                    <a:lumMod val="75000"/>
                  </a:srgbClr>
                </a:solidFill>
                <a:latin typeface="BIZ UDゴシック" panose="020B0400000000000000" pitchFamily="49" charset="-128"/>
                <a:ea typeface="BIZ UDゴシック" panose="020B0400000000000000" pitchFamily="49" charset="-128"/>
              </a:rPr>
              <a:t>労働力の確保・人材育成</a:t>
            </a:r>
            <a:endParaRPr kumimoji="0" lang="en-US" altLang="ja-JP" sz="1051">
              <a:solidFill>
                <a:srgbClr val="70AD47">
                  <a:lumMod val="75000"/>
                </a:srgbClr>
              </a:solidFill>
              <a:latin typeface="BIZ UDゴシック" panose="020B0400000000000000" pitchFamily="49" charset="-128"/>
              <a:ea typeface="BIZ UDゴシック" panose="020B0400000000000000" pitchFamily="49" charset="-128"/>
            </a:endParaRPr>
          </a:p>
          <a:p>
            <a:pPr defTabSz="457178"/>
            <a:r>
              <a:rPr kumimoji="0" lang="ja-JP" altLang="en-US" sz="1000">
                <a:solidFill>
                  <a:srgbClr val="70AD47">
                    <a:lumMod val="75000"/>
                  </a:srgbClr>
                </a:solidFill>
                <a:latin typeface="游ゴシック" panose="020B0400000000000000" pitchFamily="50" charset="-128"/>
                <a:ea typeface="游ゴシック" panose="020B0400000000000000" pitchFamily="50" charset="-128"/>
              </a:rPr>
              <a:t>   </a:t>
            </a:r>
            <a:endParaRPr kumimoji="0" lang="en-US" altLang="ja-JP" sz="1400">
              <a:solidFill>
                <a:srgbClr val="70AD47">
                  <a:lumMod val="75000"/>
                </a:srgbClr>
              </a:solidFill>
              <a:latin typeface="BIZ UDゴシック" panose="020B0400000000000000" pitchFamily="49" charset="-128"/>
              <a:ea typeface="BIZ UDゴシック" panose="020B0400000000000000" pitchFamily="49" charset="-128"/>
            </a:endParaRPr>
          </a:p>
          <a:p>
            <a:pPr defTabSz="457178"/>
            <a:r>
              <a:rPr kumimoji="0" lang="ja-JP" altLang="en-US" sz="1400">
                <a:solidFill>
                  <a:srgbClr val="70AD47">
                    <a:lumMod val="75000"/>
                  </a:srgbClr>
                </a:solidFill>
                <a:latin typeface="BIZ UDゴシック" panose="020B0400000000000000" pitchFamily="49" charset="-128"/>
                <a:ea typeface="BIZ UDゴシック" panose="020B0400000000000000" pitchFamily="49" charset="-128"/>
              </a:rPr>
              <a:t> </a:t>
            </a:r>
            <a:endParaRPr kumimoji="0" lang="en-US" altLang="ja-JP" sz="1400">
              <a:solidFill>
                <a:srgbClr val="70AD47">
                  <a:lumMod val="75000"/>
                </a:srgbClr>
              </a:solidFill>
              <a:latin typeface="Calibri" panose="020F0502020204030204"/>
              <a:ea typeface="游ゴシック" panose="020B0400000000000000" pitchFamily="50" charset="-128"/>
            </a:endParaRPr>
          </a:p>
        </p:txBody>
      </p:sp>
      <p:sp>
        <p:nvSpPr>
          <p:cNvPr id="36" name="四角形: 角を丸くする 35">
            <a:extLst>
              <a:ext uri="{FF2B5EF4-FFF2-40B4-BE49-F238E27FC236}">
                <a16:creationId xmlns:a16="http://schemas.microsoft.com/office/drawing/2014/main" id="{F106FED7-57C1-42AF-B975-3047F88AAE32}"/>
              </a:ext>
            </a:extLst>
          </p:cNvPr>
          <p:cNvSpPr/>
          <p:nvPr/>
        </p:nvSpPr>
        <p:spPr>
          <a:xfrm>
            <a:off x="60550" y="1330883"/>
            <a:ext cx="6041170" cy="1034201"/>
          </a:xfrm>
          <a:prstGeom prst="roundRect">
            <a:avLst>
              <a:gd name="adj" fmla="val 7557"/>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defTabSz="457178">
              <a:lnSpc>
                <a:spcPts val="2200"/>
              </a:lnSpc>
            </a:pPr>
            <a:r>
              <a:rPr kumimoji="0" lang="ja-JP" altLang="en-US" sz="1400" dirty="0">
                <a:solidFill>
                  <a:schemeClr val="tx1"/>
                </a:solidFill>
                <a:latin typeface="BIZ UDゴシック" panose="020B0400000000000000" pitchFamily="49" charset="-128"/>
                <a:ea typeface="BIZ UDゴシック" panose="020B0400000000000000" pitchFamily="49" charset="-128"/>
              </a:rPr>
              <a:t> </a:t>
            </a:r>
            <a:r>
              <a:rPr lang="ja-JP" altLang="en-US" sz="1400" dirty="0">
                <a:solidFill>
                  <a:schemeClr val="tx1"/>
                </a:solidFill>
                <a:latin typeface="BIZ UDゴシック" panose="020B0400000000000000" pitchFamily="49" charset="-128"/>
                <a:ea typeface="BIZ UDゴシック" panose="020B0400000000000000" pitchFamily="49" charset="-128"/>
              </a:rPr>
              <a:t>●現状</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defTabSz="457178">
              <a:lnSpc>
                <a:spcPts val="1800"/>
              </a:lnSpc>
            </a:pPr>
            <a:r>
              <a:rPr lang="en-US" altLang="ja-JP" sz="1400" dirty="0">
                <a:solidFill>
                  <a:schemeClr val="tx1"/>
                </a:solidFill>
                <a:latin typeface="BIZ UDゴシック" panose="020B0400000000000000" pitchFamily="49" charset="-128"/>
                <a:ea typeface="BIZ UDゴシック" panose="020B0400000000000000" pitchFamily="49" charset="-128"/>
              </a:rPr>
              <a:t> </a:t>
            </a:r>
            <a:r>
              <a:rPr lang="ja-JP" altLang="en-US" sz="1400" dirty="0">
                <a:solidFill>
                  <a:schemeClr val="tx1"/>
                </a:solidFill>
                <a:latin typeface="BIZ UDゴシック" panose="020B0400000000000000" pitchFamily="49" charset="-128"/>
                <a:ea typeface="BIZ UDゴシック" panose="020B0400000000000000" pitchFamily="49" charset="-128"/>
              </a:rPr>
              <a:t>・大阪府の林業従事者数は減少傾向で、大阪府意欲と能力のある林業経</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defTabSz="457178">
              <a:lnSpc>
                <a:spcPts val="1800"/>
              </a:lnSpc>
            </a:pPr>
            <a:r>
              <a:rPr lang="ja-JP" altLang="en-US" sz="1400" dirty="0">
                <a:solidFill>
                  <a:schemeClr val="tx1"/>
                </a:solidFill>
                <a:latin typeface="BIZ UDゴシック" panose="020B0400000000000000" pitchFamily="49" charset="-128"/>
                <a:ea typeface="BIZ UDゴシック" panose="020B0400000000000000" pitchFamily="49" charset="-128"/>
              </a:rPr>
              <a:t>　 営体の従事者数は </a:t>
            </a:r>
            <a:r>
              <a:rPr lang="en-US" altLang="ja-JP" sz="1400" dirty="0">
                <a:solidFill>
                  <a:schemeClr val="tx1"/>
                </a:solidFill>
                <a:latin typeface="BIZ UDゴシック" panose="020B0400000000000000" pitchFamily="49" charset="-128"/>
                <a:ea typeface="BIZ UDゴシック" panose="020B0400000000000000" pitchFamily="49" charset="-128"/>
              </a:rPr>
              <a:t>69</a:t>
            </a:r>
            <a:r>
              <a:rPr lang="ja-JP" altLang="en-US" sz="1400" dirty="0">
                <a:solidFill>
                  <a:schemeClr val="tx1"/>
                </a:solidFill>
                <a:latin typeface="BIZ UDゴシック" panose="020B0400000000000000" pitchFamily="49" charset="-128"/>
                <a:ea typeface="BIZ UDゴシック" panose="020B0400000000000000" pitchFamily="49" charset="-128"/>
              </a:rPr>
              <a:t>人</a:t>
            </a:r>
            <a:r>
              <a:rPr lang="en-US" altLang="ja-JP" sz="1400" dirty="0">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うち</a:t>
            </a:r>
            <a:r>
              <a:rPr lang="en-US" altLang="ja-JP" sz="1400" dirty="0">
                <a:solidFill>
                  <a:schemeClr val="tx1"/>
                </a:solidFill>
                <a:latin typeface="BIZ UDゴシック" panose="020B0400000000000000" pitchFamily="49" charset="-128"/>
                <a:ea typeface="BIZ UDゴシック" panose="020B0400000000000000" pitchFamily="49" charset="-128"/>
              </a:rPr>
              <a:t>50</a:t>
            </a:r>
            <a:r>
              <a:rPr lang="ja-JP" altLang="en-US" sz="1400" dirty="0">
                <a:solidFill>
                  <a:schemeClr val="tx1"/>
                </a:solidFill>
                <a:latin typeface="BIZ UDゴシック" panose="020B0400000000000000" pitchFamily="49" charset="-128"/>
                <a:ea typeface="BIZ UDゴシック" panose="020B0400000000000000" pitchFamily="49" charset="-128"/>
              </a:rPr>
              <a:t>歳以上の割合 約６割、</a:t>
            </a:r>
            <a:r>
              <a:rPr lang="en-US" altLang="ja-JP" sz="1400" dirty="0">
                <a:solidFill>
                  <a:schemeClr val="tx1"/>
                </a:solidFill>
                <a:latin typeface="BIZ UDゴシック" panose="020B0400000000000000" pitchFamily="49" charset="-128"/>
                <a:ea typeface="BIZ UDゴシック" panose="020B0400000000000000" pitchFamily="49" charset="-128"/>
              </a:rPr>
              <a:t>R7</a:t>
            </a:r>
            <a:r>
              <a:rPr lang="ja-JP" altLang="en-US" sz="1400" dirty="0">
                <a:solidFill>
                  <a:schemeClr val="tx1"/>
                </a:solidFill>
                <a:latin typeface="BIZ UDゴシック" panose="020B0400000000000000" pitchFamily="49" charset="-128"/>
                <a:ea typeface="BIZ UDゴシック" panose="020B0400000000000000" pitchFamily="49" charset="-128"/>
              </a:rPr>
              <a:t>年</a:t>
            </a:r>
            <a:r>
              <a:rPr lang="en-US" altLang="ja-JP" sz="1400" dirty="0">
                <a:solidFill>
                  <a:schemeClr val="tx1"/>
                </a:solidFill>
                <a:latin typeface="BIZ UDゴシック" panose="020B0400000000000000" pitchFamily="49" charset="-128"/>
                <a:ea typeface="BIZ UDゴシック" panose="020B0400000000000000" pitchFamily="49" charset="-128"/>
              </a:rPr>
              <a:t>12</a:t>
            </a:r>
            <a:r>
              <a:rPr lang="ja-JP" altLang="en-US" sz="1400" dirty="0">
                <a:solidFill>
                  <a:schemeClr val="tx1"/>
                </a:solidFill>
                <a:latin typeface="BIZ UDゴシック" panose="020B0400000000000000" pitchFamily="49" charset="-128"/>
                <a:ea typeface="BIZ UDゴシック" panose="020B0400000000000000" pitchFamily="49" charset="-128"/>
              </a:rPr>
              <a:t>月時点</a:t>
            </a:r>
            <a:r>
              <a:rPr lang="en-US" altLang="ja-JP" sz="1400" dirty="0">
                <a:solidFill>
                  <a:schemeClr val="tx1"/>
                </a:solidFill>
                <a:latin typeface="BIZ UDゴシック" panose="020B0400000000000000" pitchFamily="49" charset="-128"/>
                <a:ea typeface="BIZ UDゴシック" panose="020B0400000000000000" pitchFamily="49" charset="-128"/>
              </a:rPr>
              <a:t>)</a:t>
            </a:r>
          </a:p>
          <a:p>
            <a:pPr defTabSz="457178">
              <a:lnSpc>
                <a:spcPts val="1800"/>
              </a:lnSpc>
            </a:pPr>
            <a:r>
              <a:rPr lang="ja-JP" altLang="en-US" sz="1400" dirty="0">
                <a:solidFill>
                  <a:schemeClr val="tx1"/>
                </a:solidFill>
                <a:latin typeface="BIZ UDゴシック" panose="020B0400000000000000" pitchFamily="49" charset="-128"/>
                <a:ea typeface="BIZ UDゴシック" panose="020B0400000000000000" pitchFamily="49" charset="-128"/>
              </a:rPr>
              <a:t> ・令和元年度以降の新規就業者は、年平均</a:t>
            </a:r>
            <a:r>
              <a:rPr lang="en-US" altLang="ja-JP" sz="1400" dirty="0">
                <a:solidFill>
                  <a:schemeClr val="tx1"/>
                </a:solidFill>
                <a:latin typeface="BIZ UDゴシック" panose="020B0400000000000000" pitchFamily="49" charset="-128"/>
                <a:ea typeface="BIZ UDゴシック" panose="020B0400000000000000" pitchFamily="49" charset="-128"/>
              </a:rPr>
              <a:t>2.0</a:t>
            </a:r>
            <a:r>
              <a:rPr lang="ja-JP" altLang="en-US" sz="1400" dirty="0">
                <a:solidFill>
                  <a:schemeClr val="tx1"/>
                </a:solidFill>
                <a:latin typeface="BIZ UDゴシック" panose="020B0400000000000000" pitchFamily="49" charset="-128"/>
                <a:ea typeface="BIZ UDゴシック" panose="020B0400000000000000" pitchFamily="49" charset="-128"/>
              </a:rPr>
              <a:t>人に留まっている。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37" name="四角形: 角を丸くする 36">
            <a:extLst>
              <a:ext uri="{FF2B5EF4-FFF2-40B4-BE49-F238E27FC236}">
                <a16:creationId xmlns:a16="http://schemas.microsoft.com/office/drawing/2014/main" id="{3D709B3C-2606-448E-9246-506E68F73944}"/>
              </a:ext>
            </a:extLst>
          </p:cNvPr>
          <p:cNvSpPr/>
          <p:nvPr/>
        </p:nvSpPr>
        <p:spPr>
          <a:xfrm>
            <a:off x="60550" y="2449275"/>
            <a:ext cx="6058895" cy="803722"/>
          </a:xfrm>
          <a:prstGeom prst="roundRect">
            <a:avLst>
              <a:gd name="adj" fmla="val 12534"/>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defTabSz="457178">
              <a:lnSpc>
                <a:spcPts val="2200"/>
              </a:lnSpc>
            </a:pPr>
            <a:r>
              <a:rPr kumimoji="0" lang="ja-JP" altLang="en-US" sz="1400" dirty="0">
                <a:solidFill>
                  <a:schemeClr val="tx1"/>
                </a:solidFill>
                <a:latin typeface="BIZ UDゴシック" panose="020B0400000000000000" pitchFamily="49" charset="-128"/>
                <a:ea typeface="BIZ UDゴシック" panose="020B0400000000000000" pitchFamily="49" charset="-128"/>
              </a:rPr>
              <a:t> ●課題</a:t>
            </a:r>
            <a:endParaRPr kumimoji="0" lang="en-US" altLang="ja-JP" sz="1400" dirty="0">
              <a:solidFill>
                <a:schemeClr val="tx1"/>
              </a:solidFill>
              <a:latin typeface="BIZ UDゴシック" panose="020B0400000000000000" pitchFamily="49" charset="-128"/>
              <a:ea typeface="BIZ UDゴシック" panose="020B0400000000000000" pitchFamily="49" charset="-128"/>
            </a:endParaRPr>
          </a:p>
          <a:p>
            <a:pPr defTabSz="457178">
              <a:lnSpc>
                <a:spcPts val="1800"/>
              </a:lnSpc>
            </a:pPr>
            <a:r>
              <a:rPr kumimoji="0" lang="ja-JP" altLang="en-US" sz="1400" dirty="0">
                <a:solidFill>
                  <a:schemeClr val="tx1"/>
                </a:solidFill>
                <a:latin typeface="BIZ UDゴシック" panose="020B0400000000000000" pitchFamily="49" charset="-128"/>
                <a:ea typeface="BIZ UDゴシック" panose="020B0400000000000000" pitchFamily="49" charset="-128"/>
              </a:rPr>
              <a:t> ・森林整備の推進や持続可能な森林経営のため、</a:t>
            </a:r>
            <a:r>
              <a:rPr kumimoji="0" lang="ja-JP" altLang="en-US" sz="1400" b="1" u="sng" dirty="0">
                <a:solidFill>
                  <a:schemeClr val="tx1"/>
                </a:solidFill>
                <a:latin typeface="BIZ UDゴシック" panose="020B0400000000000000" pitchFamily="49" charset="-128"/>
                <a:ea typeface="BIZ UDゴシック" panose="020B0400000000000000" pitchFamily="49" charset="-128"/>
              </a:rPr>
              <a:t>林業就業者の確保</a:t>
            </a:r>
            <a:r>
              <a:rPr kumimoji="0" lang="ja-JP" altLang="en-US" sz="1400" dirty="0">
                <a:solidFill>
                  <a:schemeClr val="tx1"/>
                </a:solidFill>
                <a:latin typeface="BIZ UDゴシック" panose="020B0400000000000000" pitchFamily="49" charset="-128"/>
                <a:ea typeface="BIZ UDゴシック" panose="020B0400000000000000" pitchFamily="49" charset="-128"/>
              </a:rPr>
              <a:t>や将来</a:t>
            </a:r>
            <a:endParaRPr kumimoji="0" lang="en-US" altLang="ja-JP" sz="1400" dirty="0">
              <a:solidFill>
                <a:schemeClr val="tx1"/>
              </a:solidFill>
              <a:latin typeface="BIZ UDゴシック" panose="020B0400000000000000" pitchFamily="49" charset="-128"/>
              <a:ea typeface="BIZ UDゴシック" panose="020B0400000000000000" pitchFamily="49" charset="-128"/>
            </a:endParaRPr>
          </a:p>
          <a:p>
            <a:pPr defTabSz="457178">
              <a:lnSpc>
                <a:spcPts val="1800"/>
              </a:lnSpc>
            </a:pPr>
            <a:r>
              <a:rPr lang="ja-JP" altLang="en-US" sz="1400" dirty="0">
                <a:solidFill>
                  <a:schemeClr val="tx1"/>
                </a:solidFill>
                <a:latin typeface="BIZ UDゴシック" panose="020B0400000000000000" pitchFamily="49" charset="-128"/>
                <a:ea typeface="BIZ UDゴシック" panose="020B0400000000000000" pitchFamily="49" charset="-128"/>
              </a:rPr>
              <a:t>　</a:t>
            </a:r>
            <a:r>
              <a:rPr kumimoji="0" lang="ja-JP" altLang="en-US" sz="1400" dirty="0">
                <a:solidFill>
                  <a:schemeClr val="tx1"/>
                </a:solidFill>
                <a:latin typeface="BIZ UDゴシック" panose="020B0400000000000000" pitchFamily="49" charset="-128"/>
                <a:ea typeface="BIZ UDゴシック" panose="020B0400000000000000" pitchFamily="49" charset="-128"/>
              </a:rPr>
              <a:t>を担う</a:t>
            </a:r>
            <a:r>
              <a:rPr kumimoji="0" lang="ja-JP" altLang="en-US" sz="1400" b="1" u="sng" dirty="0">
                <a:solidFill>
                  <a:schemeClr val="tx1"/>
                </a:solidFill>
                <a:latin typeface="BIZ UDゴシック" panose="020B0400000000000000" pitchFamily="49" charset="-128"/>
                <a:ea typeface="BIZ UDゴシック" panose="020B0400000000000000" pitchFamily="49" charset="-128"/>
              </a:rPr>
              <a:t>若手従事者</a:t>
            </a:r>
            <a:r>
              <a:rPr lang="ja-JP" altLang="en-US" sz="1400" b="1" u="sng" dirty="0">
                <a:solidFill>
                  <a:schemeClr val="tx1"/>
                </a:solidFill>
                <a:latin typeface="BIZ UDゴシック" panose="020B0400000000000000" pitchFamily="49" charset="-128"/>
                <a:ea typeface="BIZ UDゴシック" panose="020B0400000000000000" pitchFamily="49" charset="-128"/>
              </a:rPr>
              <a:t>の育成</a:t>
            </a:r>
            <a:r>
              <a:rPr lang="ja-JP" altLang="en-US" sz="1400" dirty="0">
                <a:solidFill>
                  <a:schemeClr val="tx1"/>
                </a:solidFill>
                <a:latin typeface="BIZ UDゴシック" panose="020B0400000000000000" pitchFamily="49" charset="-128"/>
                <a:ea typeface="BIZ UDゴシック" panose="020B0400000000000000" pitchFamily="49" charset="-128"/>
              </a:rPr>
              <a:t>が課題</a:t>
            </a:r>
            <a:r>
              <a:rPr kumimoji="0" lang="ja-JP" altLang="en-US" sz="1400" dirty="0">
                <a:solidFill>
                  <a:schemeClr val="tx1"/>
                </a:solidFill>
                <a:latin typeface="BIZ UDゴシック" panose="020B0400000000000000" pitchFamily="49" charset="-128"/>
                <a:ea typeface="BIZ UDゴシック" panose="020B0400000000000000" pitchFamily="49" charset="-128"/>
              </a:rPr>
              <a:t>。</a:t>
            </a:r>
            <a:endParaRPr kumimoji="0" lang="en-US" altLang="ja-JP" sz="1400" dirty="0">
              <a:solidFill>
                <a:schemeClr val="tx1"/>
              </a:solidFill>
              <a:latin typeface="BIZ UDゴシック" panose="020B0400000000000000" pitchFamily="49" charset="-128"/>
              <a:ea typeface="BIZ UDゴシック" panose="020B0400000000000000" pitchFamily="49" charset="-128"/>
            </a:endParaRPr>
          </a:p>
          <a:p>
            <a:pPr defTabSz="457178">
              <a:lnSpc>
                <a:spcPts val="2200"/>
              </a:lnSpc>
            </a:pPr>
            <a:r>
              <a:rPr kumimoji="0" lang="ja-JP" altLang="en-US" sz="1400" dirty="0">
                <a:solidFill>
                  <a:schemeClr val="tx1"/>
                </a:solidFill>
                <a:latin typeface="BIZ UDゴシック" panose="020B0400000000000000" pitchFamily="49" charset="-128"/>
                <a:ea typeface="BIZ UDゴシック" panose="020B0400000000000000" pitchFamily="49" charset="-128"/>
              </a:rPr>
              <a:t> </a:t>
            </a:r>
            <a:endParaRPr kumimoji="0" lang="en-US" altLang="ja-JP" sz="1400" dirty="0">
              <a:solidFill>
                <a:schemeClr val="tx1"/>
              </a:solidFill>
              <a:highlight>
                <a:srgbClr val="FFD966"/>
              </a:highlight>
              <a:latin typeface="BIZ UDゴシック" panose="020B0400000000000000" pitchFamily="49" charset="-128"/>
              <a:ea typeface="BIZ UDゴシック" panose="020B0400000000000000" pitchFamily="49" charset="-128"/>
            </a:endParaRPr>
          </a:p>
        </p:txBody>
      </p:sp>
      <p:sp>
        <p:nvSpPr>
          <p:cNvPr id="38" name="四角形: 角を丸くする 37">
            <a:extLst>
              <a:ext uri="{FF2B5EF4-FFF2-40B4-BE49-F238E27FC236}">
                <a16:creationId xmlns:a16="http://schemas.microsoft.com/office/drawing/2014/main" id="{2F1AC86A-95B6-4D41-B7FA-AF2FE746437A}"/>
              </a:ext>
            </a:extLst>
          </p:cNvPr>
          <p:cNvSpPr/>
          <p:nvPr/>
        </p:nvSpPr>
        <p:spPr>
          <a:xfrm>
            <a:off x="60550" y="3345628"/>
            <a:ext cx="6053929" cy="1730303"/>
          </a:xfrm>
          <a:prstGeom prst="roundRect">
            <a:avLst>
              <a:gd name="adj" fmla="val 8401"/>
            </a:avLst>
          </a:prstGeom>
          <a:solidFill>
            <a:schemeClr val="accent6">
              <a:lumMod val="20000"/>
              <a:lumOff val="8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defTabSz="457178">
              <a:lnSpc>
                <a:spcPts val="2200"/>
              </a:lnSpc>
            </a:pPr>
            <a:r>
              <a:rPr kumimoji="0" lang="ja-JP" altLang="en-US" sz="1400" dirty="0">
                <a:solidFill>
                  <a:schemeClr val="tx1"/>
                </a:solidFill>
                <a:latin typeface="BIZ UDゴシック" panose="020B0400000000000000" pitchFamily="49" charset="-128"/>
                <a:ea typeface="BIZ UDゴシック" panose="020B0400000000000000" pitchFamily="49" charset="-128"/>
              </a:rPr>
              <a:t> ●</a:t>
            </a:r>
            <a:r>
              <a:rPr lang="ja-JP" altLang="en-US" sz="1400" dirty="0">
                <a:solidFill>
                  <a:schemeClr val="tx1"/>
                </a:solidFill>
                <a:latin typeface="BIZ UDゴシック" panose="020B0400000000000000" pitchFamily="49" charset="-128"/>
                <a:ea typeface="BIZ UDゴシック" panose="020B0400000000000000" pitchFamily="49" charset="-128"/>
              </a:rPr>
              <a:t>取組みの方向性</a:t>
            </a:r>
            <a:endParaRPr kumimoji="0" lang="en-US" altLang="ja-JP" sz="1400" dirty="0">
              <a:solidFill>
                <a:schemeClr val="tx1"/>
              </a:solidFill>
              <a:latin typeface="BIZ UDゴシック" panose="020B0400000000000000" pitchFamily="49" charset="-128"/>
              <a:ea typeface="BIZ UDゴシック" panose="020B0400000000000000" pitchFamily="49" charset="-128"/>
            </a:endParaRPr>
          </a:p>
          <a:p>
            <a:pPr defTabSz="457178">
              <a:lnSpc>
                <a:spcPts val="1800"/>
              </a:lnSpc>
            </a:pPr>
            <a:r>
              <a:rPr kumimoji="0" lang="ja-JP" altLang="en-US" sz="1400" dirty="0">
                <a:solidFill>
                  <a:schemeClr val="tx1"/>
                </a:solidFill>
                <a:latin typeface="BIZ UDゴシック" panose="020B0400000000000000" pitchFamily="49" charset="-128"/>
                <a:ea typeface="BIZ UDゴシック" panose="020B0400000000000000" pitchFamily="49" charset="-128"/>
              </a:rPr>
              <a:t>・「大阪府林業労働力の確保の促進に関する基本計画」に基づき、</a:t>
            </a:r>
            <a:endParaRPr kumimoji="0" lang="en-US" altLang="ja-JP" sz="1400" dirty="0">
              <a:solidFill>
                <a:schemeClr val="tx1"/>
              </a:solidFill>
              <a:latin typeface="BIZ UDゴシック" panose="020B0400000000000000" pitchFamily="49" charset="-128"/>
              <a:ea typeface="BIZ UDゴシック" panose="020B0400000000000000" pitchFamily="49" charset="-128"/>
            </a:endParaRPr>
          </a:p>
          <a:p>
            <a:pPr defTabSz="457178">
              <a:lnSpc>
                <a:spcPts val="1800"/>
              </a:lnSpc>
            </a:pPr>
            <a:r>
              <a:rPr kumimoji="0" lang="ja-JP" altLang="en-US" sz="1400" dirty="0">
                <a:solidFill>
                  <a:schemeClr val="tx1"/>
                </a:solidFill>
                <a:latin typeface="BIZ UDゴシック" panose="020B0400000000000000" pitchFamily="49" charset="-128"/>
                <a:ea typeface="BIZ UDゴシック" panose="020B0400000000000000" pitchFamily="49" charset="-128"/>
              </a:rPr>
              <a:t>　</a:t>
            </a:r>
            <a:r>
              <a:rPr lang="ja-JP" altLang="en-US" sz="1400" dirty="0">
                <a:solidFill>
                  <a:schemeClr val="tx1"/>
                </a:solidFill>
                <a:latin typeface="BIZ UDゴシック" panose="020B0400000000000000" pitchFamily="49" charset="-128"/>
                <a:ea typeface="BIZ UDゴシック" panose="020B0400000000000000" pitchFamily="49" charset="-128"/>
              </a:rPr>
              <a:t>大阪府林業労働力確保支援センター等と連携した</a:t>
            </a:r>
            <a:r>
              <a:rPr kumimoji="0" lang="ja-JP" altLang="en-US" sz="1400" dirty="0">
                <a:solidFill>
                  <a:schemeClr val="tx1"/>
                </a:solidFill>
                <a:latin typeface="BIZ UDゴシック" panose="020B0400000000000000" pitchFamily="49" charset="-128"/>
                <a:ea typeface="BIZ UDゴシック" panose="020B0400000000000000" pitchFamily="49" charset="-128"/>
              </a:rPr>
              <a:t>就業支援</a:t>
            </a:r>
            <a:r>
              <a:rPr lang="ja-JP" altLang="en-US" sz="1400" dirty="0">
                <a:solidFill>
                  <a:schemeClr val="tx1"/>
                </a:solidFill>
                <a:latin typeface="BIZ UDゴシック" panose="020B0400000000000000" pitchFamily="49" charset="-128"/>
                <a:ea typeface="BIZ UDゴシック" panose="020B0400000000000000" pitchFamily="49" charset="-128"/>
              </a:rPr>
              <a:t>、</a:t>
            </a:r>
            <a:r>
              <a:rPr kumimoji="0" lang="ja-JP" altLang="en-US" sz="1400" dirty="0">
                <a:solidFill>
                  <a:schemeClr val="tx1"/>
                </a:solidFill>
                <a:latin typeface="BIZ UDゴシック" panose="020B0400000000000000" pitchFamily="49" charset="-128"/>
                <a:ea typeface="BIZ UDゴシック" panose="020B0400000000000000" pitchFamily="49" charset="-128"/>
              </a:rPr>
              <a:t>建設業など</a:t>
            </a:r>
            <a:endParaRPr kumimoji="0" lang="en-US" altLang="ja-JP" sz="1400" dirty="0">
              <a:solidFill>
                <a:schemeClr val="tx1"/>
              </a:solidFill>
              <a:latin typeface="BIZ UDゴシック" panose="020B0400000000000000" pitchFamily="49" charset="-128"/>
              <a:ea typeface="BIZ UDゴシック" panose="020B0400000000000000" pitchFamily="49" charset="-128"/>
            </a:endParaRPr>
          </a:p>
          <a:p>
            <a:pPr defTabSz="457178">
              <a:lnSpc>
                <a:spcPts val="1800"/>
              </a:lnSpc>
            </a:pPr>
            <a:r>
              <a:rPr lang="ja-JP" altLang="en-US" sz="1400" dirty="0">
                <a:solidFill>
                  <a:schemeClr val="tx1"/>
                </a:solidFill>
                <a:latin typeface="BIZ UDゴシック" panose="020B0400000000000000" pitchFamily="49" charset="-128"/>
                <a:ea typeface="BIZ UDゴシック" panose="020B0400000000000000" pitchFamily="49" charset="-128"/>
              </a:rPr>
              <a:t>　</a:t>
            </a:r>
            <a:r>
              <a:rPr kumimoji="0" lang="ja-JP" altLang="en-US" sz="1400" dirty="0">
                <a:solidFill>
                  <a:schemeClr val="tx1"/>
                </a:solidFill>
                <a:latin typeface="BIZ UDゴシック" panose="020B0400000000000000" pitchFamily="49" charset="-128"/>
                <a:ea typeface="BIZ UDゴシック" panose="020B0400000000000000" pitchFamily="49" charset="-128"/>
              </a:rPr>
              <a:t>他業種や近隣府県の事業体と連携した新たな人材の確保など</a:t>
            </a:r>
            <a:r>
              <a:rPr lang="ja-JP" altLang="en-US" sz="1400" dirty="0">
                <a:solidFill>
                  <a:schemeClr val="tx1"/>
                </a:solidFill>
                <a:latin typeface="BIZ UDゴシック" panose="020B0400000000000000" pitchFamily="49" charset="-128"/>
                <a:ea typeface="BIZ UDゴシック" panose="020B0400000000000000" pitchFamily="49" charset="-128"/>
              </a:rPr>
              <a:t>林業</a:t>
            </a:r>
            <a:r>
              <a:rPr kumimoji="0" lang="ja-JP" altLang="en-US" sz="1400" dirty="0">
                <a:solidFill>
                  <a:schemeClr val="tx1"/>
                </a:solidFill>
                <a:latin typeface="BIZ UDゴシック" panose="020B0400000000000000" pitchFamily="49" charset="-128"/>
                <a:ea typeface="BIZ UDゴシック" panose="020B0400000000000000" pitchFamily="49" charset="-128"/>
              </a:rPr>
              <a:t>労働力</a:t>
            </a:r>
            <a:endParaRPr kumimoji="0" lang="en-US" altLang="ja-JP" sz="1400" dirty="0">
              <a:solidFill>
                <a:schemeClr val="tx1"/>
              </a:solidFill>
              <a:latin typeface="BIZ UDゴシック" panose="020B0400000000000000" pitchFamily="49" charset="-128"/>
              <a:ea typeface="BIZ UDゴシック" panose="020B0400000000000000" pitchFamily="49" charset="-128"/>
            </a:endParaRPr>
          </a:p>
          <a:p>
            <a:pPr defTabSz="457178">
              <a:lnSpc>
                <a:spcPts val="1800"/>
              </a:lnSpc>
            </a:pPr>
            <a:r>
              <a:rPr lang="ja-JP" altLang="en-US" sz="1400" dirty="0">
                <a:solidFill>
                  <a:schemeClr val="tx1"/>
                </a:solidFill>
                <a:latin typeface="BIZ UDゴシック" panose="020B0400000000000000" pitchFamily="49" charset="-128"/>
                <a:ea typeface="BIZ UDゴシック" panose="020B0400000000000000" pitchFamily="49" charset="-128"/>
              </a:rPr>
              <a:t>　</a:t>
            </a:r>
            <a:r>
              <a:rPr kumimoji="0" lang="ja-JP" altLang="en-US" sz="1400" dirty="0">
                <a:solidFill>
                  <a:schemeClr val="tx1"/>
                </a:solidFill>
                <a:latin typeface="BIZ UDゴシック" panose="020B0400000000000000" pitchFamily="49" charset="-128"/>
                <a:ea typeface="BIZ UDゴシック" panose="020B0400000000000000" pitchFamily="49" charset="-128"/>
              </a:rPr>
              <a:t>の確保の強化に取り組みます。</a:t>
            </a:r>
            <a:endParaRPr kumimoji="0" lang="en-US" altLang="ja-JP" sz="1400" dirty="0">
              <a:solidFill>
                <a:schemeClr val="tx1"/>
              </a:solidFill>
              <a:latin typeface="BIZ UDゴシック" panose="020B0400000000000000" pitchFamily="49" charset="-128"/>
              <a:ea typeface="BIZ UDゴシック" panose="020B0400000000000000" pitchFamily="49" charset="-128"/>
            </a:endParaRPr>
          </a:p>
          <a:p>
            <a:pPr defTabSz="457178">
              <a:lnSpc>
                <a:spcPts val="1800"/>
              </a:lnSpc>
            </a:pPr>
            <a:r>
              <a:rPr kumimoji="0" lang="ja-JP" altLang="en-US" sz="1400" dirty="0">
                <a:solidFill>
                  <a:schemeClr val="tx1"/>
                </a:solidFill>
                <a:latin typeface="BIZ UDゴシック" panose="020B0400000000000000" pitchFamily="49" charset="-128"/>
                <a:ea typeface="BIZ UDゴシック" panose="020B0400000000000000" pitchFamily="49" charset="-128"/>
              </a:rPr>
              <a:t>・府立環境農林水産総合研究所などの関係機関と連携し、最新の技術・知</a:t>
            </a:r>
            <a:endParaRPr kumimoji="0" lang="en-US" altLang="ja-JP" sz="1400" dirty="0">
              <a:solidFill>
                <a:schemeClr val="tx1"/>
              </a:solidFill>
              <a:latin typeface="BIZ UDゴシック" panose="020B0400000000000000" pitchFamily="49" charset="-128"/>
              <a:ea typeface="BIZ UDゴシック" panose="020B0400000000000000" pitchFamily="49" charset="-128"/>
            </a:endParaRPr>
          </a:p>
          <a:p>
            <a:pPr defTabSz="457178">
              <a:lnSpc>
                <a:spcPts val="1800"/>
              </a:lnSpc>
            </a:pPr>
            <a:r>
              <a:rPr lang="ja-JP" altLang="en-US" sz="1400" dirty="0">
                <a:solidFill>
                  <a:schemeClr val="tx1"/>
                </a:solidFill>
                <a:latin typeface="BIZ UDゴシック" panose="020B0400000000000000" pitchFamily="49" charset="-128"/>
                <a:ea typeface="BIZ UDゴシック" panose="020B0400000000000000" pitchFamily="49" charset="-128"/>
              </a:rPr>
              <a:t>　</a:t>
            </a:r>
            <a:r>
              <a:rPr kumimoji="0" lang="ja-JP" altLang="en-US" sz="1400" dirty="0">
                <a:solidFill>
                  <a:schemeClr val="tx1"/>
                </a:solidFill>
                <a:latin typeface="BIZ UDゴシック" panose="020B0400000000000000" pitchFamily="49" charset="-128"/>
                <a:ea typeface="BIZ UDゴシック" panose="020B0400000000000000" pitchFamily="49" charset="-128"/>
              </a:rPr>
              <a:t>識を有する人材の育成に取り組みます。</a:t>
            </a:r>
            <a:endParaRPr kumimoji="0" lang="en-US" altLang="ja-JP" sz="1400" dirty="0">
              <a:solidFill>
                <a:schemeClr val="tx1"/>
              </a:solidFill>
              <a:latin typeface="BIZ UDゴシック" panose="020B0400000000000000" pitchFamily="49" charset="-128"/>
              <a:ea typeface="BIZ UDゴシック" panose="020B0400000000000000" pitchFamily="49" charset="-128"/>
            </a:endParaRPr>
          </a:p>
          <a:p>
            <a:pPr defTabSz="457178">
              <a:lnSpc>
                <a:spcPts val="1800"/>
              </a:lnSpc>
            </a:pPr>
            <a:endParaRPr kumimoji="0" lang="ja-JP" altLang="en-US" sz="1400" dirty="0">
              <a:solidFill>
                <a:schemeClr val="tx1"/>
              </a:solidFill>
              <a:highlight>
                <a:srgbClr val="FFD966"/>
              </a:highlight>
              <a:latin typeface="BIZ UDゴシック" panose="020B0400000000000000" pitchFamily="49" charset="-128"/>
              <a:ea typeface="BIZ UDゴシック" panose="020B0400000000000000" pitchFamily="49" charset="-128"/>
            </a:endParaRPr>
          </a:p>
          <a:p>
            <a:pPr defTabSz="457178">
              <a:lnSpc>
                <a:spcPts val="2200"/>
              </a:lnSpc>
            </a:pPr>
            <a:endParaRPr kumimoji="0" lang="ja-JP" altLang="en-US" sz="1400" dirty="0">
              <a:solidFill>
                <a:schemeClr val="tx1"/>
              </a:solidFill>
              <a:highlight>
                <a:srgbClr val="FFD966"/>
              </a:highlight>
              <a:latin typeface="BIZ UDゴシック" panose="020B0400000000000000" pitchFamily="49" charset="-128"/>
              <a:ea typeface="BIZ UDゴシック" panose="020B0400000000000000" pitchFamily="49" charset="-128"/>
            </a:endParaRPr>
          </a:p>
        </p:txBody>
      </p:sp>
      <p:sp>
        <p:nvSpPr>
          <p:cNvPr id="39" name="テキスト ボックス 38">
            <a:extLst>
              <a:ext uri="{FF2B5EF4-FFF2-40B4-BE49-F238E27FC236}">
                <a16:creationId xmlns:a16="http://schemas.microsoft.com/office/drawing/2014/main" id="{4412575A-AC63-49A5-8FAA-9924D2B289DC}"/>
              </a:ext>
            </a:extLst>
          </p:cNvPr>
          <p:cNvSpPr txBox="1"/>
          <p:nvPr/>
        </p:nvSpPr>
        <p:spPr>
          <a:xfrm>
            <a:off x="7764276" y="4111433"/>
            <a:ext cx="1984877" cy="215444"/>
          </a:xfrm>
          <a:prstGeom prst="rect">
            <a:avLst/>
          </a:prstGeom>
          <a:noFill/>
        </p:spPr>
        <p:txBody>
          <a:bodyPr wrap="square" rtlCol="0">
            <a:spAutoFit/>
          </a:bodyPr>
          <a:lstStyle/>
          <a:p>
            <a:pPr defTabSz="457200"/>
            <a:r>
              <a:rPr kumimoji="0" lang="en-US" altLang="ja-JP" sz="800">
                <a:solidFill>
                  <a:prstClr val="black"/>
                </a:solidFill>
                <a:latin typeface="HG丸ｺﾞｼｯｸM-PRO" panose="020F0600000000000000" pitchFamily="50" charset="-128"/>
                <a:ea typeface="HG丸ｺﾞｼｯｸM-PRO" panose="020F0600000000000000" pitchFamily="50" charset="-128"/>
              </a:rPr>
              <a:t>※</a:t>
            </a:r>
            <a:r>
              <a:rPr kumimoji="0" lang="ja-JP" altLang="en-US" sz="800">
                <a:solidFill>
                  <a:prstClr val="black"/>
                </a:solidFill>
                <a:latin typeface="HG丸ｺﾞｼｯｸM-PRO" panose="020F0600000000000000" pitchFamily="50" charset="-128"/>
                <a:ea typeface="HG丸ｺﾞｼｯｸM-PRO" panose="020F0600000000000000" pitchFamily="50" charset="-128"/>
              </a:rPr>
              <a:t>緑の雇用事業による新規就業者数</a:t>
            </a:r>
            <a:endParaRPr lang="en-US" altLang="ja-JP" sz="800">
              <a:solidFill>
                <a:prstClr val="black"/>
              </a:solidFill>
              <a:latin typeface="HG丸ｺﾞｼｯｸM-PRO" panose="020F0600000000000000" pitchFamily="50" charset="-128"/>
              <a:ea typeface="HG丸ｺﾞｼｯｸM-PRO" panose="020F0600000000000000" pitchFamily="50" charset="-128"/>
            </a:endParaRPr>
          </a:p>
        </p:txBody>
      </p:sp>
      <p:pic>
        <p:nvPicPr>
          <p:cNvPr id="40" name="図 39">
            <a:extLst>
              <a:ext uri="{FF2B5EF4-FFF2-40B4-BE49-F238E27FC236}">
                <a16:creationId xmlns:a16="http://schemas.microsoft.com/office/drawing/2014/main" id="{53C033FE-751A-4D1C-ADFE-1E3E7D3E48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04821" y="5358097"/>
            <a:ext cx="1865506" cy="1401867"/>
          </a:xfrm>
          <a:prstGeom prst="rect">
            <a:avLst/>
          </a:prstGeom>
        </p:spPr>
      </p:pic>
      <p:pic>
        <p:nvPicPr>
          <p:cNvPr id="41" name="図 40">
            <a:extLst>
              <a:ext uri="{FF2B5EF4-FFF2-40B4-BE49-F238E27FC236}">
                <a16:creationId xmlns:a16="http://schemas.microsoft.com/office/drawing/2014/main" id="{376602B0-7356-47A0-AAD1-86B98ADA54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3460" y="5368145"/>
            <a:ext cx="1865506" cy="1401867"/>
          </a:xfrm>
          <a:prstGeom prst="rect">
            <a:avLst/>
          </a:prstGeom>
        </p:spPr>
      </p:pic>
      <p:pic>
        <p:nvPicPr>
          <p:cNvPr id="42" name="図 41">
            <a:extLst>
              <a:ext uri="{FF2B5EF4-FFF2-40B4-BE49-F238E27FC236}">
                <a16:creationId xmlns:a16="http://schemas.microsoft.com/office/drawing/2014/main" id="{6CBF91D7-BEEA-49F0-B7F6-5F69FCA70F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36" y="5350063"/>
            <a:ext cx="1893265" cy="1419949"/>
          </a:xfrm>
          <a:prstGeom prst="rect">
            <a:avLst/>
          </a:prstGeom>
        </p:spPr>
      </p:pic>
      <p:sp>
        <p:nvSpPr>
          <p:cNvPr id="45" name="テキスト ボックス 44">
            <a:extLst>
              <a:ext uri="{FF2B5EF4-FFF2-40B4-BE49-F238E27FC236}">
                <a16:creationId xmlns:a16="http://schemas.microsoft.com/office/drawing/2014/main" id="{39FDCC0C-7524-4DAE-A7AD-0D38916C78EE}"/>
              </a:ext>
            </a:extLst>
          </p:cNvPr>
          <p:cNvSpPr txBox="1"/>
          <p:nvPr/>
        </p:nvSpPr>
        <p:spPr>
          <a:xfrm>
            <a:off x="6288964" y="1298101"/>
            <a:ext cx="1923049" cy="193746"/>
          </a:xfrm>
          <a:prstGeom prst="rect">
            <a:avLst/>
          </a:prstGeom>
          <a:solidFill>
            <a:schemeClr val="bg1"/>
          </a:solidFill>
        </p:spPr>
        <p:txBody>
          <a:bodyPr wrap="square" lIns="0" tIns="0" rIns="0" bIns="0" rtlCol="0">
            <a:noAutofit/>
          </a:bodyPr>
          <a:lstStyle/>
          <a:p>
            <a:pPr defTabSz="457200"/>
            <a:r>
              <a:rPr kumimoji="0" lang="ja-JP" altLang="en-US" sz="1000">
                <a:solidFill>
                  <a:prstClr val="black"/>
                </a:solidFill>
                <a:latin typeface="BIZ UDPゴシック" panose="020B0400000000000000" pitchFamily="50" charset="-128"/>
                <a:ea typeface="BIZ UDPゴシック" panose="020B0400000000000000" pitchFamily="50" charset="-128"/>
              </a:rPr>
              <a:t>■</a:t>
            </a:r>
            <a:r>
              <a:rPr lang="ja-JP" altLang="en-US" sz="1000">
                <a:solidFill>
                  <a:prstClr val="black"/>
                </a:solidFill>
                <a:latin typeface="BIZ UDPゴシック" panose="020B0400000000000000" pitchFamily="50" charset="-128"/>
                <a:ea typeface="BIZ UDPゴシック" panose="020B0400000000000000" pitchFamily="50" charset="-128"/>
              </a:rPr>
              <a:t>大阪府の林業就業者数の推移</a:t>
            </a:r>
            <a:r>
              <a:rPr kumimoji="0" lang="ja-JP" altLang="en-US" sz="1000">
                <a:solidFill>
                  <a:prstClr val="black"/>
                </a:solidFill>
                <a:latin typeface="BIZ UDPゴシック" panose="020B0400000000000000" pitchFamily="50" charset="-128"/>
                <a:ea typeface="BIZ UDPゴシック" panose="020B0400000000000000" pitchFamily="50" charset="-128"/>
              </a:rPr>
              <a:t>　</a:t>
            </a:r>
          </a:p>
        </p:txBody>
      </p:sp>
      <p:sp>
        <p:nvSpPr>
          <p:cNvPr id="46" name="テキスト ボックス 45">
            <a:extLst>
              <a:ext uri="{FF2B5EF4-FFF2-40B4-BE49-F238E27FC236}">
                <a16:creationId xmlns:a16="http://schemas.microsoft.com/office/drawing/2014/main" id="{097A7A41-36FC-44A3-8B98-7049F656D5C0}"/>
              </a:ext>
            </a:extLst>
          </p:cNvPr>
          <p:cNvSpPr txBox="1"/>
          <p:nvPr/>
        </p:nvSpPr>
        <p:spPr>
          <a:xfrm>
            <a:off x="83665" y="5160122"/>
            <a:ext cx="4824000" cy="189940"/>
          </a:xfrm>
          <a:prstGeom prst="rect">
            <a:avLst/>
          </a:prstGeom>
          <a:solidFill>
            <a:schemeClr val="bg1"/>
          </a:solidFill>
        </p:spPr>
        <p:txBody>
          <a:bodyPr wrap="square" lIns="0" tIns="0" rIns="0" bIns="0" rtlCol="0">
            <a:noAutofit/>
          </a:bodyPr>
          <a:lstStyle/>
          <a:p>
            <a:pPr defTabSz="457200"/>
            <a:r>
              <a:rPr kumimoji="0" lang="ja-JP" altLang="en-US" sz="1000">
                <a:solidFill>
                  <a:prstClr val="black"/>
                </a:solidFill>
                <a:latin typeface="BIZ UDPゴシック" panose="020B0400000000000000" pitchFamily="50" charset="-128"/>
                <a:ea typeface="BIZ UDPゴシック" panose="020B0400000000000000" pitchFamily="50" charset="-128"/>
              </a:rPr>
              <a:t>■</a:t>
            </a:r>
            <a:r>
              <a:rPr lang="ja-JP" altLang="en-US" sz="1000">
                <a:solidFill>
                  <a:prstClr val="black"/>
                </a:solidFill>
                <a:latin typeface="BIZ UDPゴシック" panose="020B0400000000000000" pitchFamily="50" charset="-128"/>
                <a:ea typeface="BIZ UDPゴシック" panose="020B0400000000000000" pitchFamily="50" charset="-128"/>
              </a:rPr>
              <a:t>ドローン操作・</a:t>
            </a:r>
            <a:r>
              <a:rPr lang="en-US" altLang="ja-JP" sz="1000">
                <a:solidFill>
                  <a:prstClr val="black"/>
                </a:solidFill>
                <a:latin typeface="BIZ UDPゴシック" panose="020B0400000000000000" pitchFamily="50" charset="-128"/>
                <a:ea typeface="BIZ UDPゴシック" panose="020B0400000000000000" pitchFamily="50" charset="-128"/>
              </a:rPr>
              <a:t>GNSS</a:t>
            </a:r>
            <a:r>
              <a:rPr lang="ja-JP" altLang="en-US" sz="1000">
                <a:solidFill>
                  <a:prstClr val="black"/>
                </a:solidFill>
                <a:latin typeface="BIZ UDPゴシック" panose="020B0400000000000000" pitchFamily="50" charset="-128"/>
                <a:ea typeface="BIZ UDPゴシック" panose="020B0400000000000000" pitchFamily="50" charset="-128"/>
              </a:rPr>
              <a:t>測量などのデジタル技術操作実習や木材利用に関する研修</a:t>
            </a:r>
          </a:p>
          <a:p>
            <a:pPr defTabSz="457200"/>
            <a:endParaRPr lang="ja-JP" altLang="en-US" sz="1000">
              <a:solidFill>
                <a:prstClr val="black"/>
              </a:solidFill>
              <a:latin typeface="BIZ UDPゴシック" panose="020B0400000000000000" pitchFamily="50" charset="-128"/>
              <a:ea typeface="BIZ UDPゴシック" panose="020B0400000000000000" pitchFamily="50" charset="-128"/>
            </a:endParaRPr>
          </a:p>
          <a:p>
            <a:pPr defTabSz="457200"/>
            <a:r>
              <a:rPr kumimoji="0" lang="ja-JP" altLang="en-US" sz="1000">
                <a:solidFill>
                  <a:prstClr val="black"/>
                </a:solidFill>
                <a:latin typeface="BIZ UDPゴシック" panose="020B0400000000000000" pitchFamily="50" charset="-128"/>
                <a:ea typeface="BIZ UDPゴシック" panose="020B0400000000000000" pitchFamily="50" charset="-128"/>
              </a:rPr>
              <a:t>　　</a:t>
            </a:r>
          </a:p>
        </p:txBody>
      </p:sp>
      <p:sp>
        <p:nvSpPr>
          <p:cNvPr id="47" name="矢印: 下 46">
            <a:extLst>
              <a:ext uri="{FF2B5EF4-FFF2-40B4-BE49-F238E27FC236}">
                <a16:creationId xmlns:a16="http://schemas.microsoft.com/office/drawing/2014/main" id="{1E010416-8A55-4F1A-9464-F9A1B8969D45}"/>
              </a:ext>
            </a:extLst>
          </p:cNvPr>
          <p:cNvSpPr/>
          <p:nvPr/>
        </p:nvSpPr>
        <p:spPr>
          <a:xfrm>
            <a:off x="2026583" y="3305441"/>
            <a:ext cx="2126827" cy="147003"/>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latin typeface="Calibri" panose="020F0502020204030204"/>
              <a:ea typeface="游ゴシック" panose="020B0400000000000000" pitchFamily="50" charset="-128"/>
            </a:endParaRPr>
          </a:p>
        </p:txBody>
      </p:sp>
      <p:sp>
        <p:nvSpPr>
          <p:cNvPr id="48" name="矢印: 下 47">
            <a:extLst>
              <a:ext uri="{FF2B5EF4-FFF2-40B4-BE49-F238E27FC236}">
                <a16:creationId xmlns:a16="http://schemas.microsoft.com/office/drawing/2014/main" id="{79D7965A-B4D8-4E59-80FD-90D6654D0F86}"/>
              </a:ext>
            </a:extLst>
          </p:cNvPr>
          <p:cNvSpPr/>
          <p:nvPr/>
        </p:nvSpPr>
        <p:spPr>
          <a:xfrm>
            <a:off x="2041825" y="2404645"/>
            <a:ext cx="2126827" cy="150985"/>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latin typeface="Calibri" panose="020F0502020204030204"/>
              <a:ea typeface="游ゴシック" panose="020B0400000000000000" pitchFamily="50" charset="-128"/>
            </a:endParaRPr>
          </a:p>
        </p:txBody>
      </p:sp>
      <p:graphicFrame>
        <p:nvGraphicFramePr>
          <p:cNvPr id="50" name="表 7">
            <a:extLst>
              <a:ext uri="{FF2B5EF4-FFF2-40B4-BE49-F238E27FC236}">
                <a16:creationId xmlns:a16="http://schemas.microsoft.com/office/drawing/2014/main" id="{2BE94EC5-1799-426C-A4F6-1A1A4EAD8B4D}"/>
              </a:ext>
            </a:extLst>
          </p:cNvPr>
          <p:cNvGraphicFramePr>
            <a:graphicFrameLocks noGrp="1"/>
          </p:cNvGraphicFramePr>
          <p:nvPr/>
        </p:nvGraphicFramePr>
        <p:xfrm>
          <a:off x="6288964" y="1562353"/>
          <a:ext cx="3481797" cy="2538296"/>
        </p:xfrm>
        <a:graphic>
          <a:graphicData uri="http://schemas.openxmlformats.org/drawingml/2006/table">
            <a:tbl>
              <a:tblPr firstRow="1" bandRow="1">
                <a:tableStyleId>{93296810-A885-4BE3-A3E7-6D5BEEA58F35}</a:tableStyleId>
              </a:tblPr>
              <a:tblGrid>
                <a:gridCol w="1037904">
                  <a:extLst>
                    <a:ext uri="{9D8B030D-6E8A-4147-A177-3AD203B41FA5}">
                      <a16:colId xmlns:a16="http://schemas.microsoft.com/office/drawing/2014/main" val="3968695872"/>
                    </a:ext>
                  </a:extLst>
                </a:gridCol>
                <a:gridCol w="2443893">
                  <a:extLst>
                    <a:ext uri="{9D8B030D-6E8A-4147-A177-3AD203B41FA5}">
                      <a16:colId xmlns:a16="http://schemas.microsoft.com/office/drawing/2014/main" val="3670484766"/>
                    </a:ext>
                  </a:extLst>
                </a:gridCol>
              </a:tblGrid>
              <a:tr h="317287">
                <a:tc>
                  <a:txBody>
                    <a:bodyPr/>
                    <a:lstStyle/>
                    <a:p>
                      <a:pPr algn="ctr">
                        <a:lnSpc>
                          <a:spcPts val="1600"/>
                        </a:lnSpc>
                      </a:pPr>
                      <a:r>
                        <a:rPr kumimoji="1" lang="ja-JP" altLang="en-US"/>
                        <a:t>年度</a:t>
                      </a:r>
                    </a:p>
                  </a:txBody>
                  <a:tcPr marL="36000" marR="36000" marT="36000" marB="36000" anchor="ctr"/>
                </a:tc>
                <a:tc>
                  <a:txBody>
                    <a:bodyPr/>
                    <a:lstStyle/>
                    <a:p>
                      <a:pPr algn="ctr">
                        <a:lnSpc>
                          <a:spcPts val="1600"/>
                        </a:lnSpc>
                      </a:pPr>
                      <a:r>
                        <a:rPr kumimoji="1" lang="ja-JP" altLang="en-US"/>
                        <a:t>新規就業者</a:t>
                      </a:r>
                    </a:p>
                  </a:txBody>
                  <a:tcPr marL="36000" marR="36000" marT="36000" marB="36000" anchor="ctr"/>
                </a:tc>
                <a:extLst>
                  <a:ext uri="{0D108BD9-81ED-4DB2-BD59-A6C34878D82A}">
                    <a16:rowId xmlns:a16="http://schemas.microsoft.com/office/drawing/2014/main" val="2261520133"/>
                  </a:ext>
                </a:extLst>
              </a:tr>
              <a:tr h="317287">
                <a:tc>
                  <a:txBody>
                    <a:bodyPr/>
                    <a:lstStyle/>
                    <a:p>
                      <a:pPr algn="ctr">
                        <a:lnSpc>
                          <a:spcPts val="1600"/>
                        </a:lnSpc>
                      </a:pPr>
                      <a:r>
                        <a:rPr kumimoji="1" lang="en-US" altLang="ja-JP"/>
                        <a:t>R1</a:t>
                      </a:r>
                      <a:endParaRPr kumimoji="1" lang="ja-JP" altLang="en-US"/>
                    </a:p>
                  </a:txBody>
                  <a:tcPr marL="36000" marR="36000" marT="36000" marB="36000" anchor="ctr"/>
                </a:tc>
                <a:tc>
                  <a:txBody>
                    <a:bodyPr/>
                    <a:lstStyle/>
                    <a:p>
                      <a:pPr algn="ctr">
                        <a:lnSpc>
                          <a:spcPts val="1600"/>
                        </a:lnSpc>
                      </a:pPr>
                      <a:r>
                        <a:rPr kumimoji="1" lang="en-US" altLang="ja-JP"/>
                        <a:t>4</a:t>
                      </a:r>
                      <a:r>
                        <a:rPr kumimoji="1" lang="ja-JP" altLang="en-US"/>
                        <a:t>人</a:t>
                      </a:r>
                    </a:p>
                  </a:txBody>
                  <a:tcPr marL="36000" marR="36000" marT="36000" marB="36000" anchor="ctr"/>
                </a:tc>
                <a:extLst>
                  <a:ext uri="{0D108BD9-81ED-4DB2-BD59-A6C34878D82A}">
                    <a16:rowId xmlns:a16="http://schemas.microsoft.com/office/drawing/2014/main" val="3026169747"/>
                  </a:ext>
                </a:extLst>
              </a:tr>
              <a:tr h="317287">
                <a:tc>
                  <a:txBody>
                    <a:bodyPr/>
                    <a:lstStyle/>
                    <a:p>
                      <a:pPr algn="ctr">
                        <a:lnSpc>
                          <a:spcPts val="1600"/>
                        </a:lnSpc>
                      </a:pPr>
                      <a:r>
                        <a:rPr kumimoji="1" lang="en-US" altLang="ja-JP"/>
                        <a:t>R2</a:t>
                      </a:r>
                    </a:p>
                  </a:txBody>
                  <a:tcPr marL="36000" marR="36000" marT="36000" marB="36000" anchor="ctr"/>
                </a:tc>
                <a:tc>
                  <a:txBody>
                    <a:bodyPr/>
                    <a:lstStyle/>
                    <a:p>
                      <a:pPr algn="ctr">
                        <a:lnSpc>
                          <a:spcPts val="1600"/>
                        </a:lnSpc>
                      </a:pPr>
                      <a:r>
                        <a:rPr kumimoji="1" lang="en-US" altLang="ja-JP"/>
                        <a:t>2</a:t>
                      </a:r>
                      <a:r>
                        <a:rPr kumimoji="1" lang="ja-JP" altLang="en-US"/>
                        <a:t>人</a:t>
                      </a:r>
                    </a:p>
                  </a:txBody>
                  <a:tcPr marL="36000" marR="36000" marT="36000" marB="36000" anchor="ctr"/>
                </a:tc>
                <a:extLst>
                  <a:ext uri="{0D108BD9-81ED-4DB2-BD59-A6C34878D82A}">
                    <a16:rowId xmlns:a16="http://schemas.microsoft.com/office/drawing/2014/main" val="1596546559"/>
                  </a:ext>
                </a:extLst>
              </a:tr>
              <a:tr h="317287">
                <a:tc>
                  <a:txBody>
                    <a:bodyPr/>
                    <a:lstStyle/>
                    <a:p>
                      <a:pPr algn="ctr">
                        <a:lnSpc>
                          <a:spcPts val="1600"/>
                        </a:lnSpc>
                      </a:pPr>
                      <a:r>
                        <a:rPr kumimoji="1" lang="en-US" altLang="ja-JP"/>
                        <a:t>R3</a:t>
                      </a:r>
                      <a:endParaRPr kumimoji="1" lang="ja-JP" altLang="en-US"/>
                    </a:p>
                  </a:txBody>
                  <a:tcPr marL="36000" marR="36000" marT="36000" marB="36000" anchor="ctr"/>
                </a:tc>
                <a:tc>
                  <a:txBody>
                    <a:bodyPr/>
                    <a:lstStyle/>
                    <a:p>
                      <a:pPr algn="ctr">
                        <a:lnSpc>
                          <a:spcPts val="1600"/>
                        </a:lnSpc>
                      </a:pPr>
                      <a:r>
                        <a:rPr kumimoji="1" lang="en-US" altLang="ja-JP"/>
                        <a:t>2</a:t>
                      </a:r>
                      <a:r>
                        <a:rPr kumimoji="1" lang="ja-JP" altLang="en-US"/>
                        <a:t>人</a:t>
                      </a:r>
                    </a:p>
                  </a:txBody>
                  <a:tcPr marL="36000" marR="36000" marT="36000" marB="36000" anchor="ctr"/>
                </a:tc>
                <a:extLst>
                  <a:ext uri="{0D108BD9-81ED-4DB2-BD59-A6C34878D82A}">
                    <a16:rowId xmlns:a16="http://schemas.microsoft.com/office/drawing/2014/main" val="3280811033"/>
                  </a:ext>
                </a:extLst>
              </a:tr>
              <a:tr h="317287">
                <a:tc>
                  <a:txBody>
                    <a:bodyPr/>
                    <a:lstStyle/>
                    <a:p>
                      <a:pPr algn="ctr">
                        <a:lnSpc>
                          <a:spcPts val="1600"/>
                        </a:lnSpc>
                      </a:pPr>
                      <a:r>
                        <a:rPr kumimoji="1" lang="en-US" altLang="ja-JP"/>
                        <a:t>R4</a:t>
                      </a:r>
                    </a:p>
                  </a:txBody>
                  <a:tcPr marL="36000" marR="36000" marT="36000" marB="36000" anchor="ctr"/>
                </a:tc>
                <a:tc>
                  <a:txBody>
                    <a:bodyPr/>
                    <a:lstStyle/>
                    <a:p>
                      <a:pPr algn="ctr">
                        <a:lnSpc>
                          <a:spcPts val="1600"/>
                        </a:lnSpc>
                      </a:pPr>
                      <a:r>
                        <a:rPr kumimoji="1" lang="en-US" altLang="ja-JP"/>
                        <a:t>3</a:t>
                      </a:r>
                      <a:r>
                        <a:rPr kumimoji="1" lang="ja-JP" altLang="en-US"/>
                        <a:t>人</a:t>
                      </a:r>
                      <a:endParaRPr kumimoji="1" lang="en-US" altLang="ja-JP"/>
                    </a:p>
                  </a:txBody>
                  <a:tcPr marL="36000" marR="36000" marT="36000" marB="36000" anchor="ctr"/>
                </a:tc>
                <a:extLst>
                  <a:ext uri="{0D108BD9-81ED-4DB2-BD59-A6C34878D82A}">
                    <a16:rowId xmlns:a16="http://schemas.microsoft.com/office/drawing/2014/main" val="1295256313"/>
                  </a:ext>
                </a:extLst>
              </a:tr>
              <a:tr h="317287">
                <a:tc>
                  <a:txBody>
                    <a:bodyPr/>
                    <a:lstStyle/>
                    <a:p>
                      <a:pPr algn="ctr">
                        <a:lnSpc>
                          <a:spcPts val="1600"/>
                        </a:lnSpc>
                      </a:pPr>
                      <a:r>
                        <a:rPr kumimoji="1" lang="en-US" altLang="ja-JP"/>
                        <a:t>R5</a:t>
                      </a:r>
                      <a:endParaRPr kumimoji="1" lang="ja-JP" altLang="en-US"/>
                    </a:p>
                  </a:txBody>
                  <a:tcPr marL="36000" marR="36000" marT="36000" marB="36000" anchor="ctr"/>
                </a:tc>
                <a:tc>
                  <a:txBody>
                    <a:bodyPr/>
                    <a:lstStyle/>
                    <a:p>
                      <a:pPr algn="ctr">
                        <a:lnSpc>
                          <a:spcPts val="1600"/>
                        </a:lnSpc>
                      </a:pPr>
                      <a:r>
                        <a:rPr kumimoji="1" lang="en-US" altLang="ja-JP"/>
                        <a:t>1</a:t>
                      </a:r>
                      <a:r>
                        <a:rPr kumimoji="1" lang="ja-JP" altLang="en-US"/>
                        <a:t>人</a:t>
                      </a:r>
                      <a:endParaRPr kumimoji="1" lang="en-US" altLang="ja-JP"/>
                    </a:p>
                  </a:txBody>
                  <a:tcPr marL="36000" marR="36000" marT="36000" marB="36000" anchor="ctr"/>
                </a:tc>
                <a:extLst>
                  <a:ext uri="{0D108BD9-81ED-4DB2-BD59-A6C34878D82A}">
                    <a16:rowId xmlns:a16="http://schemas.microsoft.com/office/drawing/2014/main" val="1502548536"/>
                  </a:ext>
                </a:extLst>
              </a:tr>
              <a:tr h="317287">
                <a:tc>
                  <a:txBody>
                    <a:bodyPr/>
                    <a:lstStyle/>
                    <a:p>
                      <a:pPr algn="ctr">
                        <a:lnSpc>
                          <a:spcPts val="1600"/>
                        </a:lnSpc>
                      </a:pPr>
                      <a:r>
                        <a:rPr kumimoji="1" lang="en-US" altLang="ja-JP"/>
                        <a:t>R6</a:t>
                      </a:r>
                    </a:p>
                  </a:txBody>
                  <a:tcPr marL="36000" marR="36000" marT="36000" marB="36000" anchor="ctr"/>
                </a:tc>
                <a:tc>
                  <a:txBody>
                    <a:bodyPr/>
                    <a:lstStyle/>
                    <a:p>
                      <a:pPr algn="ctr">
                        <a:lnSpc>
                          <a:spcPts val="1600"/>
                        </a:lnSpc>
                      </a:pPr>
                      <a:r>
                        <a:rPr kumimoji="1" lang="en-US" altLang="ja-JP"/>
                        <a:t>0</a:t>
                      </a:r>
                      <a:r>
                        <a:rPr kumimoji="1" lang="ja-JP" altLang="en-US"/>
                        <a:t>人</a:t>
                      </a:r>
                      <a:endParaRPr kumimoji="1" lang="en-US" altLang="ja-JP"/>
                    </a:p>
                  </a:txBody>
                  <a:tcPr marL="36000" marR="36000" marT="36000" marB="36000" anchor="ctr"/>
                </a:tc>
                <a:extLst>
                  <a:ext uri="{0D108BD9-81ED-4DB2-BD59-A6C34878D82A}">
                    <a16:rowId xmlns:a16="http://schemas.microsoft.com/office/drawing/2014/main" val="1135345545"/>
                  </a:ext>
                </a:extLst>
              </a:tr>
              <a:tr h="317287">
                <a:tc>
                  <a:txBody>
                    <a:bodyPr/>
                    <a:lstStyle/>
                    <a:p>
                      <a:pPr algn="ctr">
                        <a:lnSpc>
                          <a:spcPts val="1600"/>
                        </a:lnSpc>
                      </a:pPr>
                      <a:r>
                        <a:rPr kumimoji="1" lang="en-US" altLang="ja-JP"/>
                        <a:t>R7</a:t>
                      </a:r>
                    </a:p>
                  </a:txBody>
                  <a:tcPr marL="36000" marR="36000" marT="36000" marB="36000" anchor="ctr"/>
                </a:tc>
                <a:tc>
                  <a:txBody>
                    <a:bodyPr/>
                    <a:lstStyle/>
                    <a:p>
                      <a:pPr algn="ctr">
                        <a:lnSpc>
                          <a:spcPts val="1600"/>
                        </a:lnSpc>
                      </a:pPr>
                      <a:r>
                        <a:rPr kumimoji="1" lang="en-US" altLang="ja-JP"/>
                        <a:t>2</a:t>
                      </a:r>
                      <a:r>
                        <a:rPr kumimoji="1" lang="ja-JP" altLang="en-US"/>
                        <a:t>人</a:t>
                      </a:r>
                      <a:endParaRPr kumimoji="1" lang="en-US" altLang="ja-JP"/>
                    </a:p>
                  </a:txBody>
                  <a:tcPr marL="36000" marR="36000" marT="36000" marB="36000" anchor="ctr"/>
                </a:tc>
                <a:extLst>
                  <a:ext uri="{0D108BD9-81ED-4DB2-BD59-A6C34878D82A}">
                    <a16:rowId xmlns:a16="http://schemas.microsoft.com/office/drawing/2014/main" val="862753162"/>
                  </a:ext>
                </a:extLst>
              </a:tr>
            </a:tbl>
          </a:graphicData>
        </a:graphic>
      </p:graphicFrame>
      <p:pic>
        <p:nvPicPr>
          <p:cNvPr id="2" name="Picture 1">
            <a:extLst>
              <a:ext uri="{FF2B5EF4-FFF2-40B4-BE49-F238E27FC236}">
                <a16:creationId xmlns:a16="http://schemas.microsoft.com/office/drawing/2014/main" id="{A406BED5-1D48-FEBB-38BA-F8AE4A852C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3038" y="4660406"/>
            <a:ext cx="3476115" cy="1836640"/>
          </a:xfrm>
          <a:prstGeom prst="rect">
            <a:avLst/>
          </a:prstGeom>
        </p:spPr>
      </p:pic>
      <p:sp>
        <p:nvSpPr>
          <p:cNvPr id="20" name="テキスト ボックス 19">
            <a:extLst>
              <a:ext uri="{FF2B5EF4-FFF2-40B4-BE49-F238E27FC236}">
                <a16:creationId xmlns:a16="http://schemas.microsoft.com/office/drawing/2014/main" id="{9C8219D2-EC24-4A28-92EF-0C948E8E360D}"/>
              </a:ext>
            </a:extLst>
          </p:cNvPr>
          <p:cNvSpPr txBox="1"/>
          <p:nvPr/>
        </p:nvSpPr>
        <p:spPr>
          <a:xfrm>
            <a:off x="6288964" y="4409154"/>
            <a:ext cx="2720565" cy="215443"/>
          </a:xfrm>
          <a:prstGeom prst="rect">
            <a:avLst/>
          </a:prstGeom>
          <a:solidFill>
            <a:schemeClr val="bg1"/>
          </a:solidFill>
        </p:spPr>
        <p:txBody>
          <a:bodyPr wrap="square" lIns="0" tIns="0" rIns="0" bIns="0" rtlCol="0">
            <a:noAutofit/>
          </a:bodyPr>
          <a:lstStyle/>
          <a:p>
            <a:pPr defTabSz="457200"/>
            <a:r>
              <a:rPr kumimoji="0" lang="ja-JP" altLang="en-US" sz="1000" dirty="0">
                <a:solidFill>
                  <a:prstClr val="black"/>
                </a:solidFill>
                <a:latin typeface="BIZ UDPゴシック" panose="020B0400000000000000" pitchFamily="50" charset="-128"/>
                <a:ea typeface="BIZ UDPゴシック" panose="020B0400000000000000" pitchFamily="50" charset="-128"/>
              </a:rPr>
              <a:t>■府内</a:t>
            </a:r>
            <a:r>
              <a:rPr lang="ja-JP" altLang="en-US" sz="1000" dirty="0">
                <a:solidFill>
                  <a:prstClr val="black"/>
                </a:solidFill>
                <a:latin typeface="BIZ UDPゴシック" panose="020B0400000000000000" pitchFamily="50" charset="-128"/>
                <a:ea typeface="BIZ UDPゴシック" panose="020B0400000000000000" pitchFamily="50" charset="-128"/>
              </a:rPr>
              <a:t>林業経営体の従事者の年齢構成</a:t>
            </a:r>
            <a:r>
              <a:rPr kumimoji="0" lang="ja-JP" altLang="en-US" sz="1000" dirty="0">
                <a:solidFill>
                  <a:prstClr val="black"/>
                </a:solidFill>
                <a:latin typeface="BIZ UDPゴシック" panose="020B0400000000000000" pitchFamily="50" charset="-128"/>
                <a:ea typeface="BIZ UDPゴシック" panose="020B0400000000000000" pitchFamily="50" charset="-128"/>
              </a:rPr>
              <a:t>　</a:t>
            </a:r>
          </a:p>
        </p:txBody>
      </p:sp>
      <p:pic>
        <p:nvPicPr>
          <p:cNvPr id="35" name="図 34">
            <a:extLst>
              <a:ext uri="{FF2B5EF4-FFF2-40B4-BE49-F238E27FC236}">
                <a16:creationId xmlns:a16="http://schemas.microsoft.com/office/drawing/2014/main" id="{9BE1C601-3CDB-49EF-9458-FF42F8E316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4457" y="-19325"/>
            <a:ext cx="252000" cy="252000"/>
          </a:xfrm>
          <a:prstGeom prst="rect">
            <a:avLst/>
          </a:prstGeom>
        </p:spPr>
      </p:pic>
      <p:pic>
        <p:nvPicPr>
          <p:cNvPr id="52" name="図 51">
            <a:extLst>
              <a:ext uri="{FF2B5EF4-FFF2-40B4-BE49-F238E27FC236}">
                <a16:creationId xmlns:a16="http://schemas.microsoft.com/office/drawing/2014/main" id="{6C5BDFC2-0485-4FB6-B5F5-97495EC08A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4258" y="254042"/>
            <a:ext cx="252000" cy="252000"/>
          </a:xfrm>
          <a:prstGeom prst="rect">
            <a:avLst/>
          </a:prstGeom>
        </p:spPr>
      </p:pic>
      <p:pic>
        <p:nvPicPr>
          <p:cNvPr id="53" name="図 52">
            <a:extLst>
              <a:ext uri="{FF2B5EF4-FFF2-40B4-BE49-F238E27FC236}">
                <a16:creationId xmlns:a16="http://schemas.microsoft.com/office/drawing/2014/main" id="{31249972-F059-4C25-97F9-C262851DAF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07759" y="254042"/>
            <a:ext cx="252000" cy="252000"/>
          </a:xfrm>
          <a:prstGeom prst="rect">
            <a:avLst/>
          </a:prstGeom>
        </p:spPr>
      </p:pic>
      <p:pic>
        <p:nvPicPr>
          <p:cNvPr id="54" name="図 53">
            <a:extLst>
              <a:ext uri="{FF2B5EF4-FFF2-40B4-BE49-F238E27FC236}">
                <a16:creationId xmlns:a16="http://schemas.microsoft.com/office/drawing/2014/main" id="{C7F6AE9B-A523-4BD4-B2DB-43285B4522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07958" y="-19325"/>
            <a:ext cx="252000" cy="252000"/>
          </a:xfrm>
          <a:prstGeom prst="rect">
            <a:avLst/>
          </a:prstGeom>
        </p:spPr>
      </p:pic>
      <p:pic>
        <p:nvPicPr>
          <p:cNvPr id="55" name="図 54">
            <a:extLst>
              <a:ext uri="{FF2B5EF4-FFF2-40B4-BE49-F238E27FC236}">
                <a16:creationId xmlns:a16="http://schemas.microsoft.com/office/drawing/2014/main" id="{6A45005C-D84E-4E09-AE1C-73A8442CCD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21459" y="-19325"/>
            <a:ext cx="252000" cy="252000"/>
          </a:xfrm>
          <a:prstGeom prst="rect">
            <a:avLst/>
          </a:prstGeom>
        </p:spPr>
      </p:pic>
      <p:pic>
        <p:nvPicPr>
          <p:cNvPr id="56" name="図 55">
            <a:extLst>
              <a:ext uri="{FF2B5EF4-FFF2-40B4-BE49-F238E27FC236}">
                <a16:creationId xmlns:a16="http://schemas.microsoft.com/office/drawing/2014/main" id="{6714010B-7F30-4EBE-9D7B-71EC426FCF4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34960" y="-19325"/>
            <a:ext cx="252000" cy="252000"/>
          </a:xfrm>
          <a:prstGeom prst="rect">
            <a:avLst/>
          </a:prstGeom>
        </p:spPr>
      </p:pic>
      <p:pic>
        <p:nvPicPr>
          <p:cNvPr id="57" name="図 56">
            <a:extLst>
              <a:ext uri="{FF2B5EF4-FFF2-40B4-BE49-F238E27FC236}">
                <a16:creationId xmlns:a16="http://schemas.microsoft.com/office/drawing/2014/main" id="{38D970A0-E774-442A-B556-106372C51C7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129" t="4624" r="4028" b="3456"/>
          <a:stretch/>
        </p:blipFill>
        <p:spPr>
          <a:xfrm>
            <a:off x="8279365" y="-19325"/>
            <a:ext cx="253392" cy="252000"/>
          </a:xfrm>
          <a:prstGeom prst="rect">
            <a:avLst/>
          </a:prstGeom>
        </p:spPr>
      </p:pic>
      <p:pic>
        <p:nvPicPr>
          <p:cNvPr id="58" name="Picture 2">
            <a:extLst>
              <a:ext uri="{FF2B5EF4-FFF2-40B4-BE49-F238E27FC236}">
                <a16:creationId xmlns:a16="http://schemas.microsoft.com/office/drawing/2014/main" id="{13EA551F-6CF8-47EE-A936-5571390BAB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80757" y="254042"/>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a:extLst>
              <a:ext uri="{FF2B5EF4-FFF2-40B4-BE49-F238E27FC236}">
                <a16:creationId xmlns:a16="http://schemas.microsoft.com/office/drawing/2014/main" id="{CA0EC43C-55E3-4900-B22A-0BDD7CA7AA8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21263" y="254042"/>
            <a:ext cx="252000" cy="2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805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26D11AAC-90DB-43CE-A977-DE2E7BCFDA8C}"/>
              </a:ext>
            </a:extLst>
          </p:cNvPr>
          <p:cNvSpPr/>
          <p:nvPr/>
        </p:nvSpPr>
        <p:spPr>
          <a:xfrm>
            <a:off x="34419" y="1073034"/>
            <a:ext cx="5631428" cy="408950"/>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050" dirty="0">
                <a:solidFill>
                  <a:schemeClr val="accent6">
                    <a:lumMod val="75000"/>
                  </a:schemeClr>
                </a:solidFill>
                <a:latin typeface="BIZ UDゴシック" panose="020B0400000000000000" pitchFamily="49" charset="-128"/>
                <a:ea typeface="BIZ UDゴシック" panose="020B0400000000000000" pitchFamily="49" charset="-128"/>
              </a:rPr>
              <a:t> 　</a:t>
            </a:r>
            <a:r>
              <a:rPr kumimoji="1" lang="ja-JP" altLang="en-US" sz="1050" b="1" dirty="0">
                <a:solidFill>
                  <a:schemeClr val="accent6">
                    <a:lumMod val="75000"/>
                  </a:schemeClr>
                </a:solidFill>
                <a:latin typeface="BIZ UDゴシック" panose="020B0400000000000000" pitchFamily="49" charset="-128"/>
                <a:ea typeface="BIZ UDゴシック" panose="020B0400000000000000" pitchFamily="49" charset="-128"/>
              </a:rPr>
              <a:t>施策４</a:t>
            </a:r>
            <a:r>
              <a:rPr kumimoji="1" lang="en-US" altLang="ja-JP" sz="1050" b="1" dirty="0">
                <a:solidFill>
                  <a:schemeClr val="accent6">
                    <a:lumMod val="75000"/>
                  </a:schemeClr>
                </a:solidFill>
                <a:latin typeface="BIZ UDゴシック" panose="020B0400000000000000" pitchFamily="49" charset="-128"/>
                <a:ea typeface="BIZ UDゴシック" panose="020B0400000000000000" pitchFamily="49" charset="-128"/>
              </a:rPr>
              <a:t>-</a:t>
            </a:r>
            <a:r>
              <a:rPr kumimoji="1" lang="ja-JP" altLang="en-US" sz="1050" b="1" dirty="0">
                <a:solidFill>
                  <a:schemeClr val="accent6">
                    <a:lumMod val="75000"/>
                  </a:schemeClr>
                </a:solidFill>
                <a:latin typeface="BIZ UDゴシック" panose="020B0400000000000000" pitchFamily="49" charset="-128"/>
                <a:ea typeface="BIZ UDゴシック" panose="020B0400000000000000" pitchFamily="49" charset="-128"/>
              </a:rPr>
              <a:t>２　</a:t>
            </a:r>
            <a:r>
              <a:rPr kumimoji="1" lang="ja-JP" altLang="en-US" dirty="0">
                <a:solidFill>
                  <a:schemeClr val="accent6">
                    <a:lumMod val="75000"/>
                  </a:schemeClr>
                </a:solidFill>
                <a:latin typeface="BIZ UDゴシック" panose="020B0400000000000000" pitchFamily="49" charset="-128"/>
                <a:ea typeface="BIZ UDゴシック" panose="020B0400000000000000" pitchFamily="49" charset="-128"/>
              </a:rPr>
              <a:t>森林災害に対するレジリエンスの向上</a:t>
            </a:r>
            <a:endParaRPr kumimoji="1" lang="en-US" altLang="ja-JP" sz="1050" dirty="0">
              <a:solidFill>
                <a:schemeClr val="accent6">
                  <a:lumMod val="75000"/>
                </a:schemeClr>
              </a:solidFill>
              <a:latin typeface="BIZ UDゴシック" panose="020B0400000000000000" pitchFamily="49" charset="-128"/>
              <a:ea typeface="BIZ UDゴシック" panose="020B0400000000000000" pitchFamily="49" charset="-128"/>
            </a:endParaRPr>
          </a:p>
          <a:p>
            <a:r>
              <a:rPr kumimoji="1" lang="ja-JP" altLang="en-US" sz="1000" dirty="0">
                <a:solidFill>
                  <a:schemeClr val="accent6">
                    <a:lumMod val="75000"/>
                  </a:schemeClr>
                </a:solidFill>
                <a:latin typeface="+mn-ea"/>
              </a:rPr>
              <a:t>   </a:t>
            </a:r>
            <a:endParaRPr kumimoji="1" lang="en-US" altLang="ja-JP" sz="1400" dirty="0">
              <a:solidFill>
                <a:schemeClr val="accent6">
                  <a:lumMod val="75000"/>
                </a:schemeClr>
              </a:solidFill>
              <a:latin typeface="BIZ UDゴシック" panose="020B0400000000000000" pitchFamily="49" charset="-128"/>
              <a:ea typeface="BIZ UDゴシック" panose="020B0400000000000000" pitchFamily="49" charset="-128"/>
            </a:endParaRPr>
          </a:p>
          <a:p>
            <a:r>
              <a:rPr kumimoji="1" lang="ja-JP" altLang="en-US" sz="1400" dirty="0">
                <a:solidFill>
                  <a:schemeClr val="accent6">
                    <a:lumMod val="75000"/>
                  </a:schemeClr>
                </a:solidFill>
                <a:latin typeface="BIZ UDゴシック" panose="020B0400000000000000" pitchFamily="49" charset="-128"/>
                <a:ea typeface="BIZ UDゴシック" panose="020B0400000000000000" pitchFamily="49" charset="-128"/>
              </a:rPr>
              <a:t> </a:t>
            </a:r>
            <a:endParaRPr kumimoji="1" lang="en-US" altLang="ja-JP" sz="1400" dirty="0">
              <a:solidFill>
                <a:schemeClr val="accent6">
                  <a:lumMod val="75000"/>
                </a:schemeClr>
              </a:solidFill>
            </a:endParaRPr>
          </a:p>
        </p:txBody>
      </p:sp>
      <p:sp>
        <p:nvSpPr>
          <p:cNvPr id="8" name="矢印: 下 7">
            <a:extLst>
              <a:ext uri="{FF2B5EF4-FFF2-40B4-BE49-F238E27FC236}">
                <a16:creationId xmlns:a16="http://schemas.microsoft.com/office/drawing/2014/main" id="{6425E072-B8FC-41D5-BCC2-7A2DE1D6F748}"/>
              </a:ext>
            </a:extLst>
          </p:cNvPr>
          <p:cNvSpPr/>
          <p:nvPr/>
        </p:nvSpPr>
        <p:spPr>
          <a:xfrm>
            <a:off x="2205046" y="2957802"/>
            <a:ext cx="1434023" cy="213452"/>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矢印: 下 10">
            <a:extLst>
              <a:ext uri="{FF2B5EF4-FFF2-40B4-BE49-F238E27FC236}">
                <a16:creationId xmlns:a16="http://schemas.microsoft.com/office/drawing/2014/main" id="{FB55A048-961B-4669-A4EA-D9A02A822A4F}"/>
              </a:ext>
            </a:extLst>
          </p:cNvPr>
          <p:cNvSpPr/>
          <p:nvPr/>
        </p:nvSpPr>
        <p:spPr>
          <a:xfrm>
            <a:off x="2205046" y="4809741"/>
            <a:ext cx="1434023" cy="213452"/>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四角形: 角を丸くする 13">
            <a:extLst>
              <a:ext uri="{FF2B5EF4-FFF2-40B4-BE49-F238E27FC236}">
                <a16:creationId xmlns:a16="http://schemas.microsoft.com/office/drawing/2014/main" id="{D47F48E7-E896-44CB-8E42-30500AFE8FB8}"/>
              </a:ext>
            </a:extLst>
          </p:cNvPr>
          <p:cNvSpPr/>
          <p:nvPr/>
        </p:nvSpPr>
        <p:spPr>
          <a:xfrm>
            <a:off x="106345" y="3240139"/>
            <a:ext cx="5631427" cy="1495670"/>
          </a:xfrm>
          <a:prstGeom prst="roundRect">
            <a:avLst>
              <a:gd name="adj" fmla="val 5612"/>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●課題</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・府内には、経営の成り立たない放置された人工林が多数存在する。</a:t>
            </a:r>
          </a:p>
          <a:p>
            <a:r>
              <a:rPr kumimoji="1" lang="ja-JP" altLang="en-US" sz="1400" dirty="0">
                <a:solidFill>
                  <a:schemeClr val="tx1"/>
                </a:solidFill>
                <a:latin typeface="BIZ UDゴシック" panose="020B0400000000000000" pitchFamily="49" charset="-128"/>
                <a:ea typeface="BIZ UDゴシック" panose="020B0400000000000000" pitchFamily="49" charset="-128"/>
              </a:rPr>
              <a:t>　そのような中、</a:t>
            </a:r>
            <a:r>
              <a:rPr kumimoji="1" lang="en-US" altLang="ja-JP" sz="1400" dirty="0">
                <a:solidFill>
                  <a:schemeClr val="tx1"/>
                </a:solidFill>
                <a:latin typeface="BIZ UDゴシック" panose="020B0400000000000000" pitchFamily="49" charset="-128"/>
                <a:ea typeface="BIZ UDゴシック" panose="020B0400000000000000" pitchFamily="49" charset="-128"/>
              </a:rPr>
              <a:t>H30</a:t>
            </a:r>
            <a:r>
              <a:rPr kumimoji="1" lang="ja-JP" altLang="en-US" sz="1400" dirty="0">
                <a:solidFill>
                  <a:schemeClr val="tx1"/>
                </a:solidFill>
                <a:latin typeface="BIZ UDゴシック" panose="020B0400000000000000" pitchFamily="49" charset="-128"/>
                <a:ea typeface="BIZ UDゴシック" panose="020B0400000000000000" pitchFamily="49" charset="-128"/>
              </a:rPr>
              <a:t>年には、台風により大規模な風倒木被害が発生</a:t>
            </a:r>
          </a:p>
          <a:p>
            <a:r>
              <a:rPr kumimoji="1" lang="ja-JP" altLang="en-US" sz="1400" dirty="0">
                <a:solidFill>
                  <a:schemeClr val="tx1"/>
                </a:solidFill>
                <a:latin typeface="BIZ UDゴシック" panose="020B0400000000000000" pitchFamily="49" charset="-128"/>
                <a:ea typeface="BIZ UDゴシック" panose="020B0400000000000000" pitchFamily="49" charset="-128"/>
              </a:rPr>
              <a:t>　するなど、その復旧には、多大な財源と労力を要している。</a:t>
            </a:r>
          </a:p>
          <a:p>
            <a:r>
              <a:rPr kumimoji="1" lang="ja-JP" altLang="en-US" sz="1400" dirty="0">
                <a:solidFill>
                  <a:schemeClr val="tx1"/>
                </a:solidFill>
                <a:latin typeface="BIZ UDゴシック" panose="020B0400000000000000" pitchFamily="49" charset="-128"/>
                <a:ea typeface="BIZ UDゴシック" panose="020B0400000000000000" pitchFamily="49" charset="-128"/>
              </a:rPr>
              <a:t>・ドローン測量や遠隔運転機械の活用、</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災害発生時のＩＣＴ機器の</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活用等が進んでいない</a:t>
            </a:r>
            <a:r>
              <a:rPr kumimoji="1" lang="ja-JP" altLang="en-US" sz="1400" dirty="0">
                <a:solidFill>
                  <a:schemeClr val="tx1"/>
                </a:solidFill>
                <a:latin typeface="BIZ UDゴシック" panose="020B0400000000000000" pitchFamily="49" charset="-128"/>
                <a:ea typeface="BIZ UDゴシック" panose="020B0400000000000000" pitchFamily="49" charset="-128"/>
              </a:rPr>
              <a:t>。</a:t>
            </a:r>
          </a:p>
        </p:txBody>
      </p:sp>
      <p:sp>
        <p:nvSpPr>
          <p:cNvPr id="15" name="四角形: 角を丸くする 14">
            <a:extLst>
              <a:ext uri="{FF2B5EF4-FFF2-40B4-BE49-F238E27FC236}">
                <a16:creationId xmlns:a16="http://schemas.microsoft.com/office/drawing/2014/main" id="{9C722B20-B0D5-44F6-8F0F-BDE39F5C627E}"/>
              </a:ext>
            </a:extLst>
          </p:cNvPr>
          <p:cNvSpPr/>
          <p:nvPr/>
        </p:nvSpPr>
        <p:spPr>
          <a:xfrm>
            <a:off x="106345" y="5116572"/>
            <a:ext cx="5631427" cy="1495669"/>
          </a:xfrm>
          <a:prstGeom prst="roundRect">
            <a:avLst>
              <a:gd name="adj" fmla="val 5612"/>
            </a:avLst>
          </a:prstGeom>
          <a:solidFill>
            <a:schemeClr val="accent6">
              <a:lumMod val="20000"/>
              <a:lumOff val="8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ct val="1500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●取組みの方向性</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・治山施設の整備と併せて、地元住民に対する防災意識の向上や</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災害発生時の対応の周知等を着実に実施していきます。</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・早期復旧のための体制整備として、</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ＩＣＴ機器による調査・測量</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b="1"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の推進や</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災害時迂回路</a:t>
            </a:r>
            <a:r>
              <a:rPr kumimoji="1" lang="ja-JP" altLang="en-US" sz="1400" dirty="0">
                <a:solidFill>
                  <a:schemeClr val="tx1"/>
                </a:solidFill>
                <a:latin typeface="BIZ UDゴシック" panose="020B0400000000000000" pitchFamily="49" charset="-128"/>
                <a:ea typeface="BIZ UDゴシック" panose="020B0400000000000000" pitchFamily="49" charset="-128"/>
              </a:rPr>
              <a:t>として活用できる林道の設定及び管理の</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支援に取り組みます。</a:t>
            </a:r>
          </a:p>
        </p:txBody>
      </p:sp>
      <p:sp>
        <p:nvSpPr>
          <p:cNvPr id="13" name="四角形: 角を丸くする 12">
            <a:extLst>
              <a:ext uri="{FF2B5EF4-FFF2-40B4-BE49-F238E27FC236}">
                <a16:creationId xmlns:a16="http://schemas.microsoft.com/office/drawing/2014/main" id="{C51FC332-6F1A-4C42-8652-661973AD74F2}"/>
              </a:ext>
            </a:extLst>
          </p:cNvPr>
          <p:cNvSpPr/>
          <p:nvPr/>
        </p:nvSpPr>
        <p:spPr>
          <a:xfrm>
            <a:off x="106345" y="1579172"/>
            <a:ext cx="5631427" cy="1286540"/>
          </a:xfrm>
          <a:prstGeom prst="roundRect">
            <a:avLst>
              <a:gd name="adj" fmla="val 5612"/>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●現状</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・近年の大規模災害の頻発化に対し、</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予防策・初動対応の強化、</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b="1"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早期復旧といったレジリエンスの向上</a:t>
            </a:r>
            <a:r>
              <a:rPr kumimoji="1" lang="ja-JP" altLang="en-US" sz="1400" dirty="0">
                <a:solidFill>
                  <a:schemeClr val="tx1"/>
                </a:solidFill>
                <a:latin typeface="BIZ UDゴシック" panose="020B0400000000000000" pitchFamily="49" charset="-128"/>
                <a:ea typeface="BIZ UDゴシック" panose="020B0400000000000000" pitchFamily="49" charset="-128"/>
              </a:rPr>
              <a:t>の機運が高まっている。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・治山事業や森林環境税事業による</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防災・減災対策の推進</a:t>
            </a:r>
            <a:r>
              <a:rPr kumimoji="1" lang="ja-JP" altLang="en-US" sz="1400" dirty="0">
                <a:solidFill>
                  <a:schemeClr val="tx1"/>
                </a:solidFill>
                <a:latin typeface="BIZ UDゴシック" panose="020B0400000000000000" pitchFamily="49" charset="-128"/>
                <a:ea typeface="BIZ UDゴシック" panose="020B0400000000000000" pitchFamily="49" charset="-128"/>
              </a:rPr>
              <a:t>や地域</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住民に対する防災教室による</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防災意識の向上</a:t>
            </a:r>
            <a:r>
              <a:rPr kumimoji="1" lang="ja-JP" altLang="en-US" sz="1400" dirty="0">
                <a:solidFill>
                  <a:schemeClr val="tx1"/>
                </a:solidFill>
                <a:latin typeface="BIZ UDゴシック" panose="020B0400000000000000" pitchFamily="49" charset="-128"/>
                <a:ea typeface="BIZ UDゴシック" panose="020B0400000000000000" pitchFamily="49" charset="-128"/>
              </a:rPr>
              <a:t>に取り組んでいる。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25" name="図 24">
            <a:extLst>
              <a:ext uri="{FF2B5EF4-FFF2-40B4-BE49-F238E27FC236}">
                <a16:creationId xmlns:a16="http://schemas.microsoft.com/office/drawing/2014/main" id="{2C77F34F-3710-4E4D-B886-A9FB5CA064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19261" y="3655602"/>
            <a:ext cx="3734666" cy="2998660"/>
          </a:xfrm>
          <a:prstGeom prst="rect">
            <a:avLst/>
          </a:prstGeom>
        </p:spPr>
      </p:pic>
      <p:sp>
        <p:nvSpPr>
          <p:cNvPr id="27" name="テキスト ボックス 26">
            <a:extLst>
              <a:ext uri="{FF2B5EF4-FFF2-40B4-BE49-F238E27FC236}">
                <a16:creationId xmlns:a16="http://schemas.microsoft.com/office/drawing/2014/main" id="{3D5328C1-EEE9-4233-A9FB-0EBA89C89509}"/>
              </a:ext>
            </a:extLst>
          </p:cNvPr>
          <p:cNvSpPr txBox="1"/>
          <p:nvPr/>
        </p:nvSpPr>
        <p:spPr>
          <a:xfrm>
            <a:off x="5781544" y="3373165"/>
            <a:ext cx="3866104" cy="276999"/>
          </a:xfrm>
          <a:prstGeom prst="rect">
            <a:avLst/>
          </a:prstGeom>
          <a:no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■災害発生時における林道の活用</a:t>
            </a:r>
          </a:p>
        </p:txBody>
      </p:sp>
      <p:sp>
        <p:nvSpPr>
          <p:cNvPr id="26" name="テキスト ボックス 25">
            <a:extLst>
              <a:ext uri="{FF2B5EF4-FFF2-40B4-BE49-F238E27FC236}">
                <a16:creationId xmlns:a16="http://schemas.microsoft.com/office/drawing/2014/main" id="{81866912-8739-40F3-B0E9-F3A605521D73}"/>
              </a:ext>
            </a:extLst>
          </p:cNvPr>
          <p:cNvSpPr txBox="1"/>
          <p:nvPr/>
        </p:nvSpPr>
        <p:spPr>
          <a:xfrm>
            <a:off x="5614922" y="6614562"/>
            <a:ext cx="4124455" cy="230832"/>
          </a:xfrm>
          <a:prstGeom prst="rect">
            <a:avLst/>
          </a:prstGeom>
          <a:solidFill>
            <a:schemeClr val="bg1"/>
          </a:solidFill>
        </p:spPr>
        <p:txBody>
          <a:bodyPr wrap="square">
            <a:spAutoFit/>
          </a:bodyPr>
          <a:lstStyle/>
          <a:p>
            <a:r>
              <a:rPr lang="en-US" altLang="ja-JP" sz="900" dirty="0"/>
              <a:t>【</a:t>
            </a:r>
            <a:r>
              <a:rPr lang="ja-JP" altLang="en-US" sz="900" dirty="0"/>
              <a:t>林野庁</a:t>
            </a:r>
            <a:r>
              <a:rPr lang="en-US" altLang="ja-JP" sz="900" dirty="0"/>
              <a:t>】</a:t>
            </a:r>
            <a:r>
              <a:rPr lang="ja-JP" altLang="en-US" sz="900" dirty="0"/>
              <a:t>林道を災害時の迂回路として活用した例（長野県：国有林林道）</a:t>
            </a:r>
          </a:p>
        </p:txBody>
      </p:sp>
      <p:sp>
        <p:nvSpPr>
          <p:cNvPr id="17" name="スライド番号プレースホルダー 10">
            <a:extLst>
              <a:ext uri="{FF2B5EF4-FFF2-40B4-BE49-F238E27FC236}">
                <a16:creationId xmlns:a16="http://schemas.microsoft.com/office/drawing/2014/main" id="{99F4FF57-7422-4B3B-95F4-B4C0728BA2DE}"/>
              </a:ext>
            </a:extLst>
          </p:cNvPr>
          <p:cNvSpPr>
            <a:spLocks noGrp="1"/>
          </p:cNvSpPr>
          <p:nvPr>
            <p:ph type="sldNum" sz="quarter" idx="12"/>
          </p:nvPr>
        </p:nvSpPr>
        <p:spPr>
          <a:xfrm>
            <a:off x="7677150" y="6508844"/>
            <a:ext cx="2228850" cy="365125"/>
          </a:xfrm>
        </p:spPr>
        <p:txBody>
          <a:bodyPr/>
          <a:lstStyle/>
          <a:p>
            <a:fld id="{D2D8002D-B5B0-4BAC-B1F6-782DDCCE6D9C}" type="slidenum">
              <a:rPr kumimoji="1" lang="ja-JP" altLang="en-US" sz="2000" b="1"/>
              <a:t>34</a:t>
            </a:fld>
            <a:endParaRPr kumimoji="1" lang="ja-JP" altLang="en-US" sz="2000" b="1" dirty="0"/>
          </a:p>
        </p:txBody>
      </p:sp>
      <p:sp>
        <p:nvSpPr>
          <p:cNvPr id="18" name="正方形/長方形 17">
            <a:extLst>
              <a:ext uri="{FF2B5EF4-FFF2-40B4-BE49-F238E27FC236}">
                <a16:creationId xmlns:a16="http://schemas.microsoft.com/office/drawing/2014/main" id="{9BD638D6-5CA0-46D3-B9DF-818DEEE6B478}"/>
              </a:ext>
            </a:extLst>
          </p:cNvPr>
          <p:cNvSpPr/>
          <p:nvPr/>
        </p:nvSpPr>
        <p:spPr>
          <a:xfrm>
            <a:off x="0" y="489858"/>
            <a:ext cx="9906000" cy="464695"/>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8"/>
            <a:r>
              <a:rPr lang="ja-JP" altLang="en-US" sz="2000" dirty="0">
                <a:solidFill>
                  <a:prstClr val="white"/>
                </a:solidFill>
                <a:latin typeface="BIZ UDゴシック" panose="020B0400000000000000" pitchFamily="49" charset="-128"/>
                <a:ea typeface="BIZ UDゴシック" panose="020B0400000000000000" pitchFamily="49" charset="-128"/>
              </a:rPr>
              <a:t> </a:t>
            </a:r>
            <a:r>
              <a:rPr lang="ja-JP" altLang="en-US" sz="1600" dirty="0">
                <a:solidFill>
                  <a:prstClr val="white"/>
                </a:solidFill>
                <a:latin typeface="BIZ UDゴシック" panose="020B0400000000000000" pitchFamily="49" charset="-128"/>
                <a:ea typeface="BIZ UDゴシック" panose="020B0400000000000000" pitchFamily="49" charset="-128"/>
              </a:rPr>
              <a:t>基軸４</a:t>
            </a:r>
            <a:r>
              <a:rPr lang="ja-JP" altLang="en-US" sz="2000" dirty="0">
                <a:solidFill>
                  <a:prstClr val="white"/>
                </a:solidFill>
                <a:latin typeface="BIZ UDゴシック" panose="020B0400000000000000" pitchFamily="49" charset="-128"/>
                <a:ea typeface="BIZ UDゴシック" panose="020B0400000000000000" pitchFamily="49" charset="-128"/>
              </a:rPr>
              <a:t>「長期的な維持・保全を支える取組み」</a:t>
            </a:r>
            <a:endParaRPr lang="ja-JP" altLang="en-US" b="1" dirty="0">
              <a:solidFill>
                <a:prstClr val="white"/>
              </a:solidFill>
              <a:latin typeface="BIZ UDゴシック" panose="020B0400000000000000" pitchFamily="49" charset="-128"/>
              <a:ea typeface="BIZ UDゴシック" panose="020B0400000000000000" pitchFamily="49" charset="-128"/>
            </a:endParaRPr>
          </a:p>
        </p:txBody>
      </p:sp>
      <p:sp>
        <p:nvSpPr>
          <p:cNvPr id="21" name="正方形/長方形 20">
            <a:extLst>
              <a:ext uri="{FF2B5EF4-FFF2-40B4-BE49-F238E27FC236}">
                <a16:creationId xmlns:a16="http://schemas.microsoft.com/office/drawing/2014/main" id="{8F61C87A-924E-4FCE-BACD-4061DF6AAD8E}"/>
              </a:ext>
            </a:extLst>
          </p:cNvPr>
          <p:cNvSpPr/>
          <p:nvPr/>
        </p:nvSpPr>
        <p:spPr>
          <a:xfrm>
            <a:off x="0" y="0"/>
            <a:ext cx="9906000" cy="5450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dirty="0">
                <a:latin typeface="BIZ UDゴシック" panose="020B0400000000000000" pitchFamily="49" charset="-128"/>
                <a:ea typeface="BIZ UDゴシック" panose="020B0400000000000000" pitchFamily="49" charset="-128"/>
              </a:rPr>
              <a:t>　第４章　</a:t>
            </a:r>
            <a:r>
              <a:rPr kumimoji="1" lang="ja-JP" altLang="en-US" sz="1600" dirty="0">
                <a:latin typeface="BIZ UDゴシック" panose="020B0400000000000000" pitchFamily="49" charset="-128"/>
                <a:ea typeface="BIZ UDゴシック" panose="020B0400000000000000" pitchFamily="49" charset="-128"/>
              </a:rPr>
              <a:t>森林の長期的な維持・保全に向けた「</a:t>
            </a:r>
            <a:r>
              <a:rPr kumimoji="1" lang="ja-JP" altLang="en-US" dirty="0">
                <a:latin typeface="BIZ UDゴシック" panose="020B0400000000000000" pitchFamily="49" charset="-128"/>
                <a:ea typeface="BIZ UDゴシック" panose="020B0400000000000000" pitchFamily="49" charset="-128"/>
              </a:rPr>
              <a:t>４つの基軸」と「主要施策」</a:t>
            </a:r>
            <a:endParaRPr kumimoji="1" lang="en-US" altLang="ja-JP" dirty="0">
              <a:latin typeface="BIZ UDゴシック" panose="020B0400000000000000" pitchFamily="49" charset="-128"/>
              <a:ea typeface="BIZ UDゴシック" panose="020B0400000000000000" pitchFamily="49" charset="-128"/>
            </a:endParaRPr>
          </a:p>
        </p:txBody>
      </p:sp>
      <p:pic>
        <p:nvPicPr>
          <p:cNvPr id="6" name="図 5">
            <a:extLst>
              <a:ext uri="{FF2B5EF4-FFF2-40B4-BE49-F238E27FC236}">
                <a16:creationId xmlns:a16="http://schemas.microsoft.com/office/drawing/2014/main" id="{AA81579C-91D6-4AA4-95B8-D78DFDA68D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6933" y="877478"/>
            <a:ext cx="2913065" cy="2465222"/>
          </a:xfrm>
          <a:prstGeom prst="rect">
            <a:avLst/>
          </a:prstGeom>
        </p:spPr>
      </p:pic>
      <p:sp>
        <p:nvSpPr>
          <p:cNvPr id="19" name="テキスト ボックス 18">
            <a:extLst>
              <a:ext uri="{FF2B5EF4-FFF2-40B4-BE49-F238E27FC236}">
                <a16:creationId xmlns:a16="http://schemas.microsoft.com/office/drawing/2014/main" id="{FE665C67-382F-4ACE-9A42-F5C091149022}"/>
              </a:ext>
            </a:extLst>
          </p:cNvPr>
          <p:cNvSpPr txBox="1"/>
          <p:nvPr/>
        </p:nvSpPr>
        <p:spPr>
          <a:xfrm>
            <a:off x="5914980" y="614125"/>
            <a:ext cx="3866104" cy="276999"/>
          </a:xfrm>
          <a:prstGeom prst="rect">
            <a:avLst/>
          </a:prstGeom>
          <a:solidFill>
            <a:schemeClr val="bg1"/>
          </a:solidFill>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■ＵＡＶ写真測量による測量・設計事例</a:t>
            </a:r>
          </a:p>
        </p:txBody>
      </p:sp>
      <p:sp>
        <p:nvSpPr>
          <p:cNvPr id="23" name="テキスト ボックス 22">
            <a:extLst>
              <a:ext uri="{FF2B5EF4-FFF2-40B4-BE49-F238E27FC236}">
                <a16:creationId xmlns:a16="http://schemas.microsoft.com/office/drawing/2014/main" id="{EC48A530-971C-456E-84D8-472070F44CF3}"/>
              </a:ext>
            </a:extLst>
          </p:cNvPr>
          <p:cNvSpPr txBox="1"/>
          <p:nvPr/>
        </p:nvSpPr>
        <p:spPr>
          <a:xfrm>
            <a:off x="5838092" y="3148282"/>
            <a:ext cx="3942992" cy="230832"/>
          </a:xfrm>
          <a:prstGeom prst="rect">
            <a:avLst/>
          </a:prstGeom>
          <a:solidFill>
            <a:schemeClr val="bg1"/>
          </a:solidFill>
        </p:spPr>
        <p:txBody>
          <a:bodyPr wrap="square">
            <a:spAutoFit/>
          </a:bodyPr>
          <a:lstStyle/>
          <a:p>
            <a:r>
              <a:rPr lang="ja-JP" altLang="en-US" sz="900" dirty="0"/>
              <a:t>出展：林野庁資料</a:t>
            </a:r>
            <a:r>
              <a:rPr lang="ja-JP" altLang="en-US" sz="800" dirty="0"/>
              <a:t>（災害復旧事業の迅速化・効率化のためのＩＣＴ技術の活用）</a:t>
            </a:r>
          </a:p>
        </p:txBody>
      </p:sp>
      <p:pic>
        <p:nvPicPr>
          <p:cNvPr id="28" name="図 27">
            <a:extLst>
              <a:ext uri="{FF2B5EF4-FFF2-40B4-BE49-F238E27FC236}">
                <a16:creationId xmlns:a16="http://schemas.microsoft.com/office/drawing/2014/main" id="{8AA56538-917B-4AD2-A7CB-E0EECAEB15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94457" y="-19325"/>
            <a:ext cx="252000" cy="252000"/>
          </a:xfrm>
          <a:prstGeom prst="rect">
            <a:avLst/>
          </a:prstGeom>
        </p:spPr>
      </p:pic>
      <p:pic>
        <p:nvPicPr>
          <p:cNvPr id="29" name="図 28">
            <a:extLst>
              <a:ext uri="{FF2B5EF4-FFF2-40B4-BE49-F238E27FC236}">
                <a16:creationId xmlns:a16="http://schemas.microsoft.com/office/drawing/2014/main" id="{49A56B95-6CFC-459C-B90E-165DF00A25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4258" y="254042"/>
            <a:ext cx="252000" cy="252000"/>
          </a:xfrm>
          <a:prstGeom prst="rect">
            <a:avLst/>
          </a:prstGeom>
        </p:spPr>
      </p:pic>
      <p:pic>
        <p:nvPicPr>
          <p:cNvPr id="30" name="図 29">
            <a:extLst>
              <a:ext uri="{FF2B5EF4-FFF2-40B4-BE49-F238E27FC236}">
                <a16:creationId xmlns:a16="http://schemas.microsoft.com/office/drawing/2014/main" id="{61BE4EC9-7BDC-461C-A83B-ACB43FE5167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7759" y="254042"/>
            <a:ext cx="252000" cy="252000"/>
          </a:xfrm>
          <a:prstGeom prst="rect">
            <a:avLst/>
          </a:prstGeom>
        </p:spPr>
      </p:pic>
      <p:pic>
        <p:nvPicPr>
          <p:cNvPr id="31" name="図 30">
            <a:extLst>
              <a:ext uri="{FF2B5EF4-FFF2-40B4-BE49-F238E27FC236}">
                <a16:creationId xmlns:a16="http://schemas.microsoft.com/office/drawing/2014/main" id="{7014DE33-376A-4884-9FD0-1501FAA123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7958" y="-19325"/>
            <a:ext cx="252000" cy="252000"/>
          </a:xfrm>
          <a:prstGeom prst="rect">
            <a:avLst/>
          </a:prstGeom>
        </p:spPr>
      </p:pic>
      <p:pic>
        <p:nvPicPr>
          <p:cNvPr id="32" name="図 31">
            <a:extLst>
              <a:ext uri="{FF2B5EF4-FFF2-40B4-BE49-F238E27FC236}">
                <a16:creationId xmlns:a16="http://schemas.microsoft.com/office/drawing/2014/main" id="{C703CB60-269C-4EDE-9A18-DA09BC29B7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21459" y="-19325"/>
            <a:ext cx="252000" cy="252000"/>
          </a:xfrm>
          <a:prstGeom prst="rect">
            <a:avLst/>
          </a:prstGeom>
        </p:spPr>
      </p:pic>
      <p:pic>
        <p:nvPicPr>
          <p:cNvPr id="42" name="図 41">
            <a:extLst>
              <a:ext uri="{FF2B5EF4-FFF2-40B4-BE49-F238E27FC236}">
                <a16:creationId xmlns:a16="http://schemas.microsoft.com/office/drawing/2014/main" id="{1065F70C-BC7E-457C-982C-C7B1DDAC734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34960" y="-19325"/>
            <a:ext cx="252000" cy="252000"/>
          </a:xfrm>
          <a:prstGeom prst="rect">
            <a:avLst/>
          </a:prstGeom>
        </p:spPr>
      </p:pic>
      <p:pic>
        <p:nvPicPr>
          <p:cNvPr id="43" name="図 42">
            <a:extLst>
              <a:ext uri="{FF2B5EF4-FFF2-40B4-BE49-F238E27FC236}">
                <a16:creationId xmlns:a16="http://schemas.microsoft.com/office/drawing/2014/main" id="{50CF0170-8B68-4335-82AA-DAC83E38BAF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129" t="4624" r="4028" b="3456"/>
          <a:stretch/>
        </p:blipFill>
        <p:spPr>
          <a:xfrm>
            <a:off x="8279365" y="-19325"/>
            <a:ext cx="253392" cy="252000"/>
          </a:xfrm>
          <a:prstGeom prst="rect">
            <a:avLst/>
          </a:prstGeom>
        </p:spPr>
      </p:pic>
      <p:pic>
        <p:nvPicPr>
          <p:cNvPr id="44" name="Picture 2">
            <a:extLst>
              <a:ext uri="{FF2B5EF4-FFF2-40B4-BE49-F238E27FC236}">
                <a16:creationId xmlns:a16="http://schemas.microsoft.com/office/drawing/2014/main" id="{20BACAD7-B779-4266-8520-4BB4F9FE84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0757" y="254042"/>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5F98C10E-3AE6-4389-8732-BDB6FA3EF4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21263" y="254042"/>
            <a:ext cx="252000" cy="2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982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26D11AAC-90DB-43CE-A977-DE2E7BCFDA8C}"/>
              </a:ext>
            </a:extLst>
          </p:cNvPr>
          <p:cNvSpPr/>
          <p:nvPr/>
        </p:nvSpPr>
        <p:spPr>
          <a:xfrm>
            <a:off x="41805" y="967013"/>
            <a:ext cx="5631428" cy="408950"/>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050" dirty="0">
                <a:solidFill>
                  <a:schemeClr val="accent6">
                    <a:lumMod val="75000"/>
                  </a:schemeClr>
                </a:solidFill>
                <a:latin typeface="BIZ UDゴシック" panose="020B0400000000000000" pitchFamily="49" charset="-128"/>
                <a:ea typeface="BIZ UDゴシック" panose="020B0400000000000000" pitchFamily="49" charset="-128"/>
              </a:rPr>
              <a:t> 　</a:t>
            </a:r>
            <a:r>
              <a:rPr kumimoji="1" lang="ja-JP" altLang="en-US" sz="1050" b="1" dirty="0">
                <a:solidFill>
                  <a:schemeClr val="accent6">
                    <a:lumMod val="75000"/>
                  </a:schemeClr>
                </a:solidFill>
                <a:latin typeface="BIZ UDゴシック" panose="020B0400000000000000" pitchFamily="49" charset="-128"/>
                <a:ea typeface="BIZ UDゴシック" panose="020B0400000000000000" pitchFamily="49" charset="-128"/>
              </a:rPr>
              <a:t>施策４</a:t>
            </a:r>
            <a:r>
              <a:rPr kumimoji="1" lang="en-US" altLang="ja-JP" sz="1050" b="1" dirty="0">
                <a:solidFill>
                  <a:schemeClr val="accent6">
                    <a:lumMod val="75000"/>
                  </a:schemeClr>
                </a:solidFill>
                <a:latin typeface="BIZ UDゴシック" panose="020B0400000000000000" pitchFamily="49" charset="-128"/>
                <a:ea typeface="BIZ UDゴシック" panose="020B0400000000000000" pitchFamily="49" charset="-128"/>
              </a:rPr>
              <a:t>-</a:t>
            </a:r>
            <a:r>
              <a:rPr kumimoji="1" lang="ja-JP" altLang="en-US" sz="1050" b="1" dirty="0">
                <a:solidFill>
                  <a:schemeClr val="accent6">
                    <a:lumMod val="75000"/>
                  </a:schemeClr>
                </a:solidFill>
                <a:latin typeface="BIZ UDゴシック" panose="020B0400000000000000" pitchFamily="49" charset="-128"/>
                <a:ea typeface="BIZ UDゴシック" panose="020B0400000000000000" pitchFamily="49" charset="-128"/>
              </a:rPr>
              <a:t>３　</a:t>
            </a:r>
            <a:r>
              <a:rPr kumimoji="1" lang="ja-JP" altLang="en-US" dirty="0">
                <a:solidFill>
                  <a:schemeClr val="accent6">
                    <a:lumMod val="75000"/>
                  </a:schemeClr>
                </a:solidFill>
                <a:latin typeface="BIZ UDゴシック" panose="020B0400000000000000" pitchFamily="49" charset="-128"/>
                <a:ea typeface="BIZ UDゴシック" panose="020B0400000000000000" pitchFamily="49" charset="-128"/>
              </a:rPr>
              <a:t>府民への見える化</a:t>
            </a:r>
            <a:endParaRPr kumimoji="1" lang="en-US" altLang="ja-JP" sz="1050" dirty="0">
              <a:solidFill>
                <a:schemeClr val="accent6">
                  <a:lumMod val="75000"/>
                </a:schemeClr>
              </a:solidFill>
              <a:latin typeface="BIZ UDゴシック" panose="020B0400000000000000" pitchFamily="49" charset="-128"/>
              <a:ea typeface="BIZ UDゴシック" panose="020B0400000000000000" pitchFamily="49" charset="-128"/>
            </a:endParaRPr>
          </a:p>
          <a:p>
            <a:r>
              <a:rPr kumimoji="1" lang="ja-JP" altLang="en-US" sz="1000" dirty="0">
                <a:solidFill>
                  <a:schemeClr val="accent6">
                    <a:lumMod val="75000"/>
                  </a:schemeClr>
                </a:solidFill>
                <a:latin typeface="+mn-ea"/>
              </a:rPr>
              <a:t>   </a:t>
            </a:r>
            <a:endParaRPr kumimoji="1" lang="en-US" altLang="ja-JP" sz="1400" dirty="0">
              <a:solidFill>
                <a:schemeClr val="accent6">
                  <a:lumMod val="75000"/>
                </a:schemeClr>
              </a:solidFill>
              <a:latin typeface="BIZ UDゴシック" panose="020B0400000000000000" pitchFamily="49" charset="-128"/>
              <a:ea typeface="BIZ UDゴシック" panose="020B0400000000000000" pitchFamily="49" charset="-128"/>
            </a:endParaRPr>
          </a:p>
          <a:p>
            <a:r>
              <a:rPr kumimoji="1" lang="ja-JP" altLang="en-US" sz="1400" dirty="0">
                <a:solidFill>
                  <a:schemeClr val="accent6">
                    <a:lumMod val="75000"/>
                  </a:schemeClr>
                </a:solidFill>
                <a:latin typeface="BIZ UDゴシック" panose="020B0400000000000000" pitchFamily="49" charset="-128"/>
                <a:ea typeface="BIZ UDゴシック" panose="020B0400000000000000" pitchFamily="49" charset="-128"/>
              </a:rPr>
              <a:t> </a:t>
            </a:r>
            <a:endParaRPr kumimoji="1" lang="en-US" altLang="ja-JP" sz="1400" dirty="0">
              <a:solidFill>
                <a:schemeClr val="accent6">
                  <a:lumMod val="75000"/>
                </a:schemeClr>
              </a:solidFill>
            </a:endParaRPr>
          </a:p>
        </p:txBody>
      </p:sp>
      <p:pic>
        <p:nvPicPr>
          <p:cNvPr id="17" name="図 16">
            <a:extLst>
              <a:ext uri="{FF2B5EF4-FFF2-40B4-BE49-F238E27FC236}">
                <a16:creationId xmlns:a16="http://schemas.microsoft.com/office/drawing/2014/main" id="{386E65E4-17CE-49CF-94E5-A37793C3F5E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887083" y="5103598"/>
            <a:ext cx="1977112" cy="1480617"/>
          </a:xfrm>
          <a:prstGeom prst="rect">
            <a:avLst/>
          </a:prstGeom>
        </p:spPr>
      </p:pic>
      <p:sp>
        <p:nvSpPr>
          <p:cNvPr id="18" name="テキスト ボックス 17">
            <a:extLst>
              <a:ext uri="{FF2B5EF4-FFF2-40B4-BE49-F238E27FC236}">
                <a16:creationId xmlns:a16="http://schemas.microsoft.com/office/drawing/2014/main" id="{8CF60AD9-0581-4574-9D97-73412F6B0F39}"/>
              </a:ext>
            </a:extLst>
          </p:cNvPr>
          <p:cNvSpPr txBox="1"/>
          <p:nvPr/>
        </p:nvSpPr>
        <p:spPr>
          <a:xfrm>
            <a:off x="7932333" y="6599652"/>
            <a:ext cx="1886611" cy="246221"/>
          </a:xfrm>
          <a:prstGeom prst="rect">
            <a:avLst/>
          </a:prstGeom>
          <a:noFill/>
        </p:spPr>
        <p:txBody>
          <a:bodyPr wrap="square">
            <a:spAutoFit/>
          </a:bodyPr>
          <a:lstStyle/>
          <a:p>
            <a:pPr algn="ctr"/>
            <a:r>
              <a:rPr lang="en-US" altLang="ja-JP" sz="1000" dirty="0" err="1">
                <a:latin typeface="+mn-ea"/>
              </a:rPr>
              <a:t>Youtube</a:t>
            </a:r>
            <a:r>
              <a:rPr lang="ja-JP" altLang="en-US" sz="1000" dirty="0">
                <a:latin typeface="+mn-ea"/>
              </a:rPr>
              <a:t>動画（森林環境税）</a:t>
            </a:r>
            <a:endParaRPr lang="en-US" altLang="ja-JP" sz="1000" dirty="0">
              <a:latin typeface="+mn-ea"/>
            </a:endParaRPr>
          </a:p>
        </p:txBody>
      </p:sp>
      <p:pic>
        <p:nvPicPr>
          <p:cNvPr id="20" name="図 2">
            <a:extLst>
              <a:ext uri="{FF2B5EF4-FFF2-40B4-BE49-F238E27FC236}">
                <a16:creationId xmlns:a16="http://schemas.microsoft.com/office/drawing/2014/main" id="{0E21F9D1-6E22-413E-9A43-FD33C3F94C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809164" y="5103598"/>
            <a:ext cx="1977112" cy="148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a:extLst>
              <a:ext uri="{FF2B5EF4-FFF2-40B4-BE49-F238E27FC236}">
                <a16:creationId xmlns:a16="http://schemas.microsoft.com/office/drawing/2014/main" id="{13785BB3-59CA-49AE-9CA1-3CB7D22C7A3A}"/>
              </a:ext>
            </a:extLst>
          </p:cNvPr>
          <p:cNvSpPr/>
          <p:nvPr/>
        </p:nvSpPr>
        <p:spPr>
          <a:xfrm>
            <a:off x="5909971" y="6585277"/>
            <a:ext cx="1977112" cy="251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6981" tIns="48491" rIns="96981" bIns="48491" anchor="ctr">
            <a:spAutoFit/>
          </a:bodyPr>
          <a:lstStyle/>
          <a:p>
            <a:pPr algn="ctr">
              <a:defRPr/>
            </a:pPr>
            <a:r>
              <a:rPr lang="ja-JP" altLang="en-US" sz="1000" dirty="0">
                <a:solidFill>
                  <a:schemeClr val="tx1"/>
                </a:solidFill>
                <a:latin typeface="+mn-ea"/>
                <a:cs typeface="メイリオ" panose="020B0604030504040204" pitchFamily="50" charset="-128"/>
              </a:rPr>
              <a:t>防災教室（防災マップづくり）</a:t>
            </a:r>
            <a:endParaRPr lang="en-US" altLang="ja-JP" sz="1000" dirty="0">
              <a:solidFill>
                <a:schemeClr val="tx1"/>
              </a:solidFill>
              <a:latin typeface="+mn-ea"/>
              <a:cs typeface="メイリオ" panose="020B0604030504040204" pitchFamily="50" charset="-128"/>
            </a:endParaRPr>
          </a:p>
        </p:txBody>
      </p:sp>
      <p:sp>
        <p:nvSpPr>
          <p:cNvPr id="22" name="スライド番号プレースホルダー 10">
            <a:extLst>
              <a:ext uri="{FF2B5EF4-FFF2-40B4-BE49-F238E27FC236}">
                <a16:creationId xmlns:a16="http://schemas.microsoft.com/office/drawing/2014/main" id="{E9D3E879-1771-44B2-B87C-AEC6ABBC03F6}"/>
              </a:ext>
            </a:extLst>
          </p:cNvPr>
          <p:cNvSpPr>
            <a:spLocks noGrp="1"/>
          </p:cNvSpPr>
          <p:nvPr>
            <p:ph type="sldNum" sz="quarter" idx="12"/>
          </p:nvPr>
        </p:nvSpPr>
        <p:spPr>
          <a:xfrm>
            <a:off x="7677150" y="6508844"/>
            <a:ext cx="2228850" cy="365125"/>
          </a:xfrm>
        </p:spPr>
        <p:txBody>
          <a:bodyPr/>
          <a:lstStyle/>
          <a:p>
            <a:fld id="{D2D8002D-B5B0-4BAC-B1F6-782DDCCE6D9C}" type="slidenum">
              <a:rPr kumimoji="1" lang="ja-JP" altLang="en-US" sz="2000" b="1"/>
              <a:t>35</a:t>
            </a:fld>
            <a:endParaRPr kumimoji="1" lang="ja-JP" altLang="en-US" sz="2000" b="1" dirty="0"/>
          </a:p>
        </p:txBody>
      </p:sp>
      <p:sp>
        <p:nvSpPr>
          <p:cNvPr id="23" name="正方形/長方形 22">
            <a:extLst>
              <a:ext uri="{FF2B5EF4-FFF2-40B4-BE49-F238E27FC236}">
                <a16:creationId xmlns:a16="http://schemas.microsoft.com/office/drawing/2014/main" id="{C2FE28DD-B31B-41AD-A611-0098FE3FCE28}"/>
              </a:ext>
            </a:extLst>
          </p:cNvPr>
          <p:cNvSpPr/>
          <p:nvPr/>
        </p:nvSpPr>
        <p:spPr>
          <a:xfrm>
            <a:off x="0" y="523510"/>
            <a:ext cx="9906000" cy="464695"/>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178"/>
            <a:r>
              <a:rPr lang="ja-JP" altLang="en-US" sz="2000" dirty="0">
                <a:solidFill>
                  <a:prstClr val="white"/>
                </a:solidFill>
                <a:latin typeface="BIZ UDゴシック" panose="020B0400000000000000" pitchFamily="49" charset="-128"/>
                <a:ea typeface="BIZ UDゴシック" panose="020B0400000000000000" pitchFamily="49" charset="-128"/>
              </a:rPr>
              <a:t> </a:t>
            </a:r>
            <a:r>
              <a:rPr lang="ja-JP" altLang="en-US" sz="1600" dirty="0">
                <a:solidFill>
                  <a:prstClr val="white"/>
                </a:solidFill>
                <a:latin typeface="BIZ UDゴシック" panose="020B0400000000000000" pitchFamily="49" charset="-128"/>
                <a:ea typeface="BIZ UDゴシック" panose="020B0400000000000000" pitchFamily="49" charset="-128"/>
              </a:rPr>
              <a:t>基軸４</a:t>
            </a:r>
            <a:r>
              <a:rPr lang="ja-JP" altLang="en-US" sz="2000" dirty="0">
                <a:solidFill>
                  <a:prstClr val="white"/>
                </a:solidFill>
                <a:latin typeface="BIZ UDゴシック" panose="020B0400000000000000" pitchFamily="49" charset="-128"/>
                <a:ea typeface="BIZ UDゴシック" panose="020B0400000000000000" pitchFamily="49" charset="-128"/>
              </a:rPr>
              <a:t>「長期的な維持・保全を支える取組み」</a:t>
            </a:r>
            <a:endParaRPr lang="ja-JP" altLang="en-US" b="1" dirty="0">
              <a:solidFill>
                <a:prstClr val="white"/>
              </a:solidFill>
              <a:latin typeface="BIZ UDゴシック" panose="020B0400000000000000" pitchFamily="49" charset="-128"/>
              <a:ea typeface="BIZ UDゴシック" panose="020B0400000000000000" pitchFamily="49" charset="-128"/>
            </a:endParaRPr>
          </a:p>
        </p:txBody>
      </p:sp>
      <p:sp>
        <p:nvSpPr>
          <p:cNvPr id="26" name="正方形/長方形 25">
            <a:extLst>
              <a:ext uri="{FF2B5EF4-FFF2-40B4-BE49-F238E27FC236}">
                <a16:creationId xmlns:a16="http://schemas.microsoft.com/office/drawing/2014/main" id="{D0437676-A98A-4EA7-A8EE-5C637CB5AF3F}"/>
              </a:ext>
            </a:extLst>
          </p:cNvPr>
          <p:cNvSpPr/>
          <p:nvPr/>
        </p:nvSpPr>
        <p:spPr>
          <a:xfrm>
            <a:off x="0" y="0"/>
            <a:ext cx="9906000" cy="54509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kumimoji="1" lang="ja-JP" altLang="en-US" dirty="0">
                <a:latin typeface="BIZ UDゴシック" panose="020B0400000000000000" pitchFamily="49" charset="-128"/>
                <a:ea typeface="BIZ UDゴシック" panose="020B0400000000000000" pitchFamily="49" charset="-128"/>
              </a:rPr>
              <a:t>　第４章　</a:t>
            </a:r>
            <a:r>
              <a:rPr kumimoji="1" lang="ja-JP" altLang="en-US" sz="1600" dirty="0">
                <a:latin typeface="BIZ UDゴシック" panose="020B0400000000000000" pitchFamily="49" charset="-128"/>
                <a:ea typeface="BIZ UDゴシック" panose="020B0400000000000000" pitchFamily="49" charset="-128"/>
              </a:rPr>
              <a:t>森林の長期的な維持・保全に向けた「</a:t>
            </a:r>
            <a:r>
              <a:rPr kumimoji="1" lang="ja-JP" altLang="en-US" dirty="0">
                <a:latin typeface="BIZ UDゴシック" panose="020B0400000000000000" pitchFamily="49" charset="-128"/>
                <a:ea typeface="BIZ UDゴシック" panose="020B0400000000000000" pitchFamily="49" charset="-128"/>
              </a:rPr>
              <a:t>４つの基軸」と「主要施策」</a:t>
            </a:r>
            <a:endParaRPr kumimoji="1" lang="en-US" altLang="ja-JP" dirty="0">
              <a:latin typeface="BIZ UDゴシック" panose="020B0400000000000000" pitchFamily="49" charset="-128"/>
              <a:ea typeface="BIZ UDゴシック" panose="020B0400000000000000" pitchFamily="49" charset="-128"/>
            </a:endParaRPr>
          </a:p>
        </p:txBody>
      </p:sp>
      <p:sp>
        <p:nvSpPr>
          <p:cNvPr id="24" name="矢印: 下 23">
            <a:extLst>
              <a:ext uri="{FF2B5EF4-FFF2-40B4-BE49-F238E27FC236}">
                <a16:creationId xmlns:a16="http://schemas.microsoft.com/office/drawing/2014/main" id="{FA583952-E4CE-40B5-BBBD-EC9CE7928B98}"/>
              </a:ext>
            </a:extLst>
          </p:cNvPr>
          <p:cNvSpPr/>
          <p:nvPr/>
        </p:nvSpPr>
        <p:spPr>
          <a:xfrm>
            <a:off x="2155173" y="5259558"/>
            <a:ext cx="1434023" cy="104970"/>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四角形: 角を丸くする 27">
            <a:extLst>
              <a:ext uri="{FF2B5EF4-FFF2-40B4-BE49-F238E27FC236}">
                <a16:creationId xmlns:a16="http://schemas.microsoft.com/office/drawing/2014/main" id="{58552205-4F1E-4C59-B920-7E1D9B1CBCA0}"/>
              </a:ext>
            </a:extLst>
          </p:cNvPr>
          <p:cNvSpPr/>
          <p:nvPr/>
        </p:nvSpPr>
        <p:spPr>
          <a:xfrm>
            <a:off x="56472" y="1375963"/>
            <a:ext cx="5631427" cy="1482910"/>
          </a:xfrm>
          <a:prstGeom prst="roundRect">
            <a:avLst>
              <a:gd name="adj" fmla="val 5612"/>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●現状</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・治山対策の概要資料や計画、実施報告、山地災害危険地区の指定</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情報を冊子、ＨＰ等の様々な媒体を用いて、周知を図っている。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・山地災害危険地区については、現在、航空レーザデータを活用</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したより詳細な見直し調査を行っており、</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令和７年度末には、</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pPr>
              <a:lnSpc>
                <a:spcPts val="1800"/>
              </a:lnSpc>
            </a:pPr>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その結果を公表する予定である。</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p:txBody>
      </p:sp>
      <p:sp>
        <p:nvSpPr>
          <p:cNvPr id="29" name="四角形: 角を丸くする 28">
            <a:extLst>
              <a:ext uri="{FF2B5EF4-FFF2-40B4-BE49-F238E27FC236}">
                <a16:creationId xmlns:a16="http://schemas.microsoft.com/office/drawing/2014/main" id="{410CEBAB-3992-4901-AB32-D4BF5CA171FF}"/>
              </a:ext>
            </a:extLst>
          </p:cNvPr>
          <p:cNvSpPr/>
          <p:nvPr/>
        </p:nvSpPr>
        <p:spPr>
          <a:xfrm>
            <a:off x="56472" y="3062948"/>
            <a:ext cx="5631427" cy="2126322"/>
          </a:xfrm>
          <a:prstGeom prst="roundRect">
            <a:avLst>
              <a:gd name="adj" fmla="val 5612"/>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●課題</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・現在の</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「山地災害危険地区」は、地区設定のみを公表しており</a:t>
            </a: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府民にとっては、個別の危険度ランクや森林の状況等が把握で</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きない状況となっている。</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・治山対策は、普段、人が立ち入らない山間部で実施することから、</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対策の効果や進捗状況が伝わりにくい</a:t>
            </a: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・近年、災害の激甚化、頻発化が進む中、流域全体での安全対策の</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推進が重要であるが、集水域である森林の</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防災・減災対策の必要</a:t>
            </a:r>
            <a:endParaRPr kumimoji="1" lang="en-US" altLang="ja-JP" sz="1400" b="1" u="sng"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b="1"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性や森林の持つ公益的機能等についての府民理解が進んでいない</a:t>
            </a: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30" name="四角形: 角を丸くする 29">
            <a:extLst>
              <a:ext uri="{FF2B5EF4-FFF2-40B4-BE49-F238E27FC236}">
                <a16:creationId xmlns:a16="http://schemas.microsoft.com/office/drawing/2014/main" id="{52437826-41BC-4D68-8597-8DF35570D0F0}"/>
              </a:ext>
            </a:extLst>
          </p:cNvPr>
          <p:cNvSpPr/>
          <p:nvPr/>
        </p:nvSpPr>
        <p:spPr>
          <a:xfrm>
            <a:off x="56472" y="5433060"/>
            <a:ext cx="5631427" cy="1336982"/>
          </a:xfrm>
          <a:prstGeom prst="roundRect">
            <a:avLst>
              <a:gd name="adj" fmla="val 5612"/>
            </a:avLst>
          </a:prstGeom>
          <a:solidFill>
            <a:schemeClr val="accent6">
              <a:lumMod val="20000"/>
              <a:lumOff val="80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nSpc>
                <a:spcPct val="150000"/>
              </a:lnSpc>
            </a:pPr>
            <a:r>
              <a:rPr kumimoji="1" lang="ja-JP" altLang="en-US" sz="1400" dirty="0">
                <a:solidFill>
                  <a:schemeClr val="tx1"/>
                </a:solidFill>
                <a:latin typeface="BIZ UDゴシック" panose="020B0400000000000000" pitchFamily="49" charset="-128"/>
                <a:ea typeface="BIZ UDゴシック" panose="020B0400000000000000" pitchFamily="49" charset="-128"/>
              </a:rPr>
              <a:t> ●取組みの方向性</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・山地災害危険地区の危険度ランクや森林の管理状況等について、</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en-US" altLang="ja-JP" sz="1400" b="1" dirty="0">
                <a:solidFill>
                  <a:schemeClr val="tx1"/>
                </a:solidFill>
                <a:latin typeface="BIZ UDゴシック" panose="020B0400000000000000" pitchFamily="49" charset="-128"/>
                <a:ea typeface="BIZ UDゴシック" panose="020B0400000000000000" pitchFamily="49" charset="-128"/>
              </a:rPr>
              <a:t>   </a:t>
            </a:r>
            <a:r>
              <a:rPr kumimoji="1" lang="ja-JP" altLang="en-US" sz="1400" b="1" dirty="0">
                <a:solidFill>
                  <a:schemeClr val="tx1"/>
                </a:solidFill>
                <a:latin typeface="BIZ UDゴシック" panose="020B0400000000000000" pitchFamily="49" charset="-128"/>
                <a:ea typeface="BIZ UDゴシック" panose="020B0400000000000000" pitchFamily="49" charset="-128"/>
              </a:rPr>
              <a:t>今後、</a:t>
            </a:r>
            <a:r>
              <a:rPr kumimoji="1" lang="en-US" altLang="ja-JP" sz="1400" b="1" u="sng" dirty="0">
                <a:solidFill>
                  <a:schemeClr val="tx1"/>
                </a:solidFill>
                <a:latin typeface="BIZ UDゴシック" panose="020B0400000000000000" pitchFamily="49" charset="-128"/>
                <a:ea typeface="BIZ UDゴシック" panose="020B0400000000000000" pitchFamily="49" charset="-128"/>
              </a:rPr>
              <a:t>Web</a:t>
            </a:r>
            <a:r>
              <a:rPr kumimoji="1" lang="ja-JP" altLang="en-US" sz="1400" b="1" u="sng" dirty="0">
                <a:solidFill>
                  <a:schemeClr val="tx1"/>
                </a:solidFill>
                <a:latin typeface="BIZ UDゴシック" panose="020B0400000000000000" pitchFamily="49" charset="-128"/>
                <a:ea typeface="BIZ UDゴシック" panose="020B0400000000000000" pitchFamily="49" charset="-128"/>
              </a:rPr>
              <a:t>上で公開</a:t>
            </a:r>
            <a:r>
              <a:rPr kumimoji="1" lang="ja-JP" altLang="en-US" sz="1400" dirty="0">
                <a:solidFill>
                  <a:schemeClr val="tx1"/>
                </a:solidFill>
                <a:latin typeface="BIZ UDゴシック" panose="020B0400000000000000" pitchFamily="49" charset="-128"/>
                <a:ea typeface="BIZ UDゴシック" panose="020B0400000000000000" pitchFamily="49" charset="-128"/>
              </a:rPr>
              <a:t>するなど、府民への見える化に取組みます。​ </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en-US" altLang="ja-JP" sz="1400" dirty="0">
                <a:solidFill>
                  <a:schemeClr val="tx1"/>
                </a:solidFill>
                <a:latin typeface="BIZ UDゴシック" panose="020B0400000000000000" pitchFamily="49" charset="-128"/>
                <a:ea typeface="BIZ UDゴシック" panose="020B0400000000000000" pitchFamily="49" charset="-128"/>
              </a:rPr>
              <a:t>SNS</a:t>
            </a:r>
            <a:r>
              <a:rPr kumimoji="1" lang="ja-JP" altLang="en-US" sz="1400" dirty="0">
                <a:solidFill>
                  <a:schemeClr val="tx1"/>
                </a:solidFill>
                <a:latin typeface="BIZ UDゴシック" panose="020B0400000000000000" pitchFamily="49" charset="-128"/>
                <a:ea typeface="BIZ UDゴシック" panose="020B0400000000000000" pitchFamily="49" charset="-128"/>
              </a:rPr>
              <a:t>や</a:t>
            </a:r>
            <a:r>
              <a:rPr kumimoji="1" lang="en-US" altLang="ja-JP" sz="1400" dirty="0" err="1">
                <a:solidFill>
                  <a:schemeClr val="tx1"/>
                </a:solidFill>
                <a:latin typeface="BIZ UDゴシック" panose="020B0400000000000000" pitchFamily="49" charset="-128"/>
                <a:ea typeface="BIZ UDゴシック" panose="020B0400000000000000" pitchFamily="49" charset="-128"/>
              </a:rPr>
              <a:t>Youtube</a:t>
            </a:r>
            <a:r>
              <a:rPr kumimoji="1" lang="ja-JP" altLang="en-US" sz="1400" dirty="0">
                <a:solidFill>
                  <a:schemeClr val="tx1"/>
                </a:solidFill>
                <a:latin typeface="BIZ UDゴシック" panose="020B0400000000000000" pitchFamily="49" charset="-128"/>
                <a:ea typeface="BIZ UDゴシック" panose="020B0400000000000000" pitchFamily="49" charset="-128"/>
              </a:rPr>
              <a:t>動画等を活用するなど、あらゆる機会をとらえ、</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府民の目に届く多角的な広報に取り組みます。</a:t>
            </a:r>
          </a:p>
          <a:p>
            <a:endParaRPr kumimoji="1" lang="en-US" altLang="ja-JP" sz="1400" dirty="0">
              <a:solidFill>
                <a:schemeClr val="tx1"/>
              </a:solidFill>
              <a:highlight>
                <a:srgbClr val="FFD966"/>
              </a:highlight>
              <a:latin typeface="BIZ UDゴシック" panose="020B0400000000000000" pitchFamily="49" charset="-128"/>
              <a:ea typeface="BIZ UDゴシック" panose="020B0400000000000000" pitchFamily="49" charset="-128"/>
            </a:endParaRPr>
          </a:p>
        </p:txBody>
      </p:sp>
      <p:sp>
        <p:nvSpPr>
          <p:cNvPr id="31" name="矢印: 下 30">
            <a:extLst>
              <a:ext uri="{FF2B5EF4-FFF2-40B4-BE49-F238E27FC236}">
                <a16:creationId xmlns:a16="http://schemas.microsoft.com/office/drawing/2014/main" id="{260F03B3-7B57-42CA-B643-FBA02B6F79CB}"/>
              </a:ext>
            </a:extLst>
          </p:cNvPr>
          <p:cNvSpPr/>
          <p:nvPr/>
        </p:nvSpPr>
        <p:spPr>
          <a:xfrm>
            <a:off x="2205542" y="2911783"/>
            <a:ext cx="1434023" cy="104970"/>
          </a:xfrm>
          <a:prstGeom prst="down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テキスト ボックス 31">
            <a:extLst>
              <a:ext uri="{FF2B5EF4-FFF2-40B4-BE49-F238E27FC236}">
                <a16:creationId xmlns:a16="http://schemas.microsoft.com/office/drawing/2014/main" id="{2C54CE71-6D4D-441F-A6CA-9B01A52B2284}"/>
              </a:ext>
            </a:extLst>
          </p:cNvPr>
          <p:cNvSpPr txBox="1"/>
          <p:nvPr/>
        </p:nvSpPr>
        <p:spPr>
          <a:xfrm>
            <a:off x="6362384" y="4660965"/>
            <a:ext cx="2908255" cy="246221"/>
          </a:xfrm>
          <a:prstGeom prst="rect">
            <a:avLst/>
          </a:prstGeom>
          <a:noFill/>
        </p:spPr>
        <p:txBody>
          <a:bodyPr wrap="square">
            <a:spAutoFit/>
          </a:bodyPr>
          <a:lstStyle/>
          <a:p>
            <a:pPr algn="ctr"/>
            <a:r>
              <a:rPr lang="ja-JP" altLang="en-US" sz="1000" b="1" dirty="0">
                <a:latin typeface="BIZ UDゴシック" panose="020B0400000000000000" pitchFamily="49" charset="-128"/>
                <a:ea typeface="BIZ UDゴシック" panose="020B0400000000000000" pitchFamily="49" charset="-128"/>
              </a:rPr>
              <a:t>山地災害危険地区（見直し調査後の公表情報）</a:t>
            </a:r>
            <a:endParaRPr lang="en-US" altLang="ja-JP" sz="1000" b="1" dirty="0">
              <a:latin typeface="BIZ UDゴシック" panose="020B0400000000000000" pitchFamily="49" charset="-128"/>
              <a:ea typeface="BIZ UDゴシック" panose="020B0400000000000000" pitchFamily="49" charset="-128"/>
            </a:endParaRPr>
          </a:p>
        </p:txBody>
      </p:sp>
      <p:pic>
        <p:nvPicPr>
          <p:cNvPr id="33" name="図 32">
            <a:extLst>
              <a:ext uri="{FF2B5EF4-FFF2-40B4-BE49-F238E27FC236}">
                <a16:creationId xmlns:a16="http://schemas.microsoft.com/office/drawing/2014/main" id="{FCB3C5A3-4A12-45B2-A628-A3FD831FA0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38267" y="809209"/>
            <a:ext cx="4069187" cy="3906358"/>
          </a:xfrm>
          <a:prstGeom prst="rect">
            <a:avLst/>
          </a:prstGeom>
        </p:spPr>
      </p:pic>
      <p:pic>
        <p:nvPicPr>
          <p:cNvPr id="34" name="図 33">
            <a:extLst>
              <a:ext uri="{FF2B5EF4-FFF2-40B4-BE49-F238E27FC236}">
                <a16:creationId xmlns:a16="http://schemas.microsoft.com/office/drawing/2014/main" id="{E5C7B747-20B5-48D5-ACD0-BA261517AA2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2933" y="622932"/>
            <a:ext cx="1433422" cy="1631809"/>
          </a:xfrm>
          <a:prstGeom prst="rect">
            <a:avLst/>
          </a:prstGeom>
        </p:spPr>
      </p:pic>
      <p:pic>
        <p:nvPicPr>
          <p:cNvPr id="27" name="図 26">
            <a:extLst>
              <a:ext uri="{FF2B5EF4-FFF2-40B4-BE49-F238E27FC236}">
                <a16:creationId xmlns:a16="http://schemas.microsoft.com/office/drawing/2014/main" id="{0298FA1D-0979-4857-9120-B31742D919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4457" y="-19325"/>
            <a:ext cx="252000" cy="252000"/>
          </a:xfrm>
          <a:prstGeom prst="rect">
            <a:avLst/>
          </a:prstGeom>
        </p:spPr>
      </p:pic>
      <p:pic>
        <p:nvPicPr>
          <p:cNvPr id="35" name="図 34">
            <a:extLst>
              <a:ext uri="{FF2B5EF4-FFF2-40B4-BE49-F238E27FC236}">
                <a16:creationId xmlns:a16="http://schemas.microsoft.com/office/drawing/2014/main" id="{CE060B3C-FE8E-4A33-B677-C87B2C7A901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94258" y="254042"/>
            <a:ext cx="252000" cy="252000"/>
          </a:xfrm>
          <a:prstGeom prst="rect">
            <a:avLst/>
          </a:prstGeom>
        </p:spPr>
      </p:pic>
      <p:pic>
        <p:nvPicPr>
          <p:cNvPr id="36" name="図 35">
            <a:extLst>
              <a:ext uri="{FF2B5EF4-FFF2-40B4-BE49-F238E27FC236}">
                <a16:creationId xmlns:a16="http://schemas.microsoft.com/office/drawing/2014/main" id="{A15787DD-1BD1-4901-B6DE-5EF7913BCBD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07759" y="254042"/>
            <a:ext cx="252000" cy="252000"/>
          </a:xfrm>
          <a:prstGeom prst="rect">
            <a:avLst/>
          </a:prstGeom>
        </p:spPr>
      </p:pic>
      <p:pic>
        <p:nvPicPr>
          <p:cNvPr id="37" name="図 36">
            <a:extLst>
              <a:ext uri="{FF2B5EF4-FFF2-40B4-BE49-F238E27FC236}">
                <a16:creationId xmlns:a16="http://schemas.microsoft.com/office/drawing/2014/main" id="{E36519C8-EBF8-498C-AE49-C799C774A0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07958" y="-19325"/>
            <a:ext cx="252000" cy="252000"/>
          </a:xfrm>
          <a:prstGeom prst="rect">
            <a:avLst/>
          </a:prstGeom>
        </p:spPr>
      </p:pic>
      <p:pic>
        <p:nvPicPr>
          <p:cNvPr id="38" name="図 37">
            <a:extLst>
              <a:ext uri="{FF2B5EF4-FFF2-40B4-BE49-F238E27FC236}">
                <a16:creationId xmlns:a16="http://schemas.microsoft.com/office/drawing/2014/main" id="{68F0F7D8-1112-47D4-9D19-9F1E62B4A94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21459" y="-19325"/>
            <a:ext cx="252000" cy="252000"/>
          </a:xfrm>
          <a:prstGeom prst="rect">
            <a:avLst/>
          </a:prstGeom>
        </p:spPr>
      </p:pic>
      <p:pic>
        <p:nvPicPr>
          <p:cNvPr id="39" name="図 38">
            <a:extLst>
              <a:ext uri="{FF2B5EF4-FFF2-40B4-BE49-F238E27FC236}">
                <a16:creationId xmlns:a16="http://schemas.microsoft.com/office/drawing/2014/main" id="{B50CFE3D-1C57-4FEC-A34F-E5D0C2643DC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34960" y="-19325"/>
            <a:ext cx="252000" cy="252000"/>
          </a:xfrm>
          <a:prstGeom prst="rect">
            <a:avLst/>
          </a:prstGeom>
        </p:spPr>
      </p:pic>
      <p:pic>
        <p:nvPicPr>
          <p:cNvPr id="40" name="図 39">
            <a:extLst>
              <a:ext uri="{FF2B5EF4-FFF2-40B4-BE49-F238E27FC236}">
                <a16:creationId xmlns:a16="http://schemas.microsoft.com/office/drawing/2014/main" id="{DA5CAA1B-BA77-4ABD-A89C-BB80BB3A179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129" t="4624" r="4028" b="3456"/>
          <a:stretch/>
        </p:blipFill>
        <p:spPr>
          <a:xfrm>
            <a:off x="8279365" y="-19325"/>
            <a:ext cx="253392" cy="252000"/>
          </a:xfrm>
          <a:prstGeom prst="rect">
            <a:avLst/>
          </a:prstGeom>
        </p:spPr>
      </p:pic>
      <p:pic>
        <p:nvPicPr>
          <p:cNvPr id="50" name="Picture 2">
            <a:extLst>
              <a:ext uri="{FF2B5EF4-FFF2-40B4-BE49-F238E27FC236}">
                <a16:creationId xmlns:a16="http://schemas.microsoft.com/office/drawing/2014/main" id="{595AE354-2A43-4357-81EF-6EF3F2329FF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80757" y="254042"/>
            <a:ext cx="252000" cy="252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a:extLst>
              <a:ext uri="{FF2B5EF4-FFF2-40B4-BE49-F238E27FC236}">
                <a16:creationId xmlns:a16="http://schemas.microsoft.com/office/drawing/2014/main" id="{C7CE1539-25F6-4D10-B1D8-9820C98321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21263" y="254042"/>
            <a:ext cx="252000" cy="25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969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536582" y="1693889"/>
            <a:ext cx="8832836" cy="2182099"/>
          </a:xfrm>
        </p:spPr>
        <p:txBody>
          <a:bodyPr>
            <a:noAutofit/>
          </a:bodyPr>
          <a:lstStyle/>
          <a:p>
            <a:pPr>
              <a:lnSpc>
                <a:spcPct val="150000"/>
              </a:lnSpc>
            </a:pPr>
            <a:r>
              <a:rPr lang="ja-JP" altLang="en-US" sz="3200" b="1" dirty="0">
                <a:latin typeface="MS UI Gothic" panose="020B0600070205080204" pitchFamily="50" charset="-128"/>
                <a:ea typeface="MS UI Gothic" panose="020B0600070205080204" pitchFamily="50" charset="-128"/>
              </a:rPr>
              <a:t>第５章</a:t>
            </a:r>
            <a:br>
              <a:rPr lang="en-US" altLang="ja-JP" sz="3200" b="1" dirty="0">
                <a:latin typeface="MS UI Gothic" panose="020B0600070205080204" pitchFamily="50" charset="-128"/>
                <a:ea typeface="MS UI Gothic" panose="020B0600070205080204" pitchFamily="50" charset="-128"/>
              </a:rPr>
            </a:br>
            <a:r>
              <a:rPr lang="ja-JP" altLang="en-US" sz="3200" b="1" dirty="0">
                <a:latin typeface="MS UI Gothic" panose="020B0600070205080204" pitchFamily="50" charset="-128"/>
                <a:ea typeface="MS UI Gothic" panose="020B0600070205080204" pitchFamily="50" charset="-128"/>
              </a:rPr>
              <a:t>取組みの展開方法</a:t>
            </a:r>
            <a:endParaRPr lang="ja-JP" altLang="en-US" sz="3429" dirty="0">
              <a:latin typeface="BIZ UDPゴシック" panose="020B0400000000000000" pitchFamily="50" charset="-128"/>
              <a:ea typeface="BIZ UDPゴシック" panose="020B0400000000000000" pitchFamily="50" charset="-128"/>
            </a:endParaRPr>
          </a:p>
        </p:txBody>
      </p:sp>
      <p:sp>
        <p:nvSpPr>
          <p:cNvPr id="5" name="スライド番号プレースホルダー 10">
            <a:extLst>
              <a:ext uri="{FF2B5EF4-FFF2-40B4-BE49-F238E27FC236}">
                <a16:creationId xmlns:a16="http://schemas.microsoft.com/office/drawing/2014/main" id="{95A52DDC-95F4-47F0-B87A-93B1A92C02A0}"/>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36</a:t>
            </a:fld>
            <a:endParaRPr kumimoji="1" lang="ja-JP" altLang="en-US" sz="2000" b="1" dirty="0"/>
          </a:p>
        </p:txBody>
      </p:sp>
    </p:spTree>
    <p:extLst>
      <p:ext uri="{BB962C8B-B14F-4D97-AF65-F5344CB8AC3E}">
        <p14:creationId xmlns:p14="http://schemas.microsoft.com/office/powerpoint/2010/main" val="1780266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19C87FB1-EDD1-46EB-BB01-7F3EC7914C8D}"/>
              </a:ext>
            </a:extLst>
          </p:cNvPr>
          <p:cNvSpPr txBox="1"/>
          <p:nvPr/>
        </p:nvSpPr>
        <p:spPr>
          <a:xfrm>
            <a:off x="451302" y="1965293"/>
            <a:ext cx="9212945" cy="4851206"/>
          </a:xfrm>
          <a:prstGeom prst="rect">
            <a:avLst/>
          </a:prstGeom>
          <a:noFill/>
        </p:spPr>
        <p:txBody>
          <a:bodyPr wrap="square" lIns="0" tIns="0" rIns="0" bIns="0" rtlCol="0">
            <a:noAutofit/>
          </a:bodyPr>
          <a:lstStyle/>
          <a:p>
            <a:r>
              <a:rPr lang="ja-JP" altLang="en-US" b="1" dirty="0">
                <a:solidFill>
                  <a:srgbClr val="002060"/>
                </a:solidFill>
                <a:latin typeface="BIZ UDPゴシック" panose="020B0400000000000000" pitchFamily="50" charset="-128"/>
                <a:ea typeface="BIZ UDPゴシック" panose="020B0400000000000000" pitchFamily="50" charset="-128"/>
              </a:rPr>
              <a:t>   １．ゾーニングの要素</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sz="1400" b="1" dirty="0">
                <a:solidFill>
                  <a:srgbClr val="002060"/>
                </a:solidFill>
                <a:latin typeface="BIZ UDPゴシック" panose="020B0400000000000000" pitchFamily="50" charset="-128"/>
                <a:ea typeface="BIZ UDPゴシック" panose="020B0400000000000000" pitchFamily="50" charset="-128"/>
              </a:rPr>
              <a:t>       </a:t>
            </a:r>
            <a:r>
              <a:rPr lang="ja-JP" altLang="en-US" b="1" dirty="0">
                <a:solidFill>
                  <a:srgbClr val="002060"/>
                </a:solidFill>
                <a:latin typeface="BIZ UDPゴシック" panose="020B0400000000000000" pitchFamily="50" charset="-128"/>
                <a:ea typeface="BIZ UDPゴシック" panose="020B0400000000000000" pitchFamily="50" charset="-128"/>
              </a:rPr>
              <a:t>（１） 森林整備指針の４区分　（将来の森林のあるべき姿）</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sz="1600" b="1" dirty="0">
                <a:solidFill>
                  <a:srgbClr val="002060"/>
                </a:solidFill>
                <a:latin typeface="BIZ UDPゴシック" panose="020B0400000000000000" pitchFamily="50" charset="-128"/>
                <a:ea typeface="BIZ UDPゴシック" panose="020B0400000000000000" pitchFamily="50" charset="-128"/>
              </a:rPr>
              <a:t>　　　　  　 </a:t>
            </a:r>
            <a:r>
              <a:rPr lang="ja-JP" altLang="en-US" sz="1600" dirty="0">
                <a:solidFill>
                  <a:srgbClr val="002060"/>
                </a:solidFill>
                <a:latin typeface="BIZ UDPゴシック" panose="020B0400000000000000" pitchFamily="50" charset="-128"/>
                <a:ea typeface="BIZ UDPゴシック" panose="020B0400000000000000" pitchFamily="50" charset="-128"/>
              </a:rPr>
              <a:t>自然条件 　　　 林相、傾斜・土質区分</a:t>
            </a:r>
            <a:endParaRPr lang="en-US" altLang="ja-JP" sz="1600" dirty="0">
              <a:solidFill>
                <a:srgbClr val="002060"/>
              </a:solidFill>
              <a:latin typeface="BIZ UDPゴシック" panose="020B0400000000000000" pitchFamily="50" charset="-128"/>
              <a:ea typeface="BIZ UDPゴシック" panose="020B0400000000000000" pitchFamily="50" charset="-128"/>
            </a:endParaRPr>
          </a:p>
          <a:p>
            <a:r>
              <a:rPr lang="ja-JP" altLang="en-US" sz="1600" dirty="0">
                <a:solidFill>
                  <a:srgbClr val="002060"/>
                </a:solidFill>
                <a:latin typeface="BIZ UDPゴシック" panose="020B0400000000000000" pitchFamily="50" charset="-128"/>
                <a:ea typeface="BIZ UDPゴシック" panose="020B0400000000000000" pitchFamily="50" charset="-128"/>
              </a:rPr>
              <a:t>　　　　　　 社会的条件①　林道等の路網距離、経営単位のまとまり</a:t>
            </a:r>
            <a:endParaRPr lang="en-US" altLang="ja-JP" sz="1600" dirty="0">
              <a:solidFill>
                <a:srgbClr val="002060"/>
              </a:solidFill>
              <a:latin typeface="BIZ UDPゴシック" panose="020B0400000000000000" pitchFamily="50" charset="-128"/>
              <a:ea typeface="BIZ UDPゴシック" panose="020B0400000000000000" pitchFamily="50" charset="-128"/>
            </a:endParaRPr>
          </a:p>
          <a:p>
            <a:r>
              <a:rPr lang="ja-JP" altLang="en-US" sz="1600" dirty="0">
                <a:solidFill>
                  <a:srgbClr val="002060"/>
                </a:solidFill>
                <a:latin typeface="BIZ UDPゴシック" panose="020B0400000000000000" pitchFamily="50" charset="-128"/>
                <a:ea typeface="BIZ UDPゴシック" panose="020B0400000000000000" pitchFamily="50" charset="-128"/>
              </a:rPr>
              <a:t>　　　　　　 社会的条件②  森林経営計画・森林所有者意向  </a:t>
            </a:r>
            <a:endParaRPr lang="en-US" altLang="ja-JP" sz="1600" dirty="0">
              <a:solidFill>
                <a:srgbClr val="002060"/>
              </a:solidFill>
              <a:latin typeface="BIZ UDPゴシック" panose="020B0400000000000000" pitchFamily="50" charset="-128"/>
              <a:ea typeface="BIZ UDPゴシック" panose="020B0400000000000000" pitchFamily="50" charset="-128"/>
            </a:endParaRPr>
          </a:p>
          <a:p>
            <a:endParaRPr lang="en-US" altLang="ja-JP" sz="800"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     （２） 山地災害危険地区　　  （防災配慮の必要度）</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sz="1600" dirty="0">
                <a:solidFill>
                  <a:srgbClr val="002060"/>
                </a:solidFill>
                <a:latin typeface="BIZ UDPゴシック" panose="020B0400000000000000" pitchFamily="50" charset="-128"/>
                <a:ea typeface="BIZ UDPゴシック" panose="020B0400000000000000" pitchFamily="50" charset="-128"/>
              </a:rPr>
              <a:t>　　　　　　各基軸・施策間の優先度や個別施策の展開方向・実施内容については、防災・減災対策上の</a:t>
            </a:r>
            <a:endParaRPr lang="en-US" altLang="ja-JP" sz="1600" dirty="0">
              <a:solidFill>
                <a:srgbClr val="002060"/>
              </a:solidFill>
              <a:latin typeface="BIZ UDPゴシック" panose="020B0400000000000000" pitchFamily="50" charset="-128"/>
              <a:ea typeface="BIZ UDPゴシック" panose="020B0400000000000000" pitchFamily="50" charset="-128"/>
            </a:endParaRPr>
          </a:p>
          <a:p>
            <a:r>
              <a:rPr lang="ja-JP" altLang="en-US" sz="1600" dirty="0">
                <a:solidFill>
                  <a:srgbClr val="002060"/>
                </a:solidFill>
                <a:latin typeface="BIZ UDPゴシック" panose="020B0400000000000000" pitchFamily="50" charset="-128"/>
                <a:ea typeface="BIZ UDPゴシック" panose="020B0400000000000000" pitchFamily="50" charset="-128"/>
              </a:rPr>
              <a:t>　　　　　　重要度によって判断が左右されることを踏まえ、ゾーニング要素に採用</a:t>
            </a:r>
            <a:endParaRPr lang="en-US" altLang="ja-JP" sz="1600" dirty="0">
              <a:solidFill>
                <a:srgbClr val="002060"/>
              </a:solidFill>
              <a:latin typeface="BIZ UDPゴシック" panose="020B0400000000000000" pitchFamily="50" charset="-128"/>
              <a:ea typeface="BIZ UDPゴシック" panose="020B0400000000000000" pitchFamily="50" charset="-128"/>
            </a:endParaRPr>
          </a:p>
          <a:p>
            <a:endParaRPr lang="en-US" altLang="ja-JP" sz="800"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   ２．ゾーニングの区分数</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　　　森林整備指針の各区分につき、防災減災対策の重要度（山地災害危険地区）で区分</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　　　　　　　各森林区分（４区分） 　　</a:t>
            </a:r>
            <a:r>
              <a:rPr lang="en-US" altLang="ja-JP" b="1" dirty="0">
                <a:solidFill>
                  <a:srgbClr val="002060"/>
                </a:solidFill>
                <a:latin typeface="BIZ UDPゴシック" panose="020B0400000000000000" pitchFamily="50" charset="-128"/>
                <a:ea typeface="BIZ UDPゴシック" panose="020B0400000000000000" pitchFamily="50" charset="-128"/>
              </a:rPr>
              <a:t>×</a:t>
            </a:r>
            <a:r>
              <a:rPr lang="ja-JP" altLang="en-US" b="1" dirty="0">
                <a:solidFill>
                  <a:srgbClr val="002060"/>
                </a:solidFill>
                <a:latin typeface="BIZ UDPゴシック" panose="020B0400000000000000" pitchFamily="50" charset="-128"/>
                <a:ea typeface="BIZ UDPゴシック" panose="020B0400000000000000" pitchFamily="50" charset="-128"/>
              </a:rPr>
              <a:t>　２～３タイプ　</a:t>
            </a:r>
            <a:r>
              <a:rPr lang="ja-JP" altLang="en-US" b="1" dirty="0">
                <a:solidFill>
                  <a:srgbClr val="FF0000"/>
                </a:solidFill>
                <a:latin typeface="BIZ UDPゴシック" panose="020B0400000000000000" pitchFamily="50" charset="-128"/>
                <a:ea typeface="BIZ UDPゴシック" panose="020B0400000000000000" pitchFamily="50" charset="-128"/>
              </a:rPr>
              <a:t>　</a:t>
            </a:r>
            <a:endParaRPr lang="en-US" altLang="ja-JP" b="1" dirty="0">
              <a:solidFill>
                <a:srgbClr val="FF0000"/>
              </a:solidFill>
              <a:highlight>
                <a:srgbClr val="FFFF00"/>
              </a:highlight>
              <a:latin typeface="BIZ UDPゴシック" panose="020B0400000000000000" pitchFamily="50" charset="-128"/>
              <a:ea typeface="BIZ UDPゴシック" panose="020B0400000000000000" pitchFamily="50" charset="-128"/>
            </a:endParaRPr>
          </a:p>
          <a:p>
            <a:endParaRPr lang="en-US" altLang="ja-JP" sz="1050"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   ３．ゾーニングの単位</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　　　　原則、林班単位</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　　 　　</a:t>
            </a:r>
            <a:r>
              <a:rPr lang="ja-JP" altLang="en-US" sz="1600" dirty="0">
                <a:solidFill>
                  <a:srgbClr val="002060"/>
                </a:solidFill>
                <a:latin typeface="BIZ UDPゴシック" panose="020B0400000000000000" pitchFamily="50" charset="-128"/>
                <a:ea typeface="BIZ UDPゴシック" panose="020B0400000000000000" pitchFamily="50" charset="-128"/>
              </a:rPr>
              <a:t>林班面積が大きく、林班単位でのゾーニングが不適当と判断される場合や、林班内に複数の</a:t>
            </a:r>
            <a:endParaRPr lang="en-US" altLang="ja-JP" sz="1600" dirty="0">
              <a:solidFill>
                <a:srgbClr val="002060"/>
              </a:solidFill>
              <a:latin typeface="BIZ UDPゴシック" panose="020B0400000000000000" pitchFamily="50" charset="-128"/>
              <a:ea typeface="BIZ UDPゴシック" panose="020B0400000000000000" pitchFamily="50" charset="-128"/>
            </a:endParaRPr>
          </a:p>
          <a:p>
            <a:r>
              <a:rPr lang="ja-JP" altLang="en-US" sz="1600" dirty="0">
                <a:solidFill>
                  <a:srgbClr val="002060"/>
                </a:solidFill>
                <a:latin typeface="BIZ UDPゴシック" panose="020B0400000000000000" pitchFamily="50" charset="-128"/>
                <a:ea typeface="BIZ UDPゴシック" panose="020B0400000000000000" pitchFamily="50" charset="-128"/>
              </a:rPr>
              <a:t>　　　　　山地災害危険地区を内包する場合は、山地災害危険地区の小流域界や、谷界や尾根界等を</a:t>
            </a:r>
            <a:endParaRPr lang="en-US" altLang="ja-JP" sz="1600" dirty="0">
              <a:solidFill>
                <a:srgbClr val="002060"/>
              </a:solidFill>
              <a:latin typeface="BIZ UDPゴシック" panose="020B0400000000000000" pitchFamily="50" charset="-128"/>
              <a:ea typeface="BIZ UDPゴシック" panose="020B0400000000000000" pitchFamily="50" charset="-128"/>
            </a:endParaRPr>
          </a:p>
          <a:p>
            <a:r>
              <a:rPr lang="ja-JP" altLang="en-US" sz="1600" dirty="0">
                <a:solidFill>
                  <a:srgbClr val="002060"/>
                </a:solidFill>
                <a:latin typeface="BIZ UDPゴシック" panose="020B0400000000000000" pitchFamily="50" charset="-128"/>
                <a:ea typeface="BIZ UDPゴシック" panose="020B0400000000000000" pitchFamily="50" charset="-128"/>
              </a:rPr>
              <a:t>　　　　　用いて、</a:t>
            </a:r>
            <a:r>
              <a:rPr lang="en-US" altLang="ja-JP" sz="1600" dirty="0">
                <a:solidFill>
                  <a:srgbClr val="002060"/>
                </a:solidFill>
                <a:latin typeface="BIZ UDPゴシック" panose="020B0400000000000000" pitchFamily="50" charset="-128"/>
                <a:ea typeface="BIZ UDPゴシック" panose="020B0400000000000000" pitchFamily="50" charset="-128"/>
              </a:rPr>
              <a:t>30</a:t>
            </a:r>
            <a:r>
              <a:rPr lang="ja-JP" altLang="en-US" sz="1600" dirty="0">
                <a:solidFill>
                  <a:srgbClr val="002060"/>
                </a:solidFill>
                <a:latin typeface="BIZ UDPゴシック" panose="020B0400000000000000" pitchFamily="50" charset="-128"/>
                <a:ea typeface="BIZ UDPゴシック" panose="020B0400000000000000" pitchFamily="50" charset="-128"/>
              </a:rPr>
              <a:t>ｈ</a:t>
            </a:r>
            <a:r>
              <a:rPr lang="en-US" altLang="ja-JP" sz="1600" dirty="0">
                <a:solidFill>
                  <a:srgbClr val="002060"/>
                </a:solidFill>
                <a:latin typeface="BIZ UDPゴシック" panose="020B0400000000000000" pitchFamily="50" charset="-128"/>
                <a:ea typeface="BIZ UDPゴシック" panose="020B0400000000000000" pitchFamily="50" charset="-128"/>
              </a:rPr>
              <a:t>a</a:t>
            </a:r>
            <a:r>
              <a:rPr lang="ja-JP" altLang="en-US" sz="1600" dirty="0">
                <a:solidFill>
                  <a:srgbClr val="002060"/>
                </a:solidFill>
                <a:latin typeface="BIZ UDPゴシック" panose="020B0400000000000000" pitchFamily="50" charset="-128"/>
                <a:ea typeface="BIZ UDPゴシック" panose="020B0400000000000000" pitchFamily="50" charset="-128"/>
              </a:rPr>
              <a:t>～</a:t>
            </a:r>
            <a:r>
              <a:rPr lang="en-US" altLang="ja-JP" sz="1600" dirty="0">
                <a:solidFill>
                  <a:srgbClr val="002060"/>
                </a:solidFill>
                <a:latin typeface="BIZ UDPゴシック" panose="020B0400000000000000" pitchFamily="50" charset="-128"/>
                <a:ea typeface="BIZ UDPゴシック" panose="020B0400000000000000" pitchFamily="50" charset="-128"/>
              </a:rPr>
              <a:t>50ha</a:t>
            </a:r>
            <a:r>
              <a:rPr lang="ja-JP" altLang="en-US" sz="1600" dirty="0">
                <a:solidFill>
                  <a:srgbClr val="002060"/>
                </a:solidFill>
                <a:latin typeface="BIZ UDPゴシック" panose="020B0400000000000000" pitchFamily="50" charset="-128"/>
                <a:ea typeface="BIZ UDPゴシック" panose="020B0400000000000000" pitchFamily="50" charset="-128"/>
              </a:rPr>
              <a:t>程度の単位に区分する。</a:t>
            </a:r>
            <a:endParaRPr lang="en-US" altLang="ja-JP" sz="1600" dirty="0">
              <a:solidFill>
                <a:srgbClr val="002060"/>
              </a:solidFill>
              <a:latin typeface="BIZ UDPゴシック" panose="020B0400000000000000" pitchFamily="50" charset="-128"/>
              <a:ea typeface="BIZ UDPゴシック" panose="020B0400000000000000" pitchFamily="50" charset="-128"/>
            </a:endParaRPr>
          </a:p>
          <a:p>
            <a:r>
              <a:rPr lang="ja-JP" altLang="en-US" sz="1600" b="1" dirty="0">
                <a:solidFill>
                  <a:srgbClr val="002060"/>
                </a:solidFill>
                <a:latin typeface="BIZ UDPゴシック" panose="020B0400000000000000" pitchFamily="50" charset="-128"/>
                <a:ea typeface="BIZ UDPゴシック" panose="020B0400000000000000" pitchFamily="50" charset="-128"/>
              </a:rPr>
              <a:t>　　　　　　</a:t>
            </a:r>
            <a:endParaRPr lang="en-US" altLang="ja-JP" sz="1600"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　　</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endParaRPr lang="en-US" altLang="ja-JP" b="1" dirty="0">
              <a:solidFill>
                <a:srgbClr val="002060"/>
              </a:solidFill>
              <a:latin typeface="BIZ UDPゴシック" panose="020B0400000000000000" pitchFamily="50" charset="-128"/>
              <a:ea typeface="BIZ UDPゴシック" panose="020B0400000000000000" pitchFamily="50" charset="-128"/>
            </a:endParaRPr>
          </a:p>
          <a:p>
            <a:endParaRPr lang="en-US" altLang="ja-JP" b="1" dirty="0">
              <a:solidFill>
                <a:srgbClr val="002060"/>
              </a:solidFill>
              <a:latin typeface="BIZ UDPゴシック" panose="020B0400000000000000" pitchFamily="50" charset="-128"/>
              <a:ea typeface="BIZ UDPゴシック" panose="020B0400000000000000" pitchFamily="50" charset="-128"/>
            </a:endParaRPr>
          </a:p>
          <a:p>
            <a:endParaRPr lang="en-US" altLang="ja-JP" b="1" dirty="0">
              <a:solidFill>
                <a:srgbClr val="002060"/>
              </a:solidFill>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626F403C-5D19-42A2-9334-1F38AE529DD6}"/>
              </a:ext>
            </a:extLst>
          </p:cNvPr>
          <p:cNvSpPr/>
          <p:nvPr/>
        </p:nvSpPr>
        <p:spPr>
          <a:xfrm>
            <a:off x="181370" y="708003"/>
            <a:ext cx="9599714" cy="101398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ja-JP" altLang="en-US" sz="1700" dirty="0">
                <a:solidFill>
                  <a:schemeClr val="tx1"/>
                </a:solidFill>
                <a:latin typeface="BIZ UDゴシック" panose="020B0400000000000000" pitchFamily="49" charset="-128"/>
                <a:ea typeface="BIZ UDゴシック" panose="020B0400000000000000" pitchFamily="49" charset="-128"/>
              </a:rPr>
              <a:t>　森林保全や森林施業の方法や場所を誘導し、各基軸・施策を効率的に進めていくことを目的に、めざすべき森林の将来像と重視する取組み内容を割振るゾーニングを行うとともに、各ゾーニングにおいて実施される施策の優先度と、各主体の取り組み観点を示します。</a:t>
            </a:r>
            <a:endParaRPr lang="en-US" altLang="ja-JP" sz="1700" dirty="0">
              <a:solidFill>
                <a:schemeClr val="tx1"/>
              </a:solidFill>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6165B49B-AA6D-4336-926B-F011749FCD29}"/>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第５章　取り組みの展開方法</a:t>
            </a:r>
          </a:p>
        </p:txBody>
      </p:sp>
      <p:sp>
        <p:nvSpPr>
          <p:cNvPr id="8" name="スライド番号プレースホルダー 10">
            <a:extLst>
              <a:ext uri="{FF2B5EF4-FFF2-40B4-BE49-F238E27FC236}">
                <a16:creationId xmlns:a16="http://schemas.microsoft.com/office/drawing/2014/main" id="{77835CE5-DD46-43CB-8CCB-57B10E9594C4}"/>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37</a:t>
            </a:fld>
            <a:endParaRPr kumimoji="1" lang="ja-JP" altLang="en-US" sz="2000" b="1" dirty="0"/>
          </a:p>
        </p:txBody>
      </p:sp>
      <p:pic>
        <p:nvPicPr>
          <p:cNvPr id="16" name="図 15">
            <a:extLst>
              <a:ext uri="{FF2B5EF4-FFF2-40B4-BE49-F238E27FC236}">
                <a16:creationId xmlns:a16="http://schemas.microsoft.com/office/drawing/2014/main" id="{F2664AF1-3DC5-4862-BA9D-B05E303CC6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17" name="図 16">
            <a:extLst>
              <a:ext uri="{FF2B5EF4-FFF2-40B4-BE49-F238E27FC236}">
                <a16:creationId xmlns:a16="http://schemas.microsoft.com/office/drawing/2014/main" id="{89F216B4-34B2-41A2-8594-0F632535BF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18" name="図 17">
            <a:extLst>
              <a:ext uri="{FF2B5EF4-FFF2-40B4-BE49-F238E27FC236}">
                <a16:creationId xmlns:a16="http://schemas.microsoft.com/office/drawing/2014/main" id="{6C47F3C6-9D28-487E-99B7-6A636D600E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19" name="図 18">
            <a:extLst>
              <a:ext uri="{FF2B5EF4-FFF2-40B4-BE49-F238E27FC236}">
                <a16:creationId xmlns:a16="http://schemas.microsoft.com/office/drawing/2014/main" id="{B577D1E5-217A-4190-BDC5-21807BCE1A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29" name="図 28">
            <a:extLst>
              <a:ext uri="{FF2B5EF4-FFF2-40B4-BE49-F238E27FC236}">
                <a16:creationId xmlns:a16="http://schemas.microsoft.com/office/drawing/2014/main" id="{BFA07EAA-41E2-4608-8CDD-AC5460D2FE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30" name="図 29">
            <a:extLst>
              <a:ext uri="{FF2B5EF4-FFF2-40B4-BE49-F238E27FC236}">
                <a16:creationId xmlns:a16="http://schemas.microsoft.com/office/drawing/2014/main" id="{A35BFFBC-1677-43F2-9C00-9A5822C7018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31" name="図 30">
            <a:extLst>
              <a:ext uri="{FF2B5EF4-FFF2-40B4-BE49-F238E27FC236}">
                <a16:creationId xmlns:a16="http://schemas.microsoft.com/office/drawing/2014/main" id="{E7AF6D97-8833-4AB2-9E56-0C48B5B521E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32" name="Picture 2">
            <a:extLst>
              <a:ext uri="{FF2B5EF4-FFF2-40B4-BE49-F238E27FC236}">
                <a16:creationId xmlns:a16="http://schemas.microsoft.com/office/drawing/2014/main" id="{77BFD775-719E-4E54-B5DA-05788776E5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a:extLst>
              <a:ext uri="{FF2B5EF4-FFF2-40B4-BE49-F238E27FC236}">
                <a16:creationId xmlns:a16="http://schemas.microsoft.com/office/drawing/2014/main" id="{95BD8028-25E3-48A5-AC87-6F07B9EFEC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978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6966E38-C666-4DB8-9D52-808EA2A435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753" y="1095974"/>
            <a:ext cx="8936893" cy="5535413"/>
          </a:xfrm>
          <a:prstGeom prst="rect">
            <a:avLst/>
          </a:prstGeom>
        </p:spPr>
      </p:pic>
      <p:pic>
        <p:nvPicPr>
          <p:cNvPr id="6" name="図 5">
            <a:extLst>
              <a:ext uri="{FF2B5EF4-FFF2-40B4-BE49-F238E27FC236}">
                <a16:creationId xmlns:a16="http://schemas.microsoft.com/office/drawing/2014/main" id="{570D0785-D6F7-4675-9368-FB450E3963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818" y="682942"/>
            <a:ext cx="4383001" cy="2406426"/>
          </a:xfrm>
          <a:prstGeom prst="rect">
            <a:avLst/>
          </a:prstGeom>
          <a:solidFill>
            <a:schemeClr val="bg1"/>
          </a:solidFill>
        </p:spPr>
      </p:pic>
      <p:sp>
        <p:nvSpPr>
          <p:cNvPr id="11" name="スライド番号プレースホルダー 10">
            <a:extLst>
              <a:ext uri="{FF2B5EF4-FFF2-40B4-BE49-F238E27FC236}">
                <a16:creationId xmlns:a16="http://schemas.microsoft.com/office/drawing/2014/main" id="{CB601ED7-6735-4329-A485-DA69F1F2A5BA}"/>
              </a:ext>
            </a:extLst>
          </p:cNvPr>
          <p:cNvSpPr>
            <a:spLocks noGrp="1"/>
          </p:cNvSpPr>
          <p:nvPr>
            <p:ph type="sldNum" sz="quarter" idx="12"/>
          </p:nvPr>
        </p:nvSpPr>
        <p:spPr>
          <a:xfrm>
            <a:off x="6996113" y="6356352"/>
            <a:ext cx="2228850" cy="365125"/>
          </a:xfrm>
        </p:spPr>
        <p:txBody>
          <a:bodyPr/>
          <a:lstStyle/>
          <a:p>
            <a:fld id="{D2D8002D-B5B0-4BAC-B1F6-782DDCCE6D9C}" type="slidenum">
              <a:rPr kumimoji="1" lang="ja-JP" altLang="en-US" sz="2000" b="1"/>
              <a:t>38</a:t>
            </a:fld>
            <a:endParaRPr kumimoji="1" lang="ja-JP" altLang="en-US" sz="2000" b="1" dirty="0"/>
          </a:p>
        </p:txBody>
      </p:sp>
      <p:sp>
        <p:nvSpPr>
          <p:cNvPr id="26" name="テキスト ボックス 25">
            <a:extLst>
              <a:ext uri="{FF2B5EF4-FFF2-40B4-BE49-F238E27FC236}">
                <a16:creationId xmlns:a16="http://schemas.microsoft.com/office/drawing/2014/main" id="{C47B7860-2C30-4A21-BDC4-E282B7F0CE1D}"/>
              </a:ext>
            </a:extLst>
          </p:cNvPr>
          <p:cNvSpPr txBox="1"/>
          <p:nvPr/>
        </p:nvSpPr>
        <p:spPr>
          <a:xfrm>
            <a:off x="124916" y="807034"/>
            <a:ext cx="1763584" cy="483802"/>
          </a:xfrm>
          <a:prstGeom prst="rect">
            <a:avLst/>
          </a:prstGeom>
          <a:solidFill>
            <a:schemeClr val="bg1"/>
          </a:solidFill>
        </p:spPr>
        <p:txBody>
          <a:bodyPr wrap="square" lIns="0" tIns="0" rIns="0" bIns="0" rtlCol="0">
            <a:noAutofit/>
          </a:bodyPr>
          <a:lstStyle/>
          <a:p>
            <a:pPr algn="ctr"/>
            <a:r>
              <a:rPr lang="ja-JP" altLang="en-US" sz="1200" b="1" dirty="0">
                <a:solidFill>
                  <a:schemeClr val="accent6">
                    <a:lumMod val="75000"/>
                  </a:schemeClr>
                </a:solidFill>
                <a:latin typeface="BIZ UDPゴシック" panose="020B0400000000000000" pitchFamily="50" charset="-128"/>
                <a:ea typeface="BIZ UDPゴシック" panose="020B0400000000000000" pitchFamily="50" charset="-128"/>
              </a:rPr>
              <a:t>将来の森林のあるべき姿</a:t>
            </a:r>
            <a:endParaRPr lang="en-US" altLang="ja-JP" sz="1200" b="1" dirty="0">
              <a:solidFill>
                <a:schemeClr val="accent6">
                  <a:lumMod val="75000"/>
                </a:schemeClr>
              </a:solidFill>
              <a:latin typeface="BIZ UDPゴシック" panose="020B0400000000000000" pitchFamily="50" charset="-128"/>
              <a:ea typeface="BIZ UDPゴシック" panose="020B0400000000000000" pitchFamily="50" charset="-128"/>
            </a:endParaRPr>
          </a:p>
          <a:p>
            <a:pPr algn="ctr"/>
            <a:r>
              <a:rPr lang="ja-JP" altLang="en-US" sz="1200" b="1" dirty="0">
                <a:solidFill>
                  <a:schemeClr val="accent6">
                    <a:lumMod val="75000"/>
                  </a:schemeClr>
                </a:solidFill>
                <a:latin typeface="BIZ UDPゴシック" panose="020B0400000000000000" pitchFamily="50" charset="-128"/>
                <a:ea typeface="BIZ UDPゴシック" panose="020B0400000000000000" pitchFamily="50" charset="-128"/>
              </a:rPr>
              <a:t>（森林整備指針４区分）</a:t>
            </a:r>
          </a:p>
        </p:txBody>
      </p:sp>
      <p:sp>
        <p:nvSpPr>
          <p:cNvPr id="28" name="テキスト ボックス 27">
            <a:extLst>
              <a:ext uri="{FF2B5EF4-FFF2-40B4-BE49-F238E27FC236}">
                <a16:creationId xmlns:a16="http://schemas.microsoft.com/office/drawing/2014/main" id="{937E7AA6-3289-4D32-9EF1-97E583240151}"/>
              </a:ext>
            </a:extLst>
          </p:cNvPr>
          <p:cNvSpPr txBox="1"/>
          <p:nvPr/>
        </p:nvSpPr>
        <p:spPr>
          <a:xfrm>
            <a:off x="2141899" y="816572"/>
            <a:ext cx="1638607" cy="417871"/>
          </a:xfrm>
          <a:prstGeom prst="rect">
            <a:avLst/>
          </a:prstGeom>
          <a:solidFill>
            <a:schemeClr val="bg1"/>
          </a:solidFill>
        </p:spPr>
        <p:txBody>
          <a:bodyPr wrap="square" lIns="0" tIns="0" rIns="0" bIns="0" rtlCol="0">
            <a:noAutofit/>
          </a:bodyPr>
          <a:lstStyle/>
          <a:p>
            <a:pPr algn="ctr"/>
            <a:r>
              <a:rPr lang="ja-JP" altLang="en-US" sz="1200" b="1" dirty="0">
                <a:solidFill>
                  <a:schemeClr val="accent6">
                    <a:lumMod val="75000"/>
                  </a:schemeClr>
                </a:solidFill>
                <a:latin typeface="BIZ UDPゴシック" panose="020B0400000000000000" pitchFamily="50" charset="-128"/>
                <a:ea typeface="BIZ UDPゴシック" panose="020B0400000000000000" pitchFamily="50" charset="-128"/>
              </a:rPr>
              <a:t>防災配慮の必要度</a:t>
            </a:r>
            <a:endParaRPr lang="en-US" altLang="ja-JP" sz="1200" b="1" dirty="0">
              <a:solidFill>
                <a:schemeClr val="accent6">
                  <a:lumMod val="75000"/>
                </a:schemeClr>
              </a:solidFill>
              <a:latin typeface="BIZ UDPゴシック" panose="020B0400000000000000" pitchFamily="50" charset="-128"/>
              <a:ea typeface="BIZ UDPゴシック" panose="020B0400000000000000" pitchFamily="50" charset="-128"/>
            </a:endParaRPr>
          </a:p>
          <a:p>
            <a:pPr algn="ctr"/>
            <a:r>
              <a:rPr lang="ja-JP" altLang="en-US" sz="1200" b="1" dirty="0">
                <a:solidFill>
                  <a:schemeClr val="accent6">
                    <a:lumMod val="75000"/>
                  </a:schemeClr>
                </a:solidFill>
                <a:latin typeface="BIZ UDPゴシック" panose="020B0400000000000000" pitchFamily="50" charset="-128"/>
                <a:ea typeface="BIZ UDPゴシック" panose="020B0400000000000000" pitchFamily="50" charset="-128"/>
              </a:rPr>
              <a:t>（山地災害危険地区）</a:t>
            </a:r>
            <a:endParaRPr lang="en-US" altLang="ja-JP" sz="1200" b="1" dirty="0">
              <a:solidFill>
                <a:schemeClr val="accent6">
                  <a:lumMod val="75000"/>
                </a:schemeClr>
              </a:solidFill>
              <a:latin typeface="BIZ UDPゴシック" panose="020B0400000000000000" pitchFamily="50" charset="-128"/>
              <a:ea typeface="BIZ UDPゴシック" panose="020B0400000000000000" pitchFamily="50" charset="-128"/>
            </a:endParaRPr>
          </a:p>
        </p:txBody>
      </p:sp>
      <p:sp>
        <p:nvSpPr>
          <p:cNvPr id="4" name="十字形 3">
            <a:extLst>
              <a:ext uri="{FF2B5EF4-FFF2-40B4-BE49-F238E27FC236}">
                <a16:creationId xmlns:a16="http://schemas.microsoft.com/office/drawing/2014/main" id="{DCF22721-60C0-4739-B74E-F918535FE1CC}"/>
              </a:ext>
            </a:extLst>
          </p:cNvPr>
          <p:cNvSpPr/>
          <p:nvPr/>
        </p:nvSpPr>
        <p:spPr>
          <a:xfrm rot="5400000">
            <a:off x="1944477" y="867489"/>
            <a:ext cx="252160" cy="260498"/>
          </a:xfrm>
          <a:prstGeom prst="plus">
            <a:avLst>
              <a:gd name="adj" fmla="val 39193"/>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下 4">
            <a:extLst>
              <a:ext uri="{FF2B5EF4-FFF2-40B4-BE49-F238E27FC236}">
                <a16:creationId xmlns:a16="http://schemas.microsoft.com/office/drawing/2014/main" id="{EC4867ED-2324-4B3F-8EF5-1CAB8EA054CF}"/>
              </a:ext>
            </a:extLst>
          </p:cNvPr>
          <p:cNvSpPr/>
          <p:nvPr/>
        </p:nvSpPr>
        <p:spPr>
          <a:xfrm rot="16200000">
            <a:off x="3683349" y="884688"/>
            <a:ext cx="313220" cy="226257"/>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185D5B34-9EAF-48F4-B205-403E0C03AC12}"/>
              </a:ext>
            </a:extLst>
          </p:cNvPr>
          <p:cNvSpPr/>
          <p:nvPr/>
        </p:nvSpPr>
        <p:spPr>
          <a:xfrm>
            <a:off x="4859424" y="6145903"/>
            <a:ext cx="4968793" cy="66712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ja-JP" altLang="en-US" sz="1500" dirty="0">
                <a:solidFill>
                  <a:schemeClr val="tx1"/>
                </a:solidFill>
                <a:latin typeface="BIZ UDゴシック" panose="020B0400000000000000" pitchFamily="49" charset="-128"/>
                <a:ea typeface="BIZ UDゴシック" panose="020B0400000000000000" pitchFamily="49" charset="-128"/>
              </a:rPr>
              <a:t>森林区分別に各基軸の展開方向（優先度）を濃淡で表現</a:t>
            </a:r>
            <a:endParaRPr lang="en-US" altLang="ja-JP" sz="1500" dirty="0">
              <a:solidFill>
                <a:schemeClr val="tx1"/>
              </a:solidFill>
              <a:latin typeface="BIZ UDゴシック" panose="020B0400000000000000" pitchFamily="49" charset="-128"/>
              <a:ea typeface="BIZ UDゴシック" panose="020B0400000000000000" pitchFamily="49" charset="-128"/>
            </a:endParaRPr>
          </a:p>
          <a:p>
            <a:r>
              <a:rPr lang="ja-JP" altLang="en-US" sz="1500" dirty="0">
                <a:solidFill>
                  <a:schemeClr val="tx1"/>
                </a:solidFill>
                <a:latin typeface="BIZ UDゴシック" panose="020B0400000000000000" pitchFamily="49" charset="-128"/>
                <a:ea typeface="BIZ UDゴシック" panose="020B0400000000000000" pitchFamily="49" charset="-128"/>
              </a:rPr>
              <a:t>それを踏まえて、各実施主体が取組みを推進</a:t>
            </a:r>
            <a:endParaRPr lang="en-US" altLang="ja-JP" sz="1500" dirty="0">
              <a:solidFill>
                <a:schemeClr val="tx1"/>
              </a:solidFill>
              <a:latin typeface="BIZ UDゴシック" panose="020B0400000000000000" pitchFamily="49" charset="-128"/>
              <a:ea typeface="BIZ UDゴシック" panose="020B0400000000000000" pitchFamily="49" charset="-128"/>
            </a:endParaRPr>
          </a:p>
        </p:txBody>
      </p:sp>
      <p:pic>
        <p:nvPicPr>
          <p:cNvPr id="39" name="図 38">
            <a:extLst>
              <a:ext uri="{FF2B5EF4-FFF2-40B4-BE49-F238E27FC236}">
                <a16:creationId xmlns:a16="http://schemas.microsoft.com/office/drawing/2014/main" id="{B2849503-6FE8-444C-BBC1-F256A94E7A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20" y="4506307"/>
            <a:ext cx="1191944" cy="1639596"/>
          </a:xfrm>
          <a:prstGeom prst="rect">
            <a:avLst/>
          </a:prstGeom>
          <a:solidFill>
            <a:schemeClr val="bg1"/>
          </a:solidFill>
          <a:ln w="19050">
            <a:noFill/>
          </a:ln>
        </p:spPr>
      </p:pic>
      <p:pic>
        <p:nvPicPr>
          <p:cNvPr id="40" name="図 39">
            <a:extLst>
              <a:ext uri="{FF2B5EF4-FFF2-40B4-BE49-F238E27FC236}">
                <a16:creationId xmlns:a16="http://schemas.microsoft.com/office/drawing/2014/main" id="{078FDD0D-F5CF-4547-A4FD-C9E8DAD568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29143" y="4712366"/>
            <a:ext cx="1551942" cy="1367813"/>
          </a:xfrm>
          <a:prstGeom prst="rect">
            <a:avLst/>
          </a:prstGeom>
          <a:solidFill>
            <a:schemeClr val="bg1"/>
          </a:solidFill>
          <a:ln w="19050">
            <a:noFill/>
          </a:ln>
        </p:spPr>
      </p:pic>
      <p:sp>
        <p:nvSpPr>
          <p:cNvPr id="42" name="吹き出し: 四角形 41">
            <a:extLst>
              <a:ext uri="{FF2B5EF4-FFF2-40B4-BE49-F238E27FC236}">
                <a16:creationId xmlns:a16="http://schemas.microsoft.com/office/drawing/2014/main" id="{39278DD1-A8D9-49D8-82B0-16A85AE37E6B}"/>
              </a:ext>
            </a:extLst>
          </p:cNvPr>
          <p:cNvSpPr/>
          <p:nvPr/>
        </p:nvSpPr>
        <p:spPr>
          <a:xfrm>
            <a:off x="363737" y="3360270"/>
            <a:ext cx="1768345" cy="1010082"/>
          </a:xfrm>
          <a:prstGeom prst="wedgeRectCallout">
            <a:avLst>
              <a:gd name="adj1" fmla="val -34812"/>
              <a:gd name="adj2" fmla="val 692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資源循環林</a:t>
            </a:r>
            <a:r>
              <a:rPr kumimoji="1" lang="ja-JP" altLang="en-US" sz="1100" dirty="0">
                <a:solidFill>
                  <a:schemeClr val="tx1"/>
                </a:solidFill>
                <a:latin typeface="BIZ UDゴシック" panose="020B0400000000000000" pitchFamily="49" charset="-128"/>
                <a:ea typeface="BIZ UDゴシック" panose="020B0400000000000000" pitchFamily="49" charset="-128"/>
              </a:rPr>
              <a:t>は森林経営で、維持・保全を図ります！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着色の濃いところでは</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防災機能に配慮した施業を行っていきます</a:t>
            </a:r>
            <a:endParaRPr kumimoji="1" lang="ja-JP" altLang="en-US" sz="1100" dirty="0"/>
          </a:p>
        </p:txBody>
      </p:sp>
      <p:sp>
        <p:nvSpPr>
          <p:cNvPr id="43" name="吹き出し: 四角形 42">
            <a:extLst>
              <a:ext uri="{FF2B5EF4-FFF2-40B4-BE49-F238E27FC236}">
                <a16:creationId xmlns:a16="http://schemas.microsoft.com/office/drawing/2014/main" id="{F02CF933-131A-411A-93F2-08B4271AACE8}"/>
              </a:ext>
            </a:extLst>
          </p:cNvPr>
          <p:cNvSpPr/>
          <p:nvPr/>
        </p:nvSpPr>
        <p:spPr>
          <a:xfrm>
            <a:off x="5607312" y="3060595"/>
            <a:ext cx="1768345" cy="1010082"/>
          </a:xfrm>
          <a:prstGeom prst="wedgeRectCallout">
            <a:avLst>
              <a:gd name="adj1" fmla="val -57889"/>
              <a:gd name="adj2" fmla="val -70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a:t>
            </a:r>
            <a:r>
              <a:rPr kumimoji="1" lang="ja-JP" altLang="en-US" sz="1200" b="1" dirty="0">
                <a:solidFill>
                  <a:schemeClr val="tx1"/>
                </a:solidFill>
                <a:latin typeface="BIZ UDゴシック" panose="020B0400000000000000" pitchFamily="49" charset="-128"/>
                <a:ea typeface="BIZ UDゴシック" panose="020B0400000000000000" pitchFamily="49" charset="-128"/>
              </a:rPr>
              <a:t>治山対策</a:t>
            </a:r>
            <a:r>
              <a:rPr kumimoji="1" lang="ja-JP" altLang="en-US" sz="1100" dirty="0">
                <a:solidFill>
                  <a:schemeClr val="tx1"/>
                </a:solidFill>
                <a:latin typeface="BIZ UDゴシック" panose="020B0400000000000000" pitchFamily="49" charset="-128"/>
                <a:ea typeface="BIZ UDゴシック" panose="020B0400000000000000" pitchFamily="49" charset="-128"/>
              </a:rPr>
              <a:t>は、着色の濃いところで重点実施します！ </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en-US" altLang="ja-JP" sz="1100" dirty="0">
                <a:solidFill>
                  <a:schemeClr val="tx1"/>
                </a:solidFill>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維持・管理にも配慮した工法の採用や付帯施設の整備を行います</a:t>
            </a:r>
            <a:endParaRPr kumimoji="1" lang="ja-JP" altLang="en-US" sz="1100" dirty="0"/>
          </a:p>
        </p:txBody>
      </p:sp>
      <p:cxnSp>
        <p:nvCxnSpPr>
          <p:cNvPr id="45" name="直線矢印コネクタ 44">
            <a:extLst>
              <a:ext uri="{FF2B5EF4-FFF2-40B4-BE49-F238E27FC236}">
                <a16:creationId xmlns:a16="http://schemas.microsoft.com/office/drawing/2014/main" id="{3DCE5F26-47B7-44D6-930B-DD555EEC85E1}"/>
              </a:ext>
            </a:extLst>
          </p:cNvPr>
          <p:cNvCxnSpPr>
            <a:cxnSpLocks/>
          </p:cNvCxnSpPr>
          <p:nvPr/>
        </p:nvCxnSpPr>
        <p:spPr>
          <a:xfrm flipH="1" flipV="1">
            <a:off x="3872518" y="3137212"/>
            <a:ext cx="880851" cy="701147"/>
          </a:xfrm>
          <a:prstGeom prst="straightConnector1">
            <a:avLst/>
          </a:prstGeom>
          <a:ln w="254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6819946E-D14D-4C9A-A50F-04E03086353F}"/>
              </a:ext>
            </a:extLst>
          </p:cNvPr>
          <p:cNvCxnSpPr>
            <a:cxnSpLocks/>
            <a:stCxn id="41" idx="1"/>
          </p:cNvCxnSpPr>
          <p:nvPr/>
        </p:nvCxnSpPr>
        <p:spPr>
          <a:xfrm flipH="1">
            <a:off x="3555352" y="3248164"/>
            <a:ext cx="1235802" cy="278078"/>
          </a:xfrm>
          <a:prstGeom prst="straightConnector1">
            <a:avLst/>
          </a:prstGeom>
          <a:ln w="254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DD0FB9EC-9FF2-4D2B-B104-61694133C2FF}"/>
              </a:ext>
            </a:extLst>
          </p:cNvPr>
          <p:cNvCxnSpPr>
            <a:cxnSpLocks/>
            <a:stCxn id="41" idx="1"/>
          </p:cNvCxnSpPr>
          <p:nvPr/>
        </p:nvCxnSpPr>
        <p:spPr>
          <a:xfrm flipH="1">
            <a:off x="2849016" y="3248164"/>
            <a:ext cx="1942138" cy="877656"/>
          </a:xfrm>
          <a:prstGeom prst="straightConnector1">
            <a:avLst/>
          </a:prstGeom>
          <a:ln w="254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id="{6A83040C-7421-41DB-ABD0-D2A53C5CCA65}"/>
              </a:ext>
            </a:extLst>
          </p:cNvPr>
          <p:cNvCxnSpPr>
            <a:cxnSpLocks/>
            <a:stCxn id="39" idx="3"/>
          </p:cNvCxnSpPr>
          <p:nvPr/>
        </p:nvCxnSpPr>
        <p:spPr>
          <a:xfrm flipV="1">
            <a:off x="1236064" y="3269627"/>
            <a:ext cx="1551943" cy="20564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id="{31FC88A4-C6F9-4590-A206-97F11D802467}"/>
              </a:ext>
            </a:extLst>
          </p:cNvPr>
          <p:cNvCxnSpPr>
            <a:cxnSpLocks/>
          </p:cNvCxnSpPr>
          <p:nvPr/>
        </p:nvCxnSpPr>
        <p:spPr>
          <a:xfrm flipV="1">
            <a:off x="1236064" y="4254503"/>
            <a:ext cx="2013502" cy="10716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697741A8-8EB7-46D1-A0A3-FAA4F5471519}"/>
              </a:ext>
            </a:extLst>
          </p:cNvPr>
          <p:cNvCxnSpPr>
            <a:cxnSpLocks/>
            <a:stCxn id="39" idx="3"/>
          </p:cNvCxnSpPr>
          <p:nvPr/>
        </p:nvCxnSpPr>
        <p:spPr>
          <a:xfrm flipV="1">
            <a:off x="1236064" y="2978887"/>
            <a:ext cx="2477869" cy="234721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E4158023-07D2-4443-820B-D339A0CF1337}"/>
              </a:ext>
            </a:extLst>
          </p:cNvPr>
          <p:cNvCxnSpPr>
            <a:cxnSpLocks/>
            <a:stCxn id="39" idx="3"/>
          </p:cNvCxnSpPr>
          <p:nvPr/>
        </p:nvCxnSpPr>
        <p:spPr>
          <a:xfrm flipV="1">
            <a:off x="1236064" y="5244858"/>
            <a:ext cx="4968793" cy="812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吹き出し: 四角形 69">
            <a:extLst>
              <a:ext uri="{FF2B5EF4-FFF2-40B4-BE49-F238E27FC236}">
                <a16:creationId xmlns:a16="http://schemas.microsoft.com/office/drawing/2014/main" id="{9F193B56-7611-4C89-8E17-785163863DC8}"/>
              </a:ext>
            </a:extLst>
          </p:cNvPr>
          <p:cNvSpPr/>
          <p:nvPr/>
        </p:nvSpPr>
        <p:spPr>
          <a:xfrm>
            <a:off x="8229143" y="3655872"/>
            <a:ext cx="1599075" cy="859242"/>
          </a:xfrm>
          <a:prstGeom prst="wedgeRectCallout">
            <a:avLst>
              <a:gd name="adj1" fmla="val -4470"/>
              <a:gd name="adj2" fmla="val 6549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着色の薄い箇所を中心に、森林経営が可能な森林に</a:t>
            </a:r>
            <a:r>
              <a:rPr kumimoji="1" lang="ja-JP" altLang="en-US" sz="1200" b="1" dirty="0">
                <a:solidFill>
                  <a:schemeClr val="tx1"/>
                </a:solidFill>
                <a:latin typeface="BIZ UDゴシック" panose="020B0400000000000000" pitchFamily="49" charset="-128"/>
                <a:ea typeface="BIZ UDゴシック" panose="020B0400000000000000" pitchFamily="49" charset="-128"/>
              </a:rPr>
              <a:t>誘導する支援</a:t>
            </a:r>
            <a:r>
              <a:rPr kumimoji="1" lang="ja-JP" altLang="en-US" sz="1100" dirty="0">
                <a:solidFill>
                  <a:schemeClr val="tx1"/>
                </a:solidFill>
                <a:latin typeface="BIZ UDゴシック" panose="020B0400000000000000" pitchFamily="49" charset="-128"/>
                <a:ea typeface="BIZ UDゴシック" panose="020B0400000000000000" pitchFamily="49" charset="-128"/>
              </a:rPr>
              <a:t>を行っていきます</a:t>
            </a:r>
            <a:endParaRPr kumimoji="1" lang="ja-JP" altLang="en-US" sz="1100" dirty="0"/>
          </a:p>
        </p:txBody>
      </p:sp>
      <p:sp>
        <p:nvSpPr>
          <p:cNvPr id="75" name="矢印: 左 74">
            <a:extLst>
              <a:ext uri="{FF2B5EF4-FFF2-40B4-BE49-F238E27FC236}">
                <a16:creationId xmlns:a16="http://schemas.microsoft.com/office/drawing/2014/main" id="{D7978DED-0D1B-4F99-B614-F8D74E3C4FED}"/>
              </a:ext>
            </a:extLst>
          </p:cNvPr>
          <p:cNvSpPr/>
          <p:nvPr/>
        </p:nvSpPr>
        <p:spPr>
          <a:xfrm rot="850499">
            <a:off x="7560716" y="5292355"/>
            <a:ext cx="668177" cy="85115"/>
          </a:xfrm>
          <a:prstGeom prst="leftArrow">
            <a:avLst>
              <a:gd name="adj1" fmla="val 50000"/>
              <a:gd name="adj2" fmla="val 92070"/>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吹き出し: 四角形 76">
            <a:extLst>
              <a:ext uri="{FF2B5EF4-FFF2-40B4-BE49-F238E27FC236}">
                <a16:creationId xmlns:a16="http://schemas.microsoft.com/office/drawing/2014/main" id="{291B5E84-B133-460B-BB82-7DDB794E8728}"/>
              </a:ext>
            </a:extLst>
          </p:cNvPr>
          <p:cNvSpPr/>
          <p:nvPr/>
        </p:nvSpPr>
        <p:spPr>
          <a:xfrm>
            <a:off x="6732309" y="483881"/>
            <a:ext cx="2993667" cy="256645"/>
          </a:xfrm>
          <a:prstGeom prst="wedgeRectCallout">
            <a:avLst>
              <a:gd name="adj1" fmla="val -53235"/>
              <a:gd name="adj2" fmla="val 4946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100" b="1" dirty="0">
                <a:solidFill>
                  <a:srgbClr val="FF0000"/>
                </a:solidFill>
                <a:latin typeface="BIZ UDゴシック" panose="020B0400000000000000" pitchFamily="49" charset="-128"/>
                <a:ea typeface="BIZ UDゴシック" panose="020B0400000000000000" pitchFamily="49" charset="-128"/>
              </a:rPr>
              <a:t> 森林経営による維持・管理を図っていく森林</a:t>
            </a:r>
            <a:endParaRPr kumimoji="1" lang="ja-JP" altLang="en-US" sz="1100" b="1" dirty="0">
              <a:solidFill>
                <a:srgbClr val="FF0000"/>
              </a:solidFill>
            </a:endParaRPr>
          </a:p>
        </p:txBody>
      </p:sp>
      <p:sp>
        <p:nvSpPr>
          <p:cNvPr id="79" name="フローチャート: 代替処理 78">
            <a:extLst>
              <a:ext uri="{FF2B5EF4-FFF2-40B4-BE49-F238E27FC236}">
                <a16:creationId xmlns:a16="http://schemas.microsoft.com/office/drawing/2014/main" id="{F26B8A41-F82E-4887-A396-4B79AA2DB21F}"/>
              </a:ext>
            </a:extLst>
          </p:cNvPr>
          <p:cNvSpPr/>
          <p:nvPr/>
        </p:nvSpPr>
        <p:spPr>
          <a:xfrm>
            <a:off x="5909682" y="742437"/>
            <a:ext cx="792000" cy="242931"/>
          </a:xfrm>
          <a:prstGeom prst="flowChartAlternateProcess">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a:extLst>
              <a:ext uri="{FF2B5EF4-FFF2-40B4-BE49-F238E27FC236}">
                <a16:creationId xmlns:a16="http://schemas.microsoft.com/office/drawing/2014/main" id="{DF8EC2C6-B365-4B4A-9AC5-351B8FF61418}"/>
              </a:ext>
            </a:extLst>
          </p:cNvPr>
          <p:cNvSpPr txBox="1"/>
          <p:nvPr/>
        </p:nvSpPr>
        <p:spPr>
          <a:xfrm>
            <a:off x="4058307" y="820464"/>
            <a:ext cx="1347154" cy="417871"/>
          </a:xfrm>
          <a:prstGeom prst="rect">
            <a:avLst/>
          </a:prstGeom>
          <a:solidFill>
            <a:schemeClr val="bg1"/>
          </a:solidFill>
        </p:spPr>
        <p:txBody>
          <a:bodyPr wrap="square" lIns="0" tIns="0" rIns="0" bIns="0" rtlCol="0">
            <a:noAutofit/>
          </a:bodyPr>
          <a:lstStyle/>
          <a:p>
            <a:pPr algn="ctr"/>
            <a:r>
              <a:rPr lang="ja-JP" altLang="en-US" sz="1200" b="1" dirty="0">
                <a:solidFill>
                  <a:schemeClr val="accent6">
                    <a:lumMod val="75000"/>
                  </a:schemeClr>
                </a:solidFill>
                <a:latin typeface="BIZ UDPゴシック" panose="020B0400000000000000" pitchFamily="50" charset="-128"/>
                <a:ea typeface="BIZ UDPゴシック" panose="020B0400000000000000" pitchFamily="50" charset="-128"/>
              </a:rPr>
              <a:t>各基軸の展開方向</a:t>
            </a:r>
            <a:endParaRPr lang="en-US" altLang="ja-JP" sz="1200" b="1" dirty="0">
              <a:solidFill>
                <a:schemeClr val="accent6">
                  <a:lumMod val="75000"/>
                </a:schemeClr>
              </a:solidFill>
              <a:latin typeface="BIZ UDPゴシック" panose="020B0400000000000000" pitchFamily="50" charset="-128"/>
              <a:ea typeface="BIZ UDPゴシック" panose="020B0400000000000000" pitchFamily="50" charset="-128"/>
            </a:endParaRPr>
          </a:p>
          <a:p>
            <a:pPr algn="ctr"/>
            <a:r>
              <a:rPr lang="ja-JP" altLang="en-US" sz="1200" b="1" dirty="0">
                <a:solidFill>
                  <a:schemeClr val="accent6">
                    <a:lumMod val="75000"/>
                  </a:schemeClr>
                </a:solidFill>
                <a:latin typeface="BIZ UDPゴシック" panose="020B0400000000000000" pitchFamily="50" charset="-128"/>
                <a:ea typeface="BIZ UDPゴシック" panose="020B0400000000000000" pitchFamily="50" charset="-128"/>
              </a:rPr>
              <a:t>（ゾーニング）</a:t>
            </a:r>
            <a:endParaRPr lang="en-US" altLang="ja-JP" sz="1200" b="1" dirty="0">
              <a:solidFill>
                <a:schemeClr val="accent6">
                  <a:lumMod val="75000"/>
                </a:schemeClr>
              </a:solidFill>
              <a:latin typeface="BIZ UDPゴシック" panose="020B0400000000000000" pitchFamily="50" charset="-128"/>
              <a:ea typeface="BIZ UDPゴシック" panose="020B0400000000000000" pitchFamily="50" charset="-128"/>
            </a:endParaRPr>
          </a:p>
        </p:txBody>
      </p:sp>
      <p:sp>
        <p:nvSpPr>
          <p:cNvPr id="83" name="吹き出し: 四角形 82">
            <a:extLst>
              <a:ext uri="{FF2B5EF4-FFF2-40B4-BE49-F238E27FC236}">
                <a16:creationId xmlns:a16="http://schemas.microsoft.com/office/drawing/2014/main" id="{0344F434-F65D-40B2-AC8B-04680E56301F}"/>
              </a:ext>
            </a:extLst>
          </p:cNvPr>
          <p:cNvSpPr/>
          <p:nvPr/>
        </p:nvSpPr>
        <p:spPr>
          <a:xfrm>
            <a:off x="4753369" y="1263349"/>
            <a:ext cx="902951" cy="223840"/>
          </a:xfrm>
          <a:prstGeom prst="wedgeRectCallout">
            <a:avLst>
              <a:gd name="adj1" fmla="val 59616"/>
              <a:gd name="adj2" fmla="val 5605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100" b="1" dirty="0">
                <a:solidFill>
                  <a:srgbClr val="FF0000"/>
                </a:solidFill>
                <a:latin typeface="BIZ UDゴシック" panose="020B0400000000000000" pitchFamily="49" charset="-128"/>
                <a:ea typeface="BIZ UDゴシック" panose="020B0400000000000000" pitchFamily="49" charset="-128"/>
              </a:rPr>
              <a:t> ゾーニング</a:t>
            </a:r>
            <a:endParaRPr kumimoji="1" lang="ja-JP" altLang="en-US" sz="1100" b="1" dirty="0">
              <a:solidFill>
                <a:srgbClr val="FF0000"/>
              </a:solidFill>
            </a:endParaRPr>
          </a:p>
        </p:txBody>
      </p:sp>
      <p:sp>
        <p:nvSpPr>
          <p:cNvPr id="84" name="フローチャート: 代替処理 83">
            <a:extLst>
              <a:ext uri="{FF2B5EF4-FFF2-40B4-BE49-F238E27FC236}">
                <a16:creationId xmlns:a16="http://schemas.microsoft.com/office/drawing/2014/main" id="{1E9790DD-D56B-4DCB-A75D-7534C65B4821}"/>
              </a:ext>
            </a:extLst>
          </p:cNvPr>
          <p:cNvSpPr/>
          <p:nvPr/>
        </p:nvSpPr>
        <p:spPr>
          <a:xfrm>
            <a:off x="5762266" y="1195816"/>
            <a:ext cx="4018818" cy="439927"/>
          </a:xfrm>
          <a:prstGeom prst="flowChartAlternateProcess">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楕円 84">
            <a:extLst>
              <a:ext uri="{FF2B5EF4-FFF2-40B4-BE49-F238E27FC236}">
                <a16:creationId xmlns:a16="http://schemas.microsoft.com/office/drawing/2014/main" id="{795EC595-8745-4B30-8BF4-AC8AD16F59D0}"/>
              </a:ext>
            </a:extLst>
          </p:cNvPr>
          <p:cNvSpPr/>
          <p:nvPr/>
        </p:nvSpPr>
        <p:spPr>
          <a:xfrm>
            <a:off x="5792013" y="473417"/>
            <a:ext cx="288000" cy="28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b="1" dirty="0">
                <a:latin typeface="BIZ UDゴシック" panose="020B0400000000000000" pitchFamily="49" charset="-128"/>
                <a:ea typeface="BIZ UDゴシック" panose="020B0400000000000000" pitchFamily="49" charset="-128"/>
              </a:rPr>
              <a:t>例</a:t>
            </a:r>
          </a:p>
        </p:txBody>
      </p:sp>
      <p:sp>
        <p:nvSpPr>
          <p:cNvPr id="86" name="吹き出し: 四角形 85">
            <a:extLst>
              <a:ext uri="{FF2B5EF4-FFF2-40B4-BE49-F238E27FC236}">
                <a16:creationId xmlns:a16="http://schemas.microsoft.com/office/drawing/2014/main" id="{F26600D5-33D9-4D62-AC28-1D85E155B01B}"/>
              </a:ext>
            </a:extLst>
          </p:cNvPr>
          <p:cNvSpPr/>
          <p:nvPr/>
        </p:nvSpPr>
        <p:spPr>
          <a:xfrm>
            <a:off x="4545788" y="1613142"/>
            <a:ext cx="992531" cy="354449"/>
          </a:xfrm>
          <a:prstGeom prst="wedgeRectCallout">
            <a:avLst>
              <a:gd name="adj1" fmla="val 59616"/>
              <a:gd name="adj2" fmla="val 56051"/>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000" dirty="0">
                <a:solidFill>
                  <a:schemeClr val="accent6">
                    <a:lumMod val="50000"/>
                  </a:schemeClr>
                </a:solidFill>
                <a:latin typeface="BIZ UDゴシック" panose="020B0400000000000000" pitchFamily="49" charset="-128"/>
                <a:ea typeface="BIZ UDゴシック" panose="020B0400000000000000" pitchFamily="49" charset="-128"/>
              </a:rPr>
              <a:t>各基軸の優先度を濃淡で表現</a:t>
            </a:r>
            <a:endParaRPr kumimoji="1" lang="ja-JP" altLang="en-US" sz="1000" dirty="0">
              <a:solidFill>
                <a:schemeClr val="accent6">
                  <a:lumMod val="50000"/>
                </a:schemeClr>
              </a:solidFill>
            </a:endParaRPr>
          </a:p>
        </p:txBody>
      </p:sp>
      <p:sp>
        <p:nvSpPr>
          <p:cNvPr id="89" name="円弧 88">
            <a:extLst>
              <a:ext uri="{FF2B5EF4-FFF2-40B4-BE49-F238E27FC236}">
                <a16:creationId xmlns:a16="http://schemas.microsoft.com/office/drawing/2014/main" id="{2F55AAB9-EE95-47ED-BB61-724B82E3A8F6}"/>
              </a:ext>
            </a:extLst>
          </p:cNvPr>
          <p:cNvSpPr/>
          <p:nvPr/>
        </p:nvSpPr>
        <p:spPr>
          <a:xfrm rot="6226348">
            <a:off x="373708" y="2224271"/>
            <a:ext cx="5126564" cy="4042262"/>
          </a:xfrm>
          <a:prstGeom prst="arc">
            <a:avLst>
              <a:gd name="adj1" fmla="val 15743380"/>
              <a:gd name="adj2" fmla="val 2083594"/>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EB70D472-A361-4642-820E-0CC4022DC287}"/>
              </a:ext>
            </a:extLst>
          </p:cNvPr>
          <p:cNvSpPr txBox="1"/>
          <p:nvPr/>
        </p:nvSpPr>
        <p:spPr>
          <a:xfrm>
            <a:off x="3643717" y="6538914"/>
            <a:ext cx="972959" cy="315374"/>
          </a:xfrm>
          <a:prstGeom prst="rect">
            <a:avLst/>
          </a:prstGeom>
          <a:solidFill>
            <a:schemeClr val="bg1"/>
          </a:solidFill>
        </p:spPr>
        <p:txBody>
          <a:bodyPr wrap="square" lIns="0" tIns="0" rIns="0" bIns="0" rtlCol="0">
            <a:noAutofit/>
          </a:bodyPr>
          <a:lstStyle/>
          <a:p>
            <a:r>
              <a:rPr lang="ja-JP" altLang="en-US" sz="900" b="1" dirty="0">
                <a:solidFill>
                  <a:srgbClr val="FF0000"/>
                </a:solidFill>
                <a:latin typeface="BIZ UDPゴシック" panose="020B0400000000000000" pitchFamily="50" charset="-128"/>
                <a:ea typeface="BIZ UDPゴシック" panose="020B0400000000000000" pitchFamily="50" charset="-128"/>
              </a:rPr>
              <a:t>府の実施する</a:t>
            </a:r>
            <a:endParaRPr lang="en-US" altLang="ja-JP" sz="900" b="1" dirty="0">
              <a:solidFill>
                <a:srgbClr val="FF0000"/>
              </a:solidFill>
              <a:latin typeface="BIZ UDPゴシック" panose="020B0400000000000000" pitchFamily="50" charset="-128"/>
              <a:ea typeface="BIZ UDPゴシック" panose="020B0400000000000000" pitchFamily="50" charset="-128"/>
            </a:endParaRPr>
          </a:p>
          <a:p>
            <a:r>
              <a:rPr lang="ja-JP" altLang="en-US" sz="900" b="1" dirty="0">
                <a:solidFill>
                  <a:srgbClr val="FF0000"/>
                </a:solidFill>
                <a:latin typeface="BIZ UDPゴシック" panose="020B0400000000000000" pitchFamily="50" charset="-128"/>
                <a:ea typeface="BIZ UDPゴシック" panose="020B0400000000000000" pitchFamily="50" charset="-128"/>
              </a:rPr>
              <a:t>基軸２は補助中心</a:t>
            </a:r>
            <a:endParaRPr lang="en-US" altLang="ja-JP" sz="900" b="1" dirty="0">
              <a:solidFill>
                <a:srgbClr val="FF0000"/>
              </a:solidFill>
              <a:latin typeface="BIZ UDPゴシック" panose="020B0400000000000000" pitchFamily="50" charset="-128"/>
              <a:ea typeface="BIZ UDPゴシック" panose="020B0400000000000000" pitchFamily="50" charset="-128"/>
            </a:endParaRPr>
          </a:p>
        </p:txBody>
      </p:sp>
      <p:grpSp>
        <p:nvGrpSpPr>
          <p:cNvPr id="18" name="グループ化 17">
            <a:extLst>
              <a:ext uri="{FF2B5EF4-FFF2-40B4-BE49-F238E27FC236}">
                <a16:creationId xmlns:a16="http://schemas.microsoft.com/office/drawing/2014/main" id="{41BF3B11-8A7F-46DD-B371-D6A13073EE10}"/>
              </a:ext>
            </a:extLst>
          </p:cNvPr>
          <p:cNvGrpSpPr/>
          <p:nvPr/>
        </p:nvGrpSpPr>
        <p:grpSpPr>
          <a:xfrm>
            <a:off x="4710909" y="2426744"/>
            <a:ext cx="843929" cy="677605"/>
            <a:chOff x="4594759" y="2056485"/>
            <a:chExt cx="843929" cy="677605"/>
          </a:xfrm>
        </p:grpSpPr>
        <p:sp>
          <p:nvSpPr>
            <p:cNvPr id="51" name="テキスト ボックス 50">
              <a:extLst>
                <a:ext uri="{FF2B5EF4-FFF2-40B4-BE49-F238E27FC236}">
                  <a16:creationId xmlns:a16="http://schemas.microsoft.com/office/drawing/2014/main" id="{2B3F30C3-5CA4-455F-9C1F-E98CB1AAD817}"/>
                </a:ext>
              </a:extLst>
            </p:cNvPr>
            <p:cNvSpPr txBox="1"/>
            <p:nvPr/>
          </p:nvSpPr>
          <p:spPr>
            <a:xfrm>
              <a:off x="4594759" y="2056485"/>
              <a:ext cx="843929" cy="677605"/>
            </a:xfrm>
            <a:prstGeom prst="rect">
              <a:avLst/>
            </a:prstGeom>
            <a:solidFill>
              <a:schemeClr val="bg1"/>
            </a:solidFill>
          </p:spPr>
          <p:txBody>
            <a:bodyPr wrap="square" lIns="72000" tIns="36000" rIns="72000" bIns="36000" rtlCol="0">
              <a:noAutofit/>
            </a:bodyPr>
            <a:lstStyle/>
            <a:p>
              <a:pPr>
                <a:lnSpc>
                  <a:spcPct val="150000"/>
                </a:lnSpc>
              </a:pPr>
              <a:r>
                <a:rPr lang="ja-JP" altLang="en-US" sz="900" b="1" dirty="0">
                  <a:solidFill>
                    <a:schemeClr val="accent5">
                      <a:lumMod val="60000"/>
                      <a:lumOff val="40000"/>
                    </a:schemeClr>
                  </a:solidFill>
                  <a:latin typeface="BIZ UDPゴシック" panose="020B0400000000000000" pitchFamily="50" charset="-128"/>
                  <a:ea typeface="BIZ UDPゴシック" panose="020B0400000000000000" pitchFamily="50" charset="-128"/>
                </a:rPr>
                <a:t>基軸１</a:t>
              </a:r>
              <a:endParaRPr lang="en-US" altLang="ja-JP" sz="900" b="1" dirty="0">
                <a:solidFill>
                  <a:schemeClr val="accent5">
                    <a:lumMod val="60000"/>
                    <a:lumOff val="40000"/>
                  </a:schemeClr>
                </a:solidFill>
                <a:latin typeface="BIZ UDPゴシック" panose="020B0400000000000000" pitchFamily="50" charset="-128"/>
                <a:ea typeface="BIZ UDPゴシック" panose="020B0400000000000000" pitchFamily="50" charset="-128"/>
              </a:endParaRPr>
            </a:p>
            <a:p>
              <a:pPr>
                <a:lnSpc>
                  <a:spcPct val="150000"/>
                </a:lnSpc>
              </a:pPr>
              <a:r>
                <a:rPr lang="ja-JP" altLang="en-US" sz="900" b="1" dirty="0">
                  <a:solidFill>
                    <a:srgbClr val="FF0000"/>
                  </a:solidFill>
                  <a:latin typeface="BIZ UDPゴシック" panose="020B0400000000000000" pitchFamily="50" charset="-128"/>
                  <a:ea typeface="BIZ UDPゴシック" panose="020B0400000000000000" pitchFamily="50" charset="-128"/>
                </a:rPr>
                <a:t>基軸２</a:t>
              </a:r>
              <a:endParaRPr lang="en-US" altLang="ja-JP" sz="900" b="1" dirty="0">
                <a:solidFill>
                  <a:srgbClr val="FF0000"/>
                </a:solidFill>
                <a:latin typeface="BIZ UDPゴシック" panose="020B0400000000000000" pitchFamily="50" charset="-128"/>
                <a:ea typeface="BIZ UDPゴシック" panose="020B0400000000000000" pitchFamily="50" charset="-128"/>
              </a:endParaRPr>
            </a:p>
            <a:p>
              <a:pPr>
                <a:lnSpc>
                  <a:spcPct val="150000"/>
                </a:lnSpc>
              </a:pPr>
              <a:r>
                <a:rPr lang="ja-JP" altLang="en-US" sz="900" b="1" dirty="0">
                  <a:solidFill>
                    <a:srgbClr val="FFD966"/>
                  </a:solidFill>
                  <a:latin typeface="BIZ UDPゴシック" panose="020B0400000000000000" pitchFamily="50" charset="-128"/>
                  <a:ea typeface="BIZ UDPゴシック" panose="020B0400000000000000" pitchFamily="50" charset="-128"/>
                </a:rPr>
                <a:t>基軸３</a:t>
              </a:r>
              <a:endParaRPr lang="en-US" altLang="ja-JP" sz="900" b="1" dirty="0">
                <a:solidFill>
                  <a:srgbClr val="FFD966"/>
                </a:solidFill>
                <a:latin typeface="BIZ UDPゴシック" panose="020B0400000000000000" pitchFamily="50" charset="-128"/>
                <a:ea typeface="BIZ UDPゴシック" panose="020B0400000000000000" pitchFamily="50" charset="-128"/>
              </a:endParaRPr>
            </a:p>
          </p:txBody>
        </p:sp>
        <p:cxnSp>
          <p:nvCxnSpPr>
            <p:cNvPr id="44" name="直線矢印コネクタ 43">
              <a:extLst>
                <a:ext uri="{FF2B5EF4-FFF2-40B4-BE49-F238E27FC236}">
                  <a16:creationId xmlns:a16="http://schemas.microsoft.com/office/drawing/2014/main" id="{935AEE0D-9BF8-4DA3-8B82-953759FA6A24}"/>
                </a:ext>
              </a:extLst>
            </p:cNvPr>
            <p:cNvCxnSpPr>
              <a:cxnSpLocks/>
            </p:cNvCxnSpPr>
            <p:nvPr/>
          </p:nvCxnSpPr>
          <p:spPr>
            <a:xfrm flipV="1">
              <a:off x="5010911" y="2406850"/>
              <a:ext cx="373440" cy="12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428725B8-53D1-4749-AFB3-96E48B3B48DD}"/>
                </a:ext>
              </a:extLst>
            </p:cNvPr>
            <p:cNvCxnSpPr>
              <a:cxnSpLocks/>
            </p:cNvCxnSpPr>
            <p:nvPr/>
          </p:nvCxnSpPr>
          <p:spPr>
            <a:xfrm flipV="1">
              <a:off x="4988832" y="2200424"/>
              <a:ext cx="373440" cy="1216"/>
            </a:xfrm>
            <a:prstGeom prst="straightConnector1">
              <a:avLst/>
            </a:prstGeom>
            <a:ln w="254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C7768CB1-EA7F-4AF4-B33E-A94F98852C5D}"/>
                </a:ext>
              </a:extLst>
            </p:cNvPr>
            <p:cNvCxnSpPr>
              <a:cxnSpLocks/>
            </p:cNvCxnSpPr>
            <p:nvPr/>
          </p:nvCxnSpPr>
          <p:spPr>
            <a:xfrm flipV="1">
              <a:off x="4998618" y="2616345"/>
              <a:ext cx="373440" cy="1216"/>
            </a:xfrm>
            <a:prstGeom prst="straightConnector1">
              <a:avLst/>
            </a:prstGeom>
            <a:ln w="25400">
              <a:solidFill>
                <a:srgbClr val="FFD966"/>
              </a:solidFill>
              <a:tailEnd type="triangle"/>
            </a:ln>
          </p:spPr>
          <p:style>
            <a:lnRef idx="1">
              <a:schemeClr val="accent1"/>
            </a:lnRef>
            <a:fillRef idx="0">
              <a:schemeClr val="accent1"/>
            </a:fillRef>
            <a:effectRef idx="0">
              <a:schemeClr val="accent1"/>
            </a:effectRef>
            <a:fontRef idx="minor">
              <a:schemeClr val="tx1"/>
            </a:fontRef>
          </p:style>
        </p:cxnSp>
      </p:grpSp>
      <p:sp>
        <p:nvSpPr>
          <p:cNvPr id="55" name="テキスト ボックス 54">
            <a:extLst>
              <a:ext uri="{FF2B5EF4-FFF2-40B4-BE49-F238E27FC236}">
                <a16:creationId xmlns:a16="http://schemas.microsoft.com/office/drawing/2014/main" id="{4998A0FA-5185-484B-A518-12B9672973D9}"/>
              </a:ext>
            </a:extLst>
          </p:cNvPr>
          <p:cNvSpPr txBox="1"/>
          <p:nvPr/>
        </p:nvSpPr>
        <p:spPr>
          <a:xfrm>
            <a:off x="180023" y="472016"/>
            <a:ext cx="5118597" cy="299978"/>
          </a:xfrm>
          <a:prstGeom prst="rect">
            <a:avLst/>
          </a:prstGeom>
          <a:solidFill>
            <a:srgbClr val="FFFF00"/>
          </a:solidFill>
        </p:spPr>
        <p:txBody>
          <a:bodyPr wrap="square" lIns="0" tIns="0" rIns="0" bIns="0" rtlCol="0">
            <a:noAutofit/>
          </a:bodyPr>
          <a:lstStyle/>
          <a:p>
            <a:r>
              <a:rPr lang="ja-JP" altLang="en-US" sz="1600" dirty="0">
                <a:latin typeface="HGS創英角ｺﾞｼｯｸUB" panose="020B0900000000000000" pitchFamily="50" charset="-128"/>
                <a:ea typeface="HGS創英角ｺﾞｼｯｸUB" panose="020B0900000000000000" pitchFamily="50" charset="-128"/>
              </a:rPr>
              <a:t>　使い方例 （施策展開イメージ＋ゾーニング図）</a:t>
            </a:r>
          </a:p>
        </p:txBody>
      </p:sp>
      <p:sp>
        <p:nvSpPr>
          <p:cNvPr id="52" name="スライド番号プレースホルダー 10">
            <a:extLst>
              <a:ext uri="{FF2B5EF4-FFF2-40B4-BE49-F238E27FC236}">
                <a16:creationId xmlns:a16="http://schemas.microsoft.com/office/drawing/2014/main" id="{D1995B4E-4CA6-406C-A1B0-B0F0B8656F6E}"/>
              </a:ext>
            </a:extLst>
          </p:cNvPr>
          <p:cNvSpPr txBox="1">
            <a:spLocks/>
          </p:cNvSpPr>
          <p:nvPr/>
        </p:nvSpPr>
        <p:spPr>
          <a:xfrm>
            <a:off x="7616599" y="6457568"/>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D8002D-B5B0-4BAC-B1F6-782DDCCE6D9C}" type="slidenum">
              <a:rPr kumimoji="1" lang="ja-JP" altLang="en-US" sz="2000" b="1" smtClean="0"/>
              <a:pPr/>
              <a:t>38</a:t>
            </a:fld>
            <a:endParaRPr kumimoji="1" lang="ja-JP" altLang="en-US" sz="2000" b="1" dirty="0"/>
          </a:p>
        </p:txBody>
      </p:sp>
      <p:sp>
        <p:nvSpPr>
          <p:cNvPr id="56" name="正方形/長方形 55">
            <a:extLst>
              <a:ext uri="{FF2B5EF4-FFF2-40B4-BE49-F238E27FC236}">
                <a16:creationId xmlns:a16="http://schemas.microsoft.com/office/drawing/2014/main" id="{A64ED04F-8C71-4E1B-9763-F4DB6666B88A}"/>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第５章　取り組みの展開方法</a:t>
            </a:r>
          </a:p>
        </p:txBody>
      </p:sp>
      <p:grpSp>
        <p:nvGrpSpPr>
          <p:cNvPr id="2" name="グループ化 1">
            <a:extLst>
              <a:ext uri="{FF2B5EF4-FFF2-40B4-BE49-F238E27FC236}">
                <a16:creationId xmlns:a16="http://schemas.microsoft.com/office/drawing/2014/main" id="{D0C3C1B7-CD52-4FC8-9148-06EC27C0718E}"/>
              </a:ext>
            </a:extLst>
          </p:cNvPr>
          <p:cNvGrpSpPr/>
          <p:nvPr/>
        </p:nvGrpSpPr>
        <p:grpSpPr>
          <a:xfrm>
            <a:off x="4791154" y="3137211"/>
            <a:ext cx="729253" cy="1361537"/>
            <a:chOff x="4791154" y="3137211"/>
            <a:chExt cx="729253" cy="1361537"/>
          </a:xfrm>
        </p:grpSpPr>
        <p:pic>
          <p:nvPicPr>
            <p:cNvPr id="41" name="図 40">
              <a:extLst>
                <a:ext uri="{FF2B5EF4-FFF2-40B4-BE49-F238E27FC236}">
                  <a16:creationId xmlns:a16="http://schemas.microsoft.com/office/drawing/2014/main" id="{969955A8-95CA-4169-85D9-2EA17F9DBC5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83749"/>
            <a:stretch/>
          </p:blipFill>
          <p:spPr>
            <a:xfrm>
              <a:off x="4791154" y="3137211"/>
              <a:ext cx="729253" cy="221906"/>
            </a:xfrm>
            <a:prstGeom prst="rect">
              <a:avLst/>
            </a:prstGeom>
            <a:solidFill>
              <a:schemeClr val="bg1"/>
            </a:solidFill>
            <a:ln w="19050">
              <a:noFill/>
            </a:ln>
          </p:spPr>
        </p:pic>
        <p:pic>
          <p:nvPicPr>
            <p:cNvPr id="53" name="図 52">
              <a:extLst>
                <a:ext uri="{FF2B5EF4-FFF2-40B4-BE49-F238E27FC236}">
                  <a16:creationId xmlns:a16="http://schemas.microsoft.com/office/drawing/2014/main" id="{5AFF8FF5-CE4D-4E99-95F7-EA6D7DD57F2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2437" r="6864"/>
            <a:stretch/>
          </p:blipFill>
          <p:spPr>
            <a:xfrm>
              <a:off x="4792155" y="3350411"/>
              <a:ext cx="728252" cy="1148337"/>
            </a:xfrm>
            <a:prstGeom prst="rect">
              <a:avLst/>
            </a:prstGeom>
            <a:solidFill>
              <a:schemeClr val="bg1"/>
            </a:solidFill>
          </p:spPr>
        </p:pic>
      </p:grpSp>
      <p:sp>
        <p:nvSpPr>
          <p:cNvPr id="76" name="矢印: 左 75">
            <a:extLst>
              <a:ext uri="{FF2B5EF4-FFF2-40B4-BE49-F238E27FC236}">
                <a16:creationId xmlns:a16="http://schemas.microsoft.com/office/drawing/2014/main" id="{189A813B-02F0-44EF-81EB-BD7448CB0102}"/>
              </a:ext>
            </a:extLst>
          </p:cNvPr>
          <p:cNvSpPr/>
          <p:nvPr/>
        </p:nvSpPr>
        <p:spPr>
          <a:xfrm rot="13331760">
            <a:off x="5326887" y="4626371"/>
            <a:ext cx="1471937" cy="116699"/>
          </a:xfrm>
          <a:prstGeom prst="leftArrow">
            <a:avLst>
              <a:gd name="adj1" fmla="val 50000"/>
              <a:gd name="adj2" fmla="val 92070"/>
            </a:avLst>
          </a:prstGeom>
          <a:solidFill>
            <a:schemeClr val="accent4">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 name="図 57">
            <a:extLst>
              <a:ext uri="{FF2B5EF4-FFF2-40B4-BE49-F238E27FC236}">
                <a16:creationId xmlns:a16="http://schemas.microsoft.com/office/drawing/2014/main" id="{6E0E4796-841A-4CD2-AE87-A7068EE0B8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59" name="図 58">
            <a:extLst>
              <a:ext uri="{FF2B5EF4-FFF2-40B4-BE49-F238E27FC236}">
                <a16:creationId xmlns:a16="http://schemas.microsoft.com/office/drawing/2014/main" id="{350213C8-406B-4B65-9E22-CAC9EF5334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61" name="図 60">
            <a:extLst>
              <a:ext uri="{FF2B5EF4-FFF2-40B4-BE49-F238E27FC236}">
                <a16:creationId xmlns:a16="http://schemas.microsoft.com/office/drawing/2014/main" id="{F460261A-7448-4273-B9DE-0C4CC88BFFF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62" name="図 61">
            <a:extLst>
              <a:ext uri="{FF2B5EF4-FFF2-40B4-BE49-F238E27FC236}">
                <a16:creationId xmlns:a16="http://schemas.microsoft.com/office/drawing/2014/main" id="{91E08507-CB3E-4982-B1D6-21E340E8A9D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64" name="図 63">
            <a:extLst>
              <a:ext uri="{FF2B5EF4-FFF2-40B4-BE49-F238E27FC236}">
                <a16:creationId xmlns:a16="http://schemas.microsoft.com/office/drawing/2014/main" id="{019BE545-3EB3-4117-BBC6-543C7D8305C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65" name="図 64">
            <a:extLst>
              <a:ext uri="{FF2B5EF4-FFF2-40B4-BE49-F238E27FC236}">
                <a16:creationId xmlns:a16="http://schemas.microsoft.com/office/drawing/2014/main" id="{A18172E3-04D8-44F4-82AC-A2296FE7DB3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66" name="図 65">
            <a:extLst>
              <a:ext uri="{FF2B5EF4-FFF2-40B4-BE49-F238E27FC236}">
                <a16:creationId xmlns:a16="http://schemas.microsoft.com/office/drawing/2014/main" id="{7BA8A1F3-7E75-4DF0-9B70-CD15C133C2BD}"/>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67" name="Picture 2">
            <a:extLst>
              <a:ext uri="{FF2B5EF4-FFF2-40B4-BE49-F238E27FC236}">
                <a16:creationId xmlns:a16="http://schemas.microsoft.com/office/drawing/2014/main" id="{13B1462F-8FDD-4F7D-B17F-21DA940929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a:extLst>
              <a:ext uri="{FF2B5EF4-FFF2-40B4-BE49-F238E27FC236}">
                <a16:creationId xmlns:a16="http://schemas.microsoft.com/office/drawing/2014/main" id="{8E69A1BF-85C1-4B9F-BDB5-2E81383A9C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948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a:extLst>
              <a:ext uri="{FF2B5EF4-FFF2-40B4-BE49-F238E27FC236}">
                <a16:creationId xmlns:a16="http://schemas.microsoft.com/office/drawing/2014/main" id="{199D7CD5-08DD-4197-A022-489D6F68748B}"/>
              </a:ext>
            </a:extLst>
          </p:cNvPr>
          <p:cNvSpPr/>
          <p:nvPr/>
        </p:nvSpPr>
        <p:spPr>
          <a:xfrm>
            <a:off x="113258" y="527577"/>
            <a:ext cx="9679484" cy="82117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schemeClr val="tx1"/>
                </a:solidFill>
                <a:latin typeface="BIZ UDゴシック" panose="020B0400000000000000" pitchFamily="49" charset="-128"/>
                <a:ea typeface="BIZ UDゴシック" panose="020B0400000000000000" pitchFamily="49" charset="-128"/>
              </a:rPr>
              <a:t>　ゾーニングのベースとなる森林整備指針の４区分（将来の森林のあるべき姿）は、本プランの策定にあたって、社会的条件を可能な限り反映させ、再精査しています。森林経営意向の未確認地（下表の右端）については、今後、アクションプランによる施策推進と並行してさらに精査を進めていきます。　</a:t>
            </a:r>
            <a:endParaRPr lang="en-US" altLang="ja-JP" sz="1600"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　</a:t>
            </a:r>
            <a:endParaRPr lang="en-US" altLang="ja-JP" sz="1600" dirty="0">
              <a:solidFill>
                <a:schemeClr val="tx1"/>
              </a:solidFill>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2A3FAE03-8BEC-4448-882B-60B36C1D3C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654" y="2074109"/>
            <a:ext cx="3600596" cy="2390502"/>
          </a:xfrm>
          <a:prstGeom prst="rect">
            <a:avLst/>
          </a:prstGeom>
          <a:solidFill>
            <a:srgbClr val="20AF51"/>
          </a:solidFill>
        </p:spPr>
      </p:pic>
      <p:sp>
        <p:nvSpPr>
          <p:cNvPr id="5" name="四角形: 角を丸くする 4">
            <a:extLst>
              <a:ext uri="{FF2B5EF4-FFF2-40B4-BE49-F238E27FC236}">
                <a16:creationId xmlns:a16="http://schemas.microsoft.com/office/drawing/2014/main" id="{14E890AD-5F4F-45B9-BAEE-A220DE8ADC13}"/>
              </a:ext>
            </a:extLst>
          </p:cNvPr>
          <p:cNvSpPr/>
          <p:nvPr/>
        </p:nvSpPr>
        <p:spPr>
          <a:xfrm>
            <a:off x="730787" y="5006525"/>
            <a:ext cx="2678264" cy="66765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endParaRPr>
          </a:p>
        </p:txBody>
      </p:sp>
      <p:cxnSp>
        <p:nvCxnSpPr>
          <p:cNvPr id="8" name="直線コネクタ 7">
            <a:extLst>
              <a:ext uri="{FF2B5EF4-FFF2-40B4-BE49-F238E27FC236}">
                <a16:creationId xmlns:a16="http://schemas.microsoft.com/office/drawing/2014/main" id="{55EB4B62-669A-4CDE-8C81-A86E492A88A1}"/>
              </a:ext>
            </a:extLst>
          </p:cNvPr>
          <p:cNvCxnSpPr>
            <a:cxnSpLocks/>
          </p:cNvCxnSpPr>
          <p:nvPr/>
        </p:nvCxnSpPr>
        <p:spPr>
          <a:xfrm>
            <a:off x="730787" y="5374856"/>
            <a:ext cx="26782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3FC6810A-255E-410E-995E-86AF8AC94127}"/>
              </a:ext>
            </a:extLst>
          </p:cNvPr>
          <p:cNvCxnSpPr>
            <a:stCxn id="5" idx="2"/>
          </p:cNvCxnSpPr>
          <p:nvPr/>
        </p:nvCxnSpPr>
        <p:spPr>
          <a:xfrm flipV="1">
            <a:off x="2069919" y="5006525"/>
            <a:ext cx="0" cy="6676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212B48C2-782B-45D1-86F2-1D5E94F448EA}"/>
              </a:ext>
            </a:extLst>
          </p:cNvPr>
          <p:cNvSpPr txBox="1"/>
          <p:nvPr/>
        </p:nvSpPr>
        <p:spPr>
          <a:xfrm>
            <a:off x="1452543" y="4790744"/>
            <a:ext cx="1224951" cy="307777"/>
          </a:xfrm>
          <a:prstGeom prst="rect">
            <a:avLst/>
          </a:prstGeom>
          <a:solidFill>
            <a:schemeClr val="bg1"/>
          </a:solidFill>
        </p:spPr>
        <p:txBody>
          <a:bodyPr wrap="square" rtlCol="0">
            <a:spAutoFit/>
          </a:bodyPr>
          <a:lstStyle/>
          <a:p>
            <a:pPr algn="ctr"/>
            <a:r>
              <a:rPr kumimoji="1" lang="ja-JP" altLang="en-US" sz="1400" dirty="0">
                <a:latin typeface="HGP創英角ｺﾞｼｯｸUB" panose="020B0900000000000000" pitchFamily="50" charset="-128"/>
                <a:ea typeface="HGP創英角ｺﾞｼｯｸUB" panose="020B0900000000000000" pitchFamily="50" charset="-128"/>
              </a:rPr>
              <a:t>社会的条件</a:t>
            </a:r>
          </a:p>
        </p:txBody>
      </p:sp>
      <p:sp>
        <p:nvSpPr>
          <p:cNvPr id="32" name="テキスト ボックス 31">
            <a:extLst>
              <a:ext uri="{FF2B5EF4-FFF2-40B4-BE49-F238E27FC236}">
                <a16:creationId xmlns:a16="http://schemas.microsoft.com/office/drawing/2014/main" id="{C80656C2-DC14-48AE-963C-4CA25BFFC19D}"/>
              </a:ext>
            </a:extLst>
          </p:cNvPr>
          <p:cNvSpPr txBox="1"/>
          <p:nvPr/>
        </p:nvSpPr>
        <p:spPr>
          <a:xfrm>
            <a:off x="798157" y="5114378"/>
            <a:ext cx="1224951" cy="285605"/>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路網からの距離</a:t>
            </a:r>
          </a:p>
        </p:txBody>
      </p:sp>
      <p:sp>
        <p:nvSpPr>
          <p:cNvPr id="36" name="テキスト ボックス 35">
            <a:extLst>
              <a:ext uri="{FF2B5EF4-FFF2-40B4-BE49-F238E27FC236}">
                <a16:creationId xmlns:a16="http://schemas.microsoft.com/office/drawing/2014/main" id="{AA28F33A-578A-42E8-A1C8-38E1482777EC}"/>
              </a:ext>
            </a:extLst>
          </p:cNvPr>
          <p:cNvSpPr txBox="1"/>
          <p:nvPr/>
        </p:nvSpPr>
        <p:spPr>
          <a:xfrm>
            <a:off x="687656" y="5383238"/>
            <a:ext cx="1458087" cy="261610"/>
          </a:xfrm>
          <a:prstGeom prst="rect">
            <a:avLst/>
          </a:prstGeom>
          <a:noFill/>
        </p:spPr>
        <p:txBody>
          <a:bodyPr wrap="square">
            <a:spAutoFit/>
          </a:bodyPr>
          <a:lstStyle/>
          <a:p>
            <a:pPr algn="ctr"/>
            <a:r>
              <a:rPr kumimoji="1" lang="ja-JP" altLang="en-US" sz="1100" dirty="0">
                <a:solidFill>
                  <a:schemeClr val="tx1"/>
                </a:solidFill>
                <a:latin typeface="HGP創英角ｺﾞｼｯｸUB" panose="020B0900000000000000" pitchFamily="50" charset="-128"/>
                <a:ea typeface="HGP創英角ｺﾞｼｯｸUB" panose="020B0900000000000000" pitchFamily="50" charset="-128"/>
              </a:rPr>
              <a:t>森林経営計画の策定</a:t>
            </a:r>
            <a:endParaRPr kumimoji="1" lang="en-US" altLang="ja-JP" sz="11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9" name="テキスト ボックス 38">
            <a:extLst>
              <a:ext uri="{FF2B5EF4-FFF2-40B4-BE49-F238E27FC236}">
                <a16:creationId xmlns:a16="http://schemas.microsoft.com/office/drawing/2014/main" id="{041A49AA-2327-4C19-958F-AA67714F1F40}"/>
              </a:ext>
            </a:extLst>
          </p:cNvPr>
          <p:cNvSpPr txBox="1"/>
          <p:nvPr/>
        </p:nvSpPr>
        <p:spPr>
          <a:xfrm>
            <a:off x="2023850" y="5386750"/>
            <a:ext cx="1393827" cy="276999"/>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森林所有者の意向</a:t>
            </a:r>
          </a:p>
        </p:txBody>
      </p:sp>
      <p:sp>
        <p:nvSpPr>
          <p:cNvPr id="40" name="テキスト ボックス 39">
            <a:extLst>
              <a:ext uri="{FF2B5EF4-FFF2-40B4-BE49-F238E27FC236}">
                <a16:creationId xmlns:a16="http://schemas.microsoft.com/office/drawing/2014/main" id="{771440A5-0926-432F-A423-2906D5BCA41E}"/>
              </a:ext>
            </a:extLst>
          </p:cNvPr>
          <p:cNvSpPr txBox="1"/>
          <p:nvPr/>
        </p:nvSpPr>
        <p:spPr>
          <a:xfrm>
            <a:off x="2081852" y="5115231"/>
            <a:ext cx="1337282" cy="276999"/>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人工林のまとまり</a:t>
            </a:r>
          </a:p>
        </p:txBody>
      </p:sp>
      <p:sp>
        <p:nvSpPr>
          <p:cNvPr id="31" name="矢印: 右 30">
            <a:extLst>
              <a:ext uri="{FF2B5EF4-FFF2-40B4-BE49-F238E27FC236}">
                <a16:creationId xmlns:a16="http://schemas.microsoft.com/office/drawing/2014/main" id="{05F72967-599F-4E5C-A0B6-D601EA69E01F}"/>
              </a:ext>
            </a:extLst>
          </p:cNvPr>
          <p:cNvSpPr/>
          <p:nvPr/>
        </p:nvSpPr>
        <p:spPr>
          <a:xfrm rot="5400000">
            <a:off x="1994894" y="4107808"/>
            <a:ext cx="165460" cy="1148102"/>
          </a:xfrm>
          <a:prstGeom prst="righ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66D80580-7765-4003-804E-3C0751FFE5B6}"/>
              </a:ext>
            </a:extLst>
          </p:cNvPr>
          <p:cNvSpPr txBox="1"/>
          <p:nvPr/>
        </p:nvSpPr>
        <p:spPr>
          <a:xfrm>
            <a:off x="782801" y="5761180"/>
            <a:ext cx="2589647" cy="695624"/>
          </a:xfrm>
          <a:prstGeom prst="rect">
            <a:avLst/>
          </a:prstGeom>
          <a:solidFill>
            <a:schemeClr val="bg1"/>
          </a:solidFill>
        </p:spPr>
        <p:txBody>
          <a:bodyPr wrap="square" lIns="0" tIns="0" rIns="0" bIns="0" rtlCol="0">
            <a:noAutofit/>
          </a:bodyPr>
          <a:lstStyle/>
          <a:p>
            <a:pPr algn="ctr"/>
            <a:r>
              <a:rPr lang="ja-JP" altLang="en-US" sz="1200" dirty="0">
                <a:latin typeface="HGS創英角ｺﾞｼｯｸUB" panose="020B0900000000000000" pitchFamily="50" charset="-128"/>
                <a:ea typeface="HGS創英角ｺﾞｼｯｸUB" panose="020B0900000000000000" pitchFamily="50" charset="-128"/>
              </a:rPr>
              <a:t>特に対応が必要な森林</a:t>
            </a:r>
            <a:endParaRPr lang="en-US" altLang="ja-JP" sz="1200" dirty="0">
              <a:latin typeface="HGS創英角ｺﾞｼｯｸUB" panose="020B0900000000000000" pitchFamily="50" charset="-128"/>
              <a:ea typeface="HGS創英角ｺﾞｼｯｸUB" panose="020B0900000000000000" pitchFamily="50" charset="-128"/>
            </a:endParaRPr>
          </a:p>
          <a:p>
            <a:r>
              <a:rPr lang="ja-JP" altLang="en-US" sz="1050" dirty="0">
                <a:solidFill>
                  <a:srgbClr val="002060"/>
                </a:solidFill>
                <a:latin typeface="HGS創英角ｺﾞｼｯｸUB" panose="020B0900000000000000" pitchFamily="50" charset="-128"/>
                <a:ea typeface="HGS創英角ｺﾞｼｯｸUB" panose="020B0900000000000000" pitchFamily="50" charset="-128"/>
              </a:rPr>
              <a:t>・風倒木被害地</a:t>
            </a:r>
            <a:endParaRPr lang="en-US" altLang="ja-JP" sz="1050" dirty="0">
              <a:solidFill>
                <a:srgbClr val="002060"/>
              </a:solidFill>
              <a:latin typeface="HGS創英角ｺﾞｼｯｸUB" panose="020B0900000000000000" pitchFamily="50" charset="-128"/>
              <a:ea typeface="HGS創英角ｺﾞｼｯｸUB" panose="020B0900000000000000" pitchFamily="50" charset="-128"/>
            </a:endParaRPr>
          </a:p>
          <a:p>
            <a:r>
              <a:rPr lang="ja-JP" altLang="en-US" sz="1050" dirty="0">
                <a:solidFill>
                  <a:srgbClr val="002060"/>
                </a:solidFill>
                <a:latin typeface="HGS創英角ｺﾞｼｯｸUB" panose="020B0900000000000000" pitchFamily="50" charset="-128"/>
                <a:ea typeface="HGS創英角ｺﾞｼｯｸUB" panose="020B0900000000000000" pitchFamily="50" charset="-128"/>
              </a:rPr>
              <a:t>・ナラ枯れ被害地</a:t>
            </a:r>
            <a:endParaRPr lang="en-US" altLang="ja-JP" sz="1050" dirty="0">
              <a:solidFill>
                <a:srgbClr val="002060"/>
              </a:solidFill>
              <a:latin typeface="HGS創英角ｺﾞｼｯｸUB" panose="020B0900000000000000" pitchFamily="50" charset="-128"/>
              <a:ea typeface="HGS創英角ｺﾞｼｯｸUB" panose="020B0900000000000000" pitchFamily="50" charset="-128"/>
            </a:endParaRPr>
          </a:p>
          <a:p>
            <a:r>
              <a:rPr lang="ja-JP" altLang="en-US" sz="1050" dirty="0">
                <a:solidFill>
                  <a:srgbClr val="002060"/>
                </a:solidFill>
                <a:latin typeface="HGS創英角ｺﾞｼｯｸUB" panose="020B0900000000000000" pitchFamily="50" charset="-128"/>
                <a:ea typeface="HGS創英角ｺﾞｼｯｸUB" panose="020B0900000000000000" pitchFamily="50" charset="-128"/>
              </a:rPr>
              <a:t>・拡大竹林</a:t>
            </a:r>
          </a:p>
        </p:txBody>
      </p:sp>
      <p:sp>
        <p:nvSpPr>
          <p:cNvPr id="50" name="テキスト ボックス 49">
            <a:extLst>
              <a:ext uri="{FF2B5EF4-FFF2-40B4-BE49-F238E27FC236}">
                <a16:creationId xmlns:a16="http://schemas.microsoft.com/office/drawing/2014/main" id="{593A0630-0629-44EA-BAB8-2AE2261DB5AC}"/>
              </a:ext>
            </a:extLst>
          </p:cNvPr>
          <p:cNvSpPr txBox="1"/>
          <p:nvPr/>
        </p:nvSpPr>
        <p:spPr>
          <a:xfrm>
            <a:off x="1045076" y="1598546"/>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002060"/>
                </a:solidFill>
                <a:latin typeface="BIZ UDPゴシック" panose="020B0400000000000000" pitchFamily="50" charset="-128"/>
                <a:ea typeface="BIZ UDPゴシック" panose="020B0400000000000000" pitchFamily="50" charset="-128"/>
              </a:rPr>
              <a:t>森林区分の考え方</a:t>
            </a:r>
          </a:p>
        </p:txBody>
      </p:sp>
      <p:graphicFrame>
        <p:nvGraphicFramePr>
          <p:cNvPr id="2" name="表 6">
            <a:extLst>
              <a:ext uri="{FF2B5EF4-FFF2-40B4-BE49-F238E27FC236}">
                <a16:creationId xmlns:a16="http://schemas.microsoft.com/office/drawing/2014/main" id="{14F03042-95AB-4F2B-B8F6-2B28787AF768}"/>
              </a:ext>
            </a:extLst>
          </p:cNvPr>
          <p:cNvGraphicFramePr>
            <a:graphicFrameLocks noGrp="1"/>
          </p:cNvGraphicFramePr>
          <p:nvPr>
            <p:extLst>
              <p:ext uri="{D42A27DB-BD31-4B8C-83A1-F6EECF244321}">
                <p14:modId xmlns:p14="http://schemas.microsoft.com/office/powerpoint/2010/main" val="2841066125"/>
              </p:ext>
            </p:extLst>
          </p:nvPr>
        </p:nvGraphicFramePr>
        <p:xfrm>
          <a:off x="3770867" y="3039217"/>
          <a:ext cx="5934420" cy="2585720"/>
        </p:xfrm>
        <a:graphic>
          <a:graphicData uri="http://schemas.openxmlformats.org/drawingml/2006/table">
            <a:tbl>
              <a:tblPr firstRow="1" bandRow="1">
                <a:tableStyleId>{5C22544A-7EE6-4342-B048-85BDC9FD1C3A}</a:tableStyleId>
              </a:tblPr>
              <a:tblGrid>
                <a:gridCol w="2036956">
                  <a:extLst>
                    <a:ext uri="{9D8B030D-6E8A-4147-A177-3AD203B41FA5}">
                      <a16:colId xmlns:a16="http://schemas.microsoft.com/office/drawing/2014/main" val="767383348"/>
                    </a:ext>
                  </a:extLst>
                </a:gridCol>
                <a:gridCol w="1412488">
                  <a:extLst>
                    <a:ext uri="{9D8B030D-6E8A-4147-A177-3AD203B41FA5}">
                      <a16:colId xmlns:a16="http://schemas.microsoft.com/office/drawing/2014/main" val="1284246203"/>
                    </a:ext>
                  </a:extLst>
                </a:gridCol>
                <a:gridCol w="1359170">
                  <a:extLst>
                    <a:ext uri="{9D8B030D-6E8A-4147-A177-3AD203B41FA5}">
                      <a16:colId xmlns:a16="http://schemas.microsoft.com/office/drawing/2014/main" val="961598809"/>
                    </a:ext>
                  </a:extLst>
                </a:gridCol>
                <a:gridCol w="1125806">
                  <a:extLst>
                    <a:ext uri="{9D8B030D-6E8A-4147-A177-3AD203B41FA5}">
                      <a16:colId xmlns:a16="http://schemas.microsoft.com/office/drawing/2014/main" val="1627773314"/>
                    </a:ext>
                  </a:extLst>
                </a:gridCol>
              </a:tblGrid>
              <a:tr h="370840">
                <a:tc>
                  <a:txBody>
                    <a:bodyPr/>
                    <a:lstStyle/>
                    <a:p>
                      <a:endParaRPr kumimoji="1" lang="ja-JP" altLang="en-US"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kumimoji="1" lang="ja-JP" altLang="en-US" dirty="0"/>
                        <a:t>自然的条件</a:t>
                      </a:r>
                      <a:endParaRPr kumimoji="1" lang="en-US" altLang="ja-JP"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kumimoji="1" lang="ja-JP" altLang="en-US" sz="1600" dirty="0"/>
                        <a:t>社会的条件</a:t>
                      </a:r>
                      <a:r>
                        <a:rPr kumimoji="1" lang="en-US" altLang="ja-JP" sz="1400" dirty="0"/>
                        <a:t>(</a:t>
                      </a:r>
                      <a:r>
                        <a:rPr kumimoji="1" lang="ja-JP" altLang="en-US" sz="1400" dirty="0"/>
                        <a:t>１</a:t>
                      </a:r>
                      <a:r>
                        <a:rPr kumimoji="1" lang="en-US" altLang="ja-JP" sz="1400" dirty="0"/>
                        <a:t>)(</a:t>
                      </a:r>
                      <a:r>
                        <a:rPr kumimoji="1" lang="ja-JP" altLang="en-US" sz="1400" dirty="0"/>
                        <a:t>２</a:t>
                      </a:r>
                      <a:r>
                        <a:rPr kumimoji="1" lang="en-US" altLang="ja-JP" sz="1400" dirty="0"/>
                        <a:t>)</a:t>
                      </a:r>
                      <a:r>
                        <a:rPr kumimoji="1" lang="ja-JP" altLang="en-US" sz="1400" dirty="0"/>
                        <a:t>を反映</a:t>
                      </a:r>
                      <a:endParaRPr kumimoji="1" lang="en-US" altLang="ja-JP"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kumimoji="1" lang="ja-JP" altLang="en-US" sz="1400" dirty="0"/>
                        <a:t>うち</a:t>
                      </a:r>
                      <a:endParaRPr kumimoji="1" lang="en-US" altLang="ja-JP" sz="1400" dirty="0"/>
                    </a:p>
                    <a:p>
                      <a:pPr algn="ctr"/>
                      <a:r>
                        <a:rPr kumimoji="1" lang="ja-JP" altLang="en-US" sz="1400" dirty="0"/>
                        <a:t>経営意向</a:t>
                      </a:r>
                      <a:endParaRPr kumimoji="1" lang="en-US" altLang="ja-JP" sz="1400" dirty="0"/>
                    </a:p>
                    <a:p>
                      <a:pPr algn="ctr"/>
                      <a:r>
                        <a:rPr kumimoji="1" lang="ja-JP" altLang="en-US" sz="1400" dirty="0"/>
                        <a:t>未確認</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1491689"/>
                  </a:ext>
                </a:extLst>
              </a:tr>
              <a:tr h="370840">
                <a:tc>
                  <a:txBody>
                    <a:bodyPr/>
                    <a:lstStyle/>
                    <a:p>
                      <a:r>
                        <a:rPr kumimoji="1" lang="ja-JP" altLang="en-US" sz="1600" b="0" dirty="0">
                          <a:latin typeface="BIZ UDゴシック" panose="020B0400000000000000" pitchFamily="49" charset="-128"/>
                          <a:ea typeface="BIZ UDゴシック" panose="020B0400000000000000" pitchFamily="49" charset="-128"/>
                        </a:rPr>
                        <a:t>資源循環林</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dirty="0"/>
                        <a:t>16,300</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dirty="0"/>
                        <a:t>13,800</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dirty="0"/>
                        <a:t>9,100</a:t>
                      </a:r>
                      <a:endParaRPr kumimoji="1" lang="ja-JP"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6139276"/>
                  </a:ext>
                </a:extLst>
              </a:tr>
              <a:tr h="370840">
                <a:tc>
                  <a:txBody>
                    <a:bodyPr/>
                    <a:lstStyle/>
                    <a:p>
                      <a:r>
                        <a:rPr kumimoji="1" lang="ja-JP" altLang="en-US" sz="1600" b="0" dirty="0">
                          <a:latin typeface="BIZ UDゴシック" panose="020B0400000000000000" pitchFamily="49" charset="-128"/>
                          <a:ea typeface="BIZ UDゴシック" panose="020B0400000000000000" pitchFamily="49" charset="-128"/>
                        </a:rPr>
                        <a:t>広葉樹への誘導転換</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dirty="0"/>
                        <a:t>6,200</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dirty="0"/>
                        <a:t>6,000</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dirty="0"/>
                        <a:t>6,000</a:t>
                      </a:r>
                      <a:endParaRPr kumimoji="1" lang="ja-JP"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extLst>
                  <a:ext uri="{0D108BD9-81ED-4DB2-BD59-A6C34878D82A}">
                    <a16:rowId xmlns:a16="http://schemas.microsoft.com/office/drawing/2014/main" val="3032370292"/>
                  </a:ext>
                </a:extLst>
              </a:tr>
              <a:tr h="370840">
                <a:tc>
                  <a:txBody>
                    <a:bodyPr/>
                    <a:lstStyle/>
                    <a:p>
                      <a:r>
                        <a:rPr kumimoji="1" lang="ja-JP" altLang="en-US" sz="1600" b="0" dirty="0">
                          <a:latin typeface="BIZ UDゴシック" panose="020B0400000000000000" pitchFamily="49" charset="-128"/>
                          <a:ea typeface="BIZ UDゴシック" panose="020B0400000000000000" pitchFamily="49" charset="-128"/>
                        </a:rPr>
                        <a:t>資源管理林</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dirty="0"/>
                        <a:t>23,400</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dirty="0"/>
                        <a:t>19,100</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dirty="0"/>
                        <a:t>16,600</a:t>
                      </a:r>
                      <a:endParaRPr kumimoji="1" lang="ja-JP"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2980585"/>
                  </a:ext>
                </a:extLst>
              </a:tr>
              <a:tr h="370840">
                <a:tc>
                  <a:txBody>
                    <a:bodyPr/>
                    <a:lstStyle/>
                    <a:p>
                      <a:r>
                        <a:rPr kumimoji="1" lang="ja-JP" altLang="en-US" sz="1600" b="0" dirty="0">
                          <a:latin typeface="BIZ UDゴシック" panose="020B0400000000000000" pitchFamily="49" charset="-128"/>
                          <a:ea typeface="BIZ UDゴシック" panose="020B0400000000000000" pitchFamily="49" charset="-128"/>
                        </a:rPr>
                        <a:t>自然遷移林</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dirty="0"/>
                        <a:t>4,600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dirty="0"/>
                        <a:t>14,100</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dirty="0"/>
                        <a:t>14,100</a:t>
                      </a:r>
                      <a:endParaRPr kumimoji="1" lang="ja-JP"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extLst>
                  <a:ext uri="{0D108BD9-81ED-4DB2-BD59-A6C34878D82A}">
                    <a16:rowId xmlns:a16="http://schemas.microsoft.com/office/drawing/2014/main" val="3379474045"/>
                  </a:ext>
                </a:extLst>
              </a:tr>
              <a:tr h="370840">
                <a:tc>
                  <a:txBody>
                    <a:bodyPr/>
                    <a:lstStyle/>
                    <a:p>
                      <a:r>
                        <a:rPr kumimoji="1" lang="ja-JP" altLang="en-US" sz="1600" b="0" dirty="0">
                          <a:latin typeface="BIZ UDゴシック" panose="020B0400000000000000" pitchFamily="49" charset="-128"/>
                          <a:ea typeface="BIZ UDゴシック" panose="020B0400000000000000" pitchFamily="49" charset="-128"/>
                        </a:rPr>
                        <a:t>合計</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r>
                        <a:rPr kumimoji="1" lang="en-US" altLang="ja-JP" dirty="0"/>
                        <a:t>50,500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r>
                        <a:rPr kumimoji="1" lang="en-US" altLang="ja-JP" dirty="0"/>
                        <a:t>53,000</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r>
                        <a:rPr kumimoji="1" lang="en-US" altLang="ja-JP" dirty="0"/>
                        <a:t>45,800</a:t>
                      </a:r>
                      <a:endParaRPr kumimoji="1" lang="ja-JP" alt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extLst>
                  <a:ext uri="{0D108BD9-81ED-4DB2-BD59-A6C34878D82A}">
                    <a16:rowId xmlns:a16="http://schemas.microsoft.com/office/drawing/2014/main" val="48899078"/>
                  </a:ext>
                </a:extLst>
              </a:tr>
            </a:tbl>
          </a:graphicData>
        </a:graphic>
      </p:graphicFrame>
      <p:sp>
        <p:nvSpPr>
          <p:cNvPr id="58" name="テキスト ボックス 57">
            <a:extLst>
              <a:ext uri="{FF2B5EF4-FFF2-40B4-BE49-F238E27FC236}">
                <a16:creationId xmlns:a16="http://schemas.microsoft.com/office/drawing/2014/main" id="{DE4B56D3-0DBF-49A2-945F-C3BF5AB78615}"/>
              </a:ext>
            </a:extLst>
          </p:cNvPr>
          <p:cNvSpPr txBox="1"/>
          <p:nvPr/>
        </p:nvSpPr>
        <p:spPr>
          <a:xfrm>
            <a:off x="3770867" y="1405431"/>
            <a:ext cx="5934420" cy="1594338"/>
          </a:xfrm>
          <a:prstGeom prst="rect">
            <a:avLst/>
          </a:prstGeom>
          <a:solidFill>
            <a:schemeClr val="accent6">
              <a:lumMod val="40000"/>
              <a:lumOff val="60000"/>
            </a:schemeClr>
          </a:solidFill>
        </p:spPr>
        <p:txBody>
          <a:bodyPr wrap="square" lIns="0" tIns="0" rIns="0" bIns="0" rtlCol="0">
            <a:noAutofit/>
          </a:bodyPr>
          <a:lstStyle/>
          <a:p>
            <a:r>
              <a:rPr lang="ja-JP" altLang="en-US" sz="1400" dirty="0">
                <a:latin typeface="HGS創英角ｺﾞｼｯｸUB" panose="020B0900000000000000" pitchFamily="50" charset="-128"/>
                <a:ea typeface="HGS創英角ｺﾞｼｯｸUB" panose="020B0900000000000000" pitchFamily="50" charset="-128"/>
              </a:rPr>
              <a:t>＜社会的条件の反映＞</a:t>
            </a:r>
            <a:endParaRPr lang="en-US" altLang="ja-JP" sz="1400" dirty="0">
              <a:latin typeface="HGS創英角ｺﾞｼｯｸUB" panose="020B0900000000000000" pitchFamily="50" charset="-128"/>
              <a:ea typeface="HGS創英角ｺﾞｼｯｸUB" panose="020B0900000000000000" pitchFamily="50" charset="-128"/>
            </a:endParaRPr>
          </a:p>
          <a:p>
            <a:r>
              <a:rPr lang="ja-JP" altLang="en-US" sz="1400" dirty="0">
                <a:latin typeface="HGS創英角ｺﾞｼｯｸUB" panose="020B0900000000000000" pitchFamily="50" charset="-128"/>
                <a:ea typeface="HGS創英角ｺﾞｼｯｸUB" panose="020B0900000000000000" pitchFamily="50" charset="-128"/>
              </a:rPr>
              <a:t>（１）以下の①②のいずれかを満たす森林を「不適地」側に区分</a:t>
            </a:r>
            <a:endParaRPr lang="en-US" altLang="ja-JP" sz="1400" dirty="0">
              <a:latin typeface="HGS創英角ｺﾞｼｯｸUB" panose="020B0900000000000000" pitchFamily="50" charset="-128"/>
              <a:ea typeface="HGS創英角ｺﾞｼｯｸUB" panose="020B0900000000000000" pitchFamily="50" charset="-128"/>
            </a:endParaRPr>
          </a:p>
          <a:p>
            <a:r>
              <a:rPr lang="ja-JP" altLang="en-US" sz="1400" dirty="0">
                <a:latin typeface="HGS創英角ｺﾞｼｯｸUB" panose="020B0900000000000000" pitchFamily="50" charset="-128"/>
                <a:ea typeface="HGS創英角ｺﾞｼｯｸUB" panose="020B0900000000000000" pitchFamily="50" charset="-128"/>
              </a:rPr>
              <a:t>　　① 路網からの距離　　：</a:t>
            </a:r>
            <a:r>
              <a:rPr lang="en-US" altLang="ja-JP" sz="1400" dirty="0">
                <a:latin typeface="HGS創英角ｺﾞｼｯｸUB" panose="020B0900000000000000" pitchFamily="50" charset="-128"/>
                <a:ea typeface="HGS創英角ｺﾞｼｯｸUB" panose="020B0900000000000000" pitchFamily="50" charset="-128"/>
              </a:rPr>
              <a:t>200</a:t>
            </a:r>
            <a:r>
              <a:rPr lang="ja-JP" altLang="en-US" sz="1400" dirty="0">
                <a:latin typeface="HGS創英角ｺﾞｼｯｸUB" panose="020B0900000000000000" pitchFamily="50" charset="-128"/>
                <a:ea typeface="HGS創英角ｺﾞｼｯｸUB" panose="020B0900000000000000" pitchFamily="50" charset="-128"/>
              </a:rPr>
              <a:t>ｍ以上の林分</a:t>
            </a:r>
            <a:endParaRPr lang="en-US" altLang="ja-JP" sz="1400" dirty="0">
              <a:latin typeface="HGS創英角ｺﾞｼｯｸUB" panose="020B0900000000000000" pitchFamily="50" charset="-128"/>
              <a:ea typeface="HGS創英角ｺﾞｼｯｸUB" panose="020B0900000000000000" pitchFamily="50" charset="-128"/>
            </a:endParaRPr>
          </a:p>
          <a:p>
            <a:r>
              <a:rPr lang="ja-JP" altLang="en-US" sz="1400" dirty="0">
                <a:latin typeface="HGS創英角ｺﾞｼｯｸUB" panose="020B0900000000000000" pitchFamily="50" charset="-128"/>
                <a:ea typeface="HGS創英角ｺﾞｼｯｸUB" panose="020B0900000000000000" pitchFamily="50" charset="-128"/>
              </a:rPr>
              <a:t>　　② 人工林のまとまり　：</a:t>
            </a:r>
            <a:r>
              <a:rPr lang="en-US" altLang="ja-JP" sz="1400" dirty="0">
                <a:latin typeface="HGS創英角ｺﾞｼｯｸUB" panose="020B0900000000000000" pitchFamily="50" charset="-128"/>
                <a:ea typeface="HGS創英角ｺﾞｼｯｸUB" panose="020B0900000000000000" pitchFamily="50" charset="-128"/>
              </a:rPr>
              <a:t>1ha</a:t>
            </a:r>
            <a:r>
              <a:rPr lang="ja-JP" altLang="en-US" sz="1400" dirty="0">
                <a:latin typeface="HGS創英角ｺﾞｼｯｸUB" panose="020B0900000000000000" pitchFamily="50" charset="-128"/>
                <a:ea typeface="HGS創英角ｺﾞｼｯｸUB" panose="020B0900000000000000" pitchFamily="50" charset="-128"/>
              </a:rPr>
              <a:t>未満の孤立林分</a:t>
            </a:r>
            <a:endParaRPr lang="en-US" altLang="ja-JP" sz="1400" dirty="0">
              <a:latin typeface="HGS創英角ｺﾞｼｯｸUB" panose="020B0900000000000000" pitchFamily="50" charset="-128"/>
              <a:ea typeface="HGS創英角ｺﾞｼｯｸUB" panose="020B0900000000000000" pitchFamily="50" charset="-128"/>
            </a:endParaRPr>
          </a:p>
          <a:p>
            <a:endParaRPr lang="en-US" altLang="ja-JP" sz="1400" dirty="0">
              <a:latin typeface="HGS創英角ｺﾞｼｯｸUB" panose="020B0900000000000000" pitchFamily="50" charset="-128"/>
              <a:ea typeface="HGS創英角ｺﾞｼｯｸUB" panose="020B0900000000000000" pitchFamily="50" charset="-128"/>
            </a:endParaRPr>
          </a:p>
          <a:p>
            <a:r>
              <a:rPr lang="ja-JP" altLang="en-US" sz="1400" dirty="0">
                <a:latin typeface="HGS創英角ｺﾞｼｯｸUB" panose="020B0900000000000000" pitchFamily="50" charset="-128"/>
                <a:ea typeface="HGS創英角ｺﾞｼｯｸUB" panose="020B0900000000000000" pitchFamily="50" charset="-128"/>
              </a:rPr>
              <a:t>（２）森林経営計画作成地や森林所有者の経営意向が明確に示されている</a:t>
            </a:r>
            <a:endParaRPr lang="en-US" altLang="ja-JP" sz="1400" dirty="0">
              <a:latin typeface="HGS創英角ｺﾞｼｯｸUB" panose="020B0900000000000000" pitchFamily="50" charset="-128"/>
              <a:ea typeface="HGS創英角ｺﾞｼｯｸUB" panose="020B0900000000000000" pitchFamily="50" charset="-128"/>
            </a:endParaRPr>
          </a:p>
          <a:p>
            <a:r>
              <a:rPr lang="ja-JP" altLang="en-US" sz="1400" dirty="0">
                <a:latin typeface="HGS創英角ｺﾞｼｯｸUB" panose="020B0900000000000000" pitchFamily="50" charset="-128"/>
                <a:ea typeface="HGS創英角ｺﾞｼｯｸUB" panose="020B0900000000000000" pitchFamily="50" charset="-128"/>
              </a:rPr>
              <a:t>　　　森林を自然的条件や上記（１）に関わらず「適地」側に区分</a:t>
            </a:r>
            <a:endParaRPr lang="en-US" altLang="ja-JP" sz="1400" dirty="0">
              <a:latin typeface="HGS創英角ｺﾞｼｯｸUB" panose="020B0900000000000000" pitchFamily="50" charset="-128"/>
              <a:ea typeface="HGS創英角ｺﾞｼｯｸUB" panose="020B0900000000000000" pitchFamily="50" charset="-128"/>
            </a:endParaRPr>
          </a:p>
          <a:p>
            <a:endParaRPr lang="ja-JP" altLang="en-US" sz="1600" dirty="0">
              <a:latin typeface="HGS創英角ｺﾞｼｯｸUB" panose="020B0900000000000000" pitchFamily="50" charset="-128"/>
              <a:ea typeface="HGS創英角ｺﾞｼｯｸUB" panose="020B0900000000000000" pitchFamily="50" charset="-128"/>
            </a:endParaRPr>
          </a:p>
        </p:txBody>
      </p:sp>
      <p:sp>
        <p:nvSpPr>
          <p:cNvPr id="9" name="正方形/長方形 8">
            <a:extLst>
              <a:ext uri="{FF2B5EF4-FFF2-40B4-BE49-F238E27FC236}">
                <a16:creationId xmlns:a16="http://schemas.microsoft.com/office/drawing/2014/main" id="{62503C45-42B9-4AD4-AD1F-8880230EE214}"/>
              </a:ext>
            </a:extLst>
          </p:cNvPr>
          <p:cNvSpPr/>
          <p:nvPr/>
        </p:nvSpPr>
        <p:spPr>
          <a:xfrm>
            <a:off x="8575712" y="3070588"/>
            <a:ext cx="1089742" cy="25447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DC0546B8-C6A2-4351-B289-7B20C6C170C2}"/>
              </a:ext>
            </a:extLst>
          </p:cNvPr>
          <p:cNvSpPr/>
          <p:nvPr/>
        </p:nvSpPr>
        <p:spPr>
          <a:xfrm>
            <a:off x="7219452" y="3067521"/>
            <a:ext cx="1324974" cy="2547779"/>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スライド番号プレースホルダー 10">
            <a:extLst>
              <a:ext uri="{FF2B5EF4-FFF2-40B4-BE49-F238E27FC236}">
                <a16:creationId xmlns:a16="http://schemas.microsoft.com/office/drawing/2014/main" id="{EC897A1E-4264-46F5-B2BF-00CD366D1CEE}"/>
              </a:ext>
            </a:extLst>
          </p:cNvPr>
          <p:cNvSpPr>
            <a:spLocks noGrp="1"/>
          </p:cNvSpPr>
          <p:nvPr>
            <p:ph type="sldNum" sz="quarter" idx="12"/>
          </p:nvPr>
        </p:nvSpPr>
        <p:spPr>
          <a:xfrm>
            <a:off x="7677150" y="6508844"/>
            <a:ext cx="2228850" cy="365125"/>
          </a:xfrm>
        </p:spPr>
        <p:txBody>
          <a:bodyPr/>
          <a:lstStyle/>
          <a:p>
            <a:fld id="{D2D8002D-B5B0-4BAC-B1F6-782DDCCE6D9C}" type="slidenum">
              <a:rPr kumimoji="1" lang="ja-JP" altLang="en-US" sz="2000" b="1"/>
              <a:t>39</a:t>
            </a:fld>
            <a:endParaRPr kumimoji="1" lang="ja-JP" altLang="en-US" sz="2000" b="1" dirty="0"/>
          </a:p>
        </p:txBody>
      </p:sp>
      <p:sp>
        <p:nvSpPr>
          <p:cNvPr id="28" name="吹き出し: 四角形 27">
            <a:extLst>
              <a:ext uri="{FF2B5EF4-FFF2-40B4-BE49-F238E27FC236}">
                <a16:creationId xmlns:a16="http://schemas.microsoft.com/office/drawing/2014/main" id="{8D0585D7-DE87-4AFB-9098-37D41BBEEC9C}"/>
              </a:ext>
            </a:extLst>
          </p:cNvPr>
          <p:cNvSpPr/>
          <p:nvPr/>
        </p:nvSpPr>
        <p:spPr>
          <a:xfrm>
            <a:off x="3770867" y="5767886"/>
            <a:ext cx="5894587" cy="946392"/>
          </a:xfrm>
          <a:prstGeom prst="wedgeRectCallout">
            <a:avLst>
              <a:gd name="adj1" fmla="val 41621"/>
              <a:gd name="adj2" fmla="val -664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200" b="1" dirty="0">
                <a:solidFill>
                  <a:srgbClr val="002060"/>
                </a:solidFill>
              </a:rPr>
              <a:t>　</a:t>
            </a:r>
            <a:r>
              <a:rPr kumimoji="1" lang="en-US" altLang="ja-JP" sz="1200" b="1" dirty="0">
                <a:solidFill>
                  <a:srgbClr val="002060"/>
                </a:solidFill>
              </a:rPr>
              <a:t>R</a:t>
            </a:r>
            <a:r>
              <a:rPr kumimoji="1" lang="ja-JP" altLang="en-US" sz="1200" b="1" dirty="0">
                <a:solidFill>
                  <a:srgbClr val="002060"/>
                </a:solidFill>
              </a:rPr>
              <a:t>元、</a:t>
            </a:r>
            <a:r>
              <a:rPr kumimoji="1" lang="en-US" altLang="ja-JP" sz="1200" b="1" dirty="0">
                <a:solidFill>
                  <a:srgbClr val="002060"/>
                </a:solidFill>
              </a:rPr>
              <a:t>2</a:t>
            </a:r>
            <a:r>
              <a:rPr kumimoji="1" lang="ja-JP" altLang="en-US" sz="1200" b="1" dirty="0">
                <a:solidFill>
                  <a:srgbClr val="002060"/>
                </a:solidFill>
              </a:rPr>
              <a:t>年に整備した航空レーザ計測データを活用し、改めて自然的条件を精査し、社会的条件も可能な限り反映したものです。</a:t>
            </a:r>
            <a:endParaRPr kumimoji="1" lang="en-US" altLang="ja-JP" sz="1200" b="1" dirty="0">
              <a:solidFill>
                <a:srgbClr val="002060"/>
              </a:solidFill>
            </a:endParaRPr>
          </a:p>
          <a:p>
            <a:r>
              <a:rPr kumimoji="1" lang="ja-JP" altLang="en-US" sz="1200" b="1" dirty="0">
                <a:solidFill>
                  <a:srgbClr val="002060"/>
                </a:solidFill>
              </a:rPr>
              <a:t>　うち経営意向未確認とは、社会的条件（２）の経営意向が未確認のものです。</a:t>
            </a:r>
            <a:endParaRPr kumimoji="1" lang="en-US" altLang="ja-JP" sz="1200" b="1" dirty="0">
              <a:solidFill>
                <a:srgbClr val="002060"/>
              </a:solidFill>
            </a:endParaRPr>
          </a:p>
          <a:p>
            <a:r>
              <a:rPr kumimoji="1" lang="ja-JP" altLang="en-US" sz="1200" b="1" dirty="0">
                <a:solidFill>
                  <a:srgbClr val="002060"/>
                </a:solidFill>
              </a:rPr>
              <a:t>　地域森林計画との合計面積の相違は、林道や土場、林内の水面等が除かれている</a:t>
            </a:r>
            <a:endParaRPr kumimoji="1" lang="en-US" altLang="ja-JP" sz="1200" b="1" dirty="0">
              <a:solidFill>
                <a:srgbClr val="002060"/>
              </a:solidFill>
            </a:endParaRPr>
          </a:p>
          <a:p>
            <a:r>
              <a:rPr kumimoji="1" lang="ja-JP" altLang="en-US" sz="1200" b="1" dirty="0">
                <a:solidFill>
                  <a:srgbClr val="002060"/>
                </a:solidFill>
              </a:rPr>
              <a:t>ためです。</a:t>
            </a:r>
            <a:endParaRPr kumimoji="1" lang="en-US" altLang="ja-JP" sz="1200" b="1" dirty="0">
              <a:solidFill>
                <a:srgbClr val="002060"/>
              </a:solidFill>
            </a:endParaRPr>
          </a:p>
        </p:txBody>
      </p:sp>
      <p:sp>
        <p:nvSpPr>
          <p:cNvPr id="33" name="正方形/長方形 32">
            <a:extLst>
              <a:ext uri="{FF2B5EF4-FFF2-40B4-BE49-F238E27FC236}">
                <a16:creationId xmlns:a16="http://schemas.microsoft.com/office/drawing/2014/main" id="{2CAA22E0-B3AF-4C31-9120-187F3FA5E570}"/>
              </a:ext>
            </a:extLst>
          </p:cNvPr>
          <p:cNvSpPr/>
          <p:nvPr/>
        </p:nvSpPr>
        <p:spPr>
          <a:xfrm>
            <a:off x="2336080" y="1767454"/>
            <a:ext cx="1295170" cy="374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R</a:t>
            </a:r>
            <a:r>
              <a:rPr kumimoji="1" lang="ja-JP" altLang="en-US" sz="1100" dirty="0">
                <a:solidFill>
                  <a:schemeClr val="tx1"/>
                </a:solidFill>
                <a:latin typeface="BIZ UDゴシック" panose="020B0400000000000000" pitchFamily="49" charset="-128"/>
                <a:ea typeface="BIZ UDゴシック" panose="020B0400000000000000" pitchFamily="49" charset="-128"/>
              </a:rPr>
              <a:t>元</a:t>
            </a:r>
            <a:r>
              <a:rPr kumimoji="1" lang="en-US" altLang="ja-JP" sz="1100" dirty="0">
                <a:solidFill>
                  <a:schemeClr val="tx1"/>
                </a:solidFill>
                <a:latin typeface="BIZ UDゴシック" panose="020B0400000000000000" pitchFamily="49" charset="-128"/>
                <a:ea typeface="BIZ UDゴシック" panose="020B0400000000000000" pitchFamily="49" charset="-128"/>
              </a:rPr>
              <a:t>.12</a:t>
            </a:r>
            <a:r>
              <a:rPr kumimoji="1" lang="ja-JP" altLang="en-US" sz="1100" dirty="0">
                <a:solidFill>
                  <a:schemeClr val="tx1"/>
                </a:solidFill>
                <a:latin typeface="BIZ UDゴシック" panose="020B0400000000000000" pitchFamily="49" charset="-128"/>
                <a:ea typeface="BIZ UDゴシック" panose="020B0400000000000000" pitchFamily="49" charset="-128"/>
              </a:rPr>
              <a:t>（策定時）</a:t>
            </a:r>
          </a:p>
        </p:txBody>
      </p:sp>
      <p:sp>
        <p:nvSpPr>
          <p:cNvPr id="26" name="正方形/長方形 25">
            <a:extLst>
              <a:ext uri="{FF2B5EF4-FFF2-40B4-BE49-F238E27FC236}">
                <a16:creationId xmlns:a16="http://schemas.microsoft.com/office/drawing/2014/main" id="{99B5C7E2-5360-4AEE-A28D-1CA0C5FA717C}"/>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第５章　取り組みの展開方法</a:t>
            </a:r>
          </a:p>
        </p:txBody>
      </p:sp>
      <p:sp>
        <p:nvSpPr>
          <p:cNvPr id="6" name="矢印: 右 5">
            <a:extLst>
              <a:ext uri="{FF2B5EF4-FFF2-40B4-BE49-F238E27FC236}">
                <a16:creationId xmlns:a16="http://schemas.microsoft.com/office/drawing/2014/main" id="{2B1FEF33-1353-4A90-87AE-05044D4D0E64}"/>
              </a:ext>
            </a:extLst>
          </p:cNvPr>
          <p:cNvSpPr/>
          <p:nvPr/>
        </p:nvSpPr>
        <p:spPr>
          <a:xfrm flipH="1">
            <a:off x="798157" y="2114305"/>
            <a:ext cx="892421" cy="374754"/>
          </a:xfrm>
          <a:prstGeom prst="rightArrow">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732FFB56-21D1-438A-AC07-B4792E4209EA}"/>
              </a:ext>
            </a:extLst>
          </p:cNvPr>
          <p:cNvSpPr txBox="1"/>
          <p:nvPr/>
        </p:nvSpPr>
        <p:spPr>
          <a:xfrm>
            <a:off x="3738786" y="3530341"/>
            <a:ext cx="1971674" cy="276999"/>
          </a:xfrm>
          <a:prstGeom prst="rect">
            <a:avLst/>
          </a:prstGeom>
          <a:noFill/>
        </p:spPr>
        <p:txBody>
          <a:bodyPr wrap="square" lIns="0" tIns="0" rIns="0" bIns="0" rtlCol="0">
            <a:noAutofit/>
          </a:bodyPr>
          <a:lstStyle/>
          <a:p>
            <a:pPr algn="ctr"/>
            <a:r>
              <a:rPr lang="ja-JP" altLang="en-US" sz="1100" dirty="0">
                <a:solidFill>
                  <a:schemeClr val="bg1"/>
                </a:solidFill>
                <a:latin typeface="HGS創英角ｺﾞｼｯｸUB" panose="020B0900000000000000" pitchFamily="50" charset="-128"/>
                <a:ea typeface="HGS創英角ｺﾞｼｯｸUB" panose="020B0900000000000000" pitchFamily="50" charset="-128"/>
              </a:rPr>
              <a:t>（森林整備指針による</a:t>
            </a:r>
            <a:r>
              <a:rPr lang="en-US" altLang="ja-JP" sz="1100" dirty="0">
                <a:solidFill>
                  <a:schemeClr val="bg1"/>
                </a:solidFill>
                <a:latin typeface="HGS創英角ｺﾞｼｯｸUB" panose="020B0900000000000000" pitchFamily="50" charset="-128"/>
                <a:ea typeface="HGS創英角ｺﾞｼｯｸUB" panose="020B0900000000000000" pitchFamily="50" charset="-128"/>
              </a:rPr>
              <a:t>4</a:t>
            </a:r>
            <a:r>
              <a:rPr lang="ja-JP" altLang="en-US" sz="1100" dirty="0">
                <a:solidFill>
                  <a:schemeClr val="bg1"/>
                </a:solidFill>
                <a:latin typeface="HGS創英角ｺﾞｼｯｸUB" panose="020B0900000000000000" pitchFamily="50" charset="-128"/>
                <a:ea typeface="HGS創英角ｺﾞｼｯｸUB" panose="020B0900000000000000" pitchFamily="50" charset="-128"/>
              </a:rPr>
              <a:t>区分）</a:t>
            </a:r>
            <a:endParaRPr lang="en-US" altLang="ja-JP" sz="1100" dirty="0">
              <a:solidFill>
                <a:schemeClr val="bg1"/>
              </a:solidFill>
              <a:latin typeface="HGS創英角ｺﾞｼｯｸUB" panose="020B0900000000000000" pitchFamily="50" charset="-128"/>
              <a:ea typeface="HGS創英角ｺﾞｼｯｸUB" panose="020B0900000000000000" pitchFamily="50" charset="-128"/>
            </a:endParaRPr>
          </a:p>
        </p:txBody>
      </p:sp>
      <p:pic>
        <p:nvPicPr>
          <p:cNvPr id="34" name="図 33">
            <a:extLst>
              <a:ext uri="{FF2B5EF4-FFF2-40B4-BE49-F238E27FC236}">
                <a16:creationId xmlns:a16="http://schemas.microsoft.com/office/drawing/2014/main" id="{110001E5-3899-482E-9D72-532DC25B2F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35" name="図 34">
            <a:extLst>
              <a:ext uri="{FF2B5EF4-FFF2-40B4-BE49-F238E27FC236}">
                <a16:creationId xmlns:a16="http://schemas.microsoft.com/office/drawing/2014/main" id="{CC6DCCE2-BA5B-400B-8860-3DF9A0DC55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37" name="図 36">
            <a:extLst>
              <a:ext uri="{FF2B5EF4-FFF2-40B4-BE49-F238E27FC236}">
                <a16:creationId xmlns:a16="http://schemas.microsoft.com/office/drawing/2014/main" id="{20841BD4-43DA-449B-8C0B-6AF2498C3B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38" name="図 37">
            <a:extLst>
              <a:ext uri="{FF2B5EF4-FFF2-40B4-BE49-F238E27FC236}">
                <a16:creationId xmlns:a16="http://schemas.microsoft.com/office/drawing/2014/main" id="{9302A57E-6826-497C-8DCB-9BF11F9E17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41" name="図 40">
            <a:extLst>
              <a:ext uri="{FF2B5EF4-FFF2-40B4-BE49-F238E27FC236}">
                <a16:creationId xmlns:a16="http://schemas.microsoft.com/office/drawing/2014/main" id="{0C008F6F-2F60-413D-BC20-121EABA939B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42" name="図 41">
            <a:extLst>
              <a:ext uri="{FF2B5EF4-FFF2-40B4-BE49-F238E27FC236}">
                <a16:creationId xmlns:a16="http://schemas.microsoft.com/office/drawing/2014/main" id="{25EDF349-35E5-47A4-A5D6-EC2C3A42E4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6" name="図 55">
            <a:extLst>
              <a:ext uri="{FF2B5EF4-FFF2-40B4-BE49-F238E27FC236}">
                <a16:creationId xmlns:a16="http://schemas.microsoft.com/office/drawing/2014/main" id="{BE346B87-50A3-42E7-9E7D-29D8C4BBFDA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57" name="Picture 2">
            <a:extLst>
              <a:ext uri="{FF2B5EF4-FFF2-40B4-BE49-F238E27FC236}">
                <a16:creationId xmlns:a16="http://schemas.microsoft.com/office/drawing/2014/main" id="{5A128FE1-EB26-432C-B8B8-912BA7829C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a:extLst>
              <a:ext uri="{FF2B5EF4-FFF2-40B4-BE49-F238E27FC236}">
                <a16:creationId xmlns:a16="http://schemas.microsoft.com/office/drawing/2014/main" id="{550B63E2-2642-4E85-958C-7ED4D2FCB1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612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5357211-088E-4E5D-81C8-1052F6785AC4}"/>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第１章　大阪府 森づくり推進アクションプランの考え方</a:t>
            </a:r>
          </a:p>
        </p:txBody>
      </p:sp>
      <p:sp>
        <p:nvSpPr>
          <p:cNvPr id="15" name="正方形/長方形 14">
            <a:extLst>
              <a:ext uri="{FF2B5EF4-FFF2-40B4-BE49-F238E27FC236}">
                <a16:creationId xmlns:a16="http://schemas.microsoft.com/office/drawing/2014/main" id="{A94FCD20-75A3-44EE-A28A-ECFDCB0CE392}"/>
              </a:ext>
            </a:extLst>
          </p:cNvPr>
          <p:cNvSpPr/>
          <p:nvPr/>
        </p:nvSpPr>
        <p:spPr>
          <a:xfrm>
            <a:off x="158703" y="586858"/>
            <a:ext cx="9588589" cy="596634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t" anchorCtr="0"/>
          <a:lstStyle/>
          <a:p>
            <a:r>
              <a:rPr lang="ja-JP" altLang="en-US" b="1" dirty="0">
                <a:solidFill>
                  <a:schemeClr val="tx1"/>
                </a:solidFill>
                <a:latin typeface="BIZ UDゴシック" panose="020B0400000000000000" pitchFamily="49" charset="-128"/>
                <a:ea typeface="BIZ UDゴシック" panose="020B0400000000000000" pitchFamily="49" charset="-128"/>
              </a:rPr>
              <a:t>　１．大阪府 森づくり推進アクションプランの策定にあたって</a:t>
            </a:r>
            <a:endParaRPr lang="en-US" altLang="ja-JP" b="1" dirty="0">
              <a:solidFill>
                <a:schemeClr val="tx1"/>
              </a:solidFill>
              <a:latin typeface="BIZ UDゴシック" panose="020B0400000000000000" pitchFamily="49" charset="-128"/>
              <a:ea typeface="BIZ UDゴシック" panose="020B0400000000000000" pitchFamily="49" charset="-128"/>
            </a:endParaRPr>
          </a:p>
          <a:p>
            <a:endParaRPr lang="en-US" altLang="ja-JP" sz="16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・大阪府域は、府県境を森林で囲まれており、その森林面積は</a:t>
            </a:r>
            <a:r>
              <a:rPr kumimoji="1" lang="en-US" altLang="ja-JP" sz="1600" dirty="0">
                <a:solidFill>
                  <a:schemeClr val="tx1"/>
                </a:solidFill>
                <a:latin typeface="BIZ UDゴシック" panose="020B0400000000000000" pitchFamily="49" charset="-128"/>
                <a:ea typeface="BIZ UDゴシック" panose="020B0400000000000000" pitchFamily="49" charset="-128"/>
              </a:rPr>
              <a:t>53,828ha</a:t>
            </a:r>
            <a:r>
              <a:rPr kumimoji="1" lang="ja-JP" altLang="en-US" sz="1600" dirty="0">
                <a:solidFill>
                  <a:schemeClr val="tx1"/>
                </a:solidFill>
                <a:latin typeface="BIZ UDゴシック" panose="020B0400000000000000" pitchFamily="49" charset="-128"/>
                <a:ea typeface="BIZ UDゴシック" panose="020B0400000000000000" pitchFamily="49" charset="-128"/>
              </a:rPr>
              <a:t>（</a:t>
            </a:r>
            <a:r>
              <a:rPr kumimoji="1" lang="en-US" altLang="ja-JP" sz="1600" dirty="0">
                <a:solidFill>
                  <a:schemeClr val="tx1"/>
                </a:solidFill>
                <a:latin typeface="BIZ UDゴシック" panose="020B0400000000000000" pitchFamily="49" charset="-128"/>
                <a:ea typeface="BIZ UDゴシック" panose="020B0400000000000000" pitchFamily="49" charset="-128"/>
              </a:rPr>
              <a:t>R8.3.31</a:t>
            </a:r>
            <a:r>
              <a:rPr kumimoji="1" lang="ja-JP" altLang="en-US" sz="1600" dirty="0">
                <a:solidFill>
                  <a:schemeClr val="tx1"/>
                </a:solidFill>
                <a:latin typeface="BIZ UDゴシック" panose="020B0400000000000000" pitchFamily="49" charset="-128"/>
                <a:ea typeface="BIZ UDゴシック" panose="020B0400000000000000" pitchFamily="49" charset="-128"/>
              </a:rPr>
              <a:t>現在）と、全国で</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最も少ない水準にあります 。一方で、都市部に近接する地理的な配置から、水源のかん養、土砂災</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害の防止、木材の供給、様々な生物の生息地やレクリエーションの場の提供等、大都市の機能を保つ</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ためにも、府域の森林は、非常に重要なものとなっています。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・近年の森林・林業をめぐる状況は、個人経営から集団経営への移行や木造建築の技術的革新等の産業</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構造の変化、気候変動に伴う山地災害の頻発化・激甚化、二酸化炭素の吸収源や生物多様性の確保と</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いった社会的要請の高まりなど、大きな転換期を迎えているところです。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・大阪府では、これまでも健全な森林の維持・保全を図るため、治山対策や林業・木材産業の振興の</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着実な実施のほか、大阪府森林環境税による緊急かつ集中的な防災対策についても進めてきましたが、</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上記の変化や新たな社会的要請に対して、国や市町村との連携はもちろん、森林所有者や林業経営体、</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企業、団体、府民等のあらゆる主体と一団となって、これらの取組みをより強く、進めていく必要が</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あります。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・本プランは、令和元年に策定した「大阪府森林整備指針」で示す将来の望ましい森林の在り方や管理</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の方向性、技術的手法等を踏まえつつ、府が、今後、重点的に取り組む施策の方向性やその内容、</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取組みが展開される場所の考え方、成果指標、進捗管理の方法等示しています。</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・本府の健全な森林の維持・保全を実現し、将来を担う世代に引き継ぐために、本プランで示す取組み</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を、関係者の方々のご参加・ご協力を得ながら着実に進めていきます。</a:t>
            </a:r>
          </a:p>
          <a:p>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p:txBody>
      </p:sp>
      <p:sp>
        <p:nvSpPr>
          <p:cNvPr id="12" name="スライド番号プレースホルダー 10">
            <a:extLst>
              <a:ext uri="{FF2B5EF4-FFF2-40B4-BE49-F238E27FC236}">
                <a16:creationId xmlns:a16="http://schemas.microsoft.com/office/drawing/2014/main" id="{CEA3570C-DC67-498E-9DAD-F72ED6B177E5}"/>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4</a:t>
            </a:fld>
            <a:endParaRPr kumimoji="1" lang="ja-JP" altLang="en-US" sz="2000" b="1" dirty="0"/>
          </a:p>
        </p:txBody>
      </p:sp>
      <p:pic>
        <p:nvPicPr>
          <p:cNvPr id="14" name="図 13">
            <a:extLst>
              <a:ext uri="{FF2B5EF4-FFF2-40B4-BE49-F238E27FC236}">
                <a16:creationId xmlns:a16="http://schemas.microsoft.com/office/drawing/2014/main" id="{3EA45DAE-58F8-490B-8252-3A3C5DB8D8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16" name="図 15">
            <a:extLst>
              <a:ext uri="{FF2B5EF4-FFF2-40B4-BE49-F238E27FC236}">
                <a16:creationId xmlns:a16="http://schemas.microsoft.com/office/drawing/2014/main" id="{2DFB1A03-8DB2-4EFC-8AF2-3867FEB601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17" name="図 16">
            <a:extLst>
              <a:ext uri="{FF2B5EF4-FFF2-40B4-BE49-F238E27FC236}">
                <a16:creationId xmlns:a16="http://schemas.microsoft.com/office/drawing/2014/main" id="{524A4E77-50C6-4724-9311-F38B207204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18" name="図 17">
            <a:extLst>
              <a:ext uri="{FF2B5EF4-FFF2-40B4-BE49-F238E27FC236}">
                <a16:creationId xmlns:a16="http://schemas.microsoft.com/office/drawing/2014/main" id="{1059E354-E2CE-43E9-825A-9C098358B7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19" name="図 18">
            <a:extLst>
              <a:ext uri="{FF2B5EF4-FFF2-40B4-BE49-F238E27FC236}">
                <a16:creationId xmlns:a16="http://schemas.microsoft.com/office/drawing/2014/main" id="{ECED7944-0642-4CBC-803C-0DE868807A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20" name="図 19">
            <a:extLst>
              <a:ext uri="{FF2B5EF4-FFF2-40B4-BE49-F238E27FC236}">
                <a16:creationId xmlns:a16="http://schemas.microsoft.com/office/drawing/2014/main" id="{C10DDB01-89C1-42C4-8C75-44CECB5CA5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21" name="図 20">
            <a:extLst>
              <a:ext uri="{FF2B5EF4-FFF2-40B4-BE49-F238E27FC236}">
                <a16:creationId xmlns:a16="http://schemas.microsoft.com/office/drawing/2014/main" id="{9DBA43E5-D810-4402-A790-2350D269E84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22" name="Picture 2">
            <a:extLst>
              <a:ext uri="{FF2B5EF4-FFF2-40B4-BE49-F238E27FC236}">
                <a16:creationId xmlns:a16="http://schemas.microsoft.com/office/drawing/2014/main" id="{8A438430-06EB-4042-8AEA-EE3536701B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5F37A6D7-0D8D-4572-8015-C4B4F0F2B4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154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図 186">
            <a:extLst>
              <a:ext uri="{FF2B5EF4-FFF2-40B4-BE49-F238E27FC236}">
                <a16:creationId xmlns:a16="http://schemas.microsoft.com/office/drawing/2014/main" id="{FF9719C1-D8A3-405E-B611-FF65E3BC08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5281" y="5272941"/>
            <a:ext cx="1342432" cy="1556440"/>
          </a:xfrm>
          <a:prstGeom prst="rect">
            <a:avLst/>
          </a:prstGeom>
        </p:spPr>
      </p:pic>
      <p:sp>
        <p:nvSpPr>
          <p:cNvPr id="27" name="四角形: 角を丸くする 26">
            <a:extLst>
              <a:ext uri="{FF2B5EF4-FFF2-40B4-BE49-F238E27FC236}">
                <a16:creationId xmlns:a16="http://schemas.microsoft.com/office/drawing/2014/main" id="{743EC74E-0B84-48B2-956C-E82DCC240E94}"/>
              </a:ext>
            </a:extLst>
          </p:cNvPr>
          <p:cNvSpPr/>
          <p:nvPr/>
        </p:nvSpPr>
        <p:spPr>
          <a:xfrm flipH="1">
            <a:off x="2810726" y="2982782"/>
            <a:ext cx="4420309" cy="277306"/>
          </a:xfrm>
          <a:prstGeom prst="roundRect">
            <a:avLst>
              <a:gd name="adj" fmla="val 5077"/>
            </a:avLst>
          </a:prstGeom>
          <a:gradFill>
            <a:gsLst>
              <a:gs pos="0">
                <a:schemeClr val="accent2">
                  <a:lumMod val="60000"/>
                  <a:lumOff val="40000"/>
                </a:schemeClr>
              </a:gs>
              <a:gs pos="33000">
                <a:schemeClr val="accent2">
                  <a:lumMod val="75000"/>
                </a:schemeClr>
              </a:gs>
              <a:gs pos="100000">
                <a:schemeClr val="accent2">
                  <a:lumMod val="50000"/>
                </a:schemeClr>
              </a:gs>
            </a:gsLst>
            <a:lin ang="108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防災機能と協調した施業</a:t>
            </a:r>
            <a:endParaRPr kumimoji="1" lang="en-US" altLang="ja-JP" sz="1050" b="1" dirty="0">
              <a:solidFill>
                <a:schemeClr val="bg1"/>
              </a:solidFill>
              <a:latin typeface="BIZ UDゴシック" panose="020B0400000000000000" pitchFamily="49" charset="-128"/>
              <a:ea typeface="BIZ UDゴシック" panose="020B0400000000000000" pitchFamily="49" charset="-128"/>
            </a:endParaRPr>
          </a:p>
        </p:txBody>
      </p:sp>
      <p:sp>
        <p:nvSpPr>
          <p:cNvPr id="212" name="正方形/長方形 211">
            <a:extLst>
              <a:ext uri="{FF2B5EF4-FFF2-40B4-BE49-F238E27FC236}">
                <a16:creationId xmlns:a16="http://schemas.microsoft.com/office/drawing/2014/main" id="{34AC1DCD-24A5-49DF-BC60-A250AC43658F}"/>
              </a:ext>
            </a:extLst>
          </p:cNvPr>
          <p:cNvSpPr/>
          <p:nvPr/>
        </p:nvSpPr>
        <p:spPr>
          <a:xfrm>
            <a:off x="703899" y="601968"/>
            <a:ext cx="9077186" cy="311223"/>
          </a:xfrm>
          <a:prstGeom prst="rect">
            <a:avLst/>
          </a:prstGeom>
          <a:solidFill>
            <a:srgbClr val="389138"/>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2000" dirty="0">
                <a:solidFill>
                  <a:schemeClr val="bg1"/>
                </a:solidFill>
                <a:latin typeface="BIZ UDゴシック" panose="020B0400000000000000" pitchFamily="49" charset="-128"/>
                <a:ea typeface="BIZ UDゴシック" panose="020B0400000000000000" pitchFamily="49" charset="-128"/>
              </a:rPr>
              <a:t>資源循環林</a:t>
            </a:r>
            <a:r>
              <a:rPr kumimoji="1" lang="ja-JP" altLang="en-US" sz="1600" dirty="0">
                <a:solidFill>
                  <a:schemeClr val="bg1"/>
                </a:solidFill>
                <a:latin typeface="BIZ UDゴシック" panose="020B0400000000000000" pitchFamily="49" charset="-128"/>
                <a:ea typeface="BIZ UDゴシック" panose="020B0400000000000000" pitchFamily="49" charset="-128"/>
              </a:rPr>
              <a:t>の対応基軸と施策展開イメージ</a:t>
            </a:r>
          </a:p>
        </p:txBody>
      </p:sp>
      <p:sp>
        <p:nvSpPr>
          <p:cNvPr id="9" name="正方形/長方形 8">
            <a:extLst>
              <a:ext uri="{FF2B5EF4-FFF2-40B4-BE49-F238E27FC236}">
                <a16:creationId xmlns:a16="http://schemas.microsoft.com/office/drawing/2014/main" id="{13225F80-6269-45B2-8B3E-2D0DFC732873}"/>
              </a:ext>
            </a:extLst>
          </p:cNvPr>
          <p:cNvSpPr/>
          <p:nvPr/>
        </p:nvSpPr>
        <p:spPr>
          <a:xfrm>
            <a:off x="240123" y="1821087"/>
            <a:ext cx="2465891" cy="2627904"/>
          </a:xfrm>
          <a:prstGeom prst="rect">
            <a:avLst/>
          </a:prstGeom>
          <a:noFill/>
          <a:ln w="25400">
            <a:solidFill>
              <a:srgbClr val="5E74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正方形/長方形 212">
            <a:extLst>
              <a:ext uri="{FF2B5EF4-FFF2-40B4-BE49-F238E27FC236}">
                <a16:creationId xmlns:a16="http://schemas.microsoft.com/office/drawing/2014/main" id="{33468E9A-41DD-4AB6-8073-37A93634AB77}"/>
              </a:ext>
            </a:extLst>
          </p:cNvPr>
          <p:cNvSpPr/>
          <p:nvPr/>
        </p:nvSpPr>
        <p:spPr>
          <a:xfrm>
            <a:off x="7330774" y="1822957"/>
            <a:ext cx="2400242" cy="2626034"/>
          </a:xfrm>
          <a:prstGeom prst="rect">
            <a:avLst/>
          </a:prstGeom>
          <a:noFill/>
          <a:ln w="25400">
            <a:solidFill>
              <a:srgbClr val="37E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BAD43D8F-5508-4837-AB38-299659F0FFE8}"/>
              </a:ext>
            </a:extLst>
          </p:cNvPr>
          <p:cNvCxnSpPr/>
          <p:nvPr/>
        </p:nvCxnSpPr>
        <p:spPr>
          <a:xfrm>
            <a:off x="323014" y="1529897"/>
            <a:ext cx="9317739" cy="0"/>
          </a:xfrm>
          <a:prstGeom prst="straightConnector1">
            <a:avLst/>
          </a:prstGeom>
          <a:ln w="28575">
            <a:gradFill flip="none" rotWithShape="1">
              <a:gsLst>
                <a:gs pos="0">
                  <a:srgbClr val="5E744F"/>
                </a:gs>
                <a:gs pos="50000">
                  <a:srgbClr val="389138"/>
                </a:gs>
                <a:gs pos="100000">
                  <a:srgbClr val="37E937"/>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222" name="テキスト ボックス 221">
            <a:extLst>
              <a:ext uri="{FF2B5EF4-FFF2-40B4-BE49-F238E27FC236}">
                <a16:creationId xmlns:a16="http://schemas.microsoft.com/office/drawing/2014/main" id="{4F496B17-5053-46CF-B521-CCC52D254A85}"/>
              </a:ext>
            </a:extLst>
          </p:cNvPr>
          <p:cNvSpPr txBox="1"/>
          <p:nvPr/>
        </p:nvSpPr>
        <p:spPr>
          <a:xfrm>
            <a:off x="327948" y="1083953"/>
            <a:ext cx="1579006" cy="208025"/>
          </a:xfrm>
          <a:prstGeom prst="rect">
            <a:avLst/>
          </a:prstGeom>
          <a:solidFill>
            <a:schemeClr val="bg1"/>
          </a:solidFill>
        </p:spPr>
        <p:txBody>
          <a:bodyPr wrap="square" lIns="0" tIns="0" rIns="0" bIns="0" rtlCol="0">
            <a:noAutofit/>
          </a:bodyPr>
          <a:lstStyle/>
          <a:p>
            <a:r>
              <a:rPr lang="ja-JP" altLang="en-US" sz="1200" b="1" dirty="0">
                <a:solidFill>
                  <a:srgbClr val="389138"/>
                </a:solidFill>
                <a:latin typeface="BIZ UDPゴシック" panose="020B0400000000000000" pitchFamily="50" charset="-128"/>
                <a:ea typeface="BIZ UDPゴシック" panose="020B0400000000000000" pitchFamily="50" charset="-128"/>
              </a:rPr>
              <a:t>● 山地災害危険地区</a:t>
            </a:r>
          </a:p>
        </p:txBody>
      </p:sp>
      <p:sp>
        <p:nvSpPr>
          <p:cNvPr id="223" name="テキスト ボックス 222">
            <a:extLst>
              <a:ext uri="{FF2B5EF4-FFF2-40B4-BE49-F238E27FC236}">
                <a16:creationId xmlns:a16="http://schemas.microsoft.com/office/drawing/2014/main" id="{7D270418-4C93-4CA4-9D51-779A6C7E58D1}"/>
              </a:ext>
            </a:extLst>
          </p:cNvPr>
          <p:cNvSpPr txBox="1"/>
          <p:nvPr/>
        </p:nvSpPr>
        <p:spPr>
          <a:xfrm>
            <a:off x="830099" y="1329420"/>
            <a:ext cx="1341085" cy="210789"/>
          </a:xfrm>
          <a:prstGeom prst="rect">
            <a:avLst/>
          </a:prstGeom>
          <a:noFill/>
        </p:spPr>
        <p:txBody>
          <a:bodyPr wrap="square" lIns="0" tIns="0" rIns="0" bIns="0" rtlCol="0">
            <a:noAutofit/>
          </a:bodyPr>
          <a:lstStyle/>
          <a:p>
            <a:pPr algn="ctr"/>
            <a:r>
              <a:rPr lang="en-US" altLang="ja-JP" sz="1050" b="1" dirty="0">
                <a:solidFill>
                  <a:srgbClr val="389138"/>
                </a:solidFill>
                <a:latin typeface="BIZ UDPゴシック" panose="020B0400000000000000" pitchFamily="50" charset="-128"/>
                <a:ea typeface="BIZ UDPゴシック" panose="020B0400000000000000" pitchFamily="50" charset="-128"/>
              </a:rPr>
              <a:t>A</a:t>
            </a:r>
            <a:r>
              <a:rPr lang="ja-JP" altLang="en-US" sz="1050" b="1" dirty="0">
                <a:solidFill>
                  <a:srgbClr val="389138"/>
                </a:solidFill>
                <a:latin typeface="BIZ UDPゴシック" panose="020B0400000000000000" pitchFamily="50" charset="-128"/>
                <a:ea typeface="BIZ UDPゴシック" panose="020B0400000000000000" pitchFamily="50" charset="-128"/>
              </a:rPr>
              <a:t>ランク</a:t>
            </a:r>
          </a:p>
        </p:txBody>
      </p:sp>
      <p:cxnSp>
        <p:nvCxnSpPr>
          <p:cNvPr id="31" name="直線コネクタ 30">
            <a:extLst>
              <a:ext uri="{FF2B5EF4-FFF2-40B4-BE49-F238E27FC236}">
                <a16:creationId xmlns:a16="http://schemas.microsoft.com/office/drawing/2014/main" id="{70F029CD-A72E-464A-87E7-EF9725EE63A6}"/>
              </a:ext>
            </a:extLst>
          </p:cNvPr>
          <p:cNvCxnSpPr/>
          <p:nvPr/>
        </p:nvCxnSpPr>
        <p:spPr>
          <a:xfrm>
            <a:off x="7293902" y="1391200"/>
            <a:ext cx="0" cy="255091"/>
          </a:xfrm>
          <a:prstGeom prst="line">
            <a:avLst/>
          </a:prstGeom>
          <a:ln w="38100">
            <a:solidFill>
              <a:srgbClr val="37E937"/>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8C1F6751-9F32-4969-9833-1506F91B1721}"/>
              </a:ext>
            </a:extLst>
          </p:cNvPr>
          <p:cNvCxnSpPr/>
          <p:nvPr/>
        </p:nvCxnSpPr>
        <p:spPr>
          <a:xfrm>
            <a:off x="2724839" y="1381262"/>
            <a:ext cx="0" cy="255091"/>
          </a:xfrm>
          <a:prstGeom prst="line">
            <a:avLst/>
          </a:prstGeom>
          <a:ln w="38100">
            <a:solidFill>
              <a:srgbClr val="5E744F"/>
            </a:solidFill>
          </a:ln>
        </p:spPr>
        <p:style>
          <a:lnRef idx="1">
            <a:schemeClr val="accent1"/>
          </a:lnRef>
          <a:fillRef idx="0">
            <a:schemeClr val="accent1"/>
          </a:fillRef>
          <a:effectRef idx="0">
            <a:schemeClr val="accent1"/>
          </a:effectRef>
          <a:fontRef idx="minor">
            <a:schemeClr val="tx1"/>
          </a:fontRef>
        </p:style>
      </p:cxnSp>
      <p:sp>
        <p:nvSpPr>
          <p:cNvPr id="228" name="テキスト ボックス 227">
            <a:extLst>
              <a:ext uri="{FF2B5EF4-FFF2-40B4-BE49-F238E27FC236}">
                <a16:creationId xmlns:a16="http://schemas.microsoft.com/office/drawing/2014/main" id="{0FD5C441-4C5F-48D5-A281-521A00427C25}"/>
              </a:ext>
            </a:extLst>
          </p:cNvPr>
          <p:cNvSpPr txBox="1"/>
          <p:nvPr/>
        </p:nvSpPr>
        <p:spPr>
          <a:xfrm>
            <a:off x="3114629" y="1324923"/>
            <a:ext cx="1341085" cy="210789"/>
          </a:xfrm>
          <a:prstGeom prst="rect">
            <a:avLst/>
          </a:prstGeom>
          <a:noFill/>
        </p:spPr>
        <p:txBody>
          <a:bodyPr wrap="square" lIns="0" tIns="0" rIns="0" bIns="0" rtlCol="0">
            <a:noAutofit/>
          </a:bodyPr>
          <a:lstStyle/>
          <a:p>
            <a:pPr algn="ctr"/>
            <a:r>
              <a:rPr lang="en-US" altLang="ja-JP" sz="1050" b="1" dirty="0">
                <a:solidFill>
                  <a:srgbClr val="389138"/>
                </a:solidFill>
                <a:latin typeface="BIZ UDPゴシック" panose="020B0400000000000000" pitchFamily="50" charset="-128"/>
                <a:ea typeface="BIZ UDPゴシック" panose="020B0400000000000000" pitchFamily="50" charset="-128"/>
              </a:rPr>
              <a:t>B</a:t>
            </a:r>
            <a:r>
              <a:rPr lang="ja-JP" altLang="en-US" sz="1050" b="1" dirty="0">
                <a:solidFill>
                  <a:srgbClr val="389138"/>
                </a:solidFill>
                <a:latin typeface="BIZ UDPゴシック" panose="020B0400000000000000" pitchFamily="50" charset="-128"/>
                <a:ea typeface="BIZ UDPゴシック" panose="020B0400000000000000" pitchFamily="50" charset="-128"/>
              </a:rPr>
              <a:t>ランク</a:t>
            </a:r>
          </a:p>
        </p:txBody>
      </p:sp>
      <p:sp>
        <p:nvSpPr>
          <p:cNvPr id="229" name="テキスト ボックス 228">
            <a:extLst>
              <a:ext uri="{FF2B5EF4-FFF2-40B4-BE49-F238E27FC236}">
                <a16:creationId xmlns:a16="http://schemas.microsoft.com/office/drawing/2014/main" id="{740DE818-21B2-4EF3-B2A1-0B534B184E06}"/>
              </a:ext>
            </a:extLst>
          </p:cNvPr>
          <p:cNvSpPr txBox="1"/>
          <p:nvPr/>
        </p:nvSpPr>
        <p:spPr>
          <a:xfrm>
            <a:off x="5428645" y="1337073"/>
            <a:ext cx="1341085" cy="210789"/>
          </a:xfrm>
          <a:prstGeom prst="rect">
            <a:avLst/>
          </a:prstGeom>
          <a:noFill/>
        </p:spPr>
        <p:txBody>
          <a:bodyPr wrap="square" lIns="0" tIns="0" rIns="0" bIns="0" rtlCol="0">
            <a:noAutofit/>
          </a:bodyPr>
          <a:lstStyle/>
          <a:p>
            <a:pPr algn="ctr"/>
            <a:r>
              <a:rPr lang="en-US" altLang="ja-JP" sz="1050" b="1" dirty="0">
                <a:solidFill>
                  <a:srgbClr val="389138"/>
                </a:solidFill>
                <a:latin typeface="BIZ UDPゴシック" panose="020B0400000000000000" pitchFamily="50" charset="-128"/>
                <a:ea typeface="BIZ UDPゴシック" panose="020B0400000000000000" pitchFamily="50" charset="-128"/>
              </a:rPr>
              <a:t>C</a:t>
            </a:r>
            <a:r>
              <a:rPr lang="ja-JP" altLang="en-US" sz="1050" b="1" dirty="0">
                <a:solidFill>
                  <a:srgbClr val="389138"/>
                </a:solidFill>
                <a:latin typeface="BIZ UDPゴシック" panose="020B0400000000000000" pitchFamily="50" charset="-128"/>
                <a:ea typeface="BIZ UDPゴシック" panose="020B0400000000000000" pitchFamily="50" charset="-128"/>
              </a:rPr>
              <a:t>ランク</a:t>
            </a:r>
          </a:p>
        </p:txBody>
      </p:sp>
      <p:sp>
        <p:nvSpPr>
          <p:cNvPr id="230" name="テキスト ボックス 229">
            <a:extLst>
              <a:ext uri="{FF2B5EF4-FFF2-40B4-BE49-F238E27FC236}">
                <a16:creationId xmlns:a16="http://schemas.microsoft.com/office/drawing/2014/main" id="{416C1996-BACE-4F31-8B7E-CCDA0D731071}"/>
              </a:ext>
            </a:extLst>
          </p:cNvPr>
          <p:cNvSpPr txBox="1"/>
          <p:nvPr/>
        </p:nvSpPr>
        <p:spPr>
          <a:xfrm>
            <a:off x="7872701" y="1329992"/>
            <a:ext cx="1341085" cy="210789"/>
          </a:xfrm>
          <a:prstGeom prst="rect">
            <a:avLst/>
          </a:prstGeom>
          <a:noFill/>
        </p:spPr>
        <p:txBody>
          <a:bodyPr wrap="square" lIns="0" tIns="0" rIns="0" bIns="0" rtlCol="0">
            <a:noAutofit/>
          </a:bodyPr>
          <a:lstStyle/>
          <a:p>
            <a:pPr algn="ctr"/>
            <a:r>
              <a:rPr lang="ja-JP" altLang="en-US" sz="1050" b="1" dirty="0">
                <a:solidFill>
                  <a:srgbClr val="389138"/>
                </a:solidFill>
                <a:latin typeface="BIZ UDPゴシック" panose="020B0400000000000000" pitchFamily="50" charset="-128"/>
                <a:ea typeface="BIZ UDPゴシック" panose="020B0400000000000000" pitchFamily="50" charset="-128"/>
              </a:rPr>
              <a:t>指定なし</a:t>
            </a:r>
          </a:p>
        </p:txBody>
      </p:sp>
      <p:sp>
        <p:nvSpPr>
          <p:cNvPr id="234" name="四角形: 角を丸くする 233">
            <a:extLst>
              <a:ext uri="{FF2B5EF4-FFF2-40B4-BE49-F238E27FC236}">
                <a16:creationId xmlns:a16="http://schemas.microsoft.com/office/drawing/2014/main" id="{CC62A9FD-78AD-4CFB-8445-001ACF8A80EA}"/>
              </a:ext>
            </a:extLst>
          </p:cNvPr>
          <p:cNvSpPr/>
          <p:nvPr/>
        </p:nvSpPr>
        <p:spPr>
          <a:xfrm>
            <a:off x="7348507" y="2416433"/>
            <a:ext cx="2306585" cy="249336"/>
          </a:xfrm>
          <a:prstGeom prst="roundRect">
            <a:avLst>
              <a:gd name="adj" fmla="val 5612"/>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dirty="0">
                <a:solidFill>
                  <a:schemeClr val="accent5">
                    <a:lumMod val="50000"/>
                  </a:schemeClr>
                </a:solidFill>
                <a:latin typeface="BIZ UDゴシック" panose="020B0400000000000000" pitchFamily="49" charset="-128"/>
                <a:ea typeface="BIZ UDゴシック" panose="020B0400000000000000" pitchFamily="49" charset="-128"/>
              </a:rPr>
              <a:t>災害発生時の対応等 </a:t>
            </a:r>
            <a:endParaRPr kumimoji="1" lang="en-US" altLang="ja-JP" sz="1200" b="1" dirty="0">
              <a:solidFill>
                <a:schemeClr val="accent5">
                  <a:lumMod val="50000"/>
                </a:schemeClr>
              </a:solidFill>
              <a:latin typeface="BIZ UDゴシック" panose="020B0400000000000000" pitchFamily="49" charset="-128"/>
              <a:ea typeface="BIZ UDゴシック" panose="020B0400000000000000" pitchFamily="49" charset="-128"/>
            </a:endParaRPr>
          </a:p>
        </p:txBody>
      </p:sp>
      <p:sp>
        <p:nvSpPr>
          <p:cNvPr id="236" name="四角形: 角を丸くする 235">
            <a:extLst>
              <a:ext uri="{FF2B5EF4-FFF2-40B4-BE49-F238E27FC236}">
                <a16:creationId xmlns:a16="http://schemas.microsoft.com/office/drawing/2014/main" id="{E2ED928F-1F9B-4D99-A469-DA5817E44537}"/>
              </a:ext>
            </a:extLst>
          </p:cNvPr>
          <p:cNvSpPr/>
          <p:nvPr/>
        </p:nvSpPr>
        <p:spPr>
          <a:xfrm flipH="1">
            <a:off x="2810729" y="2424148"/>
            <a:ext cx="4420308" cy="249336"/>
          </a:xfrm>
          <a:prstGeom prst="roundRect">
            <a:avLst>
              <a:gd name="adj" fmla="val 5612"/>
            </a:avLst>
          </a:prstGeom>
          <a:gradFill>
            <a:gsLst>
              <a:gs pos="0">
                <a:schemeClr val="accent5">
                  <a:lumMod val="75000"/>
                </a:schemeClr>
              </a:gs>
              <a:gs pos="33000">
                <a:schemeClr val="accent5">
                  <a:lumMod val="60000"/>
                  <a:lumOff val="40000"/>
                </a:schemeClr>
              </a:gs>
              <a:gs pos="100000">
                <a:schemeClr val="bg1"/>
              </a:gs>
            </a:gsLst>
            <a:lin ang="10800000" scaled="1"/>
          </a:gra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dirty="0">
                <a:solidFill>
                  <a:srgbClr val="002060"/>
                </a:solidFill>
                <a:latin typeface="BIZ UDゴシック" panose="020B0400000000000000" pitchFamily="49" charset="-128"/>
                <a:ea typeface="BIZ UDゴシック" panose="020B0400000000000000" pitchFamily="49" charset="-128"/>
              </a:rPr>
              <a:t>必要に応じた治山対策、森林管理施設の維持・強化等 </a:t>
            </a:r>
            <a:endParaRPr kumimoji="1" lang="en-US" altLang="ja-JP" sz="1200" b="1" dirty="0">
              <a:solidFill>
                <a:srgbClr val="002060"/>
              </a:solidFill>
              <a:latin typeface="BIZ UDゴシック" panose="020B0400000000000000" pitchFamily="49" charset="-128"/>
              <a:ea typeface="BIZ UDゴシック" panose="020B0400000000000000" pitchFamily="49" charset="-128"/>
            </a:endParaRPr>
          </a:p>
        </p:txBody>
      </p:sp>
      <p:sp>
        <p:nvSpPr>
          <p:cNvPr id="237" name="四角形: 角を丸くする 236">
            <a:extLst>
              <a:ext uri="{FF2B5EF4-FFF2-40B4-BE49-F238E27FC236}">
                <a16:creationId xmlns:a16="http://schemas.microsoft.com/office/drawing/2014/main" id="{2B850E00-9757-4420-8D6B-1C25DD6BA8B6}"/>
              </a:ext>
            </a:extLst>
          </p:cNvPr>
          <p:cNvSpPr/>
          <p:nvPr/>
        </p:nvSpPr>
        <p:spPr>
          <a:xfrm>
            <a:off x="336480" y="2426389"/>
            <a:ext cx="2331409" cy="249336"/>
          </a:xfrm>
          <a:prstGeom prst="roundRect">
            <a:avLst>
              <a:gd name="adj" fmla="val 5612"/>
            </a:avLst>
          </a:prstGeom>
          <a:solidFill>
            <a:schemeClr val="accent5">
              <a:lumMod val="75000"/>
            </a:schemeClr>
          </a:soli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dirty="0">
                <a:solidFill>
                  <a:schemeClr val="bg1"/>
                </a:solidFill>
                <a:latin typeface="BIZ UDゴシック" panose="020B0400000000000000" pitchFamily="49" charset="-128"/>
                <a:ea typeface="BIZ UDゴシック" panose="020B0400000000000000" pitchFamily="49" charset="-128"/>
              </a:rPr>
              <a:t>治山対策の重点実施 </a:t>
            </a:r>
            <a:endParaRPr kumimoji="1" lang="en-US" altLang="ja-JP" sz="1200" b="1" dirty="0">
              <a:solidFill>
                <a:schemeClr val="bg1"/>
              </a:solidFill>
              <a:latin typeface="BIZ UDゴシック" panose="020B0400000000000000" pitchFamily="49" charset="-128"/>
              <a:ea typeface="BIZ UDゴシック" panose="020B0400000000000000" pitchFamily="49" charset="-128"/>
            </a:endParaRPr>
          </a:p>
        </p:txBody>
      </p:sp>
      <p:sp>
        <p:nvSpPr>
          <p:cNvPr id="238" name="四角形: 角を丸くする 237">
            <a:extLst>
              <a:ext uri="{FF2B5EF4-FFF2-40B4-BE49-F238E27FC236}">
                <a16:creationId xmlns:a16="http://schemas.microsoft.com/office/drawing/2014/main" id="{2553F37B-3EBE-4983-A4E6-76074133E190}"/>
              </a:ext>
            </a:extLst>
          </p:cNvPr>
          <p:cNvSpPr/>
          <p:nvPr/>
        </p:nvSpPr>
        <p:spPr>
          <a:xfrm>
            <a:off x="244350" y="2709295"/>
            <a:ext cx="2811806" cy="283196"/>
          </a:xfrm>
          <a:prstGeom prst="roundRect">
            <a:avLst>
              <a:gd name="adj" fmla="val 561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kumimoji="1" lang="ja-JP" altLang="en-US" sz="1050" dirty="0">
                <a:solidFill>
                  <a:srgbClr val="FF0000"/>
                </a:solidFill>
                <a:latin typeface="BIZ UDゴシック" panose="020B0400000000000000" pitchFamily="49" charset="-128"/>
                <a:ea typeface="BIZ UDゴシック" panose="020B0400000000000000" pitchFamily="49" charset="-128"/>
              </a:rPr>
              <a:t> </a:t>
            </a:r>
            <a:r>
              <a:rPr kumimoji="1" lang="ja-JP" altLang="en-US" sz="1100" b="1" dirty="0">
                <a:solidFill>
                  <a:srgbClr val="FF0000"/>
                </a:solidFill>
                <a:latin typeface="BIZ UDゴシック" panose="020B0400000000000000" pitchFamily="49" charset="-128"/>
                <a:ea typeface="BIZ UDゴシック" panose="020B0400000000000000" pitchFamily="49" charset="-128"/>
              </a:rPr>
              <a:t>基軸２ </a:t>
            </a:r>
            <a:r>
              <a:rPr kumimoji="1" lang="ja-JP" altLang="en-US" sz="1200" b="1" dirty="0">
                <a:solidFill>
                  <a:srgbClr val="FF0000"/>
                </a:solidFill>
                <a:latin typeface="BIZ UDゴシック" panose="020B0400000000000000" pitchFamily="49" charset="-128"/>
                <a:ea typeface="BIZ UDゴシック" panose="020B0400000000000000" pitchFamily="49" charset="-128"/>
              </a:rPr>
              <a:t>持続的な森林経営の推進</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p:txBody>
      </p:sp>
      <p:sp>
        <p:nvSpPr>
          <p:cNvPr id="239" name="四角形: 角を丸くする 238">
            <a:extLst>
              <a:ext uri="{FF2B5EF4-FFF2-40B4-BE49-F238E27FC236}">
                <a16:creationId xmlns:a16="http://schemas.microsoft.com/office/drawing/2014/main" id="{C7F7D385-E727-4FC4-AA6B-BC7DA0707193}"/>
              </a:ext>
            </a:extLst>
          </p:cNvPr>
          <p:cNvSpPr/>
          <p:nvPr/>
        </p:nvSpPr>
        <p:spPr>
          <a:xfrm>
            <a:off x="7330774" y="2977812"/>
            <a:ext cx="2330876" cy="277306"/>
          </a:xfrm>
          <a:prstGeom prst="roundRect">
            <a:avLst>
              <a:gd name="adj" fmla="val 5077"/>
            </a:avLst>
          </a:prstGeom>
          <a:solidFill>
            <a:schemeClr val="accent2">
              <a:lumMod val="5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経営効率を優先した施業</a:t>
            </a:r>
            <a:endParaRPr kumimoji="1" lang="en-US" altLang="ja-JP" sz="1050" b="1" dirty="0">
              <a:solidFill>
                <a:schemeClr val="bg1"/>
              </a:solidFill>
              <a:latin typeface="BIZ UDゴシック" panose="020B0400000000000000" pitchFamily="49" charset="-128"/>
              <a:ea typeface="BIZ UDゴシック" panose="020B0400000000000000" pitchFamily="49" charset="-128"/>
            </a:endParaRPr>
          </a:p>
        </p:txBody>
      </p:sp>
      <p:sp>
        <p:nvSpPr>
          <p:cNvPr id="240" name="四角形: 角を丸くする 239">
            <a:extLst>
              <a:ext uri="{FF2B5EF4-FFF2-40B4-BE49-F238E27FC236}">
                <a16:creationId xmlns:a16="http://schemas.microsoft.com/office/drawing/2014/main" id="{1FD75360-04AD-416B-88F6-4E140C5EF148}"/>
              </a:ext>
            </a:extLst>
          </p:cNvPr>
          <p:cNvSpPr/>
          <p:nvPr/>
        </p:nvSpPr>
        <p:spPr>
          <a:xfrm flipH="1">
            <a:off x="333396" y="2983491"/>
            <a:ext cx="2334493" cy="277306"/>
          </a:xfrm>
          <a:prstGeom prst="roundRect">
            <a:avLst>
              <a:gd name="adj" fmla="val 5077"/>
            </a:avLst>
          </a:prstGeom>
          <a:gradFill>
            <a:gsLst>
              <a:gs pos="0">
                <a:schemeClr val="bg1"/>
              </a:gs>
              <a:gs pos="66000">
                <a:schemeClr val="accent2">
                  <a:lumMod val="40000"/>
                  <a:lumOff val="60000"/>
                </a:schemeClr>
              </a:gs>
              <a:gs pos="100000">
                <a:schemeClr val="accent2">
                  <a:lumMod val="60000"/>
                  <a:lumOff val="40000"/>
                </a:schemeClr>
              </a:gs>
            </a:gsLst>
            <a:lin ang="108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b="1" dirty="0">
                <a:solidFill>
                  <a:srgbClr val="FF0000"/>
                </a:solidFill>
                <a:latin typeface="BIZ UDゴシック" panose="020B0400000000000000" pitchFamily="49" charset="-128"/>
                <a:ea typeface="BIZ UDゴシック" panose="020B0400000000000000" pitchFamily="49" charset="-128"/>
              </a:rPr>
              <a:t>特に防災機能に配慮した施業</a:t>
            </a:r>
            <a:endParaRPr kumimoji="1" lang="en-US" altLang="ja-JP" sz="1050" b="1" dirty="0">
              <a:solidFill>
                <a:srgbClr val="FF0000"/>
              </a:solidFill>
              <a:latin typeface="BIZ UDゴシック" panose="020B0400000000000000" pitchFamily="49" charset="-128"/>
              <a:ea typeface="BIZ UDゴシック" panose="020B0400000000000000" pitchFamily="49" charset="-128"/>
            </a:endParaRPr>
          </a:p>
        </p:txBody>
      </p:sp>
      <p:sp>
        <p:nvSpPr>
          <p:cNvPr id="242" name="四角形: 角を丸くする 241">
            <a:extLst>
              <a:ext uri="{FF2B5EF4-FFF2-40B4-BE49-F238E27FC236}">
                <a16:creationId xmlns:a16="http://schemas.microsoft.com/office/drawing/2014/main" id="{0A9BBF77-76DC-4C51-A89F-7D74118F8156}"/>
              </a:ext>
            </a:extLst>
          </p:cNvPr>
          <p:cNvSpPr/>
          <p:nvPr/>
        </p:nvSpPr>
        <p:spPr>
          <a:xfrm>
            <a:off x="332569" y="3538699"/>
            <a:ext cx="2325766" cy="255203"/>
          </a:xfrm>
          <a:prstGeom prst="roundRect">
            <a:avLst>
              <a:gd name="adj" fmla="val 5612"/>
            </a:avLst>
          </a:prstGeom>
          <a:noFill/>
          <a:ln w="1905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kumimoji="1" lang="ja-JP" altLang="en-US" sz="1050" dirty="0">
                <a:solidFill>
                  <a:schemeClr val="accent4">
                    <a:lumMod val="50000"/>
                  </a:schemeClr>
                </a:solidFill>
                <a:latin typeface="BIZ UDゴシック" panose="020B0400000000000000" pitchFamily="49" charset="-128"/>
                <a:ea typeface="BIZ UDゴシック" panose="020B0400000000000000" pitchFamily="49" charset="-128"/>
              </a:rPr>
              <a:t>（基軸１の施策を優先）</a:t>
            </a:r>
            <a:endParaRPr kumimoji="1" lang="en-US" altLang="ja-JP" sz="1050" dirty="0">
              <a:solidFill>
                <a:schemeClr val="accent4">
                  <a:lumMod val="50000"/>
                </a:schemeClr>
              </a:solidFill>
              <a:latin typeface="BIZ UDゴシック" panose="020B0400000000000000" pitchFamily="49" charset="-128"/>
              <a:ea typeface="BIZ UDゴシック" panose="020B0400000000000000" pitchFamily="49" charset="-128"/>
            </a:endParaRPr>
          </a:p>
        </p:txBody>
      </p:sp>
      <p:sp>
        <p:nvSpPr>
          <p:cNvPr id="244" name="テキスト ボックス 243">
            <a:extLst>
              <a:ext uri="{FF2B5EF4-FFF2-40B4-BE49-F238E27FC236}">
                <a16:creationId xmlns:a16="http://schemas.microsoft.com/office/drawing/2014/main" id="{3ED79E97-7634-4D4F-A4EF-E4085C5BC6CB}"/>
              </a:ext>
            </a:extLst>
          </p:cNvPr>
          <p:cNvSpPr txBox="1"/>
          <p:nvPr/>
        </p:nvSpPr>
        <p:spPr>
          <a:xfrm>
            <a:off x="274993" y="4524181"/>
            <a:ext cx="9380099" cy="299663"/>
          </a:xfrm>
          <a:prstGeom prst="rect">
            <a:avLst/>
          </a:prstGeom>
          <a:solidFill>
            <a:schemeClr val="bg1"/>
          </a:solidFill>
        </p:spPr>
        <p:txBody>
          <a:bodyPr wrap="square" lIns="0" tIns="0" rIns="0" bIns="0" rtlCol="0">
            <a:noAutofit/>
          </a:bodyPr>
          <a:lstStyle/>
          <a:p>
            <a:r>
              <a:rPr lang="ja-JP" altLang="en-US" sz="1000" dirty="0">
                <a:latin typeface="BIZ UDPゴシック" panose="020B0400000000000000" pitchFamily="50" charset="-128"/>
                <a:ea typeface="BIZ UDPゴシック" panose="020B0400000000000000" pitchFamily="50" charset="-128"/>
              </a:rPr>
              <a:t>ゾーニングのタイプにおいて、対応する基軸を枠で示し、山地災害危険地区の指定状況に応じて施策展開の優先度や適正が高いほど枠内着色を濃く表示している。</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なお、点線枠については、現地状況等に応じて個別に対応することが想定されるものを表している。</a:t>
            </a:r>
          </a:p>
        </p:txBody>
      </p:sp>
      <p:sp>
        <p:nvSpPr>
          <p:cNvPr id="207" name="正方形/長方形 206">
            <a:extLst>
              <a:ext uri="{FF2B5EF4-FFF2-40B4-BE49-F238E27FC236}">
                <a16:creationId xmlns:a16="http://schemas.microsoft.com/office/drawing/2014/main" id="{06C4819F-A7BE-4310-A8D6-0B3C8D83A9DB}"/>
              </a:ext>
            </a:extLst>
          </p:cNvPr>
          <p:cNvSpPr/>
          <p:nvPr/>
        </p:nvSpPr>
        <p:spPr>
          <a:xfrm>
            <a:off x="564997" y="1652318"/>
            <a:ext cx="1813929" cy="320019"/>
          </a:xfrm>
          <a:prstGeom prst="rect">
            <a:avLst/>
          </a:prstGeom>
          <a:solidFill>
            <a:srgbClr val="5E744F"/>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bg1"/>
                </a:solidFill>
                <a:latin typeface="BIZ UDゴシック" panose="020B0400000000000000" pitchFamily="49" charset="-128"/>
                <a:ea typeface="BIZ UDゴシック" panose="020B0400000000000000" pitchFamily="49" charset="-128"/>
              </a:rPr>
              <a:t>①防災減災重点タイプ</a:t>
            </a:r>
          </a:p>
        </p:txBody>
      </p:sp>
      <p:sp>
        <p:nvSpPr>
          <p:cNvPr id="193" name="正方形/長方形 192">
            <a:extLst>
              <a:ext uri="{FF2B5EF4-FFF2-40B4-BE49-F238E27FC236}">
                <a16:creationId xmlns:a16="http://schemas.microsoft.com/office/drawing/2014/main" id="{1FE701BC-015A-45F0-8A0E-C90A27499708}"/>
              </a:ext>
            </a:extLst>
          </p:cNvPr>
          <p:cNvSpPr/>
          <p:nvPr/>
        </p:nvSpPr>
        <p:spPr>
          <a:xfrm>
            <a:off x="1061632" y="5156491"/>
            <a:ext cx="1804199" cy="118459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治山対策は、防災減災重点タイプで重点実施！</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資源循環林であることを踏まえ、林業経営による維持・保全に配慮した防災工事・森林整備を行います。</a:t>
            </a:r>
          </a:p>
        </p:txBody>
      </p:sp>
      <p:sp>
        <p:nvSpPr>
          <p:cNvPr id="194" name="正方形/長方形 193">
            <a:extLst>
              <a:ext uri="{FF2B5EF4-FFF2-40B4-BE49-F238E27FC236}">
                <a16:creationId xmlns:a16="http://schemas.microsoft.com/office/drawing/2014/main" id="{C42AAD42-7091-40A5-9445-DA1E88B02887}"/>
              </a:ext>
            </a:extLst>
          </p:cNvPr>
          <p:cNvSpPr/>
          <p:nvPr/>
        </p:nvSpPr>
        <p:spPr>
          <a:xfrm>
            <a:off x="4155552" y="5151391"/>
            <a:ext cx="1989237" cy="1491233"/>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資源循環林は林業経営で、維持・保全を図ります。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防災減災重点タイプの森林では、皆伐ではなく択伐施業に見直したり、防災経営協調タイプでも作業道整備では、排水・法面処理に特に注意したり、防災機能に配慮します。</a:t>
            </a:r>
          </a:p>
        </p:txBody>
      </p:sp>
      <p:pic>
        <p:nvPicPr>
          <p:cNvPr id="2" name="図 1">
            <a:extLst>
              <a:ext uri="{FF2B5EF4-FFF2-40B4-BE49-F238E27FC236}">
                <a16:creationId xmlns:a16="http://schemas.microsoft.com/office/drawing/2014/main" id="{D5B51364-08A5-4A73-BD9C-1BE0938944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62337" y="5382667"/>
            <a:ext cx="825997" cy="1381685"/>
          </a:xfrm>
          <a:prstGeom prst="rect">
            <a:avLst/>
          </a:prstGeom>
        </p:spPr>
      </p:pic>
      <p:pic>
        <p:nvPicPr>
          <p:cNvPr id="8" name="図 7">
            <a:extLst>
              <a:ext uri="{FF2B5EF4-FFF2-40B4-BE49-F238E27FC236}">
                <a16:creationId xmlns:a16="http://schemas.microsoft.com/office/drawing/2014/main" id="{7B700810-E38F-4C71-8AEC-89168D1E43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1384" y="5572295"/>
            <a:ext cx="1800000" cy="1248750"/>
          </a:xfrm>
          <a:prstGeom prst="rect">
            <a:avLst/>
          </a:prstGeom>
        </p:spPr>
      </p:pic>
      <p:sp>
        <p:nvSpPr>
          <p:cNvPr id="195" name="正方形/長方形 194">
            <a:extLst>
              <a:ext uri="{FF2B5EF4-FFF2-40B4-BE49-F238E27FC236}">
                <a16:creationId xmlns:a16="http://schemas.microsoft.com/office/drawing/2014/main" id="{1DACBA91-6994-4904-993A-12E120ECE8F4}"/>
              </a:ext>
            </a:extLst>
          </p:cNvPr>
          <p:cNvSpPr/>
          <p:nvPr/>
        </p:nvSpPr>
        <p:spPr>
          <a:xfrm>
            <a:off x="8091384" y="5112921"/>
            <a:ext cx="1734979" cy="111240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人工林経営への誘導、支援は、府の治山対策が導入されにくい、経営管理重点タイプを優先して進めていきます。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199" name="正方形/長方形 198">
            <a:extLst>
              <a:ext uri="{FF2B5EF4-FFF2-40B4-BE49-F238E27FC236}">
                <a16:creationId xmlns:a16="http://schemas.microsoft.com/office/drawing/2014/main" id="{B3AD43B1-9BD1-4919-B77E-D45FDA92248B}"/>
              </a:ext>
            </a:extLst>
          </p:cNvPr>
          <p:cNvSpPr/>
          <p:nvPr/>
        </p:nvSpPr>
        <p:spPr>
          <a:xfrm>
            <a:off x="134587" y="5033277"/>
            <a:ext cx="853215" cy="23623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　大阪府</a:t>
            </a:r>
          </a:p>
        </p:txBody>
      </p:sp>
      <p:sp>
        <p:nvSpPr>
          <p:cNvPr id="200" name="正方形/長方形 199">
            <a:extLst>
              <a:ext uri="{FF2B5EF4-FFF2-40B4-BE49-F238E27FC236}">
                <a16:creationId xmlns:a16="http://schemas.microsoft.com/office/drawing/2014/main" id="{3DD9FF79-BE28-40F5-82B0-F47A6F524532}"/>
              </a:ext>
            </a:extLst>
          </p:cNvPr>
          <p:cNvSpPr/>
          <p:nvPr/>
        </p:nvSpPr>
        <p:spPr>
          <a:xfrm>
            <a:off x="3130483" y="4996129"/>
            <a:ext cx="1025069" cy="23623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森林所有者等</a:t>
            </a:r>
          </a:p>
        </p:txBody>
      </p:sp>
      <p:sp>
        <p:nvSpPr>
          <p:cNvPr id="201" name="正方形/長方形 200">
            <a:extLst>
              <a:ext uri="{FF2B5EF4-FFF2-40B4-BE49-F238E27FC236}">
                <a16:creationId xmlns:a16="http://schemas.microsoft.com/office/drawing/2014/main" id="{7DC9CD77-C96F-417C-885D-61F269168AB7}"/>
              </a:ext>
            </a:extLst>
          </p:cNvPr>
          <p:cNvSpPr/>
          <p:nvPr/>
        </p:nvSpPr>
        <p:spPr>
          <a:xfrm>
            <a:off x="6494491" y="4996129"/>
            <a:ext cx="1341040" cy="23623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　市町村・企業等</a:t>
            </a:r>
          </a:p>
        </p:txBody>
      </p:sp>
      <p:pic>
        <p:nvPicPr>
          <p:cNvPr id="196" name="図 195">
            <a:extLst>
              <a:ext uri="{FF2B5EF4-FFF2-40B4-BE49-F238E27FC236}">
                <a16:creationId xmlns:a16="http://schemas.microsoft.com/office/drawing/2014/main" id="{5FF5DFEE-531A-4679-B99C-E24F0EB7BA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485" y="468690"/>
            <a:ext cx="578167" cy="634336"/>
          </a:xfrm>
          <a:prstGeom prst="ellipse">
            <a:avLst/>
          </a:prstGeom>
        </p:spPr>
      </p:pic>
      <p:sp>
        <p:nvSpPr>
          <p:cNvPr id="48" name="正方形/長方形 47">
            <a:extLst>
              <a:ext uri="{FF2B5EF4-FFF2-40B4-BE49-F238E27FC236}">
                <a16:creationId xmlns:a16="http://schemas.microsoft.com/office/drawing/2014/main" id="{48495D35-2C7B-4252-96E4-254C56D05987}"/>
              </a:ext>
            </a:extLst>
          </p:cNvPr>
          <p:cNvSpPr/>
          <p:nvPr/>
        </p:nvSpPr>
        <p:spPr>
          <a:xfrm>
            <a:off x="7667873" y="1661114"/>
            <a:ext cx="1750739" cy="311223"/>
          </a:xfrm>
          <a:prstGeom prst="rect">
            <a:avLst/>
          </a:prstGeom>
          <a:solidFill>
            <a:srgbClr val="37E937"/>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③経営管理重点タイプ</a:t>
            </a:r>
          </a:p>
        </p:txBody>
      </p:sp>
      <p:sp>
        <p:nvSpPr>
          <p:cNvPr id="50" name="正方形/長方形 49">
            <a:extLst>
              <a:ext uri="{FF2B5EF4-FFF2-40B4-BE49-F238E27FC236}">
                <a16:creationId xmlns:a16="http://schemas.microsoft.com/office/drawing/2014/main" id="{7E191967-D0AF-4758-AE12-98216A6B5219}"/>
              </a:ext>
            </a:extLst>
          </p:cNvPr>
          <p:cNvSpPr/>
          <p:nvPr/>
        </p:nvSpPr>
        <p:spPr>
          <a:xfrm>
            <a:off x="2747381" y="1822957"/>
            <a:ext cx="4535714" cy="2615131"/>
          </a:xfrm>
          <a:prstGeom prst="rect">
            <a:avLst/>
          </a:prstGeom>
          <a:noFill/>
          <a:ln w="25400">
            <a:solidFill>
              <a:srgbClr val="3891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B929B3AC-D549-401A-AD45-38C22E5BC914}"/>
              </a:ext>
            </a:extLst>
          </p:cNvPr>
          <p:cNvSpPr/>
          <p:nvPr/>
        </p:nvSpPr>
        <p:spPr>
          <a:xfrm>
            <a:off x="3984172" y="1665320"/>
            <a:ext cx="1934935" cy="311223"/>
          </a:xfrm>
          <a:prstGeom prst="rect">
            <a:avLst/>
          </a:prstGeom>
          <a:solidFill>
            <a:srgbClr val="389138"/>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bg1"/>
                </a:solidFill>
                <a:latin typeface="BIZ UDゴシック" panose="020B0400000000000000" pitchFamily="49" charset="-128"/>
                <a:ea typeface="BIZ UDゴシック" panose="020B0400000000000000" pitchFamily="49" charset="-128"/>
              </a:rPr>
              <a:t>②防災経営協調タイプ</a:t>
            </a:r>
          </a:p>
        </p:txBody>
      </p:sp>
      <p:cxnSp>
        <p:nvCxnSpPr>
          <p:cNvPr id="226" name="直線コネクタ 225">
            <a:extLst>
              <a:ext uri="{FF2B5EF4-FFF2-40B4-BE49-F238E27FC236}">
                <a16:creationId xmlns:a16="http://schemas.microsoft.com/office/drawing/2014/main" id="{A5099101-5705-4F21-9BC7-EF2BB1E9340C}"/>
              </a:ext>
            </a:extLst>
          </p:cNvPr>
          <p:cNvCxnSpPr/>
          <p:nvPr/>
        </p:nvCxnSpPr>
        <p:spPr>
          <a:xfrm>
            <a:off x="4952484" y="1391200"/>
            <a:ext cx="0" cy="255091"/>
          </a:xfrm>
          <a:prstGeom prst="line">
            <a:avLst/>
          </a:prstGeom>
          <a:ln w="38100">
            <a:solidFill>
              <a:srgbClr val="389138"/>
            </a:solidFill>
          </a:ln>
        </p:spPr>
        <p:style>
          <a:lnRef idx="1">
            <a:schemeClr val="accent1"/>
          </a:lnRef>
          <a:fillRef idx="0">
            <a:schemeClr val="accent1"/>
          </a:fillRef>
          <a:effectRef idx="0">
            <a:schemeClr val="accent1"/>
          </a:effectRef>
          <a:fontRef idx="minor">
            <a:schemeClr val="tx1"/>
          </a:fontRef>
        </p:style>
      </p:cxnSp>
      <p:sp>
        <p:nvSpPr>
          <p:cNvPr id="41" name="四角形: 角を丸くする 40">
            <a:extLst>
              <a:ext uri="{FF2B5EF4-FFF2-40B4-BE49-F238E27FC236}">
                <a16:creationId xmlns:a16="http://schemas.microsoft.com/office/drawing/2014/main" id="{FB14D270-DD28-4886-B030-CEF7EE6135AF}"/>
              </a:ext>
            </a:extLst>
          </p:cNvPr>
          <p:cNvSpPr/>
          <p:nvPr/>
        </p:nvSpPr>
        <p:spPr>
          <a:xfrm>
            <a:off x="260654" y="2052369"/>
            <a:ext cx="2811806" cy="283196"/>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nchorCtr="0"/>
          <a:lstStyle/>
          <a:p>
            <a:r>
              <a:rPr kumimoji="1" lang="ja-JP" altLang="en-US" sz="1050" dirty="0">
                <a:solidFill>
                  <a:schemeClr val="accent5">
                    <a:lumMod val="50000"/>
                  </a:schemeClr>
                </a:solidFill>
                <a:latin typeface="BIZ UDゴシック" panose="020B0400000000000000" pitchFamily="49" charset="-128"/>
                <a:ea typeface="BIZ UDゴシック" panose="020B0400000000000000" pitchFamily="49" charset="-128"/>
              </a:rPr>
              <a:t> </a:t>
            </a:r>
            <a:r>
              <a:rPr kumimoji="1" lang="ja-JP" altLang="en-US" sz="1100" b="1" dirty="0">
                <a:solidFill>
                  <a:schemeClr val="accent5">
                    <a:lumMod val="50000"/>
                  </a:schemeClr>
                </a:solidFill>
                <a:latin typeface="BIZ UDゴシック" panose="020B0400000000000000" pitchFamily="49" charset="-128"/>
                <a:ea typeface="BIZ UDゴシック" panose="020B0400000000000000" pitchFamily="49" charset="-128"/>
              </a:rPr>
              <a:t>基軸１ </a:t>
            </a:r>
            <a:r>
              <a:rPr kumimoji="1" lang="ja-JP" altLang="en-US" sz="1200" b="1" dirty="0">
                <a:solidFill>
                  <a:schemeClr val="accent5">
                    <a:lumMod val="50000"/>
                  </a:schemeClr>
                </a:solidFill>
                <a:latin typeface="BIZ UDゴシック" panose="020B0400000000000000" pitchFamily="49" charset="-128"/>
                <a:ea typeface="BIZ UDゴシック" panose="020B0400000000000000" pitchFamily="49" charset="-128"/>
              </a:rPr>
              <a:t>森林防災・減災力の維持・強化</a:t>
            </a:r>
            <a:endParaRPr kumimoji="1" lang="en-US" altLang="ja-JP" sz="1200" b="1" dirty="0">
              <a:solidFill>
                <a:schemeClr val="accent5">
                  <a:lumMod val="50000"/>
                </a:schemeClr>
              </a:solidFill>
              <a:latin typeface="BIZ UDゴシック" panose="020B0400000000000000" pitchFamily="49" charset="-128"/>
              <a:ea typeface="BIZ UDゴシック" panose="020B0400000000000000" pitchFamily="49" charset="-128"/>
            </a:endParaRPr>
          </a:p>
        </p:txBody>
      </p:sp>
      <p:sp>
        <p:nvSpPr>
          <p:cNvPr id="198" name="四角形: 角を丸くする 197">
            <a:extLst>
              <a:ext uri="{FF2B5EF4-FFF2-40B4-BE49-F238E27FC236}">
                <a16:creationId xmlns:a16="http://schemas.microsoft.com/office/drawing/2014/main" id="{321A3BA5-95BF-4AC2-850F-FC6A824DA951}"/>
              </a:ext>
            </a:extLst>
          </p:cNvPr>
          <p:cNvSpPr/>
          <p:nvPr/>
        </p:nvSpPr>
        <p:spPr>
          <a:xfrm>
            <a:off x="2785638" y="3542123"/>
            <a:ext cx="6876012" cy="255203"/>
          </a:xfrm>
          <a:prstGeom prst="roundRect">
            <a:avLst>
              <a:gd name="adj" fmla="val 5612"/>
            </a:avLst>
          </a:prstGeom>
          <a:gradFill flip="none" rotWithShape="1">
            <a:gsLst>
              <a:gs pos="0">
                <a:schemeClr val="accent1">
                  <a:lumMod val="5000"/>
                  <a:lumOff val="95000"/>
                </a:schemeClr>
              </a:gs>
              <a:gs pos="77000">
                <a:schemeClr val="accent4">
                  <a:lumMod val="40000"/>
                  <a:lumOff val="60000"/>
                </a:schemeClr>
              </a:gs>
              <a:gs pos="100000">
                <a:schemeClr val="accent4">
                  <a:lumMod val="75000"/>
                </a:schemeClr>
              </a:gs>
            </a:gsLst>
            <a:lin ang="0" scaled="1"/>
            <a:tileRect/>
          </a:grad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b="1" dirty="0">
                <a:solidFill>
                  <a:schemeClr val="accent4">
                    <a:lumMod val="50000"/>
                  </a:schemeClr>
                </a:solidFill>
                <a:latin typeface="BIZ UDゴシック" panose="020B0400000000000000" pitchFamily="49" charset="-128"/>
                <a:ea typeface="BIZ UDゴシック" panose="020B0400000000000000" pitchFamily="49" charset="-128"/>
              </a:rPr>
              <a:t>基軸２へ誘導するための支援</a:t>
            </a:r>
            <a:endParaRPr kumimoji="1" lang="en-US" altLang="ja-JP" sz="800" dirty="0">
              <a:solidFill>
                <a:schemeClr val="accent4">
                  <a:lumMod val="50000"/>
                </a:schemeClr>
              </a:solidFill>
              <a:latin typeface="BIZ UDゴシック" panose="020B0400000000000000" pitchFamily="49" charset="-128"/>
              <a:ea typeface="BIZ UDゴシック" panose="020B0400000000000000" pitchFamily="49" charset="-128"/>
            </a:endParaRPr>
          </a:p>
        </p:txBody>
      </p:sp>
      <p:sp>
        <p:nvSpPr>
          <p:cNvPr id="7" name="四角形: 角を丸くする 6">
            <a:extLst>
              <a:ext uri="{FF2B5EF4-FFF2-40B4-BE49-F238E27FC236}">
                <a16:creationId xmlns:a16="http://schemas.microsoft.com/office/drawing/2014/main" id="{7BB3A622-E720-41E3-827D-A2C23E6489A2}"/>
              </a:ext>
            </a:extLst>
          </p:cNvPr>
          <p:cNvSpPr/>
          <p:nvPr/>
        </p:nvSpPr>
        <p:spPr>
          <a:xfrm>
            <a:off x="332568" y="4081154"/>
            <a:ext cx="9322523" cy="235604"/>
          </a:xfrm>
          <a:prstGeom prst="roundRect">
            <a:avLst>
              <a:gd name="adj" fmla="val 5269"/>
            </a:avLst>
          </a:prstGeom>
          <a:solidFill>
            <a:schemeClr val="accent6">
              <a:lumMod val="20000"/>
              <a:lumOff val="80000"/>
              <a:alpha val="6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050" b="1" dirty="0">
                <a:solidFill>
                  <a:schemeClr val="accent6">
                    <a:lumMod val="50000"/>
                  </a:schemeClr>
                </a:solidFill>
                <a:latin typeface="BIZ UDゴシック" panose="020B0400000000000000" pitchFamily="49" charset="-128"/>
                <a:ea typeface="BIZ UDゴシック" panose="020B0400000000000000" pitchFamily="49" charset="-128"/>
              </a:rPr>
              <a:t>各ゾーニングに共通した施策</a:t>
            </a:r>
            <a:endParaRPr kumimoji="1" lang="en-US" altLang="ja-JP" sz="105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243" name="四角形: 角を丸くする 242">
            <a:extLst>
              <a:ext uri="{FF2B5EF4-FFF2-40B4-BE49-F238E27FC236}">
                <a16:creationId xmlns:a16="http://schemas.microsoft.com/office/drawing/2014/main" id="{0839F28A-241F-4426-8919-6E285AADC3D7}"/>
              </a:ext>
            </a:extLst>
          </p:cNvPr>
          <p:cNvSpPr/>
          <p:nvPr/>
        </p:nvSpPr>
        <p:spPr>
          <a:xfrm>
            <a:off x="274993" y="3830796"/>
            <a:ext cx="3227378" cy="216796"/>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nchorCtr="0"/>
          <a:lstStyle/>
          <a:p>
            <a:r>
              <a:rPr kumimoji="1" lang="ja-JP" altLang="en-US" sz="1050" dirty="0">
                <a:solidFill>
                  <a:schemeClr val="accent6">
                    <a:lumMod val="50000"/>
                  </a:schemeClr>
                </a:solidFill>
                <a:latin typeface="BIZ UDゴシック" panose="020B0400000000000000" pitchFamily="49" charset="-128"/>
                <a:ea typeface="BIZ UDゴシック" panose="020B0400000000000000" pitchFamily="49" charset="-128"/>
              </a:rPr>
              <a:t> </a:t>
            </a:r>
            <a:r>
              <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rPr>
              <a:t>基軸４ 森林の維持・保全のための体制づくり</a:t>
            </a:r>
            <a:endParaRPr kumimoji="1" lang="en-US" altLang="ja-JP" sz="12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241" name="四角形: 角を丸くする 240">
            <a:extLst>
              <a:ext uri="{FF2B5EF4-FFF2-40B4-BE49-F238E27FC236}">
                <a16:creationId xmlns:a16="http://schemas.microsoft.com/office/drawing/2014/main" id="{20535737-9511-430D-BEBE-CFD1AF7FD64A}"/>
              </a:ext>
            </a:extLst>
          </p:cNvPr>
          <p:cNvSpPr/>
          <p:nvPr/>
        </p:nvSpPr>
        <p:spPr>
          <a:xfrm>
            <a:off x="260653" y="3275541"/>
            <a:ext cx="3021389" cy="255203"/>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kumimoji="1" lang="ja-JP" altLang="en-US" sz="1050" dirty="0">
                <a:solidFill>
                  <a:schemeClr val="accent4">
                    <a:lumMod val="75000"/>
                  </a:schemeClr>
                </a:solidFill>
                <a:latin typeface="BIZ UDゴシック" panose="020B0400000000000000" pitchFamily="49" charset="-128"/>
                <a:ea typeface="BIZ UDゴシック" panose="020B0400000000000000" pitchFamily="49" charset="-128"/>
              </a:rPr>
              <a:t> </a:t>
            </a:r>
            <a:r>
              <a:rPr kumimoji="1" lang="ja-JP" altLang="en-US" sz="1100" b="1" dirty="0">
                <a:solidFill>
                  <a:schemeClr val="accent4">
                    <a:lumMod val="75000"/>
                  </a:schemeClr>
                </a:solidFill>
                <a:latin typeface="BIZ UDゴシック" panose="020B0400000000000000" pitchFamily="49" charset="-128"/>
                <a:ea typeface="BIZ UDゴシック" panose="020B0400000000000000" pitchFamily="49" charset="-128"/>
              </a:rPr>
              <a:t>基軸３ 多様性の高い森林の維持・増進</a:t>
            </a:r>
            <a:endParaRPr kumimoji="1" lang="en-US" altLang="ja-JP" sz="1200" b="1" dirty="0">
              <a:solidFill>
                <a:schemeClr val="accent4">
                  <a:lumMod val="75000"/>
                </a:schemeClr>
              </a:solidFill>
              <a:latin typeface="BIZ UDゴシック" panose="020B0400000000000000" pitchFamily="49" charset="-128"/>
              <a:ea typeface="BIZ UDゴシック" panose="020B0400000000000000" pitchFamily="49" charset="-128"/>
            </a:endParaRPr>
          </a:p>
        </p:txBody>
      </p:sp>
      <p:sp>
        <p:nvSpPr>
          <p:cNvPr id="49" name="スライド番号プレースホルダー 10">
            <a:extLst>
              <a:ext uri="{FF2B5EF4-FFF2-40B4-BE49-F238E27FC236}">
                <a16:creationId xmlns:a16="http://schemas.microsoft.com/office/drawing/2014/main" id="{788E1518-BFCC-46F0-A331-5EF9EA08CCFD}"/>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40</a:t>
            </a:fld>
            <a:endParaRPr kumimoji="1" lang="ja-JP" altLang="en-US" sz="2000" b="1" dirty="0"/>
          </a:p>
        </p:txBody>
      </p:sp>
      <p:sp>
        <p:nvSpPr>
          <p:cNvPr id="53" name="正方形/長方形 52">
            <a:extLst>
              <a:ext uri="{FF2B5EF4-FFF2-40B4-BE49-F238E27FC236}">
                <a16:creationId xmlns:a16="http://schemas.microsoft.com/office/drawing/2014/main" id="{17096BDD-3227-4C79-80FB-5814CE78D69D}"/>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第５章　取り組みの展開方法</a:t>
            </a:r>
          </a:p>
        </p:txBody>
      </p:sp>
      <p:pic>
        <p:nvPicPr>
          <p:cNvPr id="54" name="図 53">
            <a:extLst>
              <a:ext uri="{FF2B5EF4-FFF2-40B4-BE49-F238E27FC236}">
                <a16:creationId xmlns:a16="http://schemas.microsoft.com/office/drawing/2014/main" id="{09DA7DAC-7CD9-4B9E-8ACD-D6BD9806C2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55" name="図 54">
            <a:extLst>
              <a:ext uri="{FF2B5EF4-FFF2-40B4-BE49-F238E27FC236}">
                <a16:creationId xmlns:a16="http://schemas.microsoft.com/office/drawing/2014/main" id="{EAE3DC40-AE84-4BD7-B9EB-46D3FFAE7B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56" name="図 55">
            <a:extLst>
              <a:ext uri="{FF2B5EF4-FFF2-40B4-BE49-F238E27FC236}">
                <a16:creationId xmlns:a16="http://schemas.microsoft.com/office/drawing/2014/main" id="{02B1ABC1-88B9-4C12-BAA5-9FA5423D305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57" name="図 56">
            <a:extLst>
              <a:ext uri="{FF2B5EF4-FFF2-40B4-BE49-F238E27FC236}">
                <a16:creationId xmlns:a16="http://schemas.microsoft.com/office/drawing/2014/main" id="{12933FAF-6559-4394-B2BD-C26432B9FF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58" name="図 57">
            <a:extLst>
              <a:ext uri="{FF2B5EF4-FFF2-40B4-BE49-F238E27FC236}">
                <a16:creationId xmlns:a16="http://schemas.microsoft.com/office/drawing/2014/main" id="{AA54B416-2C17-48B4-A8AC-A3A9EBB89FB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9" name="図 58">
            <a:extLst>
              <a:ext uri="{FF2B5EF4-FFF2-40B4-BE49-F238E27FC236}">
                <a16:creationId xmlns:a16="http://schemas.microsoft.com/office/drawing/2014/main" id="{F4845E29-CBF3-4711-BBF4-D189FDD1A0C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60" name="図 59">
            <a:extLst>
              <a:ext uri="{FF2B5EF4-FFF2-40B4-BE49-F238E27FC236}">
                <a16:creationId xmlns:a16="http://schemas.microsoft.com/office/drawing/2014/main" id="{4AC2BF56-382A-41BB-8220-153CAA0B0E8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61" name="Picture 2">
            <a:extLst>
              <a:ext uri="{FF2B5EF4-FFF2-40B4-BE49-F238E27FC236}">
                <a16:creationId xmlns:a16="http://schemas.microsoft.com/office/drawing/2014/main" id="{72445C41-3E1D-4F13-A6BF-B2029E5054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a:extLst>
              <a:ext uri="{FF2B5EF4-FFF2-40B4-BE49-F238E27FC236}">
                <a16:creationId xmlns:a16="http://schemas.microsoft.com/office/drawing/2014/main" id="{37E16BAA-A948-4566-B347-9B8137D036C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63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C84E8743-09A9-4C5E-A47E-EE293942D2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6052" y="740862"/>
            <a:ext cx="8908164" cy="5756828"/>
          </a:xfrm>
          <a:prstGeom prst="rect">
            <a:avLst/>
          </a:prstGeom>
        </p:spPr>
      </p:pic>
      <p:sp>
        <p:nvSpPr>
          <p:cNvPr id="16" name="フリーフォーム: 図形 15">
            <a:extLst>
              <a:ext uri="{FF2B5EF4-FFF2-40B4-BE49-F238E27FC236}">
                <a16:creationId xmlns:a16="http://schemas.microsoft.com/office/drawing/2014/main" id="{38449095-B73A-4DFB-A75E-D5F6EDD51A53}"/>
              </a:ext>
            </a:extLst>
          </p:cNvPr>
          <p:cNvSpPr/>
          <p:nvPr/>
        </p:nvSpPr>
        <p:spPr>
          <a:xfrm>
            <a:off x="2321967" y="1815252"/>
            <a:ext cx="1404671" cy="4586590"/>
          </a:xfrm>
          <a:custGeom>
            <a:avLst/>
            <a:gdLst>
              <a:gd name="connsiteX0" fmla="*/ 824346 w 1579418"/>
              <a:gd name="connsiteY0" fmla="*/ 131618 h 4405746"/>
              <a:gd name="connsiteX1" fmla="*/ 782782 w 1579418"/>
              <a:gd name="connsiteY1" fmla="*/ 55418 h 4405746"/>
              <a:gd name="connsiteX2" fmla="*/ 658091 w 1579418"/>
              <a:gd name="connsiteY2" fmla="*/ 0 h 4405746"/>
              <a:gd name="connsiteX3" fmla="*/ 644237 w 1579418"/>
              <a:gd name="connsiteY3" fmla="*/ 96982 h 4405746"/>
              <a:gd name="connsiteX4" fmla="*/ 304800 w 1579418"/>
              <a:gd name="connsiteY4" fmla="*/ 526473 h 4405746"/>
              <a:gd name="connsiteX5" fmla="*/ 145473 w 1579418"/>
              <a:gd name="connsiteY5" fmla="*/ 547255 h 4405746"/>
              <a:gd name="connsiteX6" fmla="*/ 62346 w 1579418"/>
              <a:gd name="connsiteY6" fmla="*/ 955964 h 4405746"/>
              <a:gd name="connsiteX7" fmla="*/ 159327 w 1579418"/>
              <a:gd name="connsiteY7" fmla="*/ 1094509 h 4405746"/>
              <a:gd name="connsiteX8" fmla="*/ 200891 w 1579418"/>
              <a:gd name="connsiteY8" fmla="*/ 1143000 h 4405746"/>
              <a:gd name="connsiteX9" fmla="*/ 228600 w 1579418"/>
              <a:gd name="connsiteY9" fmla="*/ 1219200 h 4405746"/>
              <a:gd name="connsiteX10" fmla="*/ 187037 w 1579418"/>
              <a:gd name="connsiteY10" fmla="*/ 1447800 h 4405746"/>
              <a:gd name="connsiteX11" fmla="*/ 277091 w 1579418"/>
              <a:gd name="connsiteY11" fmla="*/ 1724891 h 4405746"/>
              <a:gd name="connsiteX12" fmla="*/ 284018 w 1579418"/>
              <a:gd name="connsiteY12" fmla="*/ 2043546 h 4405746"/>
              <a:gd name="connsiteX13" fmla="*/ 277091 w 1579418"/>
              <a:gd name="connsiteY13" fmla="*/ 2147455 h 4405746"/>
              <a:gd name="connsiteX14" fmla="*/ 173182 w 1579418"/>
              <a:gd name="connsiteY14" fmla="*/ 2286000 h 4405746"/>
              <a:gd name="connsiteX15" fmla="*/ 145473 w 1579418"/>
              <a:gd name="connsiteY15" fmla="*/ 2369128 h 4405746"/>
              <a:gd name="connsiteX16" fmla="*/ 0 w 1579418"/>
              <a:gd name="connsiteY16" fmla="*/ 2438400 h 4405746"/>
              <a:gd name="connsiteX17" fmla="*/ 117764 w 1579418"/>
              <a:gd name="connsiteY17" fmla="*/ 2791691 h 4405746"/>
              <a:gd name="connsiteX18" fmla="*/ 55418 w 1579418"/>
              <a:gd name="connsiteY18" fmla="*/ 2916382 h 4405746"/>
              <a:gd name="connsiteX19" fmla="*/ 41564 w 1579418"/>
              <a:gd name="connsiteY19" fmla="*/ 2992582 h 4405746"/>
              <a:gd name="connsiteX20" fmla="*/ 103909 w 1579418"/>
              <a:gd name="connsiteY20" fmla="*/ 3138055 h 4405746"/>
              <a:gd name="connsiteX21" fmla="*/ 96982 w 1579418"/>
              <a:gd name="connsiteY21" fmla="*/ 3332018 h 4405746"/>
              <a:gd name="connsiteX22" fmla="*/ 152400 w 1579418"/>
              <a:gd name="connsiteY22" fmla="*/ 3435928 h 4405746"/>
              <a:gd name="connsiteX23" fmla="*/ 103909 w 1579418"/>
              <a:gd name="connsiteY23" fmla="*/ 3629891 h 4405746"/>
              <a:gd name="connsiteX24" fmla="*/ 180109 w 1579418"/>
              <a:gd name="connsiteY24" fmla="*/ 3768437 h 4405746"/>
              <a:gd name="connsiteX25" fmla="*/ 221673 w 1579418"/>
              <a:gd name="connsiteY25" fmla="*/ 3913909 h 4405746"/>
              <a:gd name="connsiteX26" fmla="*/ 221673 w 1579418"/>
              <a:gd name="connsiteY26" fmla="*/ 3997037 h 4405746"/>
              <a:gd name="connsiteX27" fmla="*/ 304800 w 1579418"/>
              <a:gd name="connsiteY27" fmla="*/ 4038600 h 4405746"/>
              <a:gd name="connsiteX28" fmla="*/ 443346 w 1579418"/>
              <a:gd name="connsiteY28" fmla="*/ 4267200 h 4405746"/>
              <a:gd name="connsiteX29" fmla="*/ 588818 w 1579418"/>
              <a:gd name="connsiteY29" fmla="*/ 4031673 h 4405746"/>
              <a:gd name="connsiteX30" fmla="*/ 734291 w 1579418"/>
              <a:gd name="connsiteY30" fmla="*/ 4080164 h 4405746"/>
              <a:gd name="connsiteX31" fmla="*/ 935182 w 1579418"/>
              <a:gd name="connsiteY31" fmla="*/ 4087091 h 4405746"/>
              <a:gd name="connsiteX32" fmla="*/ 1059873 w 1579418"/>
              <a:gd name="connsiteY32" fmla="*/ 4114800 h 4405746"/>
              <a:gd name="connsiteX33" fmla="*/ 1108364 w 1579418"/>
              <a:gd name="connsiteY33" fmla="*/ 4197928 h 4405746"/>
              <a:gd name="connsiteX34" fmla="*/ 1246909 w 1579418"/>
              <a:gd name="connsiteY34" fmla="*/ 4211782 h 4405746"/>
              <a:gd name="connsiteX35" fmla="*/ 1295400 w 1579418"/>
              <a:gd name="connsiteY35" fmla="*/ 4336473 h 4405746"/>
              <a:gd name="connsiteX36" fmla="*/ 1323109 w 1579418"/>
              <a:gd name="connsiteY36" fmla="*/ 4336473 h 4405746"/>
              <a:gd name="connsiteX37" fmla="*/ 1364673 w 1579418"/>
              <a:gd name="connsiteY37" fmla="*/ 4329546 h 4405746"/>
              <a:gd name="connsiteX38" fmla="*/ 1475509 w 1579418"/>
              <a:gd name="connsiteY38" fmla="*/ 4405746 h 4405746"/>
              <a:gd name="connsiteX39" fmla="*/ 1475509 w 1579418"/>
              <a:gd name="connsiteY39" fmla="*/ 4405746 h 4405746"/>
              <a:gd name="connsiteX40" fmla="*/ 1579418 w 1579418"/>
              <a:gd name="connsiteY40" fmla="*/ 4357255 h 4405746"/>
              <a:gd name="connsiteX41" fmla="*/ 1558637 w 1579418"/>
              <a:gd name="connsiteY41" fmla="*/ 4274128 h 4405746"/>
              <a:gd name="connsiteX42" fmla="*/ 1537855 w 1579418"/>
              <a:gd name="connsiteY42" fmla="*/ 4197928 h 4405746"/>
              <a:gd name="connsiteX43" fmla="*/ 1475509 w 1579418"/>
              <a:gd name="connsiteY43" fmla="*/ 4163291 h 4405746"/>
              <a:gd name="connsiteX44" fmla="*/ 1420091 w 1579418"/>
              <a:gd name="connsiteY44" fmla="*/ 4114800 h 4405746"/>
              <a:gd name="connsiteX45" fmla="*/ 1461655 w 1579418"/>
              <a:gd name="connsiteY45" fmla="*/ 3803073 h 4405746"/>
              <a:gd name="connsiteX46" fmla="*/ 1177637 w 1579418"/>
              <a:gd name="connsiteY46" fmla="*/ 3789218 h 4405746"/>
              <a:gd name="connsiteX47" fmla="*/ 1052946 w 1579418"/>
              <a:gd name="connsiteY47" fmla="*/ 3138055 h 4405746"/>
              <a:gd name="connsiteX48" fmla="*/ 1094509 w 1579418"/>
              <a:gd name="connsiteY48" fmla="*/ 2847109 h 4405746"/>
              <a:gd name="connsiteX49" fmla="*/ 1032164 w 1579418"/>
              <a:gd name="connsiteY49" fmla="*/ 2660073 h 4405746"/>
              <a:gd name="connsiteX50" fmla="*/ 1059873 w 1579418"/>
              <a:gd name="connsiteY50" fmla="*/ 2223655 h 4405746"/>
              <a:gd name="connsiteX51" fmla="*/ 1004455 w 1579418"/>
              <a:gd name="connsiteY51" fmla="*/ 2133600 h 4405746"/>
              <a:gd name="connsiteX52" fmla="*/ 1025237 w 1579418"/>
              <a:gd name="connsiteY52" fmla="*/ 1939637 h 4405746"/>
              <a:gd name="connsiteX53" fmla="*/ 935182 w 1579418"/>
              <a:gd name="connsiteY53" fmla="*/ 1752600 h 4405746"/>
              <a:gd name="connsiteX54" fmla="*/ 942109 w 1579418"/>
              <a:gd name="connsiteY54" fmla="*/ 1330037 h 4405746"/>
              <a:gd name="connsiteX55" fmla="*/ 838200 w 1579418"/>
              <a:gd name="connsiteY55" fmla="*/ 879764 h 4405746"/>
              <a:gd name="connsiteX56" fmla="*/ 824346 w 1579418"/>
              <a:gd name="connsiteY56" fmla="*/ 692728 h 4405746"/>
              <a:gd name="connsiteX57" fmla="*/ 789709 w 1579418"/>
              <a:gd name="connsiteY57" fmla="*/ 284018 h 4405746"/>
              <a:gd name="connsiteX58" fmla="*/ 782782 w 1579418"/>
              <a:gd name="connsiteY58" fmla="*/ 187037 h 4405746"/>
              <a:gd name="connsiteX59" fmla="*/ 824346 w 1579418"/>
              <a:gd name="connsiteY59" fmla="*/ 131618 h 4405746"/>
              <a:gd name="connsiteX0" fmla="*/ 824346 w 1579418"/>
              <a:gd name="connsiteY0" fmla="*/ 131618 h 4405746"/>
              <a:gd name="connsiteX1" fmla="*/ 782782 w 1579418"/>
              <a:gd name="connsiteY1" fmla="*/ 55418 h 4405746"/>
              <a:gd name="connsiteX2" fmla="*/ 658091 w 1579418"/>
              <a:gd name="connsiteY2" fmla="*/ 0 h 4405746"/>
              <a:gd name="connsiteX3" fmla="*/ 644237 w 1579418"/>
              <a:gd name="connsiteY3" fmla="*/ 96982 h 4405746"/>
              <a:gd name="connsiteX4" fmla="*/ 304800 w 1579418"/>
              <a:gd name="connsiteY4" fmla="*/ 526473 h 4405746"/>
              <a:gd name="connsiteX5" fmla="*/ 145473 w 1579418"/>
              <a:gd name="connsiteY5" fmla="*/ 547255 h 4405746"/>
              <a:gd name="connsiteX6" fmla="*/ 62346 w 1579418"/>
              <a:gd name="connsiteY6" fmla="*/ 955964 h 4405746"/>
              <a:gd name="connsiteX7" fmla="*/ 159327 w 1579418"/>
              <a:gd name="connsiteY7" fmla="*/ 1094509 h 4405746"/>
              <a:gd name="connsiteX8" fmla="*/ 200891 w 1579418"/>
              <a:gd name="connsiteY8" fmla="*/ 1143000 h 4405746"/>
              <a:gd name="connsiteX9" fmla="*/ 228600 w 1579418"/>
              <a:gd name="connsiteY9" fmla="*/ 1219200 h 4405746"/>
              <a:gd name="connsiteX10" fmla="*/ 187037 w 1579418"/>
              <a:gd name="connsiteY10" fmla="*/ 1447800 h 4405746"/>
              <a:gd name="connsiteX11" fmla="*/ 277091 w 1579418"/>
              <a:gd name="connsiteY11" fmla="*/ 1724891 h 4405746"/>
              <a:gd name="connsiteX12" fmla="*/ 284018 w 1579418"/>
              <a:gd name="connsiteY12" fmla="*/ 2043546 h 4405746"/>
              <a:gd name="connsiteX13" fmla="*/ 277091 w 1579418"/>
              <a:gd name="connsiteY13" fmla="*/ 2147455 h 4405746"/>
              <a:gd name="connsiteX14" fmla="*/ 173182 w 1579418"/>
              <a:gd name="connsiteY14" fmla="*/ 2286000 h 4405746"/>
              <a:gd name="connsiteX15" fmla="*/ 145473 w 1579418"/>
              <a:gd name="connsiteY15" fmla="*/ 2369128 h 4405746"/>
              <a:gd name="connsiteX16" fmla="*/ 0 w 1579418"/>
              <a:gd name="connsiteY16" fmla="*/ 2438400 h 4405746"/>
              <a:gd name="connsiteX17" fmla="*/ 117764 w 1579418"/>
              <a:gd name="connsiteY17" fmla="*/ 2791691 h 4405746"/>
              <a:gd name="connsiteX18" fmla="*/ 55418 w 1579418"/>
              <a:gd name="connsiteY18" fmla="*/ 2916382 h 4405746"/>
              <a:gd name="connsiteX19" fmla="*/ 41564 w 1579418"/>
              <a:gd name="connsiteY19" fmla="*/ 2992582 h 4405746"/>
              <a:gd name="connsiteX20" fmla="*/ 103909 w 1579418"/>
              <a:gd name="connsiteY20" fmla="*/ 3138055 h 4405746"/>
              <a:gd name="connsiteX21" fmla="*/ 96982 w 1579418"/>
              <a:gd name="connsiteY21" fmla="*/ 3332018 h 4405746"/>
              <a:gd name="connsiteX22" fmla="*/ 152400 w 1579418"/>
              <a:gd name="connsiteY22" fmla="*/ 3435928 h 4405746"/>
              <a:gd name="connsiteX23" fmla="*/ 103909 w 1579418"/>
              <a:gd name="connsiteY23" fmla="*/ 3629891 h 4405746"/>
              <a:gd name="connsiteX24" fmla="*/ 180109 w 1579418"/>
              <a:gd name="connsiteY24" fmla="*/ 3768437 h 4405746"/>
              <a:gd name="connsiteX25" fmla="*/ 221673 w 1579418"/>
              <a:gd name="connsiteY25" fmla="*/ 3913909 h 4405746"/>
              <a:gd name="connsiteX26" fmla="*/ 221673 w 1579418"/>
              <a:gd name="connsiteY26" fmla="*/ 3997037 h 4405746"/>
              <a:gd name="connsiteX27" fmla="*/ 192345 w 1579418"/>
              <a:gd name="connsiteY27" fmla="*/ 4117522 h 4405746"/>
              <a:gd name="connsiteX28" fmla="*/ 443346 w 1579418"/>
              <a:gd name="connsiteY28" fmla="*/ 4267200 h 4405746"/>
              <a:gd name="connsiteX29" fmla="*/ 588818 w 1579418"/>
              <a:gd name="connsiteY29" fmla="*/ 4031673 h 4405746"/>
              <a:gd name="connsiteX30" fmla="*/ 734291 w 1579418"/>
              <a:gd name="connsiteY30" fmla="*/ 4080164 h 4405746"/>
              <a:gd name="connsiteX31" fmla="*/ 935182 w 1579418"/>
              <a:gd name="connsiteY31" fmla="*/ 4087091 h 4405746"/>
              <a:gd name="connsiteX32" fmla="*/ 1059873 w 1579418"/>
              <a:gd name="connsiteY32" fmla="*/ 4114800 h 4405746"/>
              <a:gd name="connsiteX33" fmla="*/ 1108364 w 1579418"/>
              <a:gd name="connsiteY33" fmla="*/ 4197928 h 4405746"/>
              <a:gd name="connsiteX34" fmla="*/ 1246909 w 1579418"/>
              <a:gd name="connsiteY34" fmla="*/ 4211782 h 4405746"/>
              <a:gd name="connsiteX35" fmla="*/ 1295400 w 1579418"/>
              <a:gd name="connsiteY35" fmla="*/ 4336473 h 4405746"/>
              <a:gd name="connsiteX36" fmla="*/ 1323109 w 1579418"/>
              <a:gd name="connsiteY36" fmla="*/ 4336473 h 4405746"/>
              <a:gd name="connsiteX37" fmla="*/ 1364673 w 1579418"/>
              <a:gd name="connsiteY37" fmla="*/ 4329546 h 4405746"/>
              <a:gd name="connsiteX38" fmla="*/ 1475509 w 1579418"/>
              <a:gd name="connsiteY38" fmla="*/ 4405746 h 4405746"/>
              <a:gd name="connsiteX39" fmla="*/ 1475509 w 1579418"/>
              <a:gd name="connsiteY39" fmla="*/ 4405746 h 4405746"/>
              <a:gd name="connsiteX40" fmla="*/ 1579418 w 1579418"/>
              <a:gd name="connsiteY40" fmla="*/ 4357255 h 4405746"/>
              <a:gd name="connsiteX41" fmla="*/ 1558637 w 1579418"/>
              <a:gd name="connsiteY41" fmla="*/ 4274128 h 4405746"/>
              <a:gd name="connsiteX42" fmla="*/ 1537855 w 1579418"/>
              <a:gd name="connsiteY42" fmla="*/ 4197928 h 4405746"/>
              <a:gd name="connsiteX43" fmla="*/ 1475509 w 1579418"/>
              <a:gd name="connsiteY43" fmla="*/ 4163291 h 4405746"/>
              <a:gd name="connsiteX44" fmla="*/ 1420091 w 1579418"/>
              <a:gd name="connsiteY44" fmla="*/ 4114800 h 4405746"/>
              <a:gd name="connsiteX45" fmla="*/ 1461655 w 1579418"/>
              <a:gd name="connsiteY45" fmla="*/ 3803073 h 4405746"/>
              <a:gd name="connsiteX46" fmla="*/ 1177637 w 1579418"/>
              <a:gd name="connsiteY46" fmla="*/ 3789218 h 4405746"/>
              <a:gd name="connsiteX47" fmla="*/ 1052946 w 1579418"/>
              <a:gd name="connsiteY47" fmla="*/ 3138055 h 4405746"/>
              <a:gd name="connsiteX48" fmla="*/ 1094509 w 1579418"/>
              <a:gd name="connsiteY48" fmla="*/ 2847109 h 4405746"/>
              <a:gd name="connsiteX49" fmla="*/ 1032164 w 1579418"/>
              <a:gd name="connsiteY49" fmla="*/ 2660073 h 4405746"/>
              <a:gd name="connsiteX50" fmla="*/ 1059873 w 1579418"/>
              <a:gd name="connsiteY50" fmla="*/ 2223655 h 4405746"/>
              <a:gd name="connsiteX51" fmla="*/ 1004455 w 1579418"/>
              <a:gd name="connsiteY51" fmla="*/ 2133600 h 4405746"/>
              <a:gd name="connsiteX52" fmla="*/ 1025237 w 1579418"/>
              <a:gd name="connsiteY52" fmla="*/ 1939637 h 4405746"/>
              <a:gd name="connsiteX53" fmla="*/ 935182 w 1579418"/>
              <a:gd name="connsiteY53" fmla="*/ 1752600 h 4405746"/>
              <a:gd name="connsiteX54" fmla="*/ 942109 w 1579418"/>
              <a:gd name="connsiteY54" fmla="*/ 1330037 h 4405746"/>
              <a:gd name="connsiteX55" fmla="*/ 838200 w 1579418"/>
              <a:gd name="connsiteY55" fmla="*/ 879764 h 4405746"/>
              <a:gd name="connsiteX56" fmla="*/ 824346 w 1579418"/>
              <a:gd name="connsiteY56" fmla="*/ 692728 h 4405746"/>
              <a:gd name="connsiteX57" fmla="*/ 789709 w 1579418"/>
              <a:gd name="connsiteY57" fmla="*/ 284018 h 4405746"/>
              <a:gd name="connsiteX58" fmla="*/ 782782 w 1579418"/>
              <a:gd name="connsiteY58" fmla="*/ 187037 h 4405746"/>
              <a:gd name="connsiteX59" fmla="*/ 824346 w 1579418"/>
              <a:gd name="connsiteY59" fmla="*/ 131618 h 4405746"/>
              <a:gd name="connsiteX0" fmla="*/ 824346 w 1579418"/>
              <a:gd name="connsiteY0" fmla="*/ 131618 h 4405746"/>
              <a:gd name="connsiteX1" fmla="*/ 782782 w 1579418"/>
              <a:gd name="connsiteY1" fmla="*/ 55418 h 4405746"/>
              <a:gd name="connsiteX2" fmla="*/ 658091 w 1579418"/>
              <a:gd name="connsiteY2" fmla="*/ 0 h 4405746"/>
              <a:gd name="connsiteX3" fmla="*/ 644237 w 1579418"/>
              <a:gd name="connsiteY3" fmla="*/ 96982 h 4405746"/>
              <a:gd name="connsiteX4" fmla="*/ 304800 w 1579418"/>
              <a:gd name="connsiteY4" fmla="*/ 526473 h 4405746"/>
              <a:gd name="connsiteX5" fmla="*/ 145473 w 1579418"/>
              <a:gd name="connsiteY5" fmla="*/ 547255 h 4405746"/>
              <a:gd name="connsiteX6" fmla="*/ 62346 w 1579418"/>
              <a:gd name="connsiteY6" fmla="*/ 955964 h 4405746"/>
              <a:gd name="connsiteX7" fmla="*/ 159327 w 1579418"/>
              <a:gd name="connsiteY7" fmla="*/ 1094509 h 4405746"/>
              <a:gd name="connsiteX8" fmla="*/ 200891 w 1579418"/>
              <a:gd name="connsiteY8" fmla="*/ 1143000 h 4405746"/>
              <a:gd name="connsiteX9" fmla="*/ 228600 w 1579418"/>
              <a:gd name="connsiteY9" fmla="*/ 1219200 h 4405746"/>
              <a:gd name="connsiteX10" fmla="*/ 187037 w 1579418"/>
              <a:gd name="connsiteY10" fmla="*/ 1447800 h 4405746"/>
              <a:gd name="connsiteX11" fmla="*/ 277091 w 1579418"/>
              <a:gd name="connsiteY11" fmla="*/ 1724891 h 4405746"/>
              <a:gd name="connsiteX12" fmla="*/ 284018 w 1579418"/>
              <a:gd name="connsiteY12" fmla="*/ 2043546 h 4405746"/>
              <a:gd name="connsiteX13" fmla="*/ 277091 w 1579418"/>
              <a:gd name="connsiteY13" fmla="*/ 2147455 h 4405746"/>
              <a:gd name="connsiteX14" fmla="*/ 173182 w 1579418"/>
              <a:gd name="connsiteY14" fmla="*/ 2286000 h 4405746"/>
              <a:gd name="connsiteX15" fmla="*/ 145473 w 1579418"/>
              <a:gd name="connsiteY15" fmla="*/ 2369128 h 4405746"/>
              <a:gd name="connsiteX16" fmla="*/ 0 w 1579418"/>
              <a:gd name="connsiteY16" fmla="*/ 2438400 h 4405746"/>
              <a:gd name="connsiteX17" fmla="*/ 117764 w 1579418"/>
              <a:gd name="connsiteY17" fmla="*/ 2791691 h 4405746"/>
              <a:gd name="connsiteX18" fmla="*/ 55418 w 1579418"/>
              <a:gd name="connsiteY18" fmla="*/ 2916382 h 4405746"/>
              <a:gd name="connsiteX19" fmla="*/ 41564 w 1579418"/>
              <a:gd name="connsiteY19" fmla="*/ 2992582 h 4405746"/>
              <a:gd name="connsiteX20" fmla="*/ 103909 w 1579418"/>
              <a:gd name="connsiteY20" fmla="*/ 3138055 h 4405746"/>
              <a:gd name="connsiteX21" fmla="*/ 96982 w 1579418"/>
              <a:gd name="connsiteY21" fmla="*/ 3332018 h 4405746"/>
              <a:gd name="connsiteX22" fmla="*/ 152400 w 1579418"/>
              <a:gd name="connsiteY22" fmla="*/ 3435928 h 4405746"/>
              <a:gd name="connsiteX23" fmla="*/ 103909 w 1579418"/>
              <a:gd name="connsiteY23" fmla="*/ 3629891 h 4405746"/>
              <a:gd name="connsiteX24" fmla="*/ 180109 w 1579418"/>
              <a:gd name="connsiteY24" fmla="*/ 3768437 h 4405746"/>
              <a:gd name="connsiteX25" fmla="*/ 221673 w 1579418"/>
              <a:gd name="connsiteY25" fmla="*/ 3913909 h 4405746"/>
              <a:gd name="connsiteX26" fmla="*/ 221673 w 1579418"/>
              <a:gd name="connsiteY26" fmla="*/ 3997037 h 4405746"/>
              <a:gd name="connsiteX27" fmla="*/ 192345 w 1579418"/>
              <a:gd name="connsiteY27" fmla="*/ 4117522 h 4405746"/>
              <a:gd name="connsiteX28" fmla="*/ 218437 w 1579418"/>
              <a:gd name="connsiteY28" fmla="*/ 4377690 h 4405746"/>
              <a:gd name="connsiteX29" fmla="*/ 588818 w 1579418"/>
              <a:gd name="connsiteY29" fmla="*/ 4031673 h 4405746"/>
              <a:gd name="connsiteX30" fmla="*/ 734291 w 1579418"/>
              <a:gd name="connsiteY30" fmla="*/ 4080164 h 4405746"/>
              <a:gd name="connsiteX31" fmla="*/ 935182 w 1579418"/>
              <a:gd name="connsiteY31" fmla="*/ 4087091 h 4405746"/>
              <a:gd name="connsiteX32" fmla="*/ 1059873 w 1579418"/>
              <a:gd name="connsiteY32" fmla="*/ 4114800 h 4405746"/>
              <a:gd name="connsiteX33" fmla="*/ 1108364 w 1579418"/>
              <a:gd name="connsiteY33" fmla="*/ 4197928 h 4405746"/>
              <a:gd name="connsiteX34" fmla="*/ 1246909 w 1579418"/>
              <a:gd name="connsiteY34" fmla="*/ 4211782 h 4405746"/>
              <a:gd name="connsiteX35" fmla="*/ 1295400 w 1579418"/>
              <a:gd name="connsiteY35" fmla="*/ 4336473 h 4405746"/>
              <a:gd name="connsiteX36" fmla="*/ 1323109 w 1579418"/>
              <a:gd name="connsiteY36" fmla="*/ 4336473 h 4405746"/>
              <a:gd name="connsiteX37" fmla="*/ 1364673 w 1579418"/>
              <a:gd name="connsiteY37" fmla="*/ 4329546 h 4405746"/>
              <a:gd name="connsiteX38" fmla="*/ 1475509 w 1579418"/>
              <a:gd name="connsiteY38" fmla="*/ 4405746 h 4405746"/>
              <a:gd name="connsiteX39" fmla="*/ 1475509 w 1579418"/>
              <a:gd name="connsiteY39" fmla="*/ 4405746 h 4405746"/>
              <a:gd name="connsiteX40" fmla="*/ 1579418 w 1579418"/>
              <a:gd name="connsiteY40" fmla="*/ 4357255 h 4405746"/>
              <a:gd name="connsiteX41" fmla="*/ 1558637 w 1579418"/>
              <a:gd name="connsiteY41" fmla="*/ 4274128 h 4405746"/>
              <a:gd name="connsiteX42" fmla="*/ 1537855 w 1579418"/>
              <a:gd name="connsiteY42" fmla="*/ 4197928 h 4405746"/>
              <a:gd name="connsiteX43" fmla="*/ 1475509 w 1579418"/>
              <a:gd name="connsiteY43" fmla="*/ 4163291 h 4405746"/>
              <a:gd name="connsiteX44" fmla="*/ 1420091 w 1579418"/>
              <a:gd name="connsiteY44" fmla="*/ 4114800 h 4405746"/>
              <a:gd name="connsiteX45" fmla="*/ 1461655 w 1579418"/>
              <a:gd name="connsiteY45" fmla="*/ 3803073 h 4405746"/>
              <a:gd name="connsiteX46" fmla="*/ 1177637 w 1579418"/>
              <a:gd name="connsiteY46" fmla="*/ 3789218 h 4405746"/>
              <a:gd name="connsiteX47" fmla="*/ 1052946 w 1579418"/>
              <a:gd name="connsiteY47" fmla="*/ 3138055 h 4405746"/>
              <a:gd name="connsiteX48" fmla="*/ 1094509 w 1579418"/>
              <a:gd name="connsiteY48" fmla="*/ 2847109 h 4405746"/>
              <a:gd name="connsiteX49" fmla="*/ 1032164 w 1579418"/>
              <a:gd name="connsiteY49" fmla="*/ 2660073 h 4405746"/>
              <a:gd name="connsiteX50" fmla="*/ 1059873 w 1579418"/>
              <a:gd name="connsiteY50" fmla="*/ 2223655 h 4405746"/>
              <a:gd name="connsiteX51" fmla="*/ 1004455 w 1579418"/>
              <a:gd name="connsiteY51" fmla="*/ 2133600 h 4405746"/>
              <a:gd name="connsiteX52" fmla="*/ 1025237 w 1579418"/>
              <a:gd name="connsiteY52" fmla="*/ 1939637 h 4405746"/>
              <a:gd name="connsiteX53" fmla="*/ 935182 w 1579418"/>
              <a:gd name="connsiteY53" fmla="*/ 1752600 h 4405746"/>
              <a:gd name="connsiteX54" fmla="*/ 942109 w 1579418"/>
              <a:gd name="connsiteY54" fmla="*/ 1330037 h 4405746"/>
              <a:gd name="connsiteX55" fmla="*/ 838200 w 1579418"/>
              <a:gd name="connsiteY55" fmla="*/ 879764 h 4405746"/>
              <a:gd name="connsiteX56" fmla="*/ 824346 w 1579418"/>
              <a:gd name="connsiteY56" fmla="*/ 692728 h 4405746"/>
              <a:gd name="connsiteX57" fmla="*/ 789709 w 1579418"/>
              <a:gd name="connsiteY57" fmla="*/ 284018 h 4405746"/>
              <a:gd name="connsiteX58" fmla="*/ 782782 w 1579418"/>
              <a:gd name="connsiteY58" fmla="*/ 187037 h 4405746"/>
              <a:gd name="connsiteX59" fmla="*/ 824346 w 1579418"/>
              <a:gd name="connsiteY59" fmla="*/ 131618 h 4405746"/>
              <a:gd name="connsiteX0" fmla="*/ 824346 w 1579418"/>
              <a:gd name="connsiteY0" fmla="*/ 131618 h 4594651"/>
              <a:gd name="connsiteX1" fmla="*/ 782782 w 1579418"/>
              <a:gd name="connsiteY1" fmla="*/ 55418 h 4594651"/>
              <a:gd name="connsiteX2" fmla="*/ 658091 w 1579418"/>
              <a:gd name="connsiteY2" fmla="*/ 0 h 4594651"/>
              <a:gd name="connsiteX3" fmla="*/ 644237 w 1579418"/>
              <a:gd name="connsiteY3" fmla="*/ 96982 h 4594651"/>
              <a:gd name="connsiteX4" fmla="*/ 304800 w 1579418"/>
              <a:gd name="connsiteY4" fmla="*/ 526473 h 4594651"/>
              <a:gd name="connsiteX5" fmla="*/ 145473 w 1579418"/>
              <a:gd name="connsiteY5" fmla="*/ 547255 h 4594651"/>
              <a:gd name="connsiteX6" fmla="*/ 62346 w 1579418"/>
              <a:gd name="connsiteY6" fmla="*/ 955964 h 4594651"/>
              <a:gd name="connsiteX7" fmla="*/ 159327 w 1579418"/>
              <a:gd name="connsiteY7" fmla="*/ 1094509 h 4594651"/>
              <a:gd name="connsiteX8" fmla="*/ 200891 w 1579418"/>
              <a:gd name="connsiteY8" fmla="*/ 1143000 h 4594651"/>
              <a:gd name="connsiteX9" fmla="*/ 228600 w 1579418"/>
              <a:gd name="connsiteY9" fmla="*/ 1219200 h 4594651"/>
              <a:gd name="connsiteX10" fmla="*/ 187037 w 1579418"/>
              <a:gd name="connsiteY10" fmla="*/ 1447800 h 4594651"/>
              <a:gd name="connsiteX11" fmla="*/ 277091 w 1579418"/>
              <a:gd name="connsiteY11" fmla="*/ 1724891 h 4594651"/>
              <a:gd name="connsiteX12" fmla="*/ 284018 w 1579418"/>
              <a:gd name="connsiteY12" fmla="*/ 2043546 h 4594651"/>
              <a:gd name="connsiteX13" fmla="*/ 277091 w 1579418"/>
              <a:gd name="connsiteY13" fmla="*/ 2147455 h 4594651"/>
              <a:gd name="connsiteX14" fmla="*/ 173182 w 1579418"/>
              <a:gd name="connsiteY14" fmla="*/ 2286000 h 4594651"/>
              <a:gd name="connsiteX15" fmla="*/ 145473 w 1579418"/>
              <a:gd name="connsiteY15" fmla="*/ 2369128 h 4594651"/>
              <a:gd name="connsiteX16" fmla="*/ 0 w 1579418"/>
              <a:gd name="connsiteY16" fmla="*/ 2438400 h 4594651"/>
              <a:gd name="connsiteX17" fmla="*/ 117764 w 1579418"/>
              <a:gd name="connsiteY17" fmla="*/ 2791691 h 4594651"/>
              <a:gd name="connsiteX18" fmla="*/ 55418 w 1579418"/>
              <a:gd name="connsiteY18" fmla="*/ 2916382 h 4594651"/>
              <a:gd name="connsiteX19" fmla="*/ 41564 w 1579418"/>
              <a:gd name="connsiteY19" fmla="*/ 2992582 h 4594651"/>
              <a:gd name="connsiteX20" fmla="*/ 103909 w 1579418"/>
              <a:gd name="connsiteY20" fmla="*/ 3138055 h 4594651"/>
              <a:gd name="connsiteX21" fmla="*/ 96982 w 1579418"/>
              <a:gd name="connsiteY21" fmla="*/ 3332018 h 4594651"/>
              <a:gd name="connsiteX22" fmla="*/ 152400 w 1579418"/>
              <a:gd name="connsiteY22" fmla="*/ 3435928 h 4594651"/>
              <a:gd name="connsiteX23" fmla="*/ 103909 w 1579418"/>
              <a:gd name="connsiteY23" fmla="*/ 3629891 h 4594651"/>
              <a:gd name="connsiteX24" fmla="*/ 180109 w 1579418"/>
              <a:gd name="connsiteY24" fmla="*/ 3768437 h 4594651"/>
              <a:gd name="connsiteX25" fmla="*/ 221673 w 1579418"/>
              <a:gd name="connsiteY25" fmla="*/ 3913909 h 4594651"/>
              <a:gd name="connsiteX26" fmla="*/ 221673 w 1579418"/>
              <a:gd name="connsiteY26" fmla="*/ 3997037 h 4594651"/>
              <a:gd name="connsiteX27" fmla="*/ 192345 w 1579418"/>
              <a:gd name="connsiteY27" fmla="*/ 4117522 h 4594651"/>
              <a:gd name="connsiteX28" fmla="*/ 218437 w 1579418"/>
              <a:gd name="connsiteY28" fmla="*/ 4377690 h 4594651"/>
              <a:gd name="connsiteX29" fmla="*/ 353199 w 1579418"/>
              <a:gd name="connsiteY29" fmla="*/ 4594651 h 4594651"/>
              <a:gd name="connsiteX30" fmla="*/ 734291 w 1579418"/>
              <a:gd name="connsiteY30" fmla="*/ 4080164 h 4594651"/>
              <a:gd name="connsiteX31" fmla="*/ 935182 w 1579418"/>
              <a:gd name="connsiteY31" fmla="*/ 4087091 h 4594651"/>
              <a:gd name="connsiteX32" fmla="*/ 1059873 w 1579418"/>
              <a:gd name="connsiteY32" fmla="*/ 4114800 h 4594651"/>
              <a:gd name="connsiteX33" fmla="*/ 1108364 w 1579418"/>
              <a:gd name="connsiteY33" fmla="*/ 4197928 h 4594651"/>
              <a:gd name="connsiteX34" fmla="*/ 1246909 w 1579418"/>
              <a:gd name="connsiteY34" fmla="*/ 4211782 h 4594651"/>
              <a:gd name="connsiteX35" fmla="*/ 1295400 w 1579418"/>
              <a:gd name="connsiteY35" fmla="*/ 4336473 h 4594651"/>
              <a:gd name="connsiteX36" fmla="*/ 1323109 w 1579418"/>
              <a:gd name="connsiteY36" fmla="*/ 4336473 h 4594651"/>
              <a:gd name="connsiteX37" fmla="*/ 1364673 w 1579418"/>
              <a:gd name="connsiteY37" fmla="*/ 4329546 h 4594651"/>
              <a:gd name="connsiteX38" fmla="*/ 1475509 w 1579418"/>
              <a:gd name="connsiteY38" fmla="*/ 4405746 h 4594651"/>
              <a:gd name="connsiteX39" fmla="*/ 1475509 w 1579418"/>
              <a:gd name="connsiteY39" fmla="*/ 4405746 h 4594651"/>
              <a:gd name="connsiteX40" fmla="*/ 1579418 w 1579418"/>
              <a:gd name="connsiteY40" fmla="*/ 4357255 h 4594651"/>
              <a:gd name="connsiteX41" fmla="*/ 1558637 w 1579418"/>
              <a:gd name="connsiteY41" fmla="*/ 4274128 h 4594651"/>
              <a:gd name="connsiteX42" fmla="*/ 1537855 w 1579418"/>
              <a:gd name="connsiteY42" fmla="*/ 4197928 h 4594651"/>
              <a:gd name="connsiteX43" fmla="*/ 1475509 w 1579418"/>
              <a:gd name="connsiteY43" fmla="*/ 4163291 h 4594651"/>
              <a:gd name="connsiteX44" fmla="*/ 1420091 w 1579418"/>
              <a:gd name="connsiteY44" fmla="*/ 4114800 h 4594651"/>
              <a:gd name="connsiteX45" fmla="*/ 1461655 w 1579418"/>
              <a:gd name="connsiteY45" fmla="*/ 3803073 h 4594651"/>
              <a:gd name="connsiteX46" fmla="*/ 1177637 w 1579418"/>
              <a:gd name="connsiteY46" fmla="*/ 3789218 h 4594651"/>
              <a:gd name="connsiteX47" fmla="*/ 1052946 w 1579418"/>
              <a:gd name="connsiteY47" fmla="*/ 3138055 h 4594651"/>
              <a:gd name="connsiteX48" fmla="*/ 1094509 w 1579418"/>
              <a:gd name="connsiteY48" fmla="*/ 2847109 h 4594651"/>
              <a:gd name="connsiteX49" fmla="*/ 1032164 w 1579418"/>
              <a:gd name="connsiteY49" fmla="*/ 2660073 h 4594651"/>
              <a:gd name="connsiteX50" fmla="*/ 1059873 w 1579418"/>
              <a:gd name="connsiteY50" fmla="*/ 2223655 h 4594651"/>
              <a:gd name="connsiteX51" fmla="*/ 1004455 w 1579418"/>
              <a:gd name="connsiteY51" fmla="*/ 2133600 h 4594651"/>
              <a:gd name="connsiteX52" fmla="*/ 1025237 w 1579418"/>
              <a:gd name="connsiteY52" fmla="*/ 1939637 h 4594651"/>
              <a:gd name="connsiteX53" fmla="*/ 935182 w 1579418"/>
              <a:gd name="connsiteY53" fmla="*/ 1752600 h 4594651"/>
              <a:gd name="connsiteX54" fmla="*/ 942109 w 1579418"/>
              <a:gd name="connsiteY54" fmla="*/ 1330037 h 4594651"/>
              <a:gd name="connsiteX55" fmla="*/ 838200 w 1579418"/>
              <a:gd name="connsiteY55" fmla="*/ 879764 h 4594651"/>
              <a:gd name="connsiteX56" fmla="*/ 824346 w 1579418"/>
              <a:gd name="connsiteY56" fmla="*/ 692728 h 4594651"/>
              <a:gd name="connsiteX57" fmla="*/ 789709 w 1579418"/>
              <a:gd name="connsiteY57" fmla="*/ 284018 h 4594651"/>
              <a:gd name="connsiteX58" fmla="*/ 782782 w 1579418"/>
              <a:gd name="connsiteY58" fmla="*/ 187037 h 4594651"/>
              <a:gd name="connsiteX59" fmla="*/ 824346 w 1579418"/>
              <a:gd name="connsiteY59" fmla="*/ 131618 h 4594651"/>
              <a:gd name="connsiteX0" fmla="*/ 824346 w 1579418"/>
              <a:gd name="connsiteY0" fmla="*/ 131618 h 4906214"/>
              <a:gd name="connsiteX1" fmla="*/ 782782 w 1579418"/>
              <a:gd name="connsiteY1" fmla="*/ 55418 h 4906214"/>
              <a:gd name="connsiteX2" fmla="*/ 658091 w 1579418"/>
              <a:gd name="connsiteY2" fmla="*/ 0 h 4906214"/>
              <a:gd name="connsiteX3" fmla="*/ 644237 w 1579418"/>
              <a:gd name="connsiteY3" fmla="*/ 96982 h 4906214"/>
              <a:gd name="connsiteX4" fmla="*/ 304800 w 1579418"/>
              <a:gd name="connsiteY4" fmla="*/ 526473 h 4906214"/>
              <a:gd name="connsiteX5" fmla="*/ 145473 w 1579418"/>
              <a:gd name="connsiteY5" fmla="*/ 547255 h 4906214"/>
              <a:gd name="connsiteX6" fmla="*/ 62346 w 1579418"/>
              <a:gd name="connsiteY6" fmla="*/ 955964 h 4906214"/>
              <a:gd name="connsiteX7" fmla="*/ 159327 w 1579418"/>
              <a:gd name="connsiteY7" fmla="*/ 1094509 h 4906214"/>
              <a:gd name="connsiteX8" fmla="*/ 200891 w 1579418"/>
              <a:gd name="connsiteY8" fmla="*/ 1143000 h 4906214"/>
              <a:gd name="connsiteX9" fmla="*/ 228600 w 1579418"/>
              <a:gd name="connsiteY9" fmla="*/ 1219200 h 4906214"/>
              <a:gd name="connsiteX10" fmla="*/ 187037 w 1579418"/>
              <a:gd name="connsiteY10" fmla="*/ 1447800 h 4906214"/>
              <a:gd name="connsiteX11" fmla="*/ 277091 w 1579418"/>
              <a:gd name="connsiteY11" fmla="*/ 1724891 h 4906214"/>
              <a:gd name="connsiteX12" fmla="*/ 284018 w 1579418"/>
              <a:gd name="connsiteY12" fmla="*/ 2043546 h 4906214"/>
              <a:gd name="connsiteX13" fmla="*/ 277091 w 1579418"/>
              <a:gd name="connsiteY13" fmla="*/ 2147455 h 4906214"/>
              <a:gd name="connsiteX14" fmla="*/ 173182 w 1579418"/>
              <a:gd name="connsiteY14" fmla="*/ 2286000 h 4906214"/>
              <a:gd name="connsiteX15" fmla="*/ 145473 w 1579418"/>
              <a:gd name="connsiteY15" fmla="*/ 2369128 h 4906214"/>
              <a:gd name="connsiteX16" fmla="*/ 0 w 1579418"/>
              <a:gd name="connsiteY16" fmla="*/ 2438400 h 4906214"/>
              <a:gd name="connsiteX17" fmla="*/ 117764 w 1579418"/>
              <a:gd name="connsiteY17" fmla="*/ 2791691 h 4906214"/>
              <a:gd name="connsiteX18" fmla="*/ 55418 w 1579418"/>
              <a:gd name="connsiteY18" fmla="*/ 2916382 h 4906214"/>
              <a:gd name="connsiteX19" fmla="*/ 41564 w 1579418"/>
              <a:gd name="connsiteY19" fmla="*/ 2992582 h 4906214"/>
              <a:gd name="connsiteX20" fmla="*/ 103909 w 1579418"/>
              <a:gd name="connsiteY20" fmla="*/ 3138055 h 4906214"/>
              <a:gd name="connsiteX21" fmla="*/ 96982 w 1579418"/>
              <a:gd name="connsiteY21" fmla="*/ 3332018 h 4906214"/>
              <a:gd name="connsiteX22" fmla="*/ 152400 w 1579418"/>
              <a:gd name="connsiteY22" fmla="*/ 3435928 h 4906214"/>
              <a:gd name="connsiteX23" fmla="*/ 103909 w 1579418"/>
              <a:gd name="connsiteY23" fmla="*/ 3629891 h 4906214"/>
              <a:gd name="connsiteX24" fmla="*/ 180109 w 1579418"/>
              <a:gd name="connsiteY24" fmla="*/ 3768437 h 4906214"/>
              <a:gd name="connsiteX25" fmla="*/ 221673 w 1579418"/>
              <a:gd name="connsiteY25" fmla="*/ 3913909 h 4906214"/>
              <a:gd name="connsiteX26" fmla="*/ 221673 w 1579418"/>
              <a:gd name="connsiteY26" fmla="*/ 3997037 h 4906214"/>
              <a:gd name="connsiteX27" fmla="*/ 192345 w 1579418"/>
              <a:gd name="connsiteY27" fmla="*/ 4117522 h 4906214"/>
              <a:gd name="connsiteX28" fmla="*/ 218437 w 1579418"/>
              <a:gd name="connsiteY28" fmla="*/ 4377690 h 4906214"/>
              <a:gd name="connsiteX29" fmla="*/ 353199 w 1579418"/>
              <a:gd name="connsiteY29" fmla="*/ 4594651 h 4906214"/>
              <a:gd name="connsiteX30" fmla="*/ 391573 w 1579418"/>
              <a:gd name="connsiteY30" fmla="*/ 4906214 h 4906214"/>
              <a:gd name="connsiteX31" fmla="*/ 935182 w 1579418"/>
              <a:gd name="connsiteY31" fmla="*/ 4087091 h 4906214"/>
              <a:gd name="connsiteX32" fmla="*/ 1059873 w 1579418"/>
              <a:gd name="connsiteY32" fmla="*/ 4114800 h 4906214"/>
              <a:gd name="connsiteX33" fmla="*/ 1108364 w 1579418"/>
              <a:gd name="connsiteY33" fmla="*/ 4197928 h 4906214"/>
              <a:gd name="connsiteX34" fmla="*/ 1246909 w 1579418"/>
              <a:gd name="connsiteY34" fmla="*/ 4211782 h 4906214"/>
              <a:gd name="connsiteX35" fmla="*/ 1295400 w 1579418"/>
              <a:gd name="connsiteY35" fmla="*/ 4336473 h 4906214"/>
              <a:gd name="connsiteX36" fmla="*/ 1323109 w 1579418"/>
              <a:gd name="connsiteY36" fmla="*/ 4336473 h 4906214"/>
              <a:gd name="connsiteX37" fmla="*/ 1364673 w 1579418"/>
              <a:gd name="connsiteY37" fmla="*/ 4329546 h 4906214"/>
              <a:gd name="connsiteX38" fmla="*/ 1475509 w 1579418"/>
              <a:gd name="connsiteY38" fmla="*/ 4405746 h 4906214"/>
              <a:gd name="connsiteX39" fmla="*/ 1475509 w 1579418"/>
              <a:gd name="connsiteY39" fmla="*/ 4405746 h 4906214"/>
              <a:gd name="connsiteX40" fmla="*/ 1579418 w 1579418"/>
              <a:gd name="connsiteY40" fmla="*/ 4357255 h 4906214"/>
              <a:gd name="connsiteX41" fmla="*/ 1558637 w 1579418"/>
              <a:gd name="connsiteY41" fmla="*/ 4274128 h 4906214"/>
              <a:gd name="connsiteX42" fmla="*/ 1537855 w 1579418"/>
              <a:gd name="connsiteY42" fmla="*/ 4197928 h 4906214"/>
              <a:gd name="connsiteX43" fmla="*/ 1475509 w 1579418"/>
              <a:gd name="connsiteY43" fmla="*/ 4163291 h 4906214"/>
              <a:gd name="connsiteX44" fmla="*/ 1420091 w 1579418"/>
              <a:gd name="connsiteY44" fmla="*/ 4114800 h 4906214"/>
              <a:gd name="connsiteX45" fmla="*/ 1461655 w 1579418"/>
              <a:gd name="connsiteY45" fmla="*/ 3803073 h 4906214"/>
              <a:gd name="connsiteX46" fmla="*/ 1177637 w 1579418"/>
              <a:gd name="connsiteY46" fmla="*/ 3789218 h 4906214"/>
              <a:gd name="connsiteX47" fmla="*/ 1052946 w 1579418"/>
              <a:gd name="connsiteY47" fmla="*/ 3138055 h 4906214"/>
              <a:gd name="connsiteX48" fmla="*/ 1094509 w 1579418"/>
              <a:gd name="connsiteY48" fmla="*/ 2847109 h 4906214"/>
              <a:gd name="connsiteX49" fmla="*/ 1032164 w 1579418"/>
              <a:gd name="connsiteY49" fmla="*/ 2660073 h 4906214"/>
              <a:gd name="connsiteX50" fmla="*/ 1059873 w 1579418"/>
              <a:gd name="connsiteY50" fmla="*/ 2223655 h 4906214"/>
              <a:gd name="connsiteX51" fmla="*/ 1004455 w 1579418"/>
              <a:gd name="connsiteY51" fmla="*/ 2133600 h 4906214"/>
              <a:gd name="connsiteX52" fmla="*/ 1025237 w 1579418"/>
              <a:gd name="connsiteY52" fmla="*/ 1939637 h 4906214"/>
              <a:gd name="connsiteX53" fmla="*/ 935182 w 1579418"/>
              <a:gd name="connsiteY53" fmla="*/ 1752600 h 4906214"/>
              <a:gd name="connsiteX54" fmla="*/ 942109 w 1579418"/>
              <a:gd name="connsiteY54" fmla="*/ 1330037 h 4906214"/>
              <a:gd name="connsiteX55" fmla="*/ 838200 w 1579418"/>
              <a:gd name="connsiteY55" fmla="*/ 879764 h 4906214"/>
              <a:gd name="connsiteX56" fmla="*/ 824346 w 1579418"/>
              <a:gd name="connsiteY56" fmla="*/ 692728 h 4906214"/>
              <a:gd name="connsiteX57" fmla="*/ 789709 w 1579418"/>
              <a:gd name="connsiteY57" fmla="*/ 284018 h 4906214"/>
              <a:gd name="connsiteX58" fmla="*/ 782782 w 1579418"/>
              <a:gd name="connsiteY58" fmla="*/ 187037 h 4906214"/>
              <a:gd name="connsiteX59" fmla="*/ 824346 w 1579418"/>
              <a:gd name="connsiteY59" fmla="*/ 131618 h 4906214"/>
              <a:gd name="connsiteX0" fmla="*/ 824346 w 1579418"/>
              <a:gd name="connsiteY0" fmla="*/ 131618 h 4960495"/>
              <a:gd name="connsiteX1" fmla="*/ 782782 w 1579418"/>
              <a:gd name="connsiteY1" fmla="*/ 55418 h 4960495"/>
              <a:gd name="connsiteX2" fmla="*/ 658091 w 1579418"/>
              <a:gd name="connsiteY2" fmla="*/ 0 h 4960495"/>
              <a:gd name="connsiteX3" fmla="*/ 644237 w 1579418"/>
              <a:gd name="connsiteY3" fmla="*/ 96982 h 4960495"/>
              <a:gd name="connsiteX4" fmla="*/ 304800 w 1579418"/>
              <a:gd name="connsiteY4" fmla="*/ 526473 h 4960495"/>
              <a:gd name="connsiteX5" fmla="*/ 145473 w 1579418"/>
              <a:gd name="connsiteY5" fmla="*/ 547255 h 4960495"/>
              <a:gd name="connsiteX6" fmla="*/ 62346 w 1579418"/>
              <a:gd name="connsiteY6" fmla="*/ 955964 h 4960495"/>
              <a:gd name="connsiteX7" fmla="*/ 159327 w 1579418"/>
              <a:gd name="connsiteY7" fmla="*/ 1094509 h 4960495"/>
              <a:gd name="connsiteX8" fmla="*/ 200891 w 1579418"/>
              <a:gd name="connsiteY8" fmla="*/ 1143000 h 4960495"/>
              <a:gd name="connsiteX9" fmla="*/ 228600 w 1579418"/>
              <a:gd name="connsiteY9" fmla="*/ 1219200 h 4960495"/>
              <a:gd name="connsiteX10" fmla="*/ 187037 w 1579418"/>
              <a:gd name="connsiteY10" fmla="*/ 1447800 h 4960495"/>
              <a:gd name="connsiteX11" fmla="*/ 277091 w 1579418"/>
              <a:gd name="connsiteY11" fmla="*/ 1724891 h 4960495"/>
              <a:gd name="connsiteX12" fmla="*/ 284018 w 1579418"/>
              <a:gd name="connsiteY12" fmla="*/ 2043546 h 4960495"/>
              <a:gd name="connsiteX13" fmla="*/ 277091 w 1579418"/>
              <a:gd name="connsiteY13" fmla="*/ 2147455 h 4960495"/>
              <a:gd name="connsiteX14" fmla="*/ 173182 w 1579418"/>
              <a:gd name="connsiteY14" fmla="*/ 2286000 h 4960495"/>
              <a:gd name="connsiteX15" fmla="*/ 145473 w 1579418"/>
              <a:gd name="connsiteY15" fmla="*/ 2369128 h 4960495"/>
              <a:gd name="connsiteX16" fmla="*/ 0 w 1579418"/>
              <a:gd name="connsiteY16" fmla="*/ 2438400 h 4960495"/>
              <a:gd name="connsiteX17" fmla="*/ 117764 w 1579418"/>
              <a:gd name="connsiteY17" fmla="*/ 2791691 h 4960495"/>
              <a:gd name="connsiteX18" fmla="*/ 55418 w 1579418"/>
              <a:gd name="connsiteY18" fmla="*/ 2916382 h 4960495"/>
              <a:gd name="connsiteX19" fmla="*/ 41564 w 1579418"/>
              <a:gd name="connsiteY19" fmla="*/ 2992582 h 4960495"/>
              <a:gd name="connsiteX20" fmla="*/ 103909 w 1579418"/>
              <a:gd name="connsiteY20" fmla="*/ 3138055 h 4960495"/>
              <a:gd name="connsiteX21" fmla="*/ 96982 w 1579418"/>
              <a:gd name="connsiteY21" fmla="*/ 3332018 h 4960495"/>
              <a:gd name="connsiteX22" fmla="*/ 152400 w 1579418"/>
              <a:gd name="connsiteY22" fmla="*/ 3435928 h 4960495"/>
              <a:gd name="connsiteX23" fmla="*/ 103909 w 1579418"/>
              <a:gd name="connsiteY23" fmla="*/ 3629891 h 4960495"/>
              <a:gd name="connsiteX24" fmla="*/ 180109 w 1579418"/>
              <a:gd name="connsiteY24" fmla="*/ 3768437 h 4960495"/>
              <a:gd name="connsiteX25" fmla="*/ 221673 w 1579418"/>
              <a:gd name="connsiteY25" fmla="*/ 3913909 h 4960495"/>
              <a:gd name="connsiteX26" fmla="*/ 221673 w 1579418"/>
              <a:gd name="connsiteY26" fmla="*/ 3997037 h 4960495"/>
              <a:gd name="connsiteX27" fmla="*/ 192345 w 1579418"/>
              <a:gd name="connsiteY27" fmla="*/ 4117522 h 4960495"/>
              <a:gd name="connsiteX28" fmla="*/ 218437 w 1579418"/>
              <a:gd name="connsiteY28" fmla="*/ 4377690 h 4960495"/>
              <a:gd name="connsiteX29" fmla="*/ 353199 w 1579418"/>
              <a:gd name="connsiteY29" fmla="*/ 4594651 h 4960495"/>
              <a:gd name="connsiteX30" fmla="*/ 391573 w 1579418"/>
              <a:gd name="connsiteY30" fmla="*/ 4906214 h 4960495"/>
              <a:gd name="connsiteX31" fmla="*/ 490718 w 1579418"/>
              <a:gd name="connsiteY31" fmla="*/ 4960495 h 4960495"/>
              <a:gd name="connsiteX32" fmla="*/ 1059873 w 1579418"/>
              <a:gd name="connsiteY32" fmla="*/ 4114800 h 4960495"/>
              <a:gd name="connsiteX33" fmla="*/ 1108364 w 1579418"/>
              <a:gd name="connsiteY33" fmla="*/ 4197928 h 4960495"/>
              <a:gd name="connsiteX34" fmla="*/ 1246909 w 1579418"/>
              <a:gd name="connsiteY34" fmla="*/ 4211782 h 4960495"/>
              <a:gd name="connsiteX35" fmla="*/ 1295400 w 1579418"/>
              <a:gd name="connsiteY35" fmla="*/ 4336473 h 4960495"/>
              <a:gd name="connsiteX36" fmla="*/ 1323109 w 1579418"/>
              <a:gd name="connsiteY36" fmla="*/ 4336473 h 4960495"/>
              <a:gd name="connsiteX37" fmla="*/ 1364673 w 1579418"/>
              <a:gd name="connsiteY37" fmla="*/ 4329546 h 4960495"/>
              <a:gd name="connsiteX38" fmla="*/ 1475509 w 1579418"/>
              <a:gd name="connsiteY38" fmla="*/ 4405746 h 4960495"/>
              <a:gd name="connsiteX39" fmla="*/ 1475509 w 1579418"/>
              <a:gd name="connsiteY39" fmla="*/ 4405746 h 4960495"/>
              <a:gd name="connsiteX40" fmla="*/ 1579418 w 1579418"/>
              <a:gd name="connsiteY40" fmla="*/ 4357255 h 4960495"/>
              <a:gd name="connsiteX41" fmla="*/ 1558637 w 1579418"/>
              <a:gd name="connsiteY41" fmla="*/ 4274128 h 4960495"/>
              <a:gd name="connsiteX42" fmla="*/ 1537855 w 1579418"/>
              <a:gd name="connsiteY42" fmla="*/ 4197928 h 4960495"/>
              <a:gd name="connsiteX43" fmla="*/ 1475509 w 1579418"/>
              <a:gd name="connsiteY43" fmla="*/ 4163291 h 4960495"/>
              <a:gd name="connsiteX44" fmla="*/ 1420091 w 1579418"/>
              <a:gd name="connsiteY44" fmla="*/ 4114800 h 4960495"/>
              <a:gd name="connsiteX45" fmla="*/ 1461655 w 1579418"/>
              <a:gd name="connsiteY45" fmla="*/ 3803073 h 4960495"/>
              <a:gd name="connsiteX46" fmla="*/ 1177637 w 1579418"/>
              <a:gd name="connsiteY46" fmla="*/ 3789218 h 4960495"/>
              <a:gd name="connsiteX47" fmla="*/ 1052946 w 1579418"/>
              <a:gd name="connsiteY47" fmla="*/ 3138055 h 4960495"/>
              <a:gd name="connsiteX48" fmla="*/ 1094509 w 1579418"/>
              <a:gd name="connsiteY48" fmla="*/ 2847109 h 4960495"/>
              <a:gd name="connsiteX49" fmla="*/ 1032164 w 1579418"/>
              <a:gd name="connsiteY49" fmla="*/ 2660073 h 4960495"/>
              <a:gd name="connsiteX50" fmla="*/ 1059873 w 1579418"/>
              <a:gd name="connsiteY50" fmla="*/ 2223655 h 4960495"/>
              <a:gd name="connsiteX51" fmla="*/ 1004455 w 1579418"/>
              <a:gd name="connsiteY51" fmla="*/ 2133600 h 4960495"/>
              <a:gd name="connsiteX52" fmla="*/ 1025237 w 1579418"/>
              <a:gd name="connsiteY52" fmla="*/ 1939637 h 4960495"/>
              <a:gd name="connsiteX53" fmla="*/ 935182 w 1579418"/>
              <a:gd name="connsiteY53" fmla="*/ 1752600 h 4960495"/>
              <a:gd name="connsiteX54" fmla="*/ 942109 w 1579418"/>
              <a:gd name="connsiteY54" fmla="*/ 1330037 h 4960495"/>
              <a:gd name="connsiteX55" fmla="*/ 838200 w 1579418"/>
              <a:gd name="connsiteY55" fmla="*/ 879764 h 4960495"/>
              <a:gd name="connsiteX56" fmla="*/ 824346 w 1579418"/>
              <a:gd name="connsiteY56" fmla="*/ 692728 h 4960495"/>
              <a:gd name="connsiteX57" fmla="*/ 789709 w 1579418"/>
              <a:gd name="connsiteY57" fmla="*/ 284018 h 4960495"/>
              <a:gd name="connsiteX58" fmla="*/ 782782 w 1579418"/>
              <a:gd name="connsiteY58" fmla="*/ 187037 h 4960495"/>
              <a:gd name="connsiteX59" fmla="*/ 824346 w 1579418"/>
              <a:gd name="connsiteY59" fmla="*/ 131618 h 496049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1108364 w 1579418"/>
              <a:gd name="connsiteY33" fmla="*/ 4197928 h 5067125"/>
              <a:gd name="connsiteX34" fmla="*/ 1246909 w 1579418"/>
              <a:gd name="connsiteY34" fmla="*/ 4211782 h 5067125"/>
              <a:gd name="connsiteX35" fmla="*/ 1295400 w 1579418"/>
              <a:gd name="connsiteY35" fmla="*/ 4336473 h 5067125"/>
              <a:gd name="connsiteX36" fmla="*/ 1323109 w 1579418"/>
              <a:gd name="connsiteY36" fmla="*/ 4336473 h 5067125"/>
              <a:gd name="connsiteX37" fmla="*/ 1364673 w 1579418"/>
              <a:gd name="connsiteY37" fmla="*/ 4329546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246909 w 1579418"/>
              <a:gd name="connsiteY34" fmla="*/ 4211782 h 5067125"/>
              <a:gd name="connsiteX35" fmla="*/ 1295400 w 1579418"/>
              <a:gd name="connsiteY35" fmla="*/ 4336473 h 5067125"/>
              <a:gd name="connsiteX36" fmla="*/ 1323109 w 1579418"/>
              <a:gd name="connsiteY36" fmla="*/ 4336473 h 5067125"/>
              <a:gd name="connsiteX37" fmla="*/ 1364673 w 1579418"/>
              <a:gd name="connsiteY37" fmla="*/ 4329546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95400 w 1579418"/>
              <a:gd name="connsiteY35" fmla="*/ 4336473 h 5067125"/>
              <a:gd name="connsiteX36" fmla="*/ 1323109 w 1579418"/>
              <a:gd name="connsiteY36" fmla="*/ 4336473 h 5067125"/>
              <a:gd name="connsiteX37" fmla="*/ 1364673 w 1579418"/>
              <a:gd name="connsiteY37" fmla="*/ 4329546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23109 w 1579418"/>
              <a:gd name="connsiteY36" fmla="*/ 4336473 h 5067125"/>
              <a:gd name="connsiteX37" fmla="*/ 1364673 w 1579418"/>
              <a:gd name="connsiteY37" fmla="*/ 4329546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364673 w 1579418"/>
              <a:gd name="connsiteY37" fmla="*/ 4329546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300413 w 1579418"/>
              <a:gd name="connsiteY37" fmla="*/ 4576836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5509 w 1579418"/>
              <a:gd name="connsiteY38" fmla="*/ 4405746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00249 w 1579418"/>
              <a:gd name="connsiteY0" fmla="*/ 128986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00249 w 1579418"/>
              <a:gd name="connsiteY59" fmla="*/ 128986 h 5067125"/>
              <a:gd name="connsiteX0" fmla="*/ 784184 w 1579418"/>
              <a:gd name="connsiteY0" fmla="*/ 131617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784184 w 1579418"/>
              <a:gd name="connsiteY59" fmla="*/ 131617 h 5067125"/>
              <a:gd name="connsiteX0" fmla="*/ 784184 w 1579418"/>
              <a:gd name="connsiteY0" fmla="*/ 131617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94930 h 5067125"/>
              <a:gd name="connsiteX59" fmla="*/ 784184 w 1579418"/>
              <a:gd name="connsiteY59" fmla="*/ 131617 h 5067125"/>
              <a:gd name="connsiteX0" fmla="*/ 784184 w 1579418"/>
              <a:gd name="connsiteY0" fmla="*/ 131617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52224 w 1579418"/>
              <a:gd name="connsiteY57" fmla="*/ 260341 h 5067125"/>
              <a:gd name="connsiteX58" fmla="*/ 782782 w 1579418"/>
              <a:gd name="connsiteY58" fmla="*/ 194930 h 5067125"/>
              <a:gd name="connsiteX59" fmla="*/ 784184 w 1579418"/>
              <a:gd name="connsiteY59" fmla="*/ 131617 h 5067125"/>
              <a:gd name="connsiteX0" fmla="*/ 784184 w 1579418"/>
              <a:gd name="connsiteY0" fmla="*/ 131617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61831 w 1579418"/>
              <a:gd name="connsiteY56" fmla="*/ 750604 h 5067125"/>
              <a:gd name="connsiteX57" fmla="*/ 752224 w 1579418"/>
              <a:gd name="connsiteY57" fmla="*/ 260341 h 5067125"/>
              <a:gd name="connsiteX58" fmla="*/ 782782 w 1579418"/>
              <a:gd name="connsiteY58" fmla="*/ 194930 h 5067125"/>
              <a:gd name="connsiteX59" fmla="*/ 784184 w 1579418"/>
              <a:gd name="connsiteY59" fmla="*/ 131617 h 5067125"/>
              <a:gd name="connsiteX0" fmla="*/ 784184 w 1579418"/>
              <a:gd name="connsiteY0" fmla="*/ 131617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61831 w 1579418"/>
              <a:gd name="connsiteY56" fmla="*/ 750604 h 5067125"/>
              <a:gd name="connsiteX57" fmla="*/ 779000 w 1579418"/>
              <a:gd name="connsiteY57" fmla="*/ 310325 h 5067125"/>
              <a:gd name="connsiteX58" fmla="*/ 782782 w 1579418"/>
              <a:gd name="connsiteY58" fmla="*/ 194930 h 5067125"/>
              <a:gd name="connsiteX59" fmla="*/ 784184 w 1579418"/>
              <a:gd name="connsiteY59" fmla="*/ 131617 h 5067125"/>
              <a:gd name="connsiteX0" fmla="*/ 784184 w 1579418"/>
              <a:gd name="connsiteY0" fmla="*/ 131617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61831 w 1579418"/>
              <a:gd name="connsiteY56" fmla="*/ 750604 h 5067125"/>
              <a:gd name="connsiteX57" fmla="*/ 779000 w 1579418"/>
              <a:gd name="connsiteY57" fmla="*/ 310325 h 5067125"/>
              <a:gd name="connsiteX58" fmla="*/ 769395 w 1579418"/>
              <a:gd name="connsiteY58" fmla="*/ 189668 h 5067125"/>
              <a:gd name="connsiteX59" fmla="*/ 784184 w 1579418"/>
              <a:gd name="connsiteY59" fmla="*/ 131617 h 5067125"/>
              <a:gd name="connsiteX0" fmla="*/ 770796 w 1579418"/>
              <a:gd name="connsiteY0" fmla="*/ 126356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61831 w 1579418"/>
              <a:gd name="connsiteY56" fmla="*/ 750604 h 5067125"/>
              <a:gd name="connsiteX57" fmla="*/ 779000 w 1579418"/>
              <a:gd name="connsiteY57" fmla="*/ 310325 h 5067125"/>
              <a:gd name="connsiteX58" fmla="*/ 769395 w 1579418"/>
              <a:gd name="connsiteY58" fmla="*/ 189668 h 5067125"/>
              <a:gd name="connsiteX59" fmla="*/ 770796 w 1579418"/>
              <a:gd name="connsiteY59" fmla="*/ 126356 h 50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79418" h="5067125">
                <a:moveTo>
                  <a:pt x="770796" y="126356"/>
                </a:moveTo>
                <a:cubicBezTo>
                  <a:pt x="770329" y="100956"/>
                  <a:pt x="783249" y="80818"/>
                  <a:pt x="782782" y="55418"/>
                </a:cubicBezTo>
                <a:lnTo>
                  <a:pt x="658091" y="0"/>
                </a:lnTo>
                <a:lnTo>
                  <a:pt x="644237" y="96982"/>
                </a:lnTo>
                <a:lnTo>
                  <a:pt x="304800" y="526473"/>
                </a:lnTo>
                <a:lnTo>
                  <a:pt x="145473" y="547255"/>
                </a:lnTo>
                <a:lnTo>
                  <a:pt x="62346" y="955964"/>
                </a:lnTo>
                <a:lnTo>
                  <a:pt x="159327" y="1094509"/>
                </a:lnTo>
                <a:lnTo>
                  <a:pt x="200891" y="1143000"/>
                </a:lnTo>
                <a:lnTo>
                  <a:pt x="228600" y="1219200"/>
                </a:lnTo>
                <a:lnTo>
                  <a:pt x="187037" y="1447800"/>
                </a:lnTo>
                <a:lnTo>
                  <a:pt x="277091" y="1724891"/>
                </a:lnTo>
                <a:lnTo>
                  <a:pt x="284018" y="2043546"/>
                </a:lnTo>
                <a:lnTo>
                  <a:pt x="277091" y="2147455"/>
                </a:lnTo>
                <a:lnTo>
                  <a:pt x="173182" y="2286000"/>
                </a:lnTo>
                <a:lnTo>
                  <a:pt x="145473" y="2369128"/>
                </a:lnTo>
                <a:lnTo>
                  <a:pt x="0" y="2438400"/>
                </a:lnTo>
                <a:lnTo>
                  <a:pt x="117764" y="2791691"/>
                </a:lnTo>
                <a:lnTo>
                  <a:pt x="55418" y="2916382"/>
                </a:lnTo>
                <a:lnTo>
                  <a:pt x="41564" y="2992582"/>
                </a:lnTo>
                <a:lnTo>
                  <a:pt x="103909" y="3138055"/>
                </a:lnTo>
                <a:lnTo>
                  <a:pt x="96982" y="3332018"/>
                </a:lnTo>
                <a:lnTo>
                  <a:pt x="152400" y="3435928"/>
                </a:lnTo>
                <a:lnTo>
                  <a:pt x="103909" y="3629891"/>
                </a:lnTo>
                <a:lnTo>
                  <a:pt x="180109" y="3768437"/>
                </a:lnTo>
                <a:lnTo>
                  <a:pt x="221673" y="3913909"/>
                </a:lnTo>
                <a:lnTo>
                  <a:pt x="221673" y="3997037"/>
                </a:lnTo>
                <a:lnTo>
                  <a:pt x="192345" y="4117522"/>
                </a:lnTo>
                <a:lnTo>
                  <a:pt x="218437" y="4377690"/>
                </a:lnTo>
                <a:lnTo>
                  <a:pt x="353199" y="4594651"/>
                </a:lnTo>
                <a:lnTo>
                  <a:pt x="391573" y="4906214"/>
                </a:lnTo>
                <a:lnTo>
                  <a:pt x="490718" y="4960495"/>
                </a:lnTo>
                <a:lnTo>
                  <a:pt x="508311" y="5067125"/>
                </a:lnTo>
                <a:lnTo>
                  <a:pt x="888811" y="5060808"/>
                </a:lnTo>
                <a:lnTo>
                  <a:pt x="1059486" y="4948388"/>
                </a:lnTo>
                <a:lnTo>
                  <a:pt x="1231141" y="4957326"/>
                </a:lnTo>
                <a:lnTo>
                  <a:pt x="1301689" y="4852097"/>
                </a:lnTo>
                <a:cubicBezTo>
                  <a:pt x="1301264" y="4760343"/>
                  <a:pt x="1295483" y="4715944"/>
                  <a:pt x="1295058" y="4624190"/>
                </a:cubicBezTo>
                <a:lnTo>
                  <a:pt x="1470154" y="4463623"/>
                </a:lnTo>
                <a:lnTo>
                  <a:pt x="1502285" y="4453098"/>
                </a:lnTo>
                <a:lnTo>
                  <a:pt x="1579418" y="4357255"/>
                </a:lnTo>
                <a:lnTo>
                  <a:pt x="1558637" y="4274128"/>
                </a:lnTo>
                <a:lnTo>
                  <a:pt x="1537855" y="4197928"/>
                </a:lnTo>
                <a:lnTo>
                  <a:pt x="1475509" y="4163291"/>
                </a:lnTo>
                <a:lnTo>
                  <a:pt x="1420091" y="4114800"/>
                </a:lnTo>
                <a:lnTo>
                  <a:pt x="1461655" y="3803073"/>
                </a:lnTo>
                <a:lnTo>
                  <a:pt x="1177637" y="3789218"/>
                </a:lnTo>
                <a:lnTo>
                  <a:pt x="1052946" y="3138055"/>
                </a:lnTo>
                <a:lnTo>
                  <a:pt x="1094509" y="2847109"/>
                </a:lnTo>
                <a:lnTo>
                  <a:pt x="1032164" y="2660073"/>
                </a:lnTo>
                <a:lnTo>
                  <a:pt x="1059873" y="2223655"/>
                </a:lnTo>
                <a:lnTo>
                  <a:pt x="1004455" y="2133600"/>
                </a:lnTo>
                <a:lnTo>
                  <a:pt x="1025237" y="1939637"/>
                </a:lnTo>
                <a:lnTo>
                  <a:pt x="935182" y="1752600"/>
                </a:lnTo>
                <a:lnTo>
                  <a:pt x="942109" y="1330037"/>
                </a:lnTo>
                <a:lnTo>
                  <a:pt x="838200" y="879764"/>
                </a:lnTo>
                <a:lnTo>
                  <a:pt x="861831" y="750604"/>
                </a:lnTo>
                <a:lnTo>
                  <a:pt x="779000" y="310325"/>
                </a:lnTo>
                <a:lnTo>
                  <a:pt x="769395" y="189668"/>
                </a:lnTo>
                <a:cubicBezTo>
                  <a:pt x="769862" y="171195"/>
                  <a:pt x="770329" y="144829"/>
                  <a:pt x="770796" y="126356"/>
                </a:cubicBezTo>
                <a:close/>
              </a:path>
            </a:pathLst>
          </a:custGeom>
          <a:solidFill>
            <a:srgbClr val="00800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フリーフォーム: 図形 16">
            <a:extLst>
              <a:ext uri="{FF2B5EF4-FFF2-40B4-BE49-F238E27FC236}">
                <a16:creationId xmlns:a16="http://schemas.microsoft.com/office/drawing/2014/main" id="{7CF1D459-E719-4402-9C39-28D930336B84}"/>
              </a:ext>
            </a:extLst>
          </p:cNvPr>
          <p:cNvSpPr/>
          <p:nvPr/>
        </p:nvSpPr>
        <p:spPr>
          <a:xfrm>
            <a:off x="3139484" y="1142762"/>
            <a:ext cx="1182810" cy="2534706"/>
          </a:xfrm>
          <a:custGeom>
            <a:avLst/>
            <a:gdLst>
              <a:gd name="connsiteX0" fmla="*/ 0 w 1310640"/>
              <a:gd name="connsiteY0" fmla="*/ 0 h 2324100"/>
              <a:gd name="connsiteX1" fmla="*/ 312420 w 1310640"/>
              <a:gd name="connsiteY1" fmla="*/ 0 h 2324100"/>
              <a:gd name="connsiteX2" fmla="*/ 495300 w 1310640"/>
              <a:gd name="connsiteY2" fmla="*/ 274320 h 2324100"/>
              <a:gd name="connsiteX3" fmla="*/ 510540 w 1310640"/>
              <a:gd name="connsiteY3" fmla="*/ 457200 h 2324100"/>
              <a:gd name="connsiteX4" fmla="*/ 586740 w 1310640"/>
              <a:gd name="connsiteY4" fmla="*/ 541020 h 2324100"/>
              <a:gd name="connsiteX5" fmla="*/ 640080 w 1310640"/>
              <a:gd name="connsiteY5" fmla="*/ 708660 h 2324100"/>
              <a:gd name="connsiteX6" fmla="*/ 731520 w 1310640"/>
              <a:gd name="connsiteY6" fmla="*/ 754380 h 2324100"/>
              <a:gd name="connsiteX7" fmla="*/ 967740 w 1310640"/>
              <a:gd name="connsiteY7" fmla="*/ 883920 h 2324100"/>
              <a:gd name="connsiteX8" fmla="*/ 1226820 w 1310640"/>
              <a:gd name="connsiteY8" fmla="*/ 1653540 h 2324100"/>
              <a:gd name="connsiteX9" fmla="*/ 1211580 w 1310640"/>
              <a:gd name="connsiteY9" fmla="*/ 1737360 h 2324100"/>
              <a:gd name="connsiteX10" fmla="*/ 1287780 w 1310640"/>
              <a:gd name="connsiteY10" fmla="*/ 1836420 h 2324100"/>
              <a:gd name="connsiteX11" fmla="*/ 1287780 w 1310640"/>
              <a:gd name="connsiteY11" fmla="*/ 1996440 h 2324100"/>
              <a:gd name="connsiteX12" fmla="*/ 1310640 w 1310640"/>
              <a:gd name="connsiteY12" fmla="*/ 2019300 h 2324100"/>
              <a:gd name="connsiteX13" fmla="*/ 1203960 w 1310640"/>
              <a:gd name="connsiteY13" fmla="*/ 2324100 h 2324100"/>
              <a:gd name="connsiteX14" fmla="*/ 1074420 w 1310640"/>
              <a:gd name="connsiteY14" fmla="*/ 2293620 h 2324100"/>
              <a:gd name="connsiteX15" fmla="*/ 975360 w 1310640"/>
              <a:gd name="connsiteY15" fmla="*/ 2293620 h 2324100"/>
              <a:gd name="connsiteX16" fmla="*/ 952500 w 1310640"/>
              <a:gd name="connsiteY16" fmla="*/ 2194560 h 2324100"/>
              <a:gd name="connsiteX17" fmla="*/ 853440 w 1310640"/>
              <a:gd name="connsiteY17" fmla="*/ 2186940 h 2324100"/>
              <a:gd name="connsiteX18" fmla="*/ 822960 w 1310640"/>
              <a:gd name="connsiteY18" fmla="*/ 1973580 h 2324100"/>
              <a:gd name="connsiteX19" fmla="*/ 708660 w 1310640"/>
              <a:gd name="connsiteY19" fmla="*/ 1844040 h 2324100"/>
              <a:gd name="connsiteX20" fmla="*/ 662940 w 1310640"/>
              <a:gd name="connsiteY20" fmla="*/ 1501140 h 2324100"/>
              <a:gd name="connsiteX21" fmla="*/ 518160 w 1310640"/>
              <a:gd name="connsiteY21" fmla="*/ 1348740 h 2324100"/>
              <a:gd name="connsiteX22" fmla="*/ 327660 w 1310640"/>
              <a:gd name="connsiteY22" fmla="*/ 861060 h 2324100"/>
              <a:gd name="connsiteX23" fmla="*/ 304800 w 1310640"/>
              <a:gd name="connsiteY23" fmla="*/ 746760 h 2324100"/>
              <a:gd name="connsiteX24" fmla="*/ 243840 w 1310640"/>
              <a:gd name="connsiteY24" fmla="*/ 701040 h 2324100"/>
              <a:gd name="connsiteX25" fmla="*/ 213360 w 1310640"/>
              <a:gd name="connsiteY25" fmla="*/ 640080 h 2324100"/>
              <a:gd name="connsiteX26" fmla="*/ 106680 w 1310640"/>
              <a:gd name="connsiteY26" fmla="*/ 464820 h 2324100"/>
              <a:gd name="connsiteX27" fmla="*/ 30480 w 1310640"/>
              <a:gd name="connsiteY27" fmla="*/ 365760 h 2324100"/>
              <a:gd name="connsiteX28" fmla="*/ 0 w 1310640"/>
              <a:gd name="connsiteY28" fmla="*/ 0 h 2324100"/>
              <a:gd name="connsiteX0" fmla="*/ 0 w 1295400"/>
              <a:gd name="connsiteY0" fmla="*/ 0 h 2324100"/>
              <a:gd name="connsiteX1" fmla="*/ 312420 w 1295400"/>
              <a:gd name="connsiteY1" fmla="*/ 0 h 2324100"/>
              <a:gd name="connsiteX2" fmla="*/ 495300 w 1295400"/>
              <a:gd name="connsiteY2" fmla="*/ 274320 h 2324100"/>
              <a:gd name="connsiteX3" fmla="*/ 510540 w 1295400"/>
              <a:gd name="connsiteY3" fmla="*/ 457200 h 2324100"/>
              <a:gd name="connsiteX4" fmla="*/ 586740 w 1295400"/>
              <a:gd name="connsiteY4" fmla="*/ 541020 h 2324100"/>
              <a:gd name="connsiteX5" fmla="*/ 640080 w 1295400"/>
              <a:gd name="connsiteY5" fmla="*/ 708660 h 2324100"/>
              <a:gd name="connsiteX6" fmla="*/ 731520 w 1295400"/>
              <a:gd name="connsiteY6" fmla="*/ 754380 h 2324100"/>
              <a:gd name="connsiteX7" fmla="*/ 967740 w 1295400"/>
              <a:gd name="connsiteY7" fmla="*/ 883920 h 2324100"/>
              <a:gd name="connsiteX8" fmla="*/ 1226820 w 1295400"/>
              <a:gd name="connsiteY8" fmla="*/ 1653540 h 2324100"/>
              <a:gd name="connsiteX9" fmla="*/ 1211580 w 1295400"/>
              <a:gd name="connsiteY9" fmla="*/ 1737360 h 2324100"/>
              <a:gd name="connsiteX10" fmla="*/ 1287780 w 1295400"/>
              <a:gd name="connsiteY10" fmla="*/ 1836420 h 2324100"/>
              <a:gd name="connsiteX11" fmla="*/ 1287780 w 1295400"/>
              <a:gd name="connsiteY11" fmla="*/ 1996440 h 2324100"/>
              <a:gd name="connsiteX12" fmla="*/ 1295400 w 1295400"/>
              <a:gd name="connsiteY12" fmla="*/ 2004060 h 2324100"/>
              <a:gd name="connsiteX13" fmla="*/ 1203960 w 1295400"/>
              <a:gd name="connsiteY13" fmla="*/ 2324100 h 2324100"/>
              <a:gd name="connsiteX14" fmla="*/ 1074420 w 1295400"/>
              <a:gd name="connsiteY14" fmla="*/ 2293620 h 2324100"/>
              <a:gd name="connsiteX15" fmla="*/ 975360 w 1295400"/>
              <a:gd name="connsiteY15" fmla="*/ 2293620 h 2324100"/>
              <a:gd name="connsiteX16" fmla="*/ 952500 w 1295400"/>
              <a:gd name="connsiteY16" fmla="*/ 2194560 h 2324100"/>
              <a:gd name="connsiteX17" fmla="*/ 853440 w 1295400"/>
              <a:gd name="connsiteY17" fmla="*/ 2186940 h 2324100"/>
              <a:gd name="connsiteX18" fmla="*/ 822960 w 1295400"/>
              <a:gd name="connsiteY18" fmla="*/ 1973580 h 2324100"/>
              <a:gd name="connsiteX19" fmla="*/ 708660 w 1295400"/>
              <a:gd name="connsiteY19" fmla="*/ 1844040 h 2324100"/>
              <a:gd name="connsiteX20" fmla="*/ 662940 w 1295400"/>
              <a:gd name="connsiteY20" fmla="*/ 1501140 h 2324100"/>
              <a:gd name="connsiteX21" fmla="*/ 518160 w 1295400"/>
              <a:gd name="connsiteY21" fmla="*/ 1348740 h 2324100"/>
              <a:gd name="connsiteX22" fmla="*/ 327660 w 1295400"/>
              <a:gd name="connsiteY22" fmla="*/ 861060 h 2324100"/>
              <a:gd name="connsiteX23" fmla="*/ 304800 w 1295400"/>
              <a:gd name="connsiteY23" fmla="*/ 746760 h 2324100"/>
              <a:gd name="connsiteX24" fmla="*/ 243840 w 1295400"/>
              <a:gd name="connsiteY24" fmla="*/ 701040 h 2324100"/>
              <a:gd name="connsiteX25" fmla="*/ 213360 w 1295400"/>
              <a:gd name="connsiteY25" fmla="*/ 640080 h 2324100"/>
              <a:gd name="connsiteX26" fmla="*/ 106680 w 1295400"/>
              <a:gd name="connsiteY26" fmla="*/ 464820 h 2324100"/>
              <a:gd name="connsiteX27" fmla="*/ 30480 w 1295400"/>
              <a:gd name="connsiteY27" fmla="*/ 365760 h 2324100"/>
              <a:gd name="connsiteX28" fmla="*/ 0 w 1295400"/>
              <a:gd name="connsiteY28" fmla="*/ 0 h 2324100"/>
              <a:gd name="connsiteX0" fmla="*/ 0 w 1295400"/>
              <a:gd name="connsiteY0" fmla="*/ 0 h 2308860"/>
              <a:gd name="connsiteX1" fmla="*/ 312420 w 1295400"/>
              <a:gd name="connsiteY1" fmla="*/ 0 h 2308860"/>
              <a:gd name="connsiteX2" fmla="*/ 495300 w 1295400"/>
              <a:gd name="connsiteY2" fmla="*/ 274320 h 2308860"/>
              <a:gd name="connsiteX3" fmla="*/ 510540 w 1295400"/>
              <a:gd name="connsiteY3" fmla="*/ 457200 h 2308860"/>
              <a:gd name="connsiteX4" fmla="*/ 586740 w 1295400"/>
              <a:gd name="connsiteY4" fmla="*/ 541020 h 2308860"/>
              <a:gd name="connsiteX5" fmla="*/ 640080 w 1295400"/>
              <a:gd name="connsiteY5" fmla="*/ 708660 h 2308860"/>
              <a:gd name="connsiteX6" fmla="*/ 731520 w 1295400"/>
              <a:gd name="connsiteY6" fmla="*/ 754380 h 2308860"/>
              <a:gd name="connsiteX7" fmla="*/ 967740 w 1295400"/>
              <a:gd name="connsiteY7" fmla="*/ 883920 h 2308860"/>
              <a:gd name="connsiteX8" fmla="*/ 1226820 w 1295400"/>
              <a:gd name="connsiteY8" fmla="*/ 1653540 h 2308860"/>
              <a:gd name="connsiteX9" fmla="*/ 1211580 w 1295400"/>
              <a:gd name="connsiteY9" fmla="*/ 1737360 h 2308860"/>
              <a:gd name="connsiteX10" fmla="*/ 1287780 w 1295400"/>
              <a:gd name="connsiteY10" fmla="*/ 1836420 h 2308860"/>
              <a:gd name="connsiteX11" fmla="*/ 1287780 w 1295400"/>
              <a:gd name="connsiteY11" fmla="*/ 1996440 h 2308860"/>
              <a:gd name="connsiteX12" fmla="*/ 1295400 w 1295400"/>
              <a:gd name="connsiteY12" fmla="*/ 2004060 h 2308860"/>
              <a:gd name="connsiteX13" fmla="*/ 1188720 w 1295400"/>
              <a:gd name="connsiteY13" fmla="*/ 2308860 h 2308860"/>
              <a:gd name="connsiteX14" fmla="*/ 1074420 w 1295400"/>
              <a:gd name="connsiteY14" fmla="*/ 2293620 h 2308860"/>
              <a:gd name="connsiteX15" fmla="*/ 975360 w 1295400"/>
              <a:gd name="connsiteY15" fmla="*/ 2293620 h 2308860"/>
              <a:gd name="connsiteX16" fmla="*/ 952500 w 1295400"/>
              <a:gd name="connsiteY16" fmla="*/ 2194560 h 2308860"/>
              <a:gd name="connsiteX17" fmla="*/ 853440 w 1295400"/>
              <a:gd name="connsiteY17" fmla="*/ 2186940 h 2308860"/>
              <a:gd name="connsiteX18" fmla="*/ 822960 w 1295400"/>
              <a:gd name="connsiteY18" fmla="*/ 1973580 h 2308860"/>
              <a:gd name="connsiteX19" fmla="*/ 708660 w 1295400"/>
              <a:gd name="connsiteY19" fmla="*/ 1844040 h 2308860"/>
              <a:gd name="connsiteX20" fmla="*/ 662940 w 1295400"/>
              <a:gd name="connsiteY20" fmla="*/ 1501140 h 2308860"/>
              <a:gd name="connsiteX21" fmla="*/ 518160 w 1295400"/>
              <a:gd name="connsiteY21" fmla="*/ 1348740 h 2308860"/>
              <a:gd name="connsiteX22" fmla="*/ 327660 w 1295400"/>
              <a:gd name="connsiteY22" fmla="*/ 861060 h 2308860"/>
              <a:gd name="connsiteX23" fmla="*/ 304800 w 1295400"/>
              <a:gd name="connsiteY23" fmla="*/ 746760 h 2308860"/>
              <a:gd name="connsiteX24" fmla="*/ 243840 w 1295400"/>
              <a:gd name="connsiteY24" fmla="*/ 701040 h 2308860"/>
              <a:gd name="connsiteX25" fmla="*/ 213360 w 1295400"/>
              <a:gd name="connsiteY25" fmla="*/ 640080 h 2308860"/>
              <a:gd name="connsiteX26" fmla="*/ 106680 w 1295400"/>
              <a:gd name="connsiteY26" fmla="*/ 464820 h 2308860"/>
              <a:gd name="connsiteX27" fmla="*/ 30480 w 1295400"/>
              <a:gd name="connsiteY27" fmla="*/ 365760 h 2308860"/>
              <a:gd name="connsiteX28" fmla="*/ 0 w 1295400"/>
              <a:gd name="connsiteY28" fmla="*/ 0 h 2308860"/>
              <a:gd name="connsiteX0" fmla="*/ 0 w 1295400"/>
              <a:gd name="connsiteY0" fmla="*/ 0 h 2308860"/>
              <a:gd name="connsiteX1" fmla="*/ 312420 w 1295400"/>
              <a:gd name="connsiteY1" fmla="*/ 0 h 2308860"/>
              <a:gd name="connsiteX2" fmla="*/ 495300 w 1295400"/>
              <a:gd name="connsiteY2" fmla="*/ 274320 h 2308860"/>
              <a:gd name="connsiteX3" fmla="*/ 510540 w 1295400"/>
              <a:gd name="connsiteY3" fmla="*/ 457200 h 2308860"/>
              <a:gd name="connsiteX4" fmla="*/ 586740 w 1295400"/>
              <a:gd name="connsiteY4" fmla="*/ 541020 h 2308860"/>
              <a:gd name="connsiteX5" fmla="*/ 640080 w 1295400"/>
              <a:gd name="connsiteY5" fmla="*/ 708660 h 2308860"/>
              <a:gd name="connsiteX6" fmla="*/ 731520 w 1295400"/>
              <a:gd name="connsiteY6" fmla="*/ 754380 h 2308860"/>
              <a:gd name="connsiteX7" fmla="*/ 967740 w 1295400"/>
              <a:gd name="connsiteY7" fmla="*/ 883920 h 2308860"/>
              <a:gd name="connsiteX8" fmla="*/ 1226820 w 1295400"/>
              <a:gd name="connsiteY8" fmla="*/ 1653540 h 2308860"/>
              <a:gd name="connsiteX9" fmla="*/ 1211580 w 1295400"/>
              <a:gd name="connsiteY9" fmla="*/ 1737360 h 2308860"/>
              <a:gd name="connsiteX10" fmla="*/ 1287780 w 1295400"/>
              <a:gd name="connsiteY10" fmla="*/ 1836420 h 2308860"/>
              <a:gd name="connsiteX11" fmla="*/ 1287780 w 1295400"/>
              <a:gd name="connsiteY11" fmla="*/ 1996440 h 2308860"/>
              <a:gd name="connsiteX12" fmla="*/ 1295400 w 1295400"/>
              <a:gd name="connsiteY12" fmla="*/ 2004060 h 2308860"/>
              <a:gd name="connsiteX13" fmla="*/ 1188720 w 1295400"/>
              <a:gd name="connsiteY13" fmla="*/ 2308860 h 2308860"/>
              <a:gd name="connsiteX14" fmla="*/ 1074420 w 1295400"/>
              <a:gd name="connsiteY14" fmla="*/ 2293620 h 2308860"/>
              <a:gd name="connsiteX15" fmla="*/ 975360 w 1295400"/>
              <a:gd name="connsiteY15" fmla="*/ 2293620 h 2308860"/>
              <a:gd name="connsiteX16" fmla="*/ 952500 w 1295400"/>
              <a:gd name="connsiteY16" fmla="*/ 2194560 h 2308860"/>
              <a:gd name="connsiteX17" fmla="*/ 853440 w 1295400"/>
              <a:gd name="connsiteY17" fmla="*/ 2186940 h 2308860"/>
              <a:gd name="connsiteX18" fmla="*/ 822960 w 1295400"/>
              <a:gd name="connsiteY18" fmla="*/ 1973580 h 2308860"/>
              <a:gd name="connsiteX19" fmla="*/ 708660 w 1295400"/>
              <a:gd name="connsiteY19" fmla="*/ 1844040 h 2308860"/>
              <a:gd name="connsiteX20" fmla="*/ 662940 w 1295400"/>
              <a:gd name="connsiteY20" fmla="*/ 1501140 h 2308860"/>
              <a:gd name="connsiteX21" fmla="*/ 518160 w 1295400"/>
              <a:gd name="connsiteY21" fmla="*/ 1348740 h 2308860"/>
              <a:gd name="connsiteX22" fmla="*/ 327660 w 1295400"/>
              <a:gd name="connsiteY22" fmla="*/ 861060 h 2308860"/>
              <a:gd name="connsiteX23" fmla="*/ 304800 w 1295400"/>
              <a:gd name="connsiteY23" fmla="*/ 746760 h 2308860"/>
              <a:gd name="connsiteX24" fmla="*/ 243840 w 1295400"/>
              <a:gd name="connsiteY24" fmla="*/ 701040 h 2308860"/>
              <a:gd name="connsiteX25" fmla="*/ 213360 w 1295400"/>
              <a:gd name="connsiteY25" fmla="*/ 640080 h 2308860"/>
              <a:gd name="connsiteX26" fmla="*/ 106680 w 1295400"/>
              <a:gd name="connsiteY26" fmla="*/ 464820 h 2308860"/>
              <a:gd name="connsiteX27" fmla="*/ 30480 w 1295400"/>
              <a:gd name="connsiteY27" fmla="*/ 365760 h 2308860"/>
              <a:gd name="connsiteX28" fmla="*/ 0 w 1295400"/>
              <a:gd name="connsiteY28" fmla="*/ 0 h 2308860"/>
              <a:gd name="connsiteX0" fmla="*/ 0 w 1295400"/>
              <a:gd name="connsiteY0" fmla="*/ 0 h 2308860"/>
              <a:gd name="connsiteX1" fmla="*/ 312420 w 1295400"/>
              <a:gd name="connsiteY1" fmla="*/ 0 h 2308860"/>
              <a:gd name="connsiteX2" fmla="*/ 495300 w 1295400"/>
              <a:gd name="connsiteY2" fmla="*/ 274320 h 2308860"/>
              <a:gd name="connsiteX3" fmla="*/ 510540 w 1295400"/>
              <a:gd name="connsiteY3" fmla="*/ 457200 h 2308860"/>
              <a:gd name="connsiteX4" fmla="*/ 586740 w 1295400"/>
              <a:gd name="connsiteY4" fmla="*/ 541020 h 2308860"/>
              <a:gd name="connsiteX5" fmla="*/ 640080 w 1295400"/>
              <a:gd name="connsiteY5" fmla="*/ 708660 h 2308860"/>
              <a:gd name="connsiteX6" fmla="*/ 731520 w 1295400"/>
              <a:gd name="connsiteY6" fmla="*/ 754380 h 2308860"/>
              <a:gd name="connsiteX7" fmla="*/ 967740 w 1295400"/>
              <a:gd name="connsiteY7" fmla="*/ 883920 h 2308860"/>
              <a:gd name="connsiteX8" fmla="*/ 1226820 w 1295400"/>
              <a:gd name="connsiteY8" fmla="*/ 1653540 h 2308860"/>
              <a:gd name="connsiteX9" fmla="*/ 1211580 w 1295400"/>
              <a:gd name="connsiteY9" fmla="*/ 1737360 h 2308860"/>
              <a:gd name="connsiteX10" fmla="*/ 1287780 w 1295400"/>
              <a:gd name="connsiteY10" fmla="*/ 1836420 h 2308860"/>
              <a:gd name="connsiteX11" fmla="*/ 1287780 w 1295400"/>
              <a:gd name="connsiteY11" fmla="*/ 1996440 h 2308860"/>
              <a:gd name="connsiteX12" fmla="*/ 1295400 w 1295400"/>
              <a:gd name="connsiteY12" fmla="*/ 2004060 h 2308860"/>
              <a:gd name="connsiteX13" fmla="*/ 1188720 w 1295400"/>
              <a:gd name="connsiteY13" fmla="*/ 2308860 h 2308860"/>
              <a:gd name="connsiteX14" fmla="*/ 1074420 w 1295400"/>
              <a:gd name="connsiteY14" fmla="*/ 2293620 h 2308860"/>
              <a:gd name="connsiteX15" fmla="*/ 990600 w 1295400"/>
              <a:gd name="connsiteY15" fmla="*/ 2278380 h 2308860"/>
              <a:gd name="connsiteX16" fmla="*/ 952500 w 1295400"/>
              <a:gd name="connsiteY16" fmla="*/ 2194560 h 2308860"/>
              <a:gd name="connsiteX17" fmla="*/ 853440 w 1295400"/>
              <a:gd name="connsiteY17" fmla="*/ 2186940 h 2308860"/>
              <a:gd name="connsiteX18" fmla="*/ 822960 w 1295400"/>
              <a:gd name="connsiteY18" fmla="*/ 1973580 h 2308860"/>
              <a:gd name="connsiteX19" fmla="*/ 708660 w 1295400"/>
              <a:gd name="connsiteY19" fmla="*/ 1844040 h 2308860"/>
              <a:gd name="connsiteX20" fmla="*/ 662940 w 1295400"/>
              <a:gd name="connsiteY20" fmla="*/ 1501140 h 2308860"/>
              <a:gd name="connsiteX21" fmla="*/ 518160 w 1295400"/>
              <a:gd name="connsiteY21" fmla="*/ 1348740 h 2308860"/>
              <a:gd name="connsiteX22" fmla="*/ 327660 w 1295400"/>
              <a:gd name="connsiteY22" fmla="*/ 861060 h 2308860"/>
              <a:gd name="connsiteX23" fmla="*/ 304800 w 1295400"/>
              <a:gd name="connsiteY23" fmla="*/ 746760 h 2308860"/>
              <a:gd name="connsiteX24" fmla="*/ 243840 w 1295400"/>
              <a:gd name="connsiteY24" fmla="*/ 701040 h 2308860"/>
              <a:gd name="connsiteX25" fmla="*/ 213360 w 1295400"/>
              <a:gd name="connsiteY25" fmla="*/ 640080 h 2308860"/>
              <a:gd name="connsiteX26" fmla="*/ 106680 w 1295400"/>
              <a:gd name="connsiteY26" fmla="*/ 464820 h 2308860"/>
              <a:gd name="connsiteX27" fmla="*/ 30480 w 1295400"/>
              <a:gd name="connsiteY27" fmla="*/ 365760 h 2308860"/>
              <a:gd name="connsiteX28" fmla="*/ 0 w 1295400"/>
              <a:gd name="connsiteY28" fmla="*/ 0 h 2308860"/>
              <a:gd name="connsiteX0" fmla="*/ 0 w 1348557"/>
              <a:gd name="connsiteY0" fmla="*/ 0 h 2308860"/>
              <a:gd name="connsiteX1" fmla="*/ 365577 w 1348557"/>
              <a:gd name="connsiteY1" fmla="*/ 0 h 2308860"/>
              <a:gd name="connsiteX2" fmla="*/ 548457 w 1348557"/>
              <a:gd name="connsiteY2" fmla="*/ 274320 h 2308860"/>
              <a:gd name="connsiteX3" fmla="*/ 563697 w 1348557"/>
              <a:gd name="connsiteY3" fmla="*/ 457200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30139 w 1348557"/>
              <a:gd name="connsiteY1" fmla="*/ 7054 h 2308860"/>
              <a:gd name="connsiteX2" fmla="*/ 548457 w 1348557"/>
              <a:gd name="connsiteY2" fmla="*/ 274320 h 2308860"/>
              <a:gd name="connsiteX3" fmla="*/ 563697 w 1348557"/>
              <a:gd name="connsiteY3" fmla="*/ 457200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30139 w 1348557"/>
              <a:gd name="connsiteY1" fmla="*/ 7054 h 2308860"/>
              <a:gd name="connsiteX2" fmla="*/ 459862 w 1348557"/>
              <a:gd name="connsiteY2" fmla="*/ 277847 h 2308860"/>
              <a:gd name="connsiteX3" fmla="*/ 563697 w 1348557"/>
              <a:gd name="connsiteY3" fmla="*/ 457200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59862 w 1348557"/>
              <a:gd name="connsiteY2" fmla="*/ 277847 h 2308860"/>
              <a:gd name="connsiteX3" fmla="*/ 563697 w 1348557"/>
              <a:gd name="connsiteY3" fmla="*/ 457200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59862 w 1348557"/>
              <a:gd name="connsiteY2" fmla="*/ 277847 h 2308860"/>
              <a:gd name="connsiteX3" fmla="*/ 524715 w 1348557"/>
              <a:gd name="connsiteY3" fmla="*/ 397244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0248 w 1348557"/>
              <a:gd name="connsiteY2" fmla="*/ 207310 h 2308860"/>
              <a:gd name="connsiteX3" fmla="*/ 524715 w 1348557"/>
              <a:gd name="connsiteY3" fmla="*/ 397244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31511 w 1348557"/>
              <a:gd name="connsiteY2" fmla="*/ 207310 h 2308860"/>
              <a:gd name="connsiteX3" fmla="*/ 524715 w 1348557"/>
              <a:gd name="connsiteY3" fmla="*/ 397244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31511 w 1348557"/>
              <a:gd name="connsiteY2" fmla="*/ 207310 h 2308860"/>
              <a:gd name="connsiteX3" fmla="*/ 485733 w 1348557"/>
              <a:gd name="connsiteY3" fmla="*/ 319653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512320 w 1348557"/>
              <a:gd name="connsiteY4" fmla="*/ 47401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512320 w 1348557"/>
              <a:gd name="connsiteY4" fmla="*/ 47401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40079 w 1348557"/>
              <a:gd name="connsiteY5" fmla="*/ 768616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61342 w 1348557"/>
              <a:gd name="connsiteY5" fmla="*/ 754509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61342 w 1348557"/>
              <a:gd name="connsiteY5" fmla="*/ 754509 h 2308860"/>
              <a:gd name="connsiteX6" fmla="*/ 749239 w 1348557"/>
              <a:gd name="connsiteY6" fmla="*/ 842551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85067 w 1348557"/>
              <a:gd name="connsiteY8" fmla="*/ 1124512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85067 w 1348557"/>
              <a:gd name="connsiteY8" fmla="*/ 1124512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85067 w 1348557"/>
              <a:gd name="connsiteY8" fmla="*/ 1124512 h 2308860"/>
              <a:gd name="connsiteX9" fmla="*/ 1134678 w 1348557"/>
              <a:gd name="connsiteY9" fmla="*/ 1296360 h 2308860"/>
              <a:gd name="connsiteX10" fmla="*/ 1264737 w 1348557"/>
              <a:gd name="connsiteY10" fmla="*/ 1737360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85067 w 1348557"/>
              <a:gd name="connsiteY8" fmla="*/ 1124512 h 2308860"/>
              <a:gd name="connsiteX9" fmla="*/ 1113415 w 1348557"/>
              <a:gd name="connsiteY9" fmla="*/ 1391585 h 2308860"/>
              <a:gd name="connsiteX10" fmla="*/ 1264737 w 1348557"/>
              <a:gd name="connsiteY10" fmla="*/ 1737360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88611 w 1348557"/>
              <a:gd name="connsiteY8" fmla="*/ 1177415 h 2308860"/>
              <a:gd name="connsiteX9" fmla="*/ 1113415 w 1348557"/>
              <a:gd name="connsiteY9" fmla="*/ 1391585 h 2308860"/>
              <a:gd name="connsiteX10" fmla="*/ 1264737 w 1348557"/>
              <a:gd name="connsiteY10" fmla="*/ 1737360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264737 w 1348557"/>
              <a:gd name="connsiteY10" fmla="*/ 1737360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264737 w 1348557"/>
              <a:gd name="connsiteY10" fmla="*/ 1737360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264737 w 1348557"/>
              <a:gd name="connsiteY10" fmla="*/ 1737360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30072 w 1348557"/>
              <a:gd name="connsiteY10" fmla="*/ 1656242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226817 w 1348557"/>
              <a:gd name="connsiteY11" fmla="*/ 1663153 h 2308860"/>
              <a:gd name="connsiteX12" fmla="*/ 1340937 w 1348557"/>
              <a:gd name="connsiteY12" fmla="*/ 1836420 h 2308860"/>
              <a:gd name="connsiteX13" fmla="*/ 1340937 w 1348557"/>
              <a:gd name="connsiteY13" fmla="*/ 1996440 h 2308860"/>
              <a:gd name="connsiteX14" fmla="*/ 1348557 w 1348557"/>
              <a:gd name="connsiteY14" fmla="*/ 2004060 h 2308860"/>
              <a:gd name="connsiteX15" fmla="*/ 1241877 w 1348557"/>
              <a:gd name="connsiteY15" fmla="*/ 2308860 h 2308860"/>
              <a:gd name="connsiteX16" fmla="*/ 1127577 w 1348557"/>
              <a:gd name="connsiteY16" fmla="*/ 2293620 h 2308860"/>
              <a:gd name="connsiteX17" fmla="*/ 1043757 w 1348557"/>
              <a:gd name="connsiteY17" fmla="*/ 2278380 h 2308860"/>
              <a:gd name="connsiteX18" fmla="*/ 1005657 w 1348557"/>
              <a:gd name="connsiteY18" fmla="*/ 2194560 h 2308860"/>
              <a:gd name="connsiteX19" fmla="*/ 906597 w 1348557"/>
              <a:gd name="connsiteY19" fmla="*/ 2186940 h 2308860"/>
              <a:gd name="connsiteX20" fmla="*/ 876117 w 1348557"/>
              <a:gd name="connsiteY20" fmla="*/ 1973580 h 2308860"/>
              <a:gd name="connsiteX21" fmla="*/ 761817 w 1348557"/>
              <a:gd name="connsiteY21" fmla="*/ 1844040 h 2308860"/>
              <a:gd name="connsiteX22" fmla="*/ 716097 w 1348557"/>
              <a:gd name="connsiteY22" fmla="*/ 1501140 h 2308860"/>
              <a:gd name="connsiteX23" fmla="*/ 571317 w 1348557"/>
              <a:gd name="connsiteY23" fmla="*/ 1348740 h 2308860"/>
              <a:gd name="connsiteX24" fmla="*/ 380817 w 1348557"/>
              <a:gd name="connsiteY24" fmla="*/ 861060 h 2308860"/>
              <a:gd name="connsiteX25" fmla="*/ 357957 w 1348557"/>
              <a:gd name="connsiteY25" fmla="*/ 746760 h 2308860"/>
              <a:gd name="connsiteX26" fmla="*/ 296997 w 1348557"/>
              <a:gd name="connsiteY26" fmla="*/ 701040 h 2308860"/>
              <a:gd name="connsiteX27" fmla="*/ 266517 w 1348557"/>
              <a:gd name="connsiteY27" fmla="*/ 640080 h 2308860"/>
              <a:gd name="connsiteX28" fmla="*/ 159837 w 1348557"/>
              <a:gd name="connsiteY28" fmla="*/ 464820 h 2308860"/>
              <a:gd name="connsiteX29" fmla="*/ 83637 w 1348557"/>
              <a:gd name="connsiteY29" fmla="*/ 365760 h 2308860"/>
              <a:gd name="connsiteX30" fmla="*/ 0 w 1348557"/>
              <a:gd name="connsiteY30"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202011 w 1348557"/>
              <a:gd name="connsiteY11" fmla="*/ 1627884 h 2308860"/>
              <a:gd name="connsiteX12" fmla="*/ 1340937 w 1348557"/>
              <a:gd name="connsiteY12" fmla="*/ 1836420 h 2308860"/>
              <a:gd name="connsiteX13" fmla="*/ 1340937 w 1348557"/>
              <a:gd name="connsiteY13" fmla="*/ 1996440 h 2308860"/>
              <a:gd name="connsiteX14" fmla="*/ 1348557 w 1348557"/>
              <a:gd name="connsiteY14" fmla="*/ 2004060 h 2308860"/>
              <a:gd name="connsiteX15" fmla="*/ 1241877 w 1348557"/>
              <a:gd name="connsiteY15" fmla="*/ 2308860 h 2308860"/>
              <a:gd name="connsiteX16" fmla="*/ 1127577 w 1348557"/>
              <a:gd name="connsiteY16" fmla="*/ 2293620 h 2308860"/>
              <a:gd name="connsiteX17" fmla="*/ 1043757 w 1348557"/>
              <a:gd name="connsiteY17" fmla="*/ 2278380 h 2308860"/>
              <a:gd name="connsiteX18" fmla="*/ 1005657 w 1348557"/>
              <a:gd name="connsiteY18" fmla="*/ 2194560 h 2308860"/>
              <a:gd name="connsiteX19" fmla="*/ 906597 w 1348557"/>
              <a:gd name="connsiteY19" fmla="*/ 2186940 h 2308860"/>
              <a:gd name="connsiteX20" fmla="*/ 876117 w 1348557"/>
              <a:gd name="connsiteY20" fmla="*/ 1973580 h 2308860"/>
              <a:gd name="connsiteX21" fmla="*/ 761817 w 1348557"/>
              <a:gd name="connsiteY21" fmla="*/ 1844040 h 2308860"/>
              <a:gd name="connsiteX22" fmla="*/ 716097 w 1348557"/>
              <a:gd name="connsiteY22" fmla="*/ 1501140 h 2308860"/>
              <a:gd name="connsiteX23" fmla="*/ 571317 w 1348557"/>
              <a:gd name="connsiteY23" fmla="*/ 1348740 h 2308860"/>
              <a:gd name="connsiteX24" fmla="*/ 380817 w 1348557"/>
              <a:gd name="connsiteY24" fmla="*/ 861060 h 2308860"/>
              <a:gd name="connsiteX25" fmla="*/ 357957 w 1348557"/>
              <a:gd name="connsiteY25" fmla="*/ 746760 h 2308860"/>
              <a:gd name="connsiteX26" fmla="*/ 296997 w 1348557"/>
              <a:gd name="connsiteY26" fmla="*/ 701040 h 2308860"/>
              <a:gd name="connsiteX27" fmla="*/ 266517 w 1348557"/>
              <a:gd name="connsiteY27" fmla="*/ 640080 h 2308860"/>
              <a:gd name="connsiteX28" fmla="*/ 159837 w 1348557"/>
              <a:gd name="connsiteY28" fmla="*/ 464820 h 2308860"/>
              <a:gd name="connsiteX29" fmla="*/ 83637 w 1348557"/>
              <a:gd name="connsiteY29" fmla="*/ 365760 h 2308860"/>
              <a:gd name="connsiteX30" fmla="*/ 0 w 1348557"/>
              <a:gd name="connsiteY30"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202011 w 1348557"/>
              <a:gd name="connsiteY11" fmla="*/ 1627884 h 2308860"/>
              <a:gd name="connsiteX12" fmla="*/ 1238166 w 1348557"/>
              <a:gd name="connsiteY12" fmla="*/ 1779991 h 2308860"/>
              <a:gd name="connsiteX13" fmla="*/ 1340937 w 1348557"/>
              <a:gd name="connsiteY13" fmla="*/ 1996440 h 2308860"/>
              <a:gd name="connsiteX14" fmla="*/ 1348557 w 1348557"/>
              <a:gd name="connsiteY14" fmla="*/ 2004060 h 2308860"/>
              <a:gd name="connsiteX15" fmla="*/ 1241877 w 1348557"/>
              <a:gd name="connsiteY15" fmla="*/ 2308860 h 2308860"/>
              <a:gd name="connsiteX16" fmla="*/ 1127577 w 1348557"/>
              <a:gd name="connsiteY16" fmla="*/ 2293620 h 2308860"/>
              <a:gd name="connsiteX17" fmla="*/ 1043757 w 1348557"/>
              <a:gd name="connsiteY17" fmla="*/ 2278380 h 2308860"/>
              <a:gd name="connsiteX18" fmla="*/ 1005657 w 1348557"/>
              <a:gd name="connsiteY18" fmla="*/ 2194560 h 2308860"/>
              <a:gd name="connsiteX19" fmla="*/ 906597 w 1348557"/>
              <a:gd name="connsiteY19" fmla="*/ 2186940 h 2308860"/>
              <a:gd name="connsiteX20" fmla="*/ 876117 w 1348557"/>
              <a:gd name="connsiteY20" fmla="*/ 1973580 h 2308860"/>
              <a:gd name="connsiteX21" fmla="*/ 761817 w 1348557"/>
              <a:gd name="connsiteY21" fmla="*/ 1844040 h 2308860"/>
              <a:gd name="connsiteX22" fmla="*/ 716097 w 1348557"/>
              <a:gd name="connsiteY22" fmla="*/ 1501140 h 2308860"/>
              <a:gd name="connsiteX23" fmla="*/ 571317 w 1348557"/>
              <a:gd name="connsiteY23" fmla="*/ 1348740 h 2308860"/>
              <a:gd name="connsiteX24" fmla="*/ 380817 w 1348557"/>
              <a:gd name="connsiteY24" fmla="*/ 861060 h 2308860"/>
              <a:gd name="connsiteX25" fmla="*/ 357957 w 1348557"/>
              <a:gd name="connsiteY25" fmla="*/ 746760 h 2308860"/>
              <a:gd name="connsiteX26" fmla="*/ 296997 w 1348557"/>
              <a:gd name="connsiteY26" fmla="*/ 701040 h 2308860"/>
              <a:gd name="connsiteX27" fmla="*/ 266517 w 1348557"/>
              <a:gd name="connsiteY27" fmla="*/ 640080 h 2308860"/>
              <a:gd name="connsiteX28" fmla="*/ 159837 w 1348557"/>
              <a:gd name="connsiteY28" fmla="*/ 464820 h 2308860"/>
              <a:gd name="connsiteX29" fmla="*/ 83637 w 1348557"/>
              <a:gd name="connsiteY29" fmla="*/ 365760 h 2308860"/>
              <a:gd name="connsiteX30" fmla="*/ 0 w 1348557"/>
              <a:gd name="connsiteY30"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202011 w 1348557"/>
              <a:gd name="connsiteY11" fmla="*/ 1627884 h 2308860"/>
              <a:gd name="connsiteX12" fmla="*/ 1238166 w 1348557"/>
              <a:gd name="connsiteY12" fmla="*/ 1779991 h 2308860"/>
              <a:gd name="connsiteX13" fmla="*/ 1290606 w 1348557"/>
              <a:gd name="connsiteY13" fmla="*/ 1906506 h 2308860"/>
              <a:gd name="connsiteX14" fmla="*/ 1340937 w 1348557"/>
              <a:gd name="connsiteY14" fmla="*/ 1996440 h 2308860"/>
              <a:gd name="connsiteX15" fmla="*/ 1348557 w 1348557"/>
              <a:gd name="connsiteY15" fmla="*/ 2004060 h 2308860"/>
              <a:gd name="connsiteX16" fmla="*/ 1241877 w 1348557"/>
              <a:gd name="connsiteY16" fmla="*/ 2308860 h 2308860"/>
              <a:gd name="connsiteX17" fmla="*/ 1127577 w 1348557"/>
              <a:gd name="connsiteY17" fmla="*/ 2293620 h 2308860"/>
              <a:gd name="connsiteX18" fmla="*/ 1043757 w 1348557"/>
              <a:gd name="connsiteY18" fmla="*/ 2278380 h 2308860"/>
              <a:gd name="connsiteX19" fmla="*/ 1005657 w 1348557"/>
              <a:gd name="connsiteY19" fmla="*/ 2194560 h 2308860"/>
              <a:gd name="connsiteX20" fmla="*/ 906597 w 1348557"/>
              <a:gd name="connsiteY20" fmla="*/ 2186940 h 2308860"/>
              <a:gd name="connsiteX21" fmla="*/ 876117 w 1348557"/>
              <a:gd name="connsiteY21" fmla="*/ 1973580 h 2308860"/>
              <a:gd name="connsiteX22" fmla="*/ 761817 w 1348557"/>
              <a:gd name="connsiteY22" fmla="*/ 1844040 h 2308860"/>
              <a:gd name="connsiteX23" fmla="*/ 716097 w 1348557"/>
              <a:gd name="connsiteY23" fmla="*/ 1501140 h 2308860"/>
              <a:gd name="connsiteX24" fmla="*/ 571317 w 1348557"/>
              <a:gd name="connsiteY24" fmla="*/ 1348740 h 2308860"/>
              <a:gd name="connsiteX25" fmla="*/ 380817 w 1348557"/>
              <a:gd name="connsiteY25" fmla="*/ 861060 h 2308860"/>
              <a:gd name="connsiteX26" fmla="*/ 357957 w 1348557"/>
              <a:gd name="connsiteY26" fmla="*/ 746760 h 2308860"/>
              <a:gd name="connsiteX27" fmla="*/ 296997 w 1348557"/>
              <a:gd name="connsiteY27" fmla="*/ 701040 h 2308860"/>
              <a:gd name="connsiteX28" fmla="*/ 266517 w 1348557"/>
              <a:gd name="connsiteY28" fmla="*/ 640080 h 2308860"/>
              <a:gd name="connsiteX29" fmla="*/ 159837 w 1348557"/>
              <a:gd name="connsiteY29" fmla="*/ 464820 h 2308860"/>
              <a:gd name="connsiteX30" fmla="*/ 83637 w 1348557"/>
              <a:gd name="connsiteY30" fmla="*/ 365760 h 2308860"/>
              <a:gd name="connsiteX31" fmla="*/ 0 w 1348557"/>
              <a:gd name="connsiteY31"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202011 w 1348557"/>
              <a:gd name="connsiteY11" fmla="*/ 1627884 h 2308860"/>
              <a:gd name="connsiteX12" fmla="*/ 1238166 w 1348557"/>
              <a:gd name="connsiteY12" fmla="*/ 1779991 h 2308860"/>
              <a:gd name="connsiteX13" fmla="*/ 1322500 w 1348557"/>
              <a:gd name="connsiteY13" fmla="*/ 1853603 h 2308860"/>
              <a:gd name="connsiteX14" fmla="*/ 1340937 w 1348557"/>
              <a:gd name="connsiteY14" fmla="*/ 1996440 h 2308860"/>
              <a:gd name="connsiteX15" fmla="*/ 1348557 w 1348557"/>
              <a:gd name="connsiteY15" fmla="*/ 2004060 h 2308860"/>
              <a:gd name="connsiteX16" fmla="*/ 1241877 w 1348557"/>
              <a:gd name="connsiteY16" fmla="*/ 2308860 h 2308860"/>
              <a:gd name="connsiteX17" fmla="*/ 1127577 w 1348557"/>
              <a:gd name="connsiteY17" fmla="*/ 2293620 h 2308860"/>
              <a:gd name="connsiteX18" fmla="*/ 1043757 w 1348557"/>
              <a:gd name="connsiteY18" fmla="*/ 2278380 h 2308860"/>
              <a:gd name="connsiteX19" fmla="*/ 1005657 w 1348557"/>
              <a:gd name="connsiteY19" fmla="*/ 2194560 h 2308860"/>
              <a:gd name="connsiteX20" fmla="*/ 906597 w 1348557"/>
              <a:gd name="connsiteY20" fmla="*/ 2186940 h 2308860"/>
              <a:gd name="connsiteX21" fmla="*/ 876117 w 1348557"/>
              <a:gd name="connsiteY21" fmla="*/ 1973580 h 2308860"/>
              <a:gd name="connsiteX22" fmla="*/ 761817 w 1348557"/>
              <a:gd name="connsiteY22" fmla="*/ 1844040 h 2308860"/>
              <a:gd name="connsiteX23" fmla="*/ 716097 w 1348557"/>
              <a:gd name="connsiteY23" fmla="*/ 1501140 h 2308860"/>
              <a:gd name="connsiteX24" fmla="*/ 571317 w 1348557"/>
              <a:gd name="connsiteY24" fmla="*/ 1348740 h 2308860"/>
              <a:gd name="connsiteX25" fmla="*/ 380817 w 1348557"/>
              <a:gd name="connsiteY25" fmla="*/ 861060 h 2308860"/>
              <a:gd name="connsiteX26" fmla="*/ 357957 w 1348557"/>
              <a:gd name="connsiteY26" fmla="*/ 746760 h 2308860"/>
              <a:gd name="connsiteX27" fmla="*/ 296997 w 1348557"/>
              <a:gd name="connsiteY27" fmla="*/ 701040 h 2308860"/>
              <a:gd name="connsiteX28" fmla="*/ 266517 w 1348557"/>
              <a:gd name="connsiteY28" fmla="*/ 640080 h 2308860"/>
              <a:gd name="connsiteX29" fmla="*/ 159837 w 1348557"/>
              <a:gd name="connsiteY29" fmla="*/ 464820 h 2308860"/>
              <a:gd name="connsiteX30" fmla="*/ 83637 w 1348557"/>
              <a:gd name="connsiteY30" fmla="*/ 365760 h 2308860"/>
              <a:gd name="connsiteX31" fmla="*/ 0 w 1348557"/>
              <a:gd name="connsiteY31"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202011 w 1348557"/>
              <a:gd name="connsiteY11" fmla="*/ 1627884 h 2308860"/>
              <a:gd name="connsiteX12" fmla="*/ 1238166 w 1348557"/>
              <a:gd name="connsiteY12" fmla="*/ 1779991 h 2308860"/>
              <a:gd name="connsiteX13" fmla="*/ 1322500 w 1348557"/>
              <a:gd name="connsiteY13" fmla="*/ 1853603 h 2308860"/>
              <a:gd name="connsiteX14" fmla="*/ 1340937 w 1348557"/>
              <a:gd name="connsiteY14" fmla="*/ 1996440 h 2308860"/>
              <a:gd name="connsiteX15" fmla="*/ 1348557 w 1348557"/>
              <a:gd name="connsiteY15" fmla="*/ 2004060 h 2308860"/>
              <a:gd name="connsiteX16" fmla="*/ 1241877 w 1348557"/>
              <a:gd name="connsiteY16" fmla="*/ 2308860 h 2308860"/>
              <a:gd name="connsiteX17" fmla="*/ 1127577 w 1348557"/>
              <a:gd name="connsiteY17" fmla="*/ 2293620 h 2308860"/>
              <a:gd name="connsiteX18" fmla="*/ 1043757 w 1348557"/>
              <a:gd name="connsiteY18" fmla="*/ 2278380 h 2308860"/>
              <a:gd name="connsiteX19" fmla="*/ 1005657 w 1348557"/>
              <a:gd name="connsiteY19" fmla="*/ 2194560 h 2308860"/>
              <a:gd name="connsiteX20" fmla="*/ 906597 w 1348557"/>
              <a:gd name="connsiteY20" fmla="*/ 2186940 h 2308860"/>
              <a:gd name="connsiteX21" fmla="*/ 876117 w 1348557"/>
              <a:gd name="connsiteY21" fmla="*/ 1973580 h 2308860"/>
              <a:gd name="connsiteX22" fmla="*/ 761817 w 1348557"/>
              <a:gd name="connsiteY22" fmla="*/ 1844040 h 2308860"/>
              <a:gd name="connsiteX23" fmla="*/ 716097 w 1348557"/>
              <a:gd name="connsiteY23" fmla="*/ 1501140 h 2308860"/>
              <a:gd name="connsiteX24" fmla="*/ 571317 w 1348557"/>
              <a:gd name="connsiteY24" fmla="*/ 1348740 h 2308860"/>
              <a:gd name="connsiteX25" fmla="*/ 380817 w 1348557"/>
              <a:gd name="connsiteY25" fmla="*/ 861060 h 2308860"/>
              <a:gd name="connsiteX26" fmla="*/ 357957 w 1348557"/>
              <a:gd name="connsiteY26" fmla="*/ 746760 h 2308860"/>
              <a:gd name="connsiteX27" fmla="*/ 296997 w 1348557"/>
              <a:gd name="connsiteY27" fmla="*/ 701040 h 2308860"/>
              <a:gd name="connsiteX28" fmla="*/ 266517 w 1348557"/>
              <a:gd name="connsiteY28" fmla="*/ 640080 h 2308860"/>
              <a:gd name="connsiteX29" fmla="*/ 159837 w 1348557"/>
              <a:gd name="connsiteY29" fmla="*/ 464820 h 2308860"/>
              <a:gd name="connsiteX30" fmla="*/ 83637 w 1348557"/>
              <a:gd name="connsiteY30" fmla="*/ 365760 h 2308860"/>
              <a:gd name="connsiteX31" fmla="*/ 0 w 1348557"/>
              <a:gd name="connsiteY31" fmla="*/ 0 h 2308860"/>
              <a:gd name="connsiteX0" fmla="*/ 0 w 1340937"/>
              <a:gd name="connsiteY0" fmla="*/ 0 h 2308860"/>
              <a:gd name="connsiteX1" fmla="*/ 312420 w 1340937"/>
              <a:gd name="connsiteY1" fmla="*/ 24688 h 2308860"/>
              <a:gd name="connsiteX2" fmla="*/ 417336 w 1340937"/>
              <a:gd name="connsiteY2" fmla="*/ 179095 h 2308860"/>
              <a:gd name="connsiteX3" fmla="*/ 485733 w 1340937"/>
              <a:gd name="connsiteY3" fmla="*/ 319653 h 2308860"/>
              <a:gd name="connsiteX4" fmla="*/ 487513 w 1340937"/>
              <a:gd name="connsiteY4" fmla="*/ 477537 h 2308860"/>
              <a:gd name="connsiteX5" fmla="*/ 654255 w 1340937"/>
              <a:gd name="connsiteY5" fmla="*/ 772143 h 2308860"/>
              <a:gd name="connsiteX6" fmla="*/ 749239 w 1340937"/>
              <a:gd name="connsiteY6" fmla="*/ 842551 h 2308860"/>
              <a:gd name="connsiteX7" fmla="*/ 935845 w 1340937"/>
              <a:gd name="connsiteY7" fmla="*/ 912135 h 2308860"/>
              <a:gd name="connsiteX8" fmla="*/ 1067348 w 1340937"/>
              <a:gd name="connsiteY8" fmla="*/ 1120985 h 2308860"/>
              <a:gd name="connsiteX9" fmla="*/ 1113415 w 1340937"/>
              <a:gd name="connsiteY9" fmla="*/ 1391585 h 2308860"/>
              <a:gd name="connsiteX10" fmla="*/ 1119440 w 1340937"/>
              <a:gd name="connsiteY10" fmla="*/ 1511641 h 2308860"/>
              <a:gd name="connsiteX11" fmla="*/ 1202011 w 1340937"/>
              <a:gd name="connsiteY11" fmla="*/ 1627884 h 2308860"/>
              <a:gd name="connsiteX12" fmla="*/ 1238166 w 1340937"/>
              <a:gd name="connsiteY12" fmla="*/ 1779991 h 2308860"/>
              <a:gd name="connsiteX13" fmla="*/ 1322500 w 1340937"/>
              <a:gd name="connsiteY13" fmla="*/ 1853603 h 2308860"/>
              <a:gd name="connsiteX14" fmla="*/ 1340937 w 1340937"/>
              <a:gd name="connsiteY14" fmla="*/ 1996440 h 2308860"/>
              <a:gd name="connsiteX15" fmla="*/ 1330838 w 1340937"/>
              <a:gd name="connsiteY15" fmla="*/ 2194510 h 2308860"/>
              <a:gd name="connsiteX16" fmla="*/ 1241877 w 1340937"/>
              <a:gd name="connsiteY16" fmla="*/ 2308860 h 2308860"/>
              <a:gd name="connsiteX17" fmla="*/ 1127577 w 1340937"/>
              <a:gd name="connsiteY17" fmla="*/ 2293620 h 2308860"/>
              <a:gd name="connsiteX18" fmla="*/ 1043757 w 1340937"/>
              <a:gd name="connsiteY18" fmla="*/ 2278380 h 2308860"/>
              <a:gd name="connsiteX19" fmla="*/ 1005657 w 1340937"/>
              <a:gd name="connsiteY19" fmla="*/ 2194560 h 2308860"/>
              <a:gd name="connsiteX20" fmla="*/ 906597 w 1340937"/>
              <a:gd name="connsiteY20" fmla="*/ 2186940 h 2308860"/>
              <a:gd name="connsiteX21" fmla="*/ 876117 w 1340937"/>
              <a:gd name="connsiteY21" fmla="*/ 1973580 h 2308860"/>
              <a:gd name="connsiteX22" fmla="*/ 761817 w 1340937"/>
              <a:gd name="connsiteY22" fmla="*/ 1844040 h 2308860"/>
              <a:gd name="connsiteX23" fmla="*/ 716097 w 1340937"/>
              <a:gd name="connsiteY23" fmla="*/ 1501140 h 2308860"/>
              <a:gd name="connsiteX24" fmla="*/ 571317 w 1340937"/>
              <a:gd name="connsiteY24" fmla="*/ 1348740 h 2308860"/>
              <a:gd name="connsiteX25" fmla="*/ 380817 w 1340937"/>
              <a:gd name="connsiteY25" fmla="*/ 861060 h 2308860"/>
              <a:gd name="connsiteX26" fmla="*/ 357957 w 1340937"/>
              <a:gd name="connsiteY26" fmla="*/ 746760 h 2308860"/>
              <a:gd name="connsiteX27" fmla="*/ 296997 w 1340937"/>
              <a:gd name="connsiteY27" fmla="*/ 701040 h 2308860"/>
              <a:gd name="connsiteX28" fmla="*/ 266517 w 1340937"/>
              <a:gd name="connsiteY28" fmla="*/ 640080 h 2308860"/>
              <a:gd name="connsiteX29" fmla="*/ 159837 w 1340937"/>
              <a:gd name="connsiteY29" fmla="*/ 464820 h 2308860"/>
              <a:gd name="connsiteX30" fmla="*/ 83637 w 1340937"/>
              <a:gd name="connsiteY30" fmla="*/ 365760 h 2308860"/>
              <a:gd name="connsiteX31" fmla="*/ 0 w 1340937"/>
              <a:gd name="connsiteY31" fmla="*/ 0 h 2308860"/>
              <a:gd name="connsiteX0" fmla="*/ 0 w 1340937"/>
              <a:gd name="connsiteY0" fmla="*/ 0 h 2293620"/>
              <a:gd name="connsiteX1" fmla="*/ 312420 w 1340937"/>
              <a:gd name="connsiteY1" fmla="*/ 24688 h 2293620"/>
              <a:gd name="connsiteX2" fmla="*/ 417336 w 1340937"/>
              <a:gd name="connsiteY2" fmla="*/ 179095 h 2293620"/>
              <a:gd name="connsiteX3" fmla="*/ 485733 w 1340937"/>
              <a:gd name="connsiteY3" fmla="*/ 319653 h 2293620"/>
              <a:gd name="connsiteX4" fmla="*/ 487513 w 1340937"/>
              <a:gd name="connsiteY4" fmla="*/ 477537 h 2293620"/>
              <a:gd name="connsiteX5" fmla="*/ 654255 w 1340937"/>
              <a:gd name="connsiteY5" fmla="*/ 772143 h 2293620"/>
              <a:gd name="connsiteX6" fmla="*/ 749239 w 1340937"/>
              <a:gd name="connsiteY6" fmla="*/ 842551 h 2293620"/>
              <a:gd name="connsiteX7" fmla="*/ 935845 w 1340937"/>
              <a:gd name="connsiteY7" fmla="*/ 912135 h 2293620"/>
              <a:gd name="connsiteX8" fmla="*/ 1067348 w 1340937"/>
              <a:gd name="connsiteY8" fmla="*/ 1120985 h 2293620"/>
              <a:gd name="connsiteX9" fmla="*/ 1113415 w 1340937"/>
              <a:gd name="connsiteY9" fmla="*/ 1391585 h 2293620"/>
              <a:gd name="connsiteX10" fmla="*/ 1119440 w 1340937"/>
              <a:gd name="connsiteY10" fmla="*/ 1511641 h 2293620"/>
              <a:gd name="connsiteX11" fmla="*/ 1202011 w 1340937"/>
              <a:gd name="connsiteY11" fmla="*/ 1627884 h 2293620"/>
              <a:gd name="connsiteX12" fmla="*/ 1238166 w 1340937"/>
              <a:gd name="connsiteY12" fmla="*/ 1779991 h 2293620"/>
              <a:gd name="connsiteX13" fmla="*/ 1322500 w 1340937"/>
              <a:gd name="connsiteY13" fmla="*/ 1853603 h 2293620"/>
              <a:gd name="connsiteX14" fmla="*/ 1340937 w 1340937"/>
              <a:gd name="connsiteY14" fmla="*/ 1996440 h 2293620"/>
              <a:gd name="connsiteX15" fmla="*/ 1330838 w 1340937"/>
              <a:gd name="connsiteY15" fmla="*/ 2194510 h 2293620"/>
              <a:gd name="connsiteX16" fmla="*/ 1238333 w 1340937"/>
              <a:gd name="connsiteY16" fmla="*/ 2270065 h 2293620"/>
              <a:gd name="connsiteX17" fmla="*/ 1127577 w 1340937"/>
              <a:gd name="connsiteY17" fmla="*/ 2293620 h 2293620"/>
              <a:gd name="connsiteX18" fmla="*/ 1043757 w 1340937"/>
              <a:gd name="connsiteY18" fmla="*/ 2278380 h 2293620"/>
              <a:gd name="connsiteX19" fmla="*/ 1005657 w 1340937"/>
              <a:gd name="connsiteY19" fmla="*/ 2194560 h 2293620"/>
              <a:gd name="connsiteX20" fmla="*/ 906597 w 1340937"/>
              <a:gd name="connsiteY20" fmla="*/ 2186940 h 2293620"/>
              <a:gd name="connsiteX21" fmla="*/ 876117 w 1340937"/>
              <a:gd name="connsiteY21" fmla="*/ 1973580 h 2293620"/>
              <a:gd name="connsiteX22" fmla="*/ 761817 w 1340937"/>
              <a:gd name="connsiteY22" fmla="*/ 1844040 h 2293620"/>
              <a:gd name="connsiteX23" fmla="*/ 716097 w 1340937"/>
              <a:gd name="connsiteY23" fmla="*/ 1501140 h 2293620"/>
              <a:gd name="connsiteX24" fmla="*/ 571317 w 1340937"/>
              <a:gd name="connsiteY24" fmla="*/ 1348740 h 2293620"/>
              <a:gd name="connsiteX25" fmla="*/ 380817 w 1340937"/>
              <a:gd name="connsiteY25" fmla="*/ 861060 h 2293620"/>
              <a:gd name="connsiteX26" fmla="*/ 357957 w 1340937"/>
              <a:gd name="connsiteY26" fmla="*/ 746760 h 2293620"/>
              <a:gd name="connsiteX27" fmla="*/ 296997 w 1340937"/>
              <a:gd name="connsiteY27" fmla="*/ 701040 h 2293620"/>
              <a:gd name="connsiteX28" fmla="*/ 266517 w 1340937"/>
              <a:gd name="connsiteY28" fmla="*/ 640080 h 2293620"/>
              <a:gd name="connsiteX29" fmla="*/ 159837 w 1340937"/>
              <a:gd name="connsiteY29" fmla="*/ 464820 h 2293620"/>
              <a:gd name="connsiteX30" fmla="*/ 83637 w 1340937"/>
              <a:gd name="connsiteY30" fmla="*/ 365760 h 2293620"/>
              <a:gd name="connsiteX31" fmla="*/ 0 w 1340937"/>
              <a:gd name="connsiteY31" fmla="*/ 0 h 2293620"/>
              <a:gd name="connsiteX0" fmla="*/ 0 w 1340937"/>
              <a:gd name="connsiteY0" fmla="*/ 0 h 2278380"/>
              <a:gd name="connsiteX1" fmla="*/ 312420 w 1340937"/>
              <a:gd name="connsiteY1" fmla="*/ 24688 h 2278380"/>
              <a:gd name="connsiteX2" fmla="*/ 417336 w 1340937"/>
              <a:gd name="connsiteY2" fmla="*/ 179095 h 2278380"/>
              <a:gd name="connsiteX3" fmla="*/ 485733 w 1340937"/>
              <a:gd name="connsiteY3" fmla="*/ 319653 h 2278380"/>
              <a:gd name="connsiteX4" fmla="*/ 487513 w 1340937"/>
              <a:gd name="connsiteY4" fmla="*/ 477537 h 2278380"/>
              <a:gd name="connsiteX5" fmla="*/ 654255 w 1340937"/>
              <a:gd name="connsiteY5" fmla="*/ 772143 h 2278380"/>
              <a:gd name="connsiteX6" fmla="*/ 749239 w 1340937"/>
              <a:gd name="connsiteY6" fmla="*/ 842551 h 2278380"/>
              <a:gd name="connsiteX7" fmla="*/ 935845 w 1340937"/>
              <a:gd name="connsiteY7" fmla="*/ 912135 h 2278380"/>
              <a:gd name="connsiteX8" fmla="*/ 1067348 w 1340937"/>
              <a:gd name="connsiteY8" fmla="*/ 1120985 h 2278380"/>
              <a:gd name="connsiteX9" fmla="*/ 1113415 w 1340937"/>
              <a:gd name="connsiteY9" fmla="*/ 1391585 h 2278380"/>
              <a:gd name="connsiteX10" fmla="*/ 1119440 w 1340937"/>
              <a:gd name="connsiteY10" fmla="*/ 1511641 h 2278380"/>
              <a:gd name="connsiteX11" fmla="*/ 1202011 w 1340937"/>
              <a:gd name="connsiteY11" fmla="*/ 1627884 h 2278380"/>
              <a:gd name="connsiteX12" fmla="*/ 1238166 w 1340937"/>
              <a:gd name="connsiteY12" fmla="*/ 1779991 h 2278380"/>
              <a:gd name="connsiteX13" fmla="*/ 1322500 w 1340937"/>
              <a:gd name="connsiteY13" fmla="*/ 1853603 h 2278380"/>
              <a:gd name="connsiteX14" fmla="*/ 1340937 w 1340937"/>
              <a:gd name="connsiteY14" fmla="*/ 1996440 h 2278380"/>
              <a:gd name="connsiteX15" fmla="*/ 1330838 w 1340937"/>
              <a:gd name="connsiteY15" fmla="*/ 2194510 h 2278380"/>
              <a:gd name="connsiteX16" fmla="*/ 1238333 w 1340937"/>
              <a:gd name="connsiteY16" fmla="*/ 2270065 h 2278380"/>
              <a:gd name="connsiteX17" fmla="*/ 1145296 w 1340937"/>
              <a:gd name="connsiteY17" fmla="*/ 2237190 h 2278380"/>
              <a:gd name="connsiteX18" fmla="*/ 1043757 w 1340937"/>
              <a:gd name="connsiteY18" fmla="*/ 2278380 h 2278380"/>
              <a:gd name="connsiteX19" fmla="*/ 1005657 w 1340937"/>
              <a:gd name="connsiteY19" fmla="*/ 2194560 h 2278380"/>
              <a:gd name="connsiteX20" fmla="*/ 906597 w 1340937"/>
              <a:gd name="connsiteY20" fmla="*/ 2186940 h 2278380"/>
              <a:gd name="connsiteX21" fmla="*/ 876117 w 1340937"/>
              <a:gd name="connsiteY21" fmla="*/ 1973580 h 2278380"/>
              <a:gd name="connsiteX22" fmla="*/ 761817 w 1340937"/>
              <a:gd name="connsiteY22" fmla="*/ 1844040 h 2278380"/>
              <a:gd name="connsiteX23" fmla="*/ 716097 w 1340937"/>
              <a:gd name="connsiteY23" fmla="*/ 1501140 h 2278380"/>
              <a:gd name="connsiteX24" fmla="*/ 571317 w 1340937"/>
              <a:gd name="connsiteY24" fmla="*/ 1348740 h 2278380"/>
              <a:gd name="connsiteX25" fmla="*/ 380817 w 1340937"/>
              <a:gd name="connsiteY25" fmla="*/ 861060 h 2278380"/>
              <a:gd name="connsiteX26" fmla="*/ 357957 w 1340937"/>
              <a:gd name="connsiteY26" fmla="*/ 746760 h 2278380"/>
              <a:gd name="connsiteX27" fmla="*/ 296997 w 1340937"/>
              <a:gd name="connsiteY27" fmla="*/ 701040 h 2278380"/>
              <a:gd name="connsiteX28" fmla="*/ 266517 w 1340937"/>
              <a:gd name="connsiteY28" fmla="*/ 640080 h 2278380"/>
              <a:gd name="connsiteX29" fmla="*/ 159837 w 1340937"/>
              <a:gd name="connsiteY29" fmla="*/ 464820 h 2278380"/>
              <a:gd name="connsiteX30" fmla="*/ 83637 w 1340937"/>
              <a:gd name="connsiteY30" fmla="*/ 365760 h 2278380"/>
              <a:gd name="connsiteX31" fmla="*/ 0 w 1340937"/>
              <a:gd name="connsiteY31" fmla="*/ 0 h 2278380"/>
              <a:gd name="connsiteX0" fmla="*/ 0 w 1340937"/>
              <a:gd name="connsiteY0" fmla="*/ 0 h 2270066"/>
              <a:gd name="connsiteX1" fmla="*/ 312420 w 1340937"/>
              <a:gd name="connsiteY1" fmla="*/ 24688 h 2270066"/>
              <a:gd name="connsiteX2" fmla="*/ 417336 w 1340937"/>
              <a:gd name="connsiteY2" fmla="*/ 179095 h 2270066"/>
              <a:gd name="connsiteX3" fmla="*/ 485733 w 1340937"/>
              <a:gd name="connsiteY3" fmla="*/ 319653 h 2270066"/>
              <a:gd name="connsiteX4" fmla="*/ 487513 w 1340937"/>
              <a:gd name="connsiteY4" fmla="*/ 477537 h 2270066"/>
              <a:gd name="connsiteX5" fmla="*/ 654255 w 1340937"/>
              <a:gd name="connsiteY5" fmla="*/ 772143 h 2270066"/>
              <a:gd name="connsiteX6" fmla="*/ 749239 w 1340937"/>
              <a:gd name="connsiteY6" fmla="*/ 842551 h 2270066"/>
              <a:gd name="connsiteX7" fmla="*/ 935845 w 1340937"/>
              <a:gd name="connsiteY7" fmla="*/ 912135 h 2270066"/>
              <a:gd name="connsiteX8" fmla="*/ 1067348 w 1340937"/>
              <a:gd name="connsiteY8" fmla="*/ 1120985 h 2270066"/>
              <a:gd name="connsiteX9" fmla="*/ 1113415 w 1340937"/>
              <a:gd name="connsiteY9" fmla="*/ 1391585 h 2270066"/>
              <a:gd name="connsiteX10" fmla="*/ 1119440 w 1340937"/>
              <a:gd name="connsiteY10" fmla="*/ 1511641 h 2270066"/>
              <a:gd name="connsiteX11" fmla="*/ 1202011 w 1340937"/>
              <a:gd name="connsiteY11" fmla="*/ 1627884 h 2270066"/>
              <a:gd name="connsiteX12" fmla="*/ 1238166 w 1340937"/>
              <a:gd name="connsiteY12" fmla="*/ 1779991 h 2270066"/>
              <a:gd name="connsiteX13" fmla="*/ 1322500 w 1340937"/>
              <a:gd name="connsiteY13" fmla="*/ 1853603 h 2270066"/>
              <a:gd name="connsiteX14" fmla="*/ 1340937 w 1340937"/>
              <a:gd name="connsiteY14" fmla="*/ 1996440 h 2270066"/>
              <a:gd name="connsiteX15" fmla="*/ 1330838 w 1340937"/>
              <a:gd name="connsiteY15" fmla="*/ 2194510 h 2270066"/>
              <a:gd name="connsiteX16" fmla="*/ 1238333 w 1340937"/>
              <a:gd name="connsiteY16" fmla="*/ 2270065 h 2270066"/>
              <a:gd name="connsiteX17" fmla="*/ 1145296 w 1340937"/>
              <a:gd name="connsiteY17" fmla="*/ 2237190 h 2270066"/>
              <a:gd name="connsiteX18" fmla="*/ 1086283 w 1340937"/>
              <a:gd name="connsiteY18" fmla="*/ 2211370 h 2270066"/>
              <a:gd name="connsiteX19" fmla="*/ 1005657 w 1340937"/>
              <a:gd name="connsiteY19" fmla="*/ 2194560 h 2270066"/>
              <a:gd name="connsiteX20" fmla="*/ 906597 w 1340937"/>
              <a:gd name="connsiteY20" fmla="*/ 2186940 h 2270066"/>
              <a:gd name="connsiteX21" fmla="*/ 876117 w 1340937"/>
              <a:gd name="connsiteY21" fmla="*/ 1973580 h 2270066"/>
              <a:gd name="connsiteX22" fmla="*/ 761817 w 1340937"/>
              <a:gd name="connsiteY22" fmla="*/ 1844040 h 2270066"/>
              <a:gd name="connsiteX23" fmla="*/ 716097 w 1340937"/>
              <a:gd name="connsiteY23" fmla="*/ 1501140 h 2270066"/>
              <a:gd name="connsiteX24" fmla="*/ 571317 w 1340937"/>
              <a:gd name="connsiteY24" fmla="*/ 1348740 h 2270066"/>
              <a:gd name="connsiteX25" fmla="*/ 380817 w 1340937"/>
              <a:gd name="connsiteY25" fmla="*/ 861060 h 2270066"/>
              <a:gd name="connsiteX26" fmla="*/ 357957 w 1340937"/>
              <a:gd name="connsiteY26" fmla="*/ 746760 h 2270066"/>
              <a:gd name="connsiteX27" fmla="*/ 296997 w 1340937"/>
              <a:gd name="connsiteY27" fmla="*/ 701040 h 2270066"/>
              <a:gd name="connsiteX28" fmla="*/ 266517 w 1340937"/>
              <a:gd name="connsiteY28" fmla="*/ 640080 h 2270066"/>
              <a:gd name="connsiteX29" fmla="*/ 159837 w 1340937"/>
              <a:gd name="connsiteY29" fmla="*/ 464820 h 2270066"/>
              <a:gd name="connsiteX30" fmla="*/ 83637 w 1340937"/>
              <a:gd name="connsiteY30" fmla="*/ 365760 h 2270066"/>
              <a:gd name="connsiteX31" fmla="*/ 0 w 1340937"/>
              <a:gd name="connsiteY31" fmla="*/ 0 h 2270066"/>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1012744 w 1340937"/>
              <a:gd name="connsiteY19" fmla="*/ 2155765 h 2270065"/>
              <a:gd name="connsiteX20" fmla="*/ 906597 w 1340937"/>
              <a:gd name="connsiteY20" fmla="*/ 2186940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1012744 w 1340937"/>
              <a:gd name="connsiteY19" fmla="*/ 2155765 h 2270065"/>
              <a:gd name="connsiteX20" fmla="*/ 945579 w 1340937"/>
              <a:gd name="connsiteY20" fmla="*/ 2144618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1012744 w 1340937"/>
              <a:gd name="connsiteY19" fmla="*/ 2155765 h 2270065"/>
              <a:gd name="connsiteX20" fmla="*/ 945579 w 1340937"/>
              <a:gd name="connsiteY20" fmla="*/ 2144618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1012744 w 1340937"/>
              <a:gd name="connsiteY19" fmla="*/ 2155765 h 2270065"/>
              <a:gd name="connsiteX20" fmla="*/ 970386 w 1340937"/>
              <a:gd name="connsiteY20" fmla="*/ 2134037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1012744 w 1340937"/>
              <a:gd name="connsiteY19" fmla="*/ 2155765 h 2270065"/>
              <a:gd name="connsiteX20" fmla="*/ 991649 w 1340937"/>
              <a:gd name="connsiteY20" fmla="*/ 2119930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1012744 w 1340937"/>
              <a:gd name="connsiteY19" fmla="*/ 2155765 h 2270065"/>
              <a:gd name="connsiteX20" fmla="*/ 991649 w 1340937"/>
              <a:gd name="connsiteY20" fmla="*/ 2119930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995025 w 1340937"/>
              <a:gd name="connsiteY19" fmla="*/ 2159292 h 2270065"/>
              <a:gd name="connsiteX20" fmla="*/ 991649 w 1340937"/>
              <a:gd name="connsiteY20" fmla="*/ 2119930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995025 w 1340937"/>
              <a:gd name="connsiteY19" fmla="*/ 2159292 h 2270065"/>
              <a:gd name="connsiteX20" fmla="*/ 966842 w 1340937"/>
              <a:gd name="connsiteY20" fmla="*/ 2141091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155701 w 1340937"/>
              <a:gd name="connsiteY1" fmla="*/ 7297 h 2270065"/>
              <a:gd name="connsiteX2" fmla="*/ 312420 w 1340937"/>
              <a:gd name="connsiteY2" fmla="*/ 24688 h 2270065"/>
              <a:gd name="connsiteX3" fmla="*/ 417336 w 1340937"/>
              <a:gd name="connsiteY3" fmla="*/ 179095 h 2270065"/>
              <a:gd name="connsiteX4" fmla="*/ 485733 w 1340937"/>
              <a:gd name="connsiteY4" fmla="*/ 319653 h 2270065"/>
              <a:gd name="connsiteX5" fmla="*/ 487513 w 1340937"/>
              <a:gd name="connsiteY5" fmla="*/ 477537 h 2270065"/>
              <a:gd name="connsiteX6" fmla="*/ 654255 w 1340937"/>
              <a:gd name="connsiteY6" fmla="*/ 772143 h 2270065"/>
              <a:gd name="connsiteX7" fmla="*/ 749239 w 1340937"/>
              <a:gd name="connsiteY7" fmla="*/ 842551 h 2270065"/>
              <a:gd name="connsiteX8" fmla="*/ 935845 w 1340937"/>
              <a:gd name="connsiteY8" fmla="*/ 912135 h 2270065"/>
              <a:gd name="connsiteX9" fmla="*/ 1067348 w 1340937"/>
              <a:gd name="connsiteY9" fmla="*/ 1120985 h 2270065"/>
              <a:gd name="connsiteX10" fmla="*/ 1113415 w 1340937"/>
              <a:gd name="connsiteY10" fmla="*/ 1391585 h 2270065"/>
              <a:gd name="connsiteX11" fmla="*/ 1119440 w 1340937"/>
              <a:gd name="connsiteY11" fmla="*/ 1511641 h 2270065"/>
              <a:gd name="connsiteX12" fmla="*/ 1202011 w 1340937"/>
              <a:gd name="connsiteY12" fmla="*/ 1627884 h 2270065"/>
              <a:gd name="connsiteX13" fmla="*/ 1238166 w 1340937"/>
              <a:gd name="connsiteY13" fmla="*/ 1779991 h 2270065"/>
              <a:gd name="connsiteX14" fmla="*/ 1322500 w 1340937"/>
              <a:gd name="connsiteY14" fmla="*/ 1853603 h 2270065"/>
              <a:gd name="connsiteX15" fmla="*/ 1340937 w 1340937"/>
              <a:gd name="connsiteY15" fmla="*/ 1996440 h 2270065"/>
              <a:gd name="connsiteX16" fmla="*/ 1330838 w 1340937"/>
              <a:gd name="connsiteY16" fmla="*/ 2194510 h 2270065"/>
              <a:gd name="connsiteX17" fmla="*/ 1238333 w 1340937"/>
              <a:gd name="connsiteY17" fmla="*/ 2270065 h 2270065"/>
              <a:gd name="connsiteX18" fmla="*/ 1145296 w 1340937"/>
              <a:gd name="connsiteY18" fmla="*/ 2237190 h 2270065"/>
              <a:gd name="connsiteX19" fmla="*/ 1086283 w 1340937"/>
              <a:gd name="connsiteY19" fmla="*/ 2211370 h 2270065"/>
              <a:gd name="connsiteX20" fmla="*/ 995025 w 1340937"/>
              <a:gd name="connsiteY20" fmla="*/ 2159292 h 2270065"/>
              <a:gd name="connsiteX21" fmla="*/ 966842 w 1340937"/>
              <a:gd name="connsiteY21" fmla="*/ 2141091 h 2270065"/>
              <a:gd name="connsiteX22" fmla="*/ 876117 w 1340937"/>
              <a:gd name="connsiteY22" fmla="*/ 1973580 h 2270065"/>
              <a:gd name="connsiteX23" fmla="*/ 761817 w 1340937"/>
              <a:gd name="connsiteY23" fmla="*/ 1844040 h 2270065"/>
              <a:gd name="connsiteX24" fmla="*/ 716097 w 1340937"/>
              <a:gd name="connsiteY24" fmla="*/ 1501140 h 2270065"/>
              <a:gd name="connsiteX25" fmla="*/ 571317 w 1340937"/>
              <a:gd name="connsiteY25" fmla="*/ 1348740 h 2270065"/>
              <a:gd name="connsiteX26" fmla="*/ 380817 w 1340937"/>
              <a:gd name="connsiteY26" fmla="*/ 861060 h 2270065"/>
              <a:gd name="connsiteX27" fmla="*/ 357957 w 1340937"/>
              <a:gd name="connsiteY27" fmla="*/ 746760 h 2270065"/>
              <a:gd name="connsiteX28" fmla="*/ 296997 w 1340937"/>
              <a:gd name="connsiteY28" fmla="*/ 701040 h 2270065"/>
              <a:gd name="connsiteX29" fmla="*/ 266517 w 1340937"/>
              <a:gd name="connsiteY29" fmla="*/ 640080 h 2270065"/>
              <a:gd name="connsiteX30" fmla="*/ 159837 w 1340937"/>
              <a:gd name="connsiteY30" fmla="*/ 464820 h 2270065"/>
              <a:gd name="connsiteX31" fmla="*/ 83637 w 1340937"/>
              <a:gd name="connsiteY31" fmla="*/ 365760 h 2270065"/>
              <a:gd name="connsiteX32" fmla="*/ 0 w 1340937"/>
              <a:gd name="connsiteY32" fmla="*/ 0 h 2270065"/>
              <a:gd name="connsiteX0" fmla="*/ 0 w 1340937"/>
              <a:gd name="connsiteY0" fmla="*/ 161992 h 2432057"/>
              <a:gd name="connsiteX1" fmla="*/ 145070 w 1340937"/>
              <a:gd name="connsiteY1" fmla="*/ 0 h 2432057"/>
              <a:gd name="connsiteX2" fmla="*/ 312420 w 1340937"/>
              <a:gd name="connsiteY2" fmla="*/ 186680 h 2432057"/>
              <a:gd name="connsiteX3" fmla="*/ 417336 w 1340937"/>
              <a:gd name="connsiteY3" fmla="*/ 341087 h 2432057"/>
              <a:gd name="connsiteX4" fmla="*/ 485733 w 1340937"/>
              <a:gd name="connsiteY4" fmla="*/ 481645 h 2432057"/>
              <a:gd name="connsiteX5" fmla="*/ 487513 w 1340937"/>
              <a:gd name="connsiteY5" fmla="*/ 639529 h 2432057"/>
              <a:gd name="connsiteX6" fmla="*/ 654255 w 1340937"/>
              <a:gd name="connsiteY6" fmla="*/ 934135 h 2432057"/>
              <a:gd name="connsiteX7" fmla="*/ 749239 w 1340937"/>
              <a:gd name="connsiteY7" fmla="*/ 1004543 h 2432057"/>
              <a:gd name="connsiteX8" fmla="*/ 935845 w 1340937"/>
              <a:gd name="connsiteY8" fmla="*/ 1074127 h 2432057"/>
              <a:gd name="connsiteX9" fmla="*/ 1067348 w 1340937"/>
              <a:gd name="connsiteY9" fmla="*/ 1282977 h 2432057"/>
              <a:gd name="connsiteX10" fmla="*/ 1113415 w 1340937"/>
              <a:gd name="connsiteY10" fmla="*/ 1553577 h 2432057"/>
              <a:gd name="connsiteX11" fmla="*/ 1119440 w 1340937"/>
              <a:gd name="connsiteY11" fmla="*/ 1673633 h 2432057"/>
              <a:gd name="connsiteX12" fmla="*/ 1202011 w 1340937"/>
              <a:gd name="connsiteY12" fmla="*/ 1789876 h 2432057"/>
              <a:gd name="connsiteX13" fmla="*/ 1238166 w 1340937"/>
              <a:gd name="connsiteY13" fmla="*/ 1941983 h 2432057"/>
              <a:gd name="connsiteX14" fmla="*/ 1322500 w 1340937"/>
              <a:gd name="connsiteY14" fmla="*/ 2015595 h 2432057"/>
              <a:gd name="connsiteX15" fmla="*/ 1340937 w 1340937"/>
              <a:gd name="connsiteY15" fmla="*/ 2158432 h 2432057"/>
              <a:gd name="connsiteX16" fmla="*/ 1330838 w 1340937"/>
              <a:gd name="connsiteY16" fmla="*/ 2356502 h 2432057"/>
              <a:gd name="connsiteX17" fmla="*/ 1238333 w 1340937"/>
              <a:gd name="connsiteY17" fmla="*/ 2432057 h 2432057"/>
              <a:gd name="connsiteX18" fmla="*/ 1145296 w 1340937"/>
              <a:gd name="connsiteY18" fmla="*/ 2399182 h 2432057"/>
              <a:gd name="connsiteX19" fmla="*/ 1086283 w 1340937"/>
              <a:gd name="connsiteY19" fmla="*/ 2373362 h 2432057"/>
              <a:gd name="connsiteX20" fmla="*/ 995025 w 1340937"/>
              <a:gd name="connsiteY20" fmla="*/ 2321284 h 2432057"/>
              <a:gd name="connsiteX21" fmla="*/ 966842 w 1340937"/>
              <a:gd name="connsiteY21" fmla="*/ 2303083 h 2432057"/>
              <a:gd name="connsiteX22" fmla="*/ 876117 w 1340937"/>
              <a:gd name="connsiteY22" fmla="*/ 2135572 h 2432057"/>
              <a:gd name="connsiteX23" fmla="*/ 761817 w 1340937"/>
              <a:gd name="connsiteY23" fmla="*/ 2006032 h 2432057"/>
              <a:gd name="connsiteX24" fmla="*/ 716097 w 1340937"/>
              <a:gd name="connsiteY24" fmla="*/ 1663132 h 2432057"/>
              <a:gd name="connsiteX25" fmla="*/ 571317 w 1340937"/>
              <a:gd name="connsiteY25" fmla="*/ 1510732 h 2432057"/>
              <a:gd name="connsiteX26" fmla="*/ 380817 w 1340937"/>
              <a:gd name="connsiteY26" fmla="*/ 1023052 h 2432057"/>
              <a:gd name="connsiteX27" fmla="*/ 357957 w 1340937"/>
              <a:gd name="connsiteY27" fmla="*/ 908752 h 2432057"/>
              <a:gd name="connsiteX28" fmla="*/ 296997 w 1340937"/>
              <a:gd name="connsiteY28" fmla="*/ 863032 h 2432057"/>
              <a:gd name="connsiteX29" fmla="*/ 266517 w 1340937"/>
              <a:gd name="connsiteY29" fmla="*/ 802072 h 2432057"/>
              <a:gd name="connsiteX30" fmla="*/ 159837 w 1340937"/>
              <a:gd name="connsiteY30" fmla="*/ 626812 h 2432057"/>
              <a:gd name="connsiteX31" fmla="*/ 83637 w 1340937"/>
              <a:gd name="connsiteY31" fmla="*/ 527752 h 2432057"/>
              <a:gd name="connsiteX32" fmla="*/ 0 w 1340937"/>
              <a:gd name="connsiteY32" fmla="*/ 161992 h 2432057"/>
              <a:gd name="connsiteX0" fmla="*/ 0 w 1340937"/>
              <a:gd name="connsiteY0" fmla="*/ 161992 h 2432057"/>
              <a:gd name="connsiteX1" fmla="*/ 145070 w 1340937"/>
              <a:gd name="connsiteY1" fmla="*/ 0 h 2432057"/>
              <a:gd name="connsiteX2" fmla="*/ 190254 w 1340937"/>
              <a:gd name="connsiteY2" fmla="*/ 39676 h 2432057"/>
              <a:gd name="connsiteX3" fmla="*/ 312420 w 1340937"/>
              <a:gd name="connsiteY3" fmla="*/ 186680 h 2432057"/>
              <a:gd name="connsiteX4" fmla="*/ 417336 w 1340937"/>
              <a:gd name="connsiteY4" fmla="*/ 341087 h 2432057"/>
              <a:gd name="connsiteX5" fmla="*/ 485733 w 1340937"/>
              <a:gd name="connsiteY5" fmla="*/ 481645 h 2432057"/>
              <a:gd name="connsiteX6" fmla="*/ 487513 w 1340937"/>
              <a:gd name="connsiteY6" fmla="*/ 639529 h 2432057"/>
              <a:gd name="connsiteX7" fmla="*/ 654255 w 1340937"/>
              <a:gd name="connsiteY7" fmla="*/ 934135 h 2432057"/>
              <a:gd name="connsiteX8" fmla="*/ 749239 w 1340937"/>
              <a:gd name="connsiteY8" fmla="*/ 1004543 h 2432057"/>
              <a:gd name="connsiteX9" fmla="*/ 935845 w 1340937"/>
              <a:gd name="connsiteY9" fmla="*/ 1074127 h 2432057"/>
              <a:gd name="connsiteX10" fmla="*/ 1067348 w 1340937"/>
              <a:gd name="connsiteY10" fmla="*/ 1282977 h 2432057"/>
              <a:gd name="connsiteX11" fmla="*/ 1113415 w 1340937"/>
              <a:gd name="connsiteY11" fmla="*/ 1553577 h 2432057"/>
              <a:gd name="connsiteX12" fmla="*/ 1119440 w 1340937"/>
              <a:gd name="connsiteY12" fmla="*/ 1673633 h 2432057"/>
              <a:gd name="connsiteX13" fmla="*/ 1202011 w 1340937"/>
              <a:gd name="connsiteY13" fmla="*/ 1789876 h 2432057"/>
              <a:gd name="connsiteX14" fmla="*/ 1238166 w 1340937"/>
              <a:gd name="connsiteY14" fmla="*/ 1941983 h 2432057"/>
              <a:gd name="connsiteX15" fmla="*/ 1322500 w 1340937"/>
              <a:gd name="connsiteY15" fmla="*/ 2015595 h 2432057"/>
              <a:gd name="connsiteX16" fmla="*/ 1340937 w 1340937"/>
              <a:gd name="connsiteY16" fmla="*/ 2158432 h 2432057"/>
              <a:gd name="connsiteX17" fmla="*/ 1330838 w 1340937"/>
              <a:gd name="connsiteY17" fmla="*/ 2356502 h 2432057"/>
              <a:gd name="connsiteX18" fmla="*/ 1238333 w 1340937"/>
              <a:gd name="connsiteY18" fmla="*/ 2432057 h 2432057"/>
              <a:gd name="connsiteX19" fmla="*/ 1145296 w 1340937"/>
              <a:gd name="connsiteY19" fmla="*/ 2399182 h 2432057"/>
              <a:gd name="connsiteX20" fmla="*/ 1086283 w 1340937"/>
              <a:gd name="connsiteY20" fmla="*/ 2373362 h 2432057"/>
              <a:gd name="connsiteX21" fmla="*/ 995025 w 1340937"/>
              <a:gd name="connsiteY21" fmla="*/ 2321284 h 2432057"/>
              <a:gd name="connsiteX22" fmla="*/ 966842 w 1340937"/>
              <a:gd name="connsiteY22" fmla="*/ 2303083 h 2432057"/>
              <a:gd name="connsiteX23" fmla="*/ 876117 w 1340937"/>
              <a:gd name="connsiteY23" fmla="*/ 2135572 h 2432057"/>
              <a:gd name="connsiteX24" fmla="*/ 761817 w 1340937"/>
              <a:gd name="connsiteY24" fmla="*/ 2006032 h 2432057"/>
              <a:gd name="connsiteX25" fmla="*/ 716097 w 1340937"/>
              <a:gd name="connsiteY25" fmla="*/ 1663132 h 2432057"/>
              <a:gd name="connsiteX26" fmla="*/ 571317 w 1340937"/>
              <a:gd name="connsiteY26" fmla="*/ 1510732 h 2432057"/>
              <a:gd name="connsiteX27" fmla="*/ 380817 w 1340937"/>
              <a:gd name="connsiteY27" fmla="*/ 1023052 h 2432057"/>
              <a:gd name="connsiteX28" fmla="*/ 357957 w 1340937"/>
              <a:gd name="connsiteY28" fmla="*/ 908752 h 2432057"/>
              <a:gd name="connsiteX29" fmla="*/ 296997 w 1340937"/>
              <a:gd name="connsiteY29" fmla="*/ 863032 h 2432057"/>
              <a:gd name="connsiteX30" fmla="*/ 266517 w 1340937"/>
              <a:gd name="connsiteY30" fmla="*/ 802072 h 2432057"/>
              <a:gd name="connsiteX31" fmla="*/ 159837 w 1340937"/>
              <a:gd name="connsiteY31" fmla="*/ 626812 h 2432057"/>
              <a:gd name="connsiteX32" fmla="*/ 83637 w 1340937"/>
              <a:gd name="connsiteY32" fmla="*/ 527752 h 2432057"/>
              <a:gd name="connsiteX33" fmla="*/ 0 w 1340937"/>
              <a:gd name="connsiteY33" fmla="*/ 161992 h 2432057"/>
              <a:gd name="connsiteX0" fmla="*/ 0 w 1340937"/>
              <a:gd name="connsiteY0" fmla="*/ 550829 h 2820894"/>
              <a:gd name="connsiteX1" fmla="*/ 145070 w 1340937"/>
              <a:gd name="connsiteY1" fmla="*/ 388837 h 2820894"/>
              <a:gd name="connsiteX2" fmla="*/ 277963 w 1340937"/>
              <a:gd name="connsiteY2" fmla="*/ 0 h 2820894"/>
              <a:gd name="connsiteX3" fmla="*/ 312420 w 1340937"/>
              <a:gd name="connsiteY3" fmla="*/ 575517 h 2820894"/>
              <a:gd name="connsiteX4" fmla="*/ 417336 w 1340937"/>
              <a:gd name="connsiteY4" fmla="*/ 729924 h 2820894"/>
              <a:gd name="connsiteX5" fmla="*/ 485733 w 1340937"/>
              <a:gd name="connsiteY5" fmla="*/ 870482 h 2820894"/>
              <a:gd name="connsiteX6" fmla="*/ 487513 w 1340937"/>
              <a:gd name="connsiteY6" fmla="*/ 1028366 h 2820894"/>
              <a:gd name="connsiteX7" fmla="*/ 654255 w 1340937"/>
              <a:gd name="connsiteY7" fmla="*/ 1322972 h 2820894"/>
              <a:gd name="connsiteX8" fmla="*/ 749239 w 1340937"/>
              <a:gd name="connsiteY8" fmla="*/ 1393380 h 2820894"/>
              <a:gd name="connsiteX9" fmla="*/ 935845 w 1340937"/>
              <a:gd name="connsiteY9" fmla="*/ 1462964 h 2820894"/>
              <a:gd name="connsiteX10" fmla="*/ 1067348 w 1340937"/>
              <a:gd name="connsiteY10" fmla="*/ 1671814 h 2820894"/>
              <a:gd name="connsiteX11" fmla="*/ 1113415 w 1340937"/>
              <a:gd name="connsiteY11" fmla="*/ 1942414 h 2820894"/>
              <a:gd name="connsiteX12" fmla="*/ 1119440 w 1340937"/>
              <a:gd name="connsiteY12" fmla="*/ 2062470 h 2820894"/>
              <a:gd name="connsiteX13" fmla="*/ 1202011 w 1340937"/>
              <a:gd name="connsiteY13" fmla="*/ 2178713 h 2820894"/>
              <a:gd name="connsiteX14" fmla="*/ 1238166 w 1340937"/>
              <a:gd name="connsiteY14" fmla="*/ 2330820 h 2820894"/>
              <a:gd name="connsiteX15" fmla="*/ 1322500 w 1340937"/>
              <a:gd name="connsiteY15" fmla="*/ 2404432 h 2820894"/>
              <a:gd name="connsiteX16" fmla="*/ 1340937 w 1340937"/>
              <a:gd name="connsiteY16" fmla="*/ 2547269 h 2820894"/>
              <a:gd name="connsiteX17" fmla="*/ 1330838 w 1340937"/>
              <a:gd name="connsiteY17" fmla="*/ 2745339 h 2820894"/>
              <a:gd name="connsiteX18" fmla="*/ 1238333 w 1340937"/>
              <a:gd name="connsiteY18" fmla="*/ 2820894 h 2820894"/>
              <a:gd name="connsiteX19" fmla="*/ 1145296 w 1340937"/>
              <a:gd name="connsiteY19" fmla="*/ 2788019 h 2820894"/>
              <a:gd name="connsiteX20" fmla="*/ 1086283 w 1340937"/>
              <a:gd name="connsiteY20" fmla="*/ 2762199 h 2820894"/>
              <a:gd name="connsiteX21" fmla="*/ 995025 w 1340937"/>
              <a:gd name="connsiteY21" fmla="*/ 2710121 h 2820894"/>
              <a:gd name="connsiteX22" fmla="*/ 966842 w 1340937"/>
              <a:gd name="connsiteY22" fmla="*/ 2691920 h 2820894"/>
              <a:gd name="connsiteX23" fmla="*/ 876117 w 1340937"/>
              <a:gd name="connsiteY23" fmla="*/ 2524409 h 2820894"/>
              <a:gd name="connsiteX24" fmla="*/ 761817 w 1340937"/>
              <a:gd name="connsiteY24" fmla="*/ 2394869 h 2820894"/>
              <a:gd name="connsiteX25" fmla="*/ 716097 w 1340937"/>
              <a:gd name="connsiteY25" fmla="*/ 2051969 h 2820894"/>
              <a:gd name="connsiteX26" fmla="*/ 571317 w 1340937"/>
              <a:gd name="connsiteY26" fmla="*/ 1899569 h 2820894"/>
              <a:gd name="connsiteX27" fmla="*/ 380817 w 1340937"/>
              <a:gd name="connsiteY27" fmla="*/ 1411889 h 2820894"/>
              <a:gd name="connsiteX28" fmla="*/ 357957 w 1340937"/>
              <a:gd name="connsiteY28" fmla="*/ 1297589 h 2820894"/>
              <a:gd name="connsiteX29" fmla="*/ 296997 w 1340937"/>
              <a:gd name="connsiteY29" fmla="*/ 1251869 h 2820894"/>
              <a:gd name="connsiteX30" fmla="*/ 266517 w 1340937"/>
              <a:gd name="connsiteY30" fmla="*/ 1190909 h 2820894"/>
              <a:gd name="connsiteX31" fmla="*/ 159837 w 1340937"/>
              <a:gd name="connsiteY31" fmla="*/ 1015649 h 2820894"/>
              <a:gd name="connsiteX32" fmla="*/ 83637 w 1340937"/>
              <a:gd name="connsiteY32" fmla="*/ 916589 h 2820894"/>
              <a:gd name="connsiteX33" fmla="*/ 0 w 1340937"/>
              <a:gd name="connsiteY33" fmla="*/ 550829 h 2820894"/>
              <a:gd name="connsiteX0" fmla="*/ 0 w 1340937"/>
              <a:gd name="connsiteY0" fmla="*/ 550829 h 2820894"/>
              <a:gd name="connsiteX1" fmla="*/ 145070 w 1340937"/>
              <a:gd name="connsiteY1" fmla="*/ 388837 h 2820894"/>
              <a:gd name="connsiteX2" fmla="*/ 277963 w 1340937"/>
              <a:gd name="connsiteY2" fmla="*/ 0 h 2820894"/>
              <a:gd name="connsiteX3" fmla="*/ 288595 w 1340937"/>
              <a:gd name="connsiteY3" fmla="*/ 240710 h 2820894"/>
              <a:gd name="connsiteX4" fmla="*/ 312420 w 1340937"/>
              <a:gd name="connsiteY4" fmla="*/ 575517 h 2820894"/>
              <a:gd name="connsiteX5" fmla="*/ 417336 w 1340937"/>
              <a:gd name="connsiteY5" fmla="*/ 729924 h 2820894"/>
              <a:gd name="connsiteX6" fmla="*/ 485733 w 1340937"/>
              <a:gd name="connsiteY6" fmla="*/ 870482 h 2820894"/>
              <a:gd name="connsiteX7" fmla="*/ 487513 w 1340937"/>
              <a:gd name="connsiteY7" fmla="*/ 1028366 h 2820894"/>
              <a:gd name="connsiteX8" fmla="*/ 654255 w 1340937"/>
              <a:gd name="connsiteY8" fmla="*/ 1322972 h 2820894"/>
              <a:gd name="connsiteX9" fmla="*/ 749239 w 1340937"/>
              <a:gd name="connsiteY9" fmla="*/ 1393380 h 2820894"/>
              <a:gd name="connsiteX10" fmla="*/ 935845 w 1340937"/>
              <a:gd name="connsiteY10" fmla="*/ 1462964 h 2820894"/>
              <a:gd name="connsiteX11" fmla="*/ 1067348 w 1340937"/>
              <a:gd name="connsiteY11" fmla="*/ 1671814 h 2820894"/>
              <a:gd name="connsiteX12" fmla="*/ 1113415 w 1340937"/>
              <a:gd name="connsiteY12" fmla="*/ 1942414 h 2820894"/>
              <a:gd name="connsiteX13" fmla="*/ 1119440 w 1340937"/>
              <a:gd name="connsiteY13" fmla="*/ 2062470 h 2820894"/>
              <a:gd name="connsiteX14" fmla="*/ 1202011 w 1340937"/>
              <a:gd name="connsiteY14" fmla="*/ 2178713 h 2820894"/>
              <a:gd name="connsiteX15" fmla="*/ 1238166 w 1340937"/>
              <a:gd name="connsiteY15" fmla="*/ 2330820 h 2820894"/>
              <a:gd name="connsiteX16" fmla="*/ 1322500 w 1340937"/>
              <a:gd name="connsiteY16" fmla="*/ 2404432 h 2820894"/>
              <a:gd name="connsiteX17" fmla="*/ 1340937 w 1340937"/>
              <a:gd name="connsiteY17" fmla="*/ 2547269 h 2820894"/>
              <a:gd name="connsiteX18" fmla="*/ 1330838 w 1340937"/>
              <a:gd name="connsiteY18" fmla="*/ 2745339 h 2820894"/>
              <a:gd name="connsiteX19" fmla="*/ 1238333 w 1340937"/>
              <a:gd name="connsiteY19" fmla="*/ 2820894 h 2820894"/>
              <a:gd name="connsiteX20" fmla="*/ 1145296 w 1340937"/>
              <a:gd name="connsiteY20" fmla="*/ 2788019 h 2820894"/>
              <a:gd name="connsiteX21" fmla="*/ 1086283 w 1340937"/>
              <a:gd name="connsiteY21" fmla="*/ 2762199 h 2820894"/>
              <a:gd name="connsiteX22" fmla="*/ 995025 w 1340937"/>
              <a:gd name="connsiteY22" fmla="*/ 2710121 h 2820894"/>
              <a:gd name="connsiteX23" fmla="*/ 966842 w 1340937"/>
              <a:gd name="connsiteY23" fmla="*/ 2691920 h 2820894"/>
              <a:gd name="connsiteX24" fmla="*/ 876117 w 1340937"/>
              <a:gd name="connsiteY24" fmla="*/ 2524409 h 2820894"/>
              <a:gd name="connsiteX25" fmla="*/ 761817 w 1340937"/>
              <a:gd name="connsiteY25" fmla="*/ 2394869 h 2820894"/>
              <a:gd name="connsiteX26" fmla="*/ 716097 w 1340937"/>
              <a:gd name="connsiteY26" fmla="*/ 2051969 h 2820894"/>
              <a:gd name="connsiteX27" fmla="*/ 571317 w 1340937"/>
              <a:gd name="connsiteY27" fmla="*/ 1899569 h 2820894"/>
              <a:gd name="connsiteX28" fmla="*/ 380817 w 1340937"/>
              <a:gd name="connsiteY28" fmla="*/ 1411889 h 2820894"/>
              <a:gd name="connsiteX29" fmla="*/ 357957 w 1340937"/>
              <a:gd name="connsiteY29" fmla="*/ 1297589 h 2820894"/>
              <a:gd name="connsiteX30" fmla="*/ 296997 w 1340937"/>
              <a:gd name="connsiteY30" fmla="*/ 1251869 h 2820894"/>
              <a:gd name="connsiteX31" fmla="*/ 266517 w 1340937"/>
              <a:gd name="connsiteY31" fmla="*/ 1190909 h 2820894"/>
              <a:gd name="connsiteX32" fmla="*/ 159837 w 1340937"/>
              <a:gd name="connsiteY32" fmla="*/ 1015649 h 2820894"/>
              <a:gd name="connsiteX33" fmla="*/ 83637 w 1340937"/>
              <a:gd name="connsiteY33" fmla="*/ 916589 h 2820894"/>
              <a:gd name="connsiteX34" fmla="*/ 0 w 1340937"/>
              <a:gd name="connsiteY34" fmla="*/ 550829 h 2820894"/>
              <a:gd name="connsiteX0" fmla="*/ 0 w 1340937"/>
              <a:gd name="connsiteY0" fmla="*/ 550829 h 2820894"/>
              <a:gd name="connsiteX1" fmla="*/ 145070 w 1340937"/>
              <a:gd name="connsiteY1" fmla="*/ 388837 h 2820894"/>
              <a:gd name="connsiteX2" fmla="*/ 277963 w 1340937"/>
              <a:gd name="connsiteY2" fmla="*/ 0 h 2820894"/>
              <a:gd name="connsiteX3" fmla="*/ 347068 w 1340937"/>
              <a:gd name="connsiteY3" fmla="*/ 436451 h 2820894"/>
              <a:gd name="connsiteX4" fmla="*/ 312420 w 1340937"/>
              <a:gd name="connsiteY4" fmla="*/ 575517 h 2820894"/>
              <a:gd name="connsiteX5" fmla="*/ 417336 w 1340937"/>
              <a:gd name="connsiteY5" fmla="*/ 729924 h 2820894"/>
              <a:gd name="connsiteX6" fmla="*/ 485733 w 1340937"/>
              <a:gd name="connsiteY6" fmla="*/ 870482 h 2820894"/>
              <a:gd name="connsiteX7" fmla="*/ 487513 w 1340937"/>
              <a:gd name="connsiteY7" fmla="*/ 1028366 h 2820894"/>
              <a:gd name="connsiteX8" fmla="*/ 654255 w 1340937"/>
              <a:gd name="connsiteY8" fmla="*/ 1322972 h 2820894"/>
              <a:gd name="connsiteX9" fmla="*/ 749239 w 1340937"/>
              <a:gd name="connsiteY9" fmla="*/ 1393380 h 2820894"/>
              <a:gd name="connsiteX10" fmla="*/ 935845 w 1340937"/>
              <a:gd name="connsiteY10" fmla="*/ 1462964 h 2820894"/>
              <a:gd name="connsiteX11" fmla="*/ 1067348 w 1340937"/>
              <a:gd name="connsiteY11" fmla="*/ 1671814 h 2820894"/>
              <a:gd name="connsiteX12" fmla="*/ 1113415 w 1340937"/>
              <a:gd name="connsiteY12" fmla="*/ 1942414 h 2820894"/>
              <a:gd name="connsiteX13" fmla="*/ 1119440 w 1340937"/>
              <a:gd name="connsiteY13" fmla="*/ 2062470 h 2820894"/>
              <a:gd name="connsiteX14" fmla="*/ 1202011 w 1340937"/>
              <a:gd name="connsiteY14" fmla="*/ 2178713 h 2820894"/>
              <a:gd name="connsiteX15" fmla="*/ 1238166 w 1340937"/>
              <a:gd name="connsiteY15" fmla="*/ 2330820 h 2820894"/>
              <a:gd name="connsiteX16" fmla="*/ 1322500 w 1340937"/>
              <a:gd name="connsiteY16" fmla="*/ 2404432 h 2820894"/>
              <a:gd name="connsiteX17" fmla="*/ 1340937 w 1340937"/>
              <a:gd name="connsiteY17" fmla="*/ 2547269 h 2820894"/>
              <a:gd name="connsiteX18" fmla="*/ 1330838 w 1340937"/>
              <a:gd name="connsiteY18" fmla="*/ 2745339 h 2820894"/>
              <a:gd name="connsiteX19" fmla="*/ 1238333 w 1340937"/>
              <a:gd name="connsiteY19" fmla="*/ 2820894 h 2820894"/>
              <a:gd name="connsiteX20" fmla="*/ 1145296 w 1340937"/>
              <a:gd name="connsiteY20" fmla="*/ 2788019 h 2820894"/>
              <a:gd name="connsiteX21" fmla="*/ 1086283 w 1340937"/>
              <a:gd name="connsiteY21" fmla="*/ 2762199 h 2820894"/>
              <a:gd name="connsiteX22" fmla="*/ 995025 w 1340937"/>
              <a:gd name="connsiteY22" fmla="*/ 2710121 h 2820894"/>
              <a:gd name="connsiteX23" fmla="*/ 966842 w 1340937"/>
              <a:gd name="connsiteY23" fmla="*/ 2691920 h 2820894"/>
              <a:gd name="connsiteX24" fmla="*/ 876117 w 1340937"/>
              <a:gd name="connsiteY24" fmla="*/ 2524409 h 2820894"/>
              <a:gd name="connsiteX25" fmla="*/ 761817 w 1340937"/>
              <a:gd name="connsiteY25" fmla="*/ 2394869 h 2820894"/>
              <a:gd name="connsiteX26" fmla="*/ 716097 w 1340937"/>
              <a:gd name="connsiteY26" fmla="*/ 2051969 h 2820894"/>
              <a:gd name="connsiteX27" fmla="*/ 571317 w 1340937"/>
              <a:gd name="connsiteY27" fmla="*/ 1899569 h 2820894"/>
              <a:gd name="connsiteX28" fmla="*/ 380817 w 1340937"/>
              <a:gd name="connsiteY28" fmla="*/ 1411889 h 2820894"/>
              <a:gd name="connsiteX29" fmla="*/ 357957 w 1340937"/>
              <a:gd name="connsiteY29" fmla="*/ 1297589 h 2820894"/>
              <a:gd name="connsiteX30" fmla="*/ 296997 w 1340937"/>
              <a:gd name="connsiteY30" fmla="*/ 1251869 h 2820894"/>
              <a:gd name="connsiteX31" fmla="*/ 266517 w 1340937"/>
              <a:gd name="connsiteY31" fmla="*/ 1190909 h 2820894"/>
              <a:gd name="connsiteX32" fmla="*/ 159837 w 1340937"/>
              <a:gd name="connsiteY32" fmla="*/ 1015649 h 2820894"/>
              <a:gd name="connsiteX33" fmla="*/ 83637 w 1340937"/>
              <a:gd name="connsiteY33" fmla="*/ 916589 h 2820894"/>
              <a:gd name="connsiteX34" fmla="*/ 0 w 1340937"/>
              <a:gd name="connsiteY34" fmla="*/ 550829 h 2820894"/>
              <a:gd name="connsiteX0" fmla="*/ 0 w 1340937"/>
              <a:gd name="connsiteY0" fmla="*/ 545538 h 2815603"/>
              <a:gd name="connsiteX1" fmla="*/ 145070 w 1340937"/>
              <a:gd name="connsiteY1" fmla="*/ 383546 h 2815603"/>
              <a:gd name="connsiteX2" fmla="*/ 254043 w 1340937"/>
              <a:gd name="connsiteY2" fmla="*/ 0 h 2815603"/>
              <a:gd name="connsiteX3" fmla="*/ 347068 w 1340937"/>
              <a:gd name="connsiteY3" fmla="*/ 431160 h 2815603"/>
              <a:gd name="connsiteX4" fmla="*/ 312420 w 1340937"/>
              <a:gd name="connsiteY4" fmla="*/ 570226 h 2815603"/>
              <a:gd name="connsiteX5" fmla="*/ 417336 w 1340937"/>
              <a:gd name="connsiteY5" fmla="*/ 724633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5845 w 1340937"/>
              <a:gd name="connsiteY10" fmla="*/ 1457673 h 2815603"/>
              <a:gd name="connsiteX11" fmla="*/ 1067348 w 1340937"/>
              <a:gd name="connsiteY11" fmla="*/ 1666523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40937"/>
              <a:gd name="connsiteY0" fmla="*/ 545538 h 2815603"/>
              <a:gd name="connsiteX1" fmla="*/ 145070 w 1340937"/>
              <a:gd name="connsiteY1" fmla="*/ 383546 h 2815603"/>
              <a:gd name="connsiteX2" fmla="*/ 254043 w 1340937"/>
              <a:gd name="connsiteY2" fmla="*/ 0 h 2815603"/>
              <a:gd name="connsiteX3" fmla="*/ 347068 w 1340937"/>
              <a:gd name="connsiteY3" fmla="*/ 431160 h 2815603"/>
              <a:gd name="connsiteX4" fmla="*/ 312420 w 1340937"/>
              <a:gd name="connsiteY4" fmla="*/ 570226 h 2815603"/>
              <a:gd name="connsiteX5" fmla="*/ 417336 w 1340937"/>
              <a:gd name="connsiteY5" fmla="*/ 724633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5845 w 1340937"/>
              <a:gd name="connsiteY10" fmla="*/ 1457673 h 2815603"/>
              <a:gd name="connsiteX11" fmla="*/ 1067348 w 1340937"/>
              <a:gd name="connsiteY11" fmla="*/ 1666523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40937"/>
              <a:gd name="connsiteY0" fmla="*/ 545538 h 2815603"/>
              <a:gd name="connsiteX1" fmla="*/ 145070 w 1340937"/>
              <a:gd name="connsiteY1" fmla="*/ 383546 h 2815603"/>
              <a:gd name="connsiteX2" fmla="*/ 254043 w 1340937"/>
              <a:gd name="connsiteY2" fmla="*/ 0 h 2815603"/>
              <a:gd name="connsiteX3" fmla="*/ 336437 w 1340937"/>
              <a:gd name="connsiteY3" fmla="*/ 452322 h 2815603"/>
              <a:gd name="connsiteX4" fmla="*/ 312420 w 1340937"/>
              <a:gd name="connsiteY4" fmla="*/ 570226 h 2815603"/>
              <a:gd name="connsiteX5" fmla="*/ 417336 w 1340937"/>
              <a:gd name="connsiteY5" fmla="*/ 724633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5845 w 1340937"/>
              <a:gd name="connsiteY10" fmla="*/ 1457673 h 2815603"/>
              <a:gd name="connsiteX11" fmla="*/ 1067348 w 1340937"/>
              <a:gd name="connsiteY11" fmla="*/ 1666523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40937"/>
              <a:gd name="connsiteY0" fmla="*/ 545538 h 2815603"/>
              <a:gd name="connsiteX1" fmla="*/ 145070 w 1340937"/>
              <a:gd name="connsiteY1" fmla="*/ 383546 h 2815603"/>
              <a:gd name="connsiteX2" fmla="*/ 254043 w 1340937"/>
              <a:gd name="connsiteY2" fmla="*/ 0 h 2815603"/>
              <a:gd name="connsiteX3" fmla="*/ 336437 w 1340937"/>
              <a:gd name="connsiteY3" fmla="*/ 452322 h 2815603"/>
              <a:gd name="connsiteX4" fmla="*/ 312420 w 1340937"/>
              <a:gd name="connsiteY4" fmla="*/ 570226 h 2815603"/>
              <a:gd name="connsiteX5" fmla="*/ 409362 w 1340937"/>
              <a:gd name="connsiteY5" fmla="*/ 737858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5845 w 1340937"/>
              <a:gd name="connsiteY10" fmla="*/ 1457673 h 2815603"/>
              <a:gd name="connsiteX11" fmla="*/ 1067348 w 1340937"/>
              <a:gd name="connsiteY11" fmla="*/ 1666523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40937"/>
              <a:gd name="connsiteY0" fmla="*/ 545538 h 2815603"/>
              <a:gd name="connsiteX1" fmla="*/ 145070 w 1340937"/>
              <a:gd name="connsiteY1" fmla="*/ 383546 h 2815603"/>
              <a:gd name="connsiteX2" fmla="*/ 254043 w 1340937"/>
              <a:gd name="connsiteY2" fmla="*/ 0 h 2815603"/>
              <a:gd name="connsiteX3" fmla="*/ 336437 w 1340937"/>
              <a:gd name="connsiteY3" fmla="*/ 452322 h 2815603"/>
              <a:gd name="connsiteX4" fmla="*/ 312420 w 1340937"/>
              <a:gd name="connsiteY4" fmla="*/ 570226 h 2815603"/>
              <a:gd name="connsiteX5" fmla="*/ 409362 w 1340937"/>
              <a:gd name="connsiteY5" fmla="*/ 737858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0529 w 1340937"/>
              <a:gd name="connsiteY10" fmla="*/ 1473544 h 2815603"/>
              <a:gd name="connsiteX11" fmla="*/ 1067348 w 1340937"/>
              <a:gd name="connsiteY11" fmla="*/ 1666523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40937"/>
              <a:gd name="connsiteY0" fmla="*/ 545538 h 2815603"/>
              <a:gd name="connsiteX1" fmla="*/ 145070 w 1340937"/>
              <a:gd name="connsiteY1" fmla="*/ 383546 h 2815603"/>
              <a:gd name="connsiteX2" fmla="*/ 254043 w 1340937"/>
              <a:gd name="connsiteY2" fmla="*/ 0 h 2815603"/>
              <a:gd name="connsiteX3" fmla="*/ 336437 w 1340937"/>
              <a:gd name="connsiteY3" fmla="*/ 452322 h 2815603"/>
              <a:gd name="connsiteX4" fmla="*/ 312420 w 1340937"/>
              <a:gd name="connsiteY4" fmla="*/ 570226 h 2815603"/>
              <a:gd name="connsiteX5" fmla="*/ 409362 w 1340937"/>
              <a:gd name="connsiteY5" fmla="*/ 737858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0529 w 1340937"/>
              <a:gd name="connsiteY10" fmla="*/ 1473544 h 2815603"/>
              <a:gd name="connsiteX11" fmla="*/ 1067348 w 1340937"/>
              <a:gd name="connsiteY11" fmla="*/ 1666523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40937"/>
              <a:gd name="connsiteY0" fmla="*/ 545538 h 2815603"/>
              <a:gd name="connsiteX1" fmla="*/ 145070 w 1340937"/>
              <a:gd name="connsiteY1" fmla="*/ 383546 h 2815603"/>
              <a:gd name="connsiteX2" fmla="*/ 254043 w 1340937"/>
              <a:gd name="connsiteY2" fmla="*/ 0 h 2815603"/>
              <a:gd name="connsiteX3" fmla="*/ 336437 w 1340937"/>
              <a:gd name="connsiteY3" fmla="*/ 452322 h 2815603"/>
              <a:gd name="connsiteX4" fmla="*/ 312420 w 1340937"/>
              <a:gd name="connsiteY4" fmla="*/ 570226 h 2815603"/>
              <a:gd name="connsiteX5" fmla="*/ 409362 w 1340937"/>
              <a:gd name="connsiteY5" fmla="*/ 737858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0529 w 1340937"/>
              <a:gd name="connsiteY10" fmla="*/ 1473544 h 2815603"/>
              <a:gd name="connsiteX11" fmla="*/ 1056717 w 1340937"/>
              <a:gd name="connsiteY11" fmla="*/ 1658587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30838"/>
              <a:gd name="connsiteY0" fmla="*/ 545538 h 2815603"/>
              <a:gd name="connsiteX1" fmla="*/ 145070 w 1330838"/>
              <a:gd name="connsiteY1" fmla="*/ 383546 h 2815603"/>
              <a:gd name="connsiteX2" fmla="*/ 254043 w 1330838"/>
              <a:gd name="connsiteY2" fmla="*/ 0 h 2815603"/>
              <a:gd name="connsiteX3" fmla="*/ 336437 w 1330838"/>
              <a:gd name="connsiteY3" fmla="*/ 452322 h 2815603"/>
              <a:gd name="connsiteX4" fmla="*/ 312420 w 1330838"/>
              <a:gd name="connsiteY4" fmla="*/ 570226 h 2815603"/>
              <a:gd name="connsiteX5" fmla="*/ 409362 w 1330838"/>
              <a:gd name="connsiteY5" fmla="*/ 737858 h 2815603"/>
              <a:gd name="connsiteX6" fmla="*/ 485733 w 1330838"/>
              <a:gd name="connsiteY6" fmla="*/ 865191 h 2815603"/>
              <a:gd name="connsiteX7" fmla="*/ 487513 w 1330838"/>
              <a:gd name="connsiteY7" fmla="*/ 1023075 h 2815603"/>
              <a:gd name="connsiteX8" fmla="*/ 654255 w 1330838"/>
              <a:gd name="connsiteY8" fmla="*/ 1317681 h 2815603"/>
              <a:gd name="connsiteX9" fmla="*/ 749239 w 1330838"/>
              <a:gd name="connsiteY9" fmla="*/ 1388089 h 2815603"/>
              <a:gd name="connsiteX10" fmla="*/ 930529 w 1330838"/>
              <a:gd name="connsiteY10" fmla="*/ 1473544 h 2815603"/>
              <a:gd name="connsiteX11" fmla="*/ 1056717 w 1330838"/>
              <a:gd name="connsiteY11" fmla="*/ 1658587 h 2815603"/>
              <a:gd name="connsiteX12" fmla="*/ 1113415 w 1330838"/>
              <a:gd name="connsiteY12" fmla="*/ 1937123 h 2815603"/>
              <a:gd name="connsiteX13" fmla="*/ 1119440 w 1330838"/>
              <a:gd name="connsiteY13" fmla="*/ 2057179 h 2815603"/>
              <a:gd name="connsiteX14" fmla="*/ 1202011 w 1330838"/>
              <a:gd name="connsiteY14" fmla="*/ 2173422 h 2815603"/>
              <a:gd name="connsiteX15" fmla="*/ 1238166 w 1330838"/>
              <a:gd name="connsiteY15" fmla="*/ 2325529 h 2815603"/>
              <a:gd name="connsiteX16" fmla="*/ 1322500 w 1330838"/>
              <a:gd name="connsiteY16" fmla="*/ 2399141 h 2815603"/>
              <a:gd name="connsiteX17" fmla="*/ 1324990 w 1330838"/>
              <a:gd name="connsiteY17" fmla="*/ 2539333 h 2815603"/>
              <a:gd name="connsiteX18" fmla="*/ 1330838 w 1330838"/>
              <a:gd name="connsiteY18" fmla="*/ 2740048 h 2815603"/>
              <a:gd name="connsiteX19" fmla="*/ 1238333 w 1330838"/>
              <a:gd name="connsiteY19" fmla="*/ 2815603 h 2815603"/>
              <a:gd name="connsiteX20" fmla="*/ 1145296 w 1330838"/>
              <a:gd name="connsiteY20" fmla="*/ 2782728 h 2815603"/>
              <a:gd name="connsiteX21" fmla="*/ 1086283 w 1330838"/>
              <a:gd name="connsiteY21" fmla="*/ 2756908 h 2815603"/>
              <a:gd name="connsiteX22" fmla="*/ 995025 w 1330838"/>
              <a:gd name="connsiteY22" fmla="*/ 2704830 h 2815603"/>
              <a:gd name="connsiteX23" fmla="*/ 966842 w 1330838"/>
              <a:gd name="connsiteY23" fmla="*/ 2686629 h 2815603"/>
              <a:gd name="connsiteX24" fmla="*/ 876117 w 1330838"/>
              <a:gd name="connsiteY24" fmla="*/ 2519118 h 2815603"/>
              <a:gd name="connsiteX25" fmla="*/ 761817 w 1330838"/>
              <a:gd name="connsiteY25" fmla="*/ 2389578 h 2815603"/>
              <a:gd name="connsiteX26" fmla="*/ 716097 w 1330838"/>
              <a:gd name="connsiteY26" fmla="*/ 2046678 h 2815603"/>
              <a:gd name="connsiteX27" fmla="*/ 571317 w 1330838"/>
              <a:gd name="connsiteY27" fmla="*/ 1894278 h 2815603"/>
              <a:gd name="connsiteX28" fmla="*/ 380817 w 1330838"/>
              <a:gd name="connsiteY28" fmla="*/ 1406598 h 2815603"/>
              <a:gd name="connsiteX29" fmla="*/ 357957 w 1330838"/>
              <a:gd name="connsiteY29" fmla="*/ 1292298 h 2815603"/>
              <a:gd name="connsiteX30" fmla="*/ 296997 w 1330838"/>
              <a:gd name="connsiteY30" fmla="*/ 1246578 h 2815603"/>
              <a:gd name="connsiteX31" fmla="*/ 266517 w 1330838"/>
              <a:gd name="connsiteY31" fmla="*/ 1185618 h 2815603"/>
              <a:gd name="connsiteX32" fmla="*/ 159837 w 1330838"/>
              <a:gd name="connsiteY32" fmla="*/ 1010358 h 2815603"/>
              <a:gd name="connsiteX33" fmla="*/ 83637 w 1330838"/>
              <a:gd name="connsiteY33" fmla="*/ 911298 h 2815603"/>
              <a:gd name="connsiteX34" fmla="*/ 0 w 1330838"/>
              <a:gd name="connsiteY34" fmla="*/ 545538 h 2815603"/>
              <a:gd name="connsiteX0" fmla="*/ 0 w 1330838"/>
              <a:gd name="connsiteY0" fmla="*/ 545538 h 2815603"/>
              <a:gd name="connsiteX1" fmla="*/ 145070 w 1330838"/>
              <a:gd name="connsiteY1" fmla="*/ 383546 h 2815603"/>
              <a:gd name="connsiteX2" fmla="*/ 254043 w 1330838"/>
              <a:gd name="connsiteY2" fmla="*/ 0 h 2815603"/>
              <a:gd name="connsiteX3" fmla="*/ 336437 w 1330838"/>
              <a:gd name="connsiteY3" fmla="*/ 452322 h 2815603"/>
              <a:gd name="connsiteX4" fmla="*/ 312420 w 1330838"/>
              <a:gd name="connsiteY4" fmla="*/ 570226 h 2815603"/>
              <a:gd name="connsiteX5" fmla="*/ 409362 w 1330838"/>
              <a:gd name="connsiteY5" fmla="*/ 737858 h 2815603"/>
              <a:gd name="connsiteX6" fmla="*/ 485733 w 1330838"/>
              <a:gd name="connsiteY6" fmla="*/ 865191 h 2815603"/>
              <a:gd name="connsiteX7" fmla="*/ 487513 w 1330838"/>
              <a:gd name="connsiteY7" fmla="*/ 1023075 h 2815603"/>
              <a:gd name="connsiteX8" fmla="*/ 654255 w 1330838"/>
              <a:gd name="connsiteY8" fmla="*/ 1317681 h 2815603"/>
              <a:gd name="connsiteX9" fmla="*/ 749239 w 1330838"/>
              <a:gd name="connsiteY9" fmla="*/ 1388089 h 2815603"/>
              <a:gd name="connsiteX10" fmla="*/ 930529 w 1330838"/>
              <a:gd name="connsiteY10" fmla="*/ 1473544 h 2815603"/>
              <a:gd name="connsiteX11" fmla="*/ 1056717 w 1330838"/>
              <a:gd name="connsiteY11" fmla="*/ 1658587 h 2815603"/>
              <a:gd name="connsiteX12" fmla="*/ 1113415 w 1330838"/>
              <a:gd name="connsiteY12" fmla="*/ 1937123 h 2815603"/>
              <a:gd name="connsiteX13" fmla="*/ 1119440 w 1330838"/>
              <a:gd name="connsiteY13" fmla="*/ 2057179 h 2815603"/>
              <a:gd name="connsiteX14" fmla="*/ 1202011 w 1330838"/>
              <a:gd name="connsiteY14" fmla="*/ 2173422 h 2815603"/>
              <a:gd name="connsiteX15" fmla="*/ 1238166 w 1330838"/>
              <a:gd name="connsiteY15" fmla="*/ 2325529 h 2815603"/>
              <a:gd name="connsiteX16" fmla="*/ 1311869 w 1330838"/>
              <a:gd name="connsiteY16" fmla="*/ 2388560 h 2815603"/>
              <a:gd name="connsiteX17" fmla="*/ 1324990 w 1330838"/>
              <a:gd name="connsiteY17" fmla="*/ 2539333 h 2815603"/>
              <a:gd name="connsiteX18" fmla="*/ 1330838 w 1330838"/>
              <a:gd name="connsiteY18" fmla="*/ 2740048 h 2815603"/>
              <a:gd name="connsiteX19" fmla="*/ 1238333 w 1330838"/>
              <a:gd name="connsiteY19" fmla="*/ 2815603 h 2815603"/>
              <a:gd name="connsiteX20" fmla="*/ 1145296 w 1330838"/>
              <a:gd name="connsiteY20" fmla="*/ 2782728 h 2815603"/>
              <a:gd name="connsiteX21" fmla="*/ 1086283 w 1330838"/>
              <a:gd name="connsiteY21" fmla="*/ 2756908 h 2815603"/>
              <a:gd name="connsiteX22" fmla="*/ 995025 w 1330838"/>
              <a:gd name="connsiteY22" fmla="*/ 2704830 h 2815603"/>
              <a:gd name="connsiteX23" fmla="*/ 966842 w 1330838"/>
              <a:gd name="connsiteY23" fmla="*/ 2686629 h 2815603"/>
              <a:gd name="connsiteX24" fmla="*/ 876117 w 1330838"/>
              <a:gd name="connsiteY24" fmla="*/ 2519118 h 2815603"/>
              <a:gd name="connsiteX25" fmla="*/ 761817 w 1330838"/>
              <a:gd name="connsiteY25" fmla="*/ 2389578 h 2815603"/>
              <a:gd name="connsiteX26" fmla="*/ 716097 w 1330838"/>
              <a:gd name="connsiteY26" fmla="*/ 2046678 h 2815603"/>
              <a:gd name="connsiteX27" fmla="*/ 571317 w 1330838"/>
              <a:gd name="connsiteY27" fmla="*/ 1894278 h 2815603"/>
              <a:gd name="connsiteX28" fmla="*/ 380817 w 1330838"/>
              <a:gd name="connsiteY28" fmla="*/ 1406598 h 2815603"/>
              <a:gd name="connsiteX29" fmla="*/ 357957 w 1330838"/>
              <a:gd name="connsiteY29" fmla="*/ 1292298 h 2815603"/>
              <a:gd name="connsiteX30" fmla="*/ 296997 w 1330838"/>
              <a:gd name="connsiteY30" fmla="*/ 1246578 h 2815603"/>
              <a:gd name="connsiteX31" fmla="*/ 266517 w 1330838"/>
              <a:gd name="connsiteY31" fmla="*/ 1185618 h 2815603"/>
              <a:gd name="connsiteX32" fmla="*/ 159837 w 1330838"/>
              <a:gd name="connsiteY32" fmla="*/ 1010358 h 2815603"/>
              <a:gd name="connsiteX33" fmla="*/ 83637 w 1330838"/>
              <a:gd name="connsiteY33" fmla="*/ 911298 h 2815603"/>
              <a:gd name="connsiteX34" fmla="*/ 0 w 1330838"/>
              <a:gd name="connsiteY34" fmla="*/ 545538 h 2815603"/>
              <a:gd name="connsiteX0" fmla="*/ 0 w 1330838"/>
              <a:gd name="connsiteY0" fmla="*/ 545538 h 2815603"/>
              <a:gd name="connsiteX1" fmla="*/ 145070 w 1330838"/>
              <a:gd name="connsiteY1" fmla="*/ 383546 h 2815603"/>
              <a:gd name="connsiteX2" fmla="*/ 254043 w 1330838"/>
              <a:gd name="connsiteY2" fmla="*/ 0 h 2815603"/>
              <a:gd name="connsiteX3" fmla="*/ 336437 w 1330838"/>
              <a:gd name="connsiteY3" fmla="*/ 452322 h 2815603"/>
              <a:gd name="connsiteX4" fmla="*/ 312420 w 1330838"/>
              <a:gd name="connsiteY4" fmla="*/ 570226 h 2815603"/>
              <a:gd name="connsiteX5" fmla="*/ 409362 w 1330838"/>
              <a:gd name="connsiteY5" fmla="*/ 737858 h 2815603"/>
              <a:gd name="connsiteX6" fmla="*/ 485733 w 1330838"/>
              <a:gd name="connsiteY6" fmla="*/ 865191 h 2815603"/>
              <a:gd name="connsiteX7" fmla="*/ 487513 w 1330838"/>
              <a:gd name="connsiteY7" fmla="*/ 1023075 h 2815603"/>
              <a:gd name="connsiteX8" fmla="*/ 654255 w 1330838"/>
              <a:gd name="connsiteY8" fmla="*/ 1317681 h 2815603"/>
              <a:gd name="connsiteX9" fmla="*/ 749239 w 1330838"/>
              <a:gd name="connsiteY9" fmla="*/ 1388089 h 2815603"/>
              <a:gd name="connsiteX10" fmla="*/ 930529 w 1330838"/>
              <a:gd name="connsiteY10" fmla="*/ 1473544 h 2815603"/>
              <a:gd name="connsiteX11" fmla="*/ 1056717 w 1330838"/>
              <a:gd name="connsiteY11" fmla="*/ 1658587 h 2815603"/>
              <a:gd name="connsiteX12" fmla="*/ 1113415 w 1330838"/>
              <a:gd name="connsiteY12" fmla="*/ 1937123 h 2815603"/>
              <a:gd name="connsiteX13" fmla="*/ 1119440 w 1330838"/>
              <a:gd name="connsiteY13" fmla="*/ 2057179 h 2815603"/>
              <a:gd name="connsiteX14" fmla="*/ 1202011 w 1330838"/>
              <a:gd name="connsiteY14" fmla="*/ 2173422 h 2815603"/>
              <a:gd name="connsiteX15" fmla="*/ 1238166 w 1330838"/>
              <a:gd name="connsiteY15" fmla="*/ 2325529 h 2815603"/>
              <a:gd name="connsiteX16" fmla="*/ 1311869 w 1330838"/>
              <a:gd name="connsiteY16" fmla="*/ 2388560 h 2815603"/>
              <a:gd name="connsiteX17" fmla="*/ 1314359 w 1330838"/>
              <a:gd name="connsiteY17" fmla="*/ 2534042 h 2815603"/>
              <a:gd name="connsiteX18" fmla="*/ 1330838 w 1330838"/>
              <a:gd name="connsiteY18" fmla="*/ 2740048 h 2815603"/>
              <a:gd name="connsiteX19" fmla="*/ 1238333 w 1330838"/>
              <a:gd name="connsiteY19" fmla="*/ 2815603 h 2815603"/>
              <a:gd name="connsiteX20" fmla="*/ 1145296 w 1330838"/>
              <a:gd name="connsiteY20" fmla="*/ 2782728 h 2815603"/>
              <a:gd name="connsiteX21" fmla="*/ 1086283 w 1330838"/>
              <a:gd name="connsiteY21" fmla="*/ 2756908 h 2815603"/>
              <a:gd name="connsiteX22" fmla="*/ 995025 w 1330838"/>
              <a:gd name="connsiteY22" fmla="*/ 2704830 h 2815603"/>
              <a:gd name="connsiteX23" fmla="*/ 966842 w 1330838"/>
              <a:gd name="connsiteY23" fmla="*/ 2686629 h 2815603"/>
              <a:gd name="connsiteX24" fmla="*/ 876117 w 1330838"/>
              <a:gd name="connsiteY24" fmla="*/ 2519118 h 2815603"/>
              <a:gd name="connsiteX25" fmla="*/ 761817 w 1330838"/>
              <a:gd name="connsiteY25" fmla="*/ 2389578 h 2815603"/>
              <a:gd name="connsiteX26" fmla="*/ 716097 w 1330838"/>
              <a:gd name="connsiteY26" fmla="*/ 2046678 h 2815603"/>
              <a:gd name="connsiteX27" fmla="*/ 571317 w 1330838"/>
              <a:gd name="connsiteY27" fmla="*/ 1894278 h 2815603"/>
              <a:gd name="connsiteX28" fmla="*/ 380817 w 1330838"/>
              <a:gd name="connsiteY28" fmla="*/ 1406598 h 2815603"/>
              <a:gd name="connsiteX29" fmla="*/ 357957 w 1330838"/>
              <a:gd name="connsiteY29" fmla="*/ 1292298 h 2815603"/>
              <a:gd name="connsiteX30" fmla="*/ 296997 w 1330838"/>
              <a:gd name="connsiteY30" fmla="*/ 1246578 h 2815603"/>
              <a:gd name="connsiteX31" fmla="*/ 266517 w 1330838"/>
              <a:gd name="connsiteY31" fmla="*/ 1185618 h 2815603"/>
              <a:gd name="connsiteX32" fmla="*/ 159837 w 1330838"/>
              <a:gd name="connsiteY32" fmla="*/ 1010358 h 2815603"/>
              <a:gd name="connsiteX33" fmla="*/ 83637 w 1330838"/>
              <a:gd name="connsiteY33" fmla="*/ 911298 h 2815603"/>
              <a:gd name="connsiteX34" fmla="*/ 0 w 1330838"/>
              <a:gd name="connsiteY34"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66842 w 1320207"/>
              <a:gd name="connsiteY23" fmla="*/ 2686629 h 2815603"/>
              <a:gd name="connsiteX24" fmla="*/ 876117 w 1320207"/>
              <a:gd name="connsiteY24" fmla="*/ 251911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380817 w 1320207"/>
              <a:gd name="connsiteY28" fmla="*/ 1406598 h 2815603"/>
              <a:gd name="connsiteX29" fmla="*/ 357957 w 1320207"/>
              <a:gd name="connsiteY29" fmla="*/ 1292298 h 2815603"/>
              <a:gd name="connsiteX30" fmla="*/ 296997 w 1320207"/>
              <a:gd name="connsiteY30" fmla="*/ 1246578 h 2815603"/>
              <a:gd name="connsiteX31" fmla="*/ 266517 w 1320207"/>
              <a:gd name="connsiteY31" fmla="*/ 1185618 h 2815603"/>
              <a:gd name="connsiteX32" fmla="*/ 159837 w 1320207"/>
              <a:gd name="connsiteY32" fmla="*/ 1010358 h 2815603"/>
              <a:gd name="connsiteX33" fmla="*/ 83637 w 1320207"/>
              <a:gd name="connsiteY33" fmla="*/ 911298 h 2815603"/>
              <a:gd name="connsiteX34" fmla="*/ 0 w 1320207"/>
              <a:gd name="connsiteY34"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76117 w 1320207"/>
              <a:gd name="connsiteY24" fmla="*/ 251911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380817 w 1320207"/>
              <a:gd name="connsiteY28" fmla="*/ 1406598 h 2815603"/>
              <a:gd name="connsiteX29" fmla="*/ 357957 w 1320207"/>
              <a:gd name="connsiteY29" fmla="*/ 1292298 h 2815603"/>
              <a:gd name="connsiteX30" fmla="*/ 296997 w 1320207"/>
              <a:gd name="connsiteY30" fmla="*/ 1246578 h 2815603"/>
              <a:gd name="connsiteX31" fmla="*/ 266517 w 1320207"/>
              <a:gd name="connsiteY31" fmla="*/ 1185618 h 2815603"/>
              <a:gd name="connsiteX32" fmla="*/ 159837 w 1320207"/>
              <a:gd name="connsiteY32" fmla="*/ 1010358 h 2815603"/>
              <a:gd name="connsiteX33" fmla="*/ 83637 w 1320207"/>
              <a:gd name="connsiteY33" fmla="*/ 911298 h 2815603"/>
              <a:gd name="connsiteX34" fmla="*/ 0 w 1320207"/>
              <a:gd name="connsiteY34"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380817 w 1320207"/>
              <a:gd name="connsiteY28" fmla="*/ 1406598 h 2815603"/>
              <a:gd name="connsiteX29" fmla="*/ 357957 w 1320207"/>
              <a:gd name="connsiteY29" fmla="*/ 1292298 h 2815603"/>
              <a:gd name="connsiteX30" fmla="*/ 296997 w 1320207"/>
              <a:gd name="connsiteY30" fmla="*/ 1246578 h 2815603"/>
              <a:gd name="connsiteX31" fmla="*/ 266517 w 1320207"/>
              <a:gd name="connsiteY31" fmla="*/ 1185618 h 2815603"/>
              <a:gd name="connsiteX32" fmla="*/ 159837 w 1320207"/>
              <a:gd name="connsiteY32" fmla="*/ 1010358 h 2815603"/>
              <a:gd name="connsiteX33" fmla="*/ 83637 w 1320207"/>
              <a:gd name="connsiteY33" fmla="*/ 911298 h 2815603"/>
              <a:gd name="connsiteX34" fmla="*/ 0 w 1320207"/>
              <a:gd name="connsiteY34"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380817 w 1320207"/>
              <a:gd name="connsiteY28" fmla="*/ 1406598 h 2815603"/>
              <a:gd name="connsiteX29" fmla="*/ 357957 w 1320207"/>
              <a:gd name="connsiteY29" fmla="*/ 1292298 h 2815603"/>
              <a:gd name="connsiteX30" fmla="*/ 296997 w 1320207"/>
              <a:gd name="connsiteY30" fmla="*/ 1246578 h 2815603"/>
              <a:gd name="connsiteX31" fmla="*/ 266517 w 1320207"/>
              <a:gd name="connsiteY31" fmla="*/ 1185618 h 2815603"/>
              <a:gd name="connsiteX32" fmla="*/ 159837 w 1320207"/>
              <a:gd name="connsiteY32" fmla="*/ 1010358 h 2815603"/>
              <a:gd name="connsiteX33" fmla="*/ 83637 w 1320207"/>
              <a:gd name="connsiteY33" fmla="*/ 911298 h 2815603"/>
              <a:gd name="connsiteX34" fmla="*/ 0 w 1320207"/>
              <a:gd name="connsiteY34"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402080 w 1320207"/>
              <a:gd name="connsiteY28" fmla="*/ 1409243 h 2815603"/>
              <a:gd name="connsiteX29" fmla="*/ 357957 w 1320207"/>
              <a:gd name="connsiteY29" fmla="*/ 1292298 h 2815603"/>
              <a:gd name="connsiteX30" fmla="*/ 296997 w 1320207"/>
              <a:gd name="connsiteY30" fmla="*/ 1246578 h 2815603"/>
              <a:gd name="connsiteX31" fmla="*/ 266517 w 1320207"/>
              <a:gd name="connsiteY31" fmla="*/ 1185618 h 2815603"/>
              <a:gd name="connsiteX32" fmla="*/ 159837 w 1320207"/>
              <a:gd name="connsiteY32" fmla="*/ 1010358 h 2815603"/>
              <a:gd name="connsiteX33" fmla="*/ 83637 w 1320207"/>
              <a:gd name="connsiteY33" fmla="*/ 911298 h 2815603"/>
              <a:gd name="connsiteX34" fmla="*/ 0 w 1320207"/>
              <a:gd name="connsiteY34"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493250 w 1320207"/>
              <a:gd name="connsiteY28" fmla="*/ 1692890 h 2815603"/>
              <a:gd name="connsiteX29" fmla="*/ 402080 w 1320207"/>
              <a:gd name="connsiteY29" fmla="*/ 1409243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479961 w 1320207"/>
              <a:gd name="connsiteY28" fmla="*/ 1706117 h 2815603"/>
              <a:gd name="connsiteX29" fmla="*/ 402080 w 1320207"/>
              <a:gd name="connsiteY29" fmla="*/ 1409243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479961 w 1320207"/>
              <a:gd name="connsiteY28" fmla="*/ 1706117 h 2815603"/>
              <a:gd name="connsiteX29" fmla="*/ 418028 w 1320207"/>
              <a:gd name="connsiteY29" fmla="*/ 1401309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479961 w 1320207"/>
              <a:gd name="connsiteY28" fmla="*/ 1706117 h 2815603"/>
              <a:gd name="connsiteX29" fmla="*/ 436633 w 1320207"/>
              <a:gd name="connsiteY29" fmla="*/ 1470083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32043 w 1320207"/>
              <a:gd name="connsiteY26" fmla="*/ 2067839 h 2815603"/>
              <a:gd name="connsiteX27" fmla="*/ 571317 w 1320207"/>
              <a:gd name="connsiteY27" fmla="*/ 1894278 h 2815603"/>
              <a:gd name="connsiteX28" fmla="*/ 479961 w 1320207"/>
              <a:gd name="connsiteY28" fmla="*/ 1706117 h 2815603"/>
              <a:gd name="connsiteX29" fmla="*/ 436633 w 1320207"/>
              <a:gd name="connsiteY29" fmla="*/ 1470083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72449 w 1320207"/>
              <a:gd name="connsiteY25" fmla="*/ 2408094 h 2815603"/>
              <a:gd name="connsiteX26" fmla="*/ 732043 w 1320207"/>
              <a:gd name="connsiteY26" fmla="*/ 2067839 h 2815603"/>
              <a:gd name="connsiteX27" fmla="*/ 571317 w 1320207"/>
              <a:gd name="connsiteY27" fmla="*/ 1894278 h 2815603"/>
              <a:gd name="connsiteX28" fmla="*/ 479961 w 1320207"/>
              <a:gd name="connsiteY28" fmla="*/ 1706117 h 2815603"/>
              <a:gd name="connsiteX29" fmla="*/ 436633 w 1320207"/>
              <a:gd name="connsiteY29" fmla="*/ 1470083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1433 w 1320207"/>
              <a:gd name="connsiteY24" fmla="*/ 2524408 h 2815603"/>
              <a:gd name="connsiteX25" fmla="*/ 772449 w 1320207"/>
              <a:gd name="connsiteY25" fmla="*/ 2408094 h 2815603"/>
              <a:gd name="connsiteX26" fmla="*/ 732043 w 1320207"/>
              <a:gd name="connsiteY26" fmla="*/ 2067839 h 2815603"/>
              <a:gd name="connsiteX27" fmla="*/ 571317 w 1320207"/>
              <a:gd name="connsiteY27" fmla="*/ 1894278 h 2815603"/>
              <a:gd name="connsiteX28" fmla="*/ 479961 w 1320207"/>
              <a:gd name="connsiteY28" fmla="*/ 1706117 h 2815603"/>
              <a:gd name="connsiteX29" fmla="*/ 436633 w 1320207"/>
              <a:gd name="connsiteY29" fmla="*/ 1470083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20207" h="2815603">
                <a:moveTo>
                  <a:pt x="0" y="545538"/>
                </a:moveTo>
                <a:lnTo>
                  <a:pt x="145070" y="383546"/>
                </a:lnTo>
                <a:lnTo>
                  <a:pt x="254043" y="0"/>
                </a:lnTo>
                <a:lnTo>
                  <a:pt x="336437" y="452322"/>
                </a:lnTo>
                <a:lnTo>
                  <a:pt x="312420" y="570226"/>
                </a:lnTo>
                <a:lnTo>
                  <a:pt x="409362" y="737858"/>
                </a:lnTo>
                <a:lnTo>
                  <a:pt x="485733" y="865191"/>
                </a:lnTo>
                <a:cubicBezTo>
                  <a:pt x="494595" y="916643"/>
                  <a:pt x="475107" y="939881"/>
                  <a:pt x="487513" y="1023075"/>
                </a:cubicBezTo>
                <a:lnTo>
                  <a:pt x="654255" y="1317681"/>
                </a:lnTo>
                <a:lnTo>
                  <a:pt x="749239" y="1388089"/>
                </a:lnTo>
                <a:lnTo>
                  <a:pt x="930529" y="1473544"/>
                </a:lnTo>
                <a:cubicBezTo>
                  <a:pt x="1066503" y="1667777"/>
                  <a:pt x="887077" y="1397344"/>
                  <a:pt x="1056717" y="1658587"/>
                </a:cubicBezTo>
                <a:lnTo>
                  <a:pt x="1113415" y="1937123"/>
                </a:lnTo>
                <a:lnTo>
                  <a:pt x="1119440" y="2057179"/>
                </a:lnTo>
                <a:lnTo>
                  <a:pt x="1202011" y="2173422"/>
                </a:lnTo>
                <a:lnTo>
                  <a:pt x="1238166" y="2325529"/>
                </a:lnTo>
                <a:lnTo>
                  <a:pt x="1311869" y="2388560"/>
                </a:lnTo>
                <a:lnTo>
                  <a:pt x="1314359" y="2534042"/>
                </a:lnTo>
                <a:lnTo>
                  <a:pt x="1320207" y="2742694"/>
                </a:lnTo>
                <a:lnTo>
                  <a:pt x="1238333" y="2815603"/>
                </a:lnTo>
                <a:lnTo>
                  <a:pt x="1145296" y="2782728"/>
                </a:lnTo>
                <a:lnTo>
                  <a:pt x="1086283" y="2756908"/>
                </a:lnTo>
                <a:lnTo>
                  <a:pt x="995025" y="2704830"/>
                </a:lnTo>
                <a:lnTo>
                  <a:pt x="977474" y="2681338"/>
                </a:lnTo>
                <a:cubicBezTo>
                  <a:pt x="947232" y="2624325"/>
                  <a:pt x="925850" y="2576130"/>
                  <a:pt x="881433" y="2524408"/>
                </a:cubicBezTo>
                <a:lnTo>
                  <a:pt x="772449" y="2408094"/>
                </a:lnTo>
                <a:lnTo>
                  <a:pt x="732043" y="2067839"/>
                </a:lnTo>
                <a:lnTo>
                  <a:pt x="571317" y="1894278"/>
                </a:lnTo>
                <a:lnTo>
                  <a:pt x="479961" y="1706117"/>
                </a:lnTo>
                <a:lnTo>
                  <a:pt x="436633" y="1470083"/>
                </a:lnTo>
                <a:lnTo>
                  <a:pt x="357957" y="1292298"/>
                </a:lnTo>
                <a:lnTo>
                  <a:pt x="296997" y="1246578"/>
                </a:lnTo>
                <a:lnTo>
                  <a:pt x="266517" y="1185618"/>
                </a:lnTo>
                <a:lnTo>
                  <a:pt x="159837" y="1010358"/>
                </a:lnTo>
                <a:lnTo>
                  <a:pt x="83637" y="911298"/>
                </a:lnTo>
                <a:lnTo>
                  <a:pt x="0" y="545538"/>
                </a:lnTo>
                <a:close/>
              </a:path>
            </a:pathLst>
          </a:custGeom>
          <a:solidFill>
            <a:srgbClr val="00800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9EECBA27-7B5C-4EC9-948D-4F9075A9E3FF}"/>
              </a:ext>
            </a:extLst>
          </p:cNvPr>
          <p:cNvSpPr/>
          <p:nvPr/>
        </p:nvSpPr>
        <p:spPr>
          <a:xfrm>
            <a:off x="3037118" y="1658791"/>
            <a:ext cx="1022310" cy="3571107"/>
          </a:xfrm>
          <a:custGeom>
            <a:avLst/>
            <a:gdLst>
              <a:gd name="connsiteX0" fmla="*/ 114300 w 1097280"/>
              <a:gd name="connsiteY0" fmla="*/ 0 h 3855720"/>
              <a:gd name="connsiteX1" fmla="*/ 144780 w 1097280"/>
              <a:gd name="connsiteY1" fmla="*/ 198120 h 3855720"/>
              <a:gd name="connsiteX2" fmla="*/ 251460 w 1097280"/>
              <a:gd name="connsiteY2" fmla="*/ 381000 h 3855720"/>
              <a:gd name="connsiteX3" fmla="*/ 327660 w 1097280"/>
              <a:gd name="connsiteY3" fmla="*/ 487680 h 3855720"/>
              <a:gd name="connsiteX4" fmla="*/ 381000 w 1097280"/>
              <a:gd name="connsiteY4" fmla="*/ 594360 h 3855720"/>
              <a:gd name="connsiteX5" fmla="*/ 426720 w 1097280"/>
              <a:gd name="connsiteY5" fmla="*/ 624840 h 3855720"/>
              <a:gd name="connsiteX6" fmla="*/ 495300 w 1097280"/>
              <a:gd name="connsiteY6" fmla="*/ 777240 h 3855720"/>
              <a:gd name="connsiteX7" fmla="*/ 541020 w 1097280"/>
              <a:gd name="connsiteY7" fmla="*/ 1005840 h 3855720"/>
              <a:gd name="connsiteX8" fmla="*/ 655320 w 1097280"/>
              <a:gd name="connsiteY8" fmla="*/ 1257300 h 3855720"/>
              <a:gd name="connsiteX9" fmla="*/ 784860 w 1097280"/>
              <a:gd name="connsiteY9" fmla="*/ 1379220 h 3855720"/>
              <a:gd name="connsiteX10" fmla="*/ 822960 w 1097280"/>
              <a:gd name="connsiteY10" fmla="*/ 1729740 h 3855720"/>
              <a:gd name="connsiteX11" fmla="*/ 967740 w 1097280"/>
              <a:gd name="connsiteY11" fmla="*/ 1866900 h 3855720"/>
              <a:gd name="connsiteX12" fmla="*/ 1021080 w 1097280"/>
              <a:gd name="connsiteY12" fmla="*/ 2057400 h 3855720"/>
              <a:gd name="connsiteX13" fmla="*/ 922020 w 1097280"/>
              <a:gd name="connsiteY13" fmla="*/ 2118360 h 3855720"/>
              <a:gd name="connsiteX14" fmla="*/ 922020 w 1097280"/>
              <a:gd name="connsiteY14" fmla="*/ 2308860 h 3855720"/>
              <a:gd name="connsiteX15" fmla="*/ 960120 w 1097280"/>
              <a:gd name="connsiteY15" fmla="*/ 2369820 h 3855720"/>
              <a:gd name="connsiteX16" fmla="*/ 922020 w 1097280"/>
              <a:gd name="connsiteY16" fmla="*/ 2491740 h 3855720"/>
              <a:gd name="connsiteX17" fmla="*/ 845820 w 1097280"/>
              <a:gd name="connsiteY17" fmla="*/ 2575560 h 3855720"/>
              <a:gd name="connsiteX18" fmla="*/ 754380 w 1097280"/>
              <a:gd name="connsiteY18" fmla="*/ 2628900 h 3855720"/>
              <a:gd name="connsiteX19" fmla="*/ 731520 w 1097280"/>
              <a:gd name="connsiteY19" fmla="*/ 2887980 h 3855720"/>
              <a:gd name="connsiteX20" fmla="*/ 762000 w 1097280"/>
              <a:gd name="connsiteY20" fmla="*/ 2941320 h 3855720"/>
              <a:gd name="connsiteX21" fmla="*/ 891540 w 1097280"/>
              <a:gd name="connsiteY21" fmla="*/ 3009900 h 3855720"/>
              <a:gd name="connsiteX22" fmla="*/ 937260 w 1097280"/>
              <a:gd name="connsiteY22" fmla="*/ 3185160 h 3855720"/>
              <a:gd name="connsiteX23" fmla="*/ 998220 w 1097280"/>
              <a:gd name="connsiteY23" fmla="*/ 3368040 h 3855720"/>
              <a:gd name="connsiteX24" fmla="*/ 1097280 w 1097280"/>
              <a:gd name="connsiteY24" fmla="*/ 3497580 h 3855720"/>
              <a:gd name="connsiteX25" fmla="*/ 655320 w 1097280"/>
              <a:gd name="connsiteY25" fmla="*/ 3855720 h 3855720"/>
              <a:gd name="connsiteX26" fmla="*/ 426720 w 1097280"/>
              <a:gd name="connsiteY26" fmla="*/ 3855720 h 3855720"/>
              <a:gd name="connsiteX27" fmla="*/ 373380 w 1097280"/>
              <a:gd name="connsiteY27" fmla="*/ 3642360 h 3855720"/>
              <a:gd name="connsiteX28" fmla="*/ 289560 w 1097280"/>
              <a:gd name="connsiteY28" fmla="*/ 3230880 h 3855720"/>
              <a:gd name="connsiteX29" fmla="*/ 342900 w 1097280"/>
              <a:gd name="connsiteY29" fmla="*/ 2895600 h 3855720"/>
              <a:gd name="connsiteX30" fmla="*/ 274320 w 1097280"/>
              <a:gd name="connsiteY30" fmla="*/ 2705100 h 3855720"/>
              <a:gd name="connsiteX31" fmla="*/ 274320 w 1097280"/>
              <a:gd name="connsiteY31" fmla="*/ 2552700 h 3855720"/>
              <a:gd name="connsiteX32" fmla="*/ 304800 w 1097280"/>
              <a:gd name="connsiteY32" fmla="*/ 2286000 h 3855720"/>
              <a:gd name="connsiteX33" fmla="*/ 251460 w 1097280"/>
              <a:gd name="connsiteY33" fmla="*/ 2194560 h 3855720"/>
              <a:gd name="connsiteX34" fmla="*/ 251460 w 1097280"/>
              <a:gd name="connsiteY34" fmla="*/ 2011680 h 3855720"/>
              <a:gd name="connsiteX35" fmla="*/ 182880 w 1097280"/>
              <a:gd name="connsiteY35" fmla="*/ 1783080 h 3855720"/>
              <a:gd name="connsiteX36" fmla="*/ 182880 w 1097280"/>
              <a:gd name="connsiteY36" fmla="*/ 1630680 h 3855720"/>
              <a:gd name="connsiteX37" fmla="*/ 198120 w 1097280"/>
              <a:gd name="connsiteY37" fmla="*/ 1386840 h 3855720"/>
              <a:gd name="connsiteX38" fmla="*/ 68580 w 1097280"/>
              <a:gd name="connsiteY38" fmla="*/ 937260 h 3855720"/>
              <a:gd name="connsiteX39" fmla="*/ 91440 w 1097280"/>
              <a:gd name="connsiteY39" fmla="*/ 807720 h 3855720"/>
              <a:gd name="connsiteX40" fmla="*/ 22860 w 1097280"/>
              <a:gd name="connsiteY40" fmla="*/ 365760 h 3855720"/>
              <a:gd name="connsiteX41" fmla="*/ 0 w 1097280"/>
              <a:gd name="connsiteY41" fmla="*/ 281940 h 3855720"/>
              <a:gd name="connsiteX42" fmla="*/ 114300 w 1097280"/>
              <a:gd name="connsiteY42" fmla="*/ 0 h 3855720"/>
              <a:gd name="connsiteX0" fmla="*/ 79862 w 1097280"/>
              <a:gd name="connsiteY0" fmla="*/ 0 h 3979622"/>
              <a:gd name="connsiteX1" fmla="*/ 144780 w 1097280"/>
              <a:gd name="connsiteY1" fmla="*/ 322022 h 3979622"/>
              <a:gd name="connsiteX2" fmla="*/ 251460 w 1097280"/>
              <a:gd name="connsiteY2" fmla="*/ 504902 h 3979622"/>
              <a:gd name="connsiteX3" fmla="*/ 327660 w 1097280"/>
              <a:gd name="connsiteY3" fmla="*/ 611582 h 3979622"/>
              <a:gd name="connsiteX4" fmla="*/ 381000 w 1097280"/>
              <a:gd name="connsiteY4" fmla="*/ 718262 h 3979622"/>
              <a:gd name="connsiteX5" fmla="*/ 426720 w 1097280"/>
              <a:gd name="connsiteY5" fmla="*/ 748742 h 3979622"/>
              <a:gd name="connsiteX6" fmla="*/ 495300 w 1097280"/>
              <a:gd name="connsiteY6" fmla="*/ 901142 h 3979622"/>
              <a:gd name="connsiteX7" fmla="*/ 541020 w 1097280"/>
              <a:gd name="connsiteY7" fmla="*/ 1129742 h 3979622"/>
              <a:gd name="connsiteX8" fmla="*/ 655320 w 1097280"/>
              <a:gd name="connsiteY8" fmla="*/ 1381202 h 3979622"/>
              <a:gd name="connsiteX9" fmla="*/ 784860 w 1097280"/>
              <a:gd name="connsiteY9" fmla="*/ 1503122 h 3979622"/>
              <a:gd name="connsiteX10" fmla="*/ 822960 w 1097280"/>
              <a:gd name="connsiteY10" fmla="*/ 1853642 h 3979622"/>
              <a:gd name="connsiteX11" fmla="*/ 967740 w 1097280"/>
              <a:gd name="connsiteY11" fmla="*/ 1990802 h 3979622"/>
              <a:gd name="connsiteX12" fmla="*/ 1021080 w 1097280"/>
              <a:gd name="connsiteY12" fmla="*/ 2181302 h 3979622"/>
              <a:gd name="connsiteX13" fmla="*/ 922020 w 1097280"/>
              <a:gd name="connsiteY13" fmla="*/ 2242262 h 3979622"/>
              <a:gd name="connsiteX14" fmla="*/ 922020 w 1097280"/>
              <a:gd name="connsiteY14" fmla="*/ 2432762 h 3979622"/>
              <a:gd name="connsiteX15" fmla="*/ 960120 w 1097280"/>
              <a:gd name="connsiteY15" fmla="*/ 2493722 h 3979622"/>
              <a:gd name="connsiteX16" fmla="*/ 922020 w 1097280"/>
              <a:gd name="connsiteY16" fmla="*/ 2615642 h 3979622"/>
              <a:gd name="connsiteX17" fmla="*/ 845820 w 1097280"/>
              <a:gd name="connsiteY17" fmla="*/ 2699462 h 3979622"/>
              <a:gd name="connsiteX18" fmla="*/ 754380 w 1097280"/>
              <a:gd name="connsiteY18" fmla="*/ 2752802 h 3979622"/>
              <a:gd name="connsiteX19" fmla="*/ 731520 w 1097280"/>
              <a:gd name="connsiteY19" fmla="*/ 3011882 h 3979622"/>
              <a:gd name="connsiteX20" fmla="*/ 762000 w 1097280"/>
              <a:gd name="connsiteY20" fmla="*/ 3065222 h 3979622"/>
              <a:gd name="connsiteX21" fmla="*/ 891540 w 1097280"/>
              <a:gd name="connsiteY21" fmla="*/ 3133802 h 3979622"/>
              <a:gd name="connsiteX22" fmla="*/ 937260 w 1097280"/>
              <a:gd name="connsiteY22" fmla="*/ 3309062 h 3979622"/>
              <a:gd name="connsiteX23" fmla="*/ 998220 w 1097280"/>
              <a:gd name="connsiteY23" fmla="*/ 3491942 h 3979622"/>
              <a:gd name="connsiteX24" fmla="*/ 1097280 w 1097280"/>
              <a:gd name="connsiteY24" fmla="*/ 3621482 h 3979622"/>
              <a:gd name="connsiteX25" fmla="*/ 655320 w 1097280"/>
              <a:gd name="connsiteY25" fmla="*/ 3979622 h 3979622"/>
              <a:gd name="connsiteX26" fmla="*/ 426720 w 1097280"/>
              <a:gd name="connsiteY26" fmla="*/ 3979622 h 3979622"/>
              <a:gd name="connsiteX27" fmla="*/ 373380 w 1097280"/>
              <a:gd name="connsiteY27" fmla="*/ 3766262 h 3979622"/>
              <a:gd name="connsiteX28" fmla="*/ 289560 w 1097280"/>
              <a:gd name="connsiteY28" fmla="*/ 3354782 h 3979622"/>
              <a:gd name="connsiteX29" fmla="*/ 342900 w 1097280"/>
              <a:gd name="connsiteY29" fmla="*/ 3019502 h 3979622"/>
              <a:gd name="connsiteX30" fmla="*/ 274320 w 1097280"/>
              <a:gd name="connsiteY30" fmla="*/ 2829002 h 3979622"/>
              <a:gd name="connsiteX31" fmla="*/ 274320 w 1097280"/>
              <a:gd name="connsiteY31" fmla="*/ 2676602 h 3979622"/>
              <a:gd name="connsiteX32" fmla="*/ 304800 w 1097280"/>
              <a:gd name="connsiteY32" fmla="*/ 2409902 h 3979622"/>
              <a:gd name="connsiteX33" fmla="*/ 251460 w 1097280"/>
              <a:gd name="connsiteY33" fmla="*/ 2318462 h 3979622"/>
              <a:gd name="connsiteX34" fmla="*/ 251460 w 1097280"/>
              <a:gd name="connsiteY34" fmla="*/ 2135582 h 3979622"/>
              <a:gd name="connsiteX35" fmla="*/ 182880 w 1097280"/>
              <a:gd name="connsiteY35" fmla="*/ 1906982 h 3979622"/>
              <a:gd name="connsiteX36" fmla="*/ 182880 w 1097280"/>
              <a:gd name="connsiteY36" fmla="*/ 1754582 h 3979622"/>
              <a:gd name="connsiteX37" fmla="*/ 198120 w 1097280"/>
              <a:gd name="connsiteY37" fmla="*/ 1510742 h 3979622"/>
              <a:gd name="connsiteX38" fmla="*/ 68580 w 1097280"/>
              <a:gd name="connsiteY38" fmla="*/ 1061162 h 3979622"/>
              <a:gd name="connsiteX39" fmla="*/ 91440 w 1097280"/>
              <a:gd name="connsiteY39" fmla="*/ 931622 h 3979622"/>
              <a:gd name="connsiteX40" fmla="*/ 22860 w 1097280"/>
              <a:gd name="connsiteY40" fmla="*/ 489662 h 3979622"/>
              <a:gd name="connsiteX41" fmla="*/ 0 w 1097280"/>
              <a:gd name="connsiteY41" fmla="*/ 405842 h 3979622"/>
              <a:gd name="connsiteX42" fmla="*/ 79862 w 1097280"/>
              <a:gd name="connsiteY42" fmla="*/ 0 h 3979622"/>
              <a:gd name="connsiteX0" fmla="*/ 79862 w 1097280"/>
              <a:gd name="connsiteY0" fmla="*/ 0 h 3979622"/>
              <a:gd name="connsiteX1" fmla="*/ 144780 w 1097280"/>
              <a:gd name="connsiteY1" fmla="*/ 322022 h 3979622"/>
              <a:gd name="connsiteX2" fmla="*/ 251460 w 1097280"/>
              <a:gd name="connsiteY2" fmla="*/ 504902 h 3979622"/>
              <a:gd name="connsiteX3" fmla="*/ 327660 w 1097280"/>
              <a:gd name="connsiteY3" fmla="*/ 611582 h 3979622"/>
              <a:gd name="connsiteX4" fmla="*/ 381000 w 1097280"/>
              <a:gd name="connsiteY4" fmla="*/ 718262 h 3979622"/>
              <a:gd name="connsiteX5" fmla="*/ 426720 w 1097280"/>
              <a:gd name="connsiteY5" fmla="*/ 748742 h 3979622"/>
              <a:gd name="connsiteX6" fmla="*/ 495300 w 1097280"/>
              <a:gd name="connsiteY6" fmla="*/ 901142 h 3979622"/>
              <a:gd name="connsiteX7" fmla="*/ 541020 w 1097280"/>
              <a:gd name="connsiteY7" fmla="*/ 1129742 h 3979622"/>
              <a:gd name="connsiteX8" fmla="*/ 655320 w 1097280"/>
              <a:gd name="connsiteY8" fmla="*/ 1381202 h 3979622"/>
              <a:gd name="connsiteX9" fmla="*/ 784860 w 1097280"/>
              <a:gd name="connsiteY9" fmla="*/ 1503122 h 3979622"/>
              <a:gd name="connsiteX10" fmla="*/ 822960 w 1097280"/>
              <a:gd name="connsiteY10" fmla="*/ 1853642 h 3979622"/>
              <a:gd name="connsiteX11" fmla="*/ 967740 w 1097280"/>
              <a:gd name="connsiteY11" fmla="*/ 1990802 h 3979622"/>
              <a:gd name="connsiteX12" fmla="*/ 1021080 w 1097280"/>
              <a:gd name="connsiteY12" fmla="*/ 2181302 h 3979622"/>
              <a:gd name="connsiteX13" fmla="*/ 922020 w 1097280"/>
              <a:gd name="connsiteY13" fmla="*/ 2242262 h 3979622"/>
              <a:gd name="connsiteX14" fmla="*/ 922020 w 1097280"/>
              <a:gd name="connsiteY14" fmla="*/ 2432762 h 3979622"/>
              <a:gd name="connsiteX15" fmla="*/ 960120 w 1097280"/>
              <a:gd name="connsiteY15" fmla="*/ 2493722 h 3979622"/>
              <a:gd name="connsiteX16" fmla="*/ 922020 w 1097280"/>
              <a:gd name="connsiteY16" fmla="*/ 2615642 h 3979622"/>
              <a:gd name="connsiteX17" fmla="*/ 845820 w 1097280"/>
              <a:gd name="connsiteY17" fmla="*/ 2699462 h 3979622"/>
              <a:gd name="connsiteX18" fmla="*/ 754380 w 1097280"/>
              <a:gd name="connsiteY18" fmla="*/ 2752802 h 3979622"/>
              <a:gd name="connsiteX19" fmla="*/ 731520 w 1097280"/>
              <a:gd name="connsiteY19" fmla="*/ 3011882 h 3979622"/>
              <a:gd name="connsiteX20" fmla="*/ 762000 w 1097280"/>
              <a:gd name="connsiteY20" fmla="*/ 3065222 h 3979622"/>
              <a:gd name="connsiteX21" fmla="*/ 891540 w 1097280"/>
              <a:gd name="connsiteY21" fmla="*/ 3133802 h 3979622"/>
              <a:gd name="connsiteX22" fmla="*/ 937260 w 1097280"/>
              <a:gd name="connsiteY22" fmla="*/ 3309062 h 3979622"/>
              <a:gd name="connsiteX23" fmla="*/ 998220 w 1097280"/>
              <a:gd name="connsiteY23" fmla="*/ 3491942 h 3979622"/>
              <a:gd name="connsiteX24" fmla="*/ 1097280 w 1097280"/>
              <a:gd name="connsiteY24" fmla="*/ 3621482 h 3979622"/>
              <a:gd name="connsiteX25" fmla="*/ 655320 w 1097280"/>
              <a:gd name="connsiteY25" fmla="*/ 3979622 h 3979622"/>
              <a:gd name="connsiteX26" fmla="*/ 426720 w 1097280"/>
              <a:gd name="connsiteY26" fmla="*/ 3979622 h 3979622"/>
              <a:gd name="connsiteX27" fmla="*/ 373380 w 1097280"/>
              <a:gd name="connsiteY27" fmla="*/ 3766262 h 3979622"/>
              <a:gd name="connsiteX28" fmla="*/ 289560 w 1097280"/>
              <a:gd name="connsiteY28" fmla="*/ 3354782 h 3979622"/>
              <a:gd name="connsiteX29" fmla="*/ 342900 w 1097280"/>
              <a:gd name="connsiteY29" fmla="*/ 3019502 h 3979622"/>
              <a:gd name="connsiteX30" fmla="*/ 274320 w 1097280"/>
              <a:gd name="connsiteY30" fmla="*/ 2829002 h 3979622"/>
              <a:gd name="connsiteX31" fmla="*/ 274320 w 1097280"/>
              <a:gd name="connsiteY31" fmla="*/ 2676602 h 3979622"/>
              <a:gd name="connsiteX32" fmla="*/ 304800 w 1097280"/>
              <a:gd name="connsiteY32" fmla="*/ 2409902 h 3979622"/>
              <a:gd name="connsiteX33" fmla="*/ 251460 w 1097280"/>
              <a:gd name="connsiteY33" fmla="*/ 2318462 h 3979622"/>
              <a:gd name="connsiteX34" fmla="*/ 251460 w 1097280"/>
              <a:gd name="connsiteY34" fmla="*/ 2135582 h 3979622"/>
              <a:gd name="connsiteX35" fmla="*/ 182880 w 1097280"/>
              <a:gd name="connsiteY35" fmla="*/ 1906982 h 3979622"/>
              <a:gd name="connsiteX36" fmla="*/ 182880 w 1097280"/>
              <a:gd name="connsiteY36" fmla="*/ 1754582 h 3979622"/>
              <a:gd name="connsiteX37" fmla="*/ 198120 w 1097280"/>
              <a:gd name="connsiteY37" fmla="*/ 1510742 h 3979622"/>
              <a:gd name="connsiteX38" fmla="*/ 68580 w 1097280"/>
              <a:gd name="connsiteY38" fmla="*/ 1061162 h 3979622"/>
              <a:gd name="connsiteX39" fmla="*/ 91440 w 1097280"/>
              <a:gd name="connsiteY39" fmla="*/ 931622 h 3979622"/>
              <a:gd name="connsiteX40" fmla="*/ 22860 w 1097280"/>
              <a:gd name="connsiteY40" fmla="*/ 489662 h 3979622"/>
              <a:gd name="connsiteX41" fmla="*/ 0 w 1097280"/>
              <a:gd name="connsiteY41" fmla="*/ 405842 h 3979622"/>
              <a:gd name="connsiteX42" fmla="*/ 79862 w 1097280"/>
              <a:gd name="connsiteY42" fmla="*/ 0 h 3979622"/>
              <a:gd name="connsiteX0" fmla="*/ 79862 w 1097280"/>
              <a:gd name="connsiteY0" fmla="*/ 0 h 3979622"/>
              <a:gd name="connsiteX1" fmla="*/ 144780 w 1097280"/>
              <a:gd name="connsiteY1" fmla="*/ 322022 h 3979622"/>
              <a:gd name="connsiteX2" fmla="*/ 251460 w 1097280"/>
              <a:gd name="connsiteY2" fmla="*/ 504902 h 3979622"/>
              <a:gd name="connsiteX3" fmla="*/ 327660 w 1097280"/>
              <a:gd name="connsiteY3" fmla="*/ 611582 h 3979622"/>
              <a:gd name="connsiteX4" fmla="*/ 381000 w 1097280"/>
              <a:gd name="connsiteY4" fmla="*/ 718262 h 3979622"/>
              <a:gd name="connsiteX5" fmla="*/ 426720 w 1097280"/>
              <a:gd name="connsiteY5" fmla="*/ 748742 h 3979622"/>
              <a:gd name="connsiteX6" fmla="*/ 495300 w 1097280"/>
              <a:gd name="connsiteY6" fmla="*/ 901142 h 3979622"/>
              <a:gd name="connsiteX7" fmla="*/ 541020 w 1097280"/>
              <a:gd name="connsiteY7" fmla="*/ 1129742 h 3979622"/>
              <a:gd name="connsiteX8" fmla="*/ 655320 w 1097280"/>
              <a:gd name="connsiteY8" fmla="*/ 1381202 h 3979622"/>
              <a:gd name="connsiteX9" fmla="*/ 784860 w 1097280"/>
              <a:gd name="connsiteY9" fmla="*/ 1503122 h 3979622"/>
              <a:gd name="connsiteX10" fmla="*/ 822960 w 1097280"/>
              <a:gd name="connsiteY10" fmla="*/ 1853642 h 3979622"/>
              <a:gd name="connsiteX11" fmla="*/ 967740 w 1097280"/>
              <a:gd name="connsiteY11" fmla="*/ 1990802 h 3979622"/>
              <a:gd name="connsiteX12" fmla="*/ 1021080 w 1097280"/>
              <a:gd name="connsiteY12" fmla="*/ 2181302 h 3979622"/>
              <a:gd name="connsiteX13" fmla="*/ 922020 w 1097280"/>
              <a:gd name="connsiteY13" fmla="*/ 2242262 h 3979622"/>
              <a:gd name="connsiteX14" fmla="*/ 922020 w 1097280"/>
              <a:gd name="connsiteY14" fmla="*/ 2432762 h 3979622"/>
              <a:gd name="connsiteX15" fmla="*/ 960120 w 1097280"/>
              <a:gd name="connsiteY15" fmla="*/ 2493722 h 3979622"/>
              <a:gd name="connsiteX16" fmla="*/ 922020 w 1097280"/>
              <a:gd name="connsiteY16" fmla="*/ 2615642 h 3979622"/>
              <a:gd name="connsiteX17" fmla="*/ 845820 w 1097280"/>
              <a:gd name="connsiteY17" fmla="*/ 2699462 h 3979622"/>
              <a:gd name="connsiteX18" fmla="*/ 754380 w 1097280"/>
              <a:gd name="connsiteY18" fmla="*/ 2752802 h 3979622"/>
              <a:gd name="connsiteX19" fmla="*/ 731520 w 1097280"/>
              <a:gd name="connsiteY19" fmla="*/ 3011882 h 3979622"/>
              <a:gd name="connsiteX20" fmla="*/ 762000 w 1097280"/>
              <a:gd name="connsiteY20" fmla="*/ 3065222 h 3979622"/>
              <a:gd name="connsiteX21" fmla="*/ 891540 w 1097280"/>
              <a:gd name="connsiteY21" fmla="*/ 3133802 h 3979622"/>
              <a:gd name="connsiteX22" fmla="*/ 937260 w 1097280"/>
              <a:gd name="connsiteY22" fmla="*/ 3309062 h 3979622"/>
              <a:gd name="connsiteX23" fmla="*/ 998220 w 1097280"/>
              <a:gd name="connsiteY23" fmla="*/ 3491942 h 3979622"/>
              <a:gd name="connsiteX24" fmla="*/ 1097280 w 1097280"/>
              <a:gd name="connsiteY24" fmla="*/ 3621482 h 3979622"/>
              <a:gd name="connsiteX25" fmla="*/ 655320 w 1097280"/>
              <a:gd name="connsiteY25" fmla="*/ 3979622 h 3979622"/>
              <a:gd name="connsiteX26" fmla="*/ 426720 w 1097280"/>
              <a:gd name="connsiteY26" fmla="*/ 3979622 h 3979622"/>
              <a:gd name="connsiteX27" fmla="*/ 373380 w 1097280"/>
              <a:gd name="connsiteY27" fmla="*/ 3766262 h 3979622"/>
              <a:gd name="connsiteX28" fmla="*/ 289560 w 1097280"/>
              <a:gd name="connsiteY28" fmla="*/ 3354782 h 3979622"/>
              <a:gd name="connsiteX29" fmla="*/ 342900 w 1097280"/>
              <a:gd name="connsiteY29" fmla="*/ 3019502 h 3979622"/>
              <a:gd name="connsiteX30" fmla="*/ 274320 w 1097280"/>
              <a:gd name="connsiteY30" fmla="*/ 2829002 h 3979622"/>
              <a:gd name="connsiteX31" fmla="*/ 274320 w 1097280"/>
              <a:gd name="connsiteY31" fmla="*/ 2676602 h 3979622"/>
              <a:gd name="connsiteX32" fmla="*/ 304800 w 1097280"/>
              <a:gd name="connsiteY32" fmla="*/ 2409902 h 3979622"/>
              <a:gd name="connsiteX33" fmla="*/ 251460 w 1097280"/>
              <a:gd name="connsiteY33" fmla="*/ 2318462 h 3979622"/>
              <a:gd name="connsiteX34" fmla="*/ 251460 w 1097280"/>
              <a:gd name="connsiteY34" fmla="*/ 2135582 h 3979622"/>
              <a:gd name="connsiteX35" fmla="*/ 182880 w 1097280"/>
              <a:gd name="connsiteY35" fmla="*/ 1906982 h 3979622"/>
              <a:gd name="connsiteX36" fmla="*/ 182880 w 1097280"/>
              <a:gd name="connsiteY36" fmla="*/ 1754582 h 3979622"/>
              <a:gd name="connsiteX37" fmla="*/ 198120 w 1097280"/>
              <a:gd name="connsiteY37" fmla="*/ 1510742 h 3979622"/>
              <a:gd name="connsiteX38" fmla="*/ 68580 w 1097280"/>
              <a:gd name="connsiteY38" fmla="*/ 1061162 h 3979622"/>
              <a:gd name="connsiteX39" fmla="*/ 91440 w 1097280"/>
              <a:gd name="connsiteY39" fmla="*/ 931622 h 3979622"/>
              <a:gd name="connsiteX40" fmla="*/ 22860 w 1097280"/>
              <a:gd name="connsiteY40" fmla="*/ 489662 h 3979622"/>
              <a:gd name="connsiteX41" fmla="*/ 0 w 1097280"/>
              <a:gd name="connsiteY41" fmla="*/ 405842 h 3979622"/>
              <a:gd name="connsiteX42" fmla="*/ 79862 w 1097280"/>
              <a:gd name="connsiteY42" fmla="*/ 0 h 3979622"/>
              <a:gd name="connsiteX0" fmla="*/ 79862 w 1097280"/>
              <a:gd name="connsiteY0" fmla="*/ 0 h 3979622"/>
              <a:gd name="connsiteX1" fmla="*/ 144780 w 1097280"/>
              <a:gd name="connsiteY1" fmla="*/ 322022 h 3979622"/>
              <a:gd name="connsiteX2" fmla="*/ 251460 w 1097280"/>
              <a:gd name="connsiteY2" fmla="*/ 504902 h 3979622"/>
              <a:gd name="connsiteX3" fmla="*/ 327660 w 1097280"/>
              <a:gd name="connsiteY3" fmla="*/ 611582 h 3979622"/>
              <a:gd name="connsiteX4" fmla="*/ 381000 w 1097280"/>
              <a:gd name="connsiteY4" fmla="*/ 718262 h 3979622"/>
              <a:gd name="connsiteX5" fmla="*/ 426720 w 1097280"/>
              <a:gd name="connsiteY5" fmla="*/ 748742 h 3979622"/>
              <a:gd name="connsiteX6" fmla="*/ 495300 w 1097280"/>
              <a:gd name="connsiteY6" fmla="*/ 901142 h 3979622"/>
              <a:gd name="connsiteX7" fmla="*/ 541020 w 1097280"/>
              <a:gd name="connsiteY7" fmla="*/ 1129742 h 3979622"/>
              <a:gd name="connsiteX8" fmla="*/ 655320 w 1097280"/>
              <a:gd name="connsiteY8" fmla="*/ 1381202 h 3979622"/>
              <a:gd name="connsiteX9" fmla="*/ 784860 w 1097280"/>
              <a:gd name="connsiteY9" fmla="*/ 1503122 h 3979622"/>
              <a:gd name="connsiteX10" fmla="*/ 822960 w 1097280"/>
              <a:gd name="connsiteY10" fmla="*/ 1853642 h 3979622"/>
              <a:gd name="connsiteX11" fmla="*/ 967740 w 1097280"/>
              <a:gd name="connsiteY11" fmla="*/ 1990802 h 3979622"/>
              <a:gd name="connsiteX12" fmla="*/ 1021080 w 1097280"/>
              <a:gd name="connsiteY12" fmla="*/ 2181302 h 3979622"/>
              <a:gd name="connsiteX13" fmla="*/ 922020 w 1097280"/>
              <a:gd name="connsiteY13" fmla="*/ 2242262 h 3979622"/>
              <a:gd name="connsiteX14" fmla="*/ 922020 w 1097280"/>
              <a:gd name="connsiteY14" fmla="*/ 2432762 h 3979622"/>
              <a:gd name="connsiteX15" fmla="*/ 960120 w 1097280"/>
              <a:gd name="connsiteY15" fmla="*/ 2493722 h 3979622"/>
              <a:gd name="connsiteX16" fmla="*/ 922020 w 1097280"/>
              <a:gd name="connsiteY16" fmla="*/ 2615642 h 3979622"/>
              <a:gd name="connsiteX17" fmla="*/ 845820 w 1097280"/>
              <a:gd name="connsiteY17" fmla="*/ 2699462 h 3979622"/>
              <a:gd name="connsiteX18" fmla="*/ 754380 w 1097280"/>
              <a:gd name="connsiteY18" fmla="*/ 2752802 h 3979622"/>
              <a:gd name="connsiteX19" fmla="*/ 731520 w 1097280"/>
              <a:gd name="connsiteY19" fmla="*/ 3011882 h 3979622"/>
              <a:gd name="connsiteX20" fmla="*/ 762000 w 1097280"/>
              <a:gd name="connsiteY20" fmla="*/ 3065222 h 3979622"/>
              <a:gd name="connsiteX21" fmla="*/ 891540 w 1097280"/>
              <a:gd name="connsiteY21" fmla="*/ 3133802 h 3979622"/>
              <a:gd name="connsiteX22" fmla="*/ 937260 w 1097280"/>
              <a:gd name="connsiteY22" fmla="*/ 3309062 h 3979622"/>
              <a:gd name="connsiteX23" fmla="*/ 998220 w 1097280"/>
              <a:gd name="connsiteY23" fmla="*/ 3491942 h 3979622"/>
              <a:gd name="connsiteX24" fmla="*/ 1097280 w 1097280"/>
              <a:gd name="connsiteY24" fmla="*/ 3621482 h 3979622"/>
              <a:gd name="connsiteX25" fmla="*/ 655320 w 1097280"/>
              <a:gd name="connsiteY25" fmla="*/ 3979622 h 3979622"/>
              <a:gd name="connsiteX26" fmla="*/ 390938 w 1097280"/>
              <a:gd name="connsiteY26" fmla="*/ 3932330 h 3979622"/>
              <a:gd name="connsiteX27" fmla="*/ 373380 w 1097280"/>
              <a:gd name="connsiteY27" fmla="*/ 3766262 h 3979622"/>
              <a:gd name="connsiteX28" fmla="*/ 289560 w 1097280"/>
              <a:gd name="connsiteY28" fmla="*/ 3354782 h 3979622"/>
              <a:gd name="connsiteX29" fmla="*/ 342900 w 1097280"/>
              <a:gd name="connsiteY29" fmla="*/ 3019502 h 3979622"/>
              <a:gd name="connsiteX30" fmla="*/ 274320 w 1097280"/>
              <a:gd name="connsiteY30" fmla="*/ 2829002 h 3979622"/>
              <a:gd name="connsiteX31" fmla="*/ 274320 w 1097280"/>
              <a:gd name="connsiteY31" fmla="*/ 2676602 h 3979622"/>
              <a:gd name="connsiteX32" fmla="*/ 304800 w 1097280"/>
              <a:gd name="connsiteY32" fmla="*/ 2409902 h 3979622"/>
              <a:gd name="connsiteX33" fmla="*/ 251460 w 1097280"/>
              <a:gd name="connsiteY33" fmla="*/ 2318462 h 3979622"/>
              <a:gd name="connsiteX34" fmla="*/ 251460 w 1097280"/>
              <a:gd name="connsiteY34" fmla="*/ 2135582 h 3979622"/>
              <a:gd name="connsiteX35" fmla="*/ 182880 w 1097280"/>
              <a:gd name="connsiteY35" fmla="*/ 1906982 h 3979622"/>
              <a:gd name="connsiteX36" fmla="*/ 182880 w 1097280"/>
              <a:gd name="connsiteY36" fmla="*/ 1754582 h 3979622"/>
              <a:gd name="connsiteX37" fmla="*/ 198120 w 1097280"/>
              <a:gd name="connsiteY37" fmla="*/ 1510742 h 3979622"/>
              <a:gd name="connsiteX38" fmla="*/ 68580 w 1097280"/>
              <a:gd name="connsiteY38" fmla="*/ 1061162 h 3979622"/>
              <a:gd name="connsiteX39" fmla="*/ 91440 w 1097280"/>
              <a:gd name="connsiteY39" fmla="*/ 931622 h 3979622"/>
              <a:gd name="connsiteX40" fmla="*/ 22860 w 1097280"/>
              <a:gd name="connsiteY40" fmla="*/ 489662 h 3979622"/>
              <a:gd name="connsiteX41" fmla="*/ 0 w 1097280"/>
              <a:gd name="connsiteY41" fmla="*/ 405842 h 3979622"/>
              <a:gd name="connsiteX42" fmla="*/ 79862 w 1097280"/>
              <a:gd name="connsiteY42" fmla="*/ 0 h 3979622"/>
              <a:gd name="connsiteX0" fmla="*/ 79862 w 1097280"/>
              <a:gd name="connsiteY0" fmla="*/ 0 h 3945465"/>
              <a:gd name="connsiteX1" fmla="*/ 144780 w 1097280"/>
              <a:gd name="connsiteY1" fmla="*/ 322022 h 3945465"/>
              <a:gd name="connsiteX2" fmla="*/ 251460 w 1097280"/>
              <a:gd name="connsiteY2" fmla="*/ 504902 h 3945465"/>
              <a:gd name="connsiteX3" fmla="*/ 327660 w 1097280"/>
              <a:gd name="connsiteY3" fmla="*/ 611582 h 3945465"/>
              <a:gd name="connsiteX4" fmla="*/ 381000 w 1097280"/>
              <a:gd name="connsiteY4" fmla="*/ 718262 h 3945465"/>
              <a:gd name="connsiteX5" fmla="*/ 426720 w 1097280"/>
              <a:gd name="connsiteY5" fmla="*/ 748742 h 3945465"/>
              <a:gd name="connsiteX6" fmla="*/ 495300 w 1097280"/>
              <a:gd name="connsiteY6" fmla="*/ 901142 h 3945465"/>
              <a:gd name="connsiteX7" fmla="*/ 541020 w 1097280"/>
              <a:gd name="connsiteY7" fmla="*/ 1129742 h 3945465"/>
              <a:gd name="connsiteX8" fmla="*/ 655320 w 1097280"/>
              <a:gd name="connsiteY8" fmla="*/ 1381202 h 3945465"/>
              <a:gd name="connsiteX9" fmla="*/ 784860 w 1097280"/>
              <a:gd name="connsiteY9" fmla="*/ 1503122 h 3945465"/>
              <a:gd name="connsiteX10" fmla="*/ 822960 w 1097280"/>
              <a:gd name="connsiteY10" fmla="*/ 1853642 h 3945465"/>
              <a:gd name="connsiteX11" fmla="*/ 967740 w 1097280"/>
              <a:gd name="connsiteY11" fmla="*/ 1990802 h 3945465"/>
              <a:gd name="connsiteX12" fmla="*/ 1021080 w 1097280"/>
              <a:gd name="connsiteY12" fmla="*/ 2181302 h 3945465"/>
              <a:gd name="connsiteX13" fmla="*/ 922020 w 1097280"/>
              <a:gd name="connsiteY13" fmla="*/ 2242262 h 3945465"/>
              <a:gd name="connsiteX14" fmla="*/ 922020 w 1097280"/>
              <a:gd name="connsiteY14" fmla="*/ 2432762 h 3945465"/>
              <a:gd name="connsiteX15" fmla="*/ 960120 w 1097280"/>
              <a:gd name="connsiteY15" fmla="*/ 2493722 h 3945465"/>
              <a:gd name="connsiteX16" fmla="*/ 922020 w 1097280"/>
              <a:gd name="connsiteY16" fmla="*/ 2615642 h 3945465"/>
              <a:gd name="connsiteX17" fmla="*/ 845820 w 1097280"/>
              <a:gd name="connsiteY17" fmla="*/ 2699462 h 3945465"/>
              <a:gd name="connsiteX18" fmla="*/ 754380 w 1097280"/>
              <a:gd name="connsiteY18" fmla="*/ 2752802 h 3945465"/>
              <a:gd name="connsiteX19" fmla="*/ 731520 w 1097280"/>
              <a:gd name="connsiteY19" fmla="*/ 3011882 h 3945465"/>
              <a:gd name="connsiteX20" fmla="*/ 762000 w 1097280"/>
              <a:gd name="connsiteY20" fmla="*/ 3065222 h 3945465"/>
              <a:gd name="connsiteX21" fmla="*/ 891540 w 1097280"/>
              <a:gd name="connsiteY21" fmla="*/ 3133802 h 3945465"/>
              <a:gd name="connsiteX22" fmla="*/ 937260 w 1097280"/>
              <a:gd name="connsiteY22" fmla="*/ 3309062 h 3945465"/>
              <a:gd name="connsiteX23" fmla="*/ 998220 w 1097280"/>
              <a:gd name="connsiteY23" fmla="*/ 3491942 h 3945465"/>
              <a:gd name="connsiteX24" fmla="*/ 1097280 w 1097280"/>
              <a:gd name="connsiteY24" fmla="*/ 3621482 h 3945465"/>
              <a:gd name="connsiteX25" fmla="*/ 629762 w 1097280"/>
              <a:gd name="connsiteY25" fmla="*/ 3945465 h 3945465"/>
              <a:gd name="connsiteX26" fmla="*/ 390938 w 1097280"/>
              <a:gd name="connsiteY26" fmla="*/ 3932330 h 3945465"/>
              <a:gd name="connsiteX27" fmla="*/ 373380 w 1097280"/>
              <a:gd name="connsiteY27" fmla="*/ 3766262 h 3945465"/>
              <a:gd name="connsiteX28" fmla="*/ 289560 w 1097280"/>
              <a:gd name="connsiteY28" fmla="*/ 3354782 h 3945465"/>
              <a:gd name="connsiteX29" fmla="*/ 342900 w 1097280"/>
              <a:gd name="connsiteY29" fmla="*/ 3019502 h 3945465"/>
              <a:gd name="connsiteX30" fmla="*/ 274320 w 1097280"/>
              <a:gd name="connsiteY30" fmla="*/ 2829002 h 3945465"/>
              <a:gd name="connsiteX31" fmla="*/ 274320 w 1097280"/>
              <a:gd name="connsiteY31" fmla="*/ 2676602 h 3945465"/>
              <a:gd name="connsiteX32" fmla="*/ 304800 w 1097280"/>
              <a:gd name="connsiteY32" fmla="*/ 2409902 h 3945465"/>
              <a:gd name="connsiteX33" fmla="*/ 251460 w 1097280"/>
              <a:gd name="connsiteY33" fmla="*/ 2318462 h 3945465"/>
              <a:gd name="connsiteX34" fmla="*/ 251460 w 1097280"/>
              <a:gd name="connsiteY34" fmla="*/ 2135582 h 3945465"/>
              <a:gd name="connsiteX35" fmla="*/ 182880 w 1097280"/>
              <a:gd name="connsiteY35" fmla="*/ 1906982 h 3945465"/>
              <a:gd name="connsiteX36" fmla="*/ 182880 w 1097280"/>
              <a:gd name="connsiteY36" fmla="*/ 1754582 h 3945465"/>
              <a:gd name="connsiteX37" fmla="*/ 198120 w 1097280"/>
              <a:gd name="connsiteY37" fmla="*/ 1510742 h 3945465"/>
              <a:gd name="connsiteX38" fmla="*/ 68580 w 1097280"/>
              <a:gd name="connsiteY38" fmla="*/ 1061162 h 3945465"/>
              <a:gd name="connsiteX39" fmla="*/ 91440 w 1097280"/>
              <a:gd name="connsiteY39" fmla="*/ 931622 h 3945465"/>
              <a:gd name="connsiteX40" fmla="*/ 22860 w 1097280"/>
              <a:gd name="connsiteY40" fmla="*/ 489662 h 3945465"/>
              <a:gd name="connsiteX41" fmla="*/ 0 w 1097280"/>
              <a:gd name="connsiteY41" fmla="*/ 405842 h 3945465"/>
              <a:gd name="connsiteX42" fmla="*/ 79862 w 1097280"/>
              <a:gd name="connsiteY42" fmla="*/ 0 h 3945465"/>
              <a:gd name="connsiteX0" fmla="*/ 79862 w 1097280"/>
              <a:gd name="connsiteY0" fmla="*/ 0 h 3940210"/>
              <a:gd name="connsiteX1" fmla="*/ 144780 w 1097280"/>
              <a:gd name="connsiteY1" fmla="*/ 322022 h 3940210"/>
              <a:gd name="connsiteX2" fmla="*/ 251460 w 1097280"/>
              <a:gd name="connsiteY2" fmla="*/ 504902 h 3940210"/>
              <a:gd name="connsiteX3" fmla="*/ 327660 w 1097280"/>
              <a:gd name="connsiteY3" fmla="*/ 611582 h 3940210"/>
              <a:gd name="connsiteX4" fmla="*/ 381000 w 1097280"/>
              <a:gd name="connsiteY4" fmla="*/ 718262 h 3940210"/>
              <a:gd name="connsiteX5" fmla="*/ 426720 w 1097280"/>
              <a:gd name="connsiteY5" fmla="*/ 748742 h 3940210"/>
              <a:gd name="connsiteX6" fmla="*/ 495300 w 1097280"/>
              <a:gd name="connsiteY6" fmla="*/ 901142 h 3940210"/>
              <a:gd name="connsiteX7" fmla="*/ 541020 w 1097280"/>
              <a:gd name="connsiteY7" fmla="*/ 1129742 h 3940210"/>
              <a:gd name="connsiteX8" fmla="*/ 655320 w 1097280"/>
              <a:gd name="connsiteY8" fmla="*/ 1381202 h 3940210"/>
              <a:gd name="connsiteX9" fmla="*/ 784860 w 1097280"/>
              <a:gd name="connsiteY9" fmla="*/ 1503122 h 3940210"/>
              <a:gd name="connsiteX10" fmla="*/ 822960 w 1097280"/>
              <a:gd name="connsiteY10" fmla="*/ 1853642 h 3940210"/>
              <a:gd name="connsiteX11" fmla="*/ 967740 w 1097280"/>
              <a:gd name="connsiteY11" fmla="*/ 1990802 h 3940210"/>
              <a:gd name="connsiteX12" fmla="*/ 1021080 w 1097280"/>
              <a:gd name="connsiteY12" fmla="*/ 2181302 h 3940210"/>
              <a:gd name="connsiteX13" fmla="*/ 922020 w 1097280"/>
              <a:gd name="connsiteY13" fmla="*/ 2242262 h 3940210"/>
              <a:gd name="connsiteX14" fmla="*/ 922020 w 1097280"/>
              <a:gd name="connsiteY14" fmla="*/ 2432762 h 3940210"/>
              <a:gd name="connsiteX15" fmla="*/ 960120 w 1097280"/>
              <a:gd name="connsiteY15" fmla="*/ 2493722 h 3940210"/>
              <a:gd name="connsiteX16" fmla="*/ 922020 w 1097280"/>
              <a:gd name="connsiteY16" fmla="*/ 2615642 h 3940210"/>
              <a:gd name="connsiteX17" fmla="*/ 845820 w 1097280"/>
              <a:gd name="connsiteY17" fmla="*/ 2699462 h 3940210"/>
              <a:gd name="connsiteX18" fmla="*/ 754380 w 1097280"/>
              <a:gd name="connsiteY18" fmla="*/ 2752802 h 3940210"/>
              <a:gd name="connsiteX19" fmla="*/ 731520 w 1097280"/>
              <a:gd name="connsiteY19" fmla="*/ 3011882 h 3940210"/>
              <a:gd name="connsiteX20" fmla="*/ 762000 w 1097280"/>
              <a:gd name="connsiteY20" fmla="*/ 3065222 h 3940210"/>
              <a:gd name="connsiteX21" fmla="*/ 891540 w 1097280"/>
              <a:gd name="connsiteY21" fmla="*/ 3133802 h 3940210"/>
              <a:gd name="connsiteX22" fmla="*/ 937260 w 1097280"/>
              <a:gd name="connsiteY22" fmla="*/ 3309062 h 3940210"/>
              <a:gd name="connsiteX23" fmla="*/ 998220 w 1097280"/>
              <a:gd name="connsiteY23" fmla="*/ 3491942 h 3940210"/>
              <a:gd name="connsiteX24" fmla="*/ 1097280 w 1097280"/>
              <a:gd name="connsiteY24" fmla="*/ 3621482 h 3940210"/>
              <a:gd name="connsiteX25" fmla="*/ 622094 w 1097280"/>
              <a:gd name="connsiteY25" fmla="*/ 3940210 h 3940210"/>
              <a:gd name="connsiteX26" fmla="*/ 390938 w 1097280"/>
              <a:gd name="connsiteY26" fmla="*/ 3932330 h 3940210"/>
              <a:gd name="connsiteX27" fmla="*/ 373380 w 1097280"/>
              <a:gd name="connsiteY27" fmla="*/ 3766262 h 3940210"/>
              <a:gd name="connsiteX28" fmla="*/ 289560 w 1097280"/>
              <a:gd name="connsiteY28" fmla="*/ 3354782 h 3940210"/>
              <a:gd name="connsiteX29" fmla="*/ 342900 w 1097280"/>
              <a:gd name="connsiteY29" fmla="*/ 3019502 h 3940210"/>
              <a:gd name="connsiteX30" fmla="*/ 274320 w 1097280"/>
              <a:gd name="connsiteY30" fmla="*/ 2829002 h 3940210"/>
              <a:gd name="connsiteX31" fmla="*/ 274320 w 1097280"/>
              <a:gd name="connsiteY31" fmla="*/ 2676602 h 3940210"/>
              <a:gd name="connsiteX32" fmla="*/ 304800 w 1097280"/>
              <a:gd name="connsiteY32" fmla="*/ 2409902 h 3940210"/>
              <a:gd name="connsiteX33" fmla="*/ 251460 w 1097280"/>
              <a:gd name="connsiteY33" fmla="*/ 2318462 h 3940210"/>
              <a:gd name="connsiteX34" fmla="*/ 251460 w 1097280"/>
              <a:gd name="connsiteY34" fmla="*/ 2135582 h 3940210"/>
              <a:gd name="connsiteX35" fmla="*/ 182880 w 1097280"/>
              <a:gd name="connsiteY35" fmla="*/ 1906982 h 3940210"/>
              <a:gd name="connsiteX36" fmla="*/ 182880 w 1097280"/>
              <a:gd name="connsiteY36" fmla="*/ 1754582 h 3940210"/>
              <a:gd name="connsiteX37" fmla="*/ 198120 w 1097280"/>
              <a:gd name="connsiteY37" fmla="*/ 1510742 h 3940210"/>
              <a:gd name="connsiteX38" fmla="*/ 68580 w 1097280"/>
              <a:gd name="connsiteY38" fmla="*/ 1061162 h 3940210"/>
              <a:gd name="connsiteX39" fmla="*/ 91440 w 1097280"/>
              <a:gd name="connsiteY39" fmla="*/ 931622 h 3940210"/>
              <a:gd name="connsiteX40" fmla="*/ 22860 w 1097280"/>
              <a:gd name="connsiteY40" fmla="*/ 489662 h 3940210"/>
              <a:gd name="connsiteX41" fmla="*/ 0 w 1097280"/>
              <a:gd name="connsiteY41" fmla="*/ 405842 h 3940210"/>
              <a:gd name="connsiteX42" fmla="*/ 79862 w 1097280"/>
              <a:gd name="connsiteY42" fmla="*/ 0 h 3940210"/>
              <a:gd name="connsiteX0" fmla="*/ 79862 w 1097280"/>
              <a:gd name="connsiteY0" fmla="*/ 0 h 3940210"/>
              <a:gd name="connsiteX1" fmla="*/ 144780 w 1097280"/>
              <a:gd name="connsiteY1" fmla="*/ 322022 h 3940210"/>
              <a:gd name="connsiteX2" fmla="*/ 251460 w 1097280"/>
              <a:gd name="connsiteY2" fmla="*/ 504902 h 3940210"/>
              <a:gd name="connsiteX3" fmla="*/ 327660 w 1097280"/>
              <a:gd name="connsiteY3" fmla="*/ 611582 h 3940210"/>
              <a:gd name="connsiteX4" fmla="*/ 381000 w 1097280"/>
              <a:gd name="connsiteY4" fmla="*/ 718262 h 3940210"/>
              <a:gd name="connsiteX5" fmla="*/ 426720 w 1097280"/>
              <a:gd name="connsiteY5" fmla="*/ 748742 h 3940210"/>
              <a:gd name="connsiteX6" fmla="*/ 495300 w 1097280"/>
              <a:gd name="connsiteY6" fmla="*/ 901142 h 3940210"/>
              <a:gd name="connsiteX7" fmla="*/ 541020 w 1097280"/>
              <a:gd name="connsiteY7" fmla="*/ 1129742 h 3940210"/>
              <a:gd name="connsiteX8" fmla="*/ 655320 w 1097280"/>
              <a:gd name="connsiteY8" fmla="*/ 1381202 h 3940210"/>
              <a:gd name="connsiteX9" fmla="*/ 784860 w 1097280"/>
              <a:gd name="connsiteY9" fmla="*/ 1503122 h 3940210"/>
              <a:gd name="connsiteX10" fmla="*/ 822960 w 1097280"/>
              <a:gd name="connsiteY10" fmla="*/ 1853642 h 3940210"/>
              <a:gd name="connsiteX11" fmla="*/ 967740 w 1097280"/>
              <a:gd name="connsiteY11" fmla="*/ 1990802 h 3940210"/>
              <a:gd name="connsiteX12" fmla="*/ 1021080 w 1097280"/>
              <a:gd name="connsiteY12" fmla="*/ 2181302 h 3940210"/>
              <a:gd name="connsiteX13" fmla="*/ 922020 w 1097280"/>
              <a:gd name="connsiteY13" fmla="*/ 2242262 h 3940210"/>
              <a:gd name="connsiteX14" fmla="*/ 922020 w 1097280"/>
              <a:gd name="connsiteY14" fmla="*/ 2432762 h 3940210"/>
              <a:gd name="connsiteX15" fmla="*/ 960120 w 1097280"/>
              <a:gd name="connsiteY15" fmla="*/ 2493722 h 3940210"/>
              <a:gd name="connsiteX16" fmla="*/ 922020 w 1097280"/>
              <a:gd name="connsiteY16" fmla="*/ 2615642 h 3940210"/>
              <a:gd name="connsiteX17" fmla="*/ 845820 w 1097280"/>
              <a:gd name="connsiteY17" fmla="*/ 2699462 h 3940210"/>
              <a:gd name="connsiteX18" fmla="*/ 754380 w 1097280"/>
              <a:gd name="connsiteY18" fmla="*/ 2752802 h 3940210"/>
              <a:gd name="connsiteX19" fmla="*/ 731520 w 1097280"/>
              <a:gd name="connsiteY19" fmla="*/ 3011882 h 3940210"/>
              <a:gd name="connsiteX20" fmla="*/ 762000 w 1097280"/>
              <a:gd name="connsiteY20" fmla="*/ 3065222 h 3940210"/>
              <a:gd name="connsiteX21" fmla="*/ 891540 w 1097280"/>
              <a:gd name="connsiteY21" fmla="*/ 3133802 h 3940210"/>
              <a:gd name="connsiteX22" fmla="*/ 937260 w 1097280"/>
              <a:gd name="connsiteY22" fmla="*/ 3309062 h 3940210"/>
              <a:gd name="connsiteX23" fmla="*/ 998220 w 1097280"/>
              <a:gd name="connsiteY23" fmla="*/ 3491942 h 3940210"/>
              <a:gd name="connsiteX24" fmla="*/ 1097280 w 1097280"/>
              <a:gd name="connsiteY24" fmla="*/ 3621482 h 3940210"/>
              <a:gd name="connsiteX25" fmla="*/ 622094 w 1097280"/>
              <a:gd name="connsiteY25" fmla="*/ 3940210 h 3940210"/>
              <a:gd name="connsiteX26" fmla="*/ 390938 w 1097280"/>
              <a:gd name="connsiteY26" fmla="*/ 3924447 h 3940210"/>
              <a:gd name="connsiteX27" fmla="*/ 373380 w 1097280"/>
              <a:gd name="connsiteY27" fmla="*/ 3766262 h 3940210"/>
              <a:gd name="connsiteX28" fmla="*/ 289560 w 1097280"/>
              <a:gd name="connsiteY28" fmla="*/ 3354782 h 3940210"/>
              <a:gd name="connsiteX29" fmla="*/ 342900 w 1097280"/>
              <a:gd name="connsiteY29" fmla="*/ 3019502 h 3940210"/>
              <a:gd name="connsiteX30" fmla="*/ 274320 w 1097280"/>
              <a:gd name="connsiteY30" fmla="*/ 2829002 h 3940210"/>
              <a:gd name="connsiteX31" fmla="*/ 274320 w 1097280"/>
              <a:gd name="connsiteY31" fmla="*/ 2676602 h 3940210"/>
              <a:gd name="connsiteX32" fmla="*/ 304800 w 1097280"/>
              <a:gd name="connsiteY32" fmla="*/ 2409902 h 3940210"/>
              <a:gd name="connsiteX33" fmla="*/ 251460 w 1097280"/>
              <a:gd name="connsiteY33" fmla="*/ 2318462 h 3940210"/>
              <a:gd name="connsiteX34" fmla="*/ 251460 w 1097280"/>
              <a:gd name="connsiteY34" fmla="*/ 2135582 h 3940210"/>
              <a:gd name="connsiteX35" fmla="*/ 182880 w 1097280"/>
              <a:gd name="connsiteY35" fmla="*/ 1906982 h 3940210"/>
              <a:gd name="connsiteX36" fmla="*/ 182880 w 1097280"/>
              <a:gd name="connsiteY36" fmla="*/ 1754582 h 3940210"/>
              <a:gd name="connsiteX37" fmla="*/ 198120 w 1097280"/>
              <a:gd name="connsiteY37" fmla="*/ 1510742 h 3940210"/>
              <a:gd name="connsiteX38" fmla="*/ 68580 w 1097280"/>
              <a:gd name="connsiteY38" fmla="*/ 1061162 h 3940210"/>
              <a:gd name="connsiteX39" fmla="*/ 91440 w 1097280"/>
              <a:gd name="connsiteY39" fmla="*/ 931622 h 3940210"/>
              <a:gd name="connsiteX40" fmla="*/ 22860 w 1097280"/>
              <a:gd name="connsiteY40" fmla="*/ 489662 h 3940210"/>
              <a:gd name="connsiteX41" fmla="*/ 0 w 1097280"/>
              <a:gd name="connsiteY41" fmla="*/ 405842 h 3940210"/>
              <a:gd name="connsiteX42" fmla="*/ 79862 w 1097280"/>
              <a:gd name="connsiteY42" fmla="*/ 0 h 394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7280" h="3940210">
                <a:moveTo>
                  <a:pt x="79862" y="0"/>
                </a:moveTo>
                <a:lnTo>
                  <a:pt x="144780" y="322022"/>
                </a:lnTo>
                <a:lnTo>
                  <a:pt x="251460" y="504902"/>
                </a:lnTo>
                <a:lnTo>
                  <a:pt x="327660" y="611582"/>
                </a:lnTo>
                <a:lnTo>
                  <a:pt x="381000" y="718262"/>
                </a:lnTo>
                <a:lnTo>
                  <a:pt x="426720" y="748742"/>
                </a:lnTo>
                <a:lnTo>
                  <a:pt x="495300" y="901142"/>
                </a:lnTo>
                <a:lnTo>
                  <a:pt x="541020" y="1129742"/>
                </a:lnTo>
                <a:lnTo>
                  <a:pt x="655320" y="1381202"/>
                </a:lnTo>
                <a:lnTo>
                  <a:pt x="784860" y="1503122"/>
                </a:lnTo>
                <a:lnTo>
                  <a:pt x="822960" y="1853642"/>
                </a:lnTo>
                <a:lnTo>
                  <a:pt x="967740" y="1990802"/>
                </a:lnTo>
                <a:lnTo>
                  <a:pt x="1021080" y="2181302"/>
                </a:lnTo>
                <a:lnTo>
                  <a:pt x="922020" y="2242262"/>
                </a:lnTo>
                <a:lnTo>
                  <a:pt x="922020" y="2432762"/>
                </a:lnTo>
                <a:lnTo>
                  <a:pt x="960120" y="2493722"/>
                </a:lnTo>
                <a:lnTo>
                  <a:pt x="922020" y="2615642"/>
                </a:lnTo>
                <a:lnTo>
                  <a:pt x="845820" y="2699462"/>
                </a:lnTo>
                <a:lnTo>
                  <a:pt x="754380" y="2752802"/>
                </a:lnTo>
                <a:lnTo>
                  <a:pt x="731520" y="3011882"/>
                </a:lnTo>
                <a:lnTo>
                  <a:pt x="762000" y="3065222"/>
                </a:lnTo>
                <a:lnTo>
                  <a:pt x="891540" y="3133802"/>
                </a:lnTo>
                <a:lnTo>
                  <a:pt x="937260" y="3309062"/>
                </a:lnTo>
                <a:lnTo>
                  <a:pt x="998220" y="3491942"/>
                </a:lnTo>
                <a:lnTo>
                  <a:pt x="1097280" y="3621482"/>
                </a:lnTo>
                <a:lnTo>
                  <a:pt x="622094" y="3940210"/>
                </a:lnTo>
                <a:lnTo>
                  <a:pt x="390938" y="3924447"/>
                </a:lnTo>
                <a:lnTo>
                  <a:pt x="373380" y="3766262"/>
                </a:lnTo>
                <a:lnTo>
                  <a:pt x="289560" y="3354782"/>
                </a:lnTo>
                <a:lnTo>
                  <a:pt x="342900" y="3019502"/>
                </a:lnTo>
                <a:lnTo>
                  <a:pt x="274320" y="2829002"/>
                </a:lnTo>
                <a:lnTo>
                  <a:pt x="274320" y="2676602"/>
                </a:lnTo>
                <a:lnTo>
                  <a:pt x="304800" y="2409902"/>
                </a:lnTo>
                <a:lnTo>
                  <a:pt x="251460" y="2318462"/>
                </a:lnTo>
                <a:lnTo>
                  <a:pt x="251460" y="2135582"/>
                </a:lnTo>
                <a:lnTo>
                  <a:pt x="182880" y="1906982"/>
                </a:lnTo>
                <a:lnTo>
                  <a:pt x="182880" y="1754582"/>
                </a:lnTo>
                <a:lnTo>
                  <a:pt x="198120" y="1510742"/>
                </a:lnTo>
                <a:lnTo>
                  <a:pt x="68580" y="1061162"/>
                </a:lnTo>
                <a:lnTo>
                  <a:pt x="91440" y="931622"/>
                </a:lnTo>
                <a:lnTo>
                  <a:pt x="22860" y="489662"/>
                </a:lnTo>
                <a:lnTo>
                  <a:pt x="0" y="405842"/>
                </a:lnTo>
                <a:cubicBezTo>
                  <a:pt x="26621" y="270561"/>
                  <a:pt x="1585" y="135281"/>
                  <a:pt x="79862" y="0"/>
                </a:cubicBezTo>
                <a:close/>
              </a:path>
            </a:pathLst>
          </a:custGeom>
          <a:solidFill>
            <a:schemeClr val="accent6">
              <a:lumMod val="50000"/>
              <a:alpha val="69804"/>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フリーフォーム: 図形 18">
            <a:extLst>
              <a:ext uri="{FF2B5EF4-FFF2-40B4-BE49-F238E27FC236}">
                <a16:creationId xmlns:a16="http://schemas.microsoft.com/office/drawing/2014/main" id="{01F89B01-CB1C-49EA-A349-CB5AA0FD17DD}"/>
              </a:ext>
            </a:extLst>
          </p:cNvPr>
          <p:cNvSpPr/>
          <p:nvPr/>
        </p:nvSpPr>
        <p:spPr>
          <a:xfrm>
            <a:off x="4707082" y="3688280"/>
            <a:ext cx="4165947" cy="2272161"/>
          </a:xfrm>
          <a:custGeom>
            <a:avLst/>
            <a:gdLst>
              <a:gd name="connsiteX0" fmla="*/ 228600 w 4366260"/>
              <a:gd name="connsiteY0" fmla="*/ 0 h 2133600"/>
              <a:gd name="connsiteX1" fmla="*/ 601980 w 4366260"/>
              <a:gd name="connsiteY1" fmla="*/ 358140 h 2133600"/>
              <a:gd name="connsiteX2" fmla="*/ 655320 w 4366260"/>
              <a:gd name="connsiteY2" fmla="*/ 739140 h 2133600"/>
              <a:gd name="connsiteX3" fmla="*/ 754380 w 4366260"/>
              <a:gd name="connsiteY3" fmla="*/ 807720 h 2133600"/>
              <a:gd name="connsiteX4" fmla="*/ 845820 w 4366260"/>
              <a:gd name="connsiteY4" fmla="*/ 1074420 h 2133600"/>
              <a:gd name="connsiteX5" fmla="*/ 815340 w 4366260"/>
              <a:gd name="connsiteY5" fmla="*/ 1211580 h 2133600"/>
              <a:gd name="connsiteX6" fmla="*/ 815340 w 4366260"/>
              <a:gd name="connsiteY6" fmla="*/ 1402080 h 2133600"/>
              <a:gd name="connsiteX7" fmla="*/ 1036320 w 4366260"/>
              <a:gd name="connsiteY7" fmla="*/ 1562100 h 2133600"/>
              <a:gd name="connsiteX8" fmla="*/ 1150620 w 4366260"/>
              <a:gd name="connsiteY8" fmla="*/ 1417320 h 2133600"/>
              <a:gd name="connsiteX9" fmla="*/ 1143000 w 4366260"/>
              <a:gd name="connsiteY9" fmla="*/ 1135380 h 2133600"/>
              <a:gd name="connsiteX10" fmla="*/ 1234440 w 4366260"/>
              <a:gd name="connsiteY10" fmla="*/ 1043940 h 2133600"/>
              <a:gd name="connsiteX11" fmla="*/ 1371600 w 4366260"/>
              <a:gd name="connsiteY11" fmla="*/ 1036320 h 2133600"/>
              <a:gd name="connsiteX12" fmla="*/ 1424940 w 4366260"/>
              <a:gd name="connsiteY12" fmla="*/ 929640 h 2133600"/>
              <a:gd name="connsiteX13" fmla="*/ 1546860 w 4366260"/>
              <a:gd name="connsiteY13" fmla="*/ 899160 h 2133600"/>
              <a:gd name="connsiteX14" fmla="*/ 1630680 w 4366260"/>
              <a:gd name="connsiteY14" fmla="*/ 838200 h 2133600"/>
              <a:gd name="connsiteX15" fmla="*/ 1714500 w 4366260"/>
              <a:gd name="connsiteY15" fmla="*/ 792480 h 2133600"/>
              <a:gd name="connsiteX16" fmla="*/ 1813560 w 4366260"/>
              <a:gd name="connsiteY16" fmla="*/ 541020 h 2133600"/>
              <a:gd name="connsiteX17" fmla="*/ 1859280 w 4366260"/>
              <a:gd name="connsiteY17" fmla="*/ 518160 h 2133600"/>
              <a:gd name="connsiteX18" fmla="*/ 2049780 w 4366260"/>
              <a:gd name="connsiteY18" fmla="*/ 449580 h 2133600"/>
              <a:gd name="connsiteX19" fmla="*/ 2301240 w 4366260"/>
              <a:gd name="connsiteY19" fmla="*/ 495300 h 2133600"/>
              <a:gd name="connsiteX20" fmla="*/ 2506980 w 4366260"/>
              <a:gd name="connsiteY20" fmla="*/ 472440 h 2133600"/>
              <a:gd name="connsiteX21" fmla="*/ 2606040 w 4366260"/>
              <a:gd name="connsiteY21" fmla="*/ 411480 h 2133600"/>
              <a:gd name="connsiteX22" fmla="*/ 2697480 w 4366260"/>
              <a:gd name="connsiteY22" fmla="*/ 411480 h 2133600"/>
              <a:gd name="connsiteX23" fmla="*/ 2895600 w 4366260"/>
              <a:gd name="connsiteY23" fmla="*/ 495300 h 2133600"/>
              <a:gd name="connsiteX24" fmla="*/ 3550920 w 4366260"/>
              <a:gd name="connsiteY24" fmla="*/ 472440 h 2133600"/>
              <a:gd name="connsiteX25" fmla="*/ 3535680 w 4366260"/>
              <a:gd name="connsiteY25" fmla="*/ 289560 h 2133600"/>
              <a:gd name="connsiteX26" fmla="*/ 3596640 w 4366260"/>
              <a:gd name="connsiteY26" fmla="*/ 259080 h 2133600"/>
              <a:gd name="connsiteX27" fmla="*/ 3787140 w 4366260"/>
              <a:gd name="connsiteY27" fmla="*/ 365760 h 2133600"/>
              <a:gd name="connsiteX28" fmla="*/ 3535680 w 4366260"/>
              <a:gd name="connsiteY28" fmla="*/ 495300 h 2133600"/>
              <a:gd name="connsiteX29" fmla="*/ 3558540 w 4366260"/>
              <a:gd name="connsiteY29" fmla="*/ 845820 h 2133600"/>
              <a:gd name="connsiteX30" fmla="*/ 3779520 w 4366260"/>
              <a:gd name="connsiteY30" fmla="*/ 952500 h 2133600"/>
              <a:gd name="connsiteX31" fmla="*/ 4076700 w 4366260"/>
              <a:gd name="connsiteY31" fmla="*/ 297180 h 2133600"/>
              <a:gd name="connsiteX32" fmla="*/ 4320540 w 4366260"/>
              <a:gd name="connsiteY32" fmla="*/ 175260 h 2133600"/>
              <a:gd name="connsiteX33" fmla="*/ 4366260 w 4366260"/>
              <a:gd name="connsiteY33" fmla="*/ 266700 h 2133600"/>
              <a:gd name="connsiteX34" fmla="*/ 4328160 w 4366260"/>
              <a:gd name="connsiteY34" fmla="*/ 502920 h 2133600"/>
              <a:gd name="connsiteX35" fmla="*/ 3970020 w 4366260"/>
              <a:gd name="connsiteY35" fmla="*/ 1348740 h 2133600"/>
              <a:gd name="connsiteX36" fmla="*/ 3924300 w 4366260"/>
              <a:gd name="connsiteY36" fmla="*/ 1600200 h 2133600"/>
              <a:gd name="connsiteX37" fmla="*/ 3787140 w 4366260"/>
              <a:gd name="connsiteY37" fmla="*/ 1752600 h 2133600"/>
              <a:gd name="connsiteX38" fmla="*/ 3665220 w 4366260"/>
              <a:gd name="connsiteY38" fmla="*/ 1889760 h 2133600"/>
              <a:gd name="connsiteX39" fmla="*/ 3604260 w 4366260"/>
              <a:gd name="connsiteY39" fmla="*/ 2087880 h 2133600"/>
              <a:gd name="connsiteX40" fmla="*/ 3512820 w 4366260"/>
              <a:gd name="connsiteY40" fmla="*/ 2133600 h 2133600"/>
              <a:gd name="connsiteX41" fmla="*/ 2819400 w 4366260"/>
              <a:gd name="connsiteY41" fmla="*/ 2049780 h 2133600"/>
              <a:gd name="connsiteX42" fmla="*/ 2004060 w 4366260"/>
              <a:gd name="connsiteY42" fmla="*/ 1813560 h 2133600"/>
              <a:gd name="connsiteX43" fmla="*/ 1676400 w 4366260"/>
              <a:gd name="connsiteY43" fmla="*/ 1859280 h 2133600"/>
              <a:gd name="connsiteX44" fmla="*/ 1508760 w 4366260"/>
              <a:gd name="connsiteY44" fmla="*/ 1965960 h 2133600"/>
              <a:gd name="connsiteX45" fmla="*/ 1310640 w 4366260"/>
              <a:gd name="connsiteY45" fmla="*/ 1828800 h 2133600"/>
              <a:gd name="connsiteX46" fmla="*/ 1028700 w 4366260"/>
              <a:gd name="connsiteY46" fmla="*/ 1965960 h 2133600"/>
              <a:gd name="connsiteX47" fmla="*/ 739140 w 4366260"/>
              <a:gd name="connsiteY47" fmla="*/ 1729740 h 2133600"/>
              <a:gd name="connsiteX48" fmla="*/ 624840 w 4366260"/>
              <a:gd name="connsiteY48" fmla="*/ 1783080 h 2133600"/>
              <a:gd name="connsiteX49" fmla="*/ 365760 w 4366260"/>
              <a:gd name="connsiteY49" fmla="*/ 1386840 h 2133600"/>
              <a:gd name="connsiteX50" fmla="*/ 365760 w 4366260"/>
              <a:gd name="connsiteY50" fmla="*/ 1257300 h 2133600"/>
              <a:gd name="connsiteX51" fmla="*/ 7620 w 4366260"/>
              <a:gd name="connsiteY51" fmla="*/ 1082040 h 2133600"/>
              <a:gd name="connsiteX52" fmla="*/ 0 w 4366260"/>
              <a:gd name="connsiteY52" fmla="*/ 960120 h 2133600"/>
              <a:gd name="connsiteX53" fmla="*/ 160020 w 4366260"/>
              <a:gd name="connsiteY53" fmla="*/ 624840 h 2133600"/>
              <a:gd name="connsiteX54" fmla="*/ 228600 w 4366260"/>
              <a:gd name="connsiteY54" fmla="*/ 0 h 2133600"/>
              <a:gd name="connsiteX0" fmla="*/ 228600 w 4574560"/>
              <a:gd name="connsiteY0" fmla="*/ 131732 h 2265332"/>
              <a:gd name="connsiteX1" fmla="*/ 601980 w 4574560"/>
              <a:gd name="connsiteY1" fmla="*/ 489872 h 2265332"/>
              <a:gd name="connsiteX2" fmla="*/ 655320 w 4574560"/>
              <a:gd name="connsiteY2" fmla="*/ 870872 h 2265332"/>
              <a:gd name="connsiteX3" fmla="*/ 754380 w 4574560"/>
              <a:gd name="connsiteY3" fmla="*/ 939452 h 2265332"/>
              <a:gd name="connsiteX4" fmla="*/ 845820 w 4574560"/>
              <a:gd name="connsiteY4" fmla="*/ 1206152 h 2265332"/>
              <a:gd name="connsiteX5" fmla="*/ 815340 w 4574560"/>
              <a:gd name="connsiteY5" fmla="*/ 1343312 h 2265332"/>
              <a:gd name="connsiteX6" fmla="*/ 815340 w 4574560"/>
              <a:gd name="connsiteY6" fmla="*/ 1533812 h 2265332"/>
              <a:gd name="connsiteX7" fmla="*/ 1036320 w 4574560"/>
              <a:gd name="connsiteY7" fmla="*/ 1693832 h 2265332"/>
              <a:gd name="connsiteX8" fmla="*/ 1150620 w 4574560"/>
              <a:gd name="connsiteY8" fmla="*/ 1549052 h 2265332"/>
              <a:gd name="connsiteX9" fmla="*/ 1143000 w 4574560"/>
              <a:gd name="connsiteY9" fmla="*/ 1267112 h 2265332"/>
              <a:gd name="connsiteX10" fmla="*/ 1234440 w 4574560"/>
              <a:gd name="connsiteY10" fmla="*/ 1175672 h 2265332"/>
              <a:gd name="connsiteX11" fmla="*/ 1371600 w 4574560"/>
              <a:gd name="connsiteY11" fmla="*/ 1168052 h 2265332"/>
              <a:gd name="connsiteX12" fmla="*/ 1424940 w 4574560"/>
              <a:gd name="connsiteY12" fmla="*/ 1061372 h 2265332"/>
              <a:gd name="connsiteX13" fmla="*/ 1546860 w 4574560"/>
              <a:gd name="connsiteY13" fmla="*/ 1030892 h 2265332"/>
              <a:gd name="connsiteX14" fmla="*/ 1630680 w 4574560"/>
              <a:gd name="connsiteY14" fmla="*/ 969932 h 2265332"/>
              <a:gd name="connsiteX15" fmla="*/ 1714500 w 4574560"/>
              <a:gd name="connsiteY15" fmla="*/ 924212 h 2265332"/>
              <a:gd name="connsiteX16" fmla="*/ 1813560 w 4574560"/>
              <a:gd name="connsiteY16" fmla="*/ 672752 h 2265332"/>
              <a:gd name="connsiteX17" fmla="*/ 1859280 w 4574560"/>
              <a:gd name="connsiteY17" fmla="*/ 649892 h 2265332"/>
              <a:gd name="connsiteX18" fmla="*/ 2049780 w 4574560"/>
              <a:gd name="connsiteY18" fmla="*/ 581312 h 2265332"/>
              <a:gd name="connsiteX19" fmla="*/ 2301240 w 4574560"/>
              <a:gd name="connsiteY19" fmla="*/ 627032 h 2265332"/>
              <a:gd name="connsiteX20" fmla="*/ 2506980 w 4574560"/>
              <a:gd name="connsiteY20" fmla="*/ 604172 h 2265332"/>
              <a:gd name="connsiteX21" fmla="*/ 2606040 w 4574560"/>
              <a:gd name="connsiteY21" fmla="*/ 543212 h 2265332"/>
              <a:gd name="connsiteX22" fmla="*/ 2697480 w 4574560"/>
              <a:gd name="connsiteY22" fmla="*/ 543212 h 2265332"/>
              <a:gd name="connsiteX23" fmla="*/ 2895600 w 4574560"/>
              <a:gd name="connsiteY23" fmla="*/ 627032 h 2265332"/>
              <a:gd name="connsiteX24" fmla="*/ 3550920 w 4574560"/>
              <a:gd name="connsiteY24" fmla="*/ 604172 h 2265332"/>
              <a:gd name="connsiteX25" fmla="*/ 3535680 w 4574560"/>
              <a:gd name="connsiteY25" fmla="*/ 421292 h 2265332"/>
              <a:gd name="connsiteX26" fmla="*/ 3596640 w 4574560"/>
              <a:gd name="connsiteY26" fmla="*/ 390812 h 2265332"/>
              <a:gd name="connsiteX27" fmla="*/ 3787140 w 4574560"/>
              <a:gd name="connsiteY27" fmla="*/ 497492 h 2265332"/>
              <a:gd name="connsiteX28" fmla="*/ 3535680 w 4574560"/>
              <a:gd name="connsiteY28" fmla="*/ 627032 h 2265332"/>
              <a:gd name="connsiteX29" fmla="*/ 3558540 w 4574560"/>
              <a:gd name="connsiteY29" fmla="*/ 977552 h 2265332"/>
              <a:gd name="connsiteX30" fmla="*/ 3779520 w 4574560"/>
              <a:gd name="connsiteY30" fmla="*/ 1084232 h 2265332"/>
              <a:gd name="connsiteX31" fmla="*/ 4574560 w 4574560"/>
              <a:gd name="connsiteY31" fmla="*/ 0 h 2265332"/>
              <a:gd name="connsiteX32" fmla="*/ 4320540 w 4574560"/>
              <a:gd name="connsiteY32" fmla="*/ 306992 h 2265332"/>
              <a:gd name="connsiteX33" fmla="*/ 4366260 w 4574560"/>
              <a:gd name="connsiteY33" fmla="*/ 398432 h 2265332"/>
              <a:gd name="connsiteX34" fmla="*/ 4328160 w 4574560"/>
              <a:gd name="connsiteY34" fmla="*/ 634652 h 2265332"/>
              <a:gd name="connsiteX35" fmla="*/ 3970020 w 4574560"/>
              <a:gd name="connsiteY35" fmla="*/ 1480472 h 2265332"/>
              <a:gd name="connsiteX36" fmla="*/ 3924300 w 4574560"/>
              <a:gd name="connsiteY36" fmla="*/ 1731932 h 2265332"/>
              <a:gd name="connsiteX37" fmla="*/ 3787140 w 4574560"/>
              <a:gd name="connsiteY37" fmla="*/ 1884332 h 2265332"/>
              <a:gd name="connsiteX38" fmla="*/ 3665220 w 4574560"/>
              <a:gd name="connsiteY38" fmla="*/ 2021492 h 2265332"/>
              <a:gd name="connsiteX39" fmla="*/ 3604260 w 4574560"/>
              <a:gd name="connsiteY39" fmla="*/ 2219612 h 2265332"/>
              <a:gd name="connsiteX40" fmla="*/ 3512820 w 4574560"/>
              <a:gd name="connsiteY40" fmla="*/ 2265332 h 2265332"/>
              <a:gd name="connsiteX41" fmla="*/ 2819400 w 4574560"/>
              <a:gd name="connsiteY41" fmla="*/ 2181512 h 2265332"/>
              <a:gd name="connsiteX42" fmla="*/ 2004060 w 4574560"/>
              <a:gd name="connsiteY42" fmla="*/ 1945292 h 2265332"/>
              <a:gd name="connsiteX43" fmla="*/ 1676400 w 4574560"/>
              <a:gd name="connsiteY43" fmla="*/ 1991012 h 2265332"/>
              <a:gd name="connsiteX44" fmla="*/ 1508760 w 4574560"/>
              <a:gd name="connsiteY44" fmla="*/ 2097692 h 2265332"/>
              <a:gd name="connsiteX45" fmla="*/ 1310640 w 4574560"/>
              <a:gd name="connsiteY45" fmla="*/ 1960532 h 2265332"/>
              <a:gd name="connsiteX46" fmla="*/ 1028700 w 4574560"/>
              <a:gd name="connsiteY46" fmla="*/ 2097692 h 2265332"/>
              <a:gd name="connsiteX47" fmla="*/ 739140 w 4574560"/>
              <a:gd name="connsiteY47" fmla="*/ 1861472 h 2265332"/>
              <a:gd name="connsiteX48" fmla="*/ 624840 w 4574560"/>
              <a:gd name="connsiteY48" fmla="*/ 1914812 h 2265332"/>
              <a:gd name="connsiteX49" fmla="*/ 365760 w 4574560"/>
              <a:gd name="connsiteY49" fmla="*/ 1518572 h 2265332"/>
              <a:gd name="connsiteX50" fmla="*/ 365760 w 4574560"/>
              <a:gd name="connsiteY50" fmla="*/ 1389032 h 2265332"/>
              <a:gd name="connsiteX51" fmla="*/ 7620 w 4574560"/>
              <a:gd name="connsiteY51" fmla="*/ 1213772 h 2265332"/>
              <a:gd name="connsiteX52" fmla="*/ 0 w 4574560"/>
              <a:gd name="connsiteY52" fmla="*/ 1091852 h 2265332"/>
              <a:gd name="connsiteX53" fmla="*/ 160020 w 4574560"/>
              <a:gd name="connsiteY53" fmla="*/ 756572 h 2265332"/>
              <a:gd name="connsiteX54" fmla="*/ 228600 w 4574560"/>
              <a:gd name="connsiteY54" fmla="*/ 131732 h 2265332"/>
              <a:gd name="connsiteX0" fmla="*/ 228600 w 4574560"/>
              <a:gd name="connsiteY0" fmla="*/ 321743 h 2455343"/>
              <a:gd name="connsiteX1" fmla="*/ 601980 w 4574560"/>
              <a:gd name="connsiteY1" fmla="*/ 679883 h 2455343"/>
              <a:gd name="connsiteX2" fmla="*/ 655320 w 4574560"/>
              <a:gd name="connsiteY2" fmla="*/ 1060883 h 2455343"/>
              <a:gd name="connsiteX3" fmla="*/ 754380 w 4574560"/>
              <a:gd name="connsiteY3" fmla="*/ 1129463 h 2455343"/>
              <a:gd name="connsiteX4" fmla="*/ 845820 w 4574560"/>
              <a:gd name="connsiteY4" fmla="*/ 1396163 h 2455343"/>
              <a:gd name="connsiteX5" fmla="*/ 815340 w 4574560"/>
              <a:gd name="connsiteY5" fmla="*/ 1533323 h 2455343"/>
              <a:gd name="connsiteX6" fmla="*/ 815340 w 4574560"/>
              <a:gd name="connsiteY6" fmla="*/ 1723823 h 2455343"/>
              <a:gd name="connsiteX7" fmla="*/ 1036320 w 4574560"/>
              <a:gd name="connsiteY7" fmla="*/ 1883843 h 2455343"/>
              <a:gd name="connsiteX8" fmla="*/ 1150620 w 4574560"/>
              <a:gd name="connsiteY8" fmla="*/ 1739063 h 2455343"/>
              <a:gd name="connsiteX9" fmla="*/ 1143000 w 4574560"/>
              <a:gd name="connsiteY9" fmla="*/ 1457123 h 2455343"/>
              <a:gd name="connsiteX10" fmla="*/ 1234440 w 4574560"/>
              <a:gd name="connsiteY10" fmla="*/ 1365683 h 2455343"/>
              <a:gd name="connsiteX11" fmla="*/ 1371600 w 4574560"/>
              <a:gd name="connsiteY11" fmla="*/ 1358063 h 2455343"/>
              <a:gd name="connsiteX12" fmla="*/ 1424940 w 4574560"/>
              <a:gd name="connsiteY12" fmla="*/ 1251383 h 2455343"/>
              <a:gd name="connsiteX13" fmla="*/ 1546860 w 4574560"/>
              <a:gd name="connsiteY13" fmla="*/ 1220903 h 2455343"/>
              <a:gd name="connsiteX14" fmla="*/ 1630680 w 4574560"/>
              <a:gd name="connsiteY14" fmla="*/ 1159943 h 2455343"/>
              <a:gd name="connsiteX15" fmla="*/ 1714500 w 4574560"/>
              <a:gd name="connsiteY15" fmla="*/ 1114223 h 2455343"/>
              <a:gd name="connsiteX16" fmla="*/ 1813560 w 4574560"/>
              <a:gd name="connsiteY16" fmla="*/ 862763 h 2455343"/>
              <a:gd name="connsiteX17" fmla="*/ 1859280 w 4574560"/>
              <a:gd name="connsiteY17" fmla="*/ 839903 h 2455343"/>
              <a:gd name="connsiteX18" fmla="*/ 2049780 w 4574560"/>
              <a:gd name="connsiteY18" fmla="*/ 771323 h 2455343"/>
              <a:gd name="connsiteX19" fmla="*/ 2301240 w 4574560"/>
              <a:gd name="connsiteY19" fmla="*/ 817043 h 2455343"/>
              <a:gd name="connsiteX20" fmla="*/ 2506980 w 4574560"/>
              <a:gd name="connsiteY20" fmla="*/ 794183 h 2455343"/>
              <a:gd name="connsiteX21" fmla="*/ 2606040 w 4574560"/>
              <a:gd name="connsiteY21" fmla="*/ 733223 h 2455343"/>
              <a:gd name="connsiteX22" fmla="*/ 2697480 w 4574560"/>
              <a:gd name="connsiteY22" fmla="*/ 733223 h 2455343"/>
              <a:gd name="connsiteX23" fmla="*/ 2895600 w 4574560"/>
              <a:gd name="connsiteY23" fmla="*/ 817043 h 2455343"/>
              <a:gd name="connsiteX24" fmla="*/ 3550920 w 4574560"/>
              <a:gd name="connsiteY24" fmla="*/ 794183 h 2455343"/>
              <a:gd name="connsiteX25" fmla="*/ 3535680 w 4574560"/>
              <a:gd name="connsiteY25" fmla="*/ 611303 h 2455343"/>
              <a:gd name="connsiteX26" fmla="*/ 3596640 w 4574560"/>
              <a:gd name="connsiteY26" fmla="*/ 580823 h 2455343"/>
              <a:gd name="connsiteX27" fmla="*/ 3787140 w 4574560"/>
              <a:gd name="connsiteY27" fmla="*/ 687503 h 2455343"/>
              <a:gd name="connsiteX28" fmla="*/ 3535680 w 4574560"/>
              <a:gd name="connsiteY28" fmla="*/ 817043 h 2455343"/>
              <a:gd name="connsiteX29" fmla="*/ 3558540 w 4574560"/>
              <a:gd name="connsiteY29" fmla="*/ 1167563 h 2455343"/>
              <a:gd name="connsiteX30" fmla="*/ 4390340 w 4574560"/>
              <a:gd name="connsiteY30" fmla="*/ 0 h 2455343"/>
              <a:gd name="connsiteX31" fmla="*/ 4574560 w 4574560"/>
              <a:gd name="connsiteY31" fmla="*/ 190011 h 2455343"/>
              <a:gd name="connsiteX32" fmla="*/ 4320540 w 4574560"/>
              <a:gd name="connsiteY32" fmla="*/ 497003 h 2455343"/>
              <a:gd name="connsiteX33" fmla="*/ 4366260 w 4574560"/>
              <a:gd name="connsiteY33" fmla="*/ 588443 h 2455343"/>
              <a:gd name="connsiteX34" fmla="*/ 4328160 w 4574560"/>
              <a:gd name="connsiteY34" fmla="*/ 824663 h 2455343"/>
              <a:gd name="connsiteX35" fmla="*/ 3970020 w 4574560"/>
              <a:gd name="connsiteY35" fmla="*/ 1670483 h 2455343"/>
              <a:gd name="connsiteX36" fmla="*/ 3924300 w 4574560"/>
              <a:gd name="connsiteY36" fmla="*/ 1921943 h 2455343"/>
              <a:gd name="connsiteX37" fmla="*/ 3787140 w 4574560"/>
              <a:gd name="connsiteY37" fmla="*/ 2074343 h 2455343"/>
              <a:gd name="connsiteX38" fmla="*/ 3665220 w 4574560"/>
              <a:gd name="connsiteY38" fmla="*/ 2211503 h 2455343"/>
              <a:gd name="connsiteX39" fmla="*/ 3604260 w 4574560"/>
              <a:gd name="connsiteY39" fmla="*/ 2409623 h 2455343"/>
              <a:gd name="connsiteX40" fmla="*/ 3512820 w 4574560"/>
              <a:gd name="connsiteY40" fmla="*/ 2455343 h 2455343"/>
              <a:gd name="connsiteX41" fmla="*/ 2819400 w 4574560"/>
              <a:gd name="connsiteY41" fmla="*/ 2371523 h 2455343"/>
              <a:gd name="connsiteX42" fmla="*/ 2004060 w 4574560"/>
              <a:gd name="connsiteY42" fmla="*/ 2135303 h 2455343"/>
              <a:gd name="connsiteX43" fmla="*/ 1676400 w 4574560"/>
              <a:gd name="connsiteY43" fmla="*/ 2181023 h 2455343"/>
              <a:gd name="connsiteX44" fmla="*/ 1508760 w 4574560"/>
              <a:gd name="connsiteY44" fmla="*/ 2287703 h 2455343"/>
              <a:gd name="connsiteX45" fmla="*/ 1310640 w 4574560"/>
              <a:gd name="connsiteY45" fmla="*/ 2150543 h 2455343"/>
              <a:gd name="connsiteX46" fmla="*/ 1028700 w 4574560"/>
              <a:gd name="connsiteY46" fmla="*/ 2287703 h 2455343"/>
              <a:gd name="connsiteX47" fmla="*/ 739140 w 4574560"/>
              <a:gd name="connsiteY47" fmla="*/ 2051483 h 2455343"/>
              <a:gd name="connsiteX48" fmla="*/ 624840 w 4574560"/>
              <a:gd name="connsiteY48" fmla="*/ 2104823 h 2455343"/>
              <a:gd name="connsiteX49" fmla="*/ 365760 w 4574560"/>
              <a:gd name="connsiteY49" fmla="*/ 1708583 h 2455343"/>
              <a:gd name="connsiteX50" fmla="*/ 365760 w 4574560"/>
              <a:gd name="connsiteY50" fmla="*/ 1579043 h 2455343"/>
              <a:gd name="connsiteX51" fmla="*/ 7620 w 4574560"/>
              <a:gd name="connsiteY51" fmla="*/ 1403783 h 2455343"/>
              <a:gd name="connsiteX52" fmla="*/ 0 w 4574560"/>
              <a:gd name="connsiteY52" fmla="*/ 1281863 h 2455343"/>
              <a:gd name="connsiteX53" fmla="*/ 160020 w 4574560"/>
              <a:gd name="connsiteY53" fmla="*/ 946583 h 2455343"/>
              <a:gd name="connsiteX54" fmla="*/ 228600 w 4574560"/>
              <a:gd name="connsiteY54" fmla="*/ 321743 h 2455343"/>
              <a:gd name="connsiteX0" fmla="*/ 228600 w 4574560"/>
              <a:gd name="connsiteY0" fmla="*/ 321743 h 2455343"/>
              <a:gd name="connsiteX1" fmla="*/ 601980 w 4574560"/>
              <a:gd name="connsiteY1" fmla="*/ 679883 h 2455343"/>
              <a:gd name="connsiteX2" fmla="*/ 655320 w 4574560"/>
              <a:gd name="connsiteY2" fmla="*/ 1060883 h 2455343"/>
              <a:gd name="connsiteX3" fmla="*/ 754380 w 4574560"/>
              <a:gd name="connsiteY3" fmla="*/ 1129463 h 2455343"/>
              <a:gd name="connsiteX4" fmla="*/ 845820 w 4574560"/>
              <a:gd name="connsiteY4" fmla="*/ 1396163 h 2455343"/>
              <a:gd name="connsiteX5" fmla="*/ 815340 w 4574560"/>
              <a:gd name="connsiteY5" fmla="*/ 1533323 h 2455343"/>
              <a:gd name="connsiteX6" fmla="*/ 815340 w 4574560"/>
              <a:gd name="connsiteY6" fmla="*/ 1723823 h 2455343"/>
              <a:gd name="connsiteX7" fmla="*/ 1036320 w 4574560"/>
              <a:gd name="connsiteY7" fmla="*/ 1883843 h 2455343"/>
              <a:gd name="connsiteX8" fmla="*/ 1150620 w 4574560"/>
              <a:gd name="connsiteY8" fmla="*/ 1739063 h 2455343"/>
              <a:gd name="connsiteX9" fmla="*/ 1143000 w 4574560"/>
              <a:gd name="connsiteY9" fmla="*/ 1457123 h 2455343"/>
              <a:gd name="connsiteX10" fmla="*/ 1234440 w 4574560"/>
              <a:gd name="connsiteY10" fmla="*/ 1365683 h 2455343"/>
              <a:gd name="connsiteX11" fmla="*/ 1371600 w 4574560"/>
              <a:gd name="connsiteY11" fmla="*/ 1358063 h 2455343"/>
              <a:gd name="connsiteX12" fmla="*/ 1424940 w 4574560"/>
              <a:gd name="connsiteY12" fmla="*/ 1251383 h 2455343"/>
              <a:gd name="connsiteX13" fmla="*/ 1546860 w 4574560"/>
              <a:gd name="connsiteY13" fmla="*/ 1220903 h 2455343"/>
              <a:gd name="connsiteX14" fmla="*/ 1630680 w 4574560"/>
              <a:gd name="connsiteY14" fmla="*/ 1159943 h 2455343"/>
              <a:gd name="connsiteX15" fmla="*/ 1714500 w 4574560"/>
              <a:gd name="connsiteY15" fmla="*/ 1114223 h 2455343"/>
              <a:gd name="connsiteX16" fmla="*/ 1813560 w 4574560"/>
              <a:gd name="connsiteY16" fmla="*/ 862763 h 2455343"/>
              <a:gd name="connsiteX17" fmla="*/ 1859280 w 4574560"/>
              <a:gd name="connsiteY17" fmla="*/ 839903 h 2455343"/>
              <a:gd name="connsiteX18" fmla="*/ 2049780 w 4574560"/>
              <a:gd name="connsiteY18" fmla="*/ 771323 h 2455343"/>
              <a:gd name="connsiteX19" fmla="*/ 2301240 w 4574560"/>
              <a:gd name="connsiteY19" fmla="*/ 817043 h 2455343"/>
              <a:gd name="connsiteX20" fmla="*/ 2506980 w 4574560"/>
              <a:gd name="connsiteY20" fmla="*/ 794183 h 2455343"/>
              <a:gd name="connsiteX21" fmla="*/ 2606040 w 4574560"/>
              <a:gd name="connsiteY21" fmla="*/ 733223 h 2455343"/>
              <a:gd name="connsiteX22" fmla="*/ 2697480 w 4574560"/>
              <a:gd name="connsiteY22" fmla="*/ 733223 h 2455343"/>
              <a:gd name="connsiteX23" fmla="*/ 2895600 w 4574560"/>
              <a:gd name="connsiteY23" fmla="*/ 817043 h 2455343"/>
              <a:gd name="connsiteX24" fmla="*/ 3550920 w 4574560"/>
              <a:gd name="connsiteY24" fmla="*/ 794183 h 2455343"/>
              <a:gd name="connsiteX25" fmla="*/ 3535680 w 4574560"/>
              <a:gd name="connsiteY25" fmla="*/ 611303 h 2455343"/>
              <a:gd name="connsiteX26" fmla="*/ 3596640 w 4574560"/>
              <a:gd name="connsiteY26" fmla="*/ 580823 h 2455343"/>
              <a:gd name="connsiteX27" fmla="*/ 3787140 w 4574560"/>
              <a:gd name="connsiteY27" fmla="*/ 687503 h 2455343"/>
              <a:gd name="connsiteX28" fmla="*/ 3535680 w 4574560"/>
              <a:gd name="connsiteY28" fmla="*/ 817043 h 2455343"/>
              <a:gd name="connsiteX29" fmla="*/ 3558540 w 4574560"/>
              <a:gd name="connsiteY29" fmla="*/ 1167563 h 2455343"/>
              <a:gd name="connsiteX30" fmla="*/ 4181798 w 4574560"/>
              <a:gd name="connsiteY30" fmla="*/ 296759 h 2455343"/>
              <a:gd name="connsiteX31" fmla="*/ 4390340 w 4574560"/>
              <a:gd name="connsiteY31" fmla="*/ 0 h 2455343"/>
              <a:gd name="connsiteX32" fmla="*/ 4574560 w 4574560"/>
              <a:gd name="connsiteY32" fmla="*/ 190011 h 2455343"/>
              <a:gd name="connsiteX33" fmla="*/ 4320540 w 4574560"/>
              <a:gd name="connsiteY33" fmla="*/ 497003 h 2455343"/>
              <a:gd name="connsiteX34" fmla="*/ 4366260 w 4574560"/>
              <a:gd name="connsiteY34" fmla="*/ 588443 h 2455343"/>
              <a:gd name="connsiteX35" fmla="*/ 4328160 w 4574560"/>
              <a:gd name="connsiteY35" fmla="*/ 824663 h 2455343"/>
              <a:gd name="connsiteX36" fmla="*/ 3970020 w 4574560"/>
              <a:gd name="connsiteY36" fmla="*/ 1670483 h 2455343"/>
              <a:gd name="connsiteX37" fmla="*/ 3924300 w 4574560"/>
              <a:gd name="connsiteY37" fmla="*/ 1921943 h 2455343"/>
              <a:gd name="connsiteX38" fmla="*/ 3787140 w 4574560"/>
              <a:gd name="connsiteY38" fmla="*/ 2074343 h 2455343"/>
              <a:gd name="connsiteX39" fmla="*/ 3665220 w 4574560"/>
              <a:gd name="connsiteY39" fmla="*/ 2211503 h 2455343"/>
              <a:gd name="connsiteX40" fmla="*/ 3604260 w 4574560"/>
              <a:gd name="connsiteY40" fmla="*/ 2409623 h 2455343"/>
              <a:gd name="connsiteX41" fmla="*/ 3512820 w 4574560"/>
              <a:gd name="connsiteY41" fmla="*/ 2455343 h 2455343"/>
              <a:gd name="connsiteX42" fmla="*/ 2819400 w 4574560"/>
              <a:gd name="connsiteY42" fmla="*/ 2371523 h 2455343"/>
              <a:gd name="connsiteX43" fmla="*/ 2004060 w 4574560"/>
              <a:gd name="connsiteY43" fmla="*/ 2135303 h 2455343"/>
              <a:gd name="connsiteX44" fmla="*/ 1676400 w 4574560"/>
              <a:gd name="connsiteY44" fmla="*/ 2181023 h 2455343"/>
              <a:gd name="connsiteX45" fmla="*/ 1508760 w 4574560"/>
              <a:gd name="connsiteY45" fmla="*/ 2287703 h 2455343"/>
              <a:gd name="connsiteX46" fmla="*/ 1310640 w 4574560"/>
              <a:gd name="connsiteY46" fmla="*/ 2150543 h 2455343"/>
              <a:gd name="connsiteX47" fmla="*/ 1028700 w 4574560"/>
              <a:gd name="connsiteY47" fmla="*/ 2287703 h 2455343"/>
              <a:gd name="connsiteX48" fmla="*/ 739140 w 4574560"/>
              <a:gd name="connsiteY48" fmla="*/ 2051483 h 2455343"/>
              <a:gd name="connsiteX49" fmla="*/ 624840 w 4574560"/>
              <a:gd name="connsiteY49" fmla="*/ 2104823 h 2455343"/>
              <a:gd name="connsiteX50" fmla="*/ 365760 w 4574560"/>
              <a:gd name="connsiteY50" fmla="*/ 1708583 h 2455343"/>
              <a:gd name="connsiteX51" fmla="*/ 365760 w 4574560"/>
              <a:gd name="connsiteY51" fmla="*/ 1579043 h 2455343"/>
              <a:gd name="connsiteX52" fmla="*/ 7620 w 4574560"/>
              <a:gd name="connsiteY52" fmla="*/ 1403783 h 2455343"/>
              <a:gd name="connsiteX53" fmla="*/ 0 w 4574560"/>
              <a:gd name="connsiteY53" fmla="*/ 1281863 h 2455343"/>
              <a:gd name="connsiteX54" fmla="*/ 160020 w 4574560"/>
              <a:gd name="connsiteY54" fmla="*/ 946583 h 2455343"/>
              <a:gd name="connsiteX55" fmla="*/ 228600 w 4574560"/>
              <a:gd name="connsiteY55" fmla="*/ 321743 h 2455343"/>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3535680 w 4574560"/>
              <a:gd name="connsiteY28" fmla="*/ 845091 h 2483391"/>
              <a:gd name="connsiteX29" fmla="*/ 3558540 w 4574560"/>
              <a:gd name="connsiteY29" fmla="*/ 1195611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3535680 w 4574560"/>
              <a:gd name="connsiteY28" fmla="*/ 845091 h 2483391"/>
              <a:gd name="connsiteX29" fmla="*/ 3558540 w 4574560"/>
              <a:gd name="connsiteY29" fmla="*/ 1195611 h 2483391"/>
              <a:gd name="connsiteX30" fmla="*/ 4047920 w 4574560"/>
              <a:gd name="connsiteY30" fmla="*/ 291494 h 2483391"/>
              <a:gd name="connsiteX31" fmla="*/ 4223635 w 4574560"/>
              <a:gd name="connsiteY31" fmla="*/ 0 h 2483391"/>
              <a:gd name="connsiteX32" fmla="*/ 4390340 w 4574560"/>
              <a:gd name="connsiteY32" fmla="*/ 28048 h 2483391"/>
              <a:gd name="connsiteX33" fmla="*/ 4574560 w 4574560"/>
              <a:gd name="connsiteY33" fmla="*/ 218059 h 2483391"/>
              <a:gd name="connsiteX34" fmla="*/ 4320540 w 4574560"/>
              <a:gd name="connsiteY34" fmla="*/ 525051 h 2483391"/>
              <a:gd name="connsiteX35" fmla="*/ 4366260 w 4574560"/>
              <a:gd name="connsiteY35" fmla="*/ 616491 h 2483391"/>
              <a:gd name="connsiteX36" fmla="*/ 4328160 w 4574560"/>
              <a:gd name="connsiteY36" fmla="*/ 852711 h 2483391"/>
              <a:gd name="connsiteX37" fmla="*/ 3970020 w 4574560"/>
              <a:gd name="connsiteY37" fmla="*/ 1698531 h 2483391"/>
              <a:gd name="connsiteX38" fmla="*/ 3924300 w 4574560"/>
              <a:gd name="connsiteY38" fmla="*/ 1949991 h 2483391"/>
              <a:gd name="connsiteX39" fmla="*/ 3787140 w 4574560"/>
              <a:gd name="connsiteY39" fmla="*/ 2102391 h 2483391"/>
              <a:gd name="connsiteX40" fmla="*/ 3665220 w 4574560"/>
              <a:gd name="connsiteY40" fmla="*/ 2239551 h 2483391"/>
              <a:gd name="connsiteX41" fmla="*/ 3604260 w 4574560"/>
              <a:gd name="connsiteY41" fmla="*/ 2437671 h 2483391"/>
              <a:gd name="connsiteX42" fmla="*/ 3512820 w 4574560"/>
              <a:gd name="connsiteY42" fmla="*/ 2483391 h 2483391"/>
              <a:gd name="connsiteX43" fmla="*/ 2819400 w 4574560"/>
              <a:gd name="connsiteY43" fmla="*/ 2399571 h 2483391"/>
              <a:gd name="connsiteX44" fmla="*/ 2004060 w 4574560"/>
              <a:gd name="connsiteY44" fmla="*/ 2163351 h 2483391"/>
              <a:gd name="connsiteX45" fmla="*/ 1676400 w 4574560"/>
              <a:gd name="connsiteY45" fmla="*/ 2209071 h 2483391"/>
              <a:gd name="connsiteX46" fmla="*/ 1508760 w 4574560"/>
              <a:gd name="connsiteY46" fmla="*/ 2315751 h 2483391"/>
              <a:gd name="connsiteX47" fmla="*/ 1310640 w 4574560"/>
              <a:gd name="connsiteY47" fmla="*/ 2178591 h 2483391"/>
              <a:gd name="connsiteX48" fmla="*/ 1028700 w 4574560"/>
              <a:gd name="connsiteY48" fmla="*/ 2315751 h 2483391"/>
              <a:gd name="connsiteX49" fmla="*/ 739140 w 4574560"/>
              <a:gd name="connsiteY49" fmla="*/ 2079531 h 2483391"/>
              <a:gd name="connsiteX50" fmla="*/ 624840 w 4574560"/>
              <a:gd name="connsiteY50" fmla="*/ 2132871 h 2483391"/>
              <a:gd name="connsiteX51" fmla="*/ 365760 w 4574560"/>
              <a:gd name="connsiteY51" fmla="*/ 1736631 h 2483391"/>
              <a:gd name="connsiteX52" fmla="*/ 365760 w 4574560"/>
              <a:gd name="connsiteY52" fmla="*/ 1607091 h 2483391"/>
              <a:gd name="connsiteX53" fmla="*/ 7620 w 4574560"/>
              <a:gd name="connsiteY53" fmla="*/ 1431831 h 2483391"/>
              <a:gd name="connsiteX54" fmla="*/ 0 w 4574560"/>
              <a:gd name="connsiteY54" fmla="*/ 1309911 h 2483391"/>
              <a:gd name="connsiteX55" fmla="*/ 160020 w 4574560"/>
              <a:gd name="connsiteY55" fmla="*/ 974631 h 2483391"/>
              <a:gd name="connsiteX56" fmla="*/ 228600 w 4574560"/>
              <a:gd name="connsiteY56"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3535680 w 4574560"/>
              <a:gd name="connsiteY28" fmla="*/ 845091 h 2483391"/>
              <a:gd name="connsiteX29" fmla="*/ 3558540 w 4574560"/>
              <a:gd name="connsiteY29" fmla="*/ 1195611 h 2483391"/>
              <a:gd name="connsiteX30" fmla="*/ 4089757 w 4574560"/>
              <a:gd name="connsiteY30" fmla="*/ 141583 h 2483391"/>
              <a:gd name="connsiteX31" fmla="*/ 4223635 w 4574560"/>
              <a:gd name="connsiteY31" fmla="*/ 0 h 2483391"/>
              <a:gd name="connsiteX32" fmla="*/ 4390340 w 4574560"/>
              <a:gd name="connsiteY32" fmla="*/ 28048 h 2483391"/>
              <a:gd name="connsiteX33" fmla="*/ 4574560 w 4574560"/>
              <a:gd name="connsiteY33" fmla="*/ 218059 h 2483391"/>
              <a:gd name="connsiteX34" fmla="*/ 4320540 w 4574560"/>
              <a:gd name="connsiteY34" fmla="*/ 525051 h 2483391"/>
              <a:gd name="connsiteX35" fmla="*/ 4366260 w 4574560"/>
              <a:gd name="connsiteY35" fmla="*/ 616491 h 2483391"/>
              <a:gd name="connsiteX36" fmla="*/ 4328160 w 4574560"/>
              <a:gd name="connsiteY36" fmla="*/ 852711 h 2483391"/>
              <a:gd name="connsiteX37" fmla="*/ 3970020 w 4574560"/>
              <a:gd name="connsiteY37" fmla="*/ 1698531 h 2483391"/>
              <a:gd name="connsiteX38" fmla="*/ 3924300 w 4574560"/>
              <a:gd name="connsiteY38" fmla="*/ 1949991 h 2483391"/>
              <a:gd name="connsiteX39" fmla="*/ 3787140 w 4574560"/>
              <a:gd name="connsiteY39" fmla="*/ 2102391 h 2483391"/>
              <a:gd name="connsiteX40" fmla="*/ 3665220 w 4574560"/>
              <a:gd name="connsiteY40" fmla="*/ 2239551 h 2483391"/>
              <a:gd name="connsiteX41" fmla="*/ 3604260 w 4574560"/>
              <a:gd name="connsiteY41" fmla="*/ 2437671 h 2483391"/>
              <a:gd name="connsiteX42" fmla="*/ 3512820 w 4574560"/>
              <a:gd name="connsiteY42" fmla="*/ 2483391 h 2483391"/>
              <a:gd name="connsiteX43" fmla="*/ 2819400 w 4574560"/>
              <a:gd name="connsiteY43" fmla="*/ 2399571 h 2483391"/>
              <a:gd name="connsiteX44" fmla="*/ 2004060 w 4574560"/>
              <a:gd name="connsiteY44" fmla="*/ 2163351 h 2483391"/>
              <a:gd name="connsiteX45" fmla="*/ 1676400 w 4574560"/>
              <a:gd name="connsiteY45" fmla="*/ 2209071 h 2483391"/>
              <a:gd name="connsiteX46" fmla="*/ 1508760 w 4574560"/>
              <a:gd name="connsiteY46" fmla="*/ 2315751 h 2483391"/>
              <a:gd name="connsiteX47" fmla="*/ 1310640 w 4574560"/>
              <a:gd name="connsiteY47" fmla="*/ 2178591 h 2483391"/>
              <a:gd name="connsiteX48" fmla="*/ 1028700 w 4574560"/>
              <a:gd name="connsiteY48" fmla="*/ 2315751 h 2483391"/>
              <a:gd name="connsiteX49" fmla="*/ 739140 w 4574560"/>
              <a:gd name="connsiteY49" fmla="*/ 2079531 h 2483391"/>
              <a:gd name="connsiteX50" fmla="*/ 624840 w 4574560"/>
              <a:gd name="connsiteY50" fmla="*/ 2132871 h 2483391"/>
              <a:gd name="connsiteX51" fmla="*/ 365760 w 4574560"/>
              <a:gd name="connsiteY51" fmla="*/ 1736631 h 2483391"/>
              <a:gd name="connsiteX52" fmla="*/ 365760 w 4574560"/>
              <a:gd name="connsiteY52" fmla="*/ 1607091 h 2483391"/>
              <a:gd name="connsiteX53" fmla="*/ 7620 w 4574560"/>
              <a:gd name="connsiteY53" fmla="*/ 1431831 h 2483391"/>
              <a:gd name="connsiteX54" fmla="*/ 0 w 4574560"/>
              <a:gd name="connsiteY54" fmla="*/ 1309911 h 2483391"/>
              <a:gd name="connsiteX55" fmla="*/ 160020 w 4574560"/>
              <a:gd name="connsiteY55" fmla="*/ 974631 h 2483391"/>
              <a:gd name="connsiteX56" fmla="*/ 228600 w 4574560"/>
              <a:gd name="connsiteY56"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3535680 w 4574560"/>
              <a:gd name="connsiteY28" fmla="*/ 845091 h 2483391"/>
              <a:gd name="connsiteX29" fmla="*/ 3558540 w 4574560"/>
              <a:gd name="connsiteY29" fmla="*/ 1195611 h 2483391"/>
              <a:gd name="connsiteX30" fmla="*/ 3972613 w 4574560"/>
              <a:gd name="connsiteY30" fmla="*/ 353957 h 2483391"/>
              <a:gd name="connsiteX31" fmla="*/ 4089757 w 4574560"/>
              <a:gd name="connsiteY31" fmla="*/ 141583 h 2483391"/>
              <a:gd name="connsiteX32" fmla="*/ 4223635 w 4574560"/>
              <a:gd name="connsiteY32" fmla="*/ 0 h 2483391"/>
              <a:gd name="connsiteX33" fmla="*/ 4390340 w 4574560"/>
              <a:gd name="connsiteY33" fmla="*/ 28048 h 2483391"/>
              <a:gd name="connsiteX34" fmla="*/ 4574560 w 4574560"/>
              <a:gd name="connsiteY34" fmla="*/ 218059 h 2483391"/>
              <a:gd name="connsiteX35" fmla="*/ 4320540 w 4574560"/>
              <a:gd name="connsiteY35" fmla="*/ 525051 h 2483391"/>
              <a:gd name="connsiteX36" fmla="*/ 4366260 w 4574560"/>
              <a:gd name="connsiteY36" fmla="*/ 616491 h 2483391"/>
              <a:gd name="connsiteX37" fmla="*/ 4328160 w 4574560"/>
              <a:gd name="connsiteY37" fmla="*/ 852711 h 2483391"/>
              <a:gd name="connsiteX38" fmla="*/ 3970020 w 4574560"/>
              <a:gd name="connsiteY38" fmla="*/ 1698531 h 2483391"/>
              <a:gd name="connsiteX39" fmla="*/ 3924300 w 4574560"/>
              <a:gd name="connsiteY39" fmla="*/ 1949991 h 2483391"/>
              <a:gd name="connsiteX40" fmla="*/ 3787140 w 4574560"/>
              <a:gd name="connsiteY40" fmla="*/ 2102391 h 2483391"/>
              <a:gd name="connsiteX41" fmla="*/ 3665220 w 4574560"/>
              <a:gd name="connsiteY41" fmla="*/ 2239551 h 2483391"/>
              <a:gd name="connsiteX42" fmla="*/ 3604260 w 4574560"/>
              <a:gd name="connsiteY42" fmla="*/ 2437671 h 2483391"/>
              <a:gd name="connsiteX43" fmla="*/ 3512820 w 4574560"/>
              <a:gd name="connsiteY43" fmla="*/ 2483391 h 2483391"/>
              <a:gd name="connsiteX44" fmla="*/ 2819400 w 4574560"/>
              <a:gd name="connsiteY44" fmla="*/ 2399571 h 2483391"/>
              <a:gd name="connsiteX45" fmla="*/ 2004060 w 4574560"/>
              <a:gd name="connsiteY45" fmla="*/ 2163351 h 2483391"/>
              <a:gd name="connsiteX46" fmla="*/ 1676400 w 4574560"/>
              <a:gd name="connsiteY46" fmla="*/ 2209071 h 2483391"/>
              <a:gd name="connsiteX47" fmla="*/ 1508760 w 4574560"/>
              <a:gd name="connsiteY47" fmla="*/ 2315751 h 2483391"/>
              <a:gd name="connsiteX48" fmla="*/ 1310640 w 4574560"/>
              <a:gd name="connsiteY48" fmla="*/ 2178591 h 2483391"/>
              <a:gd name="connsiteX49" fmla="*/ 1028700 w 4574560"/>
              <a:gd name="connsiteY49" fmla="*/ 2315751 h 2483391"/>
              <a:gd name="connsiteX50" fmla="*/ 739140 w 4574560"/>
              <a:gd name="connsiteY50" fmla="*/ 2079531 h 2483391"/>
              <a:gd name="connsiteX51" fmla="*/ 624840 w 4574560"/>
              <a:gd name="connsiteY51" fmla="*/ 2132871 h 2483391"/>
              <a:gd name="connsiteX52" fmla="*/ 365760 w 4574560"/>
              <a:gd name="connsiteY52" fmla="*/ 1736631 h 2483391"/>
              <a:gd name="connsiteX53" fmla="*/ 365760 w 4574560"/>
              <a:gd name="connsiteY53" fmla="*/ 1607091 h 2483391"/>
              <a:gd name="connsiteX54" fmla="*/ 7620 w 4574560"/>
              <a:gd name="connsiteY54" fmla="*/ 1431831 h 2483391"/>
              <a:gd name="connsiteX55" fmla="*/ 0 w 4574560"/>
              <a:gd name="connsiteY55" fmla="*/ 1309911 h 2483391"/>
              <a:gd name="connsiteX56" fmla="*/ 160020 w 4574560"/>
              <a:gd name="connsiteY56" fmla="*/ 974631 h 2483391"/>
              <a:gd name="connsiteX57" fmla="*/ 228600 w 4574560"/>
              <a:gd name="connsiteY57"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3535680 w 4574560"/>
              <a:gd name="connsiteY28" fmla="*/ 845091 h 2483391"/>
              <a:gd name="connsiteX29" fmla="*/ 3558540 w 4574560"/>
              <a:gd name="connsiteY29" fmla="*/ 1195611 h 2483391"/>
              <a:gd name="connsiteX30" fmla="*/ 3888939 w 4574560"/>
              <a:gd name="connsiteY30" fmla="*/ 129090 h 2483391"/>
              <a:gd name="connsiteX31" fmla="*/ 4089757 w 4574560"/>
              <a:gd name="connsiteY31" fmla="*/ 141583 h 2483391"/>
              <a:gd name="connsiteX32" fmla="*/ 4223635 w 4574560"/>
              <a:gd name="connsiteY32" fmla="*/ 0 h 2483391"/>
              <a:gd name="connsiteX33" fmla="*/ 4390340 w 4574560"/>
              <a:gd name="connsiteY33" fmla="*/ 28048 h 2483391"/>
              <a:gd name="connsiteX34" fmla="*/ 4574560 w 4574560"/>
              <a:gd name="connsiteY34" fmla="*/ 218059 h 2483391"/>
              <a:gd name="connsiteX35" fmla="*/ 4320540 w 4574560"/>
              <a:gd name="connsiteY35" fmla="*/ 525051 h 2483391"/>
              <a:gd name="connsiteX36" fmla="*/ 4366260 w 4574560"/>
              <a:gd name="connsiteY36" fmla="*/ 616491 h 2483391"/>
              <a:gd name="connsiteX37" fmla="*/ 4328160 w 4574560"/>
              <a:gd name="connsiteY37" fmla="*/ 852711 h 2483391"/>
              <a:gd name="connsiteX38" fmla="*/ 3970020 w 4574560"/>
              <a:gd name="connsiteY38" fmla="*/ 1698531 h 2483391"/>
              <a:gd name="connsiteX39" fmla="*/ 3924300 w 4574560"/>
              <a:gd name="connsiteY39" fmla="*/ 1949991 h 2483391"/>
              <a:gd name="connsiteX40" fmla="*/ 3787140 w 4574560"/>
              <a:gd name="connsiteY40" fmla="*/ 2102391 h 2483391"/>
              <a:gd name="connsiteX41" fmla="*/ 3665220 w 4574560"/>
              <a:gd name="connsiteY41" fmla="*/ 2239551 h 2483391"/>
              <a:gd name="connsiteX42" fmla="*/ 3604260 w 4574560"/>
              <a:gd name="connsiteY42" fmla="*/ 2437671 h 2483391"/>
              <a:gd name="connsiteX43" fmla="*/ 3512820 w 4574560"/>
              <a:gd name="connsiteY43" fmla="*/ 2483391 h 2483391"/>
              <a:gd name="connsiteX44" fmla="*/ 2819400 w 4574560"/>
              <a:gd name="connsiteY44" fmla="*/ 2399571 h 2483391"/>
              <a:gd name="connsiteX45" fmla="*/ 2004060 w 4574560"/>
              <a:gd name="connsiteY45" fmla="*/ 2163351 h 2483391"/>
              <a:gd name="connsiteX46" fmla="*/ 1676400 w 4574560"/>
              <a:gd name="connsiteY46" fmla="*/ 2209071 h 2483391"/>
              <a:gd name="connsiteX47" fmla="*/ 1508760 w 4574560"/>
              <a:gd name="connsiteY47" fmla="*/ 2315751 h 2483391"/>
              <a:gd name="connsiteX48" fmla="*/ 1310640 w 4574560"/>
              <a:gd name="connsiteY48" fmla="*/ 2178591 h 2483391"/>
              <a:gd name="connsiteX49" fmla="*/ 1028700 w 4574560"/>
              <a:gd name="connsiteY49" fmla="*/ 2315751 h 2483391"/>
              <a:gd name="connsiteX50" fmla="*/ 739140 w 4574560"/>
              <a:gd name="connsiteY50" fmla="*/ 2079531 h 2483391"/>
              <a:gd name="connsiteX51" fmla="*/ 624840 w 4574560"/>
              <a:gd name="connsiteY51" fmla="*/ 2132871 h 2483391"/>
              <a:gd name="connsiteX52" fmla="*/ 365760 w 4574560"/>
              <a:gd name="connsiteY52" fmla="*/ 1736631 h 2483391"/>
              <a:gd name="connsiteX53" fmla="*/ 365760 w 4574560"/>
              <a:gd name="connsiteY53" fmla="*/ 1607091 h 2483391"/>
              <a:gd name="connsiteX54" fmla="*/ 7620 w 4574560"/>
              <a:gd name="connsiteY54" fmla="*/ 1431831 h 2483391"/>
              <a:gd name="connsiteX55" fmla="*/ 0 w 4574560"/>
              <a:gd name="connsiteY55" fmla="*/ 1309911 h 2483391"/>
              <a:gd name="connsiteX56" fmla="*/ 160020 w 4574560"/>
              <a:gd name="connsiteY56" fmla="*/ 974631 h 2483391"/>
              <a:gd name="connsiteX57" fmla="*/ 228600 w 4574560"/>
              <a:gd name="connsiteY57"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3535680 w 4574560"/>
              <a:gd name="connsiteY28" fmla="*/ 845091 h 2483391"/>
              <a:gd name="connsiteX29" fmla="*/ 3784460 w 4574560"/>
              <a:gd name="connsiteY29" fmla="*/ 371101 h 2483391"/>
              <a:gd name="connsiteX30" fmla="*/ 3888939 w 4574560"/>
              <a:gd name="connsiteY30" fmla="*/ 129090 h 2483391"/>
              <a:gd name="connsiteX31" fmla="*/ 4089757 w 4574560"/>
              <a:gd name="connsiteY31" fmla="*/ 141583 h 2483391"/>
              <a:gd name="connsiteX32" fmla="*/ 4223635 w 4574560"/>
              <a:gd name="connsiteY32" fmla="*/ 0 h 2483391"/>
              <a:gd name="connsiteX33" fmla="*/ 4390340 w 4574560"/>
              <a:gd name="connsiteY33" fmla="*/ 28048 h 2483391"/>
              <a:gd name="connsiteX34" fmla="*/ 4574560 w 4574560"/>
              <a:gd name="connsiteY34" fmla="*/ 218059 h 2483391"/>
              <a:gd name="connsiteX35" fmla="*/ 4320540 w 4574560"/>
              <a:gd name="connsiteY35" fmla="*/ 525051 h 2483391"/>
              <a:gd name="connsiteX36" fmla="*/ 4366260 w 4574560"/>
              <a:gd name="connsiteY36" fmla="*/ 616491 h 2483391"/>
              <a:gd name="connsiteX37" fmla="*/ 4328160 w 4574560"/>
              <a:gd name="connsiteY37" fmla="*/ 852711 h 2483391"/>
              <a:gd name="connsiteX38" fmla="*/ 3970020 w 4574560"/>
              <a:gd name="connsiteY38" fmla="*/ 1698531 h 2483391"/>
              <a:gd name="connsiteX39" fmla="*/ 3924300 w 4574560"/>
              <a:gd name="connsiteY39" fmla="*/ 1949991 h 2483391"/>
              <a:gd name="connsiteX40" fmla="*/ 3787140 w 4574560"/>
              <a:gd name="connsiteY40" fmla="*/ 2102391 h 2483391"/>
              <a:gd name="connsiteX41" fmla="*/ 3665220 w 4574560"/>
              <a:gd name="connsiteY41" fmla="*/ 2239551 h 2483391"/>
              <a:gd name="connsiteX42" fmla="*/ 3604260 w 4574560"/>
              <a:gd name="connsiteY42" fmla="*/ 2437671 h 2483391"/>
              <a:gd name="connsiteX43" fmla="*/ 3512820 w 4574560"/>
              <a:gd name="connsiteY43" fmla="*/ 2483391 h 2483391"/>
              <a:gd name="connsiteX44" fmla="*/ 2819400 w 4574560"/>
              <a:gd name="connsiteY44" fmla="*/ 2399571 h 2483391"/>
              <a:gd name="connsiteX45" fmla="*/ 2004060 w 4574560"/>
              <a:gd name="connsiteY45" fmla="*/ 2163351 h 2483391"/>
              <a:gd name="connsiteX46" fmla="*/ 1676400 w 4574560"/>
              <a:gd name="connsiteY46" fmla="*/ 2209071 h 2483391"/>
              <a:gd name="connsiteX47" fmla="*/ 1508760 w 4574560"/>
              <a:gd name="connsiteY47" fmla="*/ 2315751 h 2483391"/>
              <a:gd name="connsiteX48" fmla="*/ 1310640 w 4574560"/>
              <a:gd name="connsiteY48" fmla="*/ 2178591 h 2483391"/>
              <a:gd name="connsiteX49" fmla="*/ 1028700 w 4574560"/>
              <a:gd name="connsiteY49" fmla="*/ 2315751 h 2483391"/>
              <a:gd name="connsiteX50" fmla="*/ 739140 w 4574560"/>
              <a:gd name="connsiteY50" fmla="*/ 2079531 h 2483391"/>
              <a:gd name="connsiteX51" fmla="*/ 624840 w 4574560"/>
              <a:gd name="connsiteY51" fmla="*/ 2132871 h 2483391"/>
              <a:gd name="connsiteX52" fmla="*/ 365760 w 4574560"/>
              <a:gd name="connsiteY52" fmla="*/ 1736631 h 2483391"/>
              <a:gd name="connsiteX53" fmla="*/ 365760 w 4574560"/>
              <a:gd name="connsiteY53" fmla="*/ 1607091 h 2483391"/>
              <a:gd name="connsiteX54" fmla="*/ 7620 w 4574560"/>
              <a:gd name="connsiteY54" fmla="*/ 1431831 h 2483391"/>
              <a:gd name="connsiteX55" fmla="*/ 0 w 4574560"/>
              <a:gd name="connsiteY55" fmla="*/ 1309911 h 2483391"/>
              <a:gd name="connsiteX56" fmla="*/ 160020 w 4574560"/>
              <a:gd name="connsiteY56" fmla="*/ 974631 h 2483391"/>
              <a:gd name="connsiteX57" fmla="*/ 228600 w 4574560"/>
              <a:gd name="connsiteY57"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4150684 w 4574560"/>
              <a:gd name="connsiteY28" fmla="*/ 861748 h 2483391"/>
              <a:gd name="connsiteX29" fmla="*/ 3784460 w 4574560"/>
              <a:gd name="connsiteY29" fmla="*/ 371101 h 2483391"/>
              <a:gd name="connsiteX30" fmla="*/ 3888939 w 4574560"/>
              <a:gd name="connsiteY30" fmla="*/ 129090 h 2483391"/>
              <a:gd name="connsiteX31" fmla="*/ 4089757 w 4574560"/>
              <a:gd name="connsiteY31" fmla="*/ 141583 h 2483391"/>
              <a:gd name="connsiteX32" fmla="*/ 4223635 w 4574560"/>
              <a:gd name="connsiteY32" fmla="*/ 0 h 2483391"/>
              <a:gd name="connsiteX33" fmla="*/ 4390340 w 4574560"/>
              <a:gd name="connsiteY33" fmla="*/ 28048 h 2483391"/>
              <a:gd name="connsiteX34" fmla="*/ 4574560 w 4574560"/>
              <a:gd name="connsiteY34" fmla="*/ 218059 h 2483391"/>
              <a:gd name="connsiteX35" fmla="*/ 4320540 w 4574560"/>
              <a:gd name="connsiteY35" fmla="*/ 525051 h 2483391"/>
              <a:gd name="connsiteX36" fmla="*/ 4366260 w 4574560"/>
              <a:gd name="connsiteY36" fmla="*/ 616491 h 2483391"/>
              <a:gd name="connsiteX37" fmla="*/ 4328160 w 4574560"/>
              <a:gd name="connsiteY37" fmla="*/ 852711 h 2483391"/>
              <a:gd name="connsiteX38" fmla="*/ 3970020 w 4574560"/>
              <a:gd name="connsiteY38" fmla="*/ 1698531 h 2483391"/>
              <a:gd name="connsiteX39" fmla="*/ 3924300 w 4574560"/>
              <a:gd name="connsiteY39" fmla="*/ 1949991 h 2483391"/>
              <a:gd name="connsiteX40" fmla="*/ 3787140 w 4574560"/>
              <a:gd name="connsiteY40" fmla="*/ 2102391 h 2483391"/>
              <a:gd name="connsiteX41" fmla="*/ 3665220 w 4574560"/>
              <a:gd name="connsiteY41" fmla="*/ 2239551 h 2483391"/>
              <a:gd name="connsiteX42" fmla="*/ 3604260 w 4574560"/>
              <a:gd name="connsiteY42" fmla="*/ 2437671 h 2483391"/>
              <a:gd name="connsiteX43" fmla="*/ 3512820 w 4574560"/>
              <a:gd name="connsiteY43" fmla="*/ 2483391 h 2483391"/>
              <a:gd name="connsiteX44" fmla="*/ 2819400 w 4574560"/>
              <a:gd name="connsiteY44" fmla="*/ 2399571 h 2483391"/>
              <a:gd name="connsiteX45" fmla="*/ 2004060 w 4574560"/>
              <a:gd name="connsiteY45" fmla="*/ 2163351 h 2483391"/>
              <a:gd name="connsiteX46" fmla="*/ 1676400 w 4574560"/>
              <a:gd name="connsiteY46" fmla="*/ 2209071 h 2483391"/>
              <a:gd name="connsiteX47" fmla="*/ 1508760 w 4574560"/>
              <a:gd name="connsiteY47" fmla="*/ 2315751 h 2483391"/>
              <a:gd name="connsiteX48" fmla="*/ 1310640 w 4574560"/>
              <a:gd name="connsiteY48" fmla="*/ 2178591 h 2483391"/>
              <a:gd name="connsiteX49" fmla="*/ 1028700 w 4574560"/>
              <a:gd name="connsiteY49" fmla="*/ 2315751 h 2483391"/>
              <a:gd name="connsiteX50" fmla="*/ 739140 w 4574560"/>
              <a:gd name="connsiteY50" fmla="*/ 2079531 h 2483391"/>
              <a:gd name="connsiteX51" fmla="*/ 624840 w 4574560"/>
              <a:gd name="connsiteY51" fmla="*/ 2132871 h 2483391"/>
              <a:gd name="connsiteX52" fmla="*/ 365760 w 4574560"/>
              <a:gd name="connsiteY52" fmla="*/ 1736631 h 2483391"/>
              <a:gd name="connsiteX53" fmla="*/ 365760 w 4574560"/>
              <a:gd name="connsiteY53" fmla="*/ 1607091 h 2483391"/>
              <a:gd name="connsiteX54" fmla="*/ 7620 w 4574560"/>
              <a:gd name="connsiteY54" fmla="*/ 1431831 h 2483391"/>
              <a:gd name="connsiteX55" fmla="*/ 0 w 4574560"/>
              <a:gd name="connsiteY55" fmla="*/ 1309911 h 2483391"/>
              <a:gd name="connsiteX56" fmla="*/ 160020 w 4574560"/>
              <a:gd name="connsiteY56" fmla="*/ 974631 h 2483391"/>
              <a:gd name="connsiteX57" fmla="*/ 228600 w 4574560"/>
              <a:gd name="connsiteY57"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4150684 w 4574560"/>
              <a:gd name="connsiteY27" fmla="*/ 861748 h 2483391"/>
              <a:gd name="connsiteX28" fmla="*/ 3784460 w 4574560"/>
              <a:gd name="connsiteY28" fmla="*/ 371101 h 2483391"/>
              <a:gd name="connsiteX29" fmla="*/ 3888939 w 4574560"/>
              <a:gd name="connsiteY29" fmla="*/ 129090 h 2483391"/>
              <a:gd name="connsiteX30" fmla="*/ 4089757 w 4574560"/>
              <a:gd name="connsiteY30" fmla="*/ 141583 h 2483391"/>
              <a:gd name="connsiteX31" fmla="*/ 4223635 w 4574560"/>
              <a:gd name="connsiteY31" fmla="*/ 0 h 2483391"/>
              <a:gd name="connsiteX32" fmla="*/ 4390340 w 4574560"/>
              <a:gd name="connsiteY32" fmla="*/ 28048 h 2483391"/>
              <a:gd name="connsiteX33" fmla="*/ 4574560 w 4574560"/>
              <a:gd name="connsiteY33" fmla="*/ 218059 h 2483391"/>
              <a:gd name="connsiteX34" fmla="*/ 4320540 w 4574560"/>
              <a:gd name="connsiteY34" fmla="*/ 525051 h 2483391"/>
              <a:gd name="connsiteX35" fmla="*/ 4366260 w 4574560"/>
              <a:gd name="connsiteY35" fmla="*/ 616491 h 2483391"/>
              <a:gd name="connsiteX36" fmla="*/ 4328160 w 4574560"/>
              <a:gd name="connsiteY36" fmla="*/ 852711 h 2483391"/>
              <a:gd name="connsiteX37" fmla="*/ 3970020 w 4574560"/>
              <a:gd name="connsiteY37" fmla="*/ 1698531 h 2483391"/>
              <a:gd name="connsiteX38" fmla="*/ 3924300 w 4574560"/>
              <a:gd name="connsiteY38" fmla="*/ 1949991 h 2483391"/>
              <a:gd name="connsiteX39" fmla="*/ 3787140 w 4574560"/>
              <a:gd name="connsiteY39" fmla="*/ 2102391 h 2483391"/>
              <a:gd name="connsiteX40" fmla="*/ 3665220 w 4574560"/>
              <a:gd name="connsiteY40" fmla="*/ 2239551 h 2483391"/>
              <a:gd name="connsiteX41" fmla="*/ 3604260 w 4574560"/>
              <a:gd name="connsiteY41" fmla="*/ 2437671 h 2483391"/>
              <a:gd name="connsiteX42" fmla="*/ 3512820 w 4574560"/>
              <a:gd name="connsiteY42" fmla="*/ 2483391 h 2483391"/>
              <a:gd name="connsiteX43" fmla="*/ 2819400 w 4574560"/>
              <a:gd name="connsiteY43" fmla="*/ 2399571 h 2483391"/>
              <a:gd name="connsiteX44" fmla="*/ 2004060 w 4574560"/>
              <a:gd name="connsiteY44" fmla="*/ 2163351 h 2483391"/>
              <a:gd name="connsiteX45" fmla="*/ 1676400 w 4574560"/>
              <a:gd name="connsiteY45" fmla="*/ 2209071 h 2483391"/>
              <a:gd name="connsiteX46" fmla="*/ 1508760 w 4574560"/>
              <a:gd name="connsiteY46" fmla="*/ 2315751 h 2483391"/>
              <a:gd name="connsiteX47" fmla="*/ 1310640 w 4574560"/>
              <a:gd name="connsiteY47" fmla="*/ 2178591 h 2483391"/>
              <a:gd name="connsiteX48" fmla="*/ 1028700 w 4574560"/>
              <a:gd name="connsiteY48" fmla="*/ 2315751 h 2483391"/>
              <a:gd name="connsiteX49" fmla="*/ 739140 w 4574560"/>
              <a:gd name="connsiteY49" fmla="*/ 2079531 h 2483391"/>
              <a:gd name="connsiteX50" fmla="*/ 624840 w 4574560"/>
              <a:gd name="connsiteY50" fmla="*/ 2132871 h 2483391"/>
              <a:gd name="connsiteX51" fmla="*/ 365760 w 4574560"/>
              <a:gd name="connsiteY51" fmla="*/ 1736631 h 2483391"/>
              <a:gd name="connsiteX52" fmla="*/ 365760 w 4574560"/>
              <a:gd name="connsiteY52" fmla="*/ 1607091 h 2483391"/>
              <a:gd name="connsiteX53" fmla="*/ 7620 w 4574560"/>
              <a:gd name="connsiteY53" fmla="*/ 1431831 h 2483391"/>
              <a:gd name="connsiteX54" fmla="*/ 0 w 4574560"/>
              <a:gd name="connsiteY54" fmla="*/ 1309911 h 2483391"/>
              <a:gd name="connsiteX55" fmla="*/ 160020 w 4574560"/>
              <a:gd name="connsiteY55" fmla="*/ 974631 h 2483391"/>
              <a:gd name="connsiteX56" fmla="*/ 228600 w 4574560"/>
              <a:gd name="connsiteY56"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4150684 w 4574560"/>
              <a:gd name="connsiteY26" fmla="*/ 861748 h 2483391"/>
              <a:gd name="connsiteX27" fmla="*/ 3784460 w 4574560"/>
              <a:gd name="connsiteY27" fmla="*/ 371101 h 2483391"/>
              <a:gd name="connsiteX28" fmla="*/ 3888939 w 4574560"/>
              <a:gd name="connsiteY28" fmla="*/ 129090 h 2483391"/>
              <a:gd name="connsiteX29" fmla="*/ 4089757 w 4574560"/>
              <a:gd name="connsiteY29" fmla="*/ 141583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719763 w 4574560"/>
              <a:gd name="connsiteY26" fmla="*/ 391194 h 2483391"/>
              <a:gd name="connsiteX27" fmla="*/ 3784460 w 4574560"/>
              <a:gd name="connsiteY27" fmla="*/ 371101 h 2483391"/>
              <a:gd name="connsiteX28" fmla="*/ 3888939 w 4574560"/>
              <a:gd name="connsiteY28" fmla="*/ 129090 h 2483391"/>
              <a:gd name="connsiteX29" fmla="*/ 4089757 w 4574560"/>
              <a:gd name="connsiteY29" fmla="*/ 141583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719763 w 4574560"/>
              <a:gd name="connsiteY26" fmla="*/ 391194 h 2483391"/>
              <a:gd name="connsiteX27" fmla="*/ 3784460 w 4574560"/>
              <a:gd name="connsiteY27" fmla="*/ 371101 h 2483391"/>
              <a:gd name="connsiteX28" fmla="*/ 3888939 w 4574560"/>
              <a:gd name="connsiteY28" fmla="*/ 129090 h 2483391"/>
              <a:gd name="connsiteX29" fmla="*/ 4089757 w 4574560"/>
              <a:gd name="connsiteY29" fmla="*/ 141583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665375 w 4574560"/>
              <a:gd name="connsiteY26" fmla="*/ 457821 h 2483391"/>
              <a:gd name="connsiteX27" fmla="*/ 3784460 w 4574560"/>
              <a:gd name="connsiteY27" fmla="*/ 371101 h 2483391"/>
              <a:gd name="connsiteX28" fmla="*/ 3888939 w 4574560"/>
              <a:gd name="connsiteY28" fmla="*/ 129090 h 2483391"/>
              <a:gd name="connsiteX29" fmla="*/ 4089757 w 4574560"/>
              <a:gd name="connsiteY29" fmla="*/ 141583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665375 w 4574560"/>
              <a:gd name="connsiteY26" fmla="*/ 457821 h 2483391"/>
              <a:gd name="connsiteX27" fmla="*/ 3784460 w 4574560"/>
              <a:gd name="connsiteY27" fmla="*/ 371101 h 2483391"/>
              <a:gd name="connsiteX28" fmla="*/ 3888939 w 4574560"/>
              <a:gd name="connsiteY28" fmla="*/ 129090 h 2483391"/>
              <a:gd name="connsiteX29" fmla="*/ 4089757 w 4574560"/>
              <a:gd name="connsiteY29" fmla="*/ 141583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665375 w 4574560"/>
              <a:gd name="connsiteY26" fmla="*/ 457821 h 2483391"/>
              <a:gd name="connsiteX27" fmla="*/ 3776093 w 4574560"/>
              <a:gd name="connsiteY27" fmla="*/ 358608 h 2483391"/>
              <a:gd name="connsiteX28" fmla="*/ 3888939 w 4574560"/>
              <a:gd name="connsiteY28" fmla="*/ 129090 h 2483391"/>
              <a:gd name="connsiteX29" fmla="*/ 4089757 w 4574560"/>
              <a:gd name="connsiteY29" fmla="*/ 141583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74560" h="2483391">
                <a:moveTo>
                  <a:pt x="228600" y="349791"/>
                </a:moveTo>
                <a:lnTo>
                  <a:pt x="601980" y="707931"/>
                </a:lnTo>
                <a:lnTo>
                  <a:pt x="655320" y="1088931"/>
                </a:lnTo>
                <a:lnTo>
                  <a:pt x="754380" y="1157511"/>
                </a:lnTo>
                <a:lnTo>
                  <a:pt x="845820" y="1424211"/>
                </a:lnTo>
                <a:lnTo>
                  <a:pt x="815340" y="1561371"/>
                </a:lnTo>
                <a:lnTo>
                  <a:pt x="815340" y="1751871"/>
                </a:lnTo>
                <a:lnTo>
                  <a:pt x="1036320" y="1911891"/>
                </a:lnTo>
                <a:lnTo>
                  <a:pt x="1150620" y="1767111"/>
                </a:lnTo>
                <a:lnTo>
                  <a:pt x="1143000" y="1485171"/>
                </a:lnTo>
                <a:lnTo>
                  <a:pt x="1234440" y="1393731"/>
                </a:lnTo>
                <a:lnTo>
                  <a:pt x="1371600" y="1386111"/>
                </a:lnTo>
                <a:lnTo>
                  <a:pt x="1424940" y="1279431"/>
                </a:lnTo>
                <a:lnTo>
                  <a:pt x="1546860" y="1248951"/>
                </a:lnTo>
                <a:lnTo>
                  <a:pt x="1630680" y="1187991"/>
                </a:lnTo>
                <a:lnTo>
                  <a:pt x="1714500" y="1142271"/>
                </a:lnTo>
                <a:lnTo>
                  <a:pt x="1813560" y="890811"/>
                </a:lnTo>
                <a:lnTo>
                  <a:pt x="1859280" y="867951"/>
                </a:lnTo>
                <a:lnTo>
                  <a:pt x="2049780" y="799371"/>
                </a:lnTo>
                <a:lnTo>
                  <a:pt x="2301240" y="845091"/>
                </a:lnTo>
                <a:lnTo>
                  <a:pt x="2506980" y="822231"/>
                </a:lnTo>
                <a:lnTo>
                  <a:pt x="2606040" y="761271"/>
                </a:lnTo>
                <a:lnTo>
                  <a:pt x="2697480" y="761271"/>
                </a:lnTo>
                <a:lnTo>
                  <a:pt x="2895600" y="845091"/>
                </a:lnTo>
                <a:lnTo>
                  <a:pt x="3550920" y="822231"/>
                </a:lnTo>
                <a:lnTo>
                  <a:pt x="3535680" y="639351"/>
                </a:lnTo>
                <a:cubicBezTo>
                  <a:pt x="3597041" y="556632"/>
                  <a:pt x="3578912" y="594674"/>
                  <a:pt x="3665375" y="457821"/>
                </a:cubicBezTo>
                <a:cubicBezTo>
                  <a:pt x="3705070" y="412257"/>
                  <a:pt x="3736398" y="387515"/>
                  <a:pt x="3776093" y="358608"/>
                </a:cubicBezTo>
                <a:lnTo>
                  <a:pt x="3888939" y="129090"/>
                </a:lnTo>
                <a:lnTo>
                  <a:pt x="4089757" y="141583"/>
                </a:lnTo>
                <a:lnTo>
                  <a:pt x="4223635" y="0"/>
                </a:lnTo>
                <a:lnTo>
                  <a:pt x="4390340" y="28048"/>
                </a:lnTo>
                <a:lnTo>
                  <a:pt x="4574560" y="218059"/>
                </a:lnTo>
                <a:lnTo>
                  <a:pt x="4320540" y="525051"/>
                </a:lnTo>
                <a:lnTo>
                  <a:pt x="4366260" y="616491"/>
                </a:lnTo>
                <a:lnTo>
                  <a:pt x="4328160" y="852711"/>
                </a:lnTo>
                <a:lnTo>
                  <a:pt x="3970020" y="1698531"/>
                </a:lnTo>
                <a:lnTo>
                  <a:pt x="3924300" y="1949991"/>
                </a:lnTo>
                <a:lnTo>
                  <a:pt x="3787140" y="2102391"/>
                </a:lnTo>
                <a:lnTo>
                  <a:pt x="3665220" y="2239551"/>
                </a:lnTo>
                <a:lnTo>
                  <a:pt x="3604260" y="2437671"/>
                </a:lnTo>
                <a:lnTo>
                  <a:pt x="3512820" y="2483391"/>
                </a:lnTo>
                <a:lnTo>
                  <a:pt x="2819400" y="2399571"/>
                </a:lnTo>
                <a:lnTo>
                  <a:pt x="2004060" y="2163351"/>
                </a:lnTo>
                <a:lnTo>
                  <a:pt x="1676400" y="2209071"/>
                </a:lnTo>
                <a:lnTo>
                  <a:pt x="1508760" y="2315751"/>
                </a:lnTo>
                <a:lnTo>
                  <a:pt x="1310640" y="2178591"/>
                </a:lnTo>
                <a:lnTo>
                  <a:pt x="1028700" y="2315751"/>
                </a:lnTo>
                <a:lnTo>
                  <a:pt x="739140" y="2079531"/>
                </a:lnTo>
                <a:lnTo>
                  <a:pt x="624840" y="2132871"/>
                </a:lnTo>
                <a:lnTo>
                  <a:pt x="365760" y="1736631"/>
                </a:lnTo>
                <a:lnTo>
                  <a:pt x="365760" y="1607091"/>
                </a:lnTo>
                <a:lnTo>
                  <a:pt x="7620" y="1431831"/>
                </a:lnTo>
                <a:lnTo>
                  <a:pt x="0" y="1309911"/>
                </a:lnTo>
                <a:lnTo>
                  <a:pt x="160020" y="974631"/>
                </a:lnTo>
                <a:lnTo>
                  <a:pt x="228600" y="349791"/>
                </a:lnTo>
                <a:close/>
              </a:path>
            </a:pathLst>
          </a:custGeom>
          <a:solidFill>
            <a:srgbClr val="00FF00">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7" name="テキスト ボックス 76">
            <a:extLst>
              <a:ext uri="{FF2B5EF4-FFF2-40B4-BE49-F238E27FC236}">
                <a16:creationId xmlns:a16="http://schemas.microsoft.com/office/drawing/2014/main" id="{E193B4A7-9F3E-4DCC-A528-3614068F3E7D}"/>
              </a:ext>
            </a:extLst>
          </p:cNvPr>
          <p:cNvSpPr txBox="1"/>
          <p:nvPr/>
        </p:nvSpPr>
        <p:spPr>
          <a:xfrm>
            <a:off x="7584033" y="5716651"/>
            <a:ext cx="446021" cy="246221"/>
          </a:xfrm>
          <a:prstGeom prst="rect">
            <a:avLst/>
          </a:prstGeom>
          <a:noFill/>
        </p:spPr>
        <p:txBody>
          <a:bodyPr wrap="square" rtlCol="0">
            <a:spAutoFit/>
          </a:bodyPr>
          <a:lstStyle/>
          <a:p>
            <a:r>
              <a:rPr kumimoji="1" lang="en-US" altLang="ja-JP" sz="1000" b="1" dirty="0"/>
              <a:t>74ha</a:t>
            </a:r>
            <a:endParaRPr kumimoji="1" lang="ja-JP" altLang="en-US" sz="1000" b="1" dirty="0"/>
          </a:p>
        </p:txBody>
      </p:sp>
      <p:sp>
        <p:nvSpPr>
          <p:cNvPr id="78" name="テキスト ボックス 77">
            <a:extLst>
              <a:ext uri="{FF2B5EF4-FFF2-40B4-BE49-F238E27FC236}">
                <a16:creationId xmlns:a16="http://schemas.microsoft.com/office/drawing/2014/main" id="{BD993A71-E262-4B12-87CD-1FEAC78AAE27}"/>
              </a:ext>
            </a:extLst>
          </p:cNvPr>
          <p:cNvSpPr txBox="1"/>
          <p:nvPr/>
        </p:nvSpPr>
        <p:spPr>
          <a:xfrm>
            <a:off x="7438097" y="4159886"/>
            <a:ext cx="446021" cy="246221"/>
          </a:xfrm>
          <a:prstGeom prst="rect">
            <a:avLst/>
          </a:prstGeom>
          <a:noFill/>
        </p:spPr>
        <p:txBody>
          <a:bodyPr wrap="square" rtlCol="0">
            <a:spAutoFit/>
          </a:bodyPr>
          <a:lstStyle/>
          <a:p>
            <a:r>
              <a:rPr kumimoji="1" lang="en-US" altLang="ja-JP" sz="1000" b="1" dirty="0"/>
              <a:t>61ha</a:t>
            </a:r>
            <a:endParaRPr kumimoji="1" lang="ja-JP" altLang="en-US" sz="1000" b="1" dirty="0"/>
          </a:p>
        </p:txBody>
      </p:sp>
      <p:sp>
        <p:nvSpPr>
          <p:cNvPr id="88" name="テキスト ボックス 87">
            <a:extLst>
              <a:ext uri="{FF2B5EF4-FFF2-40B4-BE49-F238E27FC236}">
                <a16:creationId xmlns:a16="http://schemas.microsoft.com/office/drawing/2014/main" id="{939929FD-EB56-446E-A468-8C79D2F608E2}"/>
              </a:ext>
            </a:extLst>
          </p:cNvPr>
          <p:cNvSpPr txBox="1"/>
          <p:nvPr/>
        </p:nvSpPr>
        <p:spPr>
          <a:xfrm>
            <a:off x="3951059" y="3354792"/>
            <a:ext cx="446021" cy="246221"/>
          </a:xfrm>
          <a:prstGeom prst="rect">
            <a:avLst/>
          </a:prstGeom>
          <a:noFill/>
        </p:spPr>
        <p:txBody>
          <a:bodyPr wrap="square" rtlCol="0">
            <a:spAutoFit/>
          </a:bodyPr>
          <a:lstStyle/>
          <a:p>
            <a:r>
              <a:rPr kumimoji="1" lang="en-US" altLang="ja-JP" sz="1000" b="1" dirty="0"/>
              <a:t>17ha</a:t>
            </a:r>
            <a:endParaRPr kumimoji="1" lang="ja-JP" altLang="en-US" sz="1000" b="1" dirty="0"/>
          </a:p>
        </p:txBody>
      </p:sp>
      <p:sp>
        <p:nvSpPr>
          <p:cNvPr id="89" name="テキスト ボックス 88">
            <a:extLst>
              <a:ext uri="{FF2B5EF4-FFF2-40B4-BE49-F238E27FC236}">
                <a16:creationId xmlns:a16="http://schemas.microsoft.com/office/drawing/2014/main" id="{1FEB22E2-9D8D-4037-B560-58F9EE408923}"/>
              </a:ext>
            </a:extLst>
          </p:cNvPr>
          <p:cNvSpPr txBox="1"/>
          <p:nvPr/>
        </p:nvSpPr>
        <p:spPr>
          <a:xfrm>
            <a:off x="3412133" y="4940847"/>
            <a:ext cx="446021" cy="246221"/>
          </a:xfrm>
          <a:prstGeom prst="rect">
            <a:avLst/>
          </a:prstGeom>
          <a:noFill/>
        </p:spPr>
        <p:txBody>
          <a:bodyPr wrap="square" rtlCol="0">
            <a:spAutoFit/>
          </a:bodyPr>
          <a:lstStyle/>
          <a:p>
            <a:r>
              <a:rPr kumimoji="1" lang="en-US" altLang="ja-JP" sz="1000" b="1" dirty="0"/>
              <a:t>26ha</a:t>
            </a:r>
            <a:endParaRPr kumimoji="1" lang="ja-JP" altLang="en-US" sz="1000" b="1" dirty="0"/>
          </a:p>
        </p:txBody>
      </p:sp>
      <p:sp>
        <p:nvSpPr>
          <p:cNvPr id="90" name="テキスト ボックス 89">
            <a:extLst>
              <a:ext uri="{FF2B5EF4-FFF2-40B4-BE49-F238E27FC236}">
                <a16:creationId xmlns:a16="http://schemas.microsoft.com/office/drawing/2014/main" id="{2DD773E0-C4FB-429D-8AC6-A427C2923FF4}"/>
              </a:ext>
            </a:extLst>
          </p:cNvPr>
          <p:cNvSpPr txBox="1"/>
          <p:nvPr/>
        </p:nvSpPr>
        <p:spPr>
          <a:xfrm>
            <a:off x="2698533" y="6122805"/>
            <a:ext cx="446021" cy="246221"/>
          </a:xfrm>
          <a:prstGeom prst="rect">
            <a:avLst/>
          </a:prstGeom>
          <a:noFill/>
        </p:spPr>
        <p:txBody>
          <a:bodyPr wrap="square" rtlCol="0">
            <a:spAutoFit/>
          </a:bodyPr>
          <a:lstStyle/>
          <a:p>
            <a:r>
              <a:rPr kumimoji="1" lang="en-US" altLang="ja-JP" sz="1000" b="1" dirty="0"/>
              <a:t>59ha</a:t>
            </a:r>
            <a:endParaRPr kumimoji="1" lang="ja-JP" altLang="en-US" sz="1000" b="1" dirty="0"/>
          </a:p>
        </p:txBody>
      </p:sp>
      <p:sp>
        <p:nvSpPr>
          <p:cNvPr id="84" name="正方形/長方形 83">
            <a:extLst>
              <a:ext uri="{FF2B5EF4-FFF2-40B4-BE49-F238E27FC236}">
                <a16:creationId xmlns:a16="http://schemas.microsoft.com/office/drawing/2014/main" id="{5A49ED0F-3D01-453E-95D0-4EFD592B2BBF}"/>
              </a:ext>
            </a:extLst>
          </p:cNvPr>
          <p:cNvSpPr/>
          <p:nvPr/>
        </p:nvSpPr>
        <p:spPr>
          <a:xfrm>
            <a:off x="79943" y="590976"/>
            <a:ext cx="2091755" cy="1714005"/>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テキスト ボックス 84">
            <a:extLst>
              <a:ext uri="{FF2B5EF4-FFF2-40B4-BE49-F238E27FC236}">
                <a16:creationId xmlns:a16="http://schemas.microsoft.com/office/drawing/2014/main" id="{9CB17F3D-0B21-49D0-9F58-994A0A9C9125}"/>
              </a:ext>
            </a:extLst>
          </p:cNvPr>
          <p:cNvSpPr txBox="1"/>
          <p:nvPr/>
        </p:nvSpPr>
        <p:spPr>
          <a:xfrm>
            <a:off x="81813" y="572472"/>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86" name="正方形/長方形 85">
            <a:extLst>
              <a:ext uri="{FF2B5EF4-FFF2-40B4-BE49-F238E27FC236}">
                <a16:creationId xmlns:a16="http://schemas.microsoft.com/office/drawing/2014/main" id="{862718C5-6E36-41FF-B7F4-AA0DF606F551}"/>
              </a:ext>
            </a:extLst>
          </p:cNvPr>
          <p:cNvSpPr/>
          <p:nvPr/>
        </p:nvSpPr>
        <p:spPr>
          <a:xfrm>
            <a:off x="141089" y="841781"/>
            <a:ext cx="344963" cy="150921"/>
          </a:xfrm>
          <a:prstGeom prst="rect">
            <a:avLst/>
          </a:prstGeom>
          <a:noFill/>
          <a:ln w="254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テキスト ボックス 86">
            <a:extLst>
              <a:ext uri="{FF2B5EF4-FFF2-40B4-BE49-F238E27FC236}">
                <a16:creationId xmlns:a16="http://schemas.microsoft.com/office/drawing/2014/main" id="{D938316D-EE6C-425C-A7F7-82D3FE0B2F3C}"/>
              </a:ext>
            </a:extLst>
          </p:cNvPr>
          <p:cNvSpPr txBox="1"/>
          <p:nvPr/>
        </p:nvSpPr>
        <p:spPr>
          <a:xfrm>
            <a:off x="440490" y="801466"/>
            <a:ext cx="1015662" cy="246221"/>
          </a:xfrm>
          <a:prstGeom prst="rect">
            <a:avLst/>
          </a:prstGeom>
          <a:noFill/>
        </p:spPr>
        <p:txBody>
          <a:bodyPr wrap="square" rtlCol="0">
            <a:spAutoFit/>
          </a:bodyPr>
          <a:lstStyle/>
          <a:p>
            <a:r>
              <a:rPr kumimoji="1" lang="ja-JP" altLang="en-US" sz="1000" b="1" dirty="0"/>
              <a:t>資源循環林</a:t>
            </a:r>
          </a:p>
        </p:txBody>
      </p:sp>
      <p:sp>
        <p:nvSpPr>
          <p:cNvPr id="92" name="正方形/長方形 91">
            <a:extLst>
              <a:ext uri="{FF2B5EF4-FFF2-40B4-BE49-F238E27FC236}">
                <a16:creationId xmlns:a16="http://schemas.microsoft.com/office/drawing/2014/main" id="{AADA74B7-AE5D-4B28-988F-805A4AC8FC26}"/>
              </a:ext>
            </a:extLst>
          </p:cNvPr>
          <p:cNvSpPr/>
          <p:nvPr/>
        </p:nvSpPr>
        <p:spPr>
          <a:xfrm>
            <a:off x="268008" y="1128036"/>
            <a:ext cx="344963" cy="150921"/>
          </a:xfrm>
          <a:prstGeom prst="rect">
            <a:avLst/>
          </a:prstGeom>
          <a:solidFill>
            <a:schemeClr val="accent6">
              <a:lumMod val="50000"/>
              <a:alpha val="69804"/>
            </a:scheme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テキスト ボックス 94">
            <a:extLst>
              <a:ext uri="{FF2B5EF4-FFF2-40B4-BE49-F238E27FC236}">
                <a16:creationId xmlns:a16="http://schemas.microsoft.com/office/drawing/2014/main" id="{A1DFDDAF-4391-4B4C-9C05-6979AF9B3DFD}"/>
              </a:ext>
            </a:extLst>
          </p:cNvPr>
          <p:cNvSpPr txBox="1"/>
          <p:nvPr/>
        </p:nvSpPr>
        <p:spPr>
          <a:xfrm>
            <a:off x="555534" y="1079346"/>
            <a:ext cx="1498328" cy="400110"/>
          </a:xfrm>
          <a:prstGeom prst="rect">
            <a:avLst/>
          </a:prstGeom>
          <a:noFill/>
        </p:spPr>
        <p:txBody>
          <a:bodyPr wrap="square" rtlCol="0">
            <a:spAutoFit/>
          </a:bodyPr>
          <a:lstStyle/>
          <a:p>
            <a:r>
              <a:rPr kumimoji="1" lang="ja-JP" altLang="en-US" sz="1000" b="1" dirty="0"/>
              <a:t>①防災減災重点タイプ（危険地区</a:t>
            </a:r>
            <a:r>
              <a:rPr kumimoji="1" lang="en-US" altLang="ja-JP" sz="1000" b="1" dirty="0"/>
              <a:t>A</a:t>
            </a:r>
            <a:r>
              <a:rPr kumimoji="1" lang="ja-JP" altLang="en-US" sz="1000" b="1" dirty="0"/>
              <a:t>ランク）</a:t>
            </a:r>
          </a:p>
        </p:txBody>
      </p:sp>
      <p:sp>
        <p:nvSpPr>
          <p:cNvPr id="109" name="正方形/長方形 108">
            <a:extLst>
              <a:ext uri="{FF2B5EF4-FFF2-40B4-BE49-F238E27FC236}">
                <a16:creationId xmlns:a16="http://schemas.microsoft.com/office/drawing/2014/main" id="{16886E5E-3002-4612-A421-047628E0F40B}"/>
              </a:ext>
            </a:extLst>
          </p:cNvPr>
          <p:cNvSpPr/>
          <p:nvPr/>
        </p:nvSpPr>
        <p:spPr>
          <a:xfrm>
            <a:off x="268008" y="1546650"/>
            <a:ext cx="344963" cy="150921"/>
          </a:xfrm>
          <a:prstGeom prst="rect">
            <a:avLst/>
          </a:prstGeom>
          <a:solidFill>
            <a:srgbClr val="008000">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テキスト ボックス 109">
            <a:extLst>
              <a:ext uri="{FF2B5EF4-FFF2-40B4-BE49-F238E27FC236}">
                <a16:creationId xmlns:a16="http://schemas.microsoft.com/office/drawing/2014/main" id="{3965143F-6FFA-4FDA-94C3-178F0C541869}"/>
              </a:ext>
            </a:extLst>
          </p:cNvPr>
          <p:cNvSpPr txBox="1"/>
          <p:nvPr/>
        </p:nvSpPr>
        <p:spPr>
          <a:xfrm>
            <a:off x="555533" y="1497960"/>
            <a:ext cx="1616165" cy="400110"/>
          </a:xfrm>
          <a:prstGeom prst="rect">
            <a:avLst/>
          </a:prstGeom>
          <a:noFill/>
        </p:spPr>
        <p:txBody>
          <a:bodyPr wrap="square" rtlCol="0">
            <a:spAutoFit/>
          </a:bodyPr>
          <a:lstStyle/>
          <a:p>
            <a:r>
              <a:rPr kumimoji="1" lang="ja-JP" altLang="en-US" sz="1000" b="1" dirty="0"/>
              <a:t>②防災経営協調タイプ（危険地区</a:t>
            </a:r>
            <a:r>
              <a:rPr kumimoji="1" lang="en-US" altLang="ja-JP" sz="1000" b="1" dirty="0"/>
              <a:t>B,C</a:t>
            </a:r>
            <a:r>
              <a:rPr kumimoji="1" lang="ja-JP" altLang="en-US" sz="1000" b="1" dirty="0"/>
              <a:t>ランク）</a:t>
            </a:r>
          </a:p>
        </p:txBody>
      </p:sp>
      <p:sp>
        <p:nvSpPr>
          <p:cNvPr id="111" name="正方形/長方形 110">
            <a:extLst>
              <a:ext uri="{FF2B5EF4-FFF2-40B4-BE49-F238E27FC236}">
                <a16:creationId xmlns:a16="http://schemas.microsoft.com/office/drawing/2014/main" id="{D5DAA31D-E686-4069-9AC7-A5C897AE1488}"/>
              </a:ext>
            </a:extLst>
          </p:cNvPr>
          <p:cNvSpPr/>
          <p:nvPr/>
        </p:nvSpPr>
        <p:spPr>
          <a:xfrm>
            <a:off x="256667" y="1953561"/>
            <a:ext cx="344963" cy="150921"/>
          </a:xfrm>
          <a:prstGeom prst="rect">
            <a:avLst/>
          </a:prstGeom>
          <a:solidFill>
            <a:srgbClr val="00FF00">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テキスト ボックス 111">
            <a:extLst>
              <a:ext uri="{FF2B5EF4-FFF2-40B4-BE49-F238E27FC236}">
                <a16:creationId xmlns:a16="http://schemas.microsoft.com/office/drawing/2014/main" id="{2839FEE0-6011-40D5-8825-683FFB3C6B02}"/>
              </a:ext>
            </a:extLst>
          </p:cNvPr>
          <p:cNvSpPr txBox="1"/>
          <p:nvPr/>
        </p:nvSpPr>
        <p:spPr>
          <a:xfrm>
            <a:off x="544192" y="1904871"/>
            <a:ext cx="1616165" cy="400110"/>
          </a:xfrm>
          <a:prstGeom prst="rect">
            <a:avLst/>
          </a:prstGeom>
          <a:noFill/>
        </p:spPr>
        <p:txBody>
          <a:bodyPr wrap="square" rtlCol="0">
            <a:spAutoFit/>
          </a:bodyPr>
          <a:lstStyle/>
          <a:p>
            <a:r>
              <a:rPr kumimoji="1" lang="ja-JP" altLang="en-US" sz="1000" b="1" dirty="0"/>
              <a:t>③経営管理重点タイプ（危険地区外）</a:t>
            </a:r>
          </a:p>
        </p:txBody>
      </p:sp>
      <p:sp>
        <p:nvSpPr>
          <p:cNvPr id="113" name="テキスト ボックス 112">
            <a:extLst>
              <a:ext uri="{FF2B5EF4-FFF2-40B4-BE49-F238E27FC236}">
                <a16:creationId xmlns:a16="http://schemas.microsoft.com/office/drawing/2014/main" id="{2703ACB9-B2D6-43F1-94D1-8B2D651F0041}"/>
              </a:ext>
            </a:extLst>
          </p:cNvPr>
          <p:cNvSpPr txBox="1"/>
          <p:nvPr/>
        </p:nvSpPr>
        <p:spPr>
          <a:xfrm>
            <a:off x="1478992" y="5951662"/>
            <a:ext cx="1080158" cy="400110"/>
          </a:xfrm>
          <a:prstGeom prst="rect">
            <a:avLst/>
          </a:prstGeom>
          <a:solidFill>
            <a:srgbClr val="339933"/>
          </a:solidFill>
        </p:spPr>
        <p:txBody>
          <a:bodyPr wrap="square" rtlCol="0">
            <a:spAutoFit/>
          </a:bodyPr>
          <a:lstStyle/>
          <a:p>
            <a:r>
              <a:rPr kumimoji="1" lang="ja-JP" altLang="en-US" sz="1000" b="1" dirty="0">
                <a:solidFill>
                  <a:schemeClr val="bg1"/>
                </a:solidFill>
              </a:rPr>
              <a:t>②防災経営協調</a:t>
            </a:r>
            <a:endParaRPr kumimoji="1" lang="en-US" altLang="ja-JP" sz="1000" b="1" dirty="0">
              <a:solidFill>
                <a:schemeClr val="bg1"/>
              </a:solidFill>
            </a:endParaRPr>
          </a:p>
          <a:p>
            <a:r>
              <a:rPr kumimoji="1" lang="ja-JP" altLang="en-US" sz="1000" b="1" dirty="0">
                <a:solidFill>
                  <a:schemeClr val="bg1"/>
                </a:solidFill>
              </a:rPr>
              <a:t>タイプ</a:t>
            </a:r>
          </a:p>
        </p:txBody>
      </p:sp>
      <p:sp>
        <p:nvSpPr>
          <p:cNvPr id="114" name="テキスト ボックス 113">
            <a:extLst>
              <a:ext uri="{FF2B5EF4-FFF2-40B4-BE49-F238E27FC236}">
                <a16:creationId xmlns:a16="http://schemas.microsoft.com/office/drawing/2014/main" id="{4C86C5FC-C747-41BD-AAF9-BC9A9F79398A}"/>
              </a:ext>
            </a:extLst>
          </p:cNvPr>
          <p:cNvSpPr txBox="1"/>
          <p:nvPr/>
        </p:nvSpPr>
        <p:spPr>
          <a:xfrm>
            <a:off x="3602166" y="1392179"/>
            <a:ext cx="1086393" cy="400110"/>
          </a:xfrm>
          <a:prstGeom prst="rect">
            <a:avLst/>
          </a:prstGeom>
          <a:solidFill>
            <a:srgbClr val="339933"/>
          </a:solidFill>
        </p:spPr>
        <p:txBody>
          <a:bodyPr wrap="square" rtlCol="0">
            <a:spAutoFit/>
          </a:bodyPr>
          <a:lstStyle/>
          <a:p>
            <a:r>
              <a:rPr kumimoji="1" lang="ja-JP" altLang="en-US" sz="1000" b="1" dirty="0">
                <a:solidFill>
                  <a:schemeClr val="bg1"/>
                </a:solidFill>
              </a:rPr>
              <a:t>②防災経営協調</a:t>
            </a:r>
            <a:endParaRPr kumimoji="1" lang="en-US" altLang="ja-JP" sz="1000" b="1" dirty="0">
              <a:solidFill>
                <a:schemeClr val="bg1"/>
              </a:solidFill>
            </a:endParaRPr>
          </a:p>
          <a:p>
            <a:r>
              <a:rPr kumimoji="1" lang="ja-JP" altLang="en-US" sz="1000" b="1" dirty="0">
                <a:solidFill>
                  <a:schemeClr val="bg1"/>
                </a:solidFill>
              </a:rPr>
              <a:t>タイプ</a:t>
            </a:r>
          </a:p>
        </p:txBody>
      </p:sp>
      <p:sp>
        <p:nvSpPr>
          <p:cNvPr id="115" name="テキスト ボックス 114">
            <a:extLst>
              <a:ext uri="{FF2B5EF4-FFF2-40B4-BE49-F238E27FC236}">
                <a16:creationId xmlns:a16="http://schemas.microsoft.com/office/drawing/2014/main" id="{E3930B9D-5FA4-4F69-83B6-A125639CAC5A}"/>
              </a:ext>
            </a:extLst>
          </p:cNvPr>
          <p:cNvSpPr txBox="1"/>
          <p:nvPr/>
        </p:nvSpPr>
        <p:spPr>
          <a:xfrm>
            <a:off x="6638926" y="3934276"/>
            <a:ext cx="1125854" cy="400110"/>
          </a:xfrm>
          <a:prstGeom prst="rect">
            <a:avLst/>
          </a:prstGeom>
          <a:solidFill>
            <a:srgbClr val="00FF00"/>
          </a:solidFill>
        </p:spPr>
        <p:txBody>
          <a:bodyPr wrap="square" rtlCol="0">
            <a:spAutoFit/>
          </a:bodyPr>
          <a:lstStyle/>
          <a:p>
            <a:r>
              <a:rPr kumimoji="1" lang="ja-JP" altLang="en-US" sz="1000" b="1" dirty="0"/>
              <a:t>③経営管理重点</a:t>
            </a:r>
            <a:endParaRPr kumimoji="1" lang="en-US" altLang="ja-JP" sz="1000" b="1" dirty="0"/>
          </a:p>
          <a:p>
            <a:r>
              <a:rPr kumimoji="1" lang="ja-JP" altLang="en-US" sz="1000" b="1" dirty="0"/>
              <a:t>タイプ</a:t>
            </a:r>
          </a:p>
        </p:txBody>
      </p:sp>
      <p:sp>
        <p:nvSpPr>
          <p:cNvPr id="116" name="テキスト ボックス 115">
            <a:extLst>
              <a:ext uri="{FF2B5EF4-FFF2-40B4-BE49-F238E27FC236}">
                <a16:creationId xmlns:a16="http://schemas.microsoft.com/office/drawing/2014/main" id="{F1C3DA61-07FD-4D02-B472-47D362DA0A33}"/>
              </a:ext>
            </a:extLst>
          </p:cNvPr>
          <p:cNvSpPr txBox="1"/>
          <p:nvPr/>
        </p:nvSpPr>
        <p:spPr>
          <a:xfrm>
            <a:off x="3796786" y="5134292"/>
            <a:ext cx="1080014" cy="400110"/>
          </a:xfrm>
          <a:prstGeom prst="rect">
            <a:avLst/>
          </a:prstGeom>
          <a:solidFill>
            <a:srgbClr val="336600"/>
          </a:solidFill>
        </p:spPr>
        <p:txBody>
          <a:bodyPr wrap="square" rtlCol="0">
            <a:spAutoFit/>
          </a:bodyPr>
          <a:lstStyle/>
          <a:p>
            <a:r>
              <a:rPr kumimoji="1" lang="ja-JP" altLang="en-US" sz="1000" b="1" dirty="0">
                <a:solidFill>
                  <a:schemeClr val="bg1"/>
                </a:solidFill>
              </a:rPr>
              <a:t>①防災減災重点</a:t>
            </a:r>
            <a:endParaRPr kumimoji="1" lang="en-US" altLang="ja-JP" sz="1000" b="1" dirty="0">
              <a:solidFill>
                <a:schemeClr val="bg1"/>
              </a:solidFill>
            </a:endParaRPr>
          </a:p>
          <a:p>
            <a:r>
              <a:rPr kumimoji="1" lang="ja-JP" altLang="en-US" sz="1000" b="1" dirty="0">
                <a:solidFill>
                  <a:schemeClr val="bg1"/>
                </a:solidFill>
              </a:rPr>
              <a:t>タイプ</a:t>
            </a:r>
          </a:p>
        </p:txBody>
      </p:sp>
      <p:sp>
        <p:nvSpPr>
          <p:cNvPr id="31" name="スライド番号プレースホルダー 10">
            <a:extLst>
              <a:ext uri="{FF2B5EF4-FFF2-40B4-BE49-F238E27FC236}">
                <a16:creationId xmlns:a16="http://schemas.microsoft.com/office/drawing/2014/main" id="{DD074FA0-4168-41B9-B73F-A5F5602BE38B}"/>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41</a:t>
            </a:fld>
            <a:endParaRPr kumimoji="1" lang="ja-JP" altLang="en-US" sz="2000" b="1" dirty="0"/>
          </a:p>
        </p:txBody>
      </p:sp>
      <p:sp>
        <p:nvSpPr>
          <p:cNvPr id="34" name="正方形/長方形 33">
            <a:extLst>
              <a:ext uri="{FF2B5EF4-FFF2-40B4-BE49-F238E27FC236}">
                <a16:creationId xmlns:a16="http://schemas.microsoft.com/office/drawing/2014/main" id="{B1F04874-3A1B-4EFA-BD79-60D153484C69}"/>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第５章　取り組みの展開方法</a:t>
            </a:r>
          </a:p>
        </p:txBody>
      </p:sp>
      <p:pic>
        <p:nvPicPr>
          <p:cNvPr id="37" name="図 36">
            <a:extLst>
              <a:ext uri="{FF2B5EF4-FFF2-40B4-BE49-F238E27FC236}">
                <a16:creationId xmlns:a16="http://schemas.microsoft.com/office/drawing/2014/main" id="{DA3EA35D-DA78-48CC-81D7-343021F35B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38" name="図 37">
            <a:extLst>
              <a:ext uri="{FF2B5EF4-FFF2-40B4-BE49-F238E27FC236}">
                <a16:creationId xmlns:a16="http://schemas.microsoft.com/office/drawing/2014/main" id="{E6F91EAE-6EA8-4723-B556-5A6E860927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39" name="図 38">
            <a:extLst>
              <a:ext uri="{FF2B5EF4-FFF2-40B4-BE49-F238E27FC236}">
                <a16:creationId xmlns:a16="http://schemas.microsoft.com/office/drawing/2014/main" id="{199D1FE0-9E67-4442-9493-D684BA820B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40" name="図 39">
            <a:extLst>
              <a:ext uri="{FF2B5EF4-FFF2-40B4-BE49-F238E27FC236}">
                <a16:creationId xmlns:a16="http://schemas.microsoft.com/office/drawing/2014/main" id="{36C11968-8DEF-40E2-832D-C85612C8056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41" name="図 40">
            <a:extLst>
              <a:ext uri="{FF2B5EF4-FFF2-40B4-BE49-F238E27FC236}">
                <a16:creationId xmlns:a16="http://schemas.microsoft.com/office/drawing/2014/main" id="{09E31C7A-E37B-4052-A5A2-76915171F4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1" name="図 50">
            <a:extLst>
              <a:ext uri="{FF2B5EF4-FFF2-40B4-BE49-F238E27FC236}">
                <a16:creationId xmlns:a16="http://schemas.microsoft.com/office/drawing/2014/main" id="{51D99C05-D97F-46DB-9B59-17F2A1D26D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2" name="図 51">
            <a:extLst>
              <a:ext uri="{FF2B5EF4-FFF2-40B4-BE49-F238E27FC236}">
                <a16:creationId xmlns:a16="http://schemas.microsoft.com/office/drawing/2014/main" id="{7F2EED55-DDD4-4B5B-A114-A5FD296C5D6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53" name="Picture 2">
            <a:extLst>
              <a:ext uri="{FF2B5EF4-FFF2-40B4-BE49-F238E27FC236}">
                <a16:creationId xmlns:a16="http://schemas.microsoft.com/office/drawing/2014/main" id="{C8990F92-22CF-4179-A4B5-D564ADCB57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D9FE236E-272C-4B56-83F1-4A27BDE65B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380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83D12EED-A24B-4441-881E-CC9B538BCBD3}"/>
              </a:ext>
            </a:extLst>
          </p:cNvPr>
          <p:cNvSpPr/>
          <p:nvPr/>
        </p:nvSpPr>
        <p:spPr>
          <a:xfrm>
            <a:off x="2745957" y="1864086"/>
            <a:ext cx="4521238" cy="2574246"/>
          </a:xfrm>
          <a:prstGeom prst="rect">
            <a:avLst/>
          </a:prstGeom>
          <a:noFill/>
          <a:ln w="25400">
            <a:solidFill>
              <a:srgbClr val="3785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3225F80-6269-45B2-8B3E-2D0DFC732873}"/>
              </a:ext>
            </a:extLst>
          </p:cNvPr>
          <p:cNvSpPr/>
          <p:nvPr/>
        </p:nvSpPr>
        <p:spPr>
          <a:xfrm>
            <a:off x="244351" y="1861060"/>
            <a:ext cx="2457946" cy="2581242"/>
          </a:xfrm>
          <a:prstGeom prst="rect">
            <a:avLst/>
          </a:prstGeom>
          <a:noFill/>
          <a:ln w="25400">
            <a:solidFill>
              <a:srgbClr val="38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7BB3A622-E720-41E3-827D-A2C23E6489A2}"/>
              </a:ext>
            </a:extLst>
          </p:cNvPr>
          <p:cNvSpPr/>
          <p:nvPr/>
        </p:nvSpPr>
        <p:spPr>
          <a:xfrm>
            <a:off x="332569" y="4118324"/>
            <a:ext cx="9261888" cy="235604"/>
          </a:xfrm>
          <a:prstGeom prst="roundRect">
            <a:avLst>
              <a:gd name="adj" fmla="val 5269"/>
            </a:avLst>
          </a:prstGeom>
          <a:solidFill>
            <a:schemeClr val="accent6">
              <a:lumMod val="20000"/>
              <a:lumOff val="80000"/>
              <a:alpha val="6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050" b="1" dirty="0">
                <a:solidFill>
                  <a:schemeClr val="accent6">
                    <a:lumMod val="50000"/>
                  </a:schemeClr>
                </a:solidFill>
                <a:latin typeface="BIZ UDゴシック" panose="020B0400000000000000" pitchFamily="49" charset="-128"/>
                <a:ea typeface="BIZ UDゴシック" panose="020B0400000000000000" pitchFamily="49" charset="-128"/>
              </a:rPr>
              <a:t>各ゾーニングに共通した施策</a:t>
            </a:r>
            <a:endParaRPr kumimoji="1" lang="en-US" altLang="ja-JP" sz="105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pic>
        <p:nvPicPr>
          <p:cNvPr id="187" name="図 186">
            <a:extLst>
              <a:ext uri="{FF2B5EF4-FFF2-40B4-BE49-F238E27FC236}">
                <a16:creationId xmlns:a16="http://schemas.microsoft.com/office/drawing/2014/main" id="{FF9719C1-D8A3-405E-B611-FF65E3BC08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8241" y="5203687"/>
            <a:ext cx="1419955" cy="1646322"/>
          </a:xfrm>
          <a:prstGeom prst="rect">
            <a:avLst/>
          </a:prstGeom>
        </p:spPr>
      </p:pic>
      <p:sp>
        <p:nvSpPr>
          <p:cNvPr id="27" name="四角形: 角を丸くする 26">
            <a:extLst>
              <a:ext uri="{FF2B5EF4-FFF2-40B4-BE49-F238E27FC236}">
                <a16:creationId xmlns:a16="http://schemas.microsoft.com/office/drawing/2014/main" id="{743EC74E-0B84-48B2-956C-E82DCC240E94}"/>
              </a:ext>
            </a:extLst>
          </p:cNvPr>
          <p:cNvSpPr/>
          <p:nvPr/>
        </p:nvSpPr>
        <p:spPr>
          <a:xfrm flipH="1">
            <a:off x="332569" y="2901008"/>
            <a:ext cx="9308182" cy="277306"/>
          </a:xfrm>
          <a:prstGeom prst="roundRect">
            <a:avLst>
              <a:gd name="adj" fmla="val 5077"/>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b="1" dirty="0">
                <a:solidFill>
                  <a:srgbClr val="FF0000"/>
                </a:solidFill>
                <a:latin typeface="BIZ UDゴシック" panose="020B0400000000000000" pitchFamily="49" charset="-128"/>
                <a:ea typeface="BIZ UDゴシック" panose="020B0400000000000000" pitchFamily="49" charset="-128"/>
              </a:rPr>
              <a:t>森林経営意向や基盤整備状況の変化を踏まえ、適宜、資源循環林へ移行</a:t>
            </a:r>
            <a:endParaRPr kumimoji="1" lang="en-US" altLang="ja-JP" sz="1050" b="1" dirty="0">
              <a:solidFill>
                <a:srgbClr val="FF0000"/>
              </a:solidFill>
              <a:latin typeface="BIZ UDゴシック" panose="020B0400000000000000" pitchFamily="49" charset="-128"/>
              <a:ea typeface="BIZ UDゴシック" panose="020B0400000000000000" pitchFamily="49" charset="-128"/>
            </a:endParaRPr>
          </a:p>
        </p:txBody>
      </p:sp>
      <p:sp>
        <p:nvSpPr>
          <p:cNvPr id="212" name="正方形/長方形 211">
            <a:extLst>
              <a:ext uri="{FF2B5EF4-FFF2-40B4-BE49-F238E27FC236}">
                <a16:creationId xmlns:a16="http://schemas.microsoft.com/office/drawing/2014/main" id="{34AC1DCD-24A5-49DF-BC60-A250AC43658F}"/>
              </a:ext>
            </a:extLst>
          </p:cNvPr>
          <p:cNvSpPr/>
          <p:nvPr/>
        </p:nvSpPr>
        <p:spPr>
          <a:xfrm>
            <a:off x="703899" y="601968"/>
            <a:ext cx="9077186" cy="311223"/>
          </a:xfrm>
          <a:prstGeom prst="rect">
            <a:avLst/>
          </a:prstGeom>
          <a:solidFill>
            <a:srgbClr val="3785BD"/>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2000" dirty="0">
                <a:solidFill>
                  <a:schemeClr val="bg1"/>
                </a:solidFill>
                <a:latin typeface="BIZ UDゴシック" panose="020B0400000000000000" pitchFamily="49" charset="-128"/>
                <a:ea typeface="BIZ UDゴシック" panose="020B0400000000000000" pitchFamily="49" charset="-128"/>
              </a:rPr>
              <a:t>広葉樹への誘導転換</a:t>
            </a:r>
            <a:r>
              <a:rPr kumimoji="1" lang="ja-JP" altLang="en-US" sz="1600" dirty="0">
                <a:solidFill>
                  <a:schemeClr val="bg1"/>
                </a:solidFill>
                <a:latin typeface="BIZ UDゴシック" panose="020B0400000000000000" pitchFamily="49" charset="-128"/>
                <a:ea typeface="BIZ UDゴシック" panose="020B0400000000000000" pitchFamily="49" charset="-128"/>
              </a:rPr>
              <a:t>の対応基軸と施策展開イメージ</a:t>
            </a:r>
          </a:p>
        </p:txBody>
      </p:sp>
      <p:sp>
        <p:nvSpPr>
          <p:cNvPr id="213" name="正方形/長方形 212">
            <a:extLst>
              <a:ext uri="{FF2B5EF4-FFF2-40B4-BE49-F238E27FC236}">
                <a16:creationId xmlns:a16="http://schemas.microsoft.com/office/drawing/2014/main" id="{33468E9A-41DD-4AB6-8073-37A93634AB77}"/>
              </a:ext>
            </a:extLst>
          </p:cNvPr>
          <p:cNvSpPr/>
          <p:nvPr/>
        </p:nvSpPr>
        <p:spPr>
          <a:xfrm>
            <a:off x="7310855" y="1861057"/>
            <a:ext cx="2383218" cy="2581241"/>
          </a:xfrm>
          <a:prstGeom prst="rect">
            <a:avLst/>
          </a:prstGeom>
          <a:noFill/>
          <a:ln w="25400">
            <a:solidFill>
              <a:srgbClr val="37E9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正方形/長方形 207">
            <a:extLst>
              <a:ext uri="{FF2B5EF4-FFF2-40B4-BE49-F238E27FC236}">
                <a16:creationId xmlns:a16="http://schemas.microsoft.com/office/drawing/2014/main" id="{914DD4FA-C021-439A-BF3A-569E90DA5189}"/>
              </a:ext>
            </a:extLst>
          </p:cNvPr>
          <p:cNvSpPr/>
          <p:nvPr/>
        </p:nvSpPr>
        <p:spPr>
          <a:xfrm>
            <a:off x="7550389" y="1684871"/>
            <a:ext cx="1904150" cy="311223"/>
          </a:xfrm>
          <a:prstGeom prst="rect">
            <a:avLst/>
          </a:prstGeom>
          <a:solidFill>
            <a:srgbClr val="37E9E9"/>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③自然共生タイプ</a:t>
            </a:r>
          </a:p>
        </p:txBody>
      </p:sp>
      <p:cxnSp>
        <p:nvCxnSpPr>
          <p:cNvPr id="15" name="直線矢印コネクタ 14">
            <a:extLst>
              <a:ext uri="{FF2B5EF4-FFF2-40B4-BE49-F238E27FC236}">
                <a16:creationId xmlns:a16="http://schemas.microsoft.com/office/drawing/2014/main" id="{BAD43D8F-5508-4837-AB38-299659F0FFE8}"/>
              </a:ext>
            </a:extLst>
          </p:cNvPr>
          <p:cNvCxnSpPr/>
          <p:nvPr/>
        </p:nvCxnSpPr>
        <p:spPr>
          <a:xfrm>
            <a:off x="323014" y="1569391"/>
            <a:ext cx="9317739" cy="0"/>
          </a:xfrm>
          <a:prstGeom prst="straightConnector1">
            <a:avLst/>
          </a:prstGeom>
          <a:ln w="28575">
            <a:gradFill flip="none" rotWithShape="1">
              <a:gsLst>
                <a:gs pos="50000">
                  <a:srgbClr val="3785BD"/>
                </a:gs>
                <a:gs pos="2000">
                  <a:srgbClr val="384E7B"/>
                </a:gs>
                <a:gs pos="100000">
                  <a:srgbClr val="37E9E9"/>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222" name="テキスト ボックス 221">
            <a:extLst>
              <a:ext uri="{FF2B5EF4-FFF2-40B4-BE49-F238E27FC236}">
                <a16:creationId xmlns:a16="http://schemas.microsoft.com/office/drawing/2014/main" id="{4F496B17-5053-46CF-B521-CCC52D254A85}"/>
              </a:ext>
            </a:extLst>
          </p:cNvPr>
          <p:cNvSpPr txBox="1"/>
          <p:nvPr/>
        </p:nvSpPr>
        <p:spPr>
          <a:xfrm>
            <a:off x="199918" y="1158151"/>
            <a:ext cx="1579006" cy="208025"/>
          </a:xfrm>
          <a:prstGeom prst="rect">
            <a:avLst/>
          </a:prstGeom>
          <a:solidFill>
            <a:schemeClr val="bg1"/>
          </a:solidFill>
        </p:spPr>
        <p:txBody>
          <a:bodyPr wrap="square" lIns="0" tIns="0" rIns="0" bIns="0" rtlCol="0">
            <a:noAutofit/>
          </a:bodyPr>
          <a:lstStyle/>
          <a:p>
            <a:r>
              <a:rPr lang="ja-JP" altLang="en-US" sz="1200" b="1" dirty="0">
                <a:solidFill>
                  <a:srgbClr val="3785BD"/>
                </a:solidFill>
                <a:latin typeface="BIZ UDPゴシック" panose="020B0400000000000000" pitchFamily="50" charset="-128"/>
                <a:ea typeface="BIZ UDPゴシック" panose="020B0400000000000000" pitchFamily="50" charset="-128"/>
              </a:rPr>
              <a:t>● 山地災害危険地区</a:t>
            </a:r>
          </a:p>
        </p:txBody>
      </p:sp>
      <p:sp>
        <p:nvSpPr>
          <p:cNvPr id="223" name="テキスト ボックス 222">
            <a:extLst>
              <a:ext uri="{FF2B5EF4-FFF2-40B4-BE49-F238E27FC236}">
                <a16:creationId xmlns:a16="http://schemas.microsoft.com/office/drawing/2014/main" id="{7D270418-4C93-4CA4-9D51-779A6C7E58D1}"/>
              </a:ext>
            </a:extLst>
          </p:cNvPr>
          <p:cNvSpPr txBox="1"/>
          <p:nvPr/>
        </p:nvSpPr>
        <p:spPr>
          <a:xfrm>
            <a:off x="830099" y="1368914"/>
            <a:ext cx="1341085" cy="210789"/>
          </a:xfrm>
          <a:prstGeom prst="rect">
            <a:avLst/>
          </a:prstGeom>
          <a:noFill/>
        </p:spPr>
        <p:txBody>
          <a:bodyPr wrap="square" lIns="0" tIns="0" rIns="0" bIns="0" rtlCol="0">
            <a:noAutofit/>
          </a:bodyPr>
          <a:lstStyle/>
          <a:p>
            <a:pPr algn="ctr"/>
            <a:r>
              <a:rPr lang="en-US" altLang="ja-JP" sz="1050" b="1" dirty="0">
                <a:solidFill>
                  <a:srgbClr val="3785BD"/>
                </a:solidFill>
                <a:latin typeface="BIZ UDPゴシック" panose="020B0400000000000000" pitchFamily="50" charset="-128"/>
                <a:ea typeface="BIZ UDPゴシック" panose="020B0400000000000000" pitchFamily="50" charset="-128"/>
              </a:rPr>
              <a:t>A</a:t>
            </a:r>
            <a:r>
              <a:rPr lang="ja-JP" altLang="en-US" sz="1050" b="1" dirty="0">
                <a:solidFill>
                  <a:srgbClr val="3785BD"/>
                </a:solidFill>
                <a:latin typeface="BIZ UDPゴシック" panose="020B0400000000000000" pitchFamily="50" charset="-128"/>
                <a:ea typeface="BIZ UDPゴシック" panose="020B0400000000000000" pitchFamily="50" charset="-128"/>
              </a:rPr>
              <a:t>ランク</a:t>
            </a:r>
          </a:p>
        </p:txBody>
      </p:sp>
      <p:cxnSp>
        <p:nvCxnSpPr>
          <p:cNvPr id="31" name="直線コネクタ 30">
            <a:extLst>
              <a:ext uri="{FF2B5EF4-FFF2-40B4-BE49-F238E27FC236}">
                <a16:creationId xmlns:a16="http://schemas.microsoft.com/office/drawing/2014/main" id="{70F029CD-A72E-464A-87E7-EF9725EE63A6}"/>
              </a:ext>
            </a:extLst>
          </p:cNvPr>
          <p:cNvCxnSpPr/>
          <p:nvPr/>
        </p:nvCxnSpPr>
        <p:spPr>
          <a:xfrm>
            <a:off x="7293902" y="1430694"/>
            <a:ext cx="0" cy="255091"/>
          </a:xfrm>
          <a:prstGeom prst="line">
            <a:avLst/>
          </a:prstGeom>
          <a:ln w="38100">
            <a:solidFill>
              <a:srgbClr val="37E9E9"/>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a:extLst>
              <a:ext uri="{FF2B5EF4-FFF2-40B4-BE49-F238E27FC236}">
                <a16:creationId xmlns:a16="http://schemas.microsoft.com/office/drawing/2014/main" id="{A5099101-5705-4F21-9BC7-EF2BB1E9340C}"/>
              </a:ext>
            </a:extLst>
          </p:cNvPr>
          <p:cNvCxnSpPr/>
          <p:nvPr/>
        </p:nvCxnSpPr>
        <p:spPr>
          <a:xfrm>
            <a:off x="4952484" y="1430694"/>
            <a:ext cx="0" cy="255091"/>
          </a:xfrm>
          <a:prstGeom prst="line">
            <a:avLst/>
          </a:prstGeom>
          <a:ln w="38100">
            <a:solidFill>
              <a:srgbClr val="3785BD"/>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8C1F6751-9F32-4969-9833-1506F91B1721}"/>
              </a:ext>
            </a:extLst>
          </p:cNvPr>
          <p:cNvCxnSpPr/>
          <p:nvPr/>
        </p:nvCxnSpPr>
        <p:spPr>
          <a:xfrm>
            <a:off x="2724839" y="1420756"/>
            <a:ext cx="0" cy="255091"/>
          </a:xfrm>
          <a:prstGeom prst="line">
            <a:avLst/>
          </a:prstGeom>
          <a:ln w="38100">
            <a:solidFill>
              <a:srgbClr val="384E7B"/>
            </a:solidFill>
          </a:ln>
        </p:spPr>
        <p:style>
          <a:lnRef idx="1">
            <a:schemeClr val="accent1"/>
          </a:lnRef>
          <a:fillRef idx="0">
            <a:schemeClr val="accent1"/>
          </a:fillRef>
          <a:effectRef idx="0">
            <a:schemeClr val="accent1"/>
          </a:effectRef>
          <a:fontRef idx="minor">
            <a:schemeClr val="tx1"/>
          </a:fontRef>
        </p:style>
      </p:cxnSp>
      <p:sp>
        <p:nvSpPr>
          <p:cNvPr id="228" name="テキスト ボックス 227">
            <a:extLst>
              <a:ext uri="{FF2B5EF4-FFF2-40B4-BE49-F238E27FC236}">
                <a16:creationId xmlns:a16="http://schemas.microsoft.com/office/drawing/2014/main" id="{0FD5C441-4C5F-48D5-A281-521A00427C25}"/>
              </a:ext>
            </a:extLst>
          </p:cNvPr>
          <p:cNvSpPr txBox="1"/>
          <p:nvPr/>
        </p:nvSpPr>
        <p:spPr>
          <a:xfrm>
            <a:off x="3114629" y="1364417"/>
            <a:ext cx="1341085" cy="210789"/>
          </a:xfrm>
          <a:prstGeom prst="rect">
            <a:avLst/>
          </a:prstGeom>
          <a:noFill/>
        </p:spPr>
        <p:txBody>
          <a:bodyPr wrap="square" lIns="0" tIns="0" rIns="0" bIns="0" rtlCol="0">
            <a:noAutofit/>
          </a:bodyPr>
          <a:lstStyle/>
          <a:p>
            <a:pPr algn="ctr"/>
            <a:r>
              <a:rPr lang="en-US" altLang="ja-JP" sz="1050" b="1" dirty="0">
                <a:solidFill>
                  <a:srgbClr val="3785BD"/>
                </a:solidFill>
                <a:latin typeface="BIZ UDPゴシック" panose="020B0400000000000000" pitchFamily="50" charset="-128"/>
                <a:ea typeface="BIZ UDPゴシック" panose="020B0400000000000000" pitchFamily="50" charset="-128"/>
              </a:rPr>
              <a:t>B</a:t>
            </a:r>
            <a:r>
              <a:rPr lang="ja-JP" altLang="en-US" sz="1050" b="1" dirty="0">
                <a:solidFill>
                  <a:srgbClr val="3785BD"/>
                </a:solidFill>
                <a:latin typeface="BIZ UDPゴシック" panose="020B0400000000000000" pitchFamily="50" charset="-128"/>
                <a:ea typeface="BIZ UDPゴシック" panose="020B0400000000000000" pitchFamily="50" charset="-128"/>
              </a:rPr>
              <a:t>ランク</a:t>
            </a:r>
          </a:p>
        </p:txBody>
      </p:sp>
      <p:sp>
        <p:nvSpPr>
          <p:cNvPr id="229" name="テキスト ボックス 228">
            <a:extLst>
              <a:ext uri="{FF2B5EF4-FFF2-40B4-BE49-F238E27FC236}">
                <a16:creationId xmlns:a16="http://schemas.microsoft.com/office/drawing/2014/main" id="{740DE818-21B2-4EF3-B2A1-0B534B184E06}"/>
              </a:ext>
            </a:extLst>
          </p:cNvPr>
          <p:cNvSpPr txBox="1"/>
          <p:nvPr/>
        </p:nvSpPr>
        <p:spPr>
          <a:xfrm>
            <a:off x="5428645" y="1376567"/>
            <a:ext cx="1341085" cy="210789"/>
          </a:xfrm>
          <a:prstGeom prst="rect">
            <a:avLst/>
          </a:prstGeom>
          <a:noFill/>
        </p:spPr>
        <p:txBody>
          <a:bodyPr wrap="square" lIns="0" tIns="0" rIns="0" bIns="0" rtlCol="0">
            <a:noAutofit/>
          </a:bodyPr>
          <a:lstStyle/>
          <a:p>
            <a:pPr algn="ctr"/>
            <a:r>
              <a:rPr lang="en-US" altLang="ja-JP" sz="1050" b="1" dirty="0">
                <a:solidFill>
                  <a:srgbClr val="3785BD"/>
                </a:solidFill>
                <a:latin typeface="BIZ UDPゴシック" panose="020B0400000000000000" pitchFamily="50" charset="-128"/>
                <a:ea typeface="BIZ UDPゴシック" panose="020B0400000000000000" pitchFamily="50" charset="-128"/>
              </a:rPr>
              <a:t>C</a:t>
            </a:r>
            <a:r>
              <a:rPr lang="ja-JP" altLang="en-US" sz="1050" b="1" dirty="0">
                <a:solidFill>
                  <a:srgbClr val="3785BD"/>
                </a:solidFill>
                <a:latin typeface="BIZ UDPゴシック" panose="020B0400000000000000" pitchFamily="50" charset="-128"/>
                <a:ea typeface="BIZ UDPゴシック" panose="020B0400000000000000" pitchFamily="50" charset="-128"/>
              </a:rPr>
              <a:t>ランク</a:t>
            </a:r>
          </a:p>
        </p:txBody>
      </p:sp>
      <p:sp>
        <p:nvSpPr>
          <p:cNvPr id="230" name="テキスト ボックス 229">
            <a:extLst>
              <a:ext uri="{FF2B5EF4-FFF2-40B4-BE49-F238E27FC236}">
                <a16:creationId xmlns:a16="http://schemas.microsoft.com/office/drawing/2014/main" id="{416C1996-BACE-4F31-8B7E-CCDA0D731071}"/>
              </a:ext>
            </a:extLst>
          </p:cNvPr>
          <p:cNvSpPr txBox="1"/>
          <p:nvPr/>
        </p:nvSpPr>
        <p:spPr>
          <a:xfrm>
            <a:off x="7812614" y="1354688"/>
            <a:ext cx="1341085" cy="210789"/>
          </a:xfrm>
          <a:prstGeom prst="rect">
            <a:avLst/>
          </a:prstGeom>
          <a:noFill/>
        </p:spPr>
        <p:txBody>
          <a:bodyPr wrap="square" lIns="0" tIns="0" rIns="0" bIns="0" rtlCol="0">
            <a:noAutofit/>
          </a:bodyPr>
          <a:lstStyle/>
          <a:p>
            <a:pPr algn="ctr"/>
            <a:r>
              <a:rPr lang="ja-JP" altLang="en-US" sz="1050" b="1" dirty="0">
                <a:solidFill>
                  <a:srgbClr val="3785BD"/>
                </a:solidFill>
                <a:latin typeface="BIZ UDPゴシック" panose="020B0400000000000000" pitchFamily="50" charset="-128"/>
                <a:ea typeface="BIZ UDPゴシック" panose="020B0400000000000000" pitchFamily="50" charset="-128"/>
              </a:rPr>
              <a:t>指定なし</a:t>
            </a:r>
          </a:p>
        </p:txBody>
      </p:sp>
      <p:sp>
        <p:nvSpPr>
          <p:cNvPr id="236" name="四角形: 角を丸くする 235">
            <a:extLst>
              <a:ext uri="{FF2B5EF4-FFF2-40B4-BE49-F238E27FC236}">
                <a16:creationId xmlns:a16="http://schemas.microsoft.com/office/drawing/2014/main" id="{E2ED928F-1F9B-4D99-A469-DA5817E44537}"/>
              </a:ext>
            </a:extLst>
          </p:cNvPr>
          <p:cNvSpPr/>
          <p:nvPr/>
        </p:nvSpPr>
        <p:spPr>
          <a:xfrm flipH="1">
            <a:off x="2773335" y="2313919"/>
            <a:ext cx="4493860" cy="249336"/>
          </a:xfrm>
          <a:prstGeom prst="roundRect">
            <a:avLst>
              <a:gd name="adj" fmla="val 5612"/>
            </a:avLst>
          </a:prstGeom>
          <a:gradFill>
            <a:gsLst>
              <a:gs pos="0">
                <a:schemeClr val="accent5">
                  <a:lumMod val="75000"/>
                </a:schemeClr>
              </a:gs>
              <a:gs pos="33000">
                <a:schemeClr val="accent5">
                  <a:lumMod val="60000"/>
                  <a:lumOff val="40000"/>
                </a:schemeClr>
              </a:gs>
              <a:gs pos="100000">
                <a:schemeClr val="bg1"/>
              </a:gs>
            </a:gsLst>
            <a:lin ang="10800000" scaled="1"/>
          </a:gra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dirty="0">
                <a:solidFill>
                  <a:srgbClr val="002060"/>
                </a:solidFill>
                <a:latin typeface="BIZ UDゴシック" panose="020B0400000000000000" pitchFamily="49" charset="-128"/>
                <a:ea typeface="BIZ UDゴシック" panose="020B0400000000000000" pitchFamily="49" charset="-128"/>
              </a:rPr>
              <a:t>必要に応じた治山対策、森林管理施設の維持・強化</a:t>
            </a:r>
            <a:endParaRPr kumimoji="1" lang="en-US" altLang="ja-JP" sz="1200" b="1" dirty="0">
              <a:solidFill>
                <a:srgbClr val="002060"/>
              </a:solidFill>
              <a:latin typeface="BIZ UDゴシック" panose="020B0400000000000000" pitchFamily="49" charset="-128"/>
              <a:ea typeface="BIZ UDゴシック" panose="020B0400000000000000" pitchFamily="49" charset="-128"/>
            </a:endParaRPr>
          </a:p>
        </p:txBody>
      </p:sp>
      <p:sp>
        <p:nvSpPr>
          <p:cNvPr id="237" name="四角形: 角を丸くする 236">
            <a:extLst>
              <a:ext uri="{FF2B5EF4-FFF2-40B4-BE49-F238E27FC236}">
                <a16:creationId xmlns:a16="http://schemas.microsoft.com/office/drawing/2014/main" id="{2B850E00-9757-4420-8D6B-1C25DD6BA8B6}"/>
              </a:ext>
            </a:extLst>
          </p:cNvPr>
          <p:cNvSpPr/>
          <p:nvPr/>
        </p:nvSpPr>
        <p:spPr>
          <a:xfrm>
            <a:off x="336480" y="2314879"/>
            <a:ext cx="2331409" cy="249336"/>
          </a:xfrm>
          <a:prstGeom prst="roundRect">
            <a:avLst>
              <a:gd name="adj" fmla="val 5612"/>
            </a:avLst>
          </a:prstGeom>
          <a:solidFill>
            <a:schemeClr val="accent5">
              <a:lumMod val="75000"/>
            </a:schemeClr>
          </a:soli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dirty="0">
                <a:solidFill>
                  <a:schemeClr val="bg1"/>
                </a:solidFill>
                <a:latin typeface="BIZ UDゴシック" panose="020B0400000000000000" pitchFamily="49" charset="-128"/>
                <a:ea typeface="BIZ UDゴシック" panose="020B0400000000000000" pitchFamily="49" charset="-128"/>
              </a:rPr>
              <a:t>治山対策の重点実施 </a:t>
            </a:r>
            <a:endParaRPr kumimoji="1" lang="en-US" altLang="ja-JP" sz="1200" b="1" dirty="0">
              <a:solidFill>
                <a:schemeClr val="bg1"/>
              </a:solidFill>
              <a:latin typeface="BIZ UDゴシック" panose="020B0400000000000000" pitchFamily="49" charset="-128"/>
              <a:ea typeface="BIZ UDゴシック" panose="020B0400000000000000" pitchFamily="49" charset="-128"/>
            </a:endParaRPr>
          </a:p>
        </p:txBody>
      </p:sp>
      <p:sp>
        <p:nvSpPr>
          <p:cNvPr id="238" name="四角形: 角を丸くする 237">
            <a:extLst>
              <a:ext uri="{FF2B5EF4-FFF2-40B4-BE49-F238E27FC236}">
                <a16:creationId xmlns:a16="http://schemas.microsoft.com/office/drawing/2014/main" id="{2553F37B-3EBE-4983-A4E6-76074133E190}"/>
              </a:ext>
            </a:extLst>
          </p:cNvPr>
          <p:cNvSpPr/>
          <p:nvPr/>
        </p:nvSpPr>
        <p:spPr>
          <a:xfrm>
            <a:off x="244350" y="2620087"/>
            <a:ext cx="2811806" cy="283196"/>
          </a:xfrm>
          <a:prstGeom prst="roundRect">
            <a:avLst>
              <a:gd name="adj" fmla="val 561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kumimoji="1" lang="ja-JP" altLang="en-US" sz="1050" dirty="0">
                <a:solidFill>
                  <a:srgbClr val="FF0000"/>
                </a:solidFill>
                <a:latin typeface="BIZ UDゴシック" panose="020B0400000000000000" pitchFamily="49" charset="-128"/>
                <a:ea typeface="BIZ UDゴシック" panose="020B0400000000000000" pitchFamily="49" charset="-128"/>
              </a:rPr>
              <a:t> </a:t>
            </a:r>
            <a:r>
              <a:rPr kumimoji="1" lang="ja-JP" altLang="en-US" sz="1100" b="1" dirty="0">
                <a:solidFill>
                  <a:srgbClr val="FF0000"/>
                </a:solidFill>
                <a:latin typeface="BIZ UDゴシック" panose="020B0400000000000000" pitchFamily="49" charset="-128"/>
                <a:ea typeface="BIZ UDゴシック" panose="020B0400000000000000" pitchFamily="49" charset="-128"/>
              </a:rPr>
              <a:t>基軸２ </a:t>
            </a:r>
            <a:r>
              <a:rPr kumimoji="1" lang="ja-JP" altLang="en-US" sz="1200" b="1" dirty="0">
                <a:solidFill>
                  <a:srgbClr val="FF0000"/>
                </a:solidFill>
                <a:latin typeface="BIZ UDゴシック" panose="020B0400000000000000" pitchFamily="49" charset="-128"/>
                <a:ea typeface="BIZ UDゴシック" panose="020B0400000000000000" pitchFamily="49" charset="-128"/>
              </a:rPr>
              <a:t>持続的な林業経営の推進</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p:txBody>
      </p:sp>
      <p:sp>
        <p:nvSpPr>
          <p:cNvPr id="242" name="四角形: 角を丸くする 241">
            <a:extLst>
              <a:ext uri="{FF2B5EF4-FFF2-40B4-BE49-F238E27FC236}">
                <a16:creationId xmlns:a16="http://schemas.microsoft.com/office/drawing/2014/main" id="{0A9BBF77-76DC-4C51-A89F-7D74118F8156}"/>
              </a:ext>
            </a:extLst>
          </p:cNvPr>
          <p:cNvSpPr/>
          <p:nvPr/>
        </p:nvSpPr>
        <p:spPr>
          <a:xfrm>
            <a:off x="332569" y="3501529"/>
            <a:ext cx="2325766" cy="255203"/>
          </a:xfrm>
          <a:prstGeom prst="roundRect">
            <a:avLst>
              <a:gd name="adj" fmla="val 5612"/>
            </a:avLst>
          </a:prstGeom>
          <a:noFill/>
          <a:ln w="1905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kumimoji="1" lang="ja-JP" altLang="en-US" sz="1050" dirty="0">
                <a:solidFill>
                  <a:schemeClr val="accent4">
                    <a:lumMod val="50000"/>
                  </a:schemeClr>
                </a:solidFill>
                <a:latin typeface="BIZ UDゴシック" panose="020B0400000000000000" pitchFamily="49" charset="-128"/>
                <a:ea typeface="BIZ UDゴシック" panose="020B0400000000000000" pitchFamily="49" charset="-128"/>
              </a:rPr>
              <a:t>（基軸１での対応を優先）</a:t>
            </a:r>
            <a:endParaRPr kumimoji="1" lang="en-US" altLang="ja-JP" sz="1050" dirty="0">
              <a:solidFill>
                <a:schemeClr val="accent4">
                  <a:lumMod val="50000"/>
                </a:schemeClr>
              </a:solidFill>
              <a:latin typeface="BIZ UDゴシック" panose="020B0400000000000000" pitchFamily="49" charset="-128"/>
              <a:ea typeface="BIZ UDゴシック" panose="020B0400000000000000" pitchFamily="49" charset="-128"/>
            </a:endParaRPr>
          </a:p>
        </p:txBody>
      </p:sp>
      <p:sp>
        <p:nvSpPr>
          <p:cNvPr id="244" name="テキスト ボックス 243">
            <a:extLst>
              <a:ext uri="{FF2B5EF4-FFF2-40B4-BE49-F238E27FC236}">
                <a16:creationId xmlns:a16="http://schemas.microsoft.com/office/drawing/2014/main" id="{3ED79E97-7634-4D4F-A4EF-E4085C5BC6CB}"/>
              </a:ext>
            </a:extLst>
          </p:cNvPr>
          <p:cNvSpPr txBox="1"/>
          <p:nvPr/>
        </p:nvSpPr>
        <p:spPr>
          <a:xfrm>
            <a:off x="260654" y="4473322"/>
            <a:ext cx="9380099" cy="299663"/>
          </a:xfrm>
          <a:prstGeom prst="rect">
            <a:avLst/>
          </a:prstGeom>
          <a:solidFill>
            <a:schemeClr val="bg1"/>
          </a:solidFill>
        </p:spPr>
        <p:txBody>
          <a:bodyPr wrap="square" lIns="0" tIns="0" rIns="0" bIns="0" rtlCol="0">
            <a:noAutofit/>
          </a:bodyPr>
          <a:lstStyle/>
          <a:p>
            <a:r>
              <a:rPr lang="ja-JP" altLang="en-US" sz="1000" dirty="0">
                <a:latin typeface="BIZ UDPゴシック" panose="020B0400000000000000" pitchFamily="50" charset="-128"/>
                <a:ea typeface="BIZ UDPゴシック" panose="020B0400000000000000" pitchFamily="50" charset="-128"/>
              </a:rPr>
              <a:t>ゾーニングのタイプにおいて、対応する基軸を枠で示し、山地災害危険地区の指定状況に応じて施策展開の優先度や適正が高いほど枠内着色を濃く表示している。</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なお、点線枠については、例外的に対応することが想定されるものを表している。</a:t>
            </a:r>
          </a:p>
        </p:txBody>
      </p:sp>
      <p:sp>
        <p:nvSpPr>
          <p:cNvPr id="41" name="四角形: 角を丸くする 40">
            <a:extLst>
              <a:ext uri="{FF2B5EF4-FFF2-40B4-BE49-F238E27FC236}">
                <a16:creationId xmlns:a16="http://schemas.microsoft.com/office/drawing/2014/main" id="{FB14D270-DD28-4886-B030-CEF7EE6135AF}"/>
              </a:ext>
            </a:extLst>
          </p:cNvPr>
          <p:cNvSpPr/>
          <p:nvPr/>
        </p:nvSpPr>
        <p:spPr>
          <a:xfrm>
            <a:off x="260654" y="1985512"/>
            <a:ext cx="2811806" cy="283196"/>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nchorCtr="0"/>
          <a:lstStyle/>
          <a:p>
            <a:r>
              <a:rPr kumimoji="1" lang="ja-JP" altLang="en-US" sz="1050" dirty="0">
                <a:solidFill>
                  <a:schemeClr val="accent5">
                    <a:lumMod val="50000"/>
                  </a:schemeClr>
                </a:solidFill>
                <a:latin typeface="BIZ UDゴシック" panose="020B0400000000000000" pitchFamily="49" charset="-128"/>
                <a:ea typeface="BIZ UDゴシック" panose="020B0400000000000000" pitchFamily="49" charset="-128"/>
              </a:rPr>
              <a:t> </a:t>
            </a:r>
            <a:r>
              <a:rPr kumimoji="1" lang="ja-JP" altLang="en-US" sz="1100" b="1" dirty="0">
                <a:solidFill>
                  <a:schemeClr val="accent5">
                    <a:lumMod val="50000"/>
                  </a:schemeClr>
                </a:solidFill>
                <a:latin typeface="BIZ UDゴシック" panose="020B0400000000000000" pitchFamily="49" charset="-128"/>
                <a:ea typeface="BIZ UDゴシック" panose="020B0400000000000000" pitchFamily="49" charset="-128"/>
              </a:rPr>
              <a:t>基軸１ </a:t>
            </a:r>
            <a:r>
              <a:rPr kumimoji="1" lang="ja-JP" altLang="en-US" sz="1200" b="1" dirty="0">
                <a:solidFill>
                  <a:schemeClr val="accent5">
                    <a:lumMod val="50000"/>
                  </a:schemeClr>
                </a:solidFill>
                <a:latin typeface="BIZ UDゴシック" panose="020B0400000000000000" pitchFamily="49" charset="-128"/>
                <a:ea typeface="BIZ UDゴシック" panose="020B0400000000000000" pitchFamily="49" charset="-128"/>
              </a:rPr>
              <a:t>森林防災・減災力の維持・強化</a:t>
            </a:r>
            <a:endParaRPr kumimoji="1" lang="en-US" altLang="ja-JP" sz="1200" b="1" dirty="0">
              <a:solidFill>
                <a:schemeClr val="accent5">
                  <a:lumMod val="50000"/>
                </a:schemeClr>
              </a:solidFill>
              <a:latin typeface="BIZ UDゴシック" panose="020B0400000000000000" pitchFamily="49" charset="-128"/>
              <a:ea typeface="BIZ UDゴシック" panose="020B0400000000000000" pitchFamily="49" charset="-128"/>
            </a:endParaRPr>
          </a:p>
        </p:txBody>
      </p:sp>
      <p:sp>
        <p:nvSpPr>
          <p:cNvPr id="207" name="正方形/長方形 206">
            <a:extLst>
              <a:ext uri="{FF2B5EF4-FFF2-40B4-BE49-F238E27FC236}">
                <a16:creationId xmlns:a16="http://schemas.microsoft.com/office/drawing/2014/main" id="{06C4819F-A7BE-4310-A8D6-0B3C8D83A9DB}"/>
              </a:ext>
            </a:extLst>
          </p:cNvPr>
          <p:cNvSpPr/>
          <p:nvPr/>
        </p:nvSpPr>
        <p:spPr>
          <a:xfrm>
            <a:off x="621652" y="1715711"/>
            <a:ext cx="1729661" cy="286773"/>
          </a:xfrm>
          <a:prstGeom prst="rect">
            <a:avLst/>
          </a:prstGeom>
          <a:solidFill>
            <a:srgbClr val="384E7B"/>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bg1"/>
                </a:solidFill>
                <a:latin typeface="BIZ UDゴシック" panose="020B0400000000000000" pitchFamily="49" charset="-128"/>
                <a:ea typeface="BIZ UDゴシック" panose="020B0400000000000000" pitchFamily="49" charset="-128"/>
              </a:rPr>
              <a:t>①防災減災重点タイプ</a:t>
            </a:r>
          </a:p>
        </p:txBody>
      </p:sp>
      <p:sp>
        <p:nvSpPr>
          <p:cNvPr id="243" name="四角形: 角を丸くする 242">
            <a:extLst>
              <a:ext uri="{FF2B5EF4-FFF2-40B4-BE49-F238E27FC236}">
                <a16:creationId xmlns:a16="http://schemas.microsoft.com/office/drawing/2014/main" id="{0839F28A-241F-4426-8919-6E285AADC3D7}"/>
              </a:ext>
            </a:extLst>
          </p:cNvPr>
          <p:cNvSpPr/>
          <p:nvPr/>
        </p:nvSpPr>
        <p:spPr>
          <a:xfrm>
            <a:off x="274993" y="3845664"/>
            <a:ext cx="3227378" cy="216796"/>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nchorCtr="0"/>
          <a:lstStyle/>
          <a:p>
            <a:r>
              <a:rPr kumimoji="1" lang="ja-JP" altLang="en-US" sz="1050" dirty="0">
                <a:solidFill>
                  <a:schemeClr val="accent6">
                    <a:lumMod val="50000"/>
                  </a:schemeClr>
                </a:solidFill>
                <a:latin typeface="BIZ UDゴシック" panose="020B0400000000000000" pitchFamily="49" charset="-128"/>
                <a:ea typeface="BIZ UDゴシック" panose="020B0400000000000000" pitchFamily="49" charset="-128"/>
              </a:rPr>
              <a:t> </a:t>
            </a:r>
            <a:r>
              <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rPr>
              <a:t>基軸４ 森林の維持・保全のための体制づくり</a:t>
            </a:r>
            <a:endParaRPr kumimoji="1" lang="en-US" altLang="ja-JP" sz="12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193" name="正方形/長方形 192">
            <a:extLst>
              <a:ext uri="{FF2B5EF4-FFF2-40B4-BE49-F238E27FC236}">
                <a16:creationId xmlns:a16="http://schemas.microsoft.com/office/drawing/2014/main" id="{1FE701BC-015A-45F0-8A0E-C90A27499708}"/>
              </a:ext>
            </a:extLst>
          </p:cNvPr>
          <p:cNvSpPr/>
          <p:nvPr/>
        </p:nvSpPr>
        <p:spPr>
          <a:xfrm>
            <a:off x="1022515" y="4908994"/>
            <a:ext cx="1804199" cy="118459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治山対策は、防災減災重点タイプで重点実施！</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森林経営による管理が難しいことを踏まえ、森林整備については、所有者意向を確認した上で、</a:t>
            </a:r>
            <a:r>
              <a:rPr kumimoji="1" lang="ja-JP" altLang="en-US" sz="1100" b="1" u="sng" dirty="0">
                <a:solidFill>
                  <a:schemeClr val="tx1"/>
                </a:solidFill>
                <a:latin typeface="BIZ UDゴシック" panose="020B0400000000000000" pitchFamily="49" charset="-128"/>
                <a:ea typeface="BIZ UDゴシック" panose="020B0400000000000000" pitchFamily="49" charset="-128"/>
              </a:rPr>
              <a:t>広葉樹林化（林相転換）</a:t>
            </a:r>
            <a:r>
              <a:rPr kumimoji="1" lang="ja-JP" altLang="en-US" sz="1100" dirty="0">
                <a:solidFill>
                  <a:schemeClr val="tx1"/>
                </a:solidFill>
                <a:latin typeface="BIZ UDゴシック" panose="020B0400000000000000" pitchFamily="49" charset="-128"/>
                <a:ea typeface="BIZ UDゴシック" panose="020B0400000000000000" pitchFamily="49" charset="-128"/>
              </a:rPr>
              <a:t>を進めます。</a:t>
            </a:r>
          </a:p>
        </p:txBody>
      </p:sp>
      <p:sp>
        <p:nvSpPr>
          <p:cNvPr id="194" name="正方形/長方形 193">
            <a:extLst>
              <a:ext uri="{FF2B5EF4-FFF2-40B4-BE49-F238E27FC236}">
                <a16:creationId xmlns:a16="http://schemas.microsoft.com/office/drawing/2014/main" id="{C42AAD42-7091-40A5-9445-DA1E88B02887}"/>
              </a:ext>
            </a:extLst>
          </p:cNvPr>
          <p:cNvSpPr/>
          <p:nvPr/>
        </p:nvSpPr>
        <p:spPr>
          <a:xfrm>
            <a:off x="4154977" y="4942864"/>
            <a:ext cx="1989237" cy="152787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傾斜が急であったり、路網条件が悪いなど、現状としては、森林経営が難しい人工林になっているが、林業技術や生産基盤の向上等により、森林経営の見込みが立てば、</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資源循環林に移行します。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a:t>
            </a:r>
          </a:p>
        </p:txBody>
      </p:sp>
      <p:pic>
        <p:nvPicPr>
          <p:cNvPr id="8" name="図 7">
            <a:extLst>
              <a:ext uri="{FF2B5EF4-FFF2-40B4-BE49-F238E27FC236}">
                <a16:creationId xmlns:a16="http://schemas.microsoft.com/office/drawing/2014/main" id="{7B700810-E38F-4C71-8AEC-89168D1E43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1384" y="5520257"/>
            <a:ext cx="1800000" cy="1248750"/>
          </a:xfrm>
          <a:prstGeom prst="rect">
            <a:avLst/>
          </a:prstGeom>
        </p:spPr>
      </p:pic>
      <p:sp>
        <p:nvSpPr>
          <p:cNvPr id="195" name="正方形/長方形 194">
            <a:extLst>
              <a:ext uri="{FF2B5EF4-FFF2-40B4-BE49-F238E27FC236}">
                <a16:creationId xmlns:a16="http://schemas.microsoft.com/office/drawing/2014/main" id="{1DACBA91-6994-4904-993A-12E120ECE8F4}"/>
              </a:ext>
            </a:extLst>
          </p:cNvPr>
          <p:cNvSpPr/>
          <p:nvPr/>
        </p:nvSpPr>
        <p:spPr>
          <a:xfrm>
            <a:off x="7986301" y="4892379"/>
            <a:ext cx="1734979" cy="111240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管理しきれない荒廃した人工林の手入れや、複層林化等、地域の森林の健全化を支援します。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199" name="正方形/長方形 198">
            <a:extLst>
              <a:ext uri="{FF2B5EF4-FFF2-40B4-BE49-F238E27FC236}">
                <a16:creationId xmlns:a16="http://schemas.microsoft.com/office/drawing/2014/main" id="{B3AD43B1-9BD1-4919-B77E-D45FDA92248B}"/>
              </a:ext>
            </a:extLst>
          </p:cNvPr>
          <p:cNvSpPr/>
          <p:nvPr/>
        </p:nvSpPr>
        <p:spPr>
          <a:xfrm>
            <a:off x="120980" y="4915162"/>
            <a:ext cx="853215" cy="23623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　大阪府</a:t>
            </a:r>
          </a:p>
        </p:txBody>
      </p:sp>
      <p:sp>
        <p:nvSpPr>
          <p:cNvPr id="200" name="正方形/長方形 199">
            <a:extLst>
              <a:ext uri="{FF2B5EF4-FFF2-40B4-BE49-F238E27FC236}">
                <a16:creationId xmlns:a16="http://schemas.microsoft.com/office/drawing/2014/main" id="{3DD9FF79-BE28-40F5-82B0-F47A6F524532}"/>
              </a:ext>
            </a:extLst>
          </p:cNvPr>
          <p:cNvSpPr/>
          <p:nvPr/>
        </p:nvSpPr>
        <p:spPr>
          <a:xfrm>
            <a:off x="3125507" y="4915162"/>
            <a:ext cx="1025069" cy="23623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森林所有者等</a:t>
            </a:r>
          </a:p>
        </p:txBody>
      </p:sp>
      <p:sp>
        <p:nvSpPr>
          <p:cNvPr id="201" name="正方形/長方形 200">
            <a:extLst>
              <a:ext uri="{FF2B5EF4-FFF2-40B4-BE49-F238E27FC236}">
                <a16:creationId xmlns:a16="http://schemas.microsoft.com/office/drawing/2014/main" id="{7DC9CD77-C96F-417C-885D-61F269168AB7}"/>
              </a:ext>
            </a:extLst>
          </p:cNvPr>
          <p:cNvSpPr/>
          <p:nvPr/>
        </p:nvSpPr>
        <p:spPr>
          <a:xfrm>
            <a:off x="6493267" y="4892379"/>
            <a:ext cx="1341040" cy="23623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　市町村・企業等</a:t>
            </a:r>
          </a:p>
        </p:txBody>
      </p:sp>
      <p:pic>
        <p:nvPicPr>
          <p:cNvPr id="196" name="図 195">
            <a:extLst>
              <a:ext uri="{FF2B5EF4-FFF2-40B4-BE49-F238E27FC236}">
                <a16:creationId xmlns:a16="http://schemas.microsoft.com/office/drawing/2014/main" id="{5FF5DFEE-531A-4679-B99C-E24F0EB7BA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485" y="468690"/>
            <a:ext cx="578167" cy="634336"/>
          </a:xfrm>
          <a:prstGeom prst="ellipse">
            <a:avLst/>
          </a:prstGeom>
        </p:spPr>
      </p:pic>
      <p:sp>
        <p:nvSpPr>
          <p:cNvPr id="198" name="四角形: 角を丸くする 197">
            <a:extLst>
              <a:ext uri="{FF2B5EF4-FFF2-40B4-BE49-F238E27FC236}">
                <a16:creationId xmlns:a16="http://schemas.microsoft.com/office/drawing/2014/main" id="{321A3BA5-95BF-4AC2-850F-FC6A824DA951}"/>
              </a:ext>
            </a:extLst>
          </p:cNvPr>
          <p:cNvSpPr/>
          <p:nvPr/>
        </p:nvSpPr>
        <p:spPr>
          <a:xfrm>
            <a:off x="2778240" y="3504953"/>
            <a:ext cx="6883409" cy="255203"/>
          </a:xfrm>
          <a:prstGeom prst="roundRect">
            <a:avLst>
              <a:gd name="adj" fmla="val 5612"/>
            </a:avLst>
          </a:prstGeom>
          <a:gradFill flip="none" rotWithShape="1">
            <a:gsLst>
              <a:gs pos="75000">
                <a:srgbClr val="FFF1AB"/>
              </a:gs>
              <a:gs pos="0">
                <a:schemeClr val="accent1">
                  <a:lumMod val="5000"/>
                  <a:lumOff val="95000"/>
                </a:schemeClr>
              </a:gs>
              <a:gs pos="100000">
                <a:srgbClr val="FFF1AB"/>
              </a:gs>
            </a:gsLst>
            <a:lin ang="0" scaled="1"/>
            <a:tileRect/>
          </a:grad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b="1" dirty="0">
                <a:solidFill>
                  <a:schemeClr val="accent4">
                    <a:lumMod val="50000"/>
                  </a:schemeClr>
                </a:solidFill>
                <a:latin typeface="BIZ UDゴシック" panose="020B0400000000000000" pitchFamily="49" charset="-128"/>
                <a:ea typeface="BIZ UDゴシック" panose="020B0400000000000000" pitchFamily="49" charset="-128"/>
              </a:rPr>
              <a:t>荒廃した人工林の手入れや広葉樹林化（林相転換）等による森林機能の強化</a:t>
            </a:r>
            <a:endParaRPr kumimoji="1" lang="en-US" altLang="ja-JP" sz="800" b="1" dirty="0">
              <a:solidFill>
                <a:schemeClr val="accent4">
                  <a:lumMod val="50000"/>
                </a:schemeClr>
              </a:solidFill>
              <a:latin typeface="BIZ UDゴシック" panose="020B0400000000000000" pitchFamily="49" charset="-128"/>
              <a:ea typeface="BIZ UDゴシック" panose="020B0400000000000000" pitchFamily="49" charset="-128"/>
            </a:endParaRPr>
          </a:p>
        </p:txBody>
      </p:sp>
      <p:sp>
        <p:nvSpPr>
          <p:cNvPr id="43" name="正方形/長方形 42">
            <a:extLst>
              <a:ext uri="{FF2B5EF4-FFF2-40B4-BE49-F238E27FC236}">
                <a16:creationId xmlns:a16="http://schemas.microsoft.com/office/drawing/2014/main" id="{A6D9F4D1-8355-4451-B22C-49B1578E3068}"/>
              </a:ext>
            </a:extLst>
          </p:cNvPr>
          <p:cNvSpPr/>
          <p:nvPr/>
        </p:nvSpPr>
        <p:spPr>
          <a:xfrm>
            <a:off x="4085873" y="1703005"/>
            <a:ext cx="1729660" cy="311223"/>
          </a:xfrm>
          <a:prstGeom prst="rect">
            <a:avLst/>
          </a:prstGeom>
          <a:solidFill>
            <a:srgbClr val="3785BD"/>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bg1"/>
                </a:solidFill>
                <a:latin typeface="BIZ UDゴシック" panose="020B0400000000000000" pitchFamily="49" charset="-128"/>
                <a:ea typeface="BIZ UDゴシック" panose="020B0400000000000000" pitchFamily="49" charset="-128"/>
              </a:rPr>
              <a:t>②林相転換推進タイプ</a:t>
            </a:r>
          </a:p>
        </p:txBody>
      </p:sp>
      <p:sp>
        <p:nvSpPr>
          <p:cNvPr id="46" name="四角形: 角を丸くする 45">
            <a:extLst>
              <a:ext uri="{FF2B5EF4-FFF2-40B4-BE49-F238E27FC236}">
                <a16:creationId xmlns:a16="http://schemas.microsoft.com/office/drawing/2014/main" id="{37FCC566-942A-488F-A638-22420394991A}"/>
              </a:ext>
            </a:extLst>
          </p:cNvPr>
          <p:cNvSpPr/>
          <p:nvPr/>
        </p:nvSpPr>
        <p:spPr>
          <a:xfrm>
            <a:off x="260653" y="3226557"/>
            <a:ext cx="3021389" cy="255203"/>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kumimoji="1" lang="ja-JP" altLang="en-US" sz="1050" dirty="0">
                <a:solidFill>
                  <a:schemeClr val="accent4">
                    <a:lumMod val="75000"/>
                  </a:schemeClr>
                </a:solidFill>
                <a:latin typeface="BIZ UDゴシック" panose="020B0400000000000000" pitchFamily="49" charset="-128"/>
                <a:ea typeface="BIZ UDゴシック" panose="020B0400000000000000" pitchFamily="49" charset="-128"/>
              </a:rPr>
              <a:t> </a:t>
            </a:r>
            <a:r>
              <a:rPr kumimoji="1" lang="ja-JP" altLang="en-US" sz="1100" b="1" dirty="0">
                <a:solidFill>
                  <a:schemeClr val="accent4">
                    <a:lumMod val="75000"/>
                  </a:schemeClr>
                </a:solidFill>
                <a:latin typeface="BIZ UDゴシック" panose="020B0400000000000000" pitchFamily="49" charset="-128"/>
                <a:ea typeface="BIZ UDゴシック" panose="020B0400000000000000" pitchFamily="49" charset="-128"/>
              </a:rPr>
              <a:t>基軸３ 多様性の高い森林の維持・増進</a:t>
            </a:r>
            <a:endParaRPr kumimoji="1" lang="en-US" altLang="ja-JP" sz="1200" b="1" dirty="0">
              <a:solidFill>
                <a:schemeClr val="accent4">
                  <a:lumMod val="75000"/>
                </a:schemeClr>
              </a:solidFill>
              <a:latin typeface="BIZ UDゴシック" panose="020B0400000000000000" pitchFamily="49" charset="-128"/>
              <a:ea typeface="BIZ UDゴシック" panose="020B0400000000000000" pitchFamily="49" charset="-128"/>
            </a:endParaRPr>
          </a:p>
        </p:txBody>
      </p:sp>
      <p:sp>
        <p:nvSpPr>
          <p:cNvPr id="47" name="四角形: 角を丸くする 46">
            <a:extLst>
              <a:ext uri="{FF2B5EF4-FFF2-40B4-BE49-F238E27FC236}">
                <a16:creationId xmlns:a16="http://schemas.microsoft.com/office/drawing/2014/main" id="{72D76A8C-E660-415B-A4EA-90AB5BF12024}"/>
              </a:ext>
            </a:extLst>
          </p:cNvPr>
          <p:cNvSpPr/>
          <p:nvPr/>
        </p:nvSpPr>
        <p:spPr>
          <a:xfrm>
            <a:off x="7310855" y="2310033"/>
            <a:ext cx="2344605" cy="249336"/>
          </a:xfrm>
          <a:prstGeom prst="roundRect">
            <a:avLst>
              <a:gd name="adj" fmla="val 5612"/>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dirty="0">
                <a:solidFill>
                  <a:schemeClr val="accent5">
                    <a:lumMod val="50000"/>
                  </a:schemeClr>
                </a:solidFill>
                <a:latin typeface="BIZ UDゴシック" panose="020B0400000000000000" pitchFamily="49" charset="-128"/>
                <a:ea typeface="BIZ UDゴシック" panose="020B0400000000000000" pitchFamily="49" charset="-128"/>
              </a:rPr>
              <a:t>災害発生時の対応等 </a:t>
            </a:r>
            <a:endParaRPr kumimoji="1" lang="en-US" altLang="ja-JP" sz="1200" b="1" dirty="0">
              <a:solidFill>
                <a:schemeClr val="accent5">
                  <a:lumMod val="50000"/>
                </a:schemeClr>
              </a:solidFill>
              <a:latin typeface="BIZ UDゴシック" panose="020B0400000000000000" pitchFamily="49" charset="-128"/>
              <a:ea typeface="BIZ UDゴシック" panose="020B0400000000000000" pitchFamily="49" charset="-128"/>
            </a:endParaRPr>
          </a:p>
        </p:txBody>
      </p:sp>
      <p:sp>
        <p:nvSpPr>
          <p:cNvPr id="49" name="スライド番号プレースホルダー 10">
            <a:extLst>
              <a:ext uri="{FF2B5EF4-FFF2-40B4-BE49-F238E27FC236}">
                <a16:creationId xmlns:a16="http://schemas.microsoft.com/office/drawing/2014/main" id="{24A8DE17-51F6-4B7D-88F3-D842C9179734}"/>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42</a:t>
            </a:fld>
            <a:endParaRPr kumimoji="1" lang="ja-JP" altLang="en-US" sz="2000" b="1" dirty="0"/>
          </a:p>
        </p:txBody>
      </p:sp>
      <p:sp>
        <p:nvSpPr>
          <p:cNvPr id="50" name="正方形/長方形 49">
            <a:extLst>
              <a:ext uri="{FF2B5EF4-FFF2-40B4-BE49-F238E27FC236}">
                <a16:creationId xmlns:a16="http://schemas.microsoft.com/office/drawing/2014/main" id="{938E199E-37CB-4B7B-BACD-B24A7827722B}"/>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第５章　取り組みの展開方法</a:t>
            </a:r>
          </a:p>
        </p:txBody>
      </p:sp>
      <p:pic>
        <p:nvPicPr>
          <p:cNvPr id="48" name="図 47">
            <a:extLst>
              <a:ext uri="{FF2B5EF4-FFF2-40B4-BE49-F238E27FC236}">
                <a16:creationId xmlns:a16="http://schemas.microsoft.com/office/drawing/2014/main" id="{2BE34C49-7DC6-4F46-A13E-75D5361A1B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74" y="5151392"/>
            <a:ext cx="1198436" cy="1564027"/>
          </a:xfrm>
          <a:prstGeom prst="rect">
            <a:avLst/>
          </a:prstGeom>
        </p:spPr>
      </p:pic>
      <p:pic>
        <p:nvPicPr>
          <p:cNvPr id="51" name="図 50">
            <a:extLst>
              <a:ext uri="{FF2B5EF4-FFF2-40B4-BE49-F238E27FC236}">
                <a16:creationId xmlns:a16="http://schemas.microsoft.com/office/drawing/2014/main" id="{DAB6A773-134D-4896-8958-2C2276FEB5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52" name="図 51">
            <a:extLst>
              <a:ext uri="{FF2B5EF4-FFF2-40B4-BE49-F238E27FC236}">
                <a16:creationId xmlns:a16="http://schemas.microsoft.com/office/drawing/2014/main" id="{CEB43390-13A4-49AB-B768-0C504E49E8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53" name="図 52">
            <a:extLst>
              <a:ext uri="{FF2B5EF4-FFF2-40B4-BE49-F238E27FC236}">
                <a16:creationId xmlns:a16="http://schemas.microsoft.com/office/drawing/2014/main" id="{6F6643B2-DDF4-43E5-8252-E83BA76C6DE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54" name="図 53">
            <a:extLst>
              <a:ext uri="{FF2B5EF4-FFF2-40B4-BE49-F238E27FC236}">
                <a16:creationId xmlns:a16="http://schemas.microsoft.com/office/drawing/2014/main" id="{CAFBC08C-D7F9-45FC-ADCD-F646B300783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55" name="図 54">
            <a:extLst>
              <a:ext uri="{FF2B5EF4-FFF2-40B4-BE49-F238E27FC236}">
                <a16:creationId xmlns:a16="http://schemas.microsoft.com/office/drawing/2014/main" id="{019E4069-DB23-49E3-9624-E032C7A3FB6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6" name="図 55">
            <a:extLst>
              <a:ext uri="{FF2B5EF4-FFF2-40B4-BE49-F238E27FC236}">
                <a16:creationId xmlns:a16="http://schemas.microsoft.com/office/drawing/2014/main" id="{3058D692-28D5-4216-8E9E-4A8AF4047DC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7" name="図 56">
            <a:extLst>
              <a:ext uri="{FF2B5EF4-FFF2-40B4-BE49-F238E27FC236}">
                <a16:creationId xmlns:a16="http://schemas.microsoft.com/office/drawing/2014/main" id="{8EA4B5CE-B751-43FC-AC94-215C7059CA9F}"/>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67" name="Picture 2">
            <a:extLst>
              <a:ext uri="{FF2B5EF4-FFF2-40B4-BE49-F238E27FC236}">
                <a16:creationId xmlns:a16="http://schemas.microsoft.com/office/drawing/2014/main" id="{CBFE7668-937C-4D1A-B8D9-DEE13433E1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a:extLst>
              <a:ext uri="{FF2B5EF4-FFF2-40B4-BE49-F238E27FC236}">
                <a16:creationId xmlns:a16="http://schemas.microsoft.com/office/drawing/2014/main" id="{50D2398F-4866-4DC1-9088-31B16F21BB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479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C84E8743-09A9-4C5E-A47E-EE293942D2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6052" y="739242"/>
            <a:ext cx="8908164" cy="5756828"/>
          </a:xfrm>
          <a:prstGeom prst="rect">
            <a:avLst/>
          </a:prstGeom>
        </p:spPr>
      </p:pic>
      <p:sp>
        <p:nvSpPr>
          <p:cNvPr id="36" name="フリーフォーム: 図形 35">
            <a:extLst>
              <a:ext uri="{FF2B5EF4-FFF2-40B4-BE49-F238E27FC236}">
                <a16:creationId xmlns:a16="http://schemas.microsoft.com/office/drawing/2014/main" id="{10A613FF-A4F2-4BBF-8452-E335A84A288B}"/>
              </a:ext>
            </a:extLst>
          </p:cNvPr>
          <p:cNvSpPr/>
          <p:nvPr/>
        </p:nvSpPr>
        <p:spPr>
          <a:xfrm>
            <a:off x="6299684" y="1368351"/>
            <a:ext cx="1930249" cy="2368279"/>
          </a:xfrm>
          <a:custGeom>
            <a:avLst/>
            <a:gdLst>
              <a:gd name="connsiteX0" fmla="*/ 1094509 w 1704109"/>
              <a:gd name="connsiteY0" fmla="*/ 0 h 2701636"/>
              <a:gd name="connsiteX1" fmla="*/ 845127 w 1704109"/>
              <a:gd name="connsiteY1" fmla="*/ 48491 h 2701636"/>
              <a:gd name="connsiteX2" fmla="*/ 796636 w 1704109"/>
              <a:gd name="connsiteY2" fmla="*/ 124691 h 2701636"/>
              <a:gd name="connsiteX3" fmla="*/ 734291 w 1704109"/>
              <a:gd name="connsiteY3" fmla="*/ 124691 h 2701636"/>
              <a:gd name="connsiteX4" fmla="*/ 623455 w 1704109"/>
              <a:gd name="connsiteY4" fmla="*/ 69272 h 2701636"/>
              <a:gd name="connsiteX5" fmla="*/ 547255 w 1704109"/>
              <a:gd name="connsiteY5" fmla="*/ 96982 h 2701636"/>
              <a:gd name="connsiteX6" fmla="*/ 464127 w 1704109"/>
              <a:gd name="connsiteY6" fmla="*/ 193963 h 2701636"/>
              <a:gd name="connsiteX7" fmla="*/ 360218 w 1704109"/>
              <a:gd name="connsiteY7" fmla="*/ 193963 h 2701636"/>
              <a:gd name="connsiteX8" fmla="*/ 290945 w 1704109"/>
              <a:gd name="connsiteY8" fmla="*/ 235527 h 2701636"/>
              <a:gd name="connsiteX9" fmla="*/ 256309 w 1704109"/>
              <a:gd name="connsiteY9" fmla="*/ 311727 h 2701636"/>
              <a:gd name="connsiteX10" fmla="*/ 207818 w 1704109"/>
              <a:gd name="connsiteY10" fmla="*/ 311727 h 2701636"/>
              <a:gd name="connsiteX11" fmla="*/ 290945 w 1704109"/>
              <a:gd name="connsiteY11" fmla="*/ 457200 h 2701636"/>
              <a:gd name="connsiteX12" fmla="*/ 381000 w 1704109"/>
              <a:gd name="connsiteY12" fmla="*/ 450272 h 2701636"/>
              <a:gd name="connsiteX13" fmla="*/ 422564 w 1704109"/>
              <a:gd name="connsiteY13" fmla="*/ 484909 h 2701636"/>
              <a:gd name="connsiteX14" fmla="*/ 381000 w 1704109"/>
              <a:gd name="connsiteY14" fmla="*/ 588818 h 2701636"/>
              <a:gd name="connsiteX15" fmla="*/ 339436 w 1704109"/>
              <a:gd name="connsiteY15" fmla="*/ 568036 h 2701636"/>
              <a:gd name="connsiteX16" fmla="*/ 297873 w 1704109"/>
              <a:gd name="connsiteY16" fmla="*/ 512618 h 2701636"/>
              <a:gd name="connsiteX17" fmla="*/ 207818 w 1704109"/>
              <a:gd name="connsiteY17" fmla="*/ 519545 h 2701636"/>
              <a:gd name="connsiteX18" fmla="*/ 138545 w 1704109"/>
              <a:gd name="connsiteY18" fmla="*/ 588818 h 2701636"/>
              <a:gd name="connsiteX19" fmla="*/ 394855 w 1704109"/>
              <a:gd name="connsiteY19" fmla="*/ 768927 h 2701636"/>
              <a:gd name="connsiteX20" fmla="*/ 415636 w 1704109"/>
              <a:gd name="connsiteY20" fmla="*/ 865909 h 2701636"/>
              <a:gd name="connsiteX21" fmla="*/ 353291 w 1704109"/>
              <a:gd name="connsiteY21" fmla="*/ 845127 h 2701636"/>
              <a:gd name="connsiteX22" fmla="*/ 297873 w 1704109"/>
              <a:gd name="connsiteY22" fmla="*/ 789709 h 2701636"/>
              <a:gd name="connsiteX23" fmla="*/ 228600 w 1704109"/>
              <a:gd name="connsiteY23" fmla="*/ 768927 h 2701636"/>
              <a:gd name="connsiteX24" fmla="*/ 145473 w 1704109"/>
              <a:gd name="connsiteY24" fmla="*/ 720436 h 2701636"/>
              <a:gd name="connsiteX25" fmla="*/ 96982 w 1704109"/>
              <a:gd name="connsiteY25" fmla="*/ 692727 h 2701636"/>
              <a:gd name="connsiteX26" fmla="*/ 0 w 1704109"/>
              <a:gd name="connsiteY26" fmla="*/ 609600 h 2701636"/>
              <a:gd name="connsiteX27" fmla="*/ 0 w 1704109"/>
              <a:gd name="connsiteY27" fmla="*/ 886691 h 2701636"/>
              <a:gd name="connsiteX28" fmla="*/ 193964 w 1704109"/>
              <a:gd name="connsiteY28" fmla="*/ 1011382 h 2701636"/>
              <a:gd name="connsiteX29" fmla="*/ 360218 w 1704109"/>
              <a:gd name="connsiteY29" fmla="*/ 1357745 h 2701636"/>
              <a:gd name="connsiteX30" fmla="*/ 554182 w 1704109"/>
              <a:gd name="connsiteY30" fmla="*/ 1482436 h 2701636"/>
              <a:gd name="connsiteX31" fmla="*/ 768927 w 1704109"/>
              <a:gd name="connsiteY31" fmla="*/ 1814945 h 2701636"/>
              <a:gd name="connsiteX32" fmla="*/ 782782 w 1704109"/>
              <a:gd name="connsiteY32" fmla="*/ 2098963 h 2701636"/>
              <a:gd name="connsiteX33" fmla="*/ 879764 w 1704109"/>
              <a:gd name="connsiteY33" fmla="*/ 2417618 h 2701636"/>
              <a:gd name="connsiteX34" fmla="*/ 983673 w 1704109"/>
              <a:gd name="connsiteY34" fmla="*/ 2459182 h 2701636"/>
              <a:gd name="connsiteX35" fmla="*/ 983673 w 1704109"/>
              <a:gd name="connsiteY35" fmla="*/ 2597727 h 2701636"/>
              <a:gd name="connsiteX36" fmla="*/ 1184564 w 1704109"/>
              <a:gd name="connsiteY36" fmla="*/ 2653145 h 2701636"/>
              <a:gd name="connsiteX37" fmla="*/ 1364673 w 1704109"/>
              <a:gd name="connsiteY37" fmla="*/ 2625436 h 2701636"/>
              <a:gd name="connsiteX38" fmla="*/ 1704109 w 1704109"/>
              <a:gd name="connsiteY38" fmla="*/ 2701636 h 2701636"/>
              <a:gd name="connsiteX39" fmla="*/ 1558636 w 1704109"/>
              <a:gd name="connsiteY39" fmla="*/ 2230582 h 2701636"/>
              <a:gd name="connsiteX40" fmla="*/ 1530927 w 1704109"/>
              <a:gd name="connsiteY40" fmla="*/ 2154382 h 2701636"/>
              <a:gd name="connsiteX41" fmla="*/ 1496291 w 1704109"/>
              <a:gd name="connsiteY41" fmla="*/ 2071254 h 2701636"/>
              <a:gd name="connsiteX42" fmla="*/ 1510145 w 1704109"/>
              <a:gd name="connsiteY42" fmla="*/ 1808018 h 2701636"/>
              <a:gd name="connsiteX43" fmla="*/ 1288473 w 1704109"/>
              <a:gd name="connsiteY43" fmla="*/ 1316182 h 2701636"/>
              <a:gd name="connsiteX44" fmla="*/ 1226127 w 1704109"/>
              <a:gd name="connsiteY44" fmla="*/ 1267691 h 2701636"/>
              <a:gd name="connsiteX45" fmla="*/ 983673 w 1704109"/>
              <a:gd name="connsiteY45" fmla="*/ 789709 h 2701636"/>
              <a:gd name="connsiteX46" fmla="*/ 983673 w 1704109"/>
              <a:gd name="connsiteY46" fmla="*/ 602672 h 2701636"/>
              <a:gd name="connsiteX47" fmla="*/ 983673 w 1704109"/>
              <a:gd name="connsiteY47" fmla="*/ 173182 h 2701636"/>
              <a:gd name="connsiteX48" fmla="*/ 1094509 w 1704109"/>
              <a:gd name="connsiteY48" fmla="*/ 0 h 2701636"/>
              <a:gd name="connsiteX0" fmla="*/ 1381543 w 1991143"/>
              <a:gd name="connsiteY0" fmla="*/ 0 h 2701636"/>
              <a:gd name="connsiteX1" fmla="*/ 1132161 w 1991143"/>
              <a:gd name="connsiteY1" fmla="*/ 48491 h 2701636"/>
              <a:gd name="connsiteX2" fmla="*/ 1083670 w 1991143"/>
              <a:gd name="connsiteY2" fmla="*/ 124691 h 2701636"/>
              <a:gd name="connsiteX3" fmla="*/ 1021325 w 1991143"/>
              <a:gd name="connsiteY3" fmla="*/ 124691 h 2701636"/>
              <a:gd name="connsiteX4" fmla="*/ 910489 w 1991143"/>
              <a:gd name="connsiteY4" fmla="*/ 69272 h 2701636"/>
              <a:gd name="connsiteX5" fmla="*/ 834289 w 1991143"/>
              <a:gd name="connsiteY5" fmla="*/ 96982 h 2701636"/>
              <a:gd name="connsiteX6" fmla="*/ 751161 w 1991143"/>
              <a:gd name="connsiteY6" fmla="*/ 193963 h 2701636"/>
              <a:gd name="connsiteX7" fmla="*/ 647252 w 1991143"/>
              <a:gd name="connsiteY7" fmla="*/ 193963 h 2701636"/>
              <a:gd name="connsiteX8" fmla="*/ 577979 w 1991143"/>
              <a:gd name="connsiteY8" fmla="*/ 235527 h 2701636"/>
              <a:gd name="connsiteX9" fmla="*/ 543343 w 1991143"/>
              <a:gd name="connsiteY9" fmla="*/ 311727 h 2701636"/>
              <a:gd name="connsiteX10" fmla="*/ 494852 w 1991143"/>
              <a:gd name="connsiteY10" fmla="*/ 311727 h 2701636"/>
              <a:gd name="connsiteX11" fmla="*/ 577979 w 1991143"/>
              <a:gd name="connsiteY11" fmla="*/ 457200 h 2701636"/>
              <a:gd name="connsiteX12" fmla="*/ 668034 w 1991143"/>
              <a:gd name="connsiteY12" fmla="*/ 450272 h 2701636"/>
              <a:gd name="connsiteX13" fmla="*/ 709598 w 1991143"/>
              <a:gd name="connsiteY13" fmla="*/ 484909 h 2701636"/>
              <a:gd name="connsiteX14" fmla="*/ 668034 w 1991143"/>
              <a:gd name="connsiteY14" fmla="*/ 588818 h 2701636"/>
              <a:gd name="connsiteX15" fmla="*/ 626470 w 1991143"/>
              <a:gd name="connsiteY15" fmla="*/ 568036 h 2701636"/>
              <a:gd name="connsiteX16" fmla="*/ 584907 w 1991143"/>
              <a:gd name="connsiteY16" fmla="*/ 512618 h 2701636"/>
              <a:gd name="connsiteX17" fmla="*/ 494852 w 1991143"/>
              <a:gd name="connsiteY17" fmla="*/ 519545 h 2701636"/>
              <a:gd name="connsiteX18" fmla="*/ 425579 w 1991143"/>
              <a:gd name="connsiteY18" fmla="*/ 588818 h 2701636"/>
              <a:gd name="connsiteX19" fmla="*/ 681889 w 1991143"/>
              <a:gd name="connsiteY19" fmla="*/ 768927 h 2701636"/>
              <a:gd name="connsiteX20" fmla="*/ 702670 w 1991143"/>
              <a:gd name="connsiteY20" fmla="*/ 865909 h 2701636"/>
              <a:gd name="connsiteX21" fmla="*/ 640325 w 1991143"/>
              <a:gd name="connsiteY21" fmla="*/ 845127 h 2701636"/>
              <a:gd name="connsiteX22" fmla="*/ 584907 w 1991143"/>
              <a:gd name="connsiteY22" fmla="*/ 789709 h 2701636"/>
              <a:gd name="connsiteX23" fmla="*/ 515634 w 1991143"/>
              <a:gd name="connsiteY23" fmla="*/ 768927 h 2701636"/>
              <a:gd name="connsiteX24" fmla="*/ 432507 w 1991143"/>
              <a:gd name="connsiteY24" fmla="*/ 720436 h 2701636"/>
              <a:gd name="connsiteX25" fmla="*/ 384016 w 1991143"/>
              <a:gd name="connsiteY25" fmla="*/ 692727 h 2701636"/>
              <a:gd name="connsiteX26" fmla="*/ 287034 w 1991143"/>
              <a:gd name="connsiteY26" fmla="*/ 609600 h 2701636"/>
              <a:gd name="connsiteX27" fmla="*/ 0 w 1991143"/>
              <a:gd name="connsiteY27" fmla="*/ 731141 h 2701636"/>
              <a:gd name="connsiteX28" fmla="*/ 480998 w 1991143"/>
              <a:gd name="connsiteY28" fmla="*/ 1011382 h 2701636"/>
              <a:gd name="connsiteX29" fmla="*/ 647252 w 1991143"/>
              <a:gd name="connsiteY29" fmla="*/ 1357745 h 2701636"/>
              <a:gd name="connsiteX30" fmla="*/ 841216 w 1991143"/>
              <a:gd name="connsiteY30" fmla="*/ 1482436 h 2701636"/>
              <a:gd name="connsiteX31" fmla="*/ 1055961 w 1991143"/>
              <a:gd name="connsiteY31" fmla="*/ 1814945 h 2701636"/>
              <a:gd name="connsiteX32" fmla="*/ 1069816 w 1991143"/>
              <a:gd name="connsiteY32" fmla="*/ 2098963 h 2701636"/>
              <a:gd name="connsiteX33" fmla="*/ 1166798 w 1991143"/>
              <a:gd name="connsiteY33" fmla="*/ 2417618 h 2701636"/>
              <a:gd name="connsiteX34" fmla="*/ 1270707 w 1991143"/>
              <a:gd name="connsiteY34" fmla="*/ 2459182 h 2701636"/>
              <a:gd name="connsiteX35" fmla="*/ 1270707 w 1991143"/>
              <a:gd name="connsiteY35" fmla="*/ 2597727 h 2701636"/>
              <a:gd name="connsiteX36" fmla="*/ 1471598 w 1991143"/>
              <a:gd name="connsiteY36" fmla="*/ 2653145 h 2701636"/>
              <a:gd name="connsiteX37" fmla="*/ 1651707 w 1991143"/>
              <a:gd name="connsiteY37" fmla="*/ 2625436 h 2701636"/>
              <a:gd name="connsiteX38" fmla="*/ 1991143 w 1991143"/>
              <a:gd name="connsiteY38" fmla="*/ 2701636 h 2701636"/>
              <a:gd name="connsiteX39" fmla="*/ 1845670 w 1991143"/>
              <a:gd name="connsiteY39" fmla="*/ 2230582 h 2701636"/>
              <a:gd name="connsiteX40" fmla="*/ 1817961 w 1991143"/>
              <a:gd name="connsiteY40" fmla="*/ 2154382 h 2701636"/>
              <a:gd name="connsiteX41" fmla="*/ 1783325 w 1991143"/>
              <a:gd name="connsiteY41" fmla="*/ 2071254 h 2701636"/>
              <a:gd name="connsiteX42" fmla="*/ 1797179 w 1991143"/>
              <a:gd name="connsiteY42" fmla="*/ 1808018 h 2701636"/>
              <a:gd name="connsiteX43" fmla="*/ 1575507 w 1991143"/>
              <a:gd name="connsiteY43" fmla="*/ 1316182 h 2701636"/>
              <a:gd name="connsiteX44" fmla="*/ 1513161 w 1991143"/>
              <a:gd name="connsiteY44" fmla="*/ 1267691 h 2701636"/>
              <a:gd name="connsiteX45" fmla="*/ 1270707 w 1991143"/>
              <a:gd name="connsiteY45" fmla="*/ 789709 h 2701636"/>
              <a:gd name="connsiteX46" fmla="*/ 1270707 w 1991143"/>
              <a:gd name="connsiteY46" fmla="*/ 602672 h 2701636"/>
              <a:gd name="connsiteX47" fmla="*/ 1270707 w 1991143"/>
              <a:gd name="connsiteY47" fmla="*/ 173182 h 2701636"/>
              <a:gd name="connsiteX48" fmla="*/ 1381543 w 1991143"/>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449685 w 1959830"/>
              <a:gd name="connsiteY28" fmla="*/ 1011382 h 2701636"/>
              <a:gd name="connsiteX29" fmla="*/ 615939 w 1959830"/>
              <a:gd name="connsiteY29" fmla="*/ 1357745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15939 w 1959830"/>
              <a:gd name="connsiteY29" fmla="*/ 1357745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15939 w 1959830"/>
              <a:gd name="connsiteY29" fmla="*/ 1357745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39424 w 1959830"/>
              <a:gd name="connsiteY29" fmla="*/ 1334266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57690 w 1959830"/>
              <a:gd name="connsiteY29" fmla="*/ 1322526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720315 w 1959830"/>
              <a:gd name="connsiteY29" fmla="*/ 1301982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67206 w 1959830"/>
              <a:gd name="connsiteY32" fmla="*/ 2142987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58970 w 1959830"/>
              <a:gd name="connsiteY33" fmla="*/ 2391204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195035 w 1959830"/>
              <a:gd name="connsiteY34" fmla="*/ 248266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195035 w 1959830"/>
              <a:gd name="connsiteY34" fmla="*/ 2482662 h 2701636"/>
              <a:gd name="connsiteX35" fmla="*/ 1309848 w 1959830"/>
              <a:gd name="connsiteY35" fmla="*/ 2662296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195035 w 1959830"/>
              <a:gd name="connsiteY34" fmla="*/ 2482662 h 2701636"/>
              <a:gd name="connsiteX35" fmla="*/ 1309848 w 1959830"/>
              <a:gd name="connsiteY35" fmla="*/ 2662296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195035 w 1959830"/>
              <a:gd name="connsiteY34" fmla="*/ 2482662 h 2701636"/>
              <a:gd name="connsiteX35" fmla="*/ 1291583 w 1959830"/>
              <a:gd name="connsiteY35" fmla="*/ 266229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195035 w 1959830"/>
              <a:gd name="connsiteY34" fmla="*/ 2482662 h 2701636"/>
              <a:gd name="connsiteX35" fmla="*/ 1291583 w 1959830"/>
              <a:gd name="connsiteY35" fmla="*/ 266229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73601 w 1959830"/>
              <a:gd name="connsiteY40" fmla="*/ 216612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195035 w 1959830"/>
              <a:gd name="connsiteY34" fmla="*/ 2482662 h 2701636"/>
              <a:gd name="connsiteX35" fmla="*/ 1291583 w 1959830"/>
              <a:gd name="connsiteY35" fmla="*/ 266229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772607 w 1959830"/>
              <a:gd name="connsiteY39" fmla="*/ 2301020 h 2701636"/>
              <a:gd name="connsiteX40" fmla="*/ 1773601 w 1959830"/>
              <a:gd name="connsiteY40" fmla="*/ 216612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899814"/>
              <a:gd name="connsiteY0" fmla="*/ 0 h 2686961"/>
              <a:gd name="connsiteX1" fmla="*/ 1100848 w 1899814"/>
              <a:gd name="connsiteY1" fmla="*/ 48491 h 2686961"/>
              <a:gd name="connsiteX2" fmla="*/ 1052357 w 1899814"/>
              <a:gd name="connsiteY2" fmla="*/ 124691 h 2686961"/>
              <a:gd name="connsiteX3" fmla="*/ 990012 w 1899814"/>
              <a:gd name="connsiteY3" fmla="*/ 124691 h 2686961"/>
              <a:gd name="connsiteX4" fmla="*/ 879176 w 1899814"/>
              <a:gd name="connsiteY4" fmla="*/ 69272 h 2686961"/>
              <a:gd name="connsiteX5" fmla="*/ 802976 w 1899814"/>
              <a:gd name="connsiteY5" fmla="*/ 96982 h 2686961"/>
              <a:gd name="connsiteX6" fmla="*/ 719848 w 1899814"/>
              <a:gd name="connsiteY6" fmla="*/ 193963 h 2686961"/>
              <a:gd name="connsiteX7" fmla="*/ 615939 w 1899814"/>
              <a:gd name="connsiteY7" fmla="*/ 193963 h 2686961"/>
              <a:gd name="connsiteX8" fmla="*/ 546666 w 1899814"/>
              <a:gd name="connsiteY8" fmla="*/ 235527 h 2686961"/>
              <a:gd name="connsiteX9" fmla="*/ 512030 w 1899814"/>
              <a:gd name="connsiteY9" fmla="*/ 311727 h 2686961"/>
              <a:gd name="connsiteX10" fmla="*/ 463539 w 1899814"/>
              <a:gd name="connsiteY10" fmla="*/ 311727 h 2686961"/>
              <a:gd name="connsiteX11" fmla="*/ 546666 w 1899814"/>
              <a:gd name="connsiteY11" fmla="*/ 457200 h 2686961"/>
              <a:gd name="connsiteX12" fmla="*/ 636721 w 1899814"/>
              <a:gd name="connsiteY12" fmla="*/ 450272 h 2686961"/>
              <a:gd name="connsiteX13" fmla="*/ 678285 w 1899814"/>
              <a:gd name="connsiteY13" fmla="*/ 484909 h 2686961"/>
              <a:gd name="connsiteX14" fmla="*/ 636721 w 1899814"/>
              <a:gd name="connsiteY14" fmla="*/ 588818 h 2686961"/>
              <a:gd name="connsiteX15" fmla="*/ 595157 w 1899814"/>
              <a:gd name="connsiteY15" fmla="*/ 568036 h 2686961"/>
              <a:gd name="connsiteX16" fmla="*/ 553594 w 1899814"/>
              <a:gd name="connsiteY16" fmla="*/ 512618 h 2686961"/>
              <a:gd name="connsiteX17" fmla="*/ 463539 w 1899814"/>
              <a:gd name="connsiteY17" fmla="*/ 519545 h 2686961"/>
              <a:gd name="connsiteX18" fmla="*/ 394266 w 1899814"/>
              <a:gd name="connsiteY18" fmla="*/ 588818 h 2686961"/>
              <a:gd name="connsiteX19" fmla="*/ 650576 w 1899814"/>
              <a:gd name="connsiteY19" fmla="*/ 768927 h 2686961"/>
              <a:gd name="connsiteX20" fmla="*/ 671357 w 1899814"/>
              <a:gd name="connsiteY20" fmla="*/ 865909 h 2686961"/>
              <a:gd name="connsiteX21" fmla="*/ 609012 w 1899814"/>
              <a:gd name="connsiteY21" fmla="*/ 845127 h 2686961"/>
              <a:gd name="connsiteX22" fmla="*/ 553594 w 1899814"/>
              <a:gd name="connsiteY22" fmla="*/ 789709 h 2686961"/>
              <a:gd name="connsiteX23" fmla="*/ 484321 w 1899814"/>
              <a:gd name="connsiteY23" fmla="*/ 768927 h 2686961"/>
              <a:gd name="connsiteX24" fmla="*/ 401194 w 1899814"/>
              <a:gd name="connsiteY24" fmla="*/ 720436 h 2686961"/>
              <a:gd name="connsiteX25" fmla="*/ 352703 w 1899814"/>
              <a:gd name="connsiteY25" fmla="*/ 692727 h 2686961"/>
              <a:gd name="connsiteX26" fmla="*/ 255721 w 1899814"/>
              <a:gd name="connsiteY26" fmla="*/ 609600 h 2686961"/>
              <a:gd name="connsiteX27" fmla="*/ 0 w 1899814"/>
              <a:gd name="connsiteY27" fmla="*/ 725271 h 2686961"/>
              <a:gd name="connsiteX28" fmla="*/ 303558 w 1899814"/>
              <a:gd name="connsiteY28" fmla="*/ 803004 h 2686961"/>
              <a:gd name="connsiteX29" fmla="*/ 642033 w 1899814"/>
              <a:gd name="connsiteY29" fmla="*/ 1325461 h 2686961"/>
              <a:gd name="connsiteX30" fmla="*/ 825559 w 1899814"/>
              <a:gd name="connsiteY30" fmla="*/ 1456022 h 2686961"/>
              <a:gd name="connsiteX31" fmla="*/ 1024648 w 1899814"/>
              <a:gd name="connsiteY31" fmla="*/ 1814945 h 2686961"/>
              <a:gd name="connsiteX32" fmla="*/ 1080253 w 1899814"/>
              <a:gd name="connsiteY32" fmla="*/ 2134182 h 2686961"/>
              <a:gd name="connsiteX33" fmla="*/ 1172017 w 1899814"/>
              <a:gd name="connsiteY33" fmla="*/ 2364789 h 2686961"/>
              <a:gd name="connsiteX34" fmla="*/ 1195035 w 1899814"/>
              <a:gd name="connsiteY34" fmla="*/ 2482662 h 2686961"/>
              <a:gd name="connsiteX35" fmla="*/ 1291583 w 1899814"/>
              <a:gd name="connsiteY35" fmla="*/ 2662297 h 2686961"/>
              <a:gd name="connsiteX36" fmla="*/ 1440285 w 1899814"/>
              <a:gd name="connsiteY36" fmla="*/ 2653145 h 2686961"/>
              <a:gd name="connsiteX37" fmla="*/ 1620394 w 1899814"/>
              <a:gd name="connsiteY37" fmla="*/ 2625436 h 2686961"/>
              <a:gd name="connsiteX38" fmla="*/ 1899814 w 1899814"/>
              <a:gd name="connsiteY38" fmla="*/ 2686961 h 2686961"/>
              <a:gd name="connsiteX39" fmla="*/ 1772607 w 1899814"/>
              <a:gd name="connsiteY39" fmla="*/ 2301020 h 2686961"/>
              <a:gd name="connsiteX40" fmla="*/ 1773601 w 1899814"/>
              <a:gd name="connsiteY40" fmla="*/ 2166122 h 2686961"/>
              <a:gd name="connsiteX41" fmla="*/ 1752012 w 1899814"/>
              <a:gd name="connsiteY41" fmla="*/ 2071254 h 2686961"/>
              <a:gd name="connsiteX42" fmla="*/ 1765866 w 1899814"/>
              <a:gd name="connsiteY42" fmla="*/ 1808018 h 2686961"/>
              <a:gd name="connsiteX43" fmla="*/ 1544194 w 1899814"/>
              <a:gd name="connsiteY43" fmla="*/ 1316182 h 2686961"/>
              <a:gd name="connsiteX44" fmla="*/ 1481848 w 1899814"/>
              <a:gd name="connsiteY44" fmla="*/ 1267691 h 2686961"/>
              <a:gd name="connsiteX45" fmla="*/ 1239394 w 1899814"/>
              <a:gd name="connsiteY45" fmla="*/ 789709 h 2686961"/>
              <a:gd name="connsiteX46" fmla="*/ 1239394 w 1899814"/>
              <a:gd name="connsiteY46" fmla="*/ 602672 h 2686961"/>
              <a:gd name="connsiteX47" fmla="*/ 1239394 w 1899814"/>
              <a:gd name="connsiteY47" fmla="*/ 173182 h 2686961"/>
              <a:gd name="connsiteX48" fmla="*/ 1350230 w 1899814"/>
              <a:gd name="connsiteY48" fmla="*/ 0 h 2686961"/>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72607 w 1899814"/>
              <a:gd name="connsiteY39" fmla="*/ 2301020 h 2690273"/>
              <a:gd name="connsiteX40" fmla="*/ 1773601 w 1899814"/>
              <a:gd name="connsiteY40" fmla="*/ 2166122 h 2690273"/>
              <a:gd name="connsiteX41" fmla="*/ 1752012 w 1899814"/>
              <a:gd name="connsiteY41" fmla="*/ 2071254 h 2690273"/>
              <a:gd name="connsiteX42" fmla="*/ 1765866 w 1899814"/>
              <a:gd name="connsiteY42" fmla="*/ 1808018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72607 w 1899814"/>
              <a:gd name="connsiteY39" fmla="*/ 2301020 h 2690273"/>
              <a:gd name="connsiteX40" fmla="*/ 1773601 w 1899814"/>
              <a:gd name="connsiteY40" fmla="*/ 2166122 h 2690273"/>
              <a:gd name="connsiteX41" fmla="*/ 1752012 w 1899814"/>
              <a:gd name="connsiteY41" fmla="*/ 2071254 h 2690273"/>
              <a:gd name="connsiteX42" fmla="*/ 1765866 w 1899814"/>
              <a:gd name="connsiteY42" fmla="*/ 1808018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72607 w 1899814"/>
              <a:gd name="connsiteY39" fmla="*/ 2301020 h 2690273"/>
              <a:gd name="connsiteX40" fmla="*/ 1773601 w 1899814"/>
              <a:gd name="connsiteY40" fmla="*/ 2166122 h 2690273"/>
              <a:gd name="connsiteX41" fmla="*/ 1752012 w 1899814"/>
              <a:gd name="connsiteY41" fmla="*/ 2071254 h 2690273"/>
              <a:gd name="connsiteX42" fmla="*/ 1756081 w 1899814"/>
              <a:gd name="connsiteY42" fmla="*/ 1810769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72607 w 1899814"/>
              <a:gd name="connsiteY39" fmla="*/ 2301020 h 2690273"/>
              <a:gd name="connsiteX40" fmla="*/ 1773601 w 1899814"/>
              <a:gd name="connsiteY40" fmla="*/ 2166122 h 2690273"/>
              <a:gd name="connsiteX41" fmla="*/ 1732442 w 1899814"/>
              <a:gd name="connsiteY41" fmla="*/ 2057496 h 2690273"/>
              <a:gd name="connsiteX42" fmla="*/ 1756081 w 1899814"/>
              <a:gd name="connsiteY42" fmla="*/ 1810769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72607 w 1899814"/>
              <a:gd name="connsiteY39" fmla="*/ 2301020 h 2690273"/>
              <a:gd name="connsiteX40" fmla="*/ 1773601 w 1899814"/>
              <a:gd name="connsiteY40" fmla="*/ 2166122 h 2690273"/>
              <a:gd name="connsiteX41" fmla="*/ 1734888 w 1899814"/>
              <a:gd name="connsiteY41" fmla="*/ 2038236 h 2690273"/>
              <a:gd name="connsiteX42" fmla="*/ 1756081 w 1899814"/>
              <a:gd name="connsiteY42" fmla="*/ 1810769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72607 w 1899814"/>
              <a:gd name="connsiteY39" fmla="*/ 2301020 h 2690273"/>
              <a:gd name="connsiteX40" fmla="*/ 1780939 w 1899814"/>
              <a:gd name="connsiteY40" fmla="*/ 2190885 h 2690273"/>
              <a:gd name="connsiteX41" fmla="*/ 1734888 w 1899814"/>
              <a:gd name="connsiteY41" fmla="*/ 2038236 h 2690273"/>
              <a:gd name="connsiteX42" fmla="*/ 1756081 w 1899814"/>
              <a:gd name="connsiteY42" fmla="*/ 1810769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84838 w 1899814"/>
              <a:gd name="connsiteY39" fmla="*/ 2309273 h 2690273"/>
              <a:gd name="connsiteX40" fmla="*/ 1780939 w 1899814"/>
              <a:gd name="connsiteY40" fmla="*/ 2190885 h 2690273"/>
              <a:gd name="connsiteX41" fmla="*/ 1734888 w 1899814"/>
              <a:gd name="connsiteY41" fmla="*/ 2038236 h 2690273"/>
              <a:gd name="connsiteX42" fmla="*/ 1756081 w 1899814"/>
              <a:gd name="connsiteY42" fmla="*/ 1810769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909599"/>
              <a:gd name="connsiteY0" fmla="*/ 0 h 2714477"/>
              <a:gd name="connsiteX1" fmla="*/ 1100848 w 1909599"/>
              <a:gd name="connsiteY1" fmla="*/ 48491 h 2714477"/>
              <a:gd name="connsiteX2" fmla="*/ 1052357 w 1909599"/>
              <a:gd name="connsiteY2" fmla="*/ 124691 h 2714477"/>
              <a:gd name="connsiteX3" fmla="*/ 990012 w 1909599"/>
              <a:gd name="connsiteY3" fmla="*/ 124691 h 2714477"/>
              <a:gd name="connsiteX4" fmla="*/ 879176 w 1909599"/>
              <a:gd name="connsiteY4" fmla="*/ 69272 h 2714477"/>
              <a:gd name="connsiteX5" fmla="*/ 802976 w 1909599"/>
              <a:gd name="connsiteY5" fmla="*/ 96982 h 2714477"/>
              <a:gd name="connsiteX6" fmla="*/ 719848 w 1909599"/>
              <a:gd name="connsiteY6" fmla="*/ 193963 h 2714477"/>
              <a:gd name="connsiteX7" fmla="*/ 615939 w 1909599"/>
              <a:gd name="connsiteY7" fmla="*/ 193963 h 2714477"/>
              <a:gd name="connsiteX8" fmla="*/ 546666 w 1909599"/>
              <a:gd name="connsiteY8" fmla="*/ 235527 h 2714477"/>
              <a:gd name="connsiteX9" fmla="*/ 512030 w 1909599"/>
              <a:gd name="connsiteY9" fmla="*/ 311727 h 2714477"/>
              <a:gd name="connsiteX10" fmla="*/ 463539 w 1909599"/>
              <a:gd name="connsiteY10" fmla="*/ 311727 h 2714477"/>
              <a:gd name="connsiteX11" fmla="*/ 546666 w 1909599"/>
              <a:gd name="connsiteY11" fmla="*/ 457200 h 2714477"/>
              <a:gd name="connsiteX12" fmla="*/ 636721 w 1909599"/>
              <a:gd name="connsiteY12" fmla="*/ 450272 h 2714477"/>
              <a:gd name="connsiteX13" fmla="*/ 678285 w 1909599"/>
              <a:gd name="connsiteY13" fmla="*/ 484909 h 2714477"/>
              <a:gd name="connsiteX14" fmla="*/ 636721 w 1909599"/>
              <a:gd name="connsiteY14" fmla="*/ 588818 h 2714477"/>
              <a:gd name="connsiteX15" fmla="*/ 595157 w 1909599"/>
              <a:gd name="connsiteY15" fmla="*/ 568036 h 2714477"/>
              <a:gd name="connsiteX16" fmla="*/ 553594 w 1909599"/>
              <a:gd name="connsiteY16" fmla="*/ 512618 h 2714477"/>
              <a:gd name="connsiteX17" fmla="*/ 463539 w 1909599"/>
              <a:gd name="connsiteY17" fmla="*/ 519545 h 2714477"/>
              <a:gd name="connsiteX18" fmla="*/ 394266 w 1909599"/>
              <a:gd name="connsiteY18" fmla="*/ 588818 h 2714477"/>
              <a:gd name="connsiteX19" fmla="*/ 650576 w 1909599"/>
              <a:gd name="connsiteY19" fmla="*/ 768927 h 2714477"/>
              <a:gd name="connsiteX20" fmla="*/ 671357 w 1909599"/>
              <a:gd name="connsiteY20" fmla="*/ 865909 h 2714477"/>
              <a:gd name="connsiteX21" fmla="*/ 609012 w 1909599"/>
              <a:gd name="connsiteY21" fmla="*/ 845127 h 2714477"/>
              <a:gd name="connsiteX22" fmla="*/ 553594 w 1909599"/>
              <a:gd name="connsiteY22" fmla="*/ 789709 h 2714477"/>
              <a:gd name="connsiteX23" fmla="*/ 484321 w 1909599"/>
              <a:gd name="connsiteY23" fmla="*/ 768927 h 2714477"/>
              <a:gd name="connsiteX24" fmla="*/ 401194 w 1909599"/>
              <a:gd name="connsiteY24" fmla="*/ 720436 h 2714477"/>
              <a:gd name="connsiteX25" fmla="*/ 352703 w 1909599"/>
              <a:gd name="connsiteY25" fmla="*/ 692727 h 2714477"/>
              <a:gd name="connsiteX26" fmla="*/ 255721 w 1909599"/>
              <a:gd name="connsiteY26" fmla="*/ 609600 h 2714477"/>
              <a:gd name="connsiteX27" fmla="*/ 0 w 1909599"/>
              <a:gd name="connsiteY27" fmla="*/ 725271 h 2714477"/>
              <a:gd name="connsiteX28" fmla="*/ 303558 w 1909599"/>
              <a:gd name="connsiteY28" fmla="*/ 803004 h 2714477"/>
              <a:gd name="connsiteX29" fmla="*/ 642033 w 1909599"/>
              <a:gd name="connsiteY29" fmla="*/ 1325461 h 2714477"/>
              <a:gd name="connsiteX30" fmla="*/ 825559 w 1909599"/>
              <a:gd name="connsiteY30" fmla="*/ 1456022 h 2714477"/>
              <a:gd name="connsiteX31" fmla="*/ 1024648 w 1909599"/>
              <a:gd name="connsiteY31" fmla="*/ 1814945 h 2714477"/>
              <a:gd name="connsiteX32" fmla="*/ 1080253 w 1909599"/>
              <a:gd name="connsiteY32" fmla="*/ 2134182 h 2714477"/>
              <a:gd name="connsiteX33" fmla="*/ 1172017 w 1909599"/>
              <a:gd name="connsiteY33" fmla="*/ 2364789 h 2714477"/>
              <a:gd name="connsiteX34" fmla="*/ 1195035 w 1909599"/>
              <a:gd name="connsiteY34" fmla="*/ 2482662 h 2714477"/>
              <a:gd name="connsiteX35" fmla="*/ 1291583 w 1909599"/>
              <a:gd name="connsiteY35" fmla="*/ 2662297 h 2714477"/>
              <a:gd name="connsiteX36" fmla="*/ 1404406 w 1909599"/>
              <a:gd name="connsiteY36" fmla="*/ 2689831 h 2714477"/>
              <a:gd name="connsiteX37" fmla="*/ 1620394 w 1909599"/>
              <a:gd name="connsiteY37" fmla="*/ 2625436 h 2714477"/>
              <a:gd name="connsiteX38" fmla="*/ 1909599 w 1909599"/>
              <a:gd name="connsiteY38" fmla="*/ 2714477 h 2714477"/>
              <a:gd name="connsiteX39" fmla="*/ 1784838 w 1909599"/>
              <a:gd name="connsiteY39" fmla="*/ 2309273 h 2714477"/>
              <a:gd name="connsiteX40" fmla="*/ 1780939 w 1909599"/>
              <a:gd name="connsiteY40" fmla="*/ 2190885 h 2714477"/>
              <a:gd name="connsiteX41" fmla="*/ 1734888 w 1909599"/>
              <a:gd name="connsiteY41" fmla="*/ 2038236 h 2714477"/>
              <a:gd name="connsiteX42" fmla="*/ 1756081 w 1909599"/>
              <a:gd name="connsiteY42" fmla="*/ 1810769 h 2714477"/>
              <a:gd name="connsiteX43" fmla="*/ 1544194 w 1909599"/>
              <a:gd name="connsiteY43" fmla="*/ 1316182 h 2714477"/>
              <a:gd name="connsiteX44" fmla="*/ 1481848 w 1909599"/>
              <a:gd name="connsiteY44" fmla="*/ 1267691 h 2714477"/>
              <a:gd name="connsiteX45" fmla="*/ 1239394 w 1909599"/>
              <a:gd name="connsiteY45" fmla="*/ 789709 h 2714477"/>
              <a:gd name="connsiteX46" fmla="*/ 1239394 w 1909599"/>
              <a:gd name="connsiteY46" fmla="*/ 602672 h 2714477"/>
              <a:gd name="connsiteX47" fmla="*/ 1239394 w 1909599"/>
              <a:gd name="connsiteY47" fmla="*/ 173182 h 2714477"/>
              <a:gd name="connsiteX48" fmla="*/ 1350230 w 1909599"/>
              <a:gd name="connsiteY48" fmla="*/ 0 h 2714477"/>
              <a:gd name="connsiteX0" fmla="*/ 1350230 w 1909599"/>
              <a:gd name="connsiteY0" fmla="*/ 0 h 2714477"/>
              <a:gd name="connsiteX1" fmla="*/ 1100848 w 1909599"/>
              <a:gd name="connsiteY1" fmla="*/ 48491 h 2714477"/>
              <a:gd name="connsiteX2" fmla="*/ 1052357 w 1909599"/>
              <a:gd name="connsiteY2" fmla="*/ 124691 h 2714477"/>
              <a:gd name="connsiteX3" fmla="*/ 990012 w 1909599"/>
              <a:gd name="connsiteY3" fmla="*/ 124691 h 2714477"/>
              <a:gd name="connsiteX4" fmla="*/ 879176 w 1909599"/>
              <a:gd name="connsiteY4" fmla="*/ 69272 h 2714477"/>
              <a:gd name="connsiteX5" fmla="*/ 802976 w 1909599"/>
              <a:gd name="connsiteY5" fmla="*/ 96982 h 2714477"/>
              <a:gd name="connsiteX6" fmla="*/ 719848 w 1909599"/>
              <a:gd name="connsiteY6" fmla="*/ 193963 h 2714477"/>
              <a:gd name="connsiteX7" fmla="*/ 615939 w 1909599"/>
              <a:gd name="connsiteY7" fmla="*/ 193963 h 2714477"/>
              <a:gd name="connsiteX8" fmla="*/ 546666 w 1909599"/>
              <a:gd name="connsiteY8" fmla="*/ 235527 h 2714477"/>
              <a:gd name="connsiteX9" fmla="*/ 512030 w 1909599"/>
              <a:gd name="connsiteY9" fmla="*/ 311727 h 2714477"/>
              <a:gd name="connsiteX10" fmla="*/ 463539 w 1909599"/>
              <a:gd name="connsiteY10" fmla="*/ 311727 h 2714477"/>
              <a:gd name="connsiteX11" fmla="*/ 546666 w 1909599"/>
              <a:gd name="connsiteY11" fmla="*/ 457200 h 2714477"/>
              <a:gd name="connsiteX12" fmla="*/ 636721 w 1909599"/>
              <a:gd name="connsiteY12" fmla="*/ 450272 h 2714477"/>
              <a:gd name="connsiteX13" fmla="*/ 678285 w 1909599"/>
              <a:gd name="connsiteY13" fmla="*/ 484909 h 2714477"/>
              <a:gd name="connsiteX14" fmla="*/ 636721 w 1909599"/>
              <a:gd name="connsiteY14" fmla="*/ 588818 h 2714477"/>
              <a:gd name="connsiteX15" fmla="*/ 595157 w 1909599"/>
              <a:gd name="connsiteY15" fmla="*/ 568036 h 2714477"/>
              <a:gd name="connsiteX16" fmla="*/ 553594 w 1909599"/>
              <a:gd name="connsiteY16" fmla="*/ 512618 h 2714477"/>
              <a:gd name="connsiteX17" fmla="*/ 463539 w 1909599"/>
              <a:gd name="connsiteY17" fmla="*/ 519545 h 2714477"/>
              <a:gd name="connsiteX18" fmla="*/ 394266 w 1909599"/>
              <a:gd name="connsiteY18" fmla="*/ 588818 h 2714477"/>
              <a:gd name="connsiteX19" fmla="*/ 650576 w 1909599"/>
              <a:gd name="connsiteY19" fmla="*/ 768927 h 2714477"/>
              <a:gd name="connsiteX20" fmla="*/ 671357 w 1909599"/>
              <a:gd name="connsiteY20" fmla="*/ 865909 h 2714477"/>
              <a:gd name="connsiteX21" fmla="*/ 609012 w 1909599"/>
              <a:gd name="connsiteY21" fmla="*/ 845127 h 2714477"/>
              <a:gd name="connsiteX22" fmla="*/ 553594 w 1909599"/>
              <a:gd name="connsiteY22" fmla="*/ 789709 h 2714477"/>
              <a:gd name="connsiteX23" fmla="*/ 484321 w 1909599"/>
              <a:gd name="connsiteY23" fmla="*/ 768927 h 2714477"/>
              <a:gd name="connsiteX24" fmla="*/ 401194 w 1909599"/>
              <a:gd name="connsiteY24" fmla="*/ 720436 h 2714477"/>
              <a:gd name="connsiteX25" fmla="*/ 352703 w 1909599"/>
              <a:gd name="connsiteY25" fmla="*/ 692727 h 2714477"/>
              <a:gd name="connsiteX26" fmla="*/ 255721 w 1909599"/>
              <a:gd name="connsiteY26" fmla="*/ 609600 h 2714477"/>
              <a:gd name="connsiteX27" fmla="*/ 0 w 1909599"/>
              <a:gd name="connsiteY27" fmla="*/ 725271 h 2714477"/>
              <a:gd name="connsiteX28" fmla="*/ 303558 w 1909599"/>
              <a:gd name="connsiteY28" fmla="*/ 803004 h 2714477"/>
              <a:gd name="connsiteX29" fmla="*/ 642033 w 1909599"/>
              <a:gd name="connsiteY29" fmla="*/ 1325461 h 2714477"/>
              <a:gd name="connsiteX30" fmla="*/ 825559 w 1909599"/>
              <a:gd name="connsiteY30" fmla="*/ 1456022 h 2714477"/>
              <a:gd name="connsiteX31" fmla="*/ 1024648 w 1909599"/>
              <a:gd name="connsiteY31" fmla="*/ 1814945 h 2714477"/>
              <a:gd name="connsiteX32" fmla="*/ 1080253 w 1909599"/>
              <a:gd name="connsiteY32" fmla="*/ 2134182 h 2714477"/>
              <a:gd name="connsiteX33" fmla="*/ 1172017 w 1909599"/>
              <a:gd name="connsiteY33" fmla="*/ 2364789 h 2714477"/>
              <a:gd name="connsiteX34" fmla="*/ 1195035 w 1909599"/>
              <a:gd name="connsiteY34" fmla="*/ 2482662 h 2714477"/>
              <a:gd name="connsiteX35" fmla="*/ 1291583 w 1909599"/>
              <a:gd name="connsiteY35" fmla="*/ 2662297 h 2714477"/>
              <a:gd name="connsiteX36" fmla="*/ 1404406 w 1909599"/>
              <a:gd name="connsiteY36" fmla="*/ 2689831 h 2714477"/>
              <a:gd name="connsiteX37" fmla="*/ 1603270 w 1909599"/>
              <a:gd name="connsiteY37" fmla="*/ 2650199 h 2714477"/>
              <a:gd name="connsiteX38" fmla="*/ 1909599 w 1909599"/>
              <a:gd name="connsiteY38" fmla="*/ 2714477 h 2714477"/>
              <a:gd name="connsiteX39" fmla="*/ 1784838 w 1909599"/>
              <a:gd name="connsiteY39" fmla="*/ 2309273 h 2714477"/>
              <a:gd name="connsiteX40" fmla="*/ 1780939 w 1909599"/>
              <a:gd name="connsiteY40" fmla="*/ 2190885 h 2714477"/>
              <a:gd name="connsiteX41" fmla="*/ 1734888 w 1909599"/>
              <a:gd name="connsiteY41" fmla="*/ 2038236 h 2714477"/>
              <a:gd name="connsiteX42" fmla="*/ 1756081 w 1909599"/>
              <a:gd name="connsiteY42" fmla="*/ 1810769 h 2714477"/>
              <a:gd name="connsiteX43" fmla="*/ 1544194 w 1909599"/>
              <a:gd name="connsiteY43" fmla="*/ 1316182 h 2714477"/>
              <a:gd name="connsiteX44" fmla="*/ 1481848 w 1909599"/>
              <a:gd name="connsiteY44" fmla="*/ 1267691 h 2714477"/>
              <a:gd name="connsiteX45" fmla="*/ 1239394 w 1909599"/>
              <a:gd name="connsiteY45" fmla="*/ 789709 h 2714477"/>
              <a:gd name="connsiteX46" fmla="*/ 1239394 w 1909599"/>
              <a:gd name="connsiteY46" fmla="*/ 602672 h 2714477"/>
              <a:gd name="connsiteX47" fmla="*/ 1239394 w 1909599"/>
              <a:gd name="connsiteY47" fmla="*/ 173182 h 2714477"/>
              <a:gd name="connsiteX48" fmla="*/ 1350230 w 1909599"/>
              <a:gd name="connsiteY48" fmla="*/ 0 h 2714477"/>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91583 w 1924277"/>
              <a:gd name="connsiteY35" fmla="*/ 2662297 h 2736489"/>
              <a:gd name="connsiteX36" fmla="*/ 1404406 w 1924277"/>
              <a:gd name="connsiteY36" fmla="*/ 2689831 h 2736489"/>
              <a:gd name="connsiteX37" fmla="*/ 1603270 w 1924277"/>
              <a:gd name="connsiteY37" fmla="*/ 265019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91583 w 1924277"/>
              <a:gd name="connsiteY35" fmla="*/ 2662297 h 2736489"/>
              <a:gd name="connsiteX36" fmla="*/ 1404406 w 1924277"/>
              <a:gd name="connsiteY36" fmla="*/ 2689831 h 2736489"/>
              <a:gd name="connsiteX37" fmla="*/ 1598377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91583 w 1924277"/>
              <a:gd name="connsiteY35" fmla="*/ 2662297 h 2736489"/>
              <a:gd name="connsiteX36" fmla="*/ 1404406 w 1924277"/>
              <a:gd name="connsiteY36" fmla="*/ 2689831 h 2736489"/>
              <a:gd name="connsiteX37" fmla="*/ 1598377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91583 w 1924277"/>
              <a:gd name="connsiteY35" fmla="*/ 2662297 h 2736489"/>
              <a:gd name="connsiteX36" fmla="*/ 1404406 w 1924277"/>
              <a:gd name="connsiteY36" fmla="*/ 2689831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91583 w 1924277"/>
              <a:gd name="connsiteY35" fmla="*/ 2662297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91583 w 1924277"/>
              <a:gd name="connsiteY35" fmla="*/ 2662297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52442 w 1924277"/>
              <a:gd name="connsiteY35" fmla="*/ 2648540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64678 w 1924277"/>
              <a:gd name="connsiteY33" fmla="*/ 2364789 h 2736489"/>
              <a:gd name="connsiteX34" fmla="*/ 1195035 w 1924277"/>
              <a:gd name="connsiteY34" fmla="*/ 2482662 h 2736489"/>
              <a:gd name="connsiteX35" fmla="*/ 1252442 w 1924277"/>
              <a:gd name="connsiteY35" fmla="*/ 2648540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47554 w 1924277"/>
              <a:gd name="connsiteY33" fmla="*/ 2364789 h 2736489"/>
              <a:gd name="connsiteX34" fmla="*/ 1195035 w 1924277"/>
              <a:gd name="connsiteY34" fmla="*/ 2482662 h 2736489"/>
              <a:gd name="connsiteX35" fmla="*/ 1252442 w 1924277"/>
              <a:gd name="connsiteY35" fmla="*/ 2648540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41771 w 1924277"/>
              <a:gd name="connsiteY31" fmla="*/ 1850714 h 2736489"/>
              <a:gd name="connsiteX32" fmla="*/ 1080253 w 1924277"/>
              <a:gd name="connsiteY32" fmla="*/ 2134182 h 2736489"/>
              <a:gd name="connsiteX33" fmla="*/ 1147554 w 1924277"/>
              <a:gd name="connsiteY33" fmla="*/ 2364789 h 2736489"/>
              <a:gd name="connsiteX34" fmla="*/ 1195035 w 1924277"/>
              <a:gd name="connsiteY34" fmla="*/ 2482662 h 2736489"/>
              <a:gd name="connsiteX35" fmla="*/ 1252442 w 1924277"/>
              <a:gd name="connsiteY35" fmla="*/ 2648540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41771 w 1924277"/>
              <a:gd name="connsiteY31" fmla="*/ 1850714 h 2736489"/>
              <a:gd name="connsiteX32" fmla="*/ 1080253 w 1924277"/>
              <a:gd name="connsiteY32" fmla="*/ 2134182 h 2736489"/>
              <a:gd name="connsiteX33" fmla="*/ 1147554 w 1924277"/>
              <a:gd name="connsiteY33" fmla="*/ 2364789 h 2736489"/>
              <a:gd name="connsiteX34" fmla="*/ 1195035 w 1924277"/>
              <a:gd name="connsiteY34" fmla="*/ 2482662 h 2736489"/>
              <a:gd name="connsiteX35" fmla="*/ 1252442 w 1924277"/>
              <a:gd name="connsiteY35" fmla="*/ 2648540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74485 w 1924277"/>
              <a:gd name="connsiteY30" fmla="*/ 1519306 h 2736489"/>
              <a:gd name="connsiteX31" fmla="*/ 1041771 w 1924277"/>
              <a:gd name="connsiteY31" fmla="*/ 1850714 h 2736489"/>
              <a:gd name="connsiteX32" fmla="*/ 1080253 w 1924277"/>
              <a:gd name="connsiteY32" fmla="*/ 2134182 h 2736489"/>
              <a:gd name="connsiteX33" fmla="*/ 1147554 w 1924277"/>
              <a:gd name="connsiteY33" fmla="*/ 2364789 h 2736489"/>
              <a:gd name="connsiteX34" fmla="*/ 1195035 w 1924277"/>
              <a:gd name="connsiteY34" fmla="*/ 2482662 h 2736489"/>
              <a:gd name="connsiteX35" fmla="*/ 1252442 w 1924277"/>
              <a:gd name="connsiteY35" fmla="*/ 2648540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94263 w 1968310"/>
              <a:gd name="connsiteY0" fmla="*/ 0 h 2736489"/>
              <a:gd name="connsiteX1" fmla="*/ 1144881 w 1968310"/>
              <a:gd name="connsiteY1" fmla="*/ 48491 h 2736489"/>
              <a:gd name="connsiteX2" fmla="*/ 1096390 w 1968310"/>
              <a:gd name="connsiteY2" fmla="*/ 124691 h 2736489"/>
              <a:gd name="connsiteX3" fmla="*/ 1034045 w 1968310"/>
              <a:gd name="connsiteY3" fmla="*/ 124691 h 2736489"/>
              <a:gd name="connsiteX4" fmla="*/ 923209 w 1968310"/>
              <a:gd name="connsiteY4" fmla="*/ 69272 h 2736489"/>
              <a:gd name="connsiteX5" fmla="*/ 847009 w 1968310"/>
              <a:gd name="connsiteY5" fmla="*/ 96982 h 2736489"/>
              <a:gd name="connsiteX6" fmla="*/ 763881 w 1968310"/>
              <a:gd name="connsiteY6" fmla="*/ 193963 h 2736489"/>
              <a:gd name="connsiteX7" fmla="*/ 659972 w 1968310"/>
              <a:gd name="connsiteY7" fmla="*/ 193963 h 2736489"/>
              <a:gd name="connsiteX8" fmla="*/ 590699 w 1968310"/>
              <a:gd name="connsiteY8" fmla="*/ 235527 h 2736489"/>
              <a:gd name="connsiteX9" fmla="*/ 556063 w 1968310"/>
              <a:gd name="connsiteY9" fmla="*/ 311727 h 2736489"/>
              <a:gd name="connsiteX10" fmla="*/ 507572 w 1968310"/>
              <a:gd name="connsiteY10" fmla="*/ 311727 h 2736489"/>
              <a:gd name="connsiteX11" fmla="*/ 590699 w 1968310"/>
              <a:gd name="connsiteY11" fmla="*/ 457200 h 2736489"/>
              <a:gd name="connsiteX12" fmla="*/ 680754 w 1968310"/>
              <a:gd name="connsiteY12" fmla="*/ 450272 h 2736489"/>
              <a:gd name="connsiteX13" fmla="*/ 722318 w 1968310"/>
              <a:gd name="connsiteY13" fmla="*/ 484909 h 2736489"/>
              <a:gd name="connsiteX14" fmla="*/ 680754 w 1968310"/>
              <a:gd name="connsiteY14" fmla="*/ 588818 h 2736489"/>
              <a:gd name="connsiteX15" fmla="*/ 639190 w 1968310"/>
              <a:gd name="connsiteY15" fmla="*/ 568036 h 2736489"/>
              <a:gd name="connsiteX16" fmla="*/ 597627 w 1968310"/>
              <a:gd name="connsiteY16" fmla="*/ 512618 h 2736489"/>
              <a:gd name="connsiteX17" fmla="*/ 507572 w 1968310"/>
              <a:gd name="connsiteY17" fmla="*/ 519545 h 2736489"/>
              <a:gd name="connsiteX18" fmla="*/ 438299 w 1968310"/>
              <a:gd name="connsiteY18" fmla="*/ 588818 h 2736489"/>
              <a:gd name="connsiteX19" fmla="*/ 694609 w 1968310"/>
              <a:gd name="connsiteY19" fmla="*/ 768927 h 2736489"/>
              <a:gd name="connsiteX20" fmla="*/ 715390 w 1968310"/>
              <a:gd name="connsiteY20" fmla="*/ 865909 h 2736489"/>
              <a:gd name="connsiteX21" fmla="*/ 653045 w 1968310"/>
              <a:gd name="connsiteY21" fmla="*/ 845127 h 2736489"/>
              <a:gd name="connsiteX22" fmla="*/ 597627 w 1968310"/>
              <a:gd name="connsiteY22" fmla="*/ 789709 h 2736489"/>
              <a:gd name="connsiteX23" fmla="*/ 528354 w 1968310"/>
              <a:gd name="connsiteY23" fmla="*/ 768927 h 2736489"/>
              <a:gd name="connsiteX24" fmla="*/ 445227 w 1968310"/>
              <a:gd name="connsiteY24" fmla="*/ 720436 h 2736489"/>
              <a:gd name="connsiteX25" fmla="*/ 396736 w 1968310"/>
              <a:gd name="connsiteY25" fmla="*/ 692727 h 2736489"/>
              <a:gd name="connsiteX26" fmla="*/ 299754 w 1968310"/>
              <a:gd name="connsiteY26" fmla="*/ 609600 h 2736489"/>
              <a:gd name="connsiteX27" fmla="*/ 0 w 1968310"/>
              <a:gd name="connsiteY27" fmla="*/ 744532 h 2736489"/>
              <a:gd name="connsiteX28" fmla="*/ 347591 w 1968310"/>
              <a:gd name="connsiteY28" fmla="*/ 803004 h 2736489"/>
              <a:gd name="connsiteX29" fmla="*/ 686066 w 1968310"/>
              <a:gd name="connsiteY29" fmla="*/ 1325461 h 2736489"/>
              <a:gd name="connsiteX30" fmla="*/ 918518 w 1968310"/>
              <a:gd name="connsiteY30" fmla="*/ 1519306 h 2736489"/>
              <a:gd name="connsiteX31" fmla="*/ 1085804 w 1968310"/>
              <a:gd name="connsiteY31" fmla="*/ 1850714 h 2736489"/>
              <a:gd name="connsiteX32" fmla="*/ 1124286 w 1968310"/>
              <a:gd name="connsiteY32" fmla="*/ 2134182 h 2736489"/>
              <a:gd name="connsiteX33" fmla="*/ 1191587 w 1968310"/>
              <a:gd name="connsiteY33" fmla="*/ 2364789 h 2736489"/>
              <a:gd name="connsiteX34" fmla="*/ 1239068 w 1968310"/>
              <a:gd name="connsiteY34" fmla="*/ 2482662 h 2736489"/>
              <a:gd name="connsiteX35" fmla="*/ 1296475 w 1968310"/>
              <a:gd name="connsiteY35" fmla="*/ 2648540 h 2736489"/>
              <a:gd name="connsiteX36" fmla="*/ 1472901 w 1968310"/>
              <a:gd name="connsiteY36" fmla="*/ 2714594 h 2736489"/>
              <a:gd name="connsiteX37" fmla="*/ 1598376 w 1968310"/>
              <a:gd name="connsiteY37" fmla="*/ 2666709 h 2736489"/>
              <a:gd name="connsiteX38" fmla="*/ 1968310 w 1968310"/>
              <a:gd name="connsiteY38" fmla="*/ 2736489 h 2736489"/>
              <a:gd name="connsiteX39" fmla="*/ 1828871 w 1968310"/>
              <a:gd name="connsiteY39" fmla="*/ 2309273 h 2736489"/>
              <a:gd name="connsiteX40" fmla="*/ 1824972 w 1968310"/>
              <a:gd name="connsiteY40" fmla="*/ 2190885 h 2736489"/>
              <a:gd name="connsiteX41" fmla="*/ 1778921 w 1968310"/>
              <a:gd name="connsiteY41" fmla="*/ 2038236 h 2736489"/>
              <a:gd name="connsiteX42" fmla="*/ 1800114 w 1968310"/>
              <a:gd name="connsiteY42" fmla="*/ 1810769 h 2736489"/>
              <a:gd name="connsiteX43" fmla="*/ 1588227 w 1968310"/>
              <a:gd name="connsiteY43" fmla="*/ 1316182 h 2736489"/>
              <a:gd name="connsiteX44" fmla="*/ 1525881 w 1968310"/>
              <a:gd name="connsiteY44" fmla="*/ 1267691 h 2736489"/>
              <a:gd name="connsiteX45" fmla="*/ 1283427 w 1968310"/>
              <a:gd name="connsiteY45" fmla="*/ 789709 h 2736489"/>
              <a:gd name="connsiteX46" fmla="*/ 1283427 w 1968310"/>
              <a:gd name="connsiteY46" fmla="*/ 602672 h 2736489"/>
              <a:gd name="connsiteX47" fmla="*/ 1283427 w 1968310"/>
              <a:gd name="connsiteY47" fmla="*/ 173182 h 2736489"/>
              <a:gd name="connsiteX48" fmla="*/ 1394263 w 1968310"/>
              <a:gd name="connsiteY48" fmla="*/ 0 h 2736489"/>
              <a:gd name="connsiteX0" fmla="*/ 1394263 w 1968310"/>
              <a:gd name="connsiteY0" fmla="*/ 0 h 2736489"/>
              <a:gd name="connsiteX1" fmla="*/ 1144881 w 1968310"/>
              <a:gd name="connsiteY1" fmla="*/ 48491 h 2736489"/>
              <a:gd name="connsiteX2" fmla="*/ 1096390 w 1968310"/>
              <a:gd name="connsiteY2" fmla="*/ 124691 h 2736489"/>
              <a:gd name="connsiteX3" fmla="*/ 1034045 w 1968310"/>
              <a:gd name="connsiteY3" fmla="*/ 124691 h 2736489"/>
              <a:gd name="connsiteX4" fmla="*/ 923209 w 1968310"/>
              <a:gd name="connsiteY4" fmla="*/ 69272 h 2736489"/>
              <a:gd name="connsiteX5" fmla="*/ 847009 w 1968310"/>
              <a:gd name="connsiteY5" fmla="*/ 96982 h 2736489"/>
              <a:gd name="connsiteX6" fmla="*/ 763881 w 1968310"/>
              <a:gd name="connsiteY6" fmla="*/ 193963 h 2736489"/>
              <a:gd name="connsiteX7" fmla="*/ 659972 w 1968310"/>
              <a:gd name="connsiteY7" fmla="*/ 193963 h 2736489"/>
              <a:gd name="connsiteX8" fmla="*/ 590699 w 1968310"/>
              <a:gd name="connsiteY8" fmla="*/ 235527 h 2736489"/>
              <a:gd name="connsiteX9" fmla="*/ 556063 w 1968310"/>
              <a:gd name="connsiteY9" fmla="*/ 311727 h 2736489"/>
              <a:gd name="connsiteX10" fmla="*/ 507572 w 1968310"/>
              <a:gd name="connsiteY10" fmla="*/ 311727 h 2736489"/>
              <a:gd name="connsiteX11" fmla="*/ 590699 w 1968310"/>
              <a:gd name="connsiteY11" fmla="*/ 457200 h 2736489"/>
              <a:gd name="connsiteX12" fmla="*/ 680754 w 1968310"/>
              <a:gd name="connsiteY12" fmla="*/ 450272 h 2736489"/>
              <a:gd name="connsiteX13" fmla="*/ 722318 w 1968310"/>
              <a:gd name="connsiteY13" fmla="*/ 484909 h 2736489"/>
              <a:gd name="connsiteX14" fmla="*/ 680754 w 1968310"/>
              <a:gd name="connsiteY14" fmla="*/ 588818 h 2736489"/>
              <a:gd name="connsiteX15" fmla="*/ 639190 w 1968310"/>
              <a:gd name="connsiteY15" fmla="*/ 568036 h 2736489"/>
              <a:gd name="connsiteX16" fmla="*/ 597627 w 1968310"/>
              <a:gd name="connsiteY16" fmla="*/ 512618 h 2736489"/>
              <a:gd name="connsiteX17" fmla="*/ 507572 w 1968310"/>
              <a:gd name="connsiteY17" fmla="*/ 519545 h 2736489"/>
              <a:gd name="connsiteX18" fmla="*/ 438299 w 1968310"/>
              <a:gd name="connsiteY18" fmla="*/ 588818 h 2736489"/>
              <a:gd name="connsiteX19" fmla="*/ 694609 w 1968310"/>
              <a:gd name="connsiteY19" fmla="*/ 768927 h 2736489"/>
              <a:gd name="connsiteX20" fmla="*/ 715390 w 1968310"/>
              <a:gd name="connsiteY20" fmla="*/ 865909 h 2736489"/>
              <a:gd name="connsiteX21" fmla="*/ 653045 w 1968310"/>
              <a:gd name="connsiteY21" fmla="*/ 845127 h 2736489"/>
              <a:gd name="connsiteX22" fmla="*/ 597627 w 1968310"/>
              <a:gd name="connsiteY22" fmla="*/ 789709 h 2736489"/>
              <a:gd name="connsiteX23" fmla="*/ 528354 w 1968310"/>
              <a:gd name="connsiteY23" fmla="*/ 768927 h 2736489"/>
              <a:gd name="connsiteX24" fmla="*/ 445227 w 1968310"/>
              <a:gd name="connsiteY24" fmla="*/ 720436 h 2736489"/>
              <a:gd name="connsiteX25" fmla="*/ 396736 w 1968310"/>
              <a:gd name="connsiteY25" fmla="*/ 692727 h 2736489"/>
              <a:gd name="connsiteX26" fmla="*/ 299754 w 1968310"/>
              <a:gd name="connsiteY26" fmla="*/ 609600 h 2736489"/>
              <a:gd name="connsiteX27" fmla="*/ 0 w 1968310"/>
              <a:gd name="connsiteY27" fmla="*/ 744532 h 2736489"/>
              <a:gd name="connsiteX28" fmla="*/ 364716 w 1968310"/>
              <a:gd name="connsiteY28" fmla="*/ 836021 h 2736489"/>
              <a:gd name="connsiteX29" fmla="*/ 686066 w 1968310"/>
              <a:gd name="connsiteY29" fmla="*/ 1325461 h 2736489"/>
              <a:gd name="connsiteX30" fmla="*/ 918518 w 1968310"/>
              <a:gd name="connsiteY30" fmla="*/ 1519306 h 2736489"/>
              <a:gd name="connsiteX31" fmla="*/ 1085804 w 1968310"/>
              <a:gd name="connsiteY31" fmla="*/ 1850714 h 2736489"/>
              <a:gd name="connsiteX32" fmla="*/ 1124286 w 1968310"/>
              <a:gd name="connsiteY32" fmla="*/ 2134182 h 2736489"/>
              <a:gd name="connsiteX33" fmla="*/ 1191587 w 1968310"/>
              <a:gd name="connsiteY33" fmla="*/ 2364789 h 2736489"/>
              <a:gd name="connsiteX34" fmla="*/ 1239068 w 1968310"/>
              <a:gd name="connsiteY34" fmla="*/ 2482662 h 2736489"/>
              <a:gd name="connsiteX35" fmla="*/ 1296475 w 1968310"/>
              <a:gd name="connsiteY35" fmla="*/ 2648540 h 2736489"/>
              <a:gd name="connsiteX36" fmla="*/ 1472901 w 1968310"/>
              <a:gd name="connsiteY36" fmla="*/ 2714594 h 2736489"/>
              <a:gd name="connsiteX37" fmla="*/ 1598376 w 1968310"/>
              <a:gd name="connsiteY37" fmla="*/ 2666709 h 2736489"/>
              <a:gd name="connsiteX38" fmla="*/ 1968310 w 1968310"/>
              <a:gd name="connsiteY38" fmla="*/ 2736489 h 2736489"/>
              <a:gd name="connsiteX39" fmla="*/ 1828871 w 1968310"/>
              <a:gd name="connsiteY39" fmla="*/ 2309273 h 2736489"/>
              <a:gd name="connsiteX40" fmla="*/ 1824972 w 1968310"/>
              <a:gd name="connsiteY40" fmla="*/ 2190885 h 2736489"/>
              <a:gd name="connsiteX41" fmla="*/ 1778921 w 1968310"/>
              <a:gd name="connsiteY41" fmla="*/ 2038236 h 2736489"/>
              <a:gd name="connsiteX42" fmla="*/ 1800114 w 1968310"/>
              <a:gd name="connsiteY42" fmla="*/ 1810769 h 2736489"/>
              <a:gd name="connsiteX43" fmla="*/ 1588227 w 1968310"/>
              <a:gd name="connsiteY43" fmla="*/ 1316182 h 2736489"/>
              <a:gd name="connsiteX44" fmla="*/ 1525881 w 1968310"/>
              <a:gd name="connsiteY44" fmla="*/ 1267691 h 2736489"/>
              <a:gd name="connsiteX45" fmla="*/ 1283427 w 1968310"/>
              <a:gd name="connsiteY45" fmla="*/ 789709 h 2736489"/>
              <a:gd name="connsiteX46" fmla="*/ 1283427 w 1968310"/>
              <a:gd name="connsiteY46" fmla="*/ 602672 h 2736489"/>
              <a:gd name="connsiteX47" fmla="*/ 1283427 w 1968310"/>
              <a:gd name="connsiteY47" fmla="*/ 173182 h 2736489"/>
              <a:gd name="connsiteX48" fmla="*/ 1394263 w 1968310"/>
              <a:gd name="connsiteY48" fmla="*/ 0 h 2736489"/>
              <a:gd name="connsiteX0" fmla="*/ 1408940 w 1982987"/>
              <a:gd name="connsiteY0" fmla="*/ 0 h 2736489"/>
              <a:gd name="connsiteX1" fmla="*/ 1159558 w 1982987"/>
              <a:gd name="connsiteY1" fmla="*/ 48491 h 2736489"/>
              <a:gd name="connsiteX2" fmla="*/ 1111067 w 1982987"/>
              <a:gd name="connsiteY2" fmla="*/ 124691 h 2736489"/>
              <a:gd name="connsiteX3" fmla="*/ 1048722 w 1982987"/>
              <a:gd name="connsiteY3" fmla="*/ 124691 h 2736489"/>
              <a:gd name="connsiteX4" fmla="*/ 937886 w 1982987"/>
              <a:gd name="connsiteY4" fmla="*/ 69272 h 2736489"/>
              <a:gd name="connsiteX5" fmla="*/ 861686 w 1982987"/>
              <a:gd name="connsiteY5" fmla="*/ 96982 h 2736489"/>
              <a:gd name="connsiteX6" fmla="*/ 778558 w 1982987"/>
              <a:gd name="connsiteY6" fmla="*/ 193963 h 2736489"/>
              <a:gd name="connsiteX7" fmla="*/ 674649 w 1982987"/>
              <a:gd name="connsiteY7" fmla="*/ 193963 h 2736489"/>
              <a:gd name="connsiteX8" fmla="*/ 605376 w 1982987"/>
              <a:gd name="connsiteY8" fmla="*/ 235527 h 2736489"/>
              <a:gd name="connsiteX9" fmla="*/ 570740 w 1982987"/>
              <a:gd name="connsiteY9" fmla="*/ 311727 h 2736489"/>
              <a:gd name="connsiteX10" fmla="*/ 522249 w 1982987"/>
              <a:gd name="connsiteY10" fmla="*/ 311727 h 2736489"/>
              <a:gd name="connsiteX11" fmla="*/ 605376 w 1982987"/>
              <a:gd name="connsiteY11" fmla="*/ 457200 h 2736489"/>
              <a:gd name="connsiteX12" fmla="*/ 695431 w 1982987"/>
              <a:gd name="connsiteY12" fmla="*/ 450272 h 2736489"/>
              <a:gd name="connsiteX13" fmla="*/ 736995 w 1982987"/>
              <a:gd name="connsiteY13" fmla="*/ 484909 h 2736489"/>
              <a:gd name="connsiteX14" fmla="*/ 695431 w 1982987"/>
              <a:gd name="connsiteY14" fmla="*/ 588818 h 2736489"/>
              <a:gd name="connsiteX15" fmla="*/ 653867 w 1982987"/>
              <a:gd name="connsiteY15" fmla="*/ 568036 h 2736489"/>
              <a:gd name="connsiteX16" fmla="*/ 612304 w 1982987"/>
              <a:gd name="connsiteY16" fmla="*/ 512618 h 2736489"/>
              <a:gd name="connsiteX17" fmla="*/ 522249 w 1982987"/>
              <a:gd name="connsiteY17" fmla="*/ 519545 h 2736489"/>
              <a:gd name="connsiteX18" fmla="*/ 452976 w 1982987"/>
              <a:gd name="connsiteY18" fmla="*/ 588818 h 2736489"/>
              <a:gd name="connsiteX19" fmla="*/ 709286 w 1982987"/>
              <a:gd name="connsiteY19" fmla="*/ 768927 h 2736489"/>
              <a:gd name="connsiteX20" fmla="*/ 730067 w 1982987"/>
              <a:gd name="connsiteY20" fmla="*/ 865909 h 2736489"/>
              <a:gd name="connsiteX21" fmla="*/ 667722 w 1982987"/>
              <a:gd name="connsiteY21" fmla="*/ 845127 h 2736489"/>
              <a:gd name="connsiteX22" fmla="*/ 612304 w 1982987"/>
              <a:gd name="connsiteY22" fmla="*/ 789709 h 2736489"/>
              <a:gd name="connsiteX23" fmla="*/ 543031 w 1982987"/>
              <a:gd name="connsiteY23" fmla="*/ 768927 h 2736489"/>
              <a:gd name="connsiteX24" fmla="*/ 459904 w 1982987"/>
              <a:gd name="connsiteY24" fmla="*/ 720436 h 2736489"/>
              <a:gd name="connsiteX25" fmla="*/ 411413 w 1982987"/>
              <a:gd name="connsiteY25" fmla="*/ 692727 h 2736489"/>
              <a:gd name="connsiteX26" fmla="*/ 314431 w 1982987"/>
              <a:gd name="connsiteY26" fmla="*/ 609600 h 2736489"/>
              <a:gd name="connsiteX27" fmla="*/ 0 w 1982987"/>
              <a:gd name="connsiteY27" fmla="*/ 761040 h 2736489"/>
              <a:gd name="connsiteX28" fmla="*/ 379393 w 1982987"/>
              <a:gd name="connsiteY28" fmla="*/ 836021 h 2736489"/>
              <a:gd name="connsiteX29" fmla="*/ 700743 w 1982987"/>
              <a:gd name="connsiteY29" fmla="*/ 1325461 h 2736489"/>
              <a:gd name="connsiteX30" fmla="*/ 933195 w 1982987"/>
              <a:gd name="connsiteY30" fmla="*/ 1519306 h 2736489"/>
              <a:gd name="connsiteX31" fmla="*/ 1100481 w 1982987"/>
              <a:gd name="connsiteY31" fmla="*/ 1850714 h 2736489"/>
              <a:gd name="connsiteX32" fmla="*/ 1138963 w 1982987"/>
              <a:gd name="connsiteY32" fmla="*/ 2134182 h 2736489"/>
              <a:gd name="connsiteX33" fmla="*/ 1206264 w 1982987"/>
              <a:gd name="connsiteY33" fmla="*/ 2364789 h 2736489"/>
              <a:gd name="connsiteX34" fmla="*/ 1253745 w 1982987"/>
              <a:gd name="connsiteY34" fmla="*/ 2482662 h 2736489"/>
              <a:gd name="connsiteX35" fmla="*/ 1311152 w 1982987"/>
              <a:gd name="connsiteY35" fmla="*/ 2648540 h 2736489"/>
              <a:gd name="connsiteX36" fmla="*/ 1487578 w 1982987"/>
              <a:gd name="connsiteY36" fmla="*/ 2714594 h 2736489"/>
              <a:gd name="connsiteX37" fmla="*/ 1613053 w 1982987"/>
              <a:gd name="connsiteY37" fmla="*/ 2666709 h 2736489"/>
              <a:gd name="connsiteX38" fmla="*/ 1982987 w 1982987"/>
              <a:gd name="connsiteY38" fmla="*/ 2736489 h 2736489"/>
              <a:gd name="connsiteX39" fmla="*/ 1843548 w 1982987"/>
              <a:gd name="connsiteY39" fmla="*/ 2309273 h 2736489"/>
              <a:gd name="connsiteX40" fmla="*/ 1839649 w 1982987"/>
              <a:gd name="connsiteY40" fmla="*/ 2190885 h 2736489"/>
              <a:gd name="connsiteX41" fmla="*/ 1793598 w 1982987"/>
              <a:gd name="connsiteY41" fmla="*/ 2038236 h 2736489"/>
              <a:gd name="connsiteX42" fmla="*/ 1814791 w 1982987"/>
              <a:gd name="connsiteY42" fmla="*/ 1810769 h 2736489"/>
              <a:gd name="connsiteX43" fmla="*/ 1602904 w 1982987"/>
              <a:gd name="connsiteY43" fmla="*/ 1316182 h 2736489"/>
              <a:gd name="connsiteX44" fmla="*/ 1540558 w 1982987"/>
              <a:gd name="connsiteY44" fmla="*/ 1267691 h 2736489"/>
              <a:gd name="connsiteX45" fmla="*/ 1298104 w 1982987"/>
              <a:gd name="connsiteY45" fmla="*/ 789709 h 2736489"/>
              <a:gd name="connsiteX46" fmla="*/ 1298104 w 1982987"/>
              <a:gd name="connsiteY46" fmla="*/ 602672 h 2736489"/>
              <a:gd name="connsiteX47" fmla="*/ 1298104 w 1982987"/>
              <a:gd name="connsiteY47" fmla="*/ 173182 h 2736489"/>
              <a:gd name="connsiteX48" fmla="*/ 1408940 w 1982987"/>
              <a:gd name="connsiteY48" fmla="*/ 0 h 2736489"/>
              <a:gd name="connsiteX0" fmla="*/ 1408940 w 1982987"/>
              <a:gd name="connsiteY0" fmla="*/ 0 h 2736489"/>
              <a:gd name="connsiteX1" fmla="*/ 1159558 w 1982987"/>
              <a:gd name="connsiteY1" fmla="*/ 48491 h 2736489"/>
              <a:gd name="connsiteX2" fmla="*/ 1111067 w 1982987"/>
              <a:gd name="connsiteY2" fmla="*/ 124691 h 2736489"/>
              <a:gd name="connsiteX3" fmla="*/ 1048722 w 1982987"/>
              <a:gd name="connsiteY3" fmla="*/ 124691 h 2736489"/>
              <a:gd name="connsiteX4" fmla="*/ 937886 w 1982987"/>
              <a:gd name="connsiteY4" fmla="*/ 69272 h 2736489"/>
              <a:gd name="connsiteX5" fmla="*/ 861686 w 1982987"/>
              <a:gd name="connsiteY5" fmla="*/ 96982 h 2736489"/>
              <a:gd name="connsiteX6" fmla="*/ 778558 w 1982987"/>
              <a:gd name="connsiteY6" fmla="*/ 193963 h 2736489"/>
              <a:gd name="connsiteX7" fmla="*/ 674649 w 1982987"/>
              <a:gd name="connsiteY7" fmla="*/ 193963 h 2736489"/>
              <a:gd name="connsiteX8" fmla="*/ 605376 w 1982987"/>
              <a:gd name="connsiteY8" fmla="*/ 235527 h 2736489"/>
              <a:gd name="connsiteX9" fmla="*/ 570740 w 1982987"/>
              <a:gd name="connsiteY9" fmla="*/ 311727 h 2736489"/>
              <a:gd name="connsiteX10" fmla="*/ 522249 w 1982987"/>
              <a:gd name="connsiteY10" fmla="*/ 311727 h 2736489"/>
              <a:gd name="connsiteX11" fmla="*/ 605376 w 1982987"/>
              <a:gd name="connsiteY11" fmla="*/ 457200 h 2736489"/>
              <a:gd name="connsiteX12" fmla="*/ 695431 w 1982987"/>
              <a:gd name="connsiteY12" fmla="*/ 450272 h 2736489"/>
              <a:gd name="connsiteX13" fmla="*/ 736995 w 1982987"/>
              <a:gd name="connsiteY13" fmla="*/ 484909 h 2736489"/>
              <a:gd name="connsiteX14" fmla="*/ 695431 w 1982987"/>
              <a:gd name="connsiteY14" fmla="*/ 588818 h 2736489"/>
              <a:gd name="connsiteX15" fmla="*/ 653867 w 1982987"/>
              <a:gd name="connsiteY15" fmla="*/ 568036 h 2736489"/>
              <a:gd name="connsiteX16" fmla="*/ 612304 w 1982987"/>
              <a:gd name="connsiteY16" fmla="*/ 512618 h 2736489"/>
              <a:gd name="connsiteX17" fmla="*/ 522249 w 1982987"/>
              <a:gd name="connsiteY17" fmla="*/ 519545 h 2736489"/>
              <a:gd name="connsiteX18" fmla="*/ 452976 w 1982987"/>
              <a:gd name="connsiteY18" fmla="*/ 588818 h 2736489"/>
              <a:gd name="connsiteX19" fmla="*/ 709286 w 1982987"/>
              <a:gd name="connsiteY19" fmla="*/ 768927 h 2736489"/>
              <a:gd name="connsiteX20" fmla="*/ 730067 w 1982987"/>
              <a:gd name="connsiteY20" fmla="*/ 865909 h 2736489"/>
              <a:gd name="connsiteX21" fmla="*/ 667722 w 1982987"/>
              <a:gd name="connsiteY21" fmla="*/ 845127 h 2736489"/>
              <a:gd name="connsiteX22" fmla="*/ 612304 w 1982987"/>
              <a:gd name="connsiteY22" fmla="*/ 789709 h 2736489"/>
              <a:gd name="connsiteX23" fmla="*/ 543031 w 1982987"/>
              <a:gd name="connsiteY23" fmla="*/ 768927 h 2736489"/>
              <a:gd name="connsiteX24" fmla="*/ 459904 w 1982987"/>
              <a:gd name="connsiteY24" fmla="*/ 720436 h 2736489"/>
              <a:gd name="connsiteX25" fmla="*/ 411413 w 1982987"/>
              <a:gd name="connsiteY25" fmla="*/ 692727 h 2736489"/>
              <a:gd name="connsiteX26" fmla="*/ 314431 w 1982987"/>
              <a:gd name="connsiteY26" fmla="*/ 609600 h 2736489"/>
              <a:gd name="connsiteX27" fmla="*/ 0 w 1982987"/>
              <a:gd name="connsiteY27" fmla="*/ 761040 h 2736489"/>
              <a:gd name="connsiteX28" fmla="*/ 379393 w 1982987"/>
              <a:gd name="connsiteY28" fmla="*/ 836021 h 2736489"/>
              <a:gd name="connsiteX29" fmla="*/ 671388 w 1982987"/>
              <a:gd name="connsiteY29" fmla="*/ 1319958 h 2736489"/>
              <a:gd name="connsiteX30" fmla="*/ 933195 w 1982987"/>
              <a:gd name="connsiteY30" fmla="*/ 1519306 h 2736489"/>
              <a:gd name="connsiteX31" fmla="*/ 1100481 w 1982987"/>
              <a:gd name="connsiteY31" fmla="*/ 1850714 h 2736489"/>
              <a:gd name="connsiteX32" fmla="*/ 1138963 w 1982987"/>
              <a:gd name="connsiteY32" fmla="*/ 2134182 h 2736489"/>
              <a:gd name="connsiteX33" fmla="*/ 1206264 w 1982987"/>
              <a:gd name="connsiteY33" fmla="*/ 2364789 h 2736489"/>
              <a:gd name="connsiteX34" fmla="*/ 1253745 w 1982987"/>
              <a:gd name="connsiteY34" fmla="*/ 2482662 h 2736489"/>
              <a:gd name="connsiteX35" fmla="*/ 1311152 w 1982987"/>
              <a:gd name="connsiteY35" fmla="*/ 2648540 h 2736489"/>
              <a:gd name="connsiteX36" fmla="*/ 1487578 w 1982987"/>
              <a:gd name="connsiteY36" fmla="*/ 2714594 h 2736489"/>
              <a:gd name="connsiteX37" fmla="*/ 1613053 w 1982987"/>
              <a:gd name="connsiteY37" fmla="*/ 2666709 h 2736489"/>
              <a:gd name="connsiteX38" fmla="*/ 1982987 w 1982987"/>
              <a:gd name="connsiteY38" fmla="*/ 2736489 h 2736489"/>
              <a:gd name="connsiteX39" fmla="*/ 1843548 w 1982987"/>
              <a:gd name="connsiteY39" fmla="*/ 2309273 h 2736489"/>
              <a:gd name="connsiteX40" fmla="*/ 1839649 w 1982987"/>
              <a:gd name="connsiteY40" fmla="*/ 2190885 h 2736489"/>
              <a:gd name="connsiteX41" fmla="*/ 1793598 w 1982987"/>
              <a:gd name="connsiteY41" fmla="*/ 2038236 h 2736489"/>
              <a:gd name="connsiteX42" fmla="*/ 1814791 w 1982987"/>
              <a:gd name="connsiteY42" fmla="*/ 1810769 h 2736489"/>
              <a:gd name="connsiteX43" fmla="*/ 1602904 w 1982987"/>
              <a:gd name="connsiteY43" fmla="*/ 1316182 h 2736489"/>
              <a:gd name="connsiteX44" fmla="*/ 1540558 w 1982987"/>
              <a:gd name="connsiteY44" fmla="*/ 1267691 h 2736489"/>
              <a:gd name="connsiteX45" fmla="*/ 1298104 w 1982987"/>
              <a:gd name="connsiteY45" fmla="*/ 789709 h 2736489"/>
              <a:gd name="connsiteX46" fmla="*/ 1298104 w 1982987"/>
              <a:gd name="connsiteY46" fmla="*/ 602672 h 2736489"/>
              <a:gd name="connsiteX47" fmla="*/ 1298104 w 1982987"/>
              <a:gd name="connsiteY47" fmla="*/ 173182 h 2736489"/>
              <a:gd name="connsiteX48" fmla="*/ 1408940 w 1982987"/>
              <a:gd name="connsiteY48" fmla="*/ 0 h 2736489"/>
              <a:gd name="connsiteX0" fmla="*/ 1408940 w 1982987"/>
              <a:gd name="connsiteY0" fmla="*/ 0 h 2736489"/>
              <a:gd name="connsiteX1" fmla="*/ 1159558 w 1982987"/>
              <a:gd name="connsiteY1" fmla="*/ 48491 h 2736489"/>
              <a:gd name="connsiteX2" fmla="*/ 1111067 w 1982987"/>
              <a:gd name="connsiteY2" fmla="*/ 124691 h 2736489"/>
              <a:gd name="connsiteX3" fmla="*/ 1048722 w 1982987"/>
              <a:gd name="connsiteY3" fmla="*/ 124691 h 2736489"/>
              <a:gd name="connsiteX4" fmla="*/ 937886 w 1982987"/>
              <a:gd name="connsiteY4" fmla="*/ 69272 h 2736489"/>
              <a:gd name="connsiteX5" fmla="*/ 861686 w 1982987"/>
              <a:gd name="connsiteY5" fmla="*/ 96982 h 2736489"/>
              <a:gd name="connsiteX6" fmla="*/ 778558 w 1982987"/>
              <a:gd name="connsiteY6" fmla="*/ 193963 h 2736489"/>
              <a:gd name="connsiteX7" fmla="*/ 674649 w 1982987"/>
              <a:gd name="connsiteY7" fmla="*/ 193963 h 2736489"/>
              <a:gd name="connsiteX8" fmla="*/ 605376 w 1982987"/>
              <a:gd name="connsiteY8" fmla="*/ 235527 h 2736489"/>
              <a:gd name="connsiteX9" fmla="*/ 570740 w 1982987"/>
              <a:gd name="connsiteY9" fmla="*/ 311727 h 2736489"/>
              <a:gd name="connsiteX10" fmla="*/ 522249 w 1982987"/>
              <a:gd name="connsiteY10" fmla="*/ 311727 h 2736489"/>
              <a:gd name="connsiteX11" fmla="*/ 605376 w 1982987"/>
              <a:gd name="connsiteY11" fmla="*/ 457200 h 2736489"/>
              <a:gd name="connsiteX12" fmla="*/ 695431 w 1982987"/>
              <a:gd name="connsiteY12" fmla="*/ 450272 h 2736489"/>
              <a:gd name="connsiteX13" fmla="*/ 736995 w 1982987"/>
              <a:gd name="connsiteY13" fmla="*/ 484909 h 2736489"/>
              <a:gd name="connsiteX14" fmla="*/ 695431 w 1982987"/>
              <a:gd name="connsiteY14" fmla="*/ 588818 h 2736489"/>
              <a:gd name="connsiteX15" fmla="*/ 653867 w 1982987"/>
              <a:gd name="connsiteY15" fmla="*/ 568036 h 2736489"/>
              <a:gd name="connsiteX16" fmla="*/ 612304 w 1982987"/>
              <a:gd name="connsiteY16" fmla="*/ 512618 h 2736489"/>
              <a:gd name="connsiteX17" fmla="*/ 522249 w 1982987"/>
              <a:gd name="connsiteY17" fmla="*/ 519545 h 2736489"/>
              <a:gd name="connsiteX18" fmla="*/ 452976 w 1982987"/>
              <a:gd name="connsiteY18" fmla="*/ 588818 h 2736489"/>
              <a:gd name="connsiteX19" fmla="*/ 709286 w 1982987"/>
              <a:gd name="connsiteY19" fmla="*/ 768927 h 2736489"/>
              <a:gd name="connsiteX20" fmla="*/ 730067 w 1982987"/>
              <a:gd name="connsiteY20" fmla="*/ 865909 h 2736489"/>
              <a:gd name="connsiteX21" fmla="*/ 667722 w 1982987"/>
              <a:gd name="connsiteY21" fmla="*/ 845127 h 2736489"/>
              <a:gd name="connsiteX22" fmla="*/ 612304 w 1982987"/>
              <a:gd name="connsiteY22" fmla="*/ 789709 h 2736489"/>
              <a:gd name="connsiteX23" fmla="*/ 543031 w 1982987"/>
              <a:gd name="connsiteY23" fmla="*/ 768927 h 2736489"/>
              <a:gd name="connsiteX24" fmla="*/ 459904 w 1982987"/>
              <a:gd name="connsiteY24" fmla="*/ 720436 h 2736489"/>
              <a:gd name="connsiteX25" fmla="*/ 411413 w 1982987"/>
              <a:gd name="connsiteY25" fmla="*/ 692727 h 2736489"/>
              <a:gd name="connsiteX26" fmla="*/ 314431 w 1982987"/>
              <a:gd name="connsiteY26" fmla="*/ 609600 h 2736489"/>
              <a:gd name="connsiteX27" fmla="*/ 0 w 1982987"/>
              <a:gd name="connsiteY27" fmla="*/ 761040 h 2736489"/>
              <a:gd name="connsiteX28" fmla="*/ 379393 w 1982987"/>
              <a:gd name="connsiteY28" fmla="*/ 836021 h 2736489"/>
              <a:gd name="connsiteX29" fmla="*/ 683620 w 1982987"/>
              <a:gd name="connsiteY29" fmla="*/ 1303448 h 2736489"/>
              <a:gd name="connsiteX30" fmla="*/ 933195 w 1982987"/>
              <a:gd name="connsiteY30" fmla="*/ 1519306 h 2736489"/>
              <a:gd name="connsiteX31" fmla="*/ 1100481 w 1982987"/>
              <a:gd name="connsiteY31" fmla="*/ 1850714 h 2736489"/>
              <a:gd name="connsiteX32" fmla="*/ 1138963 w 1982987"/>
              <a:gd name="connsiteY32" fmla="*/ 2134182 h 2736489"/>
              <a:gd name="connsiteX33" fmla="*/ 1206264 w 1982987"/>
              <a:gd name="connsiteY33" fmla="*/ 2364789 h 2736489"/>
              <a:gd name="connsiteX34" fmla="*/ 1253745 w 1982987"/>
              <a:gd name="connsiteY34" fmla="*/ 2482662 h 2736489"/>
              <a:gd name="connsiteX35" fmla="*/ 1311152 w 1982987"/>
              <a:gd name="connsiteY35" fmla="*/ 2648540 h 2736489"/>
              <a:gd name="connsiteX36" fmla="*/ 1487578 w 1982987"/>
              <a:gd name="connsiteY36" fmla="*/ 2714594 h 2736489"/>
              <a:gd name="connsiteX37" fmla="*/ 1613053 w 1982987"/>
              <a:gd name="connsiteY37" fmla="*/ 2666709 h 2736489"/>
              <a:gd name="connsiteX38" fmla="*/ 1982987 w 1982987"/>
              <a:gd name="connsiteY38" fmla="*/ 2736489 h 2736489"/>
              <a:gd name="connsiteX39" fmla="*/ 1843548 w 1982987"/>
              <a:gd name="connsiteY39" fmla="*/ 2309273 h 2736489"/>
              <a:gd name="connsiteX40" fmla="*/ 1839649 w 1982987"/>
              <a:gd name="connsiteY40" fmla="*/ 2190885 h 2736489"/>
              <a:gd name="connsiteX41" fmla="*/ 1793598 w 1982987"/>
              <a:gd name="connsiteY41" fmla="*/ 2038236 h 2736489"/>
              <a:gd name="connsiteX42" fmla="*/ 1814791 w 1982987"/>
              <a:gd name="connsiteY42" fmla="*/ 1810769 h 2736489"/>
              <a:gd name="connsiteX43" fmla="*/ 1602904 w 1982987"/>
              <a:gd name="connsiteY43" fmla="*/ 1316182 h 2736489"/>
              <a:gd name="connsiteX44" fmla="*/ 1540558 w 1982987"/>
              <a:gd name="connsiteY44" fmla="*/ 1267691 h 2736489"/>
              <a:gd name="connsiteX45" fmla="*/ 1298104 w 1982987"/>
              <a:gd name="connsiteY45" fmla="*/ 789709 h 2736489"/>
              <a:gd name="connsiteX46" fmla="*/ 1298104 w 1982987"/>
              <a:gd name="connsiteY46" fmla="*/ 602672 h 2736489"/>
              <a:gd name="connsiteX47" fmla="*/ 1298104 w 1982987"/>
              <a:gd name="connsiteY47" fmla="*/ 173182 h 2736489"/>
              <a:gd name="connsiteX48" fmla="*/ 1408940 w 1982987"/>
              <a:gd name="connsiteY48" fmla="*/ 0 h 2736489"/>
              <a:gd name="connsiteX0" fmla="*/ 1408940 w 1982987"/>
              <a:gd name="connsiteY0" fmla="*/ 0 h 2736489"/>
              <a:gd name="connsiteX1" fmla="*/ 1159558 w 1982987"/>
              <a:gd name="connsiteY1" fmla="*/ 48491 h 2736489"/>
              <a:gd name="connsiteX2" fmla="*/ 1111067 w 1982987"/>
              <a:gd name="connsiteY2" fmla="*/ 124691 h 2736489"/>
              <a:gd name="connsiteX3" fmla="*/ 1048722 w 1982987"/>
              <a:gd name="connsiteY3" fmla="*/ 124691 h 2736489"/>
              <a:gd name="connsiteX4" fmla="*/ 937886 w 1982987"/>
              <a:gd name="connsiteY4" fmla="*/ 69272 h 2736489"/>
              <a:gd name="connsiteX5" fmla="*/ 861686 w 1982987"/>
              <a:gd name="connsiteY5" fmla="*/ 96982 h 2736489"/>
              <a:gd name="connsiteX6" fmla="*/ 778558 w 1982987"/>
              <a:gd name="connsiteY6" fmla="*/ 193963 h 2736489"/>
              <a:gd name="connsiteX7" fmla="*/ 674649 w 1982987"/>
              <a:gd name="connsiteY7" fmla="*/ 193963 h 2736489"/>
              <a:gd name="connsiteX8" fmla="*/ 605376 w 1982987"/>
              <a:gd name="connsiteY8" fmla="*/ 235527 h 2736489"/>
              <a:gd name="connsiteX9" fmla="*/ 570740 w 1982987"/>
              <a:gd name="connsiteY9" fmla="*/ 311727 h 2736489"/>
              <a:gd name="connsiteX10" fmla="*/ 522249 w 1982987"/>
              <a:gd name="connsiteY10" fmla="*/ 311727 h 2736489"/>
              <a:gd name="connsiteX11" fmla="*/ 605376 w 1982987"/>
              <a:gd name="connsiteY11" fmla="*/ 457200 h 2736489"/>
              <a:gd name="connsiteX12" fmla="*/ 695431 w 1982987"/>
              <a:gd name="connsiteY12" fmla="*/ 450272 h 2736489"/>
              <a:gd name="connsiteX13" fmla="*/ 736995 w 1982987"/>
              <a:gd name="connsiteY13" fmla="*/ 484909 h 2736489"/>
              <a:gd name="connsiteX14" fmla="*/ 695431 w 1982987"/>
              <a:gd name="connsiteY14" fmla="*/ 588818 h 2736489"/>
              <a:gd name="connsiteX15" fmla="*/ 653867 w 1982987"/>
              <a:gd name="connsiteY15" fmla="*/ 568036 h 2736489"/>
              <a:gd name="connsiteX16" fmla="*/ 612304 w 1982987"/>
              <a:gd name="connsiteY16" fmla="*/ 512618 h 2736489"/>
              <a:gd name="connsiteX17" fmla="*/ 522249 w 1982987"/>
              <a:gd name="connsiteY17" fmla="*/ 519545 h 2736489"/>
              <a:gd name="connsiteX18" fmla="*/ 452976 w 1982987"/>
              <a:gd name="connsiteY18" fmla="*/ 588818 h 2736489"/>
              <a:gd name="connsiteX19" fmla="*/ 709286 w 1982987"/>
              <a:gd name="connsiteY19" fmla="*/ 768927 h 2736489"/>
              <a:gd name="connsiteX20" fmla="*/ 730067 w 1982987"/>
              <a:gd name="connsiteY20" fmla="*/ 865909 h 2736489"/>
              <a:gd name="connsiteX21" fmla="*/ 667722 w 1982987"/>
              <a:gd name="connsiteY21" fmla="*/ 845127 h 2736489"/>
              <a:gd name="connsiteX22" fmla="*/ 612304 w 1982987"/>
              <a:gd name="connsiteY22" fmla="*/ 789709 h 2736489"/>
              <a:gd name="connsiteX23" fmla="*/ 543031 w 1982987"/>
              <a:gd name="connsiteY23" fmla="*/ 768927 h 2736489"/>
              <a:gd name="connsiteX24" fmla="*/ 459904 w 1982987"/>
              <a:gd name="connsiteY24" fmla="*/ 720436 h 2736489"/>
              <a:gd name="connsiteX25" fmla="*/ 411413 w 1982987"/>
              <a:gd name="connsiteY25" fmla="*/ 692727 h 2736489"/>
              <a:gd name="connsiteX26" fmla="*/ 314431 w 1982987"/>
              <a:gd name="connsiteY26" fmla="*/ 609600 h 2736489"/>
              <a:gd name="connsiteX27" fmla="*/ 0 w 1982987"/>
              <a:gd name="connsiteY27" fmla="*/ 761040 h 2736489"/>
              <a:gd name="connsiteX28" fmla="*/ 379393 w 1982987"/>
              <a:gd name="connsiteY28" fmla="*/ 836021 h 2736489"/>
              <a:gd name="connsiteX29" fmla="*/ 683620 w 1982987"/>
              <a:gd name="connsiteY29" fmla="*/ 1317205 h 2736489"/>
              <a:gd name="connsiteX30" fmla="*/ 933195 w 1982987"/>
              <a:gd name="connsiteY30" fmla="*/ 1519306 h 2736489"/>
              <a:gd name="connsiteX31" fmla="*/ 1100481 w 1982987"/>
              <a:gd name="connsiteY31" fmla="*/ 1850714 h 2736489"/>
              <a:gd name="connsiteX32" fmla="*/ 1138963 w 1982987"/>
              <a:gd name="connsiteY32" fmla="*/ 2134182 h 2736489"/>
              <a:gd name="connsiteX33" fmla="*/ 1206264 w 1982987"/>
              <a:gd name="connsiteY33" fmla="*/ 2364789 h 2736489"/>
              <a:gd name="connsiteX34" fmla="*/ 1253745 w 1982987"/>
              <a:gd name="connsiteY34" fmla="*/ 2482662 h 2736489"/>
              <a:gd name="connsiteX35" fmla="*/ 1311152 w 1982987"/>
              <a:gd name="connsiteY35" fmla="*/ 2648540 h 2736489"/>
              <a:gd name="connsiteX36" fmla="*/ 1487578 w 1982987"/>
              <a:gd name="connsiteY36" fmla="*/ 2714594 h 2736489"/>
              <a:gd name="connsiteX37" fmla="*/ 1613053 w 1982987"/>
              <a:gd name="connsiteY37" fmla="*/ 2666709 h 2736489"/>
              <a:gd name="connsiteX38" fmla="*/ 1982987 w 1982987"/>
              <a:gd name="connsiteY38" fmla="*/ 2736489 h 2736489"/>
              <a:gd name="connsiteX39" fmla="*/ 1843548 w 1982987"/>
              <a:gd name="connsiteY39" fmla="*/ 2309273 h 2736489"/>
              <a:gd name="connsiteX40" fmla="*/ 1839649 w 1982987"/>
              <a:gd name="connsiteY40" fmla="*/ 2190885 h 2736489"/>
              <a:gd name="connsiteX41" fmla="*/ 1793598 w 1982987"/>
              <a:gd name="connsiteY41" fmla="*/ 2038236 h 2736489"/>
              <a:gd name="connsiteX42" fmla="*/ 1814791 w 1982987"/>
              <a:gd name="connsiteY42" fmla="*/ 1810769 h 2736489"/>
              <a:gd name="connsiteX43" fmla="*/ 1602904 w 1982987"/>
              <a:gd name="connsiteY43" fmla="*/ 1316182 h 2736489"/>
              <a:gd name="connsiteX44" fmla="*/ 1540558 w 1982987"/>
              <a:gd name="connsiteY44" fmla="*/ 1267691 h 2736489"/>
              <a:gd name="connsiteX45" fmla="*/ 1298104 w 1982987"/>
              <a:gd name="connsiteY45" fmla="*/ 789709 h 2736489"/>
              <a:gd name="connsiteX46" fmla="*/ 1298104 w 1982987"/>
              <a:gd name="connsiteY46" fmla="*/ 602672 h 2736489"/>
              <a:gd name="connsiteX47" fmla="*/ 1298104 w 1982987"/>
              <a:gd name="connsiteY47" fmla="*/ 173182 h 2736489"/>
              <a:gd name="connsiteX48" fmla="*/ 1408940 w 1982987"/>
              <a:gd name="connsiteY48" fmla="*/ 0 h 2736489"/>
              <a:gd name="connsiteX0" fmla="*/ 1408940 w 1982987"/>
              <a:gd name="connsiteY0" fmla="*/ 0 h 2736489"/>
              <a:gd name="connsiteX1" fmla="*/ 1159558 w 1982987"/>
              <a:gd name="connsiteY1" fmla="*/ 48491 h 2736489"/>
              <a:gd name="connsiteX2" fmla="*/ 1111067 w 1982987"/>
              <a:gd name="connsiteY2" fmla="*/ 124691 h 2736489"/>
              <a:gd name="connsiteX3" fmla="*/ 1048722 w 1982987"/>
              <a:gd name="connsiteY3" fmla="*/ 124691 h 2736489"/>
              <a:gd name="connsiteX4" fmla="*/ 937886 w 1982987"/>
              <a:gd name="connsiteY4" fmla="*/ 69272 h 2736489"/>
              <a:gd name="connsiteX5" fmla="*/ 861686 w 1982987"/>
              <a:gd name="connsiteY5" fmla="*/ 96982 h 2736489"/>
              <a:gd name="connsiteX6" fmla="*/ 778558 w 1982987"/>
              <a:gd name="connsiteY6" fmla="*/ 193963 h 2736489"/>
              <a:gd name="connsiteX7" fmla="*/ 674649 w 1982987"/>
              <a:gd name="connsiteY7" fmla="*/ 193963 h 2736489"/>
              <a:gd name="connsiteX8" fmla="*/ 605376 w 1982987"/>
              <a:gd name="connsiteY8" fmla="*/ 235527 h 2736489"/>
              <a:gd name="connsiteX9" fmla="*/ 570740 w 1982987"/>
              <a:gd name="connsiteY9" fmla="*/ 311727 h 2736489"/>
              <a:gd name="connsiteX10" fmla="*/ 522249 w 1982987"/>
              <a:gd name="connsiteY10" fmla="*/ 311727 h 2736489"/>
              <a:gd name="connsiteX11" fmla="*/ 605376 w 1982987"/>
              <a:gd name="connsiteY11" fmla="*/ 457200 h 2736489"/>
              <a:gd name="connsiteX12" fmla="*/ 695431 w 1982987"/>
              <a:gd name="connsiteY12" fmla="*/ 450272 h 2736489"/>
              <a:gd name="connsiteX13" fmla="*/ 736995 w 1982987"/>
              <a:gd name="connsiteY13" fmla="*/ 484909 h 2736489"/>
              <a:gd name="connsiteX14" fmla="*/ 695431 w 1982987"/>
              <a:gd name="connsiteY14" fmla="*/ 588818 h 2736489"/>
              <a:gd name="connsiteX15" fmla="*/ 653867 w 1982987"/>
              <a:gd name="connsiteY15" fmla="*/ 568036 h 2736489"/>
              <a:gd name="connsiteX16" fmla="*/ 612304 w 1982987"/>
              <a:gd name="connsiteY16" fmla="*/ 512618 h 2736489"/>
              <a:gd name="connsiteX17" fmla="*/ 522249 w 1982987"/>
              <a:gd name="connsiteY17" fmla="*/ 519545 h 2736489"/>
              <a:gd name="connsiteX18" fmla="*/ 452976 w 1982987"/>
              <a:gd name="connsiteY18" fmla="*/ 588818 h 2736489"/>
              <a:gd name="connsiteX19" fmla="*/ 709286 w 1982987"/>
              <a:gd name="connsiteY19" fmla="*/ 768927 h 2736489"/>
              <a:gd name="connsiteX20" fmla="*/ 730067 w 1982987"/>
              <a:gd name="connsiteY20" fmla="*/ 865909 h 2736489"/>
              <a:gd name="connsiteX21" fmla="*/ 667722 w 1982987"/>
              <a:gd name="connsiteY21" fmla="*/ 845127 h 2736489"/>
              <a:gd name="connsiteX22" fmla="*/ 612304 w 1982987"/>
              <a:gd name="connsiteY22" fmla="*/ 789709 h 2736489"/>
              <a:gd name="connsiteX23" fmla="*/ 543031 w 1982987"/>
              <a:gd name="connsiteY23" fmla="*/ 768927 h 2736489"/>
              <a:gd name="connsiteX24" fmla="*/ 459904 w 1982987"/>
              <a:gd name="connsiteY24" fmla="*/ 720436 h 2736489"/>
              <a:gd name="connsiteX25" fmla="*/ 411413 w 1982987"/>
              <a:gd name="connsiteY25" fmla="*/ 692727 h 2736489"/>
              <a:gd name="connsiteX26" fmla="*/ 314431 w 1982987"/>
              <a:gd name="connsiteY26" fmla="*/ 609600 h 2736489"/>
              <a:gd name="connsiteX27" fmla="*/ 0 w 1982987"/>
              <a:gd name="connsiteY27" fmla="*/ 761040 h 2736489"/>
              <a:gd name="connsiteX28" fmla="*/ 379393 w 1982987"/>
              <a:gd name="connsiteY28" fmla="*/ 836021 h 2736489"/>
              <a:gd name="connsiteX29" fmla="*/ 683620 w 1982987"/>
              <a:gd name="connsiteY29" fmla="*/ 1317205 h 2736489"/>
              <a:gd name="connsiteX30" fmla="*/ 933195 w 1982987"/>
              <a:gd name="connsiteY30" fmla="*/ 1519306 h 2736489"/>
              <a:gd name="connsiteX31" fmla="*/ 1100481 w 1982987"/>
              <a:gd name="connsiteY31" fmla="*/ 1850714 h 2736489"/>
              <a:gd name="connsiteX32" fmla="*/ 1138963 w 1982987"/>
              <a:gd name="connsiteY32" fmla="*/ 2134182 h 2736489"/>
              <a:gd name="connsiteX33" fmla="*/ 1206264 w 1982987"/>
              <a:gd name="connsiteY33" fmla="*/ 2364789 h 2736489"/>
              <a:gd name="connsiteX34" fmla="*/ 1253745 w 1982987"/>
              <a:gd name="connsiteY34" fmla="*/ 2482662 h 2736489"/>
              <a:gd name="connsiteX35" fmla="*/ 1311152 w 1982987"/>
              <a:gd name="connsiteY35" fmla="*/ 2648540 h 2736489"/>
              <a:gd name="connsiteX36" fmla="*/ 1487578 w 1982987"/>
              <a:gd name="connsiteY36" fmla="*/ 2714594 h 2736489"/>
              <a:gd name="connsiteX37" fmla="*/ 1613053 w 1982987"/>
              <a:gd name="connsiteY37" fmla="*/ 2666709 h 2736489"/>
              <a:gd name="connsiteX38" fmla="*/ 1982987 w 1982987"/>
              <a:gd name="connsiteY38" fmla="*/ 2736489 h 2736489"/>
              <a:gd name="connsiteX39" fmla="*/ 1843548 w 1982987"/>
              <a:gd name="connsiteY39" fmla="*/ 2309273 h 2736489"/>
              <a:gd name="connsiteX40" fmla="*/ 1839649 w 1982987"/>
              <a:gd name="connsiteY40" fmla="*/ 2190885 h 2736489"/>
              <a:gd name="connsiteX41" fmla="*/ 1793598 w 1982987"/>
              <a:gd name="connsiteY41" fmla="*/ 2038236 h 2736489"/>
              <a:gd name="connsiteX42" fmla="*/ 1814791 w 1982987"/>
              <a:gd name="connsiteY42" fmla="*/ 1810769 h 2736489"/>
              <a:gd name="connsiteX43" fmla="*/ 1602904 w 1982987"/>
              <a:gd name="connsiteY43" fmla="*/ 1316182 h 2736489"/>
              <a:gd name="connsiteX44" fmla="*/ 1540558 w 1982987"/>
              <a:gd name="connsiteY44" fmla="*/ 1267691 h 2736489"/>
              <a:gd name="connsiteX45" fmla="*/ 1302998 w 1982987"/>
              <a:gd name="connsiteY45" fmla="*/ 773199 h 2736489"/>
              <a:gd name="connsiteX46" fmla="*/ 1298104 w 1982987"/>
              <a:gd name="connsiteY46" fmla="*/ 602672 h 2736489"/>
              <a:gd name="connsiteX47" fmla="*/ 1298104 w 1982987"/>
              <a:gd name="connsiteY47" fmla="*/ 173182 h 2736489"/>
              <a:gd name="connsiteX48" fmla="*/ 1408940 w 1982987"/>
              <a:gd name="connsiteY48" fmla="*/ 0 h 273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82987" h="2736489">
                <a:moveTo>
                  <a:pt x="1408940" y="0"/>
                </a:moveTo>
                <a:lnTo>
                  <a:pt x="1159558" y="48491"/>
                </a:lnTo>
                <a:lnTo>
                  <a:pt x="1111067" y="124691"/>
                </a:lnTo>
                <a:lnTo>
                  <a:pt x="1048722" y="124691"/>
                </a:lnTo>
                <a:lnTo>
                  <a:pt x="937886" y="69272"/>
                </a:lnTo>
                <a:lnTo>
                  <a:pt x="861686" y="96982"/>
                </a:lnTo>
                <a:lnTo>
                  <a:pt x="778558" y="193963"/>
                </a:lnTo>
                <a:lnTo>
                  <a:pt x="674649" y="193963"/>
                </a:lnTo>
                <a:lnTo>
                  <a:pt x="605376" y="235527"/>
                </a:lnTo>
                <a:lnTo>
                  <a:pt x="570740" y="311727"/>
                </a:lnTo>
                <a:lnTo>
                  <a:pt x="522249" y="311727"/>
                </a:lnTo>
                <a:lnTo>
                  <a:pt x="605376" y="457200"/>
                </a:lnTo>
                <a:lnTo>
                  <a:pt x="695431" y="450272"/>
                </a:lnTo>
                <a:lnTo>
                  <a:pt x="736995" y="484909"/>
                </a:lnTo>
                <a:lnTo>
                  <a:pt x="695431" y="588818"/>
                </a:lnTo>
                <a:lnTo>
                  <a:pt x="653867" y="568036"/>
                </a:lnTo>
                <a:lnTo>
                  <a:pt x="612304" y="512618"/>
                </a:lnTo>
                <a:lnTo>
                  <a:pt x="522249" y="519545"/>
                </a:lnTo>
                <a:lnTo>
                  <a:pt x="452976" y="588818"/>
                </a:lnTo>
                <a:lnTo>
                  <a:pt x="709286" y="768927"/>
                </a:lnTo>
                <a:lnTo>
                  <a:pt x="730067" y="865909"/>
                </a:lnTo>
                <a:lnTo>
                  <a:pt x="667722" y="845127"/>
                </a:lnTo>
                <a:lnTo>
                  <a:pt x="612304" y="789709"/>
                </a:lnTo>
                <a:lnTo>
                  <a:pt x="543031" y="768927"/>
                </a:lnTo>
                <a:lnTo>
                  <a:pt x="459904" y="720436"/>
                </a:lnTo>
                <a:lnTo>
                  <a:pt x="411413" y="692727"/>
                </a:lnTo>
                <a:lnTo>
                  <a:pt x="314431" y="609600"/>
                </a:lnTo>
                <a:lnTo>
                  <a:pt x="0" y="761040"/>
                </a:lnTo>
                <a:lnTo>
                  <a:pt x="379393" y="836021"/>
                </a:lnTo>
                <a:cubicBezTo>
                  <a:pt x="509614" y="1020935"/>
                  <a:pt x="579493" y="1132291"/>
                  <a:pt x="683620" y="1317205"/>
                </a:cubicBezTo>
                <a:lnTo>
                  <a:pt x="933195" y="1519306"/>
                </a:lnTo>
                <a:cubicBezTo>
                  <a:pt x="1005266" y="1650870"/>
                  <a:pt x="1040641" y="1716399"/>
                  <a:pt x="1100481" y="1850714"/>
                </a:cubicBezTo>
                <a:lnTo>
                  <a:pt x="1138963" y="2134182"/>
                </a:lnTo>
                <a:lnTo>
                  <a:pt x="1206264" y="2364789"/>
                </a:lnTo>
                <a:lnTo>
                  <a:pt x="1253745" y="2482662"/>
                </a:lnTo>
                <a:lnTo>
                  <a:pt x="1311152" y="2648540"/>
                </a:lnTo>
                <a:cubicBezTo>
                  <a:pt x="1375506" y="2666035"/>
                  <a:pt x="1444099" y="2717644"/>
                  <a:pt x="1487578" y="2714594"/>
                </a:cubicBezTo>
                <a:cubicBezTo>
                  <a:pt x="1559574" y="2685792"/>
                  <a:pt x="1541057" y="2688174"/>
                  <a:pt x="1613053" y="2666709"/>
                </a:cubicBezTo>
                <a:lnTo>
                  <a:pt x="1982987" y="2736489"/>
                </a:lnTo>
                <a:lnTo>
                  <a:pt x="1843548" y="2309273"/>
                </a:lnTo>
                <a:cubicBezTo>
                  <a:pt x="1843879" y="2264307"/>
                  <a:pt x="1839318" y="2235851"/>
                  <a:pt x="1839649" y="2190885"/>
                </a:cubicBezTo>
                <a:lnTo>
                  <a:pt x="1793598" y="2038236"/>
                </a:lnTo>
                <a:cubicBezTo>
                  <a:pt x="1794954" y="1951408"/>
                  <a:pt x="1813435" y="1897597"/>
                  <a:pt x="1814791" y="1810769"/>
                </a:cubicBezTo>
                <a:lnTo>
                  <a:pt x="1602904" y="1316182"/>
                </a:lnTo>
                <a:lnTo>
                  <a:pt x="1540558" y="1267691"/>
                </a:lnTo>
                <a:lnTo>
                  <a:pt x="1302998" y="773199"/>
                </a:lnTo>
                <a:lnTo>
                  <a:pt x="1298104" y="602672"/>
                </a:lnTo>
                <a:lnTo>
                  <a:pt x="1298104" y="173182"/>
                </a:lnTo>
                <a:lnTo>
                  <a:pt x="1408940" y="0"/>
                </a:lnTo>
                <a:close/>
              </a:path>
            </a:pathLst>
          </a:custGeom>
          <a:solidFill>
            <a:srgbClr val="0070C0">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フリーフォーム: 図形 36">
            <a:extLst>
              <a:ext uri="{FF2B5EF4-FFF2-40B4-BE49-F238E27FC236}">
                <a16:creationId xmlns:a16="http://schemas.microsoft.com/office/drawing/2014/main" id="{C61A1BDE-E45E-4D53-B2D6-1BFF084B9C39}"/>
              </a:ext>
            </a:extLst>
          </p:cNvPr>
          <p:cNvSpPr/>
          <p:nvPr/>
        </p:nvSpPr>
        <p:spPr>
          <a:xfrm>
            <a:off x="7619335" y="1330981"/>
            <a:ext cx="1580545" cy="2484938"/>
          </a:xfrm>
          <a:custGeom>
            <a:avLst/>
            <a:gdLst>
              <a:gd name="connsiteX0" fmla="*/ 144780 w 1813560"/>
              <a:gd name="connsiteY0" fmla="*/ 0 h 2827020"/>
              <a:gd name="connsiteX1" fmla="*/ 83820 w 1813560"/>
              <a:gd name="connsiteY1" fmla="*/ 45720 h 2827020"/>
              <a:gd name="connsiteX2" fmla="*/ 0 w 1813560"/>
              <a:gd name="connsiteY2" fmla="*/ 182880 h 2827020"/>
              <a:gd name="connsiteX3" fmla="*/ 30480 w 1813560"/>
              <a:gd name="connsiteY3" fmla="*/ 662940 h 2827020"/>
              <a:gd name="connsiteX4" fmla="*/ 15240 w 1813560"/>
              <a:gd name="connsiteY4" fmla="*/ 762000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82980 w 1813560"/>
              <a:gd name="connsiteY13" fmla="*/ 2720340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52500 h 2827020"/>
              <a:gd name="connsiteX30" fmla="*/ 525780 w 1813560"/>
              <a:gd name="connsiteY30" fmla="*/ 77724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30480 w 1813560"/>
              <a:gd name="connsiteY3" fmla="*/ 662940 h 2827020"/>
              <a:gd name="connsiteX4" fmla="*/ 15240 w 1813560"/>
              <a:gd name="connsiteY4" fmla="*/ 762000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82980 w 1813560"/>
              <a:gd name="connsiteY13" fmla="*/ 2720340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52500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30480 w 1813560"/>
              <a:gd name="connsiteY3" fmla="*/ 662940 h 2827020"/>
              <a:gd name="connsiteX4" fmla="*/ 15240 w 1813560"/>
              <a:gd name="connsiteY4" fmla="*/ 762000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82980 w 1813560"/>
              <a:gd name="connsiteY13" fmla="*/ 2720340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47738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15908 w 1813560"/>
              <a:gd name="connsiteY3" fmla="*/ 652103 h 2827020"/>
              <a:gd name="connsiteX4" fmla="*/ 15240 w 1813560"/>
              <a:gd name="connsiteY4" fmla="*/ 762000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82980 w 1813560"/>
              <a:gd name="connsiteY13" fmla="*/ 2720340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47738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15908 w 1813560"/>
              <a:gd name="connsiteY3" fmla="*/ 652103 h 2827020"/>
              <a:gd name="connsiteX4" fmla="*/ 15240 w 1813560"/>
              <a:gd name="connsiteY4" fmla="*/ 776449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82980 w 1813560"/>
              <a:gd name="connsiteY13" fmla="*/ 2720340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47738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15908 w 1813560"/>
              <a:gd name="connsiteY3" fmla="*/ 652103 h 2827020"/>
              <a:gd name="connsiteX4" fmla="*/ 15240 w 1813560"/>
              <a:gd name="connsiteY4" fmla="*/ 776449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17405 w 1813560"/>
              <a:gd name="connsiteY13" fmla="*/ 2742013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47738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15908 w 1813560"/>
              <a:gd name="connsiteY3" fmla="*/ 652103 h 2827020"/>
              <a:gd name="connsiteX4" fmla="*/ 15240 w 1813560"/>
              <a:gd name="connsiteY4" fmla="*/ 776449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17405 w 1813560"/>
              <a:gd name="connsiteY13" fmla="*/ 2742013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47738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15908 w 1813560"/>
              <a:gd name="connsiteY3" fmla="*/ 652103 h 2827020"/>
              <a:gd name="connsiteX4" fmla="*/ 15240 w 1813560"/>
              <a:gd name="connsiteY4" fmla="*/ 776449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17405 w 1813560"/>
              <a:gd name="connsiteY13" fmla="*/ 2742013 h 2827020"/>
              <a:gd name="connsiteX14" fmla="*/ 1078063 w 1813560"/>
              <a:gd name="connsiteY14" fmla="*/ 2582784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47738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3560" h="2827020">
                <a:moveTo>
                  <a:pt x="144780" y="0"/>
                </a:moveTo>
                <a:lnTo>
                  <a:pt x="83820" y="45720"/>
                </a:lnTo>
                <a:lnTo>
                  <a:pt x="0" y="182880"/>
                </a:lnTo>
                <a:lnTo>
                  <a:pt x="15908" y="652103"/>
                </a:lnTo>
                <a:cubicBezTo>
                  <a:pt x="15685" y="688735"/>
                  <a:pt x="15463" y="739817"/>
                  <a:pt x="15240" y="776449"/>
                </a:cubicBezTo>
                <a:lnTo>
                  <a:pt x="205740" y="1173480"/>
                </a:lnTo>
                <a:lnTo>
                  <a:pt x="274320" y="1264920"/>
                </a:lnTo>
                <a:lnTo>
                  <a:pt x="548640" y="1805940"/>
                </a:lnTo>
                <a:lnTo>
                  <a:pt x="525780" y="2049780"/>
                </a:lnTo>
                <a:lnTo>
                  <a:pt x="571500" y="2171700"/>
                </a:lnTo>
                <a:lnTo>
                  <a:pt x="586740" y="2308860"/>
                </a:lnTo>
                <a:lnTo>
                  <a:pt x="624840" y="2385060"/>
                </a:lnTo>
                <a:lnTo>
                  <a:pt x="708660" y="2689860"/>
                </a:lnTo>
                <a:cubicBezTo>
                  <a:pt x="778242" y="2707244"/>
                  <a:pt x="800463" y="2739078"/>
                  <a:pt x="917405" y="2742013"/>
                </a:cubicBezTo>
                <a:lnTo>
                  <a:pt x="1078063" y="2582784"/>
                </a:lnTo>
                <a:lnTo>
                  <a:pt x="1303020" y="2644140"/>
                </a:lnTo>
                <a:lnTo>
                  <a:pt x="1402080" y="2827020"/>
                </a:lnTo>
                <a:lnTo>
                  <a:pt x="1402080" y="2827020"/>
                </a:lnTo>
                <a:lnTo>
                  <a:pt x="1623060" y="2819400"/>
                </a:lnTo>
                <a:lnTo>
                  <a:pt x="1813560" y="2499360"/>
                </a:lnTo>
                <a:lnTo>
                  <a:pt x="1729740" y="2346960"/>
                </a:lnTo>
                <a:lnTo>
                  <a:pt x="1691640" y="1836420"/>
                </a:lnTo>
                <a:lnTo>
                  <a:pt x="1508760" y="1821180"/>
                </a:lnTo>
                <a:lnTo>
                  <a:pt x="1386840" y="1790700"/>
                </a:lnTo>
                <a:lnTo>
                  <a:pt x="1188720" y="1744980"/>
                </a:lnTo>
                <a:lnTo>
                  <a:pt x="937260" y="1402080"/>
                </a:lnTo>
                <a:lnTo>
                  <a:pt x="784860" y="1341120"/>
                </a:lnTo>
                <a:lnTo>
                  <a:pt x="784860" y="1341120"/>
                </a:lnTo>
                <a:lnTo>
                  <a:pt x="693420" y="1127760"/>
                </a:lnTo>
                <a:lnTo>
                  <a:pt x="670560" y="947738"/>
                </a:lnTo>
                <a:lnTo>
                  <a:pt x="582930" y="758190"/>
                </a:lnTo>
                <a:lnTo>
                  <a:pt x="495300" y="533400"/>
                </a:lnTo>
                <a:lnTo>
                  <a:pt x="411480" y="365760"/>
                </a:lnTo>
                <a:lnTo>
                  <a:pt x="106680" y="38100"/>
                </a:lnTo>
              </a:path>
            </a:pathLst>
          </a:custGeom>
          <a:solidFill>
            <a:srgbClr val="00206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図形 40">
            <a:extLst>
              <a:ext uri="{FF2B5EF4-FFF2-40B4-BE49-F238E27FC236}">
                <a16:creationId xmlns:a16="http://schemas.microsoft.com/office/drawing/2014/main" id="{0BE1F8C2-6243-4414-8DAC-C064A7E693F0}"/>
              </a:ext>
            </a:extLst>
          </p:cNvPr>
          <p:cNvSpPr/>
          <p:nvPr/>
        </p:nvSpPr>
        <p:spPr>
          <a:xfrm>
            <a:off x="4959180" y="2032441"/>
            <a:ext cx="3274688" cy="2397207"/>
          </a:xfrm>
          <a:custGeom>
            <a:avLst/>
            <a:gdLst>
              <a:gd name="connsiteX0" fmla="*/ 0 w 2389632"/>
              <a:gd name="connsiteY0" fmla="*/ 316992 h 1511808"/>
              <a:gd name="connsiteX1" fmla="*/ 152400 w 2389632"/>
              <a:gd name="connsiteY1" fmla="*/ 396240 h 1511808"/>
              <a:gd name="connsiteX2" fmla="*/ 310896 w 2389632"/>
              <a:gd name="connsiteY2" fmla="*/ 445008 h 1511808"/>
              <a:gd name="connsiteX3" fmla="*/ 469392 w 2389632"/>
              <a:gd name="connsiteY3" fmla="*/ 499872 h 1511808"/>
              <a:gd name="connsiteX4" fmla="*/ 597408 w 2389632"/>
              <a:gd name="connsiteY4" fmla="*/ 707136 h 1511808"/>
              <a:gd name="connsiteX5" fmla="*/ 603504 w 2389632"/>
              <a:gd name="connsiteY5" fmla="*/ 749808 h 1511808"/>
              <a:gd name="connsiteX6" fmla="*/ 694944 w 2389632"/>
              <a:gd name="connsiteY6" fmla="*/ 829056 h 1511808"/>
              <a:gd name="connsiteX7" fmla="*/ 725424 w 2389632"/>
              <a:gd name="connsiteY7" fmla="*/ 871728 h 1511808"/>
              <a:gd name="connsiteX8" fmla="*/ 822960 w 2389632"/>
              <a:gd name="connsiteY8" fmla="*/ 871728 h 1511808"/>
              <a:gd name="connsiteX9" fmla="*/ 847344 w 2389632"/>
              <a:gd name="connsiteY9" fmla="*/ 981456 h 1511808"/>
              <a:gd name="connsiteX10" fmla="*/ 853440 w 2389632"/>
              <a:gd name="connsiteY10" fmla="*/ 1176528 h 1511808"/>
              <a:gd name="connsiteX11" fmla="*/ 938784 w 2389632"/>
              <a:gd name="connsiteY11" fmla="*/ 1249680 h 1511808"/>
              <a:gd name="connsiteX12" fmla="*/ 1036320 w 2389632"/>
              <a:gd name="connsiteY12" fmla="*/ 1511808 h 1511808"/>
              <a:gd name="connsiteX13" fmla="*/ 1219200 w 2389632"/>
              <a:gd name="connsiteY13" fmla="*/ 1371600 h 1511808"/>
              <a:gd name="connsiteX14" fmla="*/ 1298448 w 2389632"/>
              <a:gd name="connsiteY14" fmla="*/ 1255776 h 1511808"/>
              <a:gd name="connsiteX15" fmla="*/ 1383792 w 2389632"/>
              <a:gd name="connsiteY15" fmla="*/ 1255776 h 1511808"/>
              <a:gd name="connsiteX16" fmla="*/ 1737360 w 2389632"/>
              <a:gd name="connsiteY16" fmla="*/ 1048512 h 1511808"/>
              <a:gd name="connsiteX17" fmla="*/ 1840992 w 2389632"/>
              <a:gd name="connsiteY17" fmla="*/ 1139952 h 1511808"/>
              <a:gd name="connsiteX18" fmla="*/ 2042160 w 2389632"/>
              <a:gd name="connsiteY18" fmla="*/ 1109472 h 1511808"/>
              <a:gd name="connsiteX19" fmla="*/ 2097024 w 2389632"/>
              <a:gd name="connsiteY19" fmla="*/ 1133856 h 1511808"/>
              <a:gd name="connsiteX20" fmla="*/ 2097024 w 2389632"/>
              <a:gd name="connsiteY20" fmla="*/ 1267968 h 1511808"/>
              <a:gd name="connsiteX21" fmla="*/ 2212848 w 2389632"/>
              <a:gd name="connsiteY21" fmla="*/ 1402080 h 1511808"/>
              <a:gd name="connsiteX22" fmla="*/ 2334768 w 2389632"/>
              <a:gd name="connsiteY22" fmla="*/ 1377696 h 1511808"/>
              <a:gd name="connsiteX23" fmla="*/ 2316480 w 2389632"/>
              <a:gd name="connsiteY23" fmla="*/ 1024128 h 1511808"/>
              <a:gd name="connsiteX24" fmla="*/ 2389632 w 2389632"/>
              <a:gd name="connsiteY24" fmla="*/ 957072 h 1511808"/>
              <a:gd name="connsiteX25" fmla="*/ 2231136 w 2389632"/>
              <a:gd name="connsiteY25" fmla="*/ 682752 h 1511808"/>
              <a:gd name="connsiteX26" fmla="*/ 1987296 w 2389632"/>
              <a:gd name="connsiteY26" fmla="*/ 505968 h 1511808"/>
              <a:gd name="connsiteX27" fmla="*/ 1786128 w 2389632"/>
              <a:gd name="connsiteY27" fmla="*/ 213360 h 1511808"/>
              <a:gd name="connsiteX28" fmla="*/ 1700784 w 2389632"/>
              <a:gd name="connsiteY28" fmla="*/ 91440 h 1511808"/>
              <a:gd name="connsiteX29" fmla="*/ 1591056 w 2389632"/>
              <a:gd name="connsiteY29" fmla="*/ 79248 h 1511808"/>
              <a:gd name="connsiteX30" fmla="*/ 1353312 w 2389632"/>
              <a:gd name="connsiteY30" fmla="*/ 24384 h 1511808"/>
              <a:gd name="connsiteX31" fmla="*/ 1377696 w 2389632"/>
              <a:gd name="connsiteY31" fmla="*/ 134112 h 1511808"/>
              <a:gd name="connsiteX32" fmla="*/ 1292352 w 2389632"/>
              <a:gd name="connsiteY32" fmla="*/ 109728 h 1511808"/>
              <a:gd name="connsiteX33" fmla="*/ 1188720 w 2389632"/>
              <a:gd name="connsiteY33" fmla="*/ 146304 h 1511808"/>
              <a:gd name="connsiteX34" fmla="*/ 1127760 w 2389632"/>
              <a:gd name="connsiteY34" fmla="*/ 176784 h 1511808"/>
              <a:gd name="connsiteX35" fmla="*/ 1091184 w 2389632"/>
              <a:gd name="connsiteY35" fmla="*/ 176784 h 1511808"/>
              <a:gd name="connsiteX36" fmla="*/ 963168 w 2389632"/>
              <a:gd name="connsiteY36" fmla="*/ 109728 h 1511808"/>
              <a:gd name="connsiteX37" fmla="*/ 804672 w 2389632"/>
              <a:gd name="connsiteY37" fmla="*/ 0 h 1511808"/>
              <a:gd name="connsiteX38" fmla="*/ 707136 w 2389632"/>
              <a:gd name="connsiteY38" fmla="*/ 79248 h 1511808"/>
              <a:gd name="connsiteX39" fmla="*/ 804672 w 2389632"/>
              <a:gd name="connsiteY39" fmla="*/ 188976 h 1511808"/>
              <a:gd name="connsiteX40" fmla="*/ 810768 w 2389632"/>
              <a:gd name="connsiteY40" fmla="*/ 256032 h 1511808"/>
              <a:gd name="connsiteX41" fmla="*/ 719328 w 2389632"/>
              <a:gd name="connsiteY41" fmla="*/ 201168 h 1511808"/>
              <a:gd name="connsiteX42" fmla="*/ 609600 w 2389632"/>
              <a:gd name="connsiteY42" fmla="*/ 298704 h 1511808"/>
              <a:gd name="connsiteX43" fmla="*/ 518160 w 2389632"/>
              <a:gd name="connsiteY43" fmla="*/ 292608 h 1511808"/>
              <a:gd name="connsiteX44" fmla="*/ 457200 w 2389632"/>
              <a:gd name="connsiteY44" fmla="*/ 268224 h 1511808"/>
              <a:gd name="connsiteX45" fmla="*/ 274320 w 2389632"/>
              <a:gd name="connsiteY45" fmla="*/ 256032 h 1511808"/>
              <a:gd name="connsiteX46" fmla="*/ 201168 w 2389632"/>
              <a:gd name="connsiteY46" fmla="*/ 213360 h 1511808"/>
              <a:gd name="connsiteX47" fmla="*/ 97536 w 2389632"/>
              <a:gd name="connsiteY47" fmla="*/ 262128 h 1511808"/>
              <a:gd name="connsiteX48" fmla="*/ 0 w 2389632"/>
              <a:gd name="connsiteY48" fmla="*/ 316992 h 1511808"/>
              <a:gd name="connsiteX0" fmla="*/ 0 w 2392680"/>
              <a:gd name="connsiteY0" fmla="*/ 316992 h 1511808"/>
              <a:gd name="connsiteX1" fmla="*/ 152400 w 2392680"/>
              <a:gd name="connsiteY1" fmla="*/ 396240 h 1511808"/>
              <a:gd name="connsiteX2" fmla="*/ 310896 w 2392680"/>
              <a:gd name="connsiteY2" fmla="*/ 445008 h 1511808"/>
              <a:gd name="connsiteX3" fmla="*/ 469392 w 2392680"/>
              <a:gd name="connsiteY3" fmla="*/ 499872 h 1511808"/>
              <a:gd name="connsiteX4" fmla="*/ 597408 w 2392680"/>
              <a:gd name="connsiteY4" fmla="*/ 707136 h 1511808"/>
              <a:gd name="connsiteX5" fmla="*/ 603504 w 2392680"/>
              <a:gd name="connsiteY5" fmla="*/ 749808 h 1511808"/>
              <a:gd name="connsiteX6" fmla="*/ 694944 w 2392680"/>
              <a:gd name="connsiteY6" fmla="*/ 829056 h 1511808"/>
              <a:gd name="connsiteX7" fmla="*/ 725424 w 2392680"/>
              <a:gd name="connsiteY7" fmla="*/ 871728 h 1511808"/>
              <a:gd name="connsiteX8" fmla="*/ 822960 w 2392680"/>
              <a:gd name="connsiteY8" fmla="*/ 871728 h 1511808"/>
              <a:gd name="connsiteX9" fmla="*/ 847344 w 2392680"/>
              <a:gd name="connsiteY9" fmla="*/ 981456 h 1511808"/>
              <a:gd name="connsiteX10" fmla="*/ 853440 w 2392680"/>
              <a:gd name="connsiteY10" fmla="*/ 1176528 h 1511808"/>
              <a:gd name="connsiteX11" fmla="*/ 938784 w 2392680"/>
              <a:gd name="connsiteY11" fmla="*/ 1249680 h 1511808"/>
              <a:gd name="connsiteX12" fmla="*/ 1036320 w 2392680"/>
              <a:gd name="connsiteY12" fmla="*/ 1511808 h 1511808"/>
              <a:gd name="connsiteX13" fmla="*/ 1219200 w 2392680"/>
              <a:gd name="connsiteY13" fmla="*/ 1371600 h 1511808"/>
              <a:gd name="connsiteX14" fmla="*/ 1298448 w 2392680"/>
              <a:gd name="connsiteY14" fmla="*/ 1255776 h 1511808"/>
              <a:gd name="connsiteX15" fmla="*/ 1383792 w 2392680"/>
              <a:gd name="connsiteY15" fmla="*/ 1255776 h 1511808"/>
              <a:gd name="connsiteX16" fmla="*/ 1737360 w 2392680"/>
              <a:gd name="connsiteY16" fmla="*/ 1048512 h 1511808"/>
              <a:gd name="connsiteX17" fmla="*/ 1840992 w 2392680"/>
              <a:gd name="connsiteY17" fmla="*/ 1139952 h 1511808"/>
              <a:gd name="connsiteX18" fmla="*/ 2042160 w 2392680"/>
              <a:gd name="connsiteY18" fmla="*/ 1109472 h 1511808"/>
              <a:gd name="connsiteX19" fmla="*/ 2097024 w 2392680"/>
              <a:gd name="connsiteY19" fmla="*/ 1133856 h 1511808"/>
              <a:gd name="connsiteX20" fmla="*/ 2097024 w 2392680"/>
              <a:gd name="connsiteY20" fmla="*/ 1267968 h 1511808"/>
              <a:gd name="connsiteX21" fmla="*/ 2212848 w 2392680"/>
              <a:gd name="connsiteY21" fmla="*/ 1402080 h 1511808"/>
              <a:gd name="connsiteX22" fmla="*/ 2334768 w 2392680"/>
              <a:gd name="connsiteY22" fmla="*/ 1377696 h 1511808"/>
              <a:gd name="connsiteX23" fmla="*/ 2392680 w 2392680"/>
              <a:gd name="connsiteY23" fmla="*/ 1161288 h 1511808"/>
              <a:gd name="connsiteX24" fmla="*/ 2389632 w 2392680"/>
              <a:gd name="connsiteY24" fmla="*/ 957072 h 1511808"/>
              <a:gd name="connsiteX25" fmla="*/ 2231136 w 2392680"/>
              <a:gd name="connsiteY25" fmla="*/ 682752 h 1511808"/>
              <a:gd name="connsiteX26" fmla="*/ 1987296 w 2392680"/>
              <a:gd name="connsiteY26" fmla="*/ 505968 h 1511808"/>
              <a:gd name="connsiteX27" fmla="*/ 1786128 w 2392680"/>
              <a:gd name="connsiteY27" fmla="*/ 213360 h 1511808"/>
              <a:gd name="connsiteX28" fmla="*/ 1700784 w 2392680"/>
              <a:gd name="connsiteY28" fmla="*/ 91440 h 1511808"/>
              <a:gd name="connsiteX29" fmla="*/ 1591056 w 2392680"/>
              <a:gd name="connsiteY29" fmla="*/ 79248 h 1511808"/>
              <a:gd name="connsiteX30" fmla="*/ 1353312 w 2392680"/>
              <a:gd name="connsiteY30" fmla="*/ 24384 h 1511808"/>
              <a:gd name="connsiteX31" fmla="*/ 1377696 w 2392680"/>
              <a:gd name="connsiteY31" fmla="*/ 134112 h 1511808"/>
              <a:gd name="connsiteX32" fmla="*/ 1292352 w 2392680"/>
              <a:gd name="connsiteY32" fmla="*/ 109728 h 1511808"/>
              <a:gd name="connsiteX33" fmla="*/ 1188720 w 2392680"/>
              <a:gd name="connsiteY33" fmla="*/ 146304 h 1511808"/>
              <a:gd name="connsiteX34" fmla="*/ 1127760 w 2392680"/>
              <a:gd name="connsiteY34" fmla="*/ 176784 h 1511808"/>
              <a:gd name="connsiteX35" fmla="*/ 1091184 w 2392680"/>
              <a:gd name="connsiteY35" fmla="*/ 176784 h 1511808"/>
              <a:gd name="connsiteX36" fmla="*/ 963168 w 2392680"/>
              <a:gd name="connsiteY36" fmla="*/ 109728 h 1511808"/>
              <a:gd name="connsiteX37" fmla="*/ 804672 w 2392680"/>
              <a:gd name="connsiteY37" fmla="*/ 0 h 1511808"/>
              <a:gd name="connsiteX38" fmla="*/ 707136 w 2392680"/>
              <a:gd name="connsiteY38" fmla="*/ 79248 h 1511808"/>
              <a:gd name="connsiteX39" fmla="*/ 804672 w 2392680"/>
              <a:gd name="connsiteY39" fmla="*/ 188976 h 1511808"/>
              <a:gd name="connsiteX40" fmla="*/ 810768 w 2392680"/>
              <a:gd name="connsiteY40" fmla="*/ 256032 h 1511808"/>
              <a:gd name="connsiteX41" fmla="*/ 719328 w 2392680"/>
              <a:gd name="connsiteY41" fmla="*/ 201168 h 1511808"/>
              <a:gd name="connsiteX42" fmla="*/ 609600 w 2392680"/>
              <a:gd name="connsiteY42" fmla="*/ 298704 h 1511808"/>
              <a:gd name="connsiteX43" fmla="*/ 518160 w 2392680"/>
              <a:gd name="connsiteY43" fmla="*/ 292608 h 1511808"/>
              <a:gd name="connsiteX44" fmla="*/ 457200 w 2392680"/>
              <a:gd name="connsiteY44" fmla="*/ 268224 h 1511808"/>
              <a:gd name="connsiteX45" fmla="*/ 274320 w 2392680"/>
              <a:gd name="connsiteY45" fmla="*/ 256032 h 1511808"/>
              <a:gd name="connsiteX46" fmla="*/ 201168 w 2392680"/>
              <a:gd name="connsiteY46" fmla="*/ 213360 h 1511808"/>
              <a:gd name="connsiteX47" fmla="*/ 97536 w 2392680"/>
              <a:gd name="connsiteY47" fmla="*/ 262128 h 1511808"/>
              <a:gd name="connsiteX48" fmla="*/ 0 w 2392680"/>
              <a:gd name="connsiteY48" fmla="*/ 316992 h 1511808"/>
              <a:gd name="connsiteX0" fmla="*/ 0 w 2392680"/>
              <a:gd name="connsiteY0" fmla="*/ 316992 h 1511808"/>
              <a:gd name="connsiteX1" fmla="*/ 152400 w 2392680"/>
              <a:gd name="connsiteY1" fmla="*/ 396240 h 1511808"/>
              <a:gd name="connsiteX2" fmla="*/ 310896 w 2392680"/>
              <a:gd name="connsiteY2" fmla="*/ 445008 h 1511808"/>
              <a:gd name="connsiteX3" fmla="*/ 469392 w 2392680"/>
              <a:gd name="connsiteY3" fmla="*/ 499872 h 1511808"/>
              <a:gd name="connsiteX4" fmla="*/ 597408 w 2392680"/>
              <a:gd name="connsiteY4" fmla="*/ 707136 h 1511808"/>
              <a:gd name="connsiteX5" fmla="*/ 603504 w 2392680"/>
              <a:gd name="connsiteY5" fmla="*/ 749808 h 1511808"/>
              <a:gd name="connsiteX6" fmla="*/ 694944 w 2392680"/>
              <a:gd name="connsiteY6" fmla="*/ 829056 h 1511808"/>
              <a:gd name="connsiteX7" fmla="*/ 725424 w 2392680"/>
              <a:gd name="connsiteY7" fmla="*/ 871728 h 1511808"/>
              <a:gd name="connsiteX8" fmla="*/ 822960 w 2392680"/>
              <a:gd name="connsiteY8" fmla="*/ 871728 h 1511808"/>
              <a:gd name="connsiteX9" fmla="*/ 847344 w 2392680"/>
              <a:gd name="connsiteY9" fmla="*/ 981456 h 1511808"/>
              <a:gd name="connsiteX10" fmla="*/ 853440 w 2392680"/>
              <a:gd name="connsiteY10" fmla="*/ 1176528 h 1511808"/>
              <a:gd name="connsiteX11" fmla="*/ 938784 w 2392680"/>
              <a:gd name="connsiteY11" fmla="*/ 1249680 h 1511808"/>
              <a:gd name="connsiteX12" fmla="*/ 1036320 w 2392680"/>
              <a:gd name="connsiteY12" fmla="*/ 1511808 h 1511808"/>
              <a:gd name="connsiteX13" fmla="*/ 1219200 w 2392680"/>
              <a:gd name="connsiteY13" fmla="*/ 1371600 h 1511808"/>
              <a:gd name="connsiteX14" fmla="*/ 1298448 w 2392680"/>
              <a:gd name="connsiteY14" fmla="*/ 1255776 h 1511808"/>
              <a:gd name="connsiteX15" fmla="*/ 1383792 w 2392680"/>
              <a:gd name="connsiteY15" fmla="*/ 1255776 h 1511808"/>
              <a:gd name="connsiteX16" fmla="*/ 1737360 w 2392680"/>
              <a:gd name="connsiteY16" fmla="*/ 1048512 h 1511808"/>
              <a:gd name="connsiteX17" fmla="*/ 1840992 w 2392680"/>
              <a:gd name="connsiteY17" fmla="*/ 1139952 h 1511808"/>
              <a:gd name="connsiteX18" fmla="*/ 2042160 w 2392680"/>
              <a:gd name="connsiteY18" fmla="*/ 1109472 h 1511808"/>
              <a:gd name="connsiteX19" fmla="*/ 2097024 w 2392680"/>
              <a:gd name="connsiteY19" fmla="*/ 1133856 h 1511808"/>
              <a:gd name="connsiteX20" fmla="*/ 2097024 w 2392680"/>
              <a:gd name="connsiteY20" fmla="*/ 1267968 h 1511808"/>
              <a:gd name="connsiteX21" fmla="*/ 2212848 w 2392680"/>
              <a:gd name="connsiteY21" fmla="*/ 1402080 h 1511808"/>
              <a:gd name="connsiteX22" fmla="*/ 2339848 w 2392680"/>
              <a:gd name="connsiteY22" fmla="*/ 1375156 h 1511808"/>
              <a:gd name="connsiteX23" fmla="*/ 2392680 w 2392680"/>
              <a:gd name="connsiteY23" fmla="*/ 1161288 h 1511808"/>
              <a:gd name="connsiteX24" fmla="*/ 2389632 w 2392680"/>
              <a:gd name="connsiteY24" fmla="*/ 957072 h 1511808"/>
              <a:gd name="connsiteX25" fmla="*/ 2231136 w 2392680"/>
              <a:gd name="connsiteY25" fmla="*/ 682752 h 1511808"/>
              <a:gd name="connsiteX26" fmla="*/ 1987296 w 2392680"/>
              <a:gd name="connsiteY26" fmla="*/ 505968 h 1511808"/>
              <a:gd name="connsiteX27" fmla="*/ 1786128 w 2392680"/>
              <a:gd name="connsiteY27" fmla="*/ 213360 h 1511808"/>
              <a:gd name="connsiteX28" fmla="*/ 1700784 w 2392680"/>
              <a:gd name="connsiteY28" fmla="*/ 91440 h 1511808"/>
              <a:gd name="connsiteX29" fmla="*/ 1591056 w 2392680"/>
              <a:gd name="connsiteY29" fmla="*/ 79248 h 1511808"/>
              <a:gd name="connsiteX30" fmla="*/ 1353312 w 2392680"/>
              <a:gd name="connsiteY30" fmla="*/ 24384 h 1511808"/>
              <a:gd name="connsiteX31" fmla="*/ 1377696 w 2392680"/>
              <a:gd name="connsiteY31" fmla="*/ 134112 h 1511808"/>
              <a:gd name="connsiteX32" fmla="*/ 1292352 w 2392680"/>
              <a:gd name="connsiteY32" fmla="*/ 109728 h 1511808"/>
              <a:gd name="connsiteX33" fmla="*/ 1188720 w 2392680"/>
              <a:gd name="connsiteY33" fmla="*/ 146304 h 1511808"/>
              <a:gd name="connsiteX34" fmla="*/ 1127760 w 2392680"/>
              <a:gd name="connsiteY34" fmla="*/ 176784 h 1511808"/>
              <a:gd name="connsiteX35" fmla="*/ 1091184 w 2392680"/>
              <a:gd name="connsiteY35" fmla="*/ 176784 h 1511808"/>
              <a:gd name="connsiteX36" fmla="*/ 963168 w 2392680"/>
              <a:gd name="connsiteY36" fmla="*/ 109728 h 1511808"/>
              <a:gd name="connsiteX37" fmla="*/ 804672 w 2392680"/>
              <a:gd name="connsiteY37" fmla="*/ 0 h 1511808"/>
              <a:gd name="connsiteX38" fmla="*/ 707136 w 2392680"/>
              <a:gd name="connsiteY38" fmla="*/ 79248 h 1511808"/>
              <a:gd name="connsiteX39" fmla="*/ 804672 w 2392680"/>
              <a:gd name="connsiteY39" fmla="*/ 188976 h 1511808"/>
              <a:gd name="connsiteX40" fmla="*/ 810768 w 2392680"/>
              <a:gd name="connsiteY40" fmla="*/ 256032 h 1511808"/>
              <a:gd name="connsiteX41" fmla="*/ 719328 w 2392680"/>
              <a:gd name="connsiteY41" fmla="*/ 201168 h 1511808"/>
              <a:gd name="connsiteX42" fmla="*/ 609600 w 2392680"/>
              <a:gd name="connsiteY42" fmla="*/ 298704 h 1511808"/>
              <a:gd name="connsiteX43" fmla="*/ 518160 w 2392680"/>
              <a:gd name="connsiteY43" fmla="*/ 292608 h 1511808"/>
              <a:gd name="connsiteX44" fmla="*/ 457200 w 2392680"/>
              <a:gd name="connsiteY44" fmla="*/ 268224 h 1511808"/>
              <a:gd name="connsiteX45" fmla="*/ 274320 w 2392680"/>
              <a:gd name="connsiteY45" fmla="*/ 256032 h 1511808"/>
              <a:gd name="connsiteX46" fmla="*/ 201168 w 2392680"/>
              <a:gd name="connsiteY46" fmla="*/ 213360 h 1511808"/>
              <a:gd name="connsiteX47" fmla="*/ 97536 w 2392680"/>
              <a:gd name="connsiteY47" fmla="*/ 262128 h 1511808"/>
              <a:gd name="connsiteX48" fmla="*/ 0 w 2392680"/>
              <a:gd name="connsiteY48" fmla="*/ 316992 h 1511808"/>
              <a:gd name="connsiteX0" fmla="*/ 0 w 2389632"/>
              <a:gd name="connsiteY0" fmla="*/ 316992 h 1511808"/>
              <a:gd name="connsiteX1" fmla="*/ 152400 w 2389632"/>
              <a:gd name="connsiteY1" fmla="*/ 396240 h 1511808"/>
              <a:gd name="connsiteX2" fmla="*/ 310896 w 2389632"/>
              <a:gd name="connsiteY2" fmla="*/ 445008 h 1511808"/>
              <a:gd name="connsiteX3" fmla="*/ 469392 w 2389632"/>
              <a:gd name="connsiteY3" fmla="*/ 499872 h 1511808"/>
              <a:gd name="connsiteX4" fmla="*/ 597408 w 2389632"/>
              <a:gd name="connsiteY4" fmla="*/ 707136 h 1511808"/>
              <a:gd name="connsiteX5" fmla="*/ 603504 w 2389632"/>
              <a:gd name="connsiteY5" fmla="*/ 749808 h 1511808"/>
              <a:gd name="connsiteX6" fmla="*/ 694944 w 2389632"/>
              <a:gd name="connsiteY6" fmla="*/ 829056 h 1511808"/>
              <a:gd name="connsiteX7" fmla="*/ 725424 w 2389632"/>
              <a:gd name="connsiteY7" fmla="*/ 871728 h 1511808"/>
              <a:gd name="connsiteX8" fmla="*/ 822960 w 2389632"/>
              <a:gd name="connsiteY8" fmla="*/ 871728 h 1511808"/>
              <a:gd name="connsiteX9" fmla="*/ 847344 w 2389632"/>
              <a:gd name="connsiteY9" fmla="*/ 981456 h 1511808"/>
              <a:gd name="connsiteX10" fmla="*/ 853440 w 2389632"/>
              <a:gd name="connsiteY10" fmla="*/ 1176528 h 1511808"/>
              <a:gd name="connsiteX11" fmla="*/ 938784 w 2389632"/>
              <a:gd name="connsiteY11" fmla="*/ 1249680 h 1511808"/>
              <a:gd name="connsiteX12" fmla="*/ 1036320 w 2389632"/>
              <a:gd name="connsiteY12" fmla="*/ 1511808 h 1511808"/>
              <a:gd name="connsiteX13" fmla="*/ 1219200 w 2389632"/>
              <a:gd name="connsiteY13" fmla="*/ 1371600 h 1511808"/>
              <a:gd name="connsiteX14" fmla="*/ 1298448 w 2389632"/>
              <a:gd name="connsiteY14" fmla="*/ 1255776 h 1511808"/>
              <a:gd name="connsiteX15" fmla="*/ 1383792 w 2389632"/>
              <a:gd name="connsiteY15" fmla="*/ 1255776 h 1511808"/>
              <a:gd name="connsiteX16" fmla="*/ 1737360 w 2389632"/>
              <a:gd name="connsiteY16" fmla="*/ 1048512 h 1511808"/>
              <a:gd name="connsiteX17" fmla="*/ 1840992 w 2389632"/>
              <a:gd name="connsiteY17" fmla="*/ 1139952 h 1511808"/>
              <a:gd name="connsiteX18" fmla="*/ 2042160 w 2389632"/>
              <a:gd name="connsiteY18" fmla="*/ 1109472 h 1511808"/>
              <a:gd name="connsiteX19" fmla="*/ 2097024 w 2389632"/>
              <a:gd name="connsiteY19" fmla="*/ 1133856 h 1511808"/>
              <a:gd name="connsiteX20" fmla="*/ 2097024 w 2389632"/>
              <a:gd name="connsiteY20" fmla="*/ 1267968 h 1511808"/>
              <a:gd name="connsiteX21" fmla="*/ 2212848 w 2389632"/>
              <a:gd name="connsiteY21" fmla="*/ 1402080 h 1511808"/>
              <a:gd name="connsiteX22" fmla="*/ 2339848 w 2389632"/>
              <a:gd name="connsiteY22" fmla="*/ 1375156 h 1511808"/>
              <a:gd name="connsiteX23" fmla="*/ 2334260 w 2389632"/>
              <a:gd name="connsiteY23" fmla="*/ 1151128 h 1511808"/>
              <a:gd name="connsiteX24" fmla="*/ 2389632 w 2389632"/>
              <a:gd name="connsiteY24" fmla="*/ 957072 h 1511808"/>
              <a:gd name="connsiteX25" fmla="*/ 2231136 w 2389632"/>
              <a:gd name="connsiteY25" fmla="*/ 682752 h 1511808"/>
              <a:gd name="connsiteX26" fmla="*/ 1987296 w 2389632"/>
              <a:gd name="connsiteY26" fmla="*/ 505968 h 1511808"/>
              <a:gd name="connsiteX27" fmla="*/ 1786128 w 2389632"/>
              <a:gd name="connsiteY27" fmla="*/ 213360 h 1511808"/>
              <a:gd name="connsiteX28" fmla="*/ 1700784 w 2389632"/>
              <a:gd name="connsiteY28" fmla="*/ 91440 h 1511808"/>
              <a:gd name="connsiteX29" fmla="*/ 1591056 w 2389632"/>
              <a:gd name="connsiteY29" fmla="*/ 79248 h 1511808"/>
              <a:gd name="connsiteX30" fmla="*/ 1353312 w 2389632"/>
              <a:gd name="connsiteY30" fmla="*/ 24384 h 1511808"/>
              <a:gd name="connsiteX31" fmla="*/ 1377696 w 2389632"/>
              <a:gd name="connsiteY31" fmla="*/ 134112 h 1511808"/>
              <a:gd name="connsiteX32" fmla="*/ 1292352 w 2389632"/>
              <a:gd name="connsiteY32" fmla="*/ 109728 h 1511808"/>
              <a:gd name="connsiteX33" fmla="*/ 1188720 w 2389632"/>
              <a:gd name="connsiteY33" fmla="*/ 146304 h 1511808"/>
              <a:gd name="connsiteX34" fmla="*/ 1127760 w 2389632"/>
              <a:gd name="connsiteY34" fmla="*/ 176784 h 1511808"/>
              <a:gd name="connsiteX35" fmla="*/ 1091184 w 2389632"/>
              <a:gd name="connsiteY35" fmla="*/ 176784 h 1511808"/>
              <a:gd name="connsiteX36" fmla="*/ 963168 w 2389632"/>
              <a:gd name="connsiteY36" fmla="*/ 109728 h 1511808"/>
              <a:gd name="connsiteX37" fmla="*/ 804672 w 2389632"/>
              <a:gd name="connsiteY37" fmla="*/ 0 h 1511808"/>
              <a:gd name="connsiteX38" fmla="*/ 707136 w 2389632"/>
              <a:gd name="connsiteY38" fmla="*/ 79248 h 1511808"/>
              <a:gd name="connsiteX39" fmla="*/ 804672 w 2389632"/>
              <a:gd name="connsiteY39" fmla="*/ 188976 h 1511808"/>
              <a:gd name="connsiteX40" fmla="*/ 810768 w 2389632"/>
              <a:gd name="connsiteY40" fmla="*/ 256032 h 1511808"/>
              <a:gd name="connsiteX41" fmla="*/ 719328 w 2389632"/>
              <a:gd name="connsiteY41" fmla="*/ 201168 h 1511808"/>
              <a:gd name="connsiteX42" fmla="*/ 609600 w 2389632"/>
              <a:gd name="connsiteY42" fmla="*/ 298704 h 1511808"/>
              <a:gd name="connsiteX43" fmla="*/ 518160 w 2389632"/>
              <a:gd name="connsiteY43" fmla="*/ 292608 h 1511808"/>
              <a:gd name="connsiteX44" fmla="*/ 457200 w 2389632"/>
              <a:gd name="connsiteY44" fmla="*/ 268224 h 1511808"/>
              <a:gd name="connsiteX45" fmla="*/ 274320 w 2389632"/>
              <a:gd name="connsiteY45" fmla="*/ 256032 h 1511808"/>
              <a:gd name="connsiteX46" fmla="*/ 201168 w 2389632"/>
              <a:gd name="connsiteY46" fmla="*/ 213360 h 1511808"/>
              <a:gd name="connsiteX47" fmla="*/ 97536 w 2389632"/>
              <a:gd name="connsiteY47" fmla="*/ 262128 h 1511808"/>
              <a:gd name="connsiteX48" fmla="*/ 0 w 2389632"/>
              <a:gd name="connsiteY48" fmla="*/ 316992 h 1511808"/>
              <a:gd name="connsiteX0" fmla="*/ 0 w 2389632"/>
              <a:gd name="connsiteY0" fmla="*/ 316992 h 1511808"/>
              <a:gd name="connsiteX1" fmla="*/ 152400 w 2389632"/>
              <a:gd name="connsiteY1" fmla="*/ 396240 h 1511808"/>
              <a:gd name="connsiteX2" fmla="*/ 310896 w 2389632"/>
              <a:gd name="connsiteY2" fmla="*/ 445008 h 1511808"/>
              <a:gd name="connsiteX3" fmla="*/ 469392 w 2389632"/>
              <a:gd name="connsiteY3" fmla="*/ 499872 h 1511808"/>
              <a:gd name="connsiteX4" fmla="*/ 597408 w 2389632"/>
              <a:gd name="connsiteY4" fmla="*/ 707136 h 1511808"/>
              <a:gd name="connsiteX5" fmla="*/ 603504 w 2389632"/>
              <a:gd name="connsiteY5" fmla="*/ 749808 h 1511808"/>
              <a:gd name="connsiteX6" fmla="*/ 694944 w 2389632"/>
              <a:gd name="connsiteY6" fmla="*/ 829056 h 1511808"/>
              <a:gd name="connsiteX7" fmla="*/ 725424 w 2389632"/>
              <a:gd name="connsiteY7" fmla="*/ 871728 h 1511808"/>
              <a:gd name="connsiteX8" fmla="*/ 822960 w 2389632"/>
              <a:gd name="connsiteY8" fmla="*/ 871728 h 1511808"/>
              <a:gd name="connsiteX9" fmla="*/ 847344 w 2389632"/>
              <a:gd name="connsiteY9" fmla="*/ 981456 h 1511808"/>
              <a:gd name="connsiteX10" fmla="*/ 853440 w 2389632"/>
              <a:gd name="connsiteY10" fmla="*/ 1176528 h 1511808"/>
              <a:gd name="connsiteX11" fmla="*/ 938784 w 2389632"/>
              <a:gd name="connsiteY11" fmla="*/ 1249680 h 1511808"/>
              <a:gd name="connsiteX12" fmla="*/ 1036320 w 2389632"/>
              <a:gd name="connsiteY12" fmla="*/ 1511808 h 1511808"/>
              <a:gd name="connsiteX13" fmla="*/ 1219200 w 2389632"/>
              <a:gd name="connsiteY13" fmla="*/ 1371600 h 1511808"/>
              <a:gd name="connsiteX14" fmla="*/ 1298448 w 2389632"/>
              <a:gd name="connsiteY14" fmla="*/ 1255776 h 1511808"/>
              <a:gd name="connsiteX15" fmla="*/ 1383792 w 2389632"/>
              <a:gd name="connsiteY15" fmla="*/ 1255776 h 1511808"/>
              <a:gd name="connsiteX16" fmla="*/ 1737360 w 2389632"/>
              <a:gd name="connsiteY16" fmla="*/ 1048512 h 1511808"/>
              <a:gd name="connsiteX17" fmla="*/ 1840992 w 2389632"/>
              <a:gd name="connsiteY17" fmla="*/ 1139952 h 1511808"/>
              <a:gd name="connsiteX18" fmla="*/ 2042160 w 2389632"/>
              <a:gd name="connsiteY18" fmla="*/ 1109472 h 1511808"/>
              <a:gd name="connsiteX19" fmla="*/ 2097024 w 2389632"/>
              <a:gd name="connsiteY19" fmla="*/ 1133856 h 1511808"/>
              <a:gd name="connsiteX20" fmla="*/ 2097024 w 2389632"/>
              <a:gd name="connsiteY20" fmla="*/ 1267968 h 1511808"/>
              <a:gd name="connsiteX21" fmla="*/ 2212848 w 2389632"/>
              <a:gd name="connsiteY21" fmla="*/ 1402080 h 1511808"/>
              <a:gd name="connsiteX22" fmla="*/ 2339848 w 2389632"/>
              <a:gd name="connsiteY22" fmla="*/ 1375156 h 1511808"/>
              <a:gd name="connsiteX23" fmla="*/ 2334260 w 2389632"/>
              <a:gd name="connsiteY23" fmla="*/ 1151128 h 1511808"/>
              <a:gd name="connsiteX24" fmla="*/ 2389632 w 2389632"/>
              <a:gd name="connsiteY24" fmla="*/ 957072 h 1511808"/>
              <a:gd name="connsiteX25" fmla="*/ 2231136 w 2389632"/>
              <a:gd name="connsiteY25" fmla="*/ 682752 h 1511808"/>
              <a:gd name="connsiteX26" fmla="*/ 1987296 w 2389632"/>
              <a:gd name="connsiteY26" fmla="*/ 505968 h 1511808"/>
              <a:gd name="connsiteX27" fmla="*/ 1786128 w 2389632"/>
              <a:gd name="connsiteY27" fmla="*/ 213360 h 1511808"/>
              <a:gd name="connsiteX28" fmla="*/ 1700784 w 2389632"/>
              <a:gd name="connsiteY28" fmla="*/ 91440 h 1511808"/>
              <a:gd name="connsiteX29" fmla="*/ 1591056 w 2389632"/>
              <a:gd name="connsiteY29" fmla="*/ 79248 h 1511808"/>
              <a:gd name="connsiteX30" fmla="*/ 1353312 w 2389632"/>
              <a:gd name="connsiteY30" fmla="*/ 24384 h 1511808"/>
              <a:gd name="connsiteX31" fmla="*/ 1377696 w 2389632"/>
              <a:gd name="connsiteY31" fmla="*/ 134112 h 1511808"/>
              <a:gd name="connsiteX32" fmla="*/ 1292352 w 2389632"/>
              <a:gd name="connsiteY32" fmla="*/ 109728 h 1511808"/>
              <a:gd name="connsiteX33" fmla="*/ 1188720 w 2389632"/>
              <a:gd name="connsiteY33" fmla="*/ 146304 h 1511808"/>
              <a:gd name="connsiteX34" fmla="*/ 1127760 w 2389632"/>
              <a:gd name="connsiteY34" fmla="*/ 176784 h 1511808"/>
              <a:gd name="connsiteX35" fmla="*/ 1091184 w 2389632"/>
              <a:gd name="connsiteY35" fmla="*/ 176784 h 1511808"/>
              <a:gd name="connsiteX36" fmla="*/ 963168 w 2389632"/>
              <a:gd name="connsiteY36" fmla="*/ 109728 h 1511808"/>
              <a:gd name="connsiteX37" fmla="*/ 804672 w 2389632"/>
              <a:gd name="connsiteY37" fmla="*/ 0 h 1511808"/>
              <a:gd name="connsiteX38" fmla="*/ 707136 w 2389632"/>
              <a:gd name="connsiteY38" fmla="*/ 79248 h 1511808"/>
              <a:gd name="connsiteX39" fmla="*/ 804672 w 2389632"/>
              <a:gd name="connsiteY39" fmla="*/ 188976 h 1511808"/>
              <a:gd name="connsiteX40" fmla="*/ 810768 w 2389632"/>
              <a:gd name="connsiteY40" fmla="*/ 256032 h 1511808"/>
              <a:gd name="connsiteX41" fmla="*/ 719328 w 2389632"/>
              <a:gd name="connsiteY41" fmla="*/ 201168 h 1511808"/>
              <a:gd name="connsiteX42" fmla="*/ 609600 w 2389632"/>
              <a:gd name="connsiteY42" fmla="*/ 298704 h 1511808"/>
              <a:gd name="connsiteX43" fmla="*/ 518160 w 2389632"/>
              <a:gd name="connsiteY43" fmla="*/ 292608 h 1511808"/>
              <a:gd name="connsiteX44" fmla="*/ 457200 w 2389632"/>
              <a:gd name="connsiteY44" fmla="*/ 268224 h 1511808"/>
              <a:gd name="connsiteX45" fmla="*/ 274320 w 2389632"/>
              <a:gd name="connsiteY45" fmla="*/ 256032 h 1511808"/>
              <a:gd name="connsiteX46" fmla="*/ 201168 w 2389632"/>
              <a:gd name="connsiteY46" fmla="*/ 213360 h 1511808"/>
              <a:gd name="connsiteX47" fmla="*/ 97536 w 2389632"/>
              <a:gd name="connsiteY47" fmla="*/ 262128 h 1511808"/>
              <a:gd name="connsiteX48" fmla="*/ 0 w 2389632"/>
              <a:gd name="connsiteY48" fmla="*/ 316992 h 1511808"/>
              <a:gd name="connsiteX0" fmla="*/ 0 w 2389632"/>
              <a:gd name="connsiteY0" fmla="*/ 316992 h 1511808"/>
              <a:gd name="connsiteX1" fmla="*/ 152400 w 2389632"/>
              <a:gd name="connsiteY1" fmla="*/ 396240 h 1511808"/>
              <a:gd name="connsiteX2" fmla="*/ 310896 w 2389632"/>
              <a:gd name="connsiteY2" fmla="*/ 445008 h 1511808"/>
              <a:gd name="connsiteX3" fmla="*/ 469392 w 2389632"/>
              <a:gd name="connsiteY3" fmla="*/ 499872 h 1511808"/>
              <a:gd name="connsiteX4" fmla="*/ 597408 w 2389632"/>
              <a:gd name="connsiteY4" fmla="*/ 707136 h 1511808"/>
              <a:gd name="connsiteX5" fmla="*/ 603504 w 2389632"/>
              <a:gd name="connsiteY5" fmla="*/ 749808 h 1511808"/>
              <a:gd name="connsiteX6" fmla="*/ 694944 w 2389632"/>
              <a:gd name="connsiteY6" fmla="*/ 829056 h 1511808"/>
              <a:gd name="connsiteX7" fmla="*/ 725424 w 2389632"/>
              <a:gd name="connsiteY7" fmla="*/ 871728 h 1511808"/>
              <a:gd name="connsiteX8" fmla="*/ 822960 w 2389632"/>
              <a:gd name="connsiteY8" fmla="*/ 871728 h 1511808"/>
              <a:gd name="connsiteX9" fmla="*/ 847344 w 2389632"/>
              <a:gd name="connsiteY9" fmla="*/ 981456 h 1511808"/>
              <a:gd name="connsiteX10" fmla="*/ 853440 w 2389632"/>
              <a:gd name="connsiteY10" fmla="*/ 1176528 h 1511808"/>
              <a:gd name="connsiteX11" fmla="*/ 938784 w 2389632"/>
              <a:gd name="connsiteY11" fmla="*/ 1249680 h 1511808"/>
              <a:gd name="connsiteX12" fmla="*/ 1036320 w 2389632"/>
              <a:gd name="connsiteY12" fmla="*/ 1511808 h 1511808"/>
              <a:gd name="connsiteX13" fmla="*/ 1219200 w 2389632"/>
              <a:gd name="connsiteY13" fmla="*/ 1371600 h 1511808"/>
              <a:gd name="connsiteX14" fmla="*/ 1298448 w 2389632"/>
              <a:gd name="connsiteY14" fmla="*/ 1255776 h 1511808"/>
              <a:gd name="connsiteX15" fmla="*/ 1383792 w 2389632"/>
              <a:gd name="connsiteY15" fmla="*/ 1255776 h 1511808"/>
              <a:gd name="connsiteX16" fmla="*/ 1737360 w 2389632"/>
              <a:gd name="connsiteY16" fmla="*/ 1048512 h 1511808"/>
              <a:gd name="connsiteX17" fmla="*/ 1840992 w 2389632"/>
              <a:gd name="connsiteY17" fmla="*/ 1139952 h 1511808"/>
              <a:gd name="connsiteX18" fmla="*/ 2042160 w 2389632"/>
              <a:gd name="connsiteY18" fmla="*/ 1109472 h 1511808"/>
              <a:gd name="connsiteX19" fmla="*/ 2097024 w 2389632"/>
              <a:gd name="connsiteY19" fmla="*/ 1133856 h 1511808"/>
              <a:gd name="connsiteX20" fmla="*/ 2097024 w 2389632"/>
              <a:gd name="connsiteY20" fmla="*/ 1267968 h 1511808"/>
              <a:gd name="connsiteX21" fmla="*/ 2212848 w 2389632"/>
              <a:gd name="connsiteY21" fmla="*/ 1402080 h 1511808"/>
              <a:gd name="connsiteX22" fmla="*/ 2339848 w 2389632"/>
              <a:gd name="connsiteY22" fmla="*/ 1375156 h 1511808"/>
              <a:gd name="connsiteX23" fmla="*/ 2334260 w 2389632"/>
              <a:gd name="connsiteY23" fmla="*/ 1151128 h 1511808"/>
              <a:gd name="connsiteX24" fmla="*/ 2389632 w 2389632"/>
              <a:gd name="connsiteY24" fmla="*/ 957072 h 1511808"/>
              <a:gd name="connsiteX25" fmla="*/ 2231136 w 2389632"/>
              <a:gd name="connsiteY25" fmla="*/ 682752 h 1511808"/>
              <a:gd name="connsiteX26" fmla="*/ 1987296 w 2389632"/>
              <a:gd name="connsiteY26" fmla="*/ 505968 h 1511808"/>
              <a:gd name="connsiteX27" fmla="*/ 1786128 w 2389632"/>
              <a:gd name="connsiteY27" fmla="*/ 213360 h 1511808"/>
              <a:gd name="connsiteX28" fmla="*/ 1700784 w 2389632"/>
              <a:gd name="connsiteY28" fmla="*/ 91440 h 1511808"/>
              <a:gd name="connsiteX29" fmla="*/ 1591056 w 2389632"/>
              <a:gd name="connsiteY29" fmla="*/ 79248 h 1511808"/>
              <a:gd name="connsiteX30" fmla="*/ 1353312 w 2389632"/>
              <a:gd name="connsiteY30" fmla="*/ 24384 h 1511808"/>
              <a:gd name="connsiteX31" fmla="*/ 1377696 w 2389632"/>
              <a:gd name="connsiteY31" fmla="*/ 134112 h 1511808"/>
              <a:gd name="connsiteX32" fmla="*/ 1292352 w 2389632"/>
              <a:gd name="connsiteY32" fmla="*/ 109728 h 1511808"/>
              <a:gd name="connsiteX33" fmla="*/ 1188720 w 2389632"/>
              <a:gd name="connsiteY33" fmla="*/ 146304 h 1511808"/>
              <a:gd name="connsiteX34" fmla="*/ 1127760 w 2389632"/>
              <a:gd name="connsiteY34" fmla="*/ 176784 h 1511808"/>
              <a:gd name="connsiteX35" fmla="*/ 1091184 w 2389632"/>
              <a:gd name="connsiteY35" fmla="*/ 176784 h 1511808"/>
              <a:gd name="connsiteX36" fmla="*/ 963168 w 2389632"/>
              <a:gd name="connsiteY36" fmla="*/ 109728 h 1511808"/>
              <a:gd name="connsiteX37" fmla="*/ 804672 w 2389632"/>
              <a:gd name="connsiteY37" fmla="*/ 0 h 1511808"/>
              <a:gd name="connsiteX38" fmla="*/ 707136 w 2389632"/>
              <a:gd name="connsiteY38" fmla="*/ 79248 h 1511808"/>
              <a:gd name="connsiteX39" fmla="*/ 804672 w 2389632"/>
              <a:gd name="connsiteY39" fmla="*/ 188976 h 1511808"/>
              <a:gd name="connsiteX40" fmla="*/ 810768 w 2389632"/>
              <a:gd name="connsiteY40" fmla="*/ 256032 h 1511808"/>
              <a:gd name="connsiteX41" fmla="*/ 719328 w 2389632"/>
              <a:gd name="connsiteY41" fmla="*/ 201168 h 1511808"/>
              <a:gd name="connsiteX42" fmla="*/ 609600 w 2389632"/>
              <a:gd name="connsiteY42" fmla="*/ 298704 h 1511808"/>
              <a:gd name="connsiteX43" fmla="*/ 518160 w 2389632"/>
              <a:gd name="connsiteY43" fmla="*/ 292608 h 1511808"/>
              <a:gd name="connsiteX44" fmla="*/ 457200 w 2389632"/>
              <a:gd name="connsiteY44" fmla="*/ 268224 h 1511808"/>
              <a:gd name="connsiteX45" fmla="*/ 274320 w 2389632"/>
              <a:gd name="connsiteY45" fmla="*/ 256032 h 1511808"/>
              <a:gd name="connsiteX46" fmla="*/ 201168 w 2389632"/>
              <a:gd name="connsiteY46" fmla="*/ 213360 h 1511808"/>
              <a:gd name="connsiteX47" fmla="*/ 97536 w 2389632"/>
              <a:gd name="connsiteY47" fmla="*/ 262128 h 1511808"/>
              <a:gd name="connsiteX48" fmla="*/ 0 w 2389632"/>
              <a:gd name="connsiteY48" fmla="*/ 316992 h 1511808"/>
              <a:gd name="connsiteX0" fmla="*/ 0 w 2414913"/>
              <a:gd name="connsiteY0" fmla="*/ 316992 h 1511808"/>
              <a:gd name="connsiteX1" fmla="*/ 152400 w 2414913"/>
              <a:gd name="connsiteY1" fmla="*/ 396240 h 1511808"/>
              <a:gd name="connsiteX2" fmla="*/ 310896 w 2414913"/>
              <a:gd name="connsiteY2" fmla="*/ 445008 h 1511808"/>
              <a:gd name="connsiteX3" fmla="*/ 469392 w 2414913"/>
              <a:gd name="connsiteY3" fmla="*/ 499872 h 1511808"/>
              <a:gd name="connsiteX4" fmla="*/ 597408 w 2414913"/>
              <a:gd name="connsiteY4" fmla="*/ 707136 h 1511808"/>
              <a:gd name="connsiteX5" fmla="*/ 603504 w 2414913"/>
              <a:gd name="connsiteY5" fmla="*/ 749808 h 1511808"/>
              <a:gd name="connsiteX6" fmla="*/ 694944 w 2414913"/>
              <a:gd name="connsiteY6" fmla="*/ 829056 h 1511808"/>
              <a:gd name="connsiteX7" fmla="*/ 725424 w 2414913"/>
              <a:gd name="connsiteY7" fmla="*/ 871728 h 1511808"/>
              <a:gd name="connsiteX8" fmla="*/ 822960 w 2414913"/>
              <a:gd name="connsiteY8" fmla="*/ 871728 h 1511808"/>
              <a:gd name="connsiteX9" fmla="*/ 847344 w 2414913"/>
              <a:gd name="connsiteY9" fmla="*/ 981456 h 1511808"/>
              <a:gd name="connsiteX10" fmla="*/ 853440 w 2414913"/>
              <a:gd name="connsiteY10" fmla="*/ 1176528 h 1511808"/>
              <a:gd name="connsiteX11" fmla="*/ 938784 w 2414913"/>
              <a:gd name="connsiteY11" fmla="*/ 1249680 h 1511808"/>
              <a:gd name="connsiteX12" fmla="*/ 1036320 w 2414913"/>
              <a:gd name="connsiteY12" fmla="*/ 1511808 h 1511808"/>
              <a:gd name="connsiteX13" fmla="*/ 1219200 w 2414913"/>
              <a:gd name="connsiteY13" fmla="*/ 1371600 h 1511808"/>
              <a:gd name="connsiteX14" fmla="*/ 1298448 w 2414913"/>
              <a:gd name="connsiteY14" fmla="*/ 1255776 h 1511808"/>
              <a:gd name="connsiteX15" fmla="*/ 1383792 w 2414913"/>
              <a:gd name="connsiteY15" fmla="*/ 1255776 h 1511808"/>
              <a:gd name="connsiteX16" fmla="*/ 1737360 w 2414913"/>
              <a:gd name="connsiteY16" fmla="*/ 1048512 h 1511808"/>
              <a:gd name="connsiteX17" fmla="*/ 1840992 w 2414913"/>
              <a:gd name="connsiteY17" fmla="*/ 1139952 h 1511808"/>
              <a:gd name="connsiteX18" fmla="*/ 2042160 w 2414913"/>
              <a:gd name="connsiteY18" fmla="*/ 1109472 h 1511808"/>
              <a:gd name="connsiteX19" fmla="*/ 2097024 w 2414913"/>
              <a:gd name="connsiteY19" fmla="*/ 1133856 h 1511808"/>
              <a:gd name="connsiteX20" fmla="*/ 2097024 w 2414913"/>
              <a:gd name="connsiteY20" fmla="*/ 1267968 h 1511808"/>
              <a:gd name="connsiteX21" fmla="*/ 2212848 w 2414913"/>
              <a:gd name="connsiteY21" fmla="*/ 1402080 h 1511808"/>
              <a:gd name="connsiteX22" fmla="*/ 2339848 w 2414913"/>
              <a:gd name="connsiteY22" fmla="*/ 1375156 h 1511808"/>
              <a:gd name="connsiteX23" fmla="*/ 2405380 w 2414913"/>
              <a:gd name="connsiteY23" fmla="*/ 1201928 h 1511808"/>
              <a:gd name="connsiteX24" fmla="*/ 2389632 w 2414913"/>
              <a:gd name="connsiteY24" fmla="*/ 957072 h 1511808"/>
              <a:gd name="connsiteX25" fmla="*/ 2231136 w 2414913"/>
              <a:gd name="connsiteY25" fmla="*/ 682752 h 1511808"/>
              <a:gd name="connsiteX26" fmla="*/ 1987296 w 2414913"/>
              <a:gd name="connsiteY26" fmla="*/ 505968 h 1511808"/>
              <a:gd name="connsiteX27" fmla="*/ 1786128 w 2414913"/>
              <a:gd name="connsiteY27" fmla="*/ 213360 h 1511808"/>
              <a:gd name="connsiteX28" fmla="*/ 1700784 w 2414913"/>
              <a:gd name="connsiteY28" fmla="*/ 91440 h 1511808"/>
              <a:gd name="connsiteX29" fmla="*/ 1591056 w 2414913"/>
              <a:gd name="connsiteY29" fmla="*/ 79248 h 1511808"/>
              <a:gd name="connsiteX30" fmla="*/ 1353312 w 2414913"/>
              <a:gd name="connsiteY30" fmla="*/ 24384 h 1511808"/>
              <a:gd name="connsiteX31" fmla="*/ 1377696 w 2414913"/>
              <a:gd name="connsiteY31" fmla="*/ 134112 h 1511808"/>
              <a:gd name="connsiteX32" fmla="*/ 1292352 w 2414913"/>
              <a:gd name="connsiteY32" fmla="*/ 109728 h 1511808"/>
              <a:gd name="connsiteX33" fmla="*/ 1188720 w 2414913"/>
              <a:gd name="connsiteY33" fmla="*/ 146304 h 1511808"/>
              <a:gd name="connsiteX34" fmla="*/ 1127760 w 2414913"/>
              <a:gd name="connsiteY34" fmla="*/ 176784 h 1511808"/>
              <a:gd name="connsiteX35" fmla="*/ 1091184 w 2414913"/>
              <a:gd name="connsiteY35" fmla="*/ 176784 h 1511808"/>
              <a:gd name="connsiteX36" fmla="*/ 963168 w 2414913"/>
              <a:gd name="connsiteY36" fmla="*/ 109728 h 1511808"/>
              <a:gd name="connsiteX37" fmla="*/ 804672 w 2414913"/>
              <a:gd name="connsiteY37" fmla="*/ 0 h 1511808"/>
              <a:gd name="connsiteX38" fmla="*/ 707136 w 2414913"/>
              <a:gd name="connsiteY38" fmla="*/ 79248 h 1511808"/>
              <a:gd name="connsiteX39" fmla="*/ 804672 w 2414913"/>
              <a:gd name="connsiteY39" fmla="*/ 188976 h 1511808"/>
              <a:gd name="connsiteX40" fmla="*/ 810768 w 2414913"/>
              <a:gd name="connsiteY40" fmla="*/ 256032 h 1511808"/>
              <a:gd name="connsiteX41" fmla="*/ 719328 w 2414913"/>
              <a:gd name="connsiteY41" fmla="*/ 201168 h 1511808"/>
              <a:gd name="connsiteX42" fmla="*/ 609600 w 2414913"/>
              <a:gd name="connsiteY42" fmla="*/ 298704 h 1511808"/>
              <a:gd name="connsiteX43" fmla="*/ 518160 w 2414913"/>
              <a:gd name="connsiteY43" fmla="*/ 292608 h 1511808"/>
              <a:gd name="connsiteX44" fmla="*/ 457200 w 2414913"/>
              <a:gd name="connsiteY44" fmla="*/ 268224 h 1511808"/>
              <a:gd name="connsiteX45" fmla="*/ 274320 w 2414913"/>
              <a:gd name="connsiteY45" fmla="*/ 256032 h 1511808"/>
              <a:gd name="connsiteX46" fmla="*/ 201168 w 2414913"/>
              <a:gd name="connsiteY46" fmla="*/ 213360 h 1511808"/>
              <a:gd name="connsiteX47" fmla="*/ 97536 w 2414913"/>
              <a:gd name="connsiteY47" fmla="*/ 262128 h 1511808"/>
              <a:gd name="connsiteX48" fmla="*/ 0 w 2414913"/>
              <a:gd name="connsiteY48" fmla="*/ 316992 h 1511808"/>
              <a:gd name="connsiteX0" fmla="*/ 0 w 2405577"/>
              <a:gd name="connsiteY0" fmla="*/ 316992 h 1511808"/>
              <a:gd name="connsiteX1" fmla="*/ 152400 w 2405577"/>
              <a:gd name="connsiteY1" fmla="*/ 396240 h 1511808"/>
              <a:gd name="connsiteX2" fmla="*/ 310896 w 2405577"/>
              <a:gd name="connsiteY2" fmla="*/ 445008 h 1511808"/>
              <a:gd name="connsiteX3" fmla="*/ 469392 w 2405577"/>
              <a:gd name="connsiteY3" fmla="*/ 499872 h 1511808"/>
              <a:gd name="connsiteX4" fmla="*/ 597408 w 2405577"/>
              <a:gd name="connsiteY4" fmla="*/ 707136 h 1511808"/>
              <a:gd name="connsiteX5" fmla="*/ 603504 w 2405577"/>
              <a:gd name="connsiteY5" fmla="*/ 749808 h 1511808"/>
              <a:gd name="connsiteX6" fmla="*/ 694944 w 2405577"/>
              <a:gd name="connsiteY6" fmla="*/ 829056 h 1511808"/>
              <a:gd name="connsiteX7" fmla="*/ 725424 w 2405577"/>
              <a:gd name="connsiteY7" fmla="*/ 871728 h 1511808"/>
              <a:gd name="connsiteX8" fmla="*/ 822960 w 2405577"/>
              <a:gd name="connsiteY8" fmla="*/ 871728 h 1511808"/>
              <a:gd name="connsiteX9" fmla="*/ 847344 w 2405577"/>
              <a:gd name="connsiteY9" fmla="*/ 981456 h 1511808"/>
              <a:gd name="connsiteX10" fmla="*/ 853440 w 2405577"/>
              <a:gd name="connsiteY10" fmla="*/ 1176528 h 1511808"/>
              <a:gd name="connsiteX11" fmla="*/ 938784 w 2405577"/>
              <a:gd name="connsiteY11" fmla="*/ 1249680 h 1511808"/>
              <a:gd name="connsiteX12" fmla="*/ 1036320 w 2405577"/>
              <a:gd name="connsiteY12" fmla="*/ 1511808 h 1511808"/>
              <a:gd name="connsiteX13" fmla="*/ 1219200 w 2405577"/>
              <a:gd name="connsiteY13" fmla="*/ 1371600 h 1511808"/>
              <a:gd name="connsiteX14" fmla="*/ 1298448 w 2405577"/>
              <a:gd name="connsiteY14" fmla="*/ 1255776 h 1511808"/>
              <a:gd name="connsiteX15" fmla="*/ 1383792 w 2405577"/>
              <a:gd name="connsiteY15" fmla="*/ 1255776 h 1511808"/>
              <a:gd name="connsiteX16" fmla="*/ 1737360 w 2405577"/>
              <a:gd name="connsiteY16" fmla="*/ 1048512 h 1511808"/>
              <a:gd name="connsiteX17" fmla="*/ 1840992 w 2405577"/>
              <a:gd name="connsiteY17" fmla="*/ 1139952 h 1511808"/>
              <a:gd name="connsiteX18" fmla="*/ 2042160 w 2405577"/>
              <a:gd name="connsiteY18" fmla="*/ 1109472 h 1511808"/>
              <a:gd name="connsiteX19" fmla="*/ 2097024 w 2405577"/>
              <a:gd name="connsiteY19" fmla="*/ 1133856 h 1511808"/>
              <a:gd name="connsiteX20" fmla="*/ 2097024 w 2405577"/>
              <a:gd name="connsiteY20" fmla="*/ 1267968 h 1511808"/>
              <a:gd name="connsiteX21" fmla="*/ 2212848 w 2405577"/>
              <a:gd name="connsiteY21" fmla="*/ 1402080 h 1511808"/>
              <a:gd name="connsiteX22" fmla="*/ 2339848 w 2405577"/>
              <a:gd name="connsiteY22" fmla="*/ 1375156 h 1511808"/>
              <a:gd name="connsiteX23" fmla="*/ 2405380 w 2405577"/>
              <a:gd name="connsiteY23" fmla="*/ 1201928 h 1511808"/>
              <a:gd name="connsiteX24" fmla="*/ 2389632 w 2405577"/>
              <a:gd name="connsiteY24" fmla="*/ 957072 h 1511808"/>
              <a:gd name="connsiteX25" fmla="*/ 2231136 w 2405577"/>
              <a:gd name="connsiteY25" fmla="*/ 682752 h 1511808"/>
              <a:gd name="connsiteX26" fmla="*/ 1987296 w 2405577"/>
              <a:gd name="connsiteY26" fmla="*/ 505968 h 1511808"/>
              <a:gd name="connsiteX27" fmla="*/ 1786128 w 2405577"/>
              <a:gd name="connsiteY27" fmla="*/ 213360 h 1511808"/>
              <a:gd name="connsiteX28" fmla="*/ 1700784 w 2405577"/>
              <a:gd name="connsiteY28" fmla="*/ 91440 h 1511808"/>
              <a:gd name="connsiteX29" fmla="*/ 1591056 w 2405577"/>
              <a:gd name="connsiteY29" fmla="*/ 79248 h 1511808"/>
              <a:gd name="connsiteX30" fmla="*/ 1353312 w 2405577"/>
              <a:gd name="connsiteY30" fmla="*/ 24384 h 1511808"/>
              <a:gd name="connsiteX31" fmla="*/ 1377696 w 2405577"/>
              <a:gd name="connsiteY31" fmla="*/ 134112 h 1511808"/>
              <a:gd name="connsiteX32" fmla="*/ 1292352 w 2405577"/>
              <a:gd name="connsiteY32" fmla="*/ 109728 h 1511808"/>
              <a:gd name="connsiteX33" fmla="*/ 1188720 w 2405577"/>
              <a:gd name="connsiteY33" fmla="*/ 146304 h 1511808"/>
              <a:gd name="connsiteX34" fmla="*/ 1127760 w 2405577"/>
              <a:gd name="connsiteY34" fmla="*/ 176784 h 1511808"/>
              <a:gd name="connsiteX35" fmla="*/ 1091184 w 2405577"/>
              <a:gd name="connsiteY35" fmla="*/ 176784 h 1511808"/>
              <a:gd name="connsiteX36" fmla="*/ 963168 w 2405577"/>
              <a:gd name="connsiteY36" fmla="*/ 109728 h 1511808"/>
              <a:gd name="connsiteX37" fmla="*/ 804672 w 2405577"/>
              <a:gd name="connsiteY37" fmla="*/ 0 h 1511808"/>
              <a:gd name="connsiteX38" fmla="*/ 707136 w 2405577"/>
              <a:gd name="connsiteY38" fmla="*/ 79248 h 1511808"/>
              <a:gd name="connsiteX39" fmla="*/ 804672 w 2405577"/>
              <a:gd name="connsiteY39" fmla="*/ 188976 h 1511808"/>
              <a:gd name="connsiteX40" fmla="*/ 810768 w 2405577"/>
              <a:gd name="connsiteY40" fmla="*/ 256032 h 1511808"/>
              <a:gd name="connsiteX41" fmla="*/ 719328 w 2405577"/>
              <a:gd name="connsiteY41" fmla="*/ 201168 h 1511808"/>
              <a:gd name="connsiteX42" fmla="*/ 609600 w 2405577"/>
              <a:gd name="connsiteY42" fmla="*/ 298704 h 1511808"/>
              <a:gd name="connsiteX43" fmla="*/ 518160 w 2405577"/>
              <a:gd name="connsiteY43" fmla="*/ 292608 h 1511808"/>
              <a:gd name="connsiteX44" fmla="*/ 457200 w 2405577"/>
              <a:gd name="connsiteY44" fmla="*/ 268224 h 1511808"/>
              <a:gd name="connsiteX45" fmla="*/ 274320 w 2405577"/>
              <a:gd name="connsiteY45" fmla="*/ 256032 h 1511808"/>
              <a:gd name="connsiteX46" fmla="*/ 201168 w 2405577"/>
              <a:gd name="connsiteY46" fmla="*/ 213360 h 1511808"/>
              <a:gd name="connsiteX47" fmla="*/ 97536 w 2405577"/>
              <a:gd name="connsiteY47" fmla="*/ 262128 h 1511808"/>
              <a:gd name="connsiteX48" fmla="*/ 0 w 2405577"/>
              <a:gd name="connsiteY48" fmla="*/ 316992 h 1511808"/>
              <a:gd name="connsiteX0" fmla="*/ 0 w 2537968"/>
              <a:gd name="connsiteY0" fmla="*/ 316992 h 1511808"/>
              <a:gd name="connsiteX1" fmla="*/ 152400 w 2537968"/>
              <a:gd name="connsiteY1" fmla="*/ 396240 h 1511808"/>
              <a:gd name="connsiteX2" fmla="*/ 310896 w 2537968"/>
              <a:gd name="connsiteY2" fmla="*/ 445008 h 1511808"/>
              <a:gd name="connsiteX3" fmla="*/ 469392 w 2537968"/>
              <a:gd name="connsiteY3" fmla="*/ 499872 h 1511808"/>
              <a:gd name="connsiteX4" fmla="*/ 597408 w 2537968"/>
              <a:gd name="connsiteY4" fmla="*/ 707136 h 1511808"/>
              <a:gd name="connsiteX5" fmla="*/ 603504 w 2537968"/>
              <a:gd name="connsiteY5" fmla="*/ 749808 h 1511808"/>
              <a:gd name="connsiteX6" fmla="*/ 694944 w 2537968"/>
              <a:gd name="connsiteY6" fmla="*/ 829056 h 1511808"/>
              <a:gd name="connsiteX7" fmla="*/ 725424 w 2537968"/>
              <a:gd name="connsiteY7" fmla="*/ 871728 h 1511808"/>
              <a:gd name="connsiteX8" fmla="*/ 822960 w 2537968"/>
              <a:gd name="connsiteY8" fmla="*/ 871728 h 1511808"/>
              <a:gd name="connsiteX9" fmla="*/ 847344 w 2537968"/>
              <a:gd name="connsiteY9" fmla="*/ 981456 h 1511808"/>
              <a:gd name="connsiteX10" fmla="*/ 853440 w 2537968"/>
              <a:gd name="connsiteY10" fmla="*/ 1176528 h 1511808"/>
              <a:gd name="connsiteX11" fmla="*/ 938784 w 2537968"/>
              <a:gd name="connsiteY11" fmla="*/ 1249680 h 1511808"/>
              <a:gd name="connsiteX12" fmla="*/ 1036320 w 2537968"/>
              <a:gd name="connsiteY12" fmla="*/ 1511808 h 1511808"/>
              <a:gd name="connsiteX13" fmla="*/ 1219200 w 2537968"/>
              <a:gd name="connsiteY13" fmla="*/ 1371600 h 1511808"/>
              <a:gd name="connsiteX14" fmla="*/ 1298448 w 2537968"/>
              <a:gd name="connsiteY14" fmla="*/ 1255776 h 1511808"/>
              <a:gd name="connsiteX15" fmla="*/ 1383792 w 2537968"/>
              <a:gd name="connsiteY15" fmla="*/ 1255776 h 1511808"/>
              <a:gd name="connsiteX16" fmla="*/ 1737360 w 2537968"/>
              <a:gd name="connsiteY16" fmla="*/ 1048512 h 1511808"/>
              <a:gd name="connsiteX17" fmla="*/ 1840992 w 2537968"/>
              <a:gd name="connsiteY17" fmla="*/ 1139952 h 1511808"/>
              <a:gd name="connsiteX18" fmla="*/ 2042160 w 2537968"/>
              <a:gd name="connsiteY18" fmla="*/ 1109472 h 1511808"/>
              <a:gd name="connsiteX19" fmla="*/ 2097024 w 2537968"/>
              <a:gd name="connsiteY19" fmla="*/ 1133856 h 1511808"/>
              <a:gd name="connsiteX20" fmla="*/ 2097024 w 2537968"/>
              <a:gd name="connsiteY20" fmla="*/ 1267968 h 1511808"/>
              <a:gd name="connsiteX21" fmla="*/ 2212848 w 2537968"/>
              <a:gd name="connsiteY21" fmla="*/ 1402080 h 1511808"/>
              <a:gd name="connsiteX22" fmla="*/ 2537968 w 2537968"/>
              <a:gd name="connsiteY22" fmla="*/ 1481836 h 1511808"/>
              <a:gd name="connsiteX23" fmla="*/ 2405380 w 2537968"/>
              <a:gd name="connsiteY23" fmla="*/ 1201928 h 1511808"/>
              <a:gd name="connsiteX24" fmla="*/ 2389632 w 2537968"/>
              <a:gd name="connsiteY24" fmla="*/ 957072 h 1511808"/>
              <a:gd name="connsiteX25" fmla="*/ 2231136 w 2537968"/>
              <a:gd name="connsiteY25" fmla="*/ 682752 h 1511808"/>
              <a:gd name="connsiteX26" fmla="*/ 1987296 w 2537968"/>
              <a:gd name="connsiteY26" fmla="*/ 505968 h 1511808"/>
              <a:gd name="connsiteX27" fmla="*/ 1786128 w 2537968"/>
              <a:gd name="connsiteY27" fmla="*/ 213360 h 1511808"/>
              <a:gd name="connsiteX28" fmla="*/ 1700784 w 2537968"/>
              <a:gd name="connsiteY28" fmla="*/ 91440 h 1511808"/>
              <a:gd name="connsiteX29" fmla="*/ 1591056 w 2537968"/>
              <a:gd name="connsiteY29" fmla="*/ 79248 h 1511808"/>
              <a:gd name="connsiteX30" fmla="*/ 1353312 w 2537968"/>
              <a:gd name="connsiteY30" fmla="*/ 24384 h 1511808"/>
              <a:gd name="connsiteX31" fmla="*/ 1377696 w 2537968"/>
              <a:gd name="connsiteY31" fmla="*/ 134112 h 1511808"/>
              <a:gd name="connsiteX32" fmla="*/ 1292352 w 2537968"/>
              <a:gd name="connsiteY32" fmla="*/ 109728 h 1511808"/>
              <a:gd name="connsiteX33" fmla="*/ 1188720 w 2537968"/>
              <a:gd name="connsiteY33" fmla="*/ 146304 h 1511808"/>
              <a:gd name="connsiteX34" fmla="*/ 1127760 w 2537968"/>
              <a:gd name="connsiteY34" fmla="*/ 176784 h 1511808"/>
              <a:gd name="connsiteX35" fmla="*/ 1091184 w 2537968"/>
              <a:gd name="connsiteY35" fmla="*/ 176784 h 1511808"/>
              <a:gd name="connsiteX36" fmla="*/ 963168 w 2537968"/>
              <a:gd name="connsiteY36" fmla="*/ 109728 h 1511808"/>
              <a:gd name="connsiteX37" fmla="*/ 804672 w 2537968"/>
              <a:gd name="connsiteY37" fmla="*/ 0 h 1511808"/>
              <a:gd name="connsiteX38" fmla="*/ 707136 w 2537968"/>
              <a:gd name="connsiteY38" fmla="*/ 79248 h 1511808"/>
              <a:gd name="connsiteX39" fmla="*/ 804672 w 2537968"/>
              <a:gd name="connsiteY39" fmla="*/ 188976 h 1511808"/>
              <a:gd name="connsiteX40" fmla="*/ 810768 w 2537968"/>
              <a:gd name="connsiteY40" fmla="*/ 256032 h 1511808"/>
              <a:gd name="connsiteX41" fmla="*/ 719328 w 2537968"/>
              <a:gd name="connsiteY41" fmla="*/ 201168 h 1511808"/>
              <a:gd name="connsiteX42" fmla="*/ 609600 w 2537968"/>
              <a:gd name="connsiteY42" fmla="*/ 298704 h 1511808"/>
              <a:gd name="connsiteX43" fmla="*/ 518160 w 2537968"/>
              <a:gd name="connsiteY43" fmla="*/ 292608 h 1511808"/>
              <a:gd name="connsiteX44" fmla="*/ 457200 w 2537968"/>
              <a:gd name="connsiteY44" fmla="*/ 268224 h 1511808"/>
              <a:gd name="connsiteX45" fmla="*/ 274320 w 2537968"/>
              <a:gd name="connsiteY45" fmla="*/ 256032 h 1511808"/>
              <a:gd name="connsiteX46" fmla="*/ 201168 w 2537968"/>
              <a:gd name="connsiteY46" fmla="*/ 213360 h 1511808"/>
              <a:gd name="connsiteX47" fmla="*/ 97536 w 2537968"/>
              <a:gd name="connsiteY47" fmla="*/ 262128 h 1511808"/>
              <a:gd name="connsiteX48" fmla="*/ 0 w 2537968"/>
              <a:gd name="connsiteY48" fmla="*/ 316992 h 1511808"/>
              <a:gd name="connsiteX0" fmla="*/ 0 w 2497328"/>
              <a:gd name="connsiteY0" fmla="*/ 316992 h 1511808"/>
              <a:gd name="connsiteX1" fmla="*/ 152400 w 2497328"/>
              <a:gd name="connsiteY1" fmla="*/ 396240 h 1511808"/>
              <a:gd name="connsiteX2" fmla="*/ 310896 w 2497328"/>
              <a:gd name="connsiteY2" fmla="*/ 445008 h 1511808"/>
              <a:gd name="connsiteX3" fmla="*/ 469392 w 2497328"/>
              <a:gd name="connsiteY3" fmla="*/ 499872 h 1511808"/>
              <a:gd name="connsiteX4" fmla="*/ 597408 w 2497328"/>
              <a:gd name="connsiteY4" fmla="*/ 707136 h 1511808"/>
              <a:gd name="connsiteX5" fmla="*/ 603504 w 2497328"/>
              <a:gd name="connsiteY5" fmla="*/ 749808 h 1511808"/>
              <a:gd name="connsiteX6" fmla="*/ 694944 w 2497328"/>
              <a:gd name="connsiteY6" fmla="*/ 829056 h 1511808"/>
              <a:gd name="connsiteX7" fmla="*/ 725424 w 2497328"/>
              <a:gd name="connsiteY7" fmla="*/ 871728 h 1511808"/>
              <a:gd name="connsiteX8" fmla="*/ 822960 w 2497328"/>
              <a:gd name="connsiteY8" fmla="*/ 871728 h 1511808"/>
              <a:gd name="connsiteX9" fmla="*/ 847344 w 2497328"/>
              <a:gd name="connsiteY9" fmla="*/ 981456 h 1511808"/>
              <a:gd name="connsiteX10" fmla="*/ 853440 w 2497328"/>
              <a:gd name="connsiteY10" fmla="*/ 1176528 h 1511808"/>
              <a:gd name="connsiteX11" fmla="*/ 938784 w 2497328"/>
              <a:gd name="connsiteY11" fmla="*/ 1249680 h 1511808"/>
              <a:gd name="connsiteX12" fmla="*/ 1036320 w 2497328"/>
              <a:gd name="connsiteY12" fmla="*/ 1511808 h 1511808"/>
              <a:gd name="connsiteX13" fmla="*/ 1219200 w 2497328"/>
              <a:gd name="connsiteY13" fmla="*/ 1371600 h 1511808"/>
              <a:gd name="connsiteX14" fmla="*/ 1298448 w 2497328"/>
              <a:gd name="connsiteY14" fmla="*/ 1255776 h 1511808"/>
              <a:gd name="connsiteX15" fmla="*/ 1383792 w 2497328"/>
              <a:gd name="connsiteY15" fmla="*/ 1255776 h 1511808"/>
              <a:gd name="connsiteX16" fmla="*/ 1737360 w 2497328"/>
              <a:gd name="connsiteY16" fmla="*/ 1048512 h 1511808"/>
              <a:gd name="connsiteX17" fmla="*/ 1840992 w 2497328"/>
              <a:gd name="connsiteY17" fmla="*/ 1139952 h 1511808"/>
              <a:gd name="connsiteX18" fmla="*/ 2042160 w 2497328"/>
              <a:gd name="connsiteY18" fmla="*/ 1109472 h 1511808"/>
              <a:gd name="connsiteX19" fmla="*/ 2097024 w 2497328"/>
              <a:gd name="connsiteY19" fmla="*/ 1133856 h 1511808"/>
              <a:gd name="connsiteX20" fmla="*/ 2097024 w 2497328"/>
              <a:gd name="connsiteY20" fmla="*/ 1267968 h 1511808"/>
              <a:gd name="connsiteX21" fmla="*/ 2212848 w 2497328"/>
              <a:gd name="connsiteY21" fmla="*/ 1402080 h 1511808"/>
              <a:gd name="connsiteX22" fmla="*/ 2497328 w 2497328"/>
              <a:gd name="connsiteY22" fmla="*/ 1433576 h 1511808"/>
              <a:gd name="connsiteX23" fmla="*/ 2405380 w 2497328"/>
              <a:gd name="connsiteY23" fmla="*/ 1201928 h 1511808"/>
              <a:gd name="connsiteX24" fmla="*/ 2389632 w 2497328"/>
              <a:gd name="connsiteY24" fmla="*/ 957072 h 1511808"/>
              <a:gd name="connsiteX25" fmla="*/ 2231136 w 2497328"/>
              <a:gd name="connsiteY25" fmla="*/ 682752 h 1511808"/>
              <a:gd name="connsiteX26" fmla="*/ 1987296 w 2497328"/>
              <a:gd name="connsiteY26" fmla="*/ 505968 h 1511808"/>
              <a:gd name="connsiteX27" fmla="*/ 1786128 w 2497328"/>
              <a:gd name="connsiteY27" fmla="*/ 213360 h 1511808"/>
              <a:gd name="connsiteX28" fmla="*/ 1700784 w 2497328"/>
              <a:gd name="connsiteY28" fmla="*/ 91440 h 1511808"/>
              <a:gd name="connsiteX29" fmla="*/ 1591056 w 2497328"/>
              <a:gd name="connsiteY29" fmla="*/ 79248 h 1511808"/>
              <a:gd name="connsiteX30" fmla="*/ 1353312 w 2497328"/>
              <a:gd name="connsiteY30" fmla="*/ 24384 h 1511808"/>
              <a:gd name="connsiteX31" fmla="*/ 1377696 w 2497328"/>
              <a:gd name="connsiteY31" fmla="*/ 134112 h 1511808"/>
              <a:gd name="connsiteX32" fmla="*/ 1292352 w 2497328"/>
              <a:gd name="connsiteY32" fmla="*/ 109728 h 1511808"/>
              <a:gd name="connsiteX33" fmla="*/ 1188720 w 2497328"/>
              <a:gd name="connsiteY33" fmla="*/ 146304 h 1511808"/>
              <a:gd name="connsiteX34" fmla="*/ 1127760 w 2497328"/>
              <a:gd name="connsiteY34" fmla="*/ 176784 h 1511808"/>
              <a:gd name="connsiteX35" fmla="*/ 1091184 w 2497328"/>
              <a:gd name="connsiteY35" fmla="*/ 176784 h 1511808"/>
              <a:gd name="connsiteX36" fmla="*/ 963168 w 2497328"/>
              <a:gd name="connsiteY36" fmla="*/ 109728 h 1511808"/>
              <a:gd name="connsiteX37" fmla="*/ 804672 w 2497328"/>
              <a:gd name="connsiteY37" fmla="*/ 0 h 1511808"/>
              <a:gd name="connsiteX38" fmla="*/ 707136 w 2497328"/>
              <a:gd name="connsiteY38" fmla="*/ 79248 h 1511808"/>
              <a:gd name="connsiteX39" fmla="*/ 804672 w 2497328"/>
              <a:gd name="connsiteY39" fmla="*/ 188976 h 1511808"/>
              <a:gd name="connsiteX40" fmla="*/ 810768 w 2497328"/>
              <a:gd name="connsiteY40" fmla="*/ 256032 h 1511808"/>
              <a:gd name="connsiteX41" fmla="*/ 719328 w 2497328"/>
              <a:gd name="connsiteY41" fmla="*/ 201168 h 1511808"/>
              <a:gd name="connsiteX42" fmla="*/ 609600 w 2497328"/>
              <a:gd name="connsiteY42" fmla="*/ 298704 h 1511808"/>
              <a:gd name="connsiteX43" fmla="*/ 518160 w 2497328"/>
              <a:gd name="connsiteY43" fmla="*/ 292608 h 1511808"/>
              <a:gd name="connsiteX44" fmla="*/ 457200 w 2497328"/>
              <a:gd name="connsiteY44" fmla="*/ 268224 h 1511808"/>
              <a:gd name="connsiteX45" fmla="*/ 274320 w 2497328"/>
              <a:gd name="connsiteY45" fmla="*/ 256032 h 1511808"/>
              <a:gd name="connsiteX46" fmla="*/ 201168 w 2497328"/>
              <a:gd name="connsiteY46" fmla="*/ 213360 h 1511808"/>
              <a:gd name="connsiteX47" fmla="*/ 97536 w 2497328"/>
              <a:gd name="connsiteY47" fmla="*/ 262128 h 1511808"/>
              <a:gd name="connsiteX48" fmla="*/ 0 w 2497328"/>
              <a:gd name="connsiteY48" fmla="*/ 316992 h 1511808"/>
              <a:gd name="connsiteX0" fmla="*/ 0 w 2482088"/>
              <a:gd name="connsiteY0" fmla="*/ 316992 h 1511808"/>
              <a:gd name="connsiteX1" fmla="*/ 152400 w 2482088"/>
              <a:gd name="connsiteY1" fmla="*/ 396240 h 1511808"/>
              <a:gd name="connsiteX2" fmla="*/ 310896 w 2482088"/>
              <a:gd name="connsiteY2" fmla="*/ 445008 h 1511808"/>
              <a:gd name="connsiteX3" fmla="*/ 469392 w 2482088"/>
              <a:gd name="connsiteY3" fmla="*/ 499872 h 1511808"/>
              <a:gd name="connsiteX4" fmla="*/ 597408 w 2482088"/>
              <a:gd name="connsiteY4" fmla="*/ 707136 h 1511808"/>
              <a:gd name="connsiteX5" fmla="*/ 603504 w 2482088"/>
              <a:gd name="connsiteY5" fmla="*/ 749808 h 1511808"/>
              <a:gd name="connsiteX6" fmla="*/ 694944 w 2482088"/>
              <a:gd name="connsiteY6" fmla="*/ 829056 h 1511808"/>
              <a:gd name="connsiteX7" fmla="*/ 725424 w 2482088"/>
              <a:gd name="connsiteY7" fmla="*/ 871728 h 1511808"/>
              <a:gd name="connsiteX8" fmla="*/ 822960 w 2482088"/>
              <a:gd name="connsiteY8" fmla="*/ 871728 h 1511808"/>
              <a:gd name="connsiteX9" fmla="*/ 847344 w 2482088"/>
              <a:gd name="connsiteY9" fmla="*/ 981456 h 1511808"/>
              <a:gd name="connsiteX10" fmla="*/ 853440 w 2482088"/>
              <a:gd name="connsiteY10" fmla="*/ 1176528 h 1511808"/>
              <a:gd name="connsiteX11" fmla="*/ 938784 w 2482088"/>
              <a:gd name="connsiteY11" fmla="*/ 1249680 h 1511808"/>
              <a:gd name="connsiteX12" fmla="*/ 1036320 w 2482088"/>
              <a:gd name="connsiteY12" fmla="*/ 1511808 h 1511808"/>
              <a:gd name="connsiteX13" fmla="*/ 1219200 w 2482088"/>
              <a:gd name="connsiteY13" fmla="*/ 1371600 h 1511808"/>
              <a:gd name="connsiteX14" fmla="*/ 1298448 w 2482088"/>
              <a:gd name="connsiteY14" fmla="*/ 1255776 h 1511808"/>
              <a:gd name="connsiteX15" fmla="*/ 1383792 w 2482088"/>
              <a:gd name="connsiteY15" fmla="*/ 1255776 h 1511808"/>
              <a:gd name="connsiteX16" fmla="*/ 1737360 w 2482088"/>
              <a:gd name="connsiteY16" fmla="*/ 1048512 h 1511808"/>
              <a:gd name="connsiteX17" fmla="*/ 1840992 w 2482088"/>
              <a:gd name="connsiteY17" fmla="*/ 1139952 h 1511808"/>
              <a:gd name="connsiteX18" fmla="*/ 2042160 w 2482088"/>
              <a:gd name="connsiteY18" fmla="*/ 1109472 h 1511808"/>
              <a:gd name="connsiteX19" fmla="*/ 2097024 w 2482088"/>
              <a:gd name="connsiteY19" fmla="*/ 1133856 h 1511808"/>
              <a:gd name="connsiteX20" fmla="*/ 2097024 w 2482088"/>
              <a:gd name="connsiteY20" fmla="*/ 1267968 h 1511808"/>
              <a:gd name="connsiteX21" fmla="*/ 2212848 w 2482088"/>
              <a:gd name="connsiteY21" fmla="*/ 1402080 h 1511808"/>
              <a:gd name="connsiteX22" fmla="*/ 2482088 w 2482088"/>
              <a:gd name="connsiteY22" fmla="*/ 1425956 h 1511808"/>
              <a:gd name="connsiteX23" fmla="*/ 2405380 w 2482088"/>
              <a:gd name="connsiteY23" fmla="*/ 1201928 h 1511808"/>
              <a:gd name="connsiteX24" fmla="*/ 2389632 w 2482088"/>
              <a:gd name="connsiteY24" fmla="*/ 957072 h 1511808"/>
              <a:gd name="connsiteX25" fmla="*/ 2231136 w 2482088"/>
              <a:gd name="connsiteY25" fmla="*/ 682752 h 1511808"/>
              <a:gd name="connsiteX26" fmla="*/ 1987296 w 2482088"/>
              <a:gd name="connsiteY26" fmla="*/ 505968 h 1511808"/>
              <a:gd name="connsiteX27" fmla="*/ 1786128 w 2482088"/>
              <a:gd name="connsiteY27" fmla="*/ 213360 h 1511808"/>
              <a:gd name="connsiteX28" fmla="*/ 1700784 w 2482088"/>
              <a:gd name="connsiteY28" fmla="*/ 91440 h 1511808"/>
              <a:gd name="connsiteX29" fmla="*/ 1591056 w 2482088"/>
              <a:gd name="connsiteY29" fmla="*/ 79248 h 1511808"/>
              <a:gd name="connsiteX30" fmla="*/ 1353312 w 2482088"/>
              <a:gd name="connsiteY30" fmla="*/ 24384 h 1511808"/>
              <a:gd name="connsiteX31" fmla="*/ 1377696 w 2482088"/>
              <a:gd name="connsiteY31" fmla="*/ 134112 h 1511808"/>
              <a:gd name="connsiteX32" fmla="*/ 1292352 w 2482088"/>
              <a:gd name="connsiteY32" fmla="*/ 109728 h 1511808"/>
              <a:gd name="connsiteX33" fmla="*/ 1188720 w 2482088"/>
              <a:gd name="connsiteY33" fmla="*/ 146304 h 1511808"/>
              <a:gd name="connsiteX34" fmla="*/ 1127760 w 2482088"/>
              <a:gd name="connsiteY34" fmla="*/ 176784 h 1511808"/>
              <a:gd name="connsiteX35" fmla="*/ 1091184 w 2482088"/>
              <a:gd name="connsiteY35" fmla="*/ 176784 h 1511808"/>
              <a:gd name="connsiteX36" fmla="*/ 963168 w 2482088"/>
              <a:gd name="connsiteY36" fmla="*/ 109728 h 1511808"/>
              <a:gd name="connsiteX37" fmla="*/ 804672 w 2482088"/>
              <a:gd name="connsiteY37" fmla="*/ 0 h 1511808"/>
              <a:gd name="connsiteX38" fmla="*/ 707136 w 2482088"/>
              <a:gd name="connsiteY38" fmla="*/ 79248 h 1511808"/>
              <a:gd name="connsiteX39" fmla="*/ 804672 w 2482088"/>
              <a:gd name="connsiteY39" fmla="*/ 188976 h 1511808"/>
              <a:gd name="connsiteX40" fmla="*/ 810768 w 2482088"/>
              <a:gd name="connsiteY40" fmla="*/ 256032 h 1511808"/>
              <a:gd name="connsiteX41" fmla="*/ 719328 w 2482088"/>
              <a:gd name="connsiteY41" fmla="*/ 201168 h 1511808"/>
              <a:gd name="connsiteX42" fmla="*/ 609600 w 2482088"/>
              <a:gd name="connsiteY42" fmla="*/ 298704 h 1511808"/>
              <a:gd name="connsiteX43" fmla="*/ 518160 w 2482088"/>
              <a:gd name="connsiteY43" fmla="*/ 292608 h 1511808"/>
              <a:gd name="connsiteX44" fmla="*/ 457200 w 2482088"/>
              <a:gd name="connsiteY44" fmla="*/ 268224 h 1511808"/>
              <a:gd name="connsiteX45" fmla="*/ 274320 w 2482088"/>
              <a:gd name="connsiteY45" fmla="*/ 256032 h 1511808"/>
              <a:gd name="connsiteX46" fmla="*/ 201168 w 2482088"/>
              <a:gd name="connsiteY46" fmla="*/ 213360 h 1511808"/>
              <a:gd name="connsiteX47" fmla="*/ 97536 w 2482088"/>
              <a:gd name="connsiteY47" fmla="*/ 262128 h 1511808"/>
              <a:gd name="connsiteX48" fmla="*/ 0 w 2482088"/>
              <a:gd name="connsiteY48" fmla="*/ 316992 h 1511808"/>
              <a:gd name="connsiteX0" fmla="*/ 0 w 2504313"/>
              <a:gd name="connsiteY0" fmla="*/ 316992 h 1511808"/>
              <a:gd name="connsiteX1" fmla="*/ 152400 w 2504313"/>
              <a:gd name="connsiteY1" fmla="*/ 396240 h 1511808"/>
              <a:gd name="connsiteX2" fmla="*/ 310896 w 2504313"/>
              <a:gd name="connsiteY2" fmla="*/ 445008 h 1511808"/>
              <a:gd name="connsiteX3" fmla="*/ 469392 w 2504313"/>
              <a:gd name="connsiteY3" fmla="*/ 499872 h 1511808"/>
              <a:gd name="connsiteX4" fmla="*/ 597408 w 2504313"/>
              <a:gd name="connsiteY4" fmla="*/ 707136 h 1511808"/>
              <a:gd name="connsiteX5" fmla="*/ 603504 w 2504313"/>
              <a:gd name="connsiteY5" fmla="*/ 749808 h 1511808"/>
              <a:gd name="connsiteX6" fmla="*/ 694944 w 2504313"/>
              <a:gd name="connsiteY6" fmla="*/ 829056 h 1511808"/>
              <a:gd name="connsiteX7" fmla="*/ 725424 w 2504313"/>
              <a:gd name="connsiteY7" fmla="*/ 871728 h 1511808"/>
              <a:gd name="connsiteX8" fmla="*/ 822960 w 2504313"/>
              <a:gd name="connsiteY8" fmla="*/ 871728 h 1511808"/>
              <a:gd name="connsiteX9" fmla="*/ 847344 w 2504313"/>
              <a:gd name="connsiteY9" fmla="*/ 981456 h 1511808"/>
              <a:gd name="connsiteX10" fmla="*/ 853440 w 2504313"/>
              <a:gd name="connsiteY10" fmla="*/ 1176528 h 1511808"/>
              <a:gd name="connsiteX11" fmla="*/ 938784 w 2504313"/>
              <a:gd name="connsiteY11" fmla="*/ 1249680 h 1511808"/>
              <a:gd name="connsiteX12" fmla="*/ 1036320 w 2504313"/>
              <a:gd name="connsiteY12" fmla="*/ 1511808 h 1511808"/>
              <a:gd name="connsiteX13" fmla="*/ 1219200 w 2504313"/>
              <a:gd name="connsiteY13" fmla="*/ 1371600 h 1511808"/>
              <a:gd name="connsiteX14" fmla="*/ 1298448 w 2504313"/>
              <a:gd name="connsiteY14" fmla="*/ 1255776 h 1511808"/>
              <a:gd name="connsiteX15" fmla="*/ 1383792 w 2504313"/>
              <a:gd name="connsiteY15" fmla="*/ 1255776 h 1511808"/>
              <a:gd name="connsiteX16" fmla="*/ 1737360 w 2504313"/>
              <a:gd name="connsiteY16" fmla="*/ 1048512 h 1511808"/>
              <a:gd name="connsiteX17" fmla="*/ 1840992 w 2504313"/>
              <a:gd name="connsiteY17" fmla="*/ 1139952 h 1511808"/>
              <a:gd name="connsiteX18" fmla="*/ 2042160 w 2504313"/>
              <a:gd name="connsiteY18" fmla="*/ 1109472 h 1511808"/>
              <a:gd name="connsiteX19" fmla="*/ 2097024 w 2504313"/>
              <a:gd name="connsiteY19" fmla="*/ 1133856 h 1511808"/>
              <a:gd name="connsiteX20" fmla="*/ 2097024 w 2504313"/>
              <a:gd name="connsiteY20" fmla="*/ 1267968 h 1511808"/>
              <a:gd name="connsiteX21" fmla="*/ 2212848 w 2504313"/>
              <a:gd name="connsiteY21" fmla="*/ 1402080 h 1511808"/>
              <a:gd name="connsiteX22" fmla="*/ 2504313 w 2504313"/>
              <a:gd name="connsiteY22" fmla="*/ 1425956 h 1511808"/>
              <a:gd name="connsiteX23" fmla="*/ 2405380 w 2504313"/>
              <a:gd name="connsiteY23" fmla="*/ 1201928 h 1511808"/>
              <a:gd name="connsiteX24" fmla="*/ 2389632 w 2504313"/>
              <a:gd name="connsiteY24" fmla="*/ 957072 h 1511808"/>
              <a:gd name="connsiteX25" fmla="*/ 2231136 w 2504313"/>
              <a:gd name="connsiteY25" fmla="*/ 682752 h 1511808"/>
              <a:gd name="connsiteX26" fmla="*/ 1987296 w 2504313"/>
              <a:gd name="connsiteY26" fmla="*/ 505968 h 1511808"/>
              <a:gd name="connsiteX27" fmla="*/ 1786128 w 2504313"/>
              <a:gd name="connsiteY27" fmla="*/ 213360 h 1511808"/>
              <a:gd name="connsiteX28" fmla="*/ 1700784 w 2504313"/>
              <a:gd name="connsiteY28" fmla="*/ 91440 h 1511808"/>
              <a:gd name="connsiteX29" fmla="*/ 1591056 w 2504313"/>
              <a:gd name="connsiteY29" fmla="*/ 79248 h 1511808"/>
              <a:gd name="connsiteX30" fmla="*/ 1353312 w 2504313"/>
              <a:gd name="connsiteY30" fmla="*/ 24384 h 1511808"/>
              <a:gd name="connsiteX31" fmla="*/ 1377696 w 2504313"/>
              <a:gd name="connsiteY31" fmla="*/ 134112 h 1511808"/>
              <a:gd name="connsiteX32" fmla="*/ 1292352 w 2504313"/>
              <a:gd name="connsiteY32" fmla="*/ 109728 h 1511808"/>
              <a:gd name="connsiteX33" fmla="*/ 1188720 w 2504313"/>
              <a:gd name="connsiteY33" fmla="*/ 146304 h 1511808"/>
              <a:gd name="connsiteX34" fmla="*/ 1127760 w 2504313"/>
              <a:gd name="connsiteY34" fmla="*/ 176784 h 1511808"/>
              <a:gd name="connsiteX35" fmla="*/ 1091184 w 2504313"/>
              <a:gd name="connsiteY35" fmla="*/ 176784 h 1511808"/>
              <a:gd name="connsiteX36" fmla="*/ 963168 w 2504313"/>
              <a:gd name="connsiteY36" fmla="*/ 109728 h 1511808"/>
              <a:gd name="connsiteX37" fmla="*/ 804672 w 2504313"/>
              <a:gd name="connsiteY37" fmla="*/ 0 h 1511808"/>
              <a:gd name="connsiteX38" fmla="*/ 707136 w 2504313"/>
              <a:gd name="connsiteY38" fmla="*/ 79248 h 1511808"/>
              <a:gd name="connsiteX39" fmla="*/ 804672 w 2504313"/>
              <a:gd name="connsiteY39" fmla="*/ 188976 h 1511808"/>
              <a:gd name="connsiteX40" fmla="*/ 810768 w 2504313"/>
              <a:gd name="connsiteY40" fmla="*/ 256032 h 1511808"/>
              <a:gd name="connsiteX41" fmla="*/ 719328 w 2504313"/>
              <a:gd name="connsiteY41" fmla="*/ 201168 h 1511808"/>
              <a:gd name="connsiteX42" fmla="*/ 609600 w 2504313"/>
              <a:gd name="connsiteY42" fmla="*/ 298704 h 1511808"/>
              <a:gd name="connsiteX43" fmla="*/ 518160 w 2504313"/>
              <a:gd name="connsiteY43" fmla="*/ 292608 h 1511808"/>
              <a:gd name="connsiteX44" fmla="*/ 457200 w 2504313"/>
              <a:gd name="connsiteY44" fmla="*/ 268224 h 1511808"/>
              <a:gd name="connsiteX45" fmla="*/ 274320 w 2504313"/>
              <a:gd name="connsiteY45" fmla="*/ 256032 h 1511808"/>
              <a:gd name="connsiteX46" fmla="*/ 201168 w 2504313"/>
              <a:gd name="connsiteY46" fmla="*/ 213360 h 1511808"/>
              <a:gd name="connsiteX47" fmla="*/ 97536 w 2504313"/>
              <a:gd name="connsiteY47" fmla="*/ 262128 h 1511808"/>
              <a:gd name="connsiteX48" fmla="*/ 0 w 2504313"/>
              <a:gd name="connsiteY48" fmla="*/ 316992 h 1511808"/>
              <a:gd name="connsiteX0" fmla="*/ 0 w 2491613"/>
              <a:gd name="connsiteY0" fmla="*/ 316992 h 1511808"/>
              <a:gd name="connsiteX1" fmla="*/ 152400 w 2491613"/>
              <a:gd name="connsiteY1" fmla="*/ 396240 h 1511808"/>
              <a:gd name="connsiteX2" fmla="*/ 310896 w 2491613"/>
              <a:gd name="connsiteY2" fmla="*/ 445008 h 1511808"/>
              <a:gd name="connsiteX3" fmla="*/ 469392 w 2491613"/>
              <a:gd name="connsiteY3" fmla="*/ 499872 h 1511808"/>
              <a:gd name="connsiteX4" fmla="*/ 597408 w 2491613"/>
              <a:gd name="connsiteY4" fmla="*/ 707136 h 1511808"/>
              <a:gd name="connsiteX5" fmla="*/ 603504 w 2491613"/>
              <a:gd name="connsiteY5" fmla="*/ 749808 h 1511808"/>
              <a:gd name="connsiteX6" fmla="*/ 694944 w 2491613"/>
              <a:gd name="connsiteY6" fmla="*/ 829056 h 1511808"/>
              <a:gd name="connsiteX7" fmla="*/ 725424 w 2491613"/>
              <a:gd name="connsiteY7" fmla="*/ 871728 h 1511808"/>
              <a:gd name="connsiteX8" fmla="*/ 822960 w 2491613"/>
              <a:gd name="connsiteY8" fmla="*/ 871728 h 1511808"/>
              <a:gd name="connsiteX9" fmla="*/ 847344 w 2491613"/>
              <a:gd name="connsiteY9" fmla="*/ 981456 h 1511808"/>
              <a:gd name="connsiteX10" fmla="*/ 853440 w 2491613"/>
              <a:gd name="connsiteY10" fmla="*/ 1176528 h 1511808"/>
              <a:gd name="connsiteX11" fmla="*/ 938784 w 2491613"/>
              <a:gd name="connsiteY11" fmla="*/ 1249680 h 1511808"/>
              <a:gd name="connsiteX12" fmla="*/ 1036320 w 2491613"/>
              <a:gd name="connsiteY12" fmla="*/ 1511808 h 1511808"/>
              <a:gd name="connsiteX13" fmla="*/ 1219200 w 2491613"/>
              <a:gd name="connsiteY13" fmla="*/ 1371600 h 1511808"/>
              <a:gd name="connsiteX14" fmla="*/ 1298448 w 2491613"/>
              <a:gd name="connsiteY14" fmla="*/ 1255776 h 1511808"/>
              <a:gd name="connsiteX15" fmla="*/ 1383792 w 2491613"/>
              <a:gd name="connsiteY15" fmla="*/ 1255776 h 1511808"/>
              <a:gd name="connsiteX16" fmla="*/ 1737360 w 2491613"/>
              <a:gd name="connsiteY16" fmla="*/ 1048512 h 1511808"/>
              <a:gd name="connsiteX17" fmla="*/ 1840992 w 2491613"/>
              <a:gd name="connsiteY17" fmla="*/ 1139952 h 1511808"/>
              <a:gd name="connsiteX18" fmla="*/ 2042160 w 2491613"/>
              <a:gd name="connsiteY18" fmla="*/ 1109472 h 1511808"/>
              <a:gd name="connsiteX19" fmla="*/ 2097024 w 2491613"/>
              <a:gd name="connsiteY19" fmla="*/ 1133856 h 1511808"/>
              <a:gd name="connsiteX20" fmla="*/ 2097024 w 2491613"/>
              <a:gd name="connsiteY20" fmla="*/ 1267968 h 1511808"/>
              <a:gd name="connsiteX21" fmla="*/ 2212848 w 2491613"/>
              <a:gd name="connsiteY21" fmla="*/ 1402080 h 1511808"/>
              <a:gd name="connsiteX22" fmla="*/ 2491613 w 2491613"/>
              <a:gd name="connsiteY22" fmla="*/ 1425956 h 1511808"/>
              <a:gd name="connsiteX23" fmla="*/ 2405380 w 2491613"/>
              <a:gd name="connsiteY23" fmla="*/ 1201928 h 1511808"/>
              <a:gd name="connsiteX24" fmla="*/ 2389632 w 2491613"/>
              <a:gd name="connsiteY24" fmla="*/ 957072 h 1511808"/>
              <a:gd name="connsiteX25" fmla="*/ 2231136 w 2491613"/>
              <a:gd name="connsiteY25" fmla="*/ 682752 h 1511808"/>
              <a:gd name="connsiteX26" fmla="*/ 1987296 w 2491613"/>
              <a:gd name="connsiteY26" fmla="*/ 505968 h 1511808"/>
              <a:gd name="connsiteX27" fmla="*/ 1786128 w 2491613"/>
              <a:gd name="connsiteY27" fmla="*/ 213360 h 1511808"/>
              <a:gd name="connsiteX28" fmla="*/ 1700784 w 2491613"/>
              <a:gd name="connsiteY28" fmla="*/ 91440 h 1511808"/>
              <a:gd name="connsiteX29" fmla="*/ 1591056 w 2491613"/>
              <a:gd name="connsiteY29" fmla="*/ 79248 h 1511808"/>
              <a:gd name="connsiteX30" fmla="*/ 1353312 w 2491613"/>
              <a:gd name="connsiteY30" fmla="*/ 24384 h 1511808"/>
              <a:gd name="connsiteX31" fmla="*/ 1377696 w 2491613"/>
              <a:gd name="connsiteY31" fmla="*/ 134112 h 1511808"/>
              <a:gd name="connsiteX32" fmla="*/ 1292352 w 2491613"/>
              <a:gd name="connsiteY32" fmla="*/ 109728 h 1511808"/>
              <a:gd name="connsiteX33" fmla="*/ 1188720 w 2491613"/>
              <a:gd name="connsiteY33" fmla="*/ 146304 h 1511808"/>
              <a:gd name="connsiteX34" fmla="*/ 1127760 w 2491613"/>
              <a:gd name="connsiteY34" fmla="*/ 176784 h 1511808"/>
              <a:gd name="connsiteX35" fmla="*/ 1091184 w 2491613"/>
              <a:gd name="connsiteY35" fmla="*/ 176784 h 1511808"/>
              <a:gd name="connsiteX36" fmla="*/ 963168 w 2491613"/>
              <a:gd name="connsiteY36" fmla="*/ 109728 h 1511808"/>
              <a:gd name="connsiteX37" fmla="*/ 804672 w 2491613"/>
              <a:gd name="connsiteY37" fmla="*/ 0 h 1511808"/>
              <a:gd name="connsiteX38" fmla="*/ 707136 w 2491613"/>
              <a:gd name="connsiteY38" fmla="*/ 79248 h 1511808"/>
              <a:gd name="connsiteX39" fmla="*/ 804672 w 2491613"/>
              <a:gd name="connsiteY39" fmla="*/ 188976 h 1511808"/>
              <a:gd name="connsiteX40" fmla="*/ 810768 w 2491613"/>
              <a:gd name="connsiteY40" fmla="*/ 256032 h 1511808"/>
              <a:gd name="connsiteX41" fmla="*/ 719328 w 2491613"/>
              <a:gd name="connsiteY41" fmla="*/ 201168 h 1511808"/>
              <a:gd name="connsiteX42" fmla="*/ 609600 w 2491613"/>
              <a:gd name="connsiteY42" fmla="*/ 298704 h 1511808"/>
              <a:gd name="connsiteX43" fmla="*/ 518160 w 2491613"/>
              <a:gd name="connsiteY43" fmla="*/ 292608 h 1511808"/>
              <a:gd name="connsiteX44" fmla="*/ 457200 w 2491613"/>
              <a:gd name="connsiteY44" fmla="*/ 268224 h 1511808"/>
              <a:gd name="connsiteX45" fmla="*/ 274320 w 2491613"/>
              <a:gd name="connsiteY45" fmla="*/ 256032 h 1511808"/>
              <a:gd name="connsiteX46" fmla="*/ 201168 w 2491613"/>
              <a:gd name="connsiteY46" fmla="*/ 213360 h 1511808"/>
              <a:gd name="connsiteX47" fmla="*/ 97536 w 2491613"/>
              <a:gd name="connsiteY47" fmla="*/ 262128 h 1511808"/>
              <a:gd name="connsiteX48" fmla="*/ 0 w 2491613"/>
              <a:gd name="connsiteY48" fmla="*/ 316992 h 1511808"/>
              <a:gd name="connsiteX0" fmla="*/ 0 w 2478913"/>
              <a:gd name="connsiteY0" fmla="*/ 316992 h 1511808"/>
              <a:gd name="connsiteX1" fmla="*/ 152400 w 2478913"/>
              <a:gd name="connsiteY1" fmla="*/ 396240 h 1511808"/>
              <a:gd name="connsiteX2" fmla="*/ 310896 w 2478913"/>
              <a:gd name="connsiteY2" fmla="*/ 445008 h 1511808"/>
              <a:gd name="connsiteX3" fmla="*/ 469392 w 2478913"/>
              <a:gd name="connsiteY3" fmla="*/ 499872 h 1511808"/>
              <a:gd name="connsiteX4" fmla="*/ 597408 w 2478913"/>
              <a:gd name="connsiteY4" fmla="*/ 707136 h 1511808"/>
              <a:gd name="connsiteX5" fmla="*/ 603504 w 2478913"/>
              <a:gd name="connsiteY5" fmla="*/ 749808 h 1511808"/>
              <a:gd name="connsiteX6" fmla="*/ 694944 w 2478913"/>
              <a:gd name="connsiteY6" fmla="*/ 829056 h 1511808"/>
              <a:gd name="connsiteX7" fmla="*/ 725424 w 2478913"/>
              <a:gd name="connsiteY7" fmla="*/ 871728 h 1511808"/>
              <a:gd name="connsiteX8" fmla="*/ 822960 w 2478913"/>
              <a:gd name="connsiteY8" fmla="*/ 871728 h 1511808"/>
              <a:gd name="connsiteX9" fmla="*/ 847344 w 2478913"/>
              <a:gd name="connsiteY9" fmla="*/ 981456 h 1511808"/>
              <a:gd name="connsiteX10" fmla="*/ 853440 w 2478913"/>
              <a:gd name="connsiteY10" fmla="*/ 1176528 h 1511808"/>
              <a:gd name="connsiteX11" fmla="*/ 938784 w 2478913"/>
              <a:gd name="connsiteY11" fmla="*/ 1249680 h 1511808"/>
              <a:gd name="connsiteX12" fmla="*/ 1036320 w 2478913"/>
              <a:gd name="connsiteY12" fmla="*/ 1511808 h 1511808"/>
              <a:gd name="connsiteX13" fmla="*/ 1219200 w 2478913"/>
              <a:gd name="connsiteY13" fmla="*/ 1371600 h 1511808"/>
              <a:gd name="connsiteX14" fmla="*/ 1298448 w 2478913"/>
              <a:gd name="connsiteY14" fmla="*/ 1255776 h 1511808"/>
              <a:gd name="connsiteX15" fmla="*/ 1383792 w 2478913"/>
              <a:gd name="connsiteY15" fmla="*/ 1255776 h 1511808"/>
              <a:gd name="connsiteX16" fmla="*/ 1737360 w 2478913"/>
              <a:gd name="connsiteY16" fmla="*/ 1048512 h 1511808"/>
              <a:gd name="connsiteX17" fmla="*/ 1840992 w 2478913"/>
              <a:gd name="connsiteY17" fmla="*/ 1139952 h 1511808"/>
              <a:gd name="connsiteX18" fmla="*/ 2042160 w 2478913"/>
              <a:gd name="connsiteY18" fmla="*/ 1109472 h 1511808"/>
              <a:gd name="connsiteX19" fmla="*/ 2097024 w 2478913"/>
              <a:gd name="connsiteY19" fmla="*/ 1133856 h 1511808"/>
              <a:gd name="connsiteX20" fmla="*/ 2097024 w 2478913"/>
              <a:gd name="connsiteY20" fmla="*/ 1267968 h 1511808"/>
              <a:gd name="connsiteX21" fmla="*/ 2212848 w 2478913"/>
              <a:gd name="connsiteY21" fmla="*/ 1402080 h 1511808"/>
              <a:gd name="connsiteX22" fmla="*/ 2478913 w 2478913"/>
              <a:gd name="connsiteY22" fmla="*/ 1432306 h 1511808"/>
              <a:gd name="connsiteX23" fmla="*/ 2405380 w 2478913"/>
              <a:gd name="connsiteY23" fmla="*/ 1201928 h 1511808"/>
              <a:gd name="connsiteX24" fmla="*/ 2389632 w 2478913"/>
              <a:gd name="connsiteY24" fmla="*/ 957072 h 1511808"/>
              <a:gd name="connsiteX25" fmla="*/ 2231136 w 2478913"/>
              <a:gd name="connsiteY25" fmla="*/ 682752 h 1511808"/>
              <a:gd name="connsiteX26" fmla="*/ 1987296 w 2478913"/>
              <a:gd name="connsiteY26" fmla="*/ 505968 h 1511808"/>
              <a:gd name="connsiteX27" fmla="*/ 1786128 w 2478913"/>
              <a:gd name="connsiteY27" fmla="*/ 213360 h 1511808"/>
              <a:gd name="connsiteX28" fmla="*/ 1700784 w 2478913"/>
              <a:gd name="connsiteY28" fmla="*/ 91440 h 1511808"/>
              <a:gd name="connsiteX29" fmla="*/ 1591056 w 2478913"/>
              <a:gd name="connsiteY29" fmla="*/ 79248 h 1511808"/>
              <a:gd name="connsiteX30" fmla="*/ 1353312 w 2478913"/>
              <a:gd name="connsiteY30" fmla="*/ 24384 h 1511808"/>
              <a:gd name="connsiteX31" fmla="*/ 1377696 w 2478913"/>
              <a:gd name="connsiteY31" fmla="*/ 134112 h 1511808"/>
              <a:gd name="connsiteX32" fmla="*/ 1292352 w 2478913"/>
              <a:gd name="connsiteY32" fmla="*/ 109728 h 1511808"/>
              <a:gd name="connsiteX33" fmla="*/ 1188720 w 2478913"/>
              <a:gd name="connsiteY33" fmla="*/ 146304 h 1511808"/>
              <a:gd name="connsiteX34" fmla="*/ 1127760 w 2478913"/>
              <a:gd name="connsiteY34" fmla="*/ 176784 h 1511808"/>
              <a:gd name="connsiteX35" fmla="*/ 1091184 w 2478913"/>
              <a:gd name="connsiteY35" fmla="*/ 176784 h 1511808"/>
              <a:gd name="connsiteX36" fmla="*/ 963168 w 2478913"/>
              <a:gd name="connsiteY36" fmla="*/ 109728 h 1511808"/>
              <a:gd name="connsiteX37" fmla="*/ 804672 w 2478913"/>
              <a:gd name="connsiteY37" fmla="*/ 0 h 1511808"/>
              <a:gd name="connsiteX38" fmla="*/ 707136 w 2478913"/>
              <a:gd name="connsiteY38" fmla="*/ 79248 h 1511808"/>
              <a:gd name="connsiteX39" fmla="*/ 804672 w 2478913"/>
              <a:gd name="connsiteY39" fmla="*/ 188976 h 1511808"/>
              <a:gd name="connsiteX40" fmla="*/ 810768 w 2478913"/>
              <a:gd name="connsiteY40" fmla="*/ 256032 h 1511808"/>
              <a:gd name="connsiteX41" fmla="*/ 719328 w 2478913"/>
              <a:gd name="connsiteY41" fmla="*/ 201168 h 1511808"/>
              <a:gd name="connsiteX42" fmla="*/ 609600 w 2478913"/>
              <a:gd name="connsiteY42" fmla="*/ 298704 h 1511808"/>
              <a:gd name="connsiteX43" fmla="*/ 518160 w 2478913"/>
              <a:gd name="connsiteY43" fmla="*/ 292608 h 1511808"/>
              <a:gd name="connsiteX44" fmla="*/ 457200 w 2478913"/>
              <a:gd name="connsiteY44" fmla="*/ 268224 h 1511808"/>
              <a:gd name="connsiteX45" fmla="*/ 274320 w 2478913"/>
              <a:gd name="connsiteY45" fmla="*/ 256032 h 1511808"/>
              <a:gd name="connsiteX46" fmla="*/ 201168 w 2478913"/>
              <a:gd name="connsiteY46" fmla="*/ 213360 h 1511808"/>
              <a:gd name="connsiteX47" fmla="*/ 97536 w 2478913"/>
              <a:gd name="connsiteY47" fmla="*/ 262128 h 1511808"/>
              <a:gd name="connsiteX48" fmla="*/ 0 w 2478913"/>
              <a:gd name="connsiteY48" fmla="*/ 316992 h 1511808"/>
              <a:gd name="connsiteX0" fmla="*/ 0 w 2497963"/>
              <a:gd name="connsiteY0" fmla="*/ 316992 h 1511808"/>
              <a:gd name="connsiteX1" fmla="*/ 152400 w 2497963"/>
              <a:gd name="connsiteY1" fmla="*/ 396240 h 1511808"/>
              <a:gd name="connsiteX2" fmla="*/ 310896 w 2497963"/>
              <a:gd name="connsiteY2" fmla="*/ 445008 h 1511808"/>
              <a:gd name="connsiteX3" fmla="*/ 469392 w 2497963"/>
              <a:gd name="connsiteY3" fmla="*/ 499872 h 1511808"/>
              <a:gd name="connsiteX4" fmla="*/ 597408 w 2497963"/>
              <a:gd name="connsiteY4" fmla="*/ 707136 h 1511808"/>
              <a:gd name="connsiteX5" fmla="*/ 603504 w 2497963"/>
              <a:gd name="connsiteY5" fmla="*/ 749808 h 1511808"/>
              <a:gd name="connsiteX6" fmla="*/ 694944 w 2497963"/>
              <a:gd name="connsiteY6" fmla="*/ 829056 h 1511808"/>
              <a:gd name="connsiteX7" fmla="*/ 725424 w 2497963"/>
              <a:gd name="connsiteY7" fmla="*/ 871728 h 1511808"/>
              <a:gd name="connsiteX8" fmla="*/ 822960 w 2497963"/>
              <a:gd name="connsiteY8" fmla="*/ 871728 h 1511808"/>
              <a:gd name="connsiteX9" fmla="*/ 847344 w 2497963"/>
              <a:gd name="connsiteY9" fmla="*/ 981456 h 1511808"/>
              <a:gd name="connsiteX10" fmla="*/ 853440 w 2497963"/>
              <a:gd name="connsiteY10" fmla="*/ 1176528 h 1511808"/>
              <a:gd name="connsiteX11" fmla="*/ 938784 w 2497963"/>
              <a:gd name="connsiteY11" fmla="*/ 1249680 h 1511808"/>
              <a:gd name="connsiteX12" fmla="*/ 1036320 w 2497963"/>
              <a:gd name="connsiteY12" fmla="*/ 1511808 h 1511808"/>
              <a:gd name="connsiteX13" fmla="*/ 1219200 w 2497963"/>
              <a:gd name="connsiteY13" fmla="*/ 1371600 h 1511808"/>
              <a:gd name="connsiteX14" fmla="*/ 1298448 w 2497963"/>
              <a:gd name="connsiteY14" fmla="*/ 1255776 h 1511808"/>
              <a:gd name="connsiteX15" fmla="*/ 1383792 w 2497963"/>
              <a:gd name="connsiteY15" fmla="*/ 1255776 h 1511808"/>
              <a:gd name="connsiteX16" fmla="*/ 1737360 w 2497963"/>
              <a:gd name="connsiteY16" fmla="*/ 1048512 h 1511808"/>
              <a:gd name="connsiteX17" fmla="*/ 1840992 w 2497963"/>
              <a:gd name="connsiteY17" fmla="*/ 1139952 h 1511808"/>
              <a:gd name="connsiteX18" fmla="*/ 2042160 w 2497963"/>
              <a:gd name="connsiteY18" fmla="*/ 1109472 h 1511808"/>
              <a:gd name="connsiteX19" fmla="*/ 2097024 w 2497963"/>
              <a:gd name="connsiteY19" fmla="*/ 1133856 h 1511808"/>
              <a:gd name="connsiteX20" fmla="*/ 2097024 w 2497963"/>
              <a:gd name="connsiteY20" fmla="*/ 1267968 h 1511808"/>
              <a:gd name="connsiteX21" fmla="*/ 2212848 w 2497963"/>
              <a:gd name="connsiteY21" fmla="*/ 1402080 h 1511808"/>
              <a:gd name="connsiteX22" fmla="*/ 2497963 w 2497963"/>
              <a:gd name="connsiteY22" fmla="*/ 1435481 h 1511808"/>
              <a:gd name="connsiteX23" fmla="*/ 2405380 w 2497963"/>
              <a:gd name="connsiteY23" fmla="*/ 1201928 h 1511808"/>
              <a:gd name="connsiteX24" fmla="*/ 2389632 w 2497963"/>
              <a:gd name="connsiteY24" fmla="*/ 957072 h 1511808"/>
              <a:gd name="connsiteX25" fmla="*/ 2231136 w 2497963"/>
              <a:gd name="connsiteY25" fmla="*/ 682752 h 1511808"/>
              <a:gd name="connsiteX26" fmla="*/ 1987296 w 2497963"/>
              <a:gd name="connsiteY26" fmla="*/ 505968 h 1511808"/>
              <a:gd name="connsiteX27" fmla="*/ 1786128 w 2497963"/>
              <a:gd name="connsiteY27" fmla="*/ 213360 h 1511808"/>
              <a:gd name="connsiteX28" fmla="*/ 1700784 w 2497963"/>
              <a:gd name="connsiteY28" fmla="*/ 91440 h 1511808"/>
              <a:gd name="connsiteX29" fmla="*/ 1591056 w 2497963"/>
              <a:gd name="connsiteY29" fmla="*/ 79248 h 1511808"/>
              <a:gd name="connsiteX30" fmla="*/ 1353312 w 2497963"/>
              <a:gd name="connsiteY30" fmla="*/ 24384 h 1511808"/>
              <a:gd name="connsiteX31" fmla="*/ 1377696 w 2497963"/>
              <a:gd name="connsiteY31" fmla="*/ 134112 h 1511808"/>
              <a:gd name="connsiteX32" fmla="*/ 1292352 w 2497963"/>
              <a:gd name="connsiteY32" fmla="*/ 109728 h 1511808"/>
              <a:gd name="connsiteX33" fmla="*/ 1188720 w 2497963"/>
              <a:gd name="connsiteY33" fmla="*/ 146304 h 1511808"/>
              <a:gd name="connsiteX34" fmla="*/ 1127760 w 2497963"/>
              <a:gd name="connsiteY34" fmla="*/ 176784 h 1511808"/>
              <a:gd name="connsiteX35" fmla="*/ 1091184 w 2497963"/>
              <a:gd name="connsiteY35" fmla="*/ 176784 h 1511808"/>
              <a:gd name="connsiteX36" fmla="*/ 963168 w 2497963"/>
              <a:gd name="connsiteY36" fmla="*/ 109728 h 1511808"/>
              <a:gd name="connsiteX37" fmla="*/ 804672 w 2497963"/>
              <a:gd name="connsiteY37" fmla="*/ 0 h 1511808"/>
              <a:gd name="connsiteX38" fmla="*/ 707136 w 2497963"/>
              <a:gd name="connsiteY38" fmla="*/ 79248 h 1511808"/>
              <a:gd name="connsiteX39" fmla="*/ 804672 w 2497963"/>
              <a:gd name="connsiteY39" fmla="*/ 188976 h 1511808"/>
              <a:gd name="connsiteX40" fmla="*/ 810768 w 2497963"/>
              <a:gd name="connsiteY40" fmla="*/ 256032 h 1511808"/>
              <a:gd name="connsiteX41" fmla="*/ 719328 w 2497963"/>
              <a:gd name="connsiteY41" fmla="*/ 201168 h 1511808"/>
              <a:gd name="connsiteX42" fmla="*/ 609600 w 2497963"/>
              <a:gd name="connsiteY42" fmla="*/ 298704 h 1511808"/>
              <a:gd name="connsiteX43" fmla="*/ 518160 w 2497963"/>
              <a:gd name="connsiteY43" fmla="*/ 292608 h 1511808"/>
              <a:gd name="connsiteX44" fmla="*/ 457200 w 2497963"/>
              <a:gd name="connsiteY44" fmla="*/ 268224 h 1511808"/>
              <a:gd name="connsiteX45" fmla="*/ 274320 w 2497963"/>
              <a:gd name="connsiteY45" fmla="*/ 256032 h 1511808"/>
              <a:gd name="connsiteX46" fmla="*/ 201168 w 2497963"/>
              <a:gd name="connsiteY46" fmla="*/ 213360 h 1511808"/>
              <a:gd name="connsiteX47" fmla="*/ 97536 w 2497963"/>
              <a:gd name="connsiteY47" fmla="*/ 262128 h 1511808"/>
              <a:gd name="connsiteX48" fmla="*/ 0 w 2497963"/>
              <a:gd name="connsiteY48" fmla="*/ 316992 h 1511808"/>
              <a:gd name="connsiteX0" fmla="*/ 0 w 2400427"/>
              <a:gd name="connsiteY0" fmla="*/ 262128 h 1511808"/>
              <a:gd name="connsiteX1" fmla="*/ 54864 w 2400427"/>
              <a:gd name="connsiteY1" fmla="*/ 396240 h 1511808"/>
              <a:gd name="connsiteX2" fmla="*/ 213360 w 2400427"/>
              <a:gd name="connsiteY2" fmla="*/ 445008 h 1511808"/>
              <a:gd name="connsiteX3" fmla="*/ 371856 w 2400427"/>
              <a:gd name="connsiteY3" fmla="*/ 499872 h 1511808"/>
              <a:gd name="connsiteX4" fmla="*/ 499872 w 2400427"/>
              <a:gd name="connsiteY4" fmla="*/ 707136 h 1511808"/>
              <a:gd name="connsiteX5" fmla="*/ 505968 w 2400427"/>
              <a:gd name="connsiteY5" fmla="*/ 749808 h 1511808"/>
              <a:gd name="connsiteX6" fmla="*/ 597408 w 2400427"/>
              <a:gd name="connsiteY6" fmla="*/ 829056 h 1511808"/>
              <a:gd name="connsiteX7" fmla="*/ 627888 w 2400427"/>
              <a:gd name="connsiteY7" fmla="*/ 871728 h 1511808"/>
              <a:gd name="connsiteX8" fmla="*/ 725424 w 2400427"/>
              <a:gd name="connsiteY8" fmla="*/ 871728 h 1511808"/>
              <a:gd name="connsiteX9" fmla="*/ 749808 w 2400427"/>
              <a:gd name="connsiteY9" fmla="*/ 981456 h 1511808"/>
              <a:gd name="connsiteX10" fmla="*/ 755904 w 2400427"/>
              <a:gd name="connsiteY10" fmla="*/ 1176528 h 1511808"/>
              <a:gd name="connsiteX11" fmla="*/ 841248 w 2400427"/>
              <a:gd name="connsiteY11" fmla="*/ 1249680 h 1511808"/>
              <a:gd name="connsiteX12" fmla="*/ 938784 w 2400427"/>
              <a:gd name="connsiteY12" fmla="*/ 1511808 h 1511808"/>
              <a:gd name="connsiteX13" fmla="*/ 1121664 w 2400427"/>
              <a:gd name="connsiteY13" fmla="*/ 1371600 h 1511808"/>
              <a:gd name="connsiteX14" fmla="*/ 1200912 w 2400427"/>
              <a:gd name="connsiteY14" fmla="*/ 1255776 h 1511808"/>
              <a:gd name="connsiteX15" fmla="*/ 1286256 w 2400427"/>
              <a:gd name="connsiteY15" fmla="*/ 1255776 h 1511808"/>
              <a:gd name="connsiteX16" fmla="*/ 1639824 w 2400427"/>
              <a:gd name="connsiteY16" fmla="*/ 1048512 h 1511808"/>
              <a:gd name="connsiteX17" fmla="*/ 1743456 w 2400427"/>
              <a:gd name="connsiteY17" fmla="*/ 1139952 h 1511808"/>
              <a:gd name="connsiteX18" fmla="*/ 1944624 w 2400427"/>
              <a:gd name="connsiteY18" fmla="*/ 1109472 h 1511808"/>
              <a:gd name="connsiteX19" fmla="*/ 1999488 w 2400427"/>
              <a:gd name="connsiteY19" fmla="*/ 1133856 h 1511808"/>
              <a:gd name="connsiteX20" fmla="*/ 1999488 w 2400427"/>
              <a:gd name="connsiteY20" fmla="*/ 1267968 h 1511808"/>
              <a:gd name="connsiteX21" fmla="*/ 2115312 w 2400427"/>
              <a:gd name="connsiteY21" fmla="*/ 1402080 h 1511808"/>
              <a:gd name="connsiteX22" fmla="*/ 2400427 w 2400427"/>
              <a:gd name="connsiteY22" fmla="*/ 1435481 h 1511808"/>
              <a:gd name="connsiteX23" fmla="*/ 2307844 w 2400427"/>
              <a:gd name="connsiteY23" fmla="*/ 1201928 h 1511808"/>
              <a:gd name="connsiteX24" fmla="*/ 2292096 w 2400427"/>
              <a:gd name="connsiteY24" fmla="*/ 957072 h 1511808"/>
              <a:gd name="connsiteX25" fmla="*/ 2133600 w 2400427"/>
              <a:gd name="connsiteY25" fmla="*/ 682752 h 1511808"/>
              <a:gd name="connsiteX26" fmla="*/ 1889760 w 2400427"/>
              <a:gd name="connsiteY26" fmla="*/ 505968 h 1511808"/>
              <a:gd name="connsiteX27" fmla="*/ 1688592 w 2400427"/>
              <a:gd name="connsiteY27" fmla="*/ 213360 h 1511808"/>
              <a:gd name="connsiteX28" fmla="*/ 1603248 w 2400427"/>
              <a:gd name="connsiteY28" fmla="*/ 91440 h 1511808"/>
              <a:gd name="connsiteX29" fmla="*/ 1493520 w 2400427"/>
              <a:gd name="connsiteY29" fmla="*/ 79248 h 1511808"/>
              <a:gd name="connsiteX30" fmla="*/ 1255776 w 2400427"/>
              <a:gd name="connsiteY30" fmla="*/ 24384 h 1511808"/>
              <a:gd name="connsiteX31" fmla="*/ 1280160 w 2400427"/>
              <a:gd name="connsiteY31" fmla="*/ 134112 h 1511808"/>
              <a:gd name="connsiteX32" fmla="*/ 1194816 w 2400427"/>
              <a:gd name="connsiteY32" fmla="*/ 109728 h 1511808"/>
              <a:gd name="connsiteX33" fmla="*/ 1091184 w 2400427"/>
              <a:gd name="connsiteY33" fmla="*/ 146304 h 1511808"/>
              <a:gd name="connsiteX34" fmla="*/ 1030224 w 2400427"/>
              <a:gd name="connsiteY34" fmla="*/ 176784 h 1511808"/>
              <a:gd name="connsiteX35" fmla="*/ 993648 w 2400427"/>
              <a:gd name="connsiteY35" fmla="*/ 176784 h 1511808"/>
              <a:gd name="connsiteX36" fmla="*/ 865632 w 2400427"/>
              <a:gd name="connsiteY36" fmla="*/ 109728 h 1511808"/>
              <a:gd name="connsiteX37" fmla="*/ 707136 w 2400427"/>
              <a:gd name="connsiteY37" fmla="*/ 0 h 1511808"/>
              <a:gd name="connsiteX38" fmla="*/ 609600 w 2400427"/>
              <a:gd name="connsiteY38" fmla="*/ 79248 h 1511808"/>
              <a:gd name="connsiteX39" fmla="*/ 707136 w 2400427"/>
              <a:gd name="connsiteY39" fmla="*/ 188976 h 1511808"/>
              <a:gd name="connsiteX40" fmla="*/ 713232 w 2400427"/>
              <a:gd name="connsiteY40" fmla="*/ 256032 h 1511808"/>
              <a:gd name="connsiteX41" fmla="*/ 621792 w 2400427"/>
              <a:gd name="connsiteY41" fmla="*/ 201168 h 1511808"/>
              <a:gd name="connsiteX42" fmla="*/ 512064 w 2400427"/>
              <a:gd name="connsiteY42" fmla="*/ 298704 h 1511808"/>
              <a:gd name="connsiteX43" fmla="*/ 420624 w 2400427"/>
              <a:gd name="connsiteY43" fmla="*/ 292608 h 1511808"/>
              <a:gd name="connsiteX44" fmla="*/ 359664 w 2400427"/>
              <a:gd name="connsiteY44" fmla="*/ 268224 h 1511808"/>
              <a:gd name="connsiteX45" fmla="*/ 176784 w 2400427"/>
              <a:gd name="connsiteY45" fmla="*/ 256032 h 1511808"/>
              <a:gd name="connsiteX46" fmla="*/ 103632 w 2400427"/>
              <a:gd name="connsiteY46" fmla="*/ 213360 h 1511808"/>
              <a:gd name="connsiteX47" fmla="*/ 0 w 2400427"/>
              <a:gd name="connsiteY47" fmla="*/ 262128 h 1511808"/>
              <a:gd name="connsiteX0" fmla="*/ 48768 w 2345563"/>
              <a:gd name="connsiteY0" fmla="*/ 213360 h 1511808"/>
              <a:gd name="connsiteX1" fmla="*/ 0 w 2345563"/>
              <a:gd name="connsiteY1" fmla="*/ 396240 h 1511808"/>
              <a:gd name="connsiteX2" fmla="*/ 158496 w 2345563"/>
              <a:gd name="connsiteY2" fmla="*/ 445008 h 1511808"/>
              <a:gd name="connsiteX3" fmla="*/ 316992 w 2345563"/>
              <a:gd name="connsiteY3" fmla="*/ 499872 h 1511808"/>
              <a:gd name="connsiteX4" fmla="*/ 445008 w 2345563"/>
              <a:gd name="connsiteY4" fmla="*/ 707136 h 1511808"/>
              <a:gd name="connsiteX5" fmla="*/ 451104 w 2345563"/>
              <a:gd name="connsiteY5" fmla="*/ 749808 h 1511808"/>
              <a:gd name="connsiteX6" fmla="*/ 542544 w 2345563"/>
              <a:gd name="connsiteY6" fmla="*/ 829056 h 1511808"/>
              <a:gd name="connsiteX7" fmla="*/ 573024 w 2345563"/>
              <a:gd name="connsiteY7" fmla="*/ 871728 h 1511808"/>
              <a:gd name="connsiteX8" fmla="*/ 670560 w 2345563"/>
              <a:gd name="connsiteY8" fmla="*/ 871728 h 1511808"/>
              <a:gd name="connsiteX9" fmla="*/ 694944 w 2345563"/>
              <a:gd name="connsiteY9" fmla="*/ 981456 h 1511808"/>
              <a:gd name="connsiteX10" fmla="*/ 701040 w 2345563"/>
              <a:gd name="connsiteY10" fmla="*/ 1176528 h 1511808"/>
              <a:gd name="connsiteX11" fmla="*/ 786384 w 2345563"/>
              <a:gd name="connsiteY11" fmla="*/ 1249680 h 1511808"/>
              <a:gd name="connsiteX12" fmla="*/ 883920 w 2345563"/>
              <a:gd name="connsiteY12" fmla="*/ 1511808 h 1511808"/>
              <a:gd name="connsiteX13" fmla="*/ 1066800 w 2345563"/>
              <a:gd name="connsiteY13" fmla="*/ 1371600 h 1511808"/>
              <a:gd name="connsiteX14" fmla="*/ 1146048 w 2345563"/>
              <a:gd name="connsiteY14" fmla="*/ 1255776 h 1511808"/>
              <a:gd name="connsiteX15" fmla="*/ 1231392 w 2345563"/>
              <a:gd name="connsiteY15" fmla="*/ 1255776 h 1511808"/>
              <a:gd name="connsiteX16" fmla="*/ 1584960 w 2345563"/>
              <a:gd name="connsiteY16" fmla="*/ 1048512 h 1511808"/>
              <a:gd name="connsiteX17" fmla="*/ 1688592 w 2345563"/>
              <a:gd name="connsiteY17" fmla="*/ 1139952 h 1511808"/>
              <a:gd name="connsiteX18" fmla="*/ 1889760 w 2345563"/>
              <a:gd name="connsiteY18" fmla="*/ 1109472 h 1511808"/>
              <a:gd name="connsiteX19" fmla="*/ 1944624 w 2345563"/>
              <a:gd name="connsiteY19" fmla="*/ 1133856 h 1511808"/>
              <a:gd name="connsiteX20" fmla="*/ 1944624 w 2345563"/>
              <a:gd name="connsiteY20" fmla="*/ 1267968 h 1511808"/>
              <a:gd name="connsiteX21" fmla="*/ 2060448 w 2345563"/>
              <a:gd name="connsiteY21" fmla="*/ 1402080 h 1511808"/>
              <a:gd name="connsiteX22" fmla="*/ 2345563 w 2345563"/>
              <a:gd name="connsiteY22" fmla="*/ 1435481 h 1511808"/>
              <a:gd name="connsiteX23" fmla="*/ 2252980 w 2345563"/>
              <a:gd name="connsiteY23" fmla="*/ 1201928 h 1511808"/>
              <a:gd name="connsiteX24" fmla="*/ 2237232 w 2345563"/>
              <a:gd name="connsiteY24" fmla="*/ 957072 h 1511808"/>
              <a:gd name="connsiteX25" fmla="*/ 2078736 w 2345563"/>
              <a:gd name="connsiteY25" fmla="*/ 682752 h 1511808"/>
              <a:gd name="connsiteX26" fmla="*/ 1834896 w 2345563"/>
              <a:gd name="connsiteY26" fmla="*/ 505968 h 1511808"/>
              <a:gd name="connsiteX27" fmla="*/ 1633728 w 2345563"/>
              <a:gd name="connsiteY27" fmla="*/ 213360 h 1511808"/>
              <a:gd name="connsiteX28" fmla="*/ 1548384 w 2345563"/>
              <a:gd name="connsiteY28" fmla="*/ 91440 h 1511808"/>
              <a:gd name="connsiteX29" fmla="*/ 1438656 w 2345563"/>
              <a:gd name="connsiteY29" fmla="*/ 79248 h 1511808"/>
              <a:gd name="connsiteX30" fmla="*/ 1200912 w 2345563"/>
              <a:gd name="connsiteY30" fmla="*/ 24384 h 1511808"/>
              <a:gd name="connsiteX31" fmla="*/ 1225296 w 2345563"/>
              <a:gd name="connsiteY31" fmla="*/ 134112 h 1511808"/>
              <a:gd name="connsiteX32" fmla="*/ 1139952 w 2345563"/>
              <a:gd name="connsiteY32" fmla="*/ 109728 h 1511808"/>
              <a:gd name="connsiteX33" fmla="*/ 1036320 w 2345563"/>
              <a:gd name="connsiteY33" fmla="*/ 146304 h 1511808"/>
              <a:gd name="connsiteX34" fmla="*/ 975360 w 2345563"/>
              <a:gd name="connsiteY34" fmla="*/ 176784 h 1511808"/>
              <a:gd name="connsiteX35" fmla="*/ 938784 w 2345563"/>
              <a:gd name="connsiteY35" fmla="*/ 176784 h 1511808"/>
              <a:gd name="connsiteX36" fmla="*/ 810768 w 2345563"/>
              <a:gd name="connsiteY36" fmla="*/ 109728 h 1511808"/>
              <a:gd name="connsiteX37" fmla="*/ 652272 w 2345563"/>
              <a:gd name="connsiteY37" fmla="*/ 0 h 1511808"/>
              <a:gd name="connsiteX38" fmla="*/ 554736 w 2345563"/>
              <a:gd name="connsiteY38" fmla="*/ 79248 h 1511808"/>
              <a:gd name="connsiteX39" fmla="*/ 652272 w 2345563"/>
              <a:gd name="connsiteY39" fmla="*/ 188976 h 1511808"/>
              <a:gd name="connsiteX40" fmla="*/ 658368 w 2345563"/>
              <a:gd name="connsiteY40" fmla="*/ 256032 h 1511808"/>
              <a:gd name="connsiteX41" fmla="*/ 566928 w 2345563"/>
              <a:gd name="connsiteY41" fmla="*/ 201168 h 1511808"/>
              <a:gd name="connsiteX42" fmla="*/ 457200 w 2345563"/>
              <a:gd name="connsiteY42" fmla="*/ 298704 h 1511808"/>
              <a:gd name="connsiteX43" fmla="*/ 365760 w 2345563"/>
              <a:gd name="connsiteY43" fmla="*/ 292608 h 1511808"/>
              <a:gd name="connsiteX44" fmla="*/ 304800 w 2345563"/>
              <a:gd name="connsiteY44" fmla="*/ 268224 h 1511808"/>
              <a:gd name="connsiteX45" fmla="*/ 121920 w 2345563"/>
              <a:gd name="connsiteY45" fmla="*/ 256032 h 1511808"/>
              <a:gd name="connsiteX46" fmla="*/ 48768 w 2345563"/>
              <a:gd name="connsiteY46" fmla="*/ 213360 h 1511808"/>
              <a:gd name="connsiteX0" fmla="*/ 121920 w 2345563"/>
              <a:gd name="connsiteY0" fmla="*/ 256032 h 1511808"/>
              <a:gd name="connsiteX1" fmla="*/ 0 w 2345563"/>
              <a:gd name="connsiteY1" fmla="*/ 396240 h 1511808"/>
              <a:gd name="connsiteX2" fmla="*/ 158496 w 2345563"/>
              <a:gd name="connsiteY2" fmla="*/ 445008 h 1511808"/>
              <a:gd name="connsiteX3" fmla="*/ 316992 w 2345563"/>
              <a:gd name="connsiteY3" fmla="*/ 499872 h 1511808"/>
              <a:gd name="connsiteX4" fmla="*/ 445008 w 2345563"/>
              <a:gd name="connsiteY4" fmla="*/ 707136 h 1511808"/>
              <a:gd name="connsiteX5" fmla="*/ 451104 w 2345563"/>
              <a:gd name="connsiteY5" fmla="*/ 749808 h 1511808"/>
              <a:gd name="connsiteX6" fmla="*/ 542544 w 2345563"/>
              <a:gd name="connsiteY6" fmla="*/ 829056 h 1511808"/>
              <a:gd name="connsiteX7" fmla="*/ 573024 w 2345563"/>
              <a:gd name="connsiteY7" fmla="*/ 871728 h 1511808"/>
              <a:gd name="connsiteX8" fmla="*/ 670560 w 2345563"/>
              <a:gd name="connsiteY8" fmla="*/ 871728 h 1511808"/>
              <a:gd name="connsiteX9" fmla="*/ 694944 w 2345563"/>
              <a:gd name="connsiteY9" fmla="*/ 981456 h 1511808"/>
              <a:gd name="connsiteX10" fmla="*/ 701040 w 2345563"/>
              <a:gd name="connsiteY10" fmla="*/ 1176528 h 1511808"/>
              <a:gd name="connsiteX11" fmla="*/ 786384 w 2345563"/>
              <a:gd name="connsiteY11" fmla="*/ 1249680 h 1511808"/>
              <a:gd name="connsiteX12" fmla="*/ 883920 w 2345563"/>
              <a:gd name="connsiteY12" fmla="*/ 1511808 h 1511808"/>
              <a:gd name="connsiteX13" fmla="*/ 1066800 w 2345563"/>
              <a:gd name="connsiteY13" fmla="*/ 1371600 h 1511808"/>
              <a:gd name="connsiteX14" fmla="*/ 1146048 w 2345563"/>
              <a:gd name="connsiteY14" fmla="*/ 1255776 h 1511808"/>
              <a:gd name="connsiteX15" fmla="*/ 1231392 w 2345563"/>
              <a:gd name="connsiteY15" fmla="*/ 1255776 h 1511808"/>
              <a:gd name="connsiteX16" fmla="*/ 1584960 w 2345563"/>
              <a:gd name="connsiteY16" fmla="*/ 1048512 h 1511808"/>
              <a:gd name="connsiteX17" fmla="*/ 1688592 w 2345563"/>
              <a:gd name="connsiteY17" fmla="*/ 1139952 h 1511808"/>
              <a:gd name="connsiteX18" fmla="*/ 1889760 w 2345563"/>
              <a:gd name="connsiteY18" fmla="*/ 1109472 h 1511808"/>
              <a:gd name="connsiteX19" fmla="*/ 1944624 w 2345563"/>
              <a:gd name="connsiteY19" fmla="*/ 1133856 h 1511808"/>
              <a:gd name="connsiteX20" fmla="*/ 1944624 w 2345563"/>
              <a:gd name="connsiteY20" fmla="*/ 1267968 h 1511808"/>
              <a:gd name="connsiteX21" fmla="*/ 2060448 w 2345563"/>
              <a:gd name="connsiteY21" fmla="*/ 1402080 h 1511808"/>
              <a:gd name="connsiteX22" fmla="*/ 2345563 w 2345563"/>
              <a:gd name="connsiteY22" fmla="*/ 1435481 h 1511808"/>
              <a:gd name="connsiteX23" fmla="*/ 2252980 w 2345563"/>
              <a:gd name="connsiteY23" fmla="*/ 1201928 h 1511808"/>
              <a:gd name="connsiteX24" fmla="*/ 2237232 w 2345563"/>
              <a:gd name="connsiteY24" fmla="*/ 957072 h 1511808"/>
              <a:gd name="connsiteX25" fmla="*/ 2078736 w 2345563"/>
              <a:gd name="connsiteY25" fmla="*/ 682752 h 1511808"/>
              <a:gd name="connsiteX26" fmla="*/ 1834896 w 2345563"/>
              <a:gd name="connsiteY26" fmla="*/ 505968 h 1511808"/>
              <a:gd name="connsiteX27" fmla="*/ 1633728 w 2345563"/>
              <a:gd name="connsiteY27" fmla="*/ 213360 h 1511808"/>
              <a:gd name="connsiteX28" fmla="*/ 1548384 w 2345563"/>
              <a:gd name="connsiteY28" fmla="*/ 91440 h 1511808"/>
              <a:gd name="connsiteX29" fmla="*/ 1438656 w 2345563"/>
              <a:gd name="connsiteY29" fmla="*/ 79248 h 1511808"/>
              <a:gd name="connsiteX30" fmla="*/ 1200912 w 2345563"/>
              <a:gd name="connsiteY30" fmla="*/ 24384 h 1511808"/>
              <a:gd name="connsiteX31" fmla="*/ 1225296 w 2345563"/>
              <a:gd name="connsiteY31" fmla="*/ 134112 h 1511808"/>
              <a:gd name="connsiteX32" fmla="*/ 1139952 w 2345563"/>
              <a:gd name="connsiteY32" fmla="*/ 109728 h 1511808"/>
              <a:gd name="connsiteX33" fmla="*/ 1036320 w 2345563"/>
              <a:gd name="connsiteY33" fmla="*/ 146304 h 1511808"/>
              <a:gd name="connsiteX34" fmla="*/ 975360 w 2345563"/>
              <a:gd name="connsiteY34" fmla="*/ 176784 h 1511808"/>
              <a:gd name="connsiteX35" fmla="*/ 938784 w 2345563"/>
              <a:gd name="connsiteY35" fmla="*/ 176784 h 1511808"/>
              <a:gd name="connsiteX36" fmla="*/ 810768 w 2345563"/>
              <a:gd name="connsiteY36" fmla="*/ 109728 h 1511808"/>
              <a:gd name="connsiteX37" fmla="*/ 652272 w 2345563"/>
              <a:gd name="connsiteY37" fmla="*/ 0 h 1511808"/>
              <a:gd name="connsiteX38" fmla="*/ 554736 w 2345563"/>
              <a:gd name="connsiteY38" fmla="*/ 79248 h 1511808"/>
              <a:gd name="connsiteX39" fmla="*/ 652272 w 2345563"/>
              <a:gd name="connsiteY39" fmla="*/ 188976 h 1511808"/>
              <a:gd name="connsiteX40" fmla="*/ 658368 w 2345563"/>
              <a:gd name="connsiteY40" fmla="*/ 256032 h 1511808"/>
              <a:gd name="connsiteX41" fmla="*/ 566928 w 2345563"/>
              <a:gd name="connsiteY41" fmla="*/ 201168 h 1511808"/>
              <a:gd name="connsiteX42" fmla="*/ 457200 w 2345563"/>
              <a:gd name="connsiteY42" fmla="*/ 298704 h 1511808"/>
              <a:gd name="connsiteX43" fmla="*/ 365760 w 2345563"/>
              <a:gd name="connsiteY43" fmla="*/ 292608 h 1511808"/>
              <a:gd name="connsiteX44" fmla="*/ 304800 w 2345563"/>
              <a:gd name="connsiteY44" fmla="*/ 268224 h 1511808"/>
              <a:gd name="connsiteX45" fmla="*/ 121920 w 2345563"/>
              <a:gd name="connsiteY45" fmla="*/ 256032 h 1511808"/>
              <a:gd name="connsiteX0" fmla="*/ 304800 w 2345563"/>
              <a:gd name="connsiteY0" fmla="*/ 268224 h 1511808"/>
              <a:gd name="connsiteX1" fmla="*/ 0 w 2345563"/>
              <a:gd name="connsiteY1" fmla="*/ 396240 h 1511808"/>
              <a:gd name="connsiteX2" fmla="*/ 158496 w 2345563"/>
              <a:gd name="connsiteY2" fmla="*/ 445008 h 1511808"/>
              <a:gd name="connsiteX3" fmla="*/ 316992 w 2345563"/>
              <a:gd name="connsiteY3" fmla="*/ 499872 h 1511808"/>
              <a:gd name="connsiteX4" fmla="*/ 445008 w 2345563"/>
              <a:gd name="connsiteY4" fmla="*/ 707136 h 1511808"/>
              <a:gd name="connsiteX5" fmla="*/ 451104 w 2345563"/>
              <a:gd name="connsiteY5" fmla="*/ 749808 h 1511808"/>
              <a:gd name="connsiteX6" fmla="*/ 542544 w 2345563"/>
              <a:gd name="connsiteY6" fmla="*/ 829056 h 1511808"/>
              <a:gd name="connsiteX7" fmla="*/ 573024 w 2345563"/>
              <a:gd name="connsiteY7" fmla="*/ 871728 h 1511808"/>
              <a:gd name="connsiteX8" fmla="*/ 670560 w 2345563"/>
              <a:gd name="connsiteY8" fmla="*/ 871728 h 1511808"/>
              <a:gd name="connsiteX9" fmla="*/ 694944 w 2345563"/>
              <a:gd name="connsiteY9" fmla="*/ 981456 h 1511808"/>
              <a:gd name="connsiteX10" fmla="*/ 701040 w 2345563"/>
              <a:gd name="connsiteY10" fmla="*/ 1176528 h 1511808"/>
              <a:gd name="connsiteX11" fmla="*/ 786384 w 2345563"/>
              <a:gd name="connsiteY11" fmla="*/ 1249680 h 1511808"/>
              <a:gd name="connsiteX12" fmla="*/ 883920 w 2345563"/>
              <a:gd name="connsiteY12" fmla="*/ 1511808 h 1511808"/>
              <a:gd name="connsiteX13" fmla="*/ 1066800 w 2345563"/>
              <a:gd name="connsiteY13" fmla="*/ 1371600 h 1511808"/>
              <a:gd name="connsiteX14" fmla="*/ 1146048 w 2345563"/>
              <a:gd name="connsiteY14" fmla="*/ 1255776 h 1511808"/>
              <a:gd name="connsiteX15" fmla="*/ 1231392 w 2345563"/>
              <a:gd name="connsiteY15" fmla="*/ 1255776 h 1511808"/>
              <a:gd name="connsiteX16" fmla="*/ 1584960 w 2345563"/>
              <a:gd name="connsiteY16" fmla="*/ 1048512 h 1511808"/>
              <a:gd name="connsiteX17" fmla="*/ 1688592 w 2345563"/>
              <a:gd name="connsiteY17" fmla="*/ 1139952 h 1511808"/>
              <a:gd name="connsiteX18" fmla="*/ 1889760 w 2345563"/>
              <a:gd name="connsiteY18" fmla="*/ 1109472 h 1511808"/>
              <a:gd name="connsiteX19" fmla="*/ 1944624 w 2345563"/>
              <a:gd name="connsiteY19" fmla="*/ 1133856 h 1511808"/>
              <a:gd name="connsiteX20" fmla="*/ 1944624 w 2345563"/>
              <a:gd name="connsiteY20" fmla="*/ 1267968 h 1511808"/>
              <a:gd name="connsiteX21" fmla="*/ 2060448 w 2345563"/>
              <a:gd name="connsiteY21" fmla="*/ 1402080 h 1511808"/>
              <a:gd name="connsiteX22" fmla="*/ 2345563 w 2345563"/>
              <a:gd name="connsiteY22" fmla="*/ 1435481 h 1511808"/>
              <a:gd name="connsiteX23" fmla="*/ 2252980 w 2345563"/>
              <a:gd name="connsiteY23" fmla="*/ 1201928 h 1511808"/>
              <a:gd name="connsiteX24" fmla="*/ 2237232 w 2345563"/>
              <a:gd name="connsiteY24" fmla="*/ 957072 h 1511808"/>
              <a:gd name="connsiteX25" fmla="*/ 2078736 w 2345563"/>
              <a:gd name="connsiteY25" fmla="*/ 682752 h 1511808"/>
              <a:gd name="connsiteX26" fmla="*/ 1834896 w 2345563"/>
              <a:gd name="connsiteY26" fmla="*/ 505968 h 1511808"/>
              <a:gd name="connsiteX27" fmla="*/ 1633728 w 2345563"/>
              <a:gd name="connsiteY27" fmla="*/ 213360 h 1511808"/>
              <a:gd name="connsiteX28" fmla="*/ 1548384 w 2345563"/>
              <a:gd name="connsiteY28" fmla="*/ 91440 h 1511808"/>
              <a:gd name="connsiteX29" fmla="*/ 1438656 w 2345563"/>
              <a:gd name="connsiteY29" fmla="*/ 79248 h 1511808"/>
              <a:gd name="connsiteX30" fmla="*/ 1200912 w 2345563"/>
              <a:gd name="connsiteY30" fmla="*/ 24384 h 1511808"/>
              <a:gd name="connsiteX31" fmla="*/ 1225296 w 2345563"/>
              <a:gd name="connsiteY31" fmla="*/ 134112 h 1511808"/>
              <a:gd name="connsiteX32" fmla="*/ 1139952 w 2345563"/>
              <a:gd name="connsiteY32" fmla="*/ 109728 h 1511808"/>
              <a:gd name="connsiteX33" fmla="*/ 1036320 w 2345563"/>
              <a:gd name="connsiteY33" fmla="*/ 146304 h 1511808"/>
              <a:gd name="connsiteX34" fmla="*/ 975360 w 2345563"/>
              <a:gd name="connsiteY34" fmla="*/ 176784 h 1511808"/>
              <a:gd name="connsiteX35" fmla="*/ 938784 w 2345563"/>
              <a:gd name="connsiteY35" fmla="*/ 176784 h 1511808"/>
              <a:gd name="connsiteX36" fmla="*/ 810768 w 2345563"/>
              <a:gd name="connsiteY36" fmla="*/ 109728 h 1511808"/>
              <a:gd name="connsiteX37" fmla="*/ 652272 w 2345563"/>
              <a:gd name="connsiteY37" fmla="*/ 0 h 1511808"/>
              <a:gd name="connsiteX38" fmla="*/ 554736 w 2345563"/>
              <a:gd name="connsiteY38" fmla="*/ 79248 h 1511808"/>
              <a:gd name="connsiteX39" fmla="*/ 652272 w 2345563"/>
              <a:gd name="connsiteY39" fmla="*/ 188976 h 1511808"/>
              <a:gd name="connsiteX40" fmla="*/ 658368 w 2345563"/>
              <a:gd name="connsiteY40" fmla="*/ 256032 h 1511808"/>
              <a:gd name="connsiteX41" fmla="*/ 566928 w 2345563"/>
              <a:gd name="connsiteY41" fmla="*/ 201168 h 1511808"/>
              <a:gd name="connsiteX42" fmla="*/ 457200 w 2345563"/>
              <a:gd name="connsiteY42" fmla="*/ 298704 h 1511808"/>
              <a:gd name="connsiteX43" fmla="*/ 365760 w 2345563"/>
              <a:gd name="connsiteY43" fmla="*/ 292608 h 1511808"/>
              <a:gd name="connsiteX44" fmla="*/ 304800 w 2345563"/>
              <a:gd name="connsiteY44" fmla="*/ 268224 h 1511808"/>
              <a:gd name="connsiteX0" fmla="*/ 146304 w 2187067"/>
              <a:gd name="connsiteY0" fmla="*/ 268224 h 1511808"/>
              <a:gd name="connsiteX1" fmla="*/ 0 w 2187067"/>
              <a:gd name="connsiteY1" fmla="*/ 445008 h 1511808"/>
              <a:gd name="connsiteX2" fmla="*/ 158496 w 2187067"/>
              <a:gd name="connsiteY2" fmla="*/ 499872 h 1511808"/>
              <a:gd name="connsiteX3" fmla="*/ 286512 w 2187067"/>
              <a:gd name="connsiteY3" fmla="*/ 707136 h 1511808"/>
              <a:gd name="connsiteX4" fmla="*/ 292608 w 2187067"/>
              <a:gd name="connsiteY4" fmla="*/ 749808 h 1511808"/>
              <a:gd name="connsiteX5" fmla="*/ 384048 w 2187067"/>
              <a:gd name="connsiteY5" fmla="*/ 829056 h 1511808"/>
              <a:gd name="connsiteX6" fmla="*/ 414528 w 2187067"/>
              <a:gd name="connsiteY6" fmla="*/ 871728 h 1511808"/>
              <a:gd name="connsiteX7" fmla="*/ 512064 w 2187067"/>
              <a:gd name="connsiteY7" fmla="*/ 871728 h 1511808"/>
              <a:gd name="connsiteX8" fmla="*/ 536448 w 2187067"/>
              <a:gd name="connsiteY8" fmla="*/ 981456 h 1511808"/>
              <a:gd name="connsiteX9" fmla="*/ 542544 w 2187067"/>
              <a:gd name="connsiteY9" fmla="*/ 1176528 h 1511808"/>
              <a:gd name="connsiteX10" fmla="*/ 627888 w 2187067"/>
              <a:gd name="connsiteY10" fmla="*/ 1249680 h 1511808"/>
              <a:gd name="connsiteX11" fmla="*/ 725424 w 2187067"/>
              <a:gd name="connsiteY11" fmla="*/ 1511808 h 1511808"/>
              <a:gd name="connsiteX12" fmla="*/ 908304 w 2187067"/>
              <a:gd name="connsiteY12" fmla="*/ 1371600 h 1511808"/>
              <a:gd name="connsiteX13" fmla="*/ 987552 w 2187067"/>
              <a:gd name="connsiteY13" fmla="*/ 1255776 h 1511808"/>
              <a:gd name="connsiteX14" fmla="*/ 1072896 w 2187067"/>
              <a:gd name="connsiteY14" fmla="*/ 1255776 h 1511808"/>
              <a:gd name="connsiteX15" fmla="*/ 1426464 w 2187067"/>
              <a:gd name="connsiteY15" fmla="*/ 1048512 h 1511808"/>
              <a:gd name="connsiteX16" fmla="*/ 1530096 w 2187067"/>
              <a:gd name="connsiteY16" fmla="*/ 1139952 h 1511808"/>
              <a:gd name="connsiteX17" fmla="*/ 1731264 w 2187067"/>
              <a:gd name="connsiteY17" fmla="*/ 1109472 h 1511808"/>
              <a:gd name="connsiteX18" fmla="*/ 1786128 w 2187067"/>
              <a:gd name="connsiteY18" fmla="*/ 1133856 h 1511808"/>
              <a:gd name="connsiteX19" fmla="*/ 1786128 w 2187067"/>
              <a:gd name="connsiteY19" fmla="*/ 1267968 h 1511808"/>
              <a:gd name="connsiteX20" fmla="*/ 1901952 w 2187067"/>
              <a:gd name="connsiteY20" fmla="*/ 1402080 h 1511808"/>
              <a:gd name="connsiteX21" fmla="*/ 2187067 w 2187067"/>
              <a:gd name="connsiteY21" fmla="*/ 1435481 h 1511808"/>
              <a:gd name="connsiteX22" fmla="*/ 2094484 w 2187067"/>
              <a:gd name="connsiteY22" fmla="*/ 1201928 h 1511808"/>
              <a:gd name="connsiteX23" fmla="*/ 2078736 w 2187067"/>
              <a:gd name="connsiteY23" fmla="*/ 957072 h 1511808"/>
              <a:gd name="connsiteX24" fmla="*/ 1920240 w 2187067"/>
              <a:gd name="connsiteY24" fmla="*/ 682752 h 1511808"/>
              <a:gd name="connsiteX25" fmla="*/ 1676400 w 2187067"/>
              <a:gd name="connsiteY25" fmla="*/ 505968 h 1511808"/>
              <a:gd name="connsiteX26" fmla="*/ 1475232 w 2187067"/>
              <a:gd name="connsiteY26" fmla="*/ 213360 h 1511808"/>
              <a:gd name="connsiteX27" fmla="*/ 1389888 w 2187067"/>
              <a:gd name="connsiteY27" fmla="*/ 91440 h 1511808"/>
              <a:gd name="connsiteX28" fmla="*/ 1280160 w 2187067"/>
              <a:gd name="connsiteY28" fmla="*/ 79248 h 1511808"/>
              <a:gd name="connsiteX29" fmla="*/ 1042416 w 2187067"/>
              <a:gd name="connsiteY29" fmla="*/ 24384 h 1511808"/>
              <a:gd name="connsiteX30" fmla="*/ 1066800 w 2187067"/>
              <a:gd name="connsiteY30" fmla="*/ 134112 h 1511808"/>
              <a:gd name="connsiteX31" fmla="*/ 981456 w 2187067"/>
              <a:gd name="connsiteY31" fmla="*/ 109728 h 1511808"/>
              <a:gd name="connsiteX32" fmla="*/ 877824 w 2187067"/>
              <a:gd name="connsiteY32" fmla="*/ 146304 h 1511808"/>
              <a:gd name="connsiteX33" fmla="*/ 816864 w 2187067"/>
              <a:gd name="connsiteY33" fmla="*/ 176784 h 1511808"/>
              <a:gd name="connsiteX34" fmla="*/ 780288 w 2187067"/>
              <a:gd name="connsiteY34" fmla="*/ 176784 h 1511808"/>
              <a:gd name="connsiteX35" fmla="*/ 652272 w 2187067"/>
              <a:gd name="connsiteY35" fmla="*/ 109728 h 1511808"/>
              <a:gd name="connsiteX36" fmla="*/ 493776 w 2187067"/>
              <a:gd name="connsiteY36" fmla="*/ 0 h 1511808"/>
              <a:gd name="connsiteX37" fmla="*/ 396240 w 2187067"/>
              <a:gd name="connsiteY37" fmla="*/ 79248 h 1511808"/>
              <a:gd name="connsiteX38" fmla="*/ 493776 w 2187067"/>
              <a:gd name="connsiteY38" fmla="*/ 188976 h 1511808"/>
              <a:gd name="connsiteX39" fmla="*/ 499872 w 2187067"/>
              <a:gd name="connsiteY39" fmla="*/ 256032 h 1511808"/>
              <a:gd name="connsiteX40" fmla="*/ 408432 w 2187067"/>
              <a:gd name="connsiteY40" fmla="*/ 201168 h 1511808"/>
              <a:gd name="connsiteX41" fmla="*/ 298704 w 2187067"/>
              <a:gd name="connsiteY41" fmla="*/ 298704 h 1511808"/>
              <a:gd name="connsiteX42" fmla="*/ 207264 w 2187067"/>
              <a:gd name="connsiteY42" fmla="*/ 292608 h 1511808"/>
              <a:gd name="connsiteX43" fmla="*/ 146304 w 2187067"/>
              <a:gd name="connsiteY43" fmla="*/ 268224 h 1511808"/>
              <a:gd name="connsiteX0" fmla="*/ 0 w 2040763"/>
              <a:gd name="connsiteY0" fmla="*/ 268224 h 1511808"/>
              <a:gd name="connsiteX1" fmla="*/ 12192 w 2040763"/>
              <a:gd name="connsiteY1" fmla="*/ 499872 h 1511808"/>
              <a:gd name="connsiteX2" fmla="*/ 140208 w 2040763"/>
              <a:gd name="connsiteY2" fmla="*/ 707136 h 1511808"/>
              <a:gd name="connsiteX3" fmla="*/ 146304 w 2040763"/>
              <a:gd name="connsiteY3" fmla="*/ 749808 h 1511808"/>
              <a:gd name="connsiteX4" fmla="*/ 237744 w 2040763"/>
              <a:gd name="connsiteY4" fmla="*/ 829056 h 1511808"/>
              <a:gd name="connsiteX5" fmla="*/ 268224 w 2040763"/>
              <a:gd name="connsiteY5" fmla="*/ 871728 h 1511808"/>
              <a:gd name="connsiteX6" fmla="*/ 365760 w 2040763"/>
              <a:gd name="connsiteY6" fmla="*/ 871728 h 1511808"/>
              <a:gd name="connsiteX7" fmla="*/ 390144 w 2040763"/>
              <a:gd name="connsiteY7" fmla="*/ 981456 h 1511808"/>
              <a:gd name="connsiteX8" fmla="*/ 396240 w 2040763"/>
              <a:gd name="connsiteY8" fmla="*/ 1176528 h 1511808"/>
              <a:gd name="connsiteX9" fmla="*/ 481584 w 2040763"/>
              <a:gd name="connsiteY9" fmla="*/ 1249680 h 1511808"/>
              <a:gd name="connsiteX10" fmla="*/ 579120 w 2040763"/>
              <a:gd name="connsiteY10" fmla="*/ 1511808 h 1511808"/>
              <a:gd name="connsiteX11" fmla="*/ 762000 w 2040763"/>
              <a:gd name="connsiteY11" fmla="*/ 1371600 h 1511808"/>
              <a:gd name="connsiteX12" fmla="*/ 841248 w 2040763"/>
              <a:gd name="connsiteY12" fmla="*/ 1255776 h 1511808"/>
              <a:gd name="connsiteX13" fmla="*/ 926592 w 2040763"/>
              <a:gd name="connsiteY13" fmla="*/ 1255776 h 1511808"/>
              <a:gd name="connsiteX14" fmla="*/ 1280160 w 2040763"/>
              <a:gd name="connsiteY14" fmla="*/ 1048512 h 1511808"/>
              <a:gd name="connsiteX15" fmla="*/ 1383792 w 2040763"/>
              <a:gd name="connsiteY15" fmla="*/ 1139952 h 1511808"/>
              <a:gd name="connsiteX16" fmla="*/ 1584960 w 2040763"/>
              <a:gd name="connsiteY16" fmla="*/ 1109472 h 1511808"/>
              <a:gd name="connsiteX17" fmla="*/ 1639824 w 2040763"/>
              <a:gd name="connsiteY17" fmla="*/ 1133856 h 1511808"/>
              <a:gd name="connsiteX18" fmla="*/ 1639824 w 2040763"/>
              <a:gd name="connsiteY18" fmla="*/ 1267968 h 1511808"/>
              <a:gd name="connsiteX19" fmla="*/ 1755648 w 2040763"/>
              <a:gd name="connsiteY19" fmla="*/ 1402080 h 1511808"/>
              <a:gd name="connsiteX20" fmla="*/ 2040763 w 2040763"/>
              <a:gd name="connsiteY20" fmla="*/ 1435481 h 1511808"/>
              <a:gd name="connsiteX21" fmla="*/ 1948180 w 2040763"/>
              <a:gd name="connsiteY21" fmla="*/ 1201928 h 1511808"/>
              <a:gd name="connsiteX22" fmla="*/ 1932432 w 2040763"/>
              <a:gd name="connsiteY22" fmla="*/ 957072 h 1511808"/>
              <a:gd name="connsiteX23" fmla="*/ 1773936 w 2040763"/>
              <a:gd name="connsiteY23" fmla="*/ 682752 h 1511808"/>
              <a:gd name="connsiteX24" fmla="*/ 1530096 w 2040763"/>
              <a:gd name="connsiteY24" fmla="*/ 505968 h 1511808"/>
              <a:gd name="connsiteX25" fmla="*/ 1328928 w 2040763"/>
              <a:gd name="connsiteY25" fmla="*/ 213360 h 1511808"/>
              <a:gd name="connsiteX26" fmla="*/ 1243584 w 2040763"/>
              <a:gd name="connsiteY26" fmla="*/ 91440 h 1511808"/>
              <a:gd name="connsiteX27" fmla="*/ 1133856 w 2040763"/>
              <a:gd name="connsiteY27" fmla="*/ 79248 h 1511808"/>
              <a:gd name="connsiteX28" fmla="*/ 896112 w 2040763"/>
              <a:gd name="connsiteY28" fmla="*/ 24384 h 1511808"/>
              <a:gd name="connsiteX29" fmla="*/ 920496 w 2040763"/>
              <a:gd name="connsiteY29" fmla="*/ 134112 h 1511808"/>
              <a:gd name="connsiteX30" fmla="*/ 835152 w 2040763"/>
              <a:gd name="connsiteY30" fmla="*/ 109728 h 1511808"/>
              <a:gd name="connsiteX31" fmla="*/ 731520 w 2040763"/>
              <a:gd name="connsiteY31" fmla="*/ 146304 h 1511808"/>
              <a:gd name="connsiteX32" fmla="*/ 670560 w 2040763"/>
              <a:gd name="connsiteY32" fmla="*/ 176784 h 1511808"/>
              <a:gd name="connsiteX33" fmla="*/ 633984 w 2040763"/>
              <a:gd name="connsiteY33" fmla="*/ 176784 h 1511808"/>
              <a:gd name="connsiteX34" fmla="*/ 505968 w 2040763"/>
              <a:gd name="connsiteY34" fmla="*/ 109728 h 1511808"/>
              <a:gd name="connsiteX35" fmla="*/ 347472 w 2040763"/>
              <a:gd name="connsiteY35" fmla="*/ 0 h 1511808"/>
              <a:gd name="connsiteX36" fmla="*/ 249936 w 2040763"/>
              <a:gd name="connsiteY36" fmla="*/ 79248 h 1511808"/>
              <a:gd name="connsiteX37" fmla="*/ 347472 w 2040763"/>
              <a:gd name="connsiteY37" fmla="*/ 188976 h 1511808"/>
              <a:gd name="connsiteX38" fmla="*/ 353568 w 2040763"/>
              <a:gd name="connsiteY38" fmla="*/ 256032 h 1511808"/>
              <a:gd name="connsiteX39" fmla="*/ 262128 w 2040763"/>
              <a:gd name="connsiteY39" fmla="*/ 201168 h 1511808"/>
              <a:gd name="connsiteX40" fmla="*/ 152400 w 2040763"/>
              <a:gd name="connsiteY40" fmla="*/ 298704 h 1511808"/>
              <a:gd name="connsiteX41" fmla="*/ 60960 w 2040763"/>
              <a:gd name="connsiteY41" fmla="*/ 292608 h 1511808"/>
              <a:gd name="connsiteX42" fmla="*/ 0 w 2040763"/>
              <a:gd name="connsiteY42" fmla="*/ 268224 h 1511808"/>
              <a:gd name="connsiteX0" fmla="*/ 3683 w 2028571"/>
              <a:gd name="connsiteY0" fmla="*/ 277749 h 1511808"/>
              <a:gd name="connsiteX1" fmla="*/ 0 w 2028571"/>
              <a:gd name="connsiteY1" fmla="*/ 499872 h 1511808"/>
              <a:gd name="connsiteX2" fmla="*/ 128016 w 2028571"/>
              <a:gd name="connsiteY2" fmla="*/ 707136 h 1511808"/>
              <a:gd name="connsiteX3" fmla="*/ 134112 w 2028571"/>
              <a:gd name="connsiteY3" fmla="*/ 749808 h 1511808"/>
              <a:gd name="connsiteX4" fmla="*/ 225552 w 2028571"/>
              <a:gd name="connsiteY4" fmla="*/ 829056 h 1511808"/>
              <a:gd name="connsiteX5" fmla="*/ 256032 w 2028571"/>
              <a:gd name="connsiteY5" fmla="*/ 871728 h 1511808"/>
              <a:gd name="connsiteX6" fmla="*/ 353568 w 2028571"/>
              <a:gd name="connsiteY6" fmla="*/ 871728 h 1511808"/>
              <a:gd name="connsiteX7" fmla="*/ 377952 w 2028571"/>
              <a:gd name="connsiteY7" fmla="*/ 981456 h 1511808"/>
              <a:gd name="connsiteX8" fmla="*/ 384048 w 2028571"/>
              <a:gd name="connsiteY8" fmla="*/ 1176528 h 1511808"/>
              <a:gd name="connsiteX9" fmla="*/ 469392 w 2028571"/>
              <a:gd name="connsiteY9" fmla="*/ 1249680 h 1511808"/>
              <a:gd name="connsiteX10" fmla="*/ 566928 w 2028571"/>
              <a:gd name="connsiteY10" fmla="*/ 1511808 h 1511808"/>
              <a:gd name="connsiteX11" fmla="*/ 749808 w 2028571"/>
              <a:gd name="connsiteY11" fmla="*/ 1371600 h 1511808"/>
              <a:gd name="connsiteX12" fmla="*/ 829056 w 2028571"/>
              <a:gd name="connsiteY12" fmla="*/ 1255776 h 1511808"/>
              <a:gd name="connsiteX13" fmla="*/ 914400 w 2028571"/>
              <a:gd name="connsiteY13" fmla="*/ 1255776 h 1511808"/>
              <a:gd name="connsiteX14" fmla="*/ 1267968 w 2028571"/>
              <a:gd name="connsiteY14" fmla="*/ 1048512 h 1511808"/>
              <a:gd name="connsiteX15" fmla="*/ 1371600 w 2028571"/>
              <a:gd name="connsiteY15" fmla="*/ 1139952 h 1511808"/>
              <a:gd name="connsiteX16" fmla="*/ 1572768 w 2028571"/>
              <a:gd name="connsiteY16" fmla="*/ 1109472 h 1511808"/>
              <a:gd name="connsiteX17" fmla="*/ 1627632 w 2028571"/>
              <a:gd name="connsiteY17" fmla="*/ 1133856 h 1511808"/>
              <a:gd name="connsiteX18" fmla="*/ 1627632 w 2028571"/>
              <a:gd name="connsiteY18" fmla="*/ 1267968 h 1511808"/>
              <a:gd name="connsiteX19" fmla="*/ 1743456 w 2028571"/>
              <a:gd name="connsiteY19" fmla="*/ 1402080 h 1511808"/>
              <a:gd name="connsiteX20" fmla="*/ 2028571 w 2028571"/>
              <a:gd name="connsiteY20" fmla="*/ 1435481 h 1511808"/>
              <a:gd name="connsiteX21" fmla="*/ 1935988 w 2028571"/>
              <a:gd name="connsiteY21" fmla="*/ 1201928 h 1511808"/>
              <a:gd name="connsiteX22" fmla="*/ 1920240 w 2028571"/>
              <a:gd name="connsiteY22" fmla="*/ 957072 h 1511808"/>
              <a:gd name="connsiteX23" fmla="*/ 1761744 w 2028571"/>
              <a:gd name="connsiteY23" fmla="*/ 682752 h 1511808"/>
              <a:gd name="connsiteX24" fmla="*/ 1517904 w 2028571"/>
              <a:gd name="connsiteY24" fmla="*/ 505968 h 1511808"/>
              <a:gd name="connsiteX25" fmla="*/ 1316736 w 2028571"/>
              <a:gd name="connsiteY25" fmla="*/ 213360 h 1511808"/>
              <a:gd name="connsiteX26" fmla="*/ 1231392 w 2028571"/>
              <a:gd name="connsiteY26" fmla="*/ 91440 h 1511808"/>
              <a:gd name="connsiteX27" fmla="*/ 1121664 w 2028571"/>
              <a:gd name="connsiteY27" fmla="*/ 79248 h 1511808"/>
              <a:gd name="connsiteX28" fmla="*/ 883920 w 2028571"/>
              <a:gd name="connsiteY28" fmla="*/ 24384 h 1511808"/>
              <a:gd name="connsiteX29" fmla="*/ 908304 w 2028571"/>
              <a:gd name="connsiteY29" fmla="*/ 134112 h 1511808"/>
              <a:gd name="connsiteX30" fmla="*/ 822960 w 2028571"/>
              <a:gd name="connsiteY30" fmla="*/ 109728 h 1511808"/>
              <a:gd name="connsiteX31" fmla="*/ 719328 w 2028571"/>
              <a:gd name="connsiteY31" fmla="*/ 146304 h 1511808"/>
              <a:gd name="connsiteX32" fmla="*/ 658368 w 2028571"/>
              <a:gd name="connsiteY32" fmla="*/ 176784 h 1511808"/>
              <a:gd name="connsiteX33" fmla="*/ 621792 w 2028571"/>
              <a:gd name="connsiteY33" fmla="*/ 176784 h 1511808"/>
              <a:gd name="connsiteX34" fmla="*/ 493776 w 2028571"/>
              <a:gd name="connsiteY34" fmla="*/ 109728 h 1511808"/>
              <a:gd name="connsiteX35" fmla="*/ 335280 w 2028571"/>
              <a:gd name="connsiteY35" fmla="*/ 0 h 1511808"/>
              <a:gd name="connsiteX36" fmla="*/ 237744 w 2028571"/>
              <a:gd name="connsiteY36" fmla="*/ 79248 h 1511808"/>
              <a:gd name="connsiteX37" fmla="*/ 335280 w 2028571"/>
              <a:gd name="connsiteY37" fmla="*/ 188976 h 1511808"/>
              <a:gd name="connsiteX38" fmla="*/ 341376 w 2028571"/>
              <a:gd name="connsiteY38" fmla="*/ 256032 h 1511808"/>
              <a:gd name="connsiteX39" fmla="*/ 249936 w 2028571"/>
              <a:gd name="connsiteY39" fmla="*/ 201168 h 1511808"/>
              <a:gd name="connsiteX40" fmla="*/ 140208 w 2028571"/>
              <a:gd name="connsiteY40" fmla="*/ 298704 h 1511808"/>
              <a:gd name="connsiteX41" fmla="*/ 48768 w 2028571"/>
              <a:gd name="connsiteY41" fmla="*/ 292608 h 1511808"/>
              <a:gd name="connsiteX42" fmla="*/ 3683 w 2028571"/>
              <a:gd name="connsiteY42" fmla="*/ 277749 h 1511808"/>
              <a:gd name="connsiteX0" fmla="*/ 6858 w 2031746"/>
              <a:gd name="connsiteY0" fmla="*/ 277749 h 1511808"/>
              <a:gd name="connsiteX1" fmla="*/ 0 w 2031746"/>
              <a:gd name="connsiteY1" fmla="*/ 487172 h 1511808"/>
              <a:gd name="connsiteX2" fmla="*/ 131191 w 2031746"/>
              <a:gd name="connsiteY2" fmla="*/ 707136 h 1511808"/>
              <a:gd name="connsiteX3" fmla="*/ 137287 w 2031746"/>
              <a:gd name="connsiteY3" fmla="*/ 749808 h 1511808"/>
              <a:gd name="connsiteX4" fmla="*/ 228727 w 2031746"/>
              <a:gd name="connsiteY4" fmla="*/ 829056 h 1511808"/>
              <a:gd name="connsiteX5" fmla="*/ 259207 w 2031746"/>
              <a:gd name="connsiteY5" fmla="*/ 871728 h 1511808"/>
              <a:gd name="connsiteX6" fmla="*/ 356743 w 2031746"/>
              <a:gd name="connsiteY6" fmla="*/ 871728 h 1511808"/>
              <a:gd name="connsiteX7" fmla="*/ 381127 w 2031746"/>
              <a:gd name="connsiteY7" fmla="*/ 981456 h 1511808"/>
              <a:gd name="connsiteX8" fmla="*/ 387223 w 2031746"/>
              <a:gd name="connsiteY8" fmla="*/ 1176528 h 1511808"/>
              <a:gd name="connsiteX9" fmla="*/ 472567 w 2031746"/>
              <a:gd name="connsiteY9" fmla="*/ 1249680 h 1511808"/>
              <a:gd name="connsiteX10" fmla="*/ 570103 w 2031746"/>
              <a:gd name="connsiteY10" fmla="*/ 1511808 h 1511808"/>
              <a:gd name="connsiteX11" fmla="*/ 752983 w 2031746"/>
              <a:gd name="connsiteY11" fmla="*/ 1371600 h 1511808"/>
              <a:gd name="connsiteX12" fmla="*/ 832231 w 2031746"/>
              <a:gd name="connsiteY12" fmla="*/ 1255776 h 1511808"/>
              <a:gd name="connsiteX13" fmla="*/ 917575 w 2031746"/>
              <a:gd name="connsiteY13" fmla="*/ 1255776 h 1511808"/>
              <a:gd name="connsiteX14" fmla="*/ 1271143 w 2031746"/>
              <a:gd name="connsiteY14" fmla="*/ 1048512 h 1511808"/>
              <a:gd name="connsiteX15" fmla="*/ 1374775 w 2031746"/>
              <a:gd name="connsiteY15" fmla="*/ 1139952 h 1511808"/>
              <a:gd name="connsiteX16" fmla="*/ 1575943 w 2031746"/>
              <a:gd name="connsiteY16" fmla="*/ 1109472 h 1511808"/>
              <a:gd name="connsiteX17" fmla="*/ 1630807 w 2031746"/>
              <a:gd name="connsiteY17" fmla="*/ 1133856 h 1511808"/>
              <a:gd name="connsiteX18" fmla="*/ 1630807 w 2031746"/>
              <a:gd name="connsiteY18" fmla="*/ 1267968 h 1511808"/>
              <a:gd name="connsiteX19" fmla="*/ 1746631 w 2031746"/>
              <a:gd name="connsiteY19" fmla="*/ 1402080 h 1511808"/>
              <a:gd name="connsiteX20" fmla="*/ 2031746 w 2031746"/>
              <a:gd name="connsiteY20" fmla="*/ 1435481 h 1511808"/>
              <a:gd name="connsiteX21" fmla="*/ 1939163 w 2031746"/>
              <a:gd name="connsiteY21" fmla="*/ 1201928 h 1511808"/>
              <a:gd name="connsiteX22" fmla="*/ 1923415 w 2031746"/>
              <a:gd name="connsiteY22" fmla="*/ 957072 h 1511808"/>
              <a:gd name="connsiteX23" fmla="*/ 1764919 w 2031746"/>
              <a:gd name="connsiteY23" fmla="*/ 682752 h 1511808"/>
              <a:gd name="connsiteX24" fmla="*/ 1521079 w 2031746"/>
              <a:gd name="connsiteY24" fmla="*/ 505968 h 1511808"/>
              <a:gd name="connsiteX25" fmla="*/ 1319911 w 2031746"/>
              <a:gd name="connsiteY25" fmla="*/ 213360 h 1511808"/>
              <a:gd name="connsiteX26" fmla="*/ 1234567 w 2031746"/>
              <a:gd name="connsiteY26" fmla="*/ 91440 h 1511808"/>
              <a:gd name="connsiteX27" fmla="*/ 1124839 w 2031746"/>
              <a:gd name="connsiteY27" fmla="*/ 79248 h 1511808"/>
              <a:gd name="connsiteX28" fmla="*/ 887095 w 2031746"/>
              <a:gd name="connsiteY28" fmla="*/ 24384 h 1511808"/>
              <a:gd name="connsiteX29" fmla="*/ 911479 w 2031746"/>
              <a:gd name="connsiteY29" fmla="*/ 134112 h 1511808"/>
              <a:gd name="connsiteX30" fmla="*/ 826135 w 2031746"/>
              <a:gd name="connsiteY30" fmla="*/ 109728 h 1511808"/>
              <a:gd name="connsiteX31" fmla="*/ 722503 w 2031746"/>
              <a:gd name="connsiteY31" fmla="*/ 146304 h 1511808"/>
              <a:gd name="connsiteX32" fmla="*/ 661543 w 2031746"/>
              <a:gd name="connsiteY32" fmla="*/ 176784 h 1511808"/>
              <a:gd name="connsiteX33" fmla="*/ 624967 w 2031746"/>
              <a:gd name="connsiteY33" fmla="*/ 176784 h 1511808"/>
              <a:gd name="connsiteX34" fmla="*/ 496951 w 2031746"/>
              <a:gd name="connsiteY34" fmla="*/ 109728 h 1511808"/>
              <a:gd name="connsiteX35" fmla="*/ 338455 w 2031746"/>
              <a:gd name="connsiteY35" fmla="*/ 0 h 1511808"/>
              <a:gd name="connsiteX36" fmla="*/ 240919 w 2031746"/>
              <a:gd name="connsiteY36" fmla="*/ 79248 h 1511808"/>
              <a:gd name="connsiteX37" fmla="*/ 338455 w 2031746"/>
              <a:gd name="connsiteY37" fmla="*/ 188976 h 1511808"/>
              <a:gd name="connsiteX38" fmla="*/ 344551 w 2031746"/>
              <a:gd name="connsiteY38" fmla="*/ 256032 h 1511808"/>
              <a:gd name="connsiteX39" fmla="*/ 253111 w 2031746"/>
              <a:gd name="connsiteY39" fmla="*/ 201168 h 1511808"/>
              <a:gd name="connsiteX40" fmla="*/ 143383 w 2031746"/>
              <a:gd name="connsiteY40" fmla="*/ 298704 h 1511808"/>
              <a:gd name="connsiteX41" fmla="*/ 51943 w 2031746"/>
              <a:gd name="connsiteY41" fmla="*/ 292608 h 1511808"/>
              <a:gd name="connsiteX42" fmla="*/ 6858 w 2031746"/>
              <a:gd name="connsiteY42" fmla="*/ 277749 h 1511808"/>
              <a:gd name="connsiteX0" fmla="*/ 6858 w 2031746"/>
              <a:gd name="connsiteY0" fmla="*/ 277749 h 1511808"/>
              <a:gd name="connsiteX1" fmla="*/ 0 w 2031746"/>
              <a:gd name="connsiteY1" fmla="*/ 487172 h 1511808"/>
              <a:gd name="connsiteX2" fmla="*/ 131191 w 2031746"/>
              <a:gd name="connsiteY2" fmla="*/ 707136 h 1511808"/>
              <a:gd name="connsiteX3" fmla="*/ 137287 w 2031746"/>
              <a:gd name="connsiteY3" fmla="*/ 749808 h 1511808"/>
              <a:gd name="connsiteX4" fmla="*/ 228727 w 2031746"/>
              <a:gd name="connsiteY4" fmla="*/ 829056 h 1511808"/>
              <a:gd name="connsiteX5" fmla="*/ 259207 w 2031746"/>
              <a:gd name="connsiteY5" fmla="*/ 871728 h 1511808"/>
              <a:gd name="connsiteX6" fmla="*/ 356743 w 2031746"/>
              <a:gd name="connsiteY6" fmla="*/ 871728 h 1511808"/>
              <a:gd name="connsiteX7" fmla="*/ 381127 w 2031746"/>
              <a:gd name="connsiteY7" fmla="*/ 981456 h 1511808"/>
              <a:gd name="connsiteX8" fmla="*/ 387223 w 2031746"/>
              <a:gd name="connsiteY8" fmla="*/ 1176528 h 1511808"/>
              <a:gd name="connsiteX9" fmla="*/ 472567 w 2031746"/>
              <a:gd name="connsiteY9" fmla="*/ 1249680 h 1511808"/>
              <a:gd name="connsiteX10" fmla="*/ 570103 w 2031746"/>
              <a:gd name="connsiteY10" fmla="*/ 1511808 h 1511808"/>
              <a:gd name="connsiteX11" fmla="*/ 752983 w 2031746"/>
              <a:gd name="connsiteY11" fmla="*/ 1371600 h 1511808"/>
              <a:gd name="connsiteX12" fmla="*/ 832231 w 2031746"/>
              <a:gd name="connsiteY12" fmla="*/ 1255776 h 1511808"/>
              <a:gd name="connsiteX13" fmla="*/ 917575 w 2031746"/>
              <a:gd name="connsiteY13" fmla="*/ 1255776 h 1511808"/>
              <a:gd name="connsiteX14" fmla="*/ 1271143 w 2031746"/>
              <a:gd name="connsiteY14" fmla="*/ 1048512 h 1511808"/>
              <a:gd name="connsiteX15" fmla="*/ 1374775 w 2031746"/>
              <a:gd name="connsiteY15" fmla="*/ 1139952 h 1511808"/>
              <a:gd name="connsiteX16" fmla="*/ 1575943 w 2031746"/>
              <a:gd name="connsiteY16" fmla="*/ 1109472 h 1511808"/>
              <a:gd name="connsiteX17" fmla="*/ 1630807 w 2031746"/>
              <a:gd name="connsiteY17" fmla="*/ 1133856 h 1511808"/>
              <a:gd name="connsiteX18" fmla="*/ 1630807 w 2031746"/>
              <a:gd name="connsiteY18" fmla="*/ 1267968 h 1511808"/>
              <a:gd name="connsiteX19" fmla="*/ 1746631 w 2031746"/>
              <a:gd name="connsiteY19" fmla="*/ 1402080 h 1511808"/>
              <a:gd name="connsiteX20" fmla="*/ 2031746 w 2031746"/>
              <a:gd name="connsiteY20" fmla="*/ 1435481 h 1511808"/>
              <a:gd name="connsiteX21" fmla="*/ 1939163 w 2031746"/>
              <a:gd name="connsiteY21" fmla="*/ 1201928 h 1511808"/>
              <a:gd name="connsiteX22" fmla="*/ 1923415 w 2031746"/>
              <a:gd name="connsiteY22" fmla="*/ 957072 h 1511808"/>
              <a:gd name="connsiteX23" fmla="*/ 1764919 w 2031746"/>
              <a:gd name="connsiteY23" fmla="*/ 682752 h 1511808"/>
              <a:gd name="connsiteX24" fmla="*/ 1521079 w 2031746"/>
              <a:gd name="connsiteY24" fmla="*/ 505968 h 1511808"/>
              <a:gd name="connsiteX25" fmla="*/ 1319911 w 2031746"/>
              <a:gd name="connsiteY25" fmla="*/ 213360 h 1511808"/>
              <a:gd name="connsiteX26" fmla="*/ 1234567 w 2031746"/>
              <a:gd name="connsiteY26" fmla="*/ 91440 h 1511808"/>
              <a:gd name="connsiteX27" fmla="*/ 1124839 w 2031746"/>
              <a:gd name="connsiteY27" fmla="*/ 79248 h 1511808"/>
              <a:gd name="connsiteX28" fmla="*/ 887095 w 2031746"/>
              <a:gd name="connsiteY28" fmla="*/ 24384 h 1511808"/>
              <a:gd name="connsiteX29" fmla="*/ 911479 w 2031746"/>
              <a:gd name="connsiteY29" fmla="*/ 134112 h 1511808"/>
              <a:gd name="connsiteX30" fmla="*/ 826135 w 2031746"/>
              <a:gd name="connsiteY30" fmla="*/ 109728 h 1511808"/>
              <a:gd name="connsiteX31" fmla="*/ 722503 w 2031746"/>
              <a:gd name="connsiteY31" fmla="*/ 146304 h 1511808"/>
              <a:gd name="connsiteX32" fmla="*/ 661543 w 2031746"/>
              <a:gd name="connsiteY32" fmla="*/ 176784 h 1511808"/>
              <a:gd name="connsiteX33" fmla="*/ 624967 w 2031746"/>
              <a:gd name="connsiteY33" fmla="*/ 176784 h 1511808"/>
              <a:gd name="connsiteX34" fmla="*/ 496951 w 2031746"/>
              <a:gd name="connsiteY34" fmla="*/ 109728 h 1511808"/>
              <a:gd name="connsiteX35" fmla="*/ 338455 w 2031746"/>
              <a:gd name="connsiteY35" fmla="*/ 0 h 1511808"/>
              <a:gd name="connsiteX36" fmla="*/ 240919 w 2031746"/>
              <a:gd name="connsiteY36" fmla="*/ 79248 h 1511808"/>
              <a:gd name="connsiteX37" fmla="*/ 338455 w 2031746"/>
              <a:gd name="connsiteY37" fmla="*/ 188976 h 1511808"/>
              <a:gd name="connsiteX38" fmla="*/ 344551 w 2031746"/>
              <a:gd name="connsiteY38" fmla="*/ 256032 h 1511808"/>
              <a:gd name="connsiteX39" fmla="*/ 253111 w 2031746"/>
              <a:gd name="connsiteY39" fmla="*/ 201168 h 1511808"/>
              <a:gd name="connsiteX40" fmla="*/ 143383 w 2031746"/>
              <a:gd name="connsiteY40" fmla="*/ 298704 h 1511808"/>
              <a:gd name="connsiteX41" fmla="*/ 74168 w 2031746"/>
              <a:gd name="connsiteY41" fmla="*/ 295783 h 1511808"/>
              <a:gd name="connsiteX42" fmla="*/ 6858 w 2031746"/>
              <a:gd name="connsiteY42" fmla="*/ 277749 h 1511808"/>
              <a:gd name="connsiteX0" fmla="*/ 15604 w 2040492"/>
              <a:gd name="connsiteY0" fmla="*/ 277749 h 1511808"/>
              <a:gd name="connsiteX1" fmla="*/ 12595 w 2040492"/>
              <a:gd name="connsiteY1" fmla="*/ 363622 h 1511808"/>
              <a:gd name="connsiteX2" fmla="*/ 8746 w 2040492"/>
              <a:gd name="connsiteY2" fmla="*/ 487172 h 1511808"/>
              <a:gd name="connsiteX3" fmla="*/ 139937 w 2040492"/>
              <a:gd name="connsiteY3" fmla="*/ 707136 h 1511808"/>
              <a:gd name="connsiteX4" fmla="*/ 146033 w 2040492"/>
              <a:gd name="connsiteY4" fmla="*/ 749808 h 1511808"/>
              <a:gd name="connsiteX5" fmla="*/ 237473 w 2040492"/>
              <a:gd name="connsiteY5" fmla="*/ 829056 h 1511808"/>
              <a:gd name="connsiteX6" fmla="*/ 267953 w 2040492"/>
              <a:gd name="connsiteY6" fmla="*/ 871728 h 1511808"/>
              <a:gd name="connsiteX7" fmla="*/ 365489 w 2040492"/>
              <a:gd name="connsiteY7" fmla="*/ 871728 h 1511808"/>
              <a:gd name="connsiteX8" fmla="*/ 389873 w 2040492"/>
              <a:gd name="connsiteY8" fmla="*/ 981456 h 1511808"/>
              <a:gd name="connsiteX9" fmla="*/ 395969 w 2040492"/>
              <a:gd name="connsiteY9" fmla="*/ 1176528 h 1511808"/>
              <a:gd name="connsiteX10" fmla="*/ 481313 w 2040492"/>
              <a:gd name="connsiteY10" fmla="*/ 1249680 h 1511808"/>
              <a:gd name="connsiteX11" fmla="*/ 578849 w 2040492"/>
              <a:gd name="connsiteY11" fmla="*/ 1511808 h 1511808"/>
              <a:gd name="connsiteX12" fmla="*/ 761729 w 2040492"/>
              <a:gd name="connsiteY12" fmla="*/ 1371600 h 1511808"/>
              <a:gd name="connsiteX13" fmla="*/ 840977 w 2040492"/>
              <a:gd name="connsiteY13" fmla="*/ 1255776 h 1511808"/>
              <a:gd name="connsiteX14" fmla="*/ 926321 w 2040492"/>
              <a:gd name="connsiteY14" fmla="*/ 1255776 h 1511808"/>
              <a:gd name="connsiteX15" fmla="*/ 1279889 w 2040492"/>
              <a:gd name="connsiteY15" fmla="*/ 1048512 h 1511808"/>
              <a:gd name="connsiteX16" fmla="*/ 1383521 w 2040492"/>
              <a:gd name="connsiteY16" fmla="*/ 1139952 h 1511808"/>
              <a:gd name="connsiteX17" fmla="*/ 1584689 w 2040492"/>
              <a:gd name="connsiteY17" fmla="*/ 1109472 h 1511808"/>
              <a:gd name="connsiteX18" fmla="*/ 1639553 w 2040492"/>
              <a:gd name="connsiteY18" fmla="*/ 1133856 h 1511808"/>
              <a:gd name="connsiteX19" fmla="*/ 1639553 w 2040492"/>
              <a:gd name="connsiteY19" fmla="*/ 1267968 h 1511808"/>
              <a:gd name="connsiteX20" fmla="*/ 1755377 w 2040492"/>
              <a:gd name="connsiteY20" fmla="*/ 1402080 h 1511808"/>
              <a:gd name="connsiteX21" fmla="*/ 2040492 w 2040492"/>
              <a:gd name="connsiteY21" fmla="*/ 1435481 h 1511808"/>
              <a:gd name="connsiteX22" fmla="*/ 1947909 w 2040492"/>
              <a:gd name="connsiteY22" fmla="*/ 1201928 h 1511808"/>
              <a:gd name="connsiteX23" fmla="*/ 1932161 w 2040492"/>
              <a:gd name="connsiteY23" fmla="*/ 957072 h 1511808"/>
              <a:gd name="connsiteX24" fmla="*/ 1773665 w 2040492"/>
              <a:gd name="connsiteY24" fmla="*/ 682752 h 1511808"/>
              <a:gd name="connsiteX25" fmla="*/ 1529825 w 2040492"/>
              <a:gd name="connsiteY25" fmla="*/ 505968 h 1511808"/>
              <a:gd name="connsiteX26" fmla="*/ 1328657 w 2040492"/>
              <a:gd name="connsiteY26" fmla="*/ 213360 h 1511808"/>
              <a:gd name="connsiteX27" fmla="*/ 1243313 w 2040492"/>
              <a:gd name="connsiteY27" fmla="*/ 91440 h 1511808"/>
              <a:gd name="connsiteX28" fmla="*/ 1133585 w 2040492"/>
              <a:gd name="connsiteY28" fmla="*/ 79248 h 1511808"/>
              <a:gd name="connsiteX29" fmla="*/ 895841 w 2040492"/>
              <a:gd name="connsiteY29" fmla="*/ 24384 h 1511808"/>
              <a:gd name="connsiteX30" fmla="*/ 920225 w 2040492"/>
              <a:gd name="connsiteY30" fmla="*/ 134112 h 1511808"/>
              <a:gd name="connsiteX31" fmla="*/ 834881 w 2040492"/>
              <a:gd name="connsiteY31" fmla="*/ 109728 h 1511808"/>
              <a:gd name="connsiteX32" fmla="*/ 731249 w 2040492"/>
              <a:gd name="connsiteY32" fmla="*/ 146304 h 1511808"/>
              <a:gd name="connsiteX33" fmla="*/ 670289 w 2040492"/>
              <a:gd name="connsiteY33" fmla="*/ 176784 h 1511808"/>
              <a:gd name="connsiteX34" fmla="*/ 633713 w 2040492"/>
              <a:gd name="connsiteY34" fmla="*/ 176784 h 1511808"/>
              <a:gd name="connsiteX35" fmla="*/ 505697 w 2040492"/>
              <a:gd name="connsiteY35" fmla="*/ 109728 h 1511808"/>
              <a:gd name="connsiteX36" fmla="*/ 347201 w 2040492"/>
              <a:gd name="connsiteY36" fmla="*/ 0 h 1511808"/>
              <a:gd name="connsiteX37" fmla="*/ 249665 w 2040492"/>
              <a:gd name="connsiteY37" fmla="*/ 79248 h 1511808"/>
              <a:gd name="connsiteX38" fmla="*/ 347201 w 2040492"/>
              <a:gd name="connsiteY38" fmla="*/ 188976 h 1511808"/>
              <a:gd name="connsiteX39" fmla="*/ 353297 w 2040492"/>
              <a:gd name="connsiteY39" fmla="*/ 256032 h 1511808"/>
              <a:gd name="connsiteX40" fmla="*/ 261857 w 2040492"/>
              <a:gd name="connsiteY40" fmla="*/ 201168 h 1511808"/>
              <a:gd name="connsiteX41" fmla="*/ 152129 w 2040492"/>
              <a:gd name="connsiteY41" fmla="*/ 298704 h 1511808"/>
              <a:gd name="connsiteX42" fmla="*/ 82914 w 2040492"/>
              <a:gd name="connsiteY42" fmla="*/ 295783 h 1511808"/>
              <a:gd name="connsiteX43" fmla="*/ 15604 w 2040492"/>
              <a:gd name="connsiteY43" fmla="*/ 277749 h 1511808"/>
              <a:gd name="connsiteX0" fmla="*/ 453861 w 2478749"/>
              <a:gd name="connsiteY0" fmla="*/ 277749 h 1511808"/>
              <a:gd name="connsiteX1" fmla="*/ 2 w 2478749"/>
              <a:gd name="connsiteY1" fmla="*/ 306472 h 1511808"/>
              <a:gd name="connsiteX2" fmla="*/ 447003 w 2478749"/>
              <a:gd name="connsiteY2" fmla="*/ 487172 h 1511808"/>
              <a:gd name="connsiteX3" fmla="*/ 578194 w 2478749"/>
              <a:gd name="connsiteY3" fmla="*/ 707136 h 1511808"/>
              <a:gd name="connsiteX4" fmla="*/ 584290 w 2478749"/>
              <a:gd name="connsiteY4" fmla="*/ 749808 h 1511808"/>
              <a:gd name="connsiteX5" fmla="*/ 675730 w 2478749"/>
              <a:gd name="connsiteY5" fmla="*/ 829056 h 1511808"/>
              <a:gd name="connsiteX6" fmla="*/ 706210 w 2478749"/>
              <a:gd name="connsiteY6" fmla="*/ 871728 h 1511808"/>
              <a:gd name="connsiteX7" fmla="*/ 803746 w 2478749"/>
              <a:gd name="connsiteY7" fmla="*/ 871728 h 1511808"/>
              <a:gd name="connsiteX8" fmla="*/ 828130 w 2478749"/>
              <a:gd name="connsiteY8" fmla="*/ 981456 h 1511808"/>
              <a:gd name="connsiteX9" fmla="*/ 834226 w 2478749"/>
              <a:gd name="connsiteY9" fmla="*/ 1176528 h 1511808"/>
              <a:gd name="connsiteX10" fmla="*/ 919570 w 2478749"/>
              <a:gd name="connsiteY10" fmla="*/ 1249680 h 1511808"/>
              <a:gd name="connsiteX11" fmla="*/ 1017106 w 2478749"/>
              <a:gd name="connsiteY11" fmla="*/ 1511808 h 1511808"/>
              <a:gd name="connsiteX12" fmla="*/ 1199986 w 2478749"/>
              <a:gd name="connsiteY12" fmla="*/ 1371600 h 1511808"/>
              <a:gd name="connsiteX13" fmla="*/ 1279234 w 2478749"/>
              <a:gd name="connsiteY13" fmla="*/ 1255776 h 1511808"/>
              <a:gd name="connsiteX14" fmla="*/ 1364578 w 2478749"/>
              <a:gd name="connsiteY14" fmla="*/ 1255776 h 1511808"/>
              <a:gd name="connsiteX15" fmla="*/ 1718146 w 2478749"/>
              <a:gd name="connsiteY15" fmla="*/ 1048512 h 1511808"/>
              <a:gd name="connsiteX16" fmla="*/ 1821778 w 2478749"/>
              <a:gd name="connsiteY16" fmla="*/ 1139952 h 1511808"/>
              <a:gd name="connsiteX17" fmla="*/ 2022946 w 2478749"/>
              <a:gd name="connsiteY17" fmla="*/ 1109472 h 1511808"/>
              <a:gd name="connsiteX18" fmla="*/ 2077810 w 2478749"/>
              <a:gd name="connsiteY18" fmla="*/ 1133856 h 1511808"/>
              <a:gd name="connsiteX19" fmla="*/ 2077810 w 2478749"/>
              <a:gd name="connsiteY19" fmla="*/ 1267968 h 1511808"/>
              <a:gd name="connsiteX20" fmla="*/ 2193634 w 2478749"/>
              <a:gd name="connsiteY20" fmla="*/ 1402080 h 1511808"/>
              <a:gd name="connsiteX21" fmla="*/ 2478749 w 2478749"/>
              <a:gd name="connsiteY21" fmla="*/ 1435481 h 1511808"/>
              <a:gd name="connsiteX22" fmla="*/ 2386166 w 2478749"/>
              <a:gd name="connsiteY22" fmla="*/ 1201928 h 1511808"/>
              <a:gd name="connsiteX23" fmla="*/ 2370418 w 2478749"/>
              <a:gd name="connsiteY23" fmla="*/ 957072 h 1511808"/>
              <a:gd name="connsiteX24" fmla="*/ 2211922 w 2478749"/>
              <a:gd name="connsiteY24" fmla="*/ 682752 h 1511808"/>
              <a:gd name="connsiteX25" fmla="*/ 1968082 w 2478749"/>
              <a:gd name="connsiteY25" fmla="*/ 505968 h 1511808"/>
              <a:gd name="connsiteX26" fmla="*/ 1766914 w 2478749"/>
              <a:gd name="connsiteY26" fmla="*/ 213360 h 1511808"/>
              <a:gd name="connsiteX27" fmla="*/ 1681570 w 2478749"/>
              <a:gd name="connsiteY27" fmla="*/ 91440 h 1511808"/>
              <a:gd name="connsiteX28" fmla="*/ 1571842 w 2478749"/>
              <a:gd name="connsiteY28" fmla="*/ 79248 h 1511808"/>
              <a:gd name="connsiteX29" fmla="*/ 1334098 w 2478749"/>
              <a:gd name="connsiteY29" fmla="*/ 24384 h 1511808"/>
              <a:gd name="connsiteX30" fmla="*/ 1358482 w 2478749"/>
              <a:gd name="connsiteY30" fmla="*/ 134112 h 1511808"/>
              <a:gd name="connsiteX31" fmla="*/ 1273138 w 2478749"/>
              <a:gd name="connsiteY31" fmla="*/ 109728 h 1511808"/>
              <a:gd name="connsiteX32" fmla="*/ 1169506 w 2478749"/>
              <a:gd name="connsiteY32" fmla="*/ 146304 h 1511808"/>
              <a:gd name="connsiteX33" fmla="*/ 1108546 w 2478749"/>
              <a:gd name="connsiteY33" fmla="*/ 176784 h 1511808"/>
              <a:gd name="connsiteX34" fmla="*/ 1071970 w 2478749"/>
              <a:gd name="connsiteY34" fmla="*/ 176784 h 1511808"/>
              <a:gd name="connsiteX35" fmla="*/ 943954 w 2478749"/>
              <a:gd name="connsiteY35" fmla="*/ 109728 h 1511808"/>
              <a:gd name="connsiteX36" fmla="*/ 785458 w 2478749"/>
              <a:gd name="connsiteY36" fmla="*/ 0 h 1511808"/>
              <a:gd name="connsiteX37" fmla="*/ 687922 w 2478749"/>
              <a:gd name="connsiteY37" fmla="*/ 79248 h 1511808"/>
              <a:gd name="connsiteX38" fmla="*/ 785458 w 2478749"/>
              <a:gd name="connsiteY38" fmla="*/ 188976 h 1511808"/>
              <a:gd name="connsiteX39" fmla="*/ 791554 w 2478749"/>
              <a:gd name="connsiteY39" fmla="*/ 256032 h 1511808"/>
              <a:gd name="connsiteX40" fmla="*/ 700114 w 2478749"/>
              <a:gd name="connsiteY40" fmla="*/ 201168 h 1511808"/>
              <a:gd name="connsiteX41" fmla="*/ 590386 w 2478749"/>
              <a:gd name="connsiteY41" fmla="*/ 298704 h 1511808"/>
              <a:gd name="connsiteX42" fmla="*/ 521171 w 2478749"/>
              <a:gd name="connsiteY42" fmla="*/ 295783 h 1511808"/>
              <a:gd name="connsiteX43" fmla="*/ 453861 w 2478749"/>
              <a:gd name="connsiteY43" fmla="*/ 277749 h 1511808"/>
              <a:gd name="connsiteX0" fmla="*/ 453861 w 2478749"/>
              <a:gd name="connsiteY0" fmla="*/ 277749 h 1511808"/>
              <a:gd name="connsiteX1" fmla="*/ 2 w 2478749"/>
              <a:gd name="connsiteY1" fmla="*/ 306472 h 1511808"/>
              <a:gd name="connsiteX2" fmla="*/ 443828 w 2478749"/>
              <a:gd name="connsiteY2" fmla="*/ 487172 h 1511808"/>
              <a:gd name="connsiteX3" fmla="*/ 578194 w 2478749"/>
              <a:gd name="connsiteY3" fmla="*/ 707136 h 1511808"/>
              <a:gd name="connsiteX4" fmla="*/ 584290 w 2478749"/>
              <a:gd name="connsiteY4" fmla="*/ 749808 h 1511808"/>
              <a:gd name="connsiteX5" fmla="*/ 675730 w 2478749"/>
              <a:gd name="connsiteY5" fmla="*/ 829056 h 1511808"/>
              <a:gd name="connsiteX6" fmla="*/ 706210 w 2478749"/>
              <a:gd name="connsiteY6" fmla="*/ 871728 h 1511808"/>
              <a:gd name="connsiteX7" fmla="*/ 803746 w 2478749"/>
              <a:gd name="connsiteY7" fmla="*/ 871728 h 1511808"/>
              <a:gd name="connsiteX8" fmla="*/ 828130 w 2478749"/>
              <a:gd name="connsiteY8" fmla="*/ 981456 h 1511808"/>
              <a:gd name="connsiteX9" fmla="*/ 834226 w 2478749"/>
              <a:gd name="connsiteY9" fmla="*/ 1176528 h 1511808"/>
              <a:gd name="connsiteX10" fmla="*/ 919570 w 2478749"/>
              <a:gd name="connsiteY10" fmla="*/ 1249680 h 1511808"/>
              <a:gd name="connsiteX11" fmla="*/ 1017106 w 2478749"/>
              <a:gd name="connsiteY11" fmla="*/ 1511808 h 1511808"/>
              <a:gd name="connsiteX12" fmla="*/ 1199986 w 2478749"/>
              <a:gd name="connsiteY12" fmla="*/ 1371600 h 1511808"/>
              <a:gd name="connsiteX13" fmla="*/ 1279234 w 2478749"/>
              <a:gd name="connsiteY13" fmla="*/ 1255776 h 1511808"/>
              <a:gd name="connsiteX14" fmla="*/ 1364578 w 2478749"/>
              <a:gd name="connsiteY14" fmla="*/ 1255776 h 1511808"/>
              <a:gd name="connsiteX15" fmla="*/ 1718146 w 2478749"/>
              <a:gd name="connsiteY15" fmla="*/ 1048512 h 1511808"/>
              <a:gd name="connsiteX16" fmla="*/ 1821778 w 2478749"/>
              <a:gd name="connsiteY16" fmla="*/ 1139952 h 1511808"/>
              <a:gd name="connsiteX17" fmla="*/ 2022946 w 2478749"/>
              <a:gd name="connsiteY17" fmla="*/ 1109472 h 1511808"/>
              <a:gd name="connsiteX18" fmla="*/ 2077810 w 2478749"/>
              <a:gd name="connsiteY18" fmla="*/ 1133856 h 1511808"/>
              <a:gd name="connsiteX19" fmla="*/ 2077810 w 2478749"/>
              <a:gd name="connsiteY19" fmla="*/ 1267968 h 1511808"/>
              <a:gd name="connsiteX20" fmla="*/ 2193634 w 2478749"/>
              <a:gd name="connsiteY20" fmla="*/ 1402080 h 1511808"/>
              <a:gd name="connsiteX21" fmla="*/ 2478749 w 2478749"/>
              <a:gd name="connsiteY21" fmla="*/ 1435481 h 1511808"/>
              <a:gd name="connsiteX22" fmla="*/ 2386166 w 2478749"/>
              <a:gd name="connsiteY22" fmla="*/ 1201928 h 1511808"/>
              <a:gd name="connsiteX23" fmla="*/ 2370418 w 2478749"/>
              <a:gd name="connsiteY23" fmla="*/ 957072 h 1511808"/>
              <a:gd name="connsiteX24" fmla="*/ 2211922 w 2478749"/>
              <a:gd name="connsiteY24" fmla="*/ 682752 h 1511808"/>
              <a:gd name="connsiteX25" fmla="*/ 1968082 w 2478749"/>
              <a:gd name="connsiteY25" fmla="*/ 505968 h 1511808"/>
              <a:gd name="connsiteX26" fmla="*/ 1766914 w 2478749"/>
              <a:gd name="connsiteY26" fmla="*/ 213360 h 1511808"/>
              <a:gd name="connsiteX27" fmla="*/ 1681570 w 2478749"/>
              <a:gd name="connsiteY27" fmla="*/ 91440 h 1511808"/>
              <a:gd name="connsiteX28" fmla="*/ 1571842 w 2478749"/>
              <a:gd name="connsiteY28" fmla="*/ 79248 h 1511808"/>
              <a:gd name="connsiteX29" fmla="*/ 1334098 w 2478749"/>
              <a:gd name="connsiteY29" fmla="*/ 24384 h 1511808"/>
              <a:gd name="connsiteX30" fmla="*/ 1358482 w 2478749"/>
              <a:gd name="connsiteY30" fmla="*/ 134112 h 1511808"/>
              <a:gd name="connsiteX31" fmla="*/ 1273138 w 2478749"/>
              <a:gd name="connsiteY31" fmla="*/ 109728 h 1511808"/>
              <a:gd name="connsiteX32" fmla="*/ 1169506 w 2478749"/>
              <a:gd name="connsiteY32" fmla="*/ 146304 h 1511808"/>
              <a:gd name="connsiteX33" fmla="*/ 1108546 w 2478749"/>
              <a:gd name="connsiteY33" fmla="*/ 176784 h 1511808"/>
              <a:gd name="connsiteX34" fmla="*/ 1071970 w 2478749"/>
              <a:gd name="connsiteY34" fmla="*/ 176784 h 1511808"/>
              <a:gd name="connsiteX35" fmla="*/ 943954 w 2478749"/>
              <a:gd name="connsiteY35" fmla="*/ 109728 h 1511808"/>
              <a:gd name="connsiteX36" fmla="*/ 785458 w 2478749"/>
              <a:gd name="connsiteY36" fmla="*/ 0 h 1511808"/>
              <a:gd name="connsiteX37" fmla="*/ 687922 w 2478749"/>
              <a:gd name="connsiteY37" fmla="*/ 79248 h 1511808"/>
              <a:gd name="connsiteX38" fmla="*/ 785458 w 2478749"/>
              <a:gd name="connsiteY38" fmla="*/ 188976 h 1511808"/>
              <a:gd name="connsiteX39" fmla="*/ 791554 w 2478749"/>
              <a:gd name="connsiteY39" fmla="*/ 256032 h 1511808"/>
              <a:gd name="connsiteX40" fmla="*/ 700114 w 2478749"/>
              <a:gd name="connsiteY40" fmla="*/ 201168 h 1511808"/>
              <a:gd name="connsiteX41" fmla="*/ 590386 w 2478749"/>
              <a:gd name="connsiteY41" fmla="*/ 298704 h 1511808"/>
              <a:gd name="connsiteX42" fmla="*/ 521171 w 2478749"/>
              <a:gd name="connsiteY42" fmla="*/ 295783 h 1511808"/>
              <a:gd name="connsiteX43" fmla="*/ 453861 w 2478749"/>
              <a:gd name="connsiteY43" fmla="*/ 277749 h 1511808"/>
              <a:gd name="connsiteX0" fmla="*/ 457659 w 2482547"/>
              <a:gd name="connsiteY0" fmla="*/ 277749 h 1511808"/>
              <a:gd name="connsiteX1" fmla="*/ 3800 w 2482547"/>
              <a:gd name="connsiteY1" fmla="*/ 306472 h 1511808"/>
              <a:gd name="connsiteX2" fmla="*/ 251451 w 2482547"/>
              <a:gd name="connsiteY2" fmla="*/ 392197 h 1511808"/>
              <a:gd name="connsiteX3" fmla="*/ 447626 w 2482547"/>
              <a:gd name="connsiteY3" fmla="*/ 487172 h 1511808"/>
              <a:gd name="connsiteX4" fmla="*/ 581992 w 2482547"/>
              <a:gd name="connsiteY4" fmla="*/ 707136 h 1511808"/>
              <a:gd name="connsiteX5" fmla="*/ 588088 w 2482547"/>
              <a:gd name="connsiteY5" fmla="*/ 749808 h 1511808"/>
              <a:gd name="connsiteX6" fmla="*/ 679528 w 2482547"/>
              <a:gd name="connsiteY6" fmla="*/ 829056 h 1511808"/>
              <a:gd name="connsiteX7" fmla="*/ 710008 w 2482547"/>
              <a:gd name="connsiteY7" fmla="*/ 871728 h 1511808"/>
              <a:gd name="connsiteX8" fmla="*/ 807544 w 2482547"/>
              <a:gd name="connsiteY8" fmla="*/ 871728 h 1511808"/>
              <a:gd name="connsiteX9" fmla="*/ 831928 w 2482547"/>
              <a:gd name="connsiteY9" fmla="*/ 981456 h 1511808"/>
              <a:gd name="connsiteX10" fmla="*/ 838024 w 2482547"/>
              <a:gd name="connsiteY10" fmla="*/ 1176528 h 1511808"/>
              <a:gd name="connsiteX11" fmla="*/ 923368 w 2482547"/>
              <a:gd name="connsiteY11" fmla="*/ 1249680 h 1511808"/>
              <a:gd name="connsiteX12" fmla="*/ 1020904 w 2482547"/>
              <a:gd name="connsiteY12" fmla="*/ 1511808 h 1511808"/>
              <a:gd name="connsiteX13" fmla="*/ 1203784 w 2482547"/>
              <a:gd name="connsiteY13" fmla="*/ 1371600 h 1511808"/>
              <a:gd name="connsiteX14" fmla="*/ 1283032 w 2482547"/>
              <a:gd name="connsiteY14" fmla="*/ 1255776 h 1511808"/>
              <a:gd name="connsiteX15" fmla="*/ 1368376 w 2482547"/>
              <a:gd name="connsiteY15" fmla="*/ 1255776 h 1511808"/>
              <a:gd name="connsiteX16" fmla="*/ 1721944 w 2482547"/>
              <a:gd name="connsiteY16" fmla="*/ 1048512 h 1511808"/>
              <a:gd name="connsiteX17" fmla="*/ 1825576 w 2482547"/>
              <a:gd name="connsiteY17" fmla="*/ 1139952 h 1511808"/>
              <a:gd name="connsiteX18" fmla="*/ 2026744 w 2482547"/>
              <a:gd name="connsiteY18" fmla="*/ 1109472 h 1511808"/>
              <a:gd name="connsiteX19" fmla="*/ 2081608 w 2482547"/>
              <a:gd name="connsiteY19" fmla="*/ 1133856 h 1511808"/>
              <a:gd name="connsiteX20" fmla="*/ 2081608 w 2482547"/>
              <a:gd name="connsiteY20" fmla="*/ 1267968 h 1511808"/>
              <a:gd name="connsiteX21" fmla="*/ 2197432 w 2482547"/>
              <a:gd name="connsiteY21" fmla="*/ 1402080 h 1511808"/>
              <a:gd name="connsiteX22" fmla="*/ 2482547 w 2482547"/>
              <a:gd name="connsiteY22" fmla="*/ 1435481 h 1511808"/>
              <a:gd name="connsiteX23" fmla="*/ 2389964 w 2482547"/>
              <a:gd name="connsiteY23" fmla="*/ 1201928 h 1511808"/>
              <a:gd name="connsiteX24" fmla="*/ 2374216 w 2482547"/>
              <a:gd name="connsiteY24" fmla="*/ 957072 h 1511808"/>
              <a:gd name="connsiteX25" fmla="*/ 2215720 w 2482547"/>
              <a:gd name="connsiteY25" fmla="*/ 682752 h 1511808"/>
              <a:gd name="connsiteX26" fmla="*/ 1971880 w 2482547"/>
              <a:gd name="connsiteY26" fmla="*/ 505968 h 1511808"/>
              <a:gd name="connsiteX27" fmla="*/ 1770712 w 2482547"/>
              <a:gd name="connsiteY27" fmla="*/ 213360 h 1511808"/>
              <a:gd name="connsiteX28" fmla="*/ 1685368 w 2482547"/>
              <a:gd name="connsiteY28" fmla="*/ 91440 h 1511808"/>
              <a:gd name="connsiteX29" fmla="*/ 1575640 w 2482547"/>
              <a:gd name="connsiteY29" fmla="*/ 79248 h 1511808"/>
              <a:gd name="connsiteX30" fmla="*/ 1337896 w 2482547"/>
              <a:gd name="connsiteY30" fmla="*/ 24384 h 1511808"/>
              <a:gd name="connsiteX31" fmla="*/ 1362280 w 2482547"/>
              <a:gd name="connsiteY31" fmla="*/ 134112 h 1511808"/>
              <a:gd name="connsiteX32" fmla="*/ 1276936 w 2482547"/>
              <a:gd name="connsiteY32" fmla="*/ 109728 h 1511808"/>
              <a:gd name="connsiteX33" fmla="*/ 1173304 w 2482547"/>
              <a:gd name="connsiteY33" fmla="*/ 146304 h 1511808"/>
              <a:gd name="connsiteX34" fmla="*/ 1112344 w 2482547"/>
              <a:gd name="connsiteY34" fmla="*/ 176784 h 1511808"/>
              <a:gd name="connsiteX35" fmla="*/ 1075768 w 2482547"/>
              <a:gd name="connsiteY35" fmla="*/ 176784 h 1511808"/>
              <a:gd name="connsiteX36" fmla="*/ 947752 w 2482547"/>
              <a:gd name="connsiteY36" fmla="*/ 109728 h 1511808"/>
              <a:gd name="connsiteX37" fmla="*/ 789256 w 2482547"/>
              <a:gd name="connsiteY37" fmla="*/ 0 h 1511808"/>
              <a:gd name="connsiteX38" fmla="*/ 691720 w 2482547"/>
              <a:gd name="connsiteY38" fmla="*/ 79248 h 1511808"/>
              <a:gd name="connsiteX39" fmla="*/ 789256 w 2482547"/>
              <a:gd name="connsiteY39" fmla="*/ 188976 h 1511808"/>
              <a:gd name="connsiteX40" fmla="*/ 795352 w 2482547"/>
              <a:gd name="connsiteY40" fmla="*/ 256032 h 1511808"/>
              <a:gd name="connsiteX41" fmla="*/ 703912 w 2482547"/>
              <a:gd name="connsiteY41" fmla="*/ 201168 h 1511808"/>
              <a:gd name="connsiteX42" fmla="*/ 594184 w 2482547"/>
              <a:gd name="connsiteY42" fmla="*/ 298704 h 1511808"/>
              <a:gd name="connsiteX43" fmla="*/ 524969 w 2482547"/>
              <a:gd name="connsiteY43" fmla="*/ 295783 h 1511808"/>
              <a:gd name="connsiteX44" fmla="*/ 457659 w 2482547"/>
              <a:gd name="connsiteY44" fmla="*/ 277749 h 1511808"/>
              <a:gd name="connsiteX0" fmla="*/ 457994 w 2482882"/>
              <a:gd name="connsiteY0" fmla="*/ 277749 h 1511808"/>
              <a:gd name="connsiteX1" fmla="*/ 4135 w 2482882"/>
              <a:gd name="connsiteY1" fmla="*/ 306472 h 1511808"/>
              <a:gd name="connsiteX2" fmla="*/ 232736 w 2482882"/>
              <a:gd name="connsiteY2" fmla="*/ 417597 h 1511808"/>
              <a:gd name="connsiteX3" fmla="*/ 447961 w 2482882"/>
              <a:gd name="connsiteY3" fmla="*/ 487172 h 1511808"/>
              <a:gd name="connsiteX4" fmla="*/ 582327 w 2482882"/>
              <a:gd name="connsiteY4" fmla="*/ 707136 h 1511808"/>
              <a:gd name="connsiteX5" fmla="*/ 588423 w 2482882"/>
              <a:gd name="connsiteY5" fmla="*/ 749808 h 1511808"/>
              <a:gd name="connsiteX6" fmla="*/ 679863 w 2482882"/>
              <a:gd name="connsiteY6" fmla="*/ 829056 h 1511808"/>
              <a:gd name="connsiteX7" fmla="*/ 710343 w 2482882"/>
              <a:gd name="connsiteY7" fmla="*/ 871728 h 1511808"/>
              <a:gd name="connsiteX8" fmla="*/ 807879 w 2482882"/>
              <a:gd name="connsiteY8" fmla="*/ 871728 h 1511808"/>
              <a:gd name="connsiteX9" fmla="*/ 832263 w 2482882"/>
              <a:gd name="connsiteY9" fmla="*/ 981456 h 1511808"/>
              <a:gd name="connsiteX10" fmla="*/ 838359 w 2482882"/>
              <a:gd name="connsiteY10" fmla="*/ 1176528 h 1511808"/>
              <a:gd name="connsiteX11" fmla="*/ 923703 w 2482882"/>
              <a:gd name="connsiteY11" fmla="*/ 1249680 h 1511808"/>
              <a:gd name="connsiteX12" fmla="*/ 1021239 w 2482882"/>
              <a:gd name="connsiteY12" fmla="*/ 1511808 h 1511808"/>
              <a:gd name="connsiteX13" fmla="*/ 1204119 w 2482882"/>
              <a:gd name="connsiteY13" fmla="*/ 1371600 h 1511808"/>
              <a:gd name="connsiteX14" fmla="*/ 1283367 w 2482882"/>
              <a:gd name="connsiteY14" fmla="*/ 1255776 h 1511808"/>
              <a:gd name="connsiteX15" fmla="*/ 1368711 w 2482882"/>
              <a:gd name="connsiteY15" fmla="*/ 1255776 h 1511808"/>
              <a:gd name="connsiteX16" fmla="*/ 1722279 w 2482882"/>
              <a:gd name="connsiteY16" fmla="*/ 1048512 h 1511808"/>
              <a:gd name="connsiteX17" fmla="*/ 1825911 w 2482882"/>
              <a:gd name="connsiteY17" fmla="*/ 1139952 h 1511808"/>
              <a:gd name="connsiteX18" fmla="*/ 2027079 w 2482882"/>
              <a:gd name="connsiteY18" fmla="*/ 1109472 h 1511808"/>
              <a:gd name="connsiteX19" fmla="*/ 2081943 w 2482882"/>
              <a:gd name="connsiteY19" fmla="*/ 1133856 h 1511808"/>
              <a:gd name="connsiteX20" fmla="*/ 2081943 w 2482882"/>
              <a:gd name="connsiteY20" fmla="*/ 1267968 h 1511808"/>
              <a:gd name="connsiteX21" fmla="*/ 2197767 w 2482882"/>
              <a:gd name="connsiteY21" fmla="*/ 1402080 h 1511808"/>
              <a:gd name="connsiteX22" fmla="*/ 2482882 w 2482882"/>
              <a:gd name="connsiteY22" fmla="*/ 1435481 h 1511808"/>
              <a:gd name="connsiteX23" fmla="*/ 2390299 w 2482882"/>
              <a:gd name="connsiteY23" fmla="*/ 1201928 h 1511808"/>
              <a:gd name="connsiteX24" fmla="*/ 2374551 w 2482882"/>
              <a:gd name="connsiteY24" fmla="*/ 957072 h 1511808"/>
              <a:gd name="connsiteX25" fmla="*/ 2216055 w 2482882"/>
              <a:gd name="connsiteY25" fmla="*/ 682752 h 1511808"/>
              <a:gd name="connsiteX26" fmla="*/ 1972215 w 2482882"/>
              <a:gd name="connsiteY26" fmla="*/ 505968 h 1511808"/>
              <a:gd name="connsiteX27" fmla="*/ 1771047 w 2482882"/>
              <a:gd name="connsiteY27" fmla="*/ 213360 h 1511808"/>
              <a:gd name="connsiteX28" fmla="*/ 1685703 w 2482882"/>
              <a:gd name="connsiteY28" fmla="*/ 91440 h 1511808"/>
              <a:gd name="connsiteX29" fmla="*/ 1575975 w 2482882"/>
              <a:gd name="connsiteY29" fmla="*/ 79248 h 1511808"/>
              <a:gd name="connsiteX30" fmla="*/ 1338231 w 2482882"/>
              <a:gd name="connsiteY30" fmla="*/ 24384 h 1511808"/>
              <a:gd name="connsiteX31" fmla="*/ 1362615 w 2482882"/>
              <a:gd name="connsiteY31" fmla="*/ 134112 h 1511808"/>
              <a:gd name="connsiteX32" fmla="*/ 1277271 w 2482882"/>
              <a:gd name="connsiteY32" fmla="*/ 109728 h 1511808"/>
              <a:gd name="connsiteX33" fmla="*/ 1173639 w 2482882"/>
              <a:gd name="connsiteY33" fmla="*/ 146304 h 1511808"/>
              <a:gd name="connsiteX34" fmla="*/ 1112679 w 2482882"/>
              <a:gd name="connsiteY34" fmla="*/ 176784 h 1511808"/>
              <a:gd name="connsiteX35" fmla="*/ 1076103 w 2482882"/>
              <a:gd name="connsiteY35" fmla="*/ 176784 h 1511808"/>
              <a:gd name="connsiteX36" fmla="*/ 948087 w 2482882"/>
              <a:gd name="connsiteY36" fmla="*/ 109728 h 1511808"/>
              <a:gd name="connsiteX37" fmla="*/ 789591 w 2482882"/>
              <a:gd name="connsiteY37" fmla="*/ 0 h 1511808"/>
              <a:gd name="connsiteX38" fmla="*/ 692055 w 2482882"/>
              <a:gd name="connsiteY38" fmla="*/ 79248 h 1511808"/>
              <a:gd name="connsiteX39" fmla="*/ 789591 w 2482882"/>
              <a:gd name="connsiteY39" fmla="*/ 188976 h 1511808"/>
              <a:gd name="connsiteX40" fmla="*/ 795687 w 2482882"/>
              <a:gd name="connsiteY40" fmla="*/ 256032 h 1511808"/>
              <a:gd name="connsiteX41" fmla="*/ 704247 w 2482882"/>
              <a:gd name="connsiteY41" fmla="*/ 201168 h 1511808"/>
              <a:gd name="connsiteX42" fmla="*/ 594519 w 2482882"/>
              <a:gd name="connsiteY42" fmla="*/ 298704 h 1511808"/>
              <a:gd name="connsiteX43" fmla="*/ 525304 w 2482882"/>
              <a:gd name="connsiteY43" fmla="*/ 295783 h 1511808"/>
              <a:gd name="connsiteX44" fmla="*/ 457994 w 2482882"/>
              <a:gd name="connsiteY44" fmla="*/ 277749 h 1511808"/>
              <a:gd name="connsiteX0" fmla="*/ 457994 w 2482882"/>
              <a:gd name="connsiteY0" fmla="*/ 277749 h 1511808"/>
              <a:gd name="connsiteX1" fmla="*/ 4135 w 2482882"/>
              <a:gd name="connsiteY1" fmla="*/ 306472 h 1511808"/>
              <a:gd name="connsiteX2" fmla="*/ 232736 w 2482882"/>
              <a:gd name="connsiteY2" fmla="*/ 417597 h 1511808"/>
              <a:gd name="connsiteX3" fmla="*/ 447961 w 2482882"/>
              <a:gd name="connsiteY3" fmla="*/ 487172 h 1511808"/>
              <a:gd name="connsiteX4" fmla="*/ 582327 w 2482882"/>
              <a:gd name="connsiteY4" fmla="*/ 707136 h 1511808"/>
              <a:gd name="connsiteX5" fmla="*/ 588423 w 2482882"/>
              <a:gd name="connsiteY5" fmla="*/ 749808 h 1511808"/>
              <a:gd name="connsiteX6" fmla="*/ 679863 w 2482882"/>
              <a:gd name="connsiteY6" fmla="*/ 829056 h 1511808"/>
              <a:gd name="connsiteX7" fmla="*/ 710343 w 2482882"/>
              <a:gd name="connsiteY7" fmla="*/ 871728 h 1511808"/>
              <a:gd name="connsiteX8" fmla="*/ 807879 w 2482882"/>
              <a:gd name="connsiteY8" fmla="*/ 871728 h 1511808"/>
              <a:gd name="connsiteX9" fmla="*/ 832263 w 2482882"/>
              <a:gd name="connsiteY9" fmla="*/ 981456 h 1511808"/>
              <a:gd name="connsiteX10" fmla="*/ 838359 w 2482882"/>
              <a:gd name="connsiteY10" fmla="*/ 1176528 h 1511808"/>
              <a:gd name="connsiteX11" fmla="*/ 923703 w 2482882"/>
              <a:gd name="connsiteY11" fmla="*/ 1249680 h 1511808"/>
              <a:gd name="connsiteX12" fmla="*/ 1021239 w 2482882"/>
              <a:gd name="connsiteY12" fmla="*/ 1511808 h 1511808"/>
              <a:gd name="connsiteX13" fmla="*/ 1204119 w 2482882"/>
              <a:gd name="connsiteY13" fmla="*/ 1371600 h 1511808"/>
              <a:gd name="connsiteX14" fmla="*/ 1283367 w 2482882"/>
              <a:gd name="connsiteY14" fmla="*/ 1255776 h 1511808"/>
              <a:gd name="connsiteX15" fmla="*/ 1368711 w 2482882"/>
              <a:gd name="connsiteY15" fmla="*/ 1255776 h 1511808"/>
              <a:gd name="connsiteX16" fmla="*/ 1722279 w 2482882"/>
              <a:gd name="connsiteY16" fmla="*/ 1048512 h 1511808"/>
              <a:gd name="connsiteX17" fmla="*/ 1825911 w 2482882"/>
              <a:gd name="connsiteY17" fmla="*/ 1139952 h 1511808"/>
              <a:gd name="connsiteX18" fmla="*/ 2027079 w 2482882"/>
              <a:gd name="connsiteY18" fmla="*/ 1109472 h 1511808"/>
              <a:gd name="connsiteX19" fmla="*/ 2081943 w 2482882"/>
              <a:gd name="connsiteY19" fmla="*/ 1133856 h 1511808"/>
              <a:gd name="connsiteX20" fmla="*/ 2081943 w 2482882"/>
              <a:gd name="connsiteY20" fmla="*/ 1267968 h 1511808"/>
              <a:gd name="connsiteX21" fmla="*/ 2197767 w 2482882"/>
              <a:gd name="connsiteY21" fmla="*/ 1402080 h 1511808"/>
              <a:gd name="connsiteX22" fmla="*/ 2482882 w 2482882"/>
              <a:gd name="connsiteY22" fmla="*/ 1435481 h 1511808"/>
              <a:gd name="connsiteX23" fmla="*/ 2390299 w 2482882"/>
              <a:gd name="connsiteY23" fmla="*/ 1201928 h 1511808"/>
              <a:gd name="connsiteX24" fmla="*/ 2374551 w 2482882"/>
              <a:gd name="connsiteY24" fmla="*/ 957072 h 1511808"/>
              <a:gd name="connsiteX25" fmla="*/ 2216055 w 2482882"/>
              <a:gd name="connsiteY25" fmla="*/ 682752 h 1511808"/>
              <a:gd name="connsiteX26" fmla="*/ 1972215 w 2482882"/>
              <a:gd name="connsiteY26" fmla="*/ 505968 h 1511808"/>
              <a:gd name="connsiteX27" fmla="*/ 1771047 w 2482882"/>
              <a:gd name="connsiteY27" fmla="*/ 213360 h 1511808"/>
              <a:gd name="connsiteX28" fmla="*/ 1685703 w 2482882"/>
              <a:gd name="connsiteY28" fmla="*/ 91440 h 1511808"/>
              <a:gd name="connsiteX29" fmla="*/ 1575975 w 2482882"/>
              <a:gd name="connsiteY29" fmla="*/ 79248 h 1511808"/>
              <a:gd name="connsiteX30" fmla="*/ 1338231 w 2482882"/>
              <a:gd name="connsiteY30" fmla="*/ 24384 h 1511808"/>
              <a:gd name="connsiteX31" fmla="*/ 1362615 w 2482882"/>
              <a:gd name="connsiteY31" fmla="*/ 134112 h 1511808"/>
              <a:gd name="connsiteX32" fmla="*/ 1277271 w 2482882"/>
              <a:gd name="connsiteY32" fmla="*/ 109728 h 1511808"/>
              <a:gd name="connsiteX33" fmla="*/ 1173639 w 2482882"/>
              <a:gd name="connsiteY33" fmla="*/ 146304 h 1511808"/>
              <a:gd name="connsiteX34" fmla="*/ 1112679 w 2482882"/>
              <a:gd name="connsiteY34" fmla="*/ 176784 h 1511808"/>
              <a:gd name="connsiteX35" fmla="*/ 1076103 w 2482882"/>
              <a:gd name="connsiteY35" fmla="*/ 176784 h 1511808"/>
              <a:gd name="connsiteX36" fmla="*/ 948087 w 2482882"/>
              <a:gd name="connsiteY36" fmla="*/ 109728 h 1511808"/>
              <a:gd name="connsiteX37" fmla="*/ 789591 w 2482882"/>
              <a:gd name="connsiteY37" fmla="*/ 0 h 1511808"/>
              <a:gd name="connsiteX38" fmla="*/ 692055 w 2482882"/>
              <a:gd name="connsiteY38" fmla="*/ 79248 h 1511808"/>
              <a:gd name="connsiteX39" fmla="*/ 789591 w 2482882"/>
              <a:gd name="connsiteY39" fmla="*/ 188976 h 1511808"/>
              <a:gd name="connsiteX40" fmla="*/ 795687 w 2482882"/>
              <a:gd name="connsiteY40" fmla="*/ 256032 h 1511808"/>
              <a:gd name="connsiteX41" fmla="*/ 704247 w 2482882"/>
              <a:gd name="connsiteY41" fmla="*/ 201168 h 1511808"/>
              <a:gd name="connsiteX42" fmla="*/ 594519 w 2482882"/>
              <a:gd name="connsiteY42" fmla="*/ 298704 h 1511808"/>
              <a:gd name="connsiteX43" fmla="*/ 525304 w 2482882"/>
              <a:gd name="connsiteY43" fmla="*/ 295783 h 1511808"/>
              <a:gd name="connsiteX44" fmla="*/ 457994 w 2482882"/>
              <a:gd name="connsiteY44" fmla="*/ 277749 h 1511808"/>
              <a:gd name="connsiteX0" fmla="*/ 457994 w 2482882"/>
              <a:gd name="connsiteY0" fmla="*/ 277749 h 1511808"/>
              <a:gd name="connsiteX1" fmla="*/ 4135 w 2482882"/>
              <a:gd name="connsiteY1" fmla="*/ 306472 h 1511808"/>
              <a:gd name="connsiteX2" fmla="*/ 232736 w 2482882"/>
              <a:gd name="connsiteY2" fmla="*/ 417597 h 1511808"/>
              <a:gd name="connsiteX3" fmla="*/ 447961 w 2482882"/>
              <a:gd name="connsiteY3" fmla="*/ 487172 h 1511808"/>
              <a:gd name="connsiteX4" fmla="*/ 582327 w 2482882"/>
              <a:gd name="connsiteY4" fmla="*/ 707136 h 1511808"/>
              <a:gd name="connsiteX5" fmla="*/ 588423 w 2482882"/>
              <a:gd name="connsiteY5" fmla="*/ 749808 h 1511808"/>
              <a:gd name="connsiteX6" fmla="*/ 679863 w 2482882"/>
              <a:gd name="connsiteY6" fmla="*/ 829056 h 1511808"/>
              <a:gd name="connsiteX7" fmla="*/ 710343 w 2482882"/>
              <a:gd name="connsiteY7" fmla="*/ 871728 h 1511808"/>
              <a:gd name="connsiteX8" fmla="*/ 807879 w 2482882"/>
              <a:gd name="connsiteY8" fmla="*/ 871728 h 1511808"/>
              <a:gd name="connsiteX9" fmla="*/ 832263 w 2482882"/>
              <a:gd name="connsiteY9" fmla="*/ 981456 h 1511808"/>
              <a:gd name="connsiteX10" fmla="*/ 838359 w 2482882"/>
              <a:gd name="connsiteY10" fmla="*/ 1176528 h 1511808"/>
              <a:gd name="connsiteX11" fmla="*/ 923703 w 2482882"/>
              <a:gd name="connsiteY11" fmla="*/ 1249680 h 1511808"/>
              <a:gd name="connsiteX12" fmla="*/ 1021239 w 2482882"/>
              <a:gd name="connsiteY12" fmla="*/ 1511808 h 1511808"/>
              <a:gd name="connsiteX13" fmla="*/ 1204119 w 2482882"/>
              <a:gd name="connsiteY13" fmla="*/ 1371600 h 1511808"/>
              <a:gd name="connsiteX14" fmla="*/ 1283367 w 2482882"/>
              <a:gd name="connsiteY14" fmla="*/ 1255776 h 1511808"/>
              <a:gd name="connsiteX15" fmla="*/ 1368711 w 2482882"/>
              <a:gd name="connsiteY15" fmla="*/ 1255776 h 1511808"/>
              <a:gd name="connsiteX16" fmla="*/ 1722279 w 2482882"/>
              <a:gd name="connsiteY16" fmla="*/ 1048512 h 1511808"/>
              <a:gd name="connsiteX17" fmla="*/ 1825911 w 2482882"/>
              <a:gd name="connsiteY17" fmla="*/ 1139952 h 1511808"/>
              <a:gd name="connsiteX18" fmla="*/ 2027079 w 2482882"/>
              <a:gd name="connsiteY18" fmla="*/ 1109472 h 1511808"/>
              <a:gd name="connsiteX19" fmla="*/ 2081943 w 2482882"/>
              <a:gd name="connsiteY19" fmla="*/ 1133856 h 1511808"/>
              <a:gd name="connsiteX20" fmla="*/ 2081943 w 2482882"/>
              <a:gd name="connsiteY20" fmla="*/ 1267968 h 1511808"/>
              <a:gd name="connsiteX21" fmla="*/ 2197767 w 2482882"/>
              <a:gd name="connsiteY21" fmla="*/ 1402080 h 1511808"/>
              <a:gd name="connsiteX22" fmla="*/ 2482882 w 2482882"/>
              <a:gd name="connsiteY22" fmla="*/ 1435481 h 1511808"/>
              <a:gd name="connsiteX23" fmla="*/ 2390299 w 2482882"/>
              <a:gd name="connsiteY23" fmla="*/ 1201928 h 1511808"/>
              <a:gd name="connsiteX24" fmla="*/ 2374551 w 2482882"/>
              <a:gd name="connsiteY24" fmla="*/ 957072 h 1511808"/>
              <a:gd name="connsiteX25" fmla="*/ 2216055 w 2482882"/>
              <a:gd name="connsiteY25" fmla="*/ 682752 h 1511808"/>
              <a:gd name="connsiteX26" fmla="*/ 1972215 w 2482882"/>
              <a:gd name="connsiteY26" fmla="*/ 505968 h 1511808"/>
              <a:gd name="connsiteX27" fmla="*/ 1771047 w 2482882"/>
              <a:gd name="connsiteY27" fmla="*/ 213360 h 1511808"/>
              <a:gd name="connsiteX28" fmla="*/ 1685703 w 2482882"/>
              <a:gd name="connsiteY28" fmla="*/ 91440 h 1511808"/>
              <a:gd name="connsiteX29" fmla="*/ 1575975 w 2482882"/>
              <a:gd name="connsiteY29" fmla="*/ 79248 h 1511808"/>
              <a:gd name="connsiteX30" fmla="*/ 1338231 w 2482882"/>
              <a:gd name="connsiteY30" fmla="*/ 24384 h 1511808"/>
              <a:gd name="connsiteX31" fmla="*/ 1362615 w 2482882"/>
              <a:gd name="connsiteY31" fmla="*/ 134112 h 1511808"/>
              <a:gd name="connsiteX32" fmla="*/ 1277271 w 2482882"/>
              <a:gd name="connsiteY32" fmla="*/ 109728 h 1511808"/>
              <a:gd name="connsiteX33" fmla="*/ 1173639 w 2482882"/>
              <a:gd name="connsiteY33" fmla="*/ 146304 h 1511808"/>
              <a:gd name="connsiteX34" fmla="*/ 1112679 w 2482882"/>
              <a:gd name="connsiteY34" fmla="*/ 176784 h 1511808"/>
              <a:gd name="connsiteX35" fmla="*/ 1076103 w 2482882"/>
              <a:gd name="connsiteY35" fmla="*/ 176784 h 1511808"/>
              <a:gd name="connsiteX36" fmla="*/ 948087 w 2482882"/>
              <a:gd name="connsiteY36" fmla="*/ 109728 h 1511808"/>
              <a:gd name="connsiteX37" fmla="*/ 789591 w 2482882"/>
              <a:gd name="connsiteY37" fmla="*/ 0 h 1511808"/>
              <a:gd name="connsiteX38" fmla="*/ 692055 w 2482882"/>
              <a:gd name="connsiteY38" fmla="*/ 79248 h 1511808"/>
              <a:gd name="connsiteX39" fmla="*/ 789591 w 2482882"/>
              <a:gd name="connsiteY39" fmla="*/ 188976 h 1511808"/>
              <a:gd name="connsiteX40" fmla="*/ 795687 w 2482882"/>
              <a:gd name="connsiteY40" fmla="*/ 256032 h 1511808"/>
              <a:gd name="connsiteX41" fmla="*/ 704247 w 2482882"/>
              <a:gd name="connsiteY41" fmla="*/ 201168 h 1511808"/>
              <a:gd name="connsiteX42" fmla="*/ 594519 w 2482882"/>
              <a:gd name="connsiteY42" fmla="*/ 298704 h 1511808"/>
              <a:gd name="connsiteX43" fmla="*/ 525304 w 2482882"/>
              <a:gd name="connsiteY43" fmla="*/ 295783 h 1511808"/>
              <a:gd name="connsiteX44" fmla="*/ 457994 w 2482882"/>
              <a:gd name="connsiteY44" fmla="*/ 277749 h 1511808"/>
              <a:gd name="connsiteX0" fmla="*/ 458178 w 2483066"/>
              <a:gd name="connsiteY0" fmla="*/ 277749 h 1511808"/>
              <a:gd name="connsiteX1" fmla="*/ 4319 w 2483066"/>
              <a:gd name="connsiteY1" fmla="*/ 306472 h 1511808"/>
              <a:gd name="connsiteX2" fmla="*/ 232920 w 2483066"/>
              <a:gd name="connsiteY2" fmla="*/ 417597 h 1511808"/>
              <a:gd name="connsiteX3" fmla="*/ 448145 w 2483066"/>
              <a:gd name="connsiteY3" fmla="*/ 487172 h 1511808"/>
              <a:gd name="connsiteX4" fmla="*/ 582511 w 2483066"/>
              <a:gd name="connsiteY4" fmla="*/ 707136 h 1511808"/>
              <a:gd name="connsiteX5" fmla="*/ 588607 w 2483066"/>
              <a:gd name="connsiteY5" fmla="*/ 749808 h 1511808"/>
              <a:gd name="connsiteX6" fmla="*/ 680047 w 2483066"/>
              <a:gd name="connsiteY6" fmla="*/ 829056 h 1511808"/>
              <a:gd name="connsiteX7" fmla="*/ 710527 w 2483066"/>
              <a:gd name="connsiteY7" fmla="*/ 871728 h 1511808"/>
              <a:gd name="connsiteX8" fmla="*/ 808063 w 2483066"/>
              <a:gd name="connsiteY8" fmla="*/ 871728 h 1511808"/>
              <a:gd name="connsiteX9" fmla="*/ 832447 w 2483066"/>
              <a:gd name="connsiteY9" fmla="*/ 981456 h 1511808"/>
              <a:gd name="connsiteX10" fmla="*/ 838543 w 2483066"/>
              <a:gd name="connsiteY10" fmla="*/ 1176528 h 1511808"/>
              <a:gd name="connsiteX11" fmla="*/ 923887 w 2483066"/>
              <a:gd name="connsiteY11" fmla="*/ 1249680 h 1511808"/>
              <a:gd name="connsiteX12" fmla="*/ 1021423 w 2483066"/>
              <a:gd name="connsiteY12" fmla="*/ 1511808 h 1511808"/>
              <a:gd name="connsiteX13" fmla="*/ 1204303 w 2483066"/>
              <a:gd name="connsiteY13" fmla="*/ 1371600 h 1511808"/>
              <a:gd name="connsiteX14" fmla="*/ 1283551 w 2483066"/>
              <a:gd name="connsiteY14" fmla="*/ 1255776 h 1511808"/>
              <a:gd name="connsiteX15" fmla="*/ 1368895 w 2483066"/>
              <a:gd name="connsiteY15" fmla="*/ 1255776 h 1511808"/>
              <a:gd name="connsiteX16" fmla="*/ 1722463 w 2483066"/>
              <a:gd name="connsiteY16" fmla="*/ 1048512 h 1511808"/>
              <a:gd name="connsiteX17" fmla="*/ 1826095 w 2483066"/>
              <a:gd name="connsiteY17" fmla="*/ 1139952 h 1511808"/>
              <a:gd name="connsiteX18" fmla="*/ 2027263 w 2483066"/>
              <a:gd name="connsiteY18" fmla="*/ 1109472 h 1511808"/>
              <a:gd name="connsiteX19" fmla="*/ 2082127 w 2483066"/>
              <a:gd name="connsiteY19" fmla="*/ 1133856 h 1511808"/>
              <a:gd name="connsiteX20" fmla="*/ 2082127 w 2483066"/>
              <a:gd name="connsiteY20" fmla="*/ 1267968 h 1511808"/>
              <a:gd name="connsiteX21" fmla="*/ 2197951 w 2483066"/>
              <a:gd name="connsiteY21" fmla="*/ 1402080 h 1511808"/>
              <a:gd name="connsiteX22" fmla="*/ 2483066 w 2483066"/>
              <a:gd name="connsiteY22" fmla="*/ 1435481 h 1511808"/>
              <a:gd name="connsiteX23" fmla="*/ 2390483 w 2483066"/>
              <a:gd name="connsiteY23" fmla="*/ 1201928 h 1511808"/>
              <a:gd name="connsiteX24" fmla="*/ 2374735 w 2483066"/>
              <a:gd name="connsiteY24" fmla="*/ 957072 h 1511808"/>
              <a:gd name="connsiteX25" fmla="*/ 2216239 w 2483066"/>
              <a:gd name="connsiteY25" fmla="*/ 682752 h 1511808"/>
              <a:gd name="connsiteX26" fmla="*/ 1972399 w 2483066"/>
              <a:gd name="connsiteY26" fmla="*/ 505968 h 1511808"/>
              <a:gd name="connsiteX27" fmla="*/ 1771231 w 2483066"/>
              <a:gd name="connsiteY27" fmla="*/ 213360 h 1511808"/>
              <a:gd name="connsiteX28" fmla="*/ 1685887 w 2483066"/>
              <a:gd name="connsiteY28" fmla="*/ 91440 h 1511808"/>
              <a:gd name="connsiteX29" fmla="*/ 1576159 w 2483066"/>
              <a:gd name="connsiteY29" fmla="*/ 79248 h 1511808"/>
              <a:gd name="connsiteX30" fmla="*/ 1338415 w 2483066"/>
              <a:gd name="connsiteY30" fmla="*/ 24384 h 1511808"/>
              <a:gd name="connsiteX31" fmla="*/ 1362799 w 2483066"/>
              <a:gd name="connsiteY31" fmla="*/ 134112 h 1511808"/>
              <a:gd name="connsiteX32" fmla="*/ 1277455 w 2483066"/>
              <a:gd name="connsiteY32" fmla="*/ 109728 h 1511808"/>
              <a:gd name="connsiteX33" fmla="*/ 1173823 w 2483066"/>
              <a:gd name="connsiteY33" fmla="*/ 146304 h 1511808"/>
              <a:gd name="connsiteX34" fmla="*/ 1112863 w 2483066"/>
              <a:gd name="connsiteY34" fmla="*/ 176784 h 1511808"/>
              <a:gd name="connsiteX35" fmla="*/ 1076287 w 2483066"/>
              <a:gd name="connsiteY35" fmla="*/ 176784 h 1511808"/>
              <a:gd name="connsiteX36" fmla="*/ 948271 w 2483066"/>
              <a:gd name="connsiteY36" fmla="*/ 109728 h 1511808"/>
              <a:gd name="connsiteX37" fmla="*/ 789775 w 2483066"/>
              <a:gd name="connsiteY37" fmla="*/ 0 h 1511808"/>
              <a:gd name="connsiteX38" fmla="*/ 692239 w 2483066"/>
              <a:gd name="connsiteY38" fmla="*/ 79248 h 1511808"/>
              <a:gd name="connsiteX39" fmla="*/ 789775 w 2483066"/>
              <a:gd name="connsiteY39" fmla="*/ 188976 h 1511808"/>
              <a:gd name="connsiteX40" fmla="*/ 795871 w 2483066"/>
              <a:gd name="connsiteY40" fmla="*/ 256032 h 1511808"/>
              <a:gd name="connsiteX41" fmla="*/ 704431 w 2483066"/>
              <a:gd name="connsiteY41" fmla="*/ 201168 h 1511808"/>
              <a:gd name="connsiteX42" fmla="*/ 594703 w 2483066"/>
              <a:gd name="connsiteY42" fmla="*/ 298704 h 1511808"/>
              <a:gd name="connsiteX43" fmla="*/ 525488 w 2483066"/>
              <a:gd name="connsiteY43" fmla="*/ 295783 h 1511808"/>
              <a:gd name="connsiteX44" fmla="*/ 458178 w 2483066"/>
              <a:gd name="connsiteY44" fmla="*/ 277749 h 1511808"/>
              <a:gd name="connsiteX0" fmla="*/ 473746 w 2498634"/>
              <a:gd name="connsiteY0" fmla="*/ 277749 h 1511808"/>
              <a:gd name="connsiteX1" fmla="*/ 4012 w 2498634"/>
              <a:gd name="connsiteY1" fmla="*/ 312822 h 1511808"/>
              <a:gd name="connsiteX2" fmla="*/ 248488 w 2498634"/>
              <a:gd name="connsiteY2" fmla="*/ 417597 h 1511808"/>
              <a:gd name="connsiteX3" fmla="*/ 463713 w 2498634"/>
              <a:gd name="connsiteY3" fmla="*/ 487172 h 1511808"/>
              <a:gd name="connsiteX4" fmla="*/ 598079 w 2498634"/>
              <a:gd name="connsiteY4" fmla="*/ 707136 h 1511808"/>
              <a:gd name="connsiteX5" fmla="*/ 604175 w 2498634"/>
              <a:gd name="connsiteY5" fmla="*/ 749808 h 1511808"/>
              <a:gd name="connsiteX6" fmla="*/ 695615 w 2498634"/>
              <a:gd name="connsiteY6" fmla="*/ 829056 h 1511808"/>
              <a:gd name="connsiteX7" fmla="*/ 726095 w 2498634"/>
              <a:gd name="connsiteY7" fmla="*/ 871728 h 1511808"/>
              <a:gd name="connsiteX8" fmla="*/ 823631 w 2498634"/>
              <a:gd name="connsiteY8" fmla="*/ 871728 h 1511808"/>
              <a:gd name="connsiteX9" fmla="*/ 848015 w 2498634"/>
              <a:gd name="connsiteY9" fmla="*/ 981456 h 1511808"/>
              <a:gd name="connsiteX10" fmla="*/ 854111 w 2498634"/>
              <a:gd name="connsiteY10" fmla="*/ 1176528 h 1511808"/>
              <a:gd name="connsiteX11" fmla="*/ 939455 w 2498634"/>
              <a:gd name="connsiteY11" fmla="*/ 1249680 h 1511808"/>
              <a:gd name="connsiteX12" fmla="*/ 1036991 w 2498634"/>
              <a:gd name="connsiteY12" fmla="*/ 1511808 h 1511808"/>
              <a:gd name="connsiteX13" fmla="*/ 1219871 w 2498634"/>
              <a:gd name="connsiteY13" fmla="*/ 1371600 h 1511808"/>
              <a:gd name="connsiteX14" fmla="*/ 1299119 w 2498634"/>
              <a:gd name="connsiteY14" fmla="*/ 1255776 h 1511808"/>
              <a:gd name="connsiteX15" fmla="*/ 1384463 w 2498634"/>
              <a:gd name="connsiteY15" fmla="*/ 1255776 h 1511808"/>
              <a:gd name="connsiteX16" fmla="*/ 1738031 w 2498634"/>
              <a:gd name="connsiteY16" fmla="*/ 1048512 h 1511808"/>
              <a:gd name="connsiteX17" fmla="*/ 1841663 w 2498634"/>
              <a:gd name="connsiteY17" fmla="*/ 1139952 h 1511808"/>
              <a:gd name="connsiteX18" fmla="*/ 2042831 w 2498634"/>
              <a:gd name="connsiteY18" fmla="*/ 1109472 h 1511808"/>
              <a:gd name="connsiteX19" fmla="*/ 2097695 w 2498634"/>
              <a:gd name="connsiteY19" fmla="*/ 1133856 h 1511808"/>
              <a:gd name="connsiteX20" fmla="*/ 2097695 w 2498634"/>
              <a:gd name="connsiteY20" fmla="*/ 1267968 h 1511808"/>
              <a:gd name="connsiteX21" fmla="*/ 2213519 w 2498634"/>
              <a:gd name="connsiteY21" fmla="*/ 1402080 h 1511808"/>
              <a:gd name="connsiteX22" fmla="*/ 2498634 w 2498634"/>
              <a:gd name="connsiteY22" fmla="*/ 1435481 h 1511808"/>
              <a:gd name="connsiteX23" fmla="*/ 2406051 w 2498634"/>
              <a:gd name="connsiteY23" fmla="*/ 1201928 h 1511808"/>
              <a:gd name="connsiteX24" fmla="*/ 2390303 w 2498634"/>
              <a:gd name="connsiteY24" fmla="*/ 957072 h 1511808"/>
              <a:gd name="connsiteX25" fmla="*/ 2231807 w 2498634"/>
              <a:gd name="connsiteY25" fmla="*/ 682752 h 1511808"/>
              <a:gd name="connsiteX26" fmla="*/ 1987967 w 2498634"/>
              <a:gd name="connsiteY26" fmla="*/ 505968 h 1511808"/>
              <a:gd name="connsiteX27" fmla="*/ 1786799 w 2498634"/>
              <a:gd name="connsiteY27" fmla="*/ 213360 h 1511808"/>
              <a:gd name="connsiteX28" fmla="*/ 1701455 w 2498634"/>
              <a:gd name="connsiteY28" fmla="*/ 91440 h 1511808"/>
              <a:gd name="connsiteX29" fmla="*/ 1591727 w 2498634"/>
              <a:gd name="connsiteY29" fmla="*/ 79248 h 1511808"/>
              <a:gd name="connsiteX30" fmla="*/ 1353983 w 2498634"/>
              <a:gd name="connsiteY30" fmla="*/ 24384 h 1511808"/>
              <a:gd name="connsiteX31" fmla="*/ 1378367 w 2498634"/>
              <a:gd name="connsiteY31" fmla="*/ 134112 h 1511808"/>
              <a:gd name="connsiteX32" fmla="*/ 1293023 w 2498634"/>
              <a:gd name="connsiteY32" fmla="*/ 109728 h 1511808"/>
              <a:gd name="connsiteX33" fmla="*/ 1189391 w 2498634"/>
              <a:gd name="connsiteY33" fmla="*/ 146304 h 1511808"/>
              <a:gd name="connsiteX34" fmla="*/ 1128431 w 2498634"/>
              <a:gd name="connsiteY34" fmla="*/ 176784 h 1511808"/>
              <a:gd name="connsiteX35" fmla="*/ 1091855 w 2498634"/>
              <a:gd name="connsiteY35" fmla="*/ 176784 h 1511808"/>
              <a:gd name="connsiteX36" fmla="*/ 963839 w 2498634"/>
              <a:gd name="connsiteY36" fmla="*/ 109728 h 1511808"/>
              <a:gd name="connsiteX37" fmla="*/ 805343 w 2498634"/>
              <a:gd name="connsiteY37" fmla="*/ 0 h 1511808"/>
              <a:gd name="connsiteX38" fmla="*/ 707807 w 2498634"/>
              <a:gd name="connsiteY38" fmla="*/ 79248 h 1511808"/>
              <a:gd name="connsiteX39" fmla="*/ 805343 w 2498634"/>
              <a:gd name="connsiteY39" fmla="*/ 188976 h 1511808"/>
              <a:gd name="connsiteX40" fmla="*/ 811439 w 2498634"/>
              <a:gd name="connsiteY40" fmla="*/ 256032 h 1511808"/>
              <a:gd name="connsiteX41" fmla="*/ 719999 w 2498634"/>
              <a:gd name="connsiteY41" fmla="*/ 201168 h 1511808"/>
              <a:gd name="connsiteX42" fmla="*/ 610271 w 2498634"/>
              <a:gd name="connsiteY42" fmla="*/ 298704 h 1511808"/>
              <a:gd name="connsiteX43" fmla="*/ 541056 w 2498634"/>
              <a:gd name="connsiteY43" fmla="*/ 295783 h 1511808"/>
              <a:gd name="connsiteX44" fmla="*/ 473746 w 2498634"/>
              <a:gd name="connsiteY44" fmla="*/ 277749 h 1511808"/>
              <a:gd name="connsiteX0" fmla="*/ 473746 w 2498634"/>
              <a:gd name="connsiteY0" fmla="*/ 277749 h 1511808"/>
              <a:gd name="connsiteX1" fmla="*/ 4012 w 2498634"/>
              <a:gd name="connsiteY1" fmla="*/ 312822 h 1511808"/>
              <a:gd name="connsiteX2" fmla="*/ 248488 w 2498634"/>
              <a:gd name="connsiteY2" fmla="*/ 417597 h 1511808"/>
              <a:gd name="connsiteX3" fmla="*/ 463713 w 2498634"/>
              <a:gd name="connsiteY3" fmla="*/ 487172 h 1511808"/>
              <a:gd name="connsiteX4" fmla="*/ 598079 w 2498634"/>
              <a:gd name="connsiteY4" fmla="*/ 707136 h 1511808"/>
              <a:gd name="connsiteX5" fmla="*/ 604175 w 2498634"/>
              <a:gd name="connsiteY5" fmla="*/ 749808 h 1511808"/>
              <a:gd name="connsiteX6" fmla="*/ 695615 w 2498634"/>
              <a:gd name="connsiteY6" fmla="*/ 829056 h 1511808"/>
              <a:gd name="connsiteX7" fmla="*/ 726095 w 2498634"/>
              <a:gd name="connsiteY7" fmla="*/ 871728 h 1511808"/>
              <a:gd name="connsiteX8" fmla="*/ 823631 w 2498634"/>
              <a:gd name="connsiteY8" fmla="*/ 871728 h 1511808"/>
              <a:gd name="connsiteX9" fmla="*/ 848015 w 2498634"/>
              <a:gd name="connsiteY9" fmla="*/ 981456 h 1511808"/>
              <a:gd name="connsiteX10" fmla="*/ 854111 w 2498634"/>
              <a:gd name="connsiteY10" fmla="*/ 1176528 h 1511808"/>
              <a:gd name="connsiteX11" fmla="*/ 939455 w 2498634"/>
              <a:gd name="connsiteY11" fmla="*/ 1249680 h 1511808"/>
              <a:gd name="connsiteX12" fmla="*/ 1036991 w 2498634"/>
              <a:gd name="connsiteY12" fmla="*/ 1511808 h 1511808"/>
              <a:gd name="connsiteX13" fmla="*/ 1219871 w 2498634"/>
              <a:gd name="connsiteY13" fmla="*/ 1371600 h 1511808"/>
              <a:gd name="connsiteX14" fmla="*/ 1299119 w 2498634"/>
              <a:gd name="connsiteY14" fmla="*/ 1255776 h 1511808"/>
              <a:gd name="connsiteX15" fmla="*/ 1384463 w 2498634"/>
              <a:gd name="connsiteY15" fmla="*/ 1255776 h 1511808"/>
              <a:gd name="connsiteX16" fmla="*/ 1738031 w 2498634"/>
              <a:gd name="connsiteY16" fmla="*/ 1048512 h 1511808"/>
              <a:gd name="connsiteX17" fmla="*/ 1841663 w 2498634"/>
              <a:gd name="connsiteY17" fmla="*/ 1139952 h 1511808"/>
              <a:gd name="connsiteX18" fmla="*/ 2042831 w 2498634"/>
              <a:gd name="connsiteY18" fmla="*/ 1109472 h 1511808"/>
              <a:gd name="connsiteX19" fmla="*/ 2097695 w 2498634"/>
              <a:gd name="connsiteY19" fmla="*/ 1133856 h 1511808"/>
              <a:gd name="connsiteX20" fmla="*/ 2097695 w 2498634"/>
              <a:gd name="connsiteY20" fmla="*/ 1267968 h 1511808"/>
              <a:gd name="connsiteX21" fmla="*/ 2213519 w 2498634"/>
              <a:gd name="connsiteY21" fmla="*/ 1402080 h 1511808"/>
              <a:gd name="connsiteX22" fmla="*/ 2498634 w 2498634"/>
              <a:gd name="connsiteY22" fmla="*/ 1435481 h 1511808"/>
              <a:gd name="connsiteX23" fmla="*/ 2406051 w 2498634"/>
              <a:gd name="connsiteY23" fmla="*/ 1201928 h 1511808"/>
              <a:gd name="connsiteX24" fmla="*/ 2390303 w 2498634"/>
              <a:gd name="connsiteY24" fmla="*/ 957072 h 1511808"/>
              <a:gd name="connsiteX25" fmla="*/ 2231807 w 2498634"/>
              <a:gd name="connsiteY25" fmla="*/ 682752 h 1511808"/>
              <a:gd name="connsiteX26" fmla="*/ 1987967 w 2498634"/>
              <a:gd name="connsiteY26" fmla="*/ 505968 h 1511808"/>
              <a:gd name="connsiteX27" fmla="*/ 1786799 w 2498634"/>
              <a:gd name="connsiteY27" fmla="*/ 213360 h 1511808"/>
              <a:gd name="connsiteX28" fmla="*/ 1701455 w 2498634"/>
              <a:gd name="connsiteY28" fmla="*/ 91440 h 1511808"/>
              <a:gd name="connsiteX29" fmla="*/ 1591727 w 2498634"/>
              <a:gd name="connsiteY29" fmla="*/ 79248 h 1511808"/>
              <a:gd name="connsiteX30" fmla="*/ 1353983 w 2498634"/>
              <a:gd name="connsiteY30" fmla="*/ 24384 h 1511808"/>
              <a:gd name="connsiteX31" fmla="*/ 1378367 w 2498634"/>
              <a:gd name="connsiteY31" fmla="*/ 134112 h 1511808"/>
              <a:gd name="connsiteX32" fmla="*/ 1293023 w 2498634"/>
              <a:gd name="connsiteY32" fmla="*/ 109728 h 1511808"/>
              <a:gd name="connsiteX33" fmla="*/ 1189391 w 2498634"/>
              <a:gd name="connsiteY33" fmla="*/ 146304 h 1511808"/>
              <a:gd name="connsiteX34" fmla="*/ 1128431 w 2498634"/>
              <a:gd name="connsiteY34" fmla="*/ 176784 h 1511808"/>
              <a:gd name="connsiteX35" fmla="*/ 1091855 w 2498634"/>
              <a:gd name="connsiteY35" fmla="*/ 176784 h 1511808"/>
              <a:gd name="connsiteX36" fmla="*/ 963839 w 2498634"/>
              <a:gd name="connsiteY36" fmla="*/ 109728 h 1511808"/>
              <a:gd name="connsiteX37" fmla="*/ 805343 w 2498634"/>
              <a:gd name="connsiteY37" fmla="*/ 0 h 1511808"/>
              <a:gd name="connsiteX38" fmla="*/ 707807 w 2498634"/>
              <a:gd name="connsiteY38" fmla="*/ 79248 h 1511808"/>
              <a:gd name="connsiteX39" fmla="*/ 805343 w 2498634"/>
              <a:gd name="connsiteY39" fmla="*/ 188976 h 1511808"/>
              <a:gd name="connsiteX40" fmla="*/ 811439 w 2498634"/>
              <a:gd name="connsiteY40" fmla="*/ 256032 h 1511808"/>
              <a:gd name="connsiteX41" fmla="*/ 719999 w 2498634"/>
              <a:gd name="connsiteY41" fmla="*/ 201168 h 1511808"/>
              <a:gd name="connsiteX42" fmla="*/ 610271 w 2498634"/>
              <a:gd name="connsiteY42" fmla="*/ 298704 h 1511808"/>
              <a:gd name="connsiteX43" fmla="*/ 541056 w 2498634"/>
              <a:gd name="connsiteY43" fmla="*/ 295783 h 1511808"/>
              <a:gd name="connsiteX44" fmla="*/ 473746 w 2498634"/>
              <a:gd name="connsiteY44" fmla="*/ 277749 h 1511808"/>
              <a:gd name="connsiteX0" fmla="*/ 469734 w 2494622"/>
              <a:gd name="connsiteY0" fmla="*/ 277749 h 1511808"/>
              <a:gd name="connsiteX1" fmla="*/ 0 w 2494622"/>
              <a:gd name="connsiteY1" fmla="*/ 312822 h 1511808"/>
              <a:gd name="connsiteX2" fmla="*/ 244476 w 2494622"/>
              <a:gd name="connsiteY2" fmla="*/ 417597 h 1511808"/>
              <a:gd name="connsiteX3" fmla="*/ 459701 w 2494622"/>
              <a:gd name="connsiteY3" fmla="*/ 487172 h 1511808"/>
              <a:gd name="connsiteX4" fmla="*/ 594067 w 2494622"/>
              <a:gd name="connsiteY4" fmla="*/ 707136 h 1511808"/>
              <a:gd name="connsiteX5" fmla="*/ 600163 w 2494622"/>
              <a:gd name="connsiteY5" fmla="*/ 749808 h 1511808"/>
              <a:gd name="connsiteX6" fmla="*/ 691603 w 2494622"/>
              <a:gd name="connsiteY6" fmla="*/ 829056 h 1511808"/>
              <a:gd name="connsiteX7" fmla="*/ 722083 w 2494622"/>
              <a:gd name="connsiteY7" fmla="*/ 871728 h 1511808"/>
              <a:gd name="connsiteX8" fmla="*/ 819619 w 2494622"/>
              <a:gd name="connsiteY8" fmla="*/ 871728 h 1511808"/>
              <a:gd name="connsiteX9" fmla="*/ 844003 w 2494622"/>
              <a:gd name="connsiteY9" fmla="*/ 981456 h 1511808"/>
              <a:gd name="connsiteX10" fmla="*/ 850099 w 2494622"/>
              <a:gd name="connsiteY10" fmla="*/ 1176528 h 1511808"/>
              <a:gd name="connsiteX11" fmla="*/ 935443 w 2494622"/>
              <a:gd name="connsiteY11" fmla="*/ 1249680 h 1511808"/>
              <a:gd name="connsiteX12" fmla="*/ 1032979 w 2494622"/>
              <a:gd name="connsiteY12" fmla="*/ 1511808 h 1511808"/>
              <a:gd name="connsiteX13" fmla="*/ 1215859 w 2494622"/>
              <a:gd name="connsiteY13" fmla="*/ 1371600 h 1511808"/>
              <a:gd name="connsiteX14" fmla="*/ 1295107 w 2494622"/>
              <a:gd name="connsiteY14" fmla="*/ 1255776 h 1511808"/>
              <a:gd name="connsiteX15" fmla="*/ 1380451 w 2494622"/>
              <a:gd name="connsiteY15" fmla="*/ 1255776 h 1511808"/>
              <a:gd name="connsiteX16" fmla="*/ 1734019 w 2494622"/>
              <a:gd name="connsiteY16" fmla="*/ 1048512 h 1511808"/>
              <a:gd name="connsiteX17" fmla="*/ 1837651 w 2494622"/>
              <a:gd name="connsiteY17" fmla="*/ 1139952 h 1511808"/>
              <a:gd name="connsiteX18" fmla="*/ 2038819 w 2494622"/>
              <a:gd name="connsiteY18" fmla="*/ 1109472 h 1511808"/>
              <a:gd name="connsiteX19" fmla="*/ 2093683 w 2494622"/>
              <a:gd name="connsiteY19" fmla="*/ 1133856 h 1511808"/>
              <a:gd name="connsiteX20" fmla="*/ 2093683 w 2494622"/>
              <a:gd name="connsiteY20" fmla="*/ 1267968 h 1511808"/>
              <a:gd name="connsiteX21" fmla="*/ 2209507 w 2494622"/>
              <a:gd name="connsiteY21" fmla="*/ 1402080 h 1511808"/>
              <a:gd name="connsiteX22" fmla="*/ 2494622 w 2494622"/>
              <a:gd name="connsiteY22" fmla="*/ 1435481 h 1511808"/>
              <a:gd name="connsiteX23" fmla="*/ 2402039 w 2494622"/>
              <a:gd name="connsiteY23" fmla="*/ 1201928 h 1511808"/>
              <a:gd name="connsiteX24" fmla="*/ 2386291 w 2494622"/>
              <a:gd name="connsiteY24" fmla="*/ 957072 h 1511808"/>
              <a:gd name="connsiteX25" fmla="*/ 2227795 w 2494622"/>
              <a:gd name="connsiteY25" fmla="*/ 682752 h 1511808"/>
              <a:gd name="connsiteX26" fmla="*/ 1983955 w 2494622"/>
              <a:gd name="connsiteY26" fmla="*/ 505968 h 1511808"/>
              <a:gd name="connsiteX27" fmla="*/ 1782787 w 2494622"/>
              <a:gd name="connsiteY27" fmla="*/ 213360 h 1511808"/>
              <a:gd name="connsiteX28" fmla="*/ 1697443 w 2494622"/>
              <a:gd name="connsiteY28" fmla="*/ 91440 h 1511808"/>
              <a:gd name="connsiteX29" fmla="*/ 1587715 w 2494622"/>
              <a:gd name="connsiteY29" fmla="*/ 79248 h 1511808"/>
              <a:gd name="connsiteX30" fmla="*/ 1349971 w 2494622"/>
              <a:gd name="connsiteY30" fmla="*/ 24384 h 1511808"/>
              <a:gd name="connsiteX31" fmla="*/ 1374355 w 2494622"/>
              <a:gd name="connsiteY31" fmla="*/ 134112 h 1511808"/>
              <a:gd name="connsiteX32" fmla="*/ 1289011 w 2494622"/>
              <a:gd name="connsiteY32" fmla="*/ 109728 h 1511808"/>
              <a:gd name="connsiteX33" fmla="*/ 1185379 w 2494622"/>
              <a:gd name="connsiteY33" fmla="*/ 146304 h 1511808"/>
              <a:gd name="connsiteX34" fmla="*/ 1124419 w 2494622"/>
              <a:gd name="connsiteY34" fmla="*/ 176784 h 1511808"/>
              <a:gd name="connsiteX35" fmla="*/ 1087843 w 2494622"/>
              <a:gd name="connsiteY35" fmla="*/ 176784 h 1511808"/>
              <a:gd name="connsiteX36" fmla="*/ 959827 w 2494622"/>
              <a:gd name="connsiteY36" fmla="*/ 109728 h 1511808"/>
              <a:gd name="connsiteX37" fmla="*/ 801331 w 2494622"/>
              <a:gd name="connsiteY37" fmla="*/ 0 h 1511808"/>
              <a:gd name="connsiteX38" fmla="*/ 703795 w 2494622"/>
              <a:gd name="connsiteY38" fmla="*/ 79248 h 1511808"/>
              <a:gd name="connsiteX39" fmla="*/ 801331 w 2494622"/>
              <a:gd name="connsiteY39" fmla="*/ 188976 h 1511808"/>
              <a:gd name="connsiteX40" fmla="*/ 807427 w 2494622"/>
              <a:gd name="connsiteY40" fmla="*/ 256032 h 1511808"/>
              <a:gd name="connsiteX41" fmla="*/ 715987 w 2494622"/>
              <a:gd name="connsiteY41" fmla="*/ 201168 h 1511808"/>
              <a:gd name="connsiteX42" fmla="*/ 606259 w 2494622"/>
              <a:gd name="connsiteY42" fmla="*/ 298704 h 1511808"/>
              <a:gd name="connsiteX43" fmla="*/ 537044 w 2494622"/>
              <a:gd name="connsiteY43" fmla="*/ 295783 h 1511808"/>
              <a:gd name="connsiteX44" fmla="*/ 469734 w 2494622"/>
              <a:gd name="connsiteY44" fmla="*/ 277749 h 1511808"/>
              <a:gd name="connsiteX0" fmla="*/ 469734 w 2494622"/>
              <a:gd name="connsiteY0" fmla="*/ 277749 h 1511808"/>
              <a:gd name="connsiteX1" fmla="*/ 247651 w 2494622"/>
              <a:gd name="connsiteY1" fmla="*/ 293772 h 1511808"/>
              <a:gd name="connsiteX2" fmla="*/ 0 w 2494622"/>
              <a:gd name="connsiteY2" fmla="*/ 312822 h 1511808"/>
              <a:gd name="connsiteX3" fmla="*/ 244476 w 2494622"/>
              <a:gd name="connsiteY3" fmla="*/ 417597 h 1511808"/>
              <a:gd name="connsiteX4" fmla="*/ 459701 w 2494622"/>
              <a:gd name="connsiteY4" fmla="*/ 487172 h 1511808"/>
              <a:gd name="connsiteX5" fmla="*/ 594067 w 2494622"/>
              <a:gd name="connsiteY5" fmla="*/ 707136 h 1511808"/>
              <a:gd name="connsiteX6" fmla="*/ 600163 w 2494622"/>
              <a:gd name="connsiteY6" fmla="*/ 749808 h 1511808"/>
              <a:gd name="connsiteX7" fmla="*/ 691603 w 2494622"/>
              <a:gd name="connsiteY7" fmla="*/ 829056 h 1511808"/>
              <a:gd name="connsiteX8" fmla="*/ 722083 w 2494622"/>
              <a:gd name="connsiteY8" fmla="*/ 871728 h 1511808"/>
              <a:gd name="connsiteX9" fmla="*/ 819619 w 2494622"/>
              <a:gd name="connsiteY9" fmla="*/ 871728 h 1511808"/>
              <a:gd name="connsiteX10" fmla="*/ 844003 w 2494622"/>
              <a:gd name="connsiteY10" fmla="*/ 981456 h 1511808"/>
              <a:gd name="connsiteX11" fmla="*/ 850099 w 2494622"/>
              <a:gd name="connsiteY11" fmla="*/ 1176528 h 1511808"/>
              <a:gd name="connsiteX12" fmla="*/ 935443 w 2494622"/>
              <a:gd name="connsiteY12" fmla="*/ 1249680 h 1511808"/>
              <a:gd name="connsiteX13" fmla="*/ 1032979 w 2494622"/>
              <a:gd name="connsiteY13" fmla="*/ 1511808 h 1511808"/>
              <a:gd name="connsiteX14" fmla="*/ 1215859 w 2494622"/>
              <a:gd name="connsiteY14" fmla="*/ 1371600 h 1511808"/>
              <a:gd name="connsiteX15" fmla="*/ 1295107 w 2494622"/>
              <a:gd name="connsiteY15" fmla="*/ 1255776 h 1511808"/>
              <a:gd name="connsiteX16" fmla="*/ 1380451 w 2494622"/>
              <a:gd name="connsiteY16" fmla="*/ 1255776 h 1511808"/>
              <a:gd name="connsiteX17" fmla="*/ 1734019 w 2494622"/>
              <a:gd name="connsiteY17" fmla="*/ 1048512 h 1511808"/>
              <a:gd name="connsiteX18" fmla="*/ 1837651 w 2494622"/>
              <a:gd name="connsiteY18" fmla="*/ 1139952 h 1511808"/>
              <a:gd name="connsiteX19" fmla="*/ 2038819 w 2494622"/>
              <a:gd name="connsiteY19" fmla="*/ 1109472 h 1511808"/>
              <a:gd name="connsiteX20" fmla="*/ 2093683 w 2494622"/>
              <a:gd name="connsiteY20" fmla="*/ 1133856 h 1511808"/>
              <a:gd name="connsiteX21" fmla="*/ 2093683 w 2494622"/>
              <a:gd name="connsiteY21" fmla="*/ 1267968 h 1511808"/>
              <a:gd name="connsiteX22" fmla="*/ 2209507 w 2494622"/>
              <a:gd name="connsiteY22" fmla="*/ 1402080 h 1511808"/>
              <a:gd name="connsiteX23" fmla="*/ 2494622 w 2494622"/>
              <a:gd name="connsiteY23" fmla="*/ 1435481 h 1511808"/>
              <a:gd name="connsiteX24" fmla="*/ 2402039 w 2494622"/>
              <a:gd name="connsiteY24" fmla="*/ 1201928 h 1511808"/>
              <a:gd name="connsiteX25" fmla="*/ 2386291 w 2494622"/>
              <a:gd name="connsiteY25" fmla="*/ 957072 h 1511808"/>
              <a:gd name="connsiteX26" fmla="*/ 2227795 w 2494622"/>
              <a:gd name="connsiteY26" fmla="*/ 682752 h 1511808"/>
              <a:gd name="connsiteX27" fmla="*/ 1983955 w 2494622"/>
              <a:gd name="connsiteY27" fmla="*/ 505968 h 1511808"/>
              <a:gd name="connsiteX28" fmla="*/ 1782787 w 2494622"/>
              <a:gd name="connsiteY28" fmla="*/ 213360 h 1511808"/>
              <a:gd name="connsiteX29" fmla="*/ 1697443 w 2494622"/>
              <a:gd name="connsiteY29" fmla="*/ 91440 h 1511808"/>
              <a:gd name="connsiteX30" fmla="*/ 1587715 w 2494622"/>
              <a:gd name="connsiteY30" fmla="*/ 79248 h 1511808"/>
              <a:gd name="connsiteX31" fmla="*/ 1349971 w 2494622"/>
              <a:gd name="connsiteY31" fmla="*/ 24384 h 1511808"/>
              <a:gd name="connsiteX32" fmla="*/ 1374355 w 2494622"/>
              <a:gd name="connsiteY32" fmla="*/ 134112 h 1511808"/>
              <a:gd name="connsiteX33" fmla="*/ 1289011 w 2494622"/>
              <a:gd name="connsiteY33" fmla="*/ 109728 h 1511808"/>
              <a:gd name="connsiteX34" fmla="*/ 1185379 w 2494622"/>
              <a:gd name="connsiteY34" fmla="*/ 146304 h 1511808"/>
              <a:gd name="connsiteX35" fmla="*/ 1124419 w 2494622"/>
              <a:gd name="connsiteY35" fmla="*/ 176784 h 1511808"/>
              <a:gd name="connsiteX36" fmla="*/ 1087843 w 2494622"/>
              <a:gd name="connsiteY36" fmla="*/ 176784 h 1511808"/>
              <a:gd name="connsiteX37" fmla="*/ 959827 w 2494622"/>
              <a:gd name="connsiteY37" fmla="*/ 109728 h 1511808"/>
              <a:gd name="connsiteX38" fmla="*/ 801331 w 2494622"/>
              <a:gd name="connsiteY38" fmla="*/ 0 h 1511808"/>
              <a:gd name="connsiteX39" fmla="*/ 703795 w 2494622"/>
              <a:gd name="connsiteY39" fmla="*/ 79248 h 1511808"/>
              <a:gd name="connsiteX40" fmla="*/ 801331 w 2494622"/>
              <a:gd name="connsiteY40" fmla="*/ 188976 h 1511808"/>
              <a:gd name="connsiteX41" fmla="*/ 807427 w 2494622"/>
              <a:gd name="connsiteY41" fmla="*/ 256032 h 1511808"/>
              <a:gd name="connsiteX42" fmla="*/ 715987 w 2494622"/>
              <a:gd name="connsiteY42" fmla="*/ 201168 h 1511808"/>
              <a:gd name="connsiteX43" fmla="*/ 606259 w 2494622"/>
              <a:gd name="connsiteY43" fmla="*/ 298704 h 1511808"/>
              <a:gd name="connsiteX44" fmla="*/ 537044 w 2494622"/>
              <a:gd name="connsiteY44" fmla="*/ 295783 h 1511808"/>
              <a:gd name="connsiteX45" fmla="*/ 469734 w 2494622"/>
              <a:gd name="connsiteY45" fmla="*/ 277749 h 1511808"/>
              <a:gd name="connsiteX0" fmla="*/ 469734 w 2494622"/>
              <a:gd name="connsiteY0" fmla="*/ 277749 h 1511808"/>
              <a:gd name="connsiteX1" fmla="*/ 187326 w 2494622"/>
              <a:gd name="connsiteY1" fmla="*/ 249322 h 1511808"/>
              <a:gd name="connsiteX2" fmla="*/ 0 w 2494622"/>
              <a:gd name="connsiteY2" fmla="*/ 312822 h 1511808"/>
              <a:gd name="connsiteX3" fmla="*/ 244476 w 2494622"/>
              <a:gd name="connsiteY3" fmla="*/ 417597 h 1511808"/>
              <a:gd name="connsiteX4" fmla="*/ 459701 w 2494622"/>
              <a:gd name="connsiteY4" fmla="*/ 487172 h 1511808"/>
              <a:gd name="connsiteX5" fmla="*/ 594067 w 2494622"/>
              <a:gd name="connsiteY5" fmla="*/ 707136 h 1511808"/>
              <a:gd name="connsiteX6" fmla="*/ 600163 w 2494622"/>
              <a:gd name="connsiteY6" fmla="*/ 749808 h 1511808"/>
              <a:gd name="connsiteX7" fmla="*/ 691603 w 2494622"/>
              <a:gd name="connsiteY7" fmla="*/ 829056 h 1511808"/>
              <a:gd name="connsiteX8" fmla="*/ 722083 w 2494622"/>
              <a:gd name="connsiteY8" fmla="*/ 871728 h 1511808"/>
              <a:gd name="connsiteX9" fmla="*/ 819619 w 2494622"/>
              <a:gd name="connsiteY9" fmla="*/ 871728 h 1511808"/>
              <a:gd name="connsiteX10" fmla="*/ 844003 w 2494622"/>
              <a:gd name="connsiteY10" fmla="*/ 981456 h 1511808"/>
              <a:gd name="connsiteX11" fmla="*/ 850099 w 2494622"/>
              <a:gd name="connsiteY11" fmla="*/ 1176528 h 1511808"/>
              <a:gd name="connsiteX12" fmla="*/ 935443 w 2494622"/>
              <a:gd name="connsiteY12" fmla="*/ 1249680 h 1511808"/>
              <a:gd name="connsiteX13" fmla="*/ 1032979 w 2494622"/>
              <a:gd name="connsiteY13" fmla="*/ 1511808 h 1511808"/>
              <a:gd name="connsiteX14" fmla="*/ 1215859 w 2494622"/>
              <a:gd name="connsiteY14" fmla="*/ 1371600 h 1511808"/>
              <a:gd name="connsiteX15" fmla="*/ 1295107 w 2494622"/>
              <a:gd name="connsiteY15" fmla="*/ 1255776 h 1511808"/>
              <a:gd name="connsiteX16" fmla="*/ 1380451 w 2494622"/>
              <a:gd name="connsiteY16" fmla="*/ 1255776 h 1511808"/>
              <a:gd name="connsiteX17" fmla="*/ 1734019 w 2494622"/>
              <a:gd name="connsiteY17" fmla="*/ 1048512 h 1511808"/>
              <a:gd name="connsiteX18" fmla="*/ 1837651 w 2494622"/>
              <a:gd name="connsiteY18" fmla="*/ 1139952 h 1511808"/>
              <a:gd name="connsiteX19" fmla="*/ 2038819 w 2494622"/>
              <a:gd name="connsiteY19" fmla="*/ 1109472 h 1511808"/>
              <a:gd name="connsiteX20" fmla="*/ 2093683 w 2494622"/>
              <a:gd name="connsiteY20" fmla="*/ 1133856 h 1511808"/>
              <a:gd name="connsiteX21" fmla="*/ 2093683 w 2494622"/>
              <a:gd name="connsiteY21" fmla="*/ 1267968 h 1511808"/>
              <a:gd name="connsiteX22" fmla="*/ 2209507 w 2494622"/>
              <a:gd name="connsiteY22" fmla="*/ 1402080 h 1511808"/>
              <a:gd name="connsiteX23" fmla="*/ 2494622 w 2494622"/>
              <a:gd name="connsiteY23" fmla="*/ 1435481 h 1511808"/>
              <a:gd name="connsiteX24" fmla="*/ 2402039 w 2494622"/>
              <a:gd name="connsiteY24" fmla="*/ 1201928 h 1511808"/>
              <a:gd name="connsiteX25" fmla="*/ 2386291 w 2494622"/>
              <a:gd name="connsiteY25" fmla="*/ 957072 h 1511808"/>
              <a:gd name="connsiteX26" fmla="*/ 2227795 w 2494622"/>
              <a:gd name="connsiteY26" fmla="*/ 682752 h 1511808"/>
              <a:gd name="connsiteX27" fmla="*/ 1983955 w 2494622"/>
              <a:gd name="connsiteY27" fmla="*/ 505968 h 1511808"/>
              <a:gd name="connsiteX28" fmla="*/ 1782787 w 2494622"/>
              <a:gd name="connsiteY28" fmla="*/ 213360 h 1511808"/>
              <a:gd name="connsiteX29" fmla="*/ 1697443 w 2494622"/>
              <a:gd name="connsiteY29" fmla="*/ 91440 h 1511808"/>
              <a:gd name="connsiteX30" fmla="*/ 1587715 w 2494622"/>
              <a:gd name="connsiteY30" fmla="*/ 79248 h 1511808"/>
              <a:gd name="connsiteX31" fmla="*/ 1349971 w 2494622"/>
              <a:gd name="connsiteY31" fmla="*/ 24384 h 1511808"/>
              <a:gd name="connsiteX32" fmla="*/ 1374355 w 2494622"/>
              <a:gd name="connsiteY32" fmla="*/ 134112 h 1511808"/>
              <a:gd name="connsiteX33" fmla="*/ 1289011 w 2494622"/>
              <a:gd name="connsiteY33" fmla="*/ 109728 h 1511808"/>
              <a:gd name="connsiteX34" fmla="*/ 1185379 w 2494622"/>
              <a:gd name="connsiteY34" fmla="*/ 146304 h 1511808"/>
              <a:gd name="connsiteX35" fmla="*/ 1124419 w 2494622"/>
              <a:gd name="connsiteY35" fmla="*/ 176784 h 1511808"/>
              <a:gd name="connsiteX36" fmla="*/ 1087843 w 2494622"/>
              <a:gd name="connsiteY36" fmla="*/ 176784 h 1511808"/>
              <a:gd name="connsiteX37" fmla="*/ 959827 w 2494622"/>
              <a:gd name="connsiteY37" fmla="*/ 109728 h 1511808"/>
              <a:gd name="connsiteX38" fmla="*/ 801331 w 2494622"/>
              <a:gd name="connsiteY38" fmla="*/ 0 h 1511808"/>
              <a:gd name="connsiteX39" fmla="*/ 703795 w 2494622"/>
              <a:gd name="connsiteY39" fmla="*/ 79248 h 1511808"/>
              <a:gd name="connsiteX40" fmla="*/ 801331 w 2494622"/>
              <a:gd name="connsiteY40" fmla="*/ 188976 h 1511808"/>
              <a:gd name="connsiteX41" fmla="*/ 807427 w 2494622"/>
              <a:gd name="connsiteY41" fmla="*/ 256032 h 1511808"/>
              <a:gd name="connsiteX42" fmla="*/ 715987 w 2494622"/>
              <a:gd name="connsiteY42" fmla="*/ 201168 h 1511808"/>
              <a:gd name="connsiteX43" fmla="*/ 606259 w 2494622"/>
              <a:gd name="connsiteY43" fmla="*/ 298704 h 1511808"/>
              <a:gd name="connsiteX44" fmla="*/ 537044 w 2494622"/>
              <a:gd name="connsiteY44" fmla="*/ 295783 h 1511808"/>
              <a:gd name="connsiteX45" fmla="*/ 469734 w 2494622"/>
              <a:gd name="connsiteY45" fmla="*/ 277749 h 1511808"/>
              <a:gd name="connsiteX0" fmla="*/ 469734 w 2632669"/>
              <a:gd name="connsiteY0" fmla="*/ 277749 h 1711946"/>
              <a:gd name="connsiteX1" fmla="*/ 187326 w 2632669"/>
              <a:gd name="connsiteY1" fmla="*/ 249322 h 1711946"/>
              <a:gd name="connsiteX2" fmla="*/ 0 w 2632669"/>
              <a:gd name="connsiteY2" fmla="*/ 312822 h 1711946"/>
              <a:gd name="connsiteX3" fmla="*/ 244476 w 2632669"/>
              <a:gd name="connsiteY3" fmla="*/ 417597 h 1711946"/>
              <a:gd name="connsiteX4" fmla="*/ 459701 w 2632669"/>
              <a:gd name="connsiteY4" fmla="*/ 487172 h 1711946"/>
              <a:gd name="connsiteX5" fmla="*/ 594067 w 2632669"/>
              <a:gd name="connsiteY5" fmla="*/ 707136 h 1711946"/>
              <a:gd name="connsiteX6" fmla="*/ 600163 w 2632669"/>
              <a:gd name="connsiteY6" fmla="*/ 749808 h 1711946"/>
              <a:gd name="connsiteX7" fmla="*/ 691603 w 2632669"/>
              <a:gd name="connsiteY7" fmla="*/ 829056 h 1711946"/>
              <a:gd name="connsiteX8" fmla="*/ 722083 w 2632669"/>
              <a:gd name="connsiteY8" fmla="*/ 871728 h 1711946"/>
              <a:gd name="connsiteX9" fmla="*/ 819619 w 2632669"/>
              <a:gd name="connsiteY9" fmla="*/ 871728 h 1711946"/>
              <a:gd name="connsiteX10" fmla="*/ 844003 w 2632669"/>
              <a:gd name="connsiteY10" fmla="*/ 981456 h 1711946"/>
              <a:gd name="connsiteX11" fmla="*/ 850099 w 2632669"/>
              <a:gd name="connsiteY11" fmla="*/ 1176528 h 1711946"/>
              <a:gd name="connsiteX12" fmla="*/ 935443 w 2632669"/>
              <a:gd name="connsiteY12" fmla="*/ 1249680 h 1711946"/>
              <a:gd name="connsiteX13" fmla="*/ 1032979 w 2632669"/>
              <a:gd name="connsiteY13" fmla="*/ 1511808 h 1711946"/>
              <a:gd name="connsiteX14" fmla="*/ 1215859 w 2632669"/>
              <a:gd name="connsiteY14" fmla="*/ 1371600 h 1711946"/>
              <a:gd name="connsiteX15" fmla="*/ 1295107 w 2632669"/>
              <a:gd name="connsiteY15" fmla="*/ 1255776 h 1711946"/>
              <a:gd name="connsiteX16" fmla="*/ 1380451 w 2632669"/>
              <a:gd name="connsiteY16" fmla="*/ 1255776 h 1711946"/>
              <a:gd name="connsiteX17" fmla="*/ 1734019 w 2632669"/>
              <a:gd name="connsiteY17" fmla="*/ 1048512 h 1711946"/>
              <a:gd name="connsiteX18" fmla="*/ 1837651 w 2632669"/>
              <a:gd name="connsiteY18" fmla="*/ 1139952 h 1711946"/>
              <a:gd name="connsiteX19" fmla="*/ 2038819 w 2632669"/>
              <a:gd name="connsiteY19" fmla="*/ 1109472 h 1711946"/>
              <a:gd name="connsiteX20" fmla="*/ 2093683 w 2632669"/>
              <a:gd name="connsiteY20" fmla="*/ 1133856 h 1711946"/>
              <a:gd name="connsiteX21" fmla="*/ 2093683 w 2632669"/>
              <a:gd name="connsiteY21" fmla="*/ 1267968 h 1711946"/>
              <a:gd name="connsiteX22" fmla="*/ 2614320 w 2632669"/>
              <a:gd name="connsiteY22" fmla="*/ 1711642 h 1711946"/>
              <a:gd name="connsiteX23" fmla="*/ 2494622 w 2632669"/>
              <a:gd name="connsiteY23" fmla="*/ 1435481 h 1711946"/>
              <a:gd name="connsiteX24" fmla="*/ 2402039 w 2632669"/>
              <a:gd name="connsiteY24" fmla="*/ 1201928 h 1711946"/>
              <a:gd name="connsiteX25" fmla="*/ 2386291 w 2632669"/>
              <a:gd name="connsiteY25" fmla="*/ 957072 h 1711946"/>
              <a:gd name="connsiteX26" fmla="*/ 2227795 w 2632669"/>
              <a:gd name="connsiteY26" fmla="*/ 682752 h 1711946"/>
              <a:gd name="connsiteX27" fmla="*/ 1983955 w 2632669"/>
              <a:gd name="connsiteY27" fmla="*/ 505968 h 1711946"/>
              <a:gd name="connsiteX28" fmla="*/ 1782787 w 2632669"/>
              <a:gd name="connsiteY28" fmla="*/ 213360 h 1711946"/>
              <a:gd name="connsiteX29" fmla="*/ 1697443 w 2632669"/>
              <a:gd name="connsiteY29" fmla="*/ 91440 h 1711946"/>
              <a:gd name="connsiteX30" fmla="*/ 1587715 w 2632669"/>
              <a:gd name="connsiteY30" fmla="*/ 79248 h 1711946"/>
              <a:gd name="connsiteX31" fmla="*/ 1349971 w 2632669"/>
              <a:gd name="connsiteY31" fmla="*/ 24384 h 1711946"/>
              <a:gd name="connsiteX32" fmla="*/ 1374355 w 2632669"/>
              <a:gd name="connsiteY32" fmla="*/ 134112 h 1711946"/>
              <a:gd name="connsiteX33" fmla="*/ 1289011 w 2632669"/>
              <a:gd name="connsiteY33" fmla="*/ 109728 h 1711946"/>
              <a:gd name="connsiteX34" fmla="*/ 1185379 w 2632669"/>
              <a:gd name="connsiteY34" fmla="*/ 146304 h 1711946"/>
              <a:gd name="connsiteX35" fmla="*/ 1124419 w 2632669"/>
              <a:gd name="connsiteY35" fmla="*/ 176784 h 1711946"/>
              <a:gd name="connsiteX36" fmla="*/ 1087843 w 2632669"/>
              <a:gd name="connsiteY36" fmla="*/ 176784 h 1711946"/>
              <a:gd name="connsiteX37" fmla="*/ 959827 w 2632669"/>
              <a:gd name="connsiteY37" fmla="*/ 109728 h 1711946"/>
              <a:gd name="connsiteX38" fmla="*/ 801331 w 2632669"/>
              <a:gd name="connsiteY38" fmla="*/ 0 h 1711946"/>
              <a:gd name="connsiteX39" fmla="*/ 703795 w 2632669"/>
              <a:gd name="connsiteY39" fmla="*/ 79248 h 1711946"/>
              <a:gd name="connsiteX40" fmla="*/ 801331 w 2632669"/>
              <a:gd name="connsiteY40" fmla="*/ 188976 h 1711946"/>
              <a:gd name="connsiteX41" fmla="*/ 807427 w 2632669"/>
              <a:gd name="connsiteY41" fmla="*/ 256032 h 1711946"/>
              <a:gd name="connsiteX42" fmla="*/ 715987 w 2632669"/>
              <a:gd name="connsiteY42" fmla="*/ 201168 h 1711946"/>
              <a:gd name="connsiteX43" fmla="*/ 606259 w 2632669"/>
              <a:gd name="connsiteY43" fmla="*/ 298704 h 1711946"/>
              <a:gd name="connsiteX44" fmla="*/ 537044 w 2632669"/>
              <a:gd name="connsiteY44" fmla="*/ 295783 h 1711946"/>
              <a:gd name="connsiteX45" fmla="*/ 469734 w 2632669"/>
              <a:gd name="connsiteY45" fmla="*/ 277749 h 1711946"/>
              <a:gd name="connsiteX0" fmla="*/ 469734 w 2812820"/>
              <a:gd name="connsiteY0" fmla="*/ 277749 h 1768030"/>
              <a:gd name="connsiteX1" fmla="*/ 187326 w 2812820"/>
              <a:gd name="connsiteY1" fmla="*/ 249322 h 1768030"/>
              <a:gd name="connsiteX2" fmla="*/ 0 w 2812820"/>
              <a:gd name="connsiteY2" fmla="*/ 312822 h 1768030"/>
              <a:gd name="connsiteX3" fmla="*/ 244476 w 2812820"/>
              <a:gd name="connsiteY3" fmla="*/ 417597 h 1768030"/>
              <a:gd name="connsiteX4" fmla="*/ 459701 w 2812820"/>
              <a:gd name="connsiteY4" fmla="*/ 487172 h 1768030"/>
              <a:gd name="connsiteX5" fmla="*/ 594067 w 2812820"/>
              <a:gd name="connsiteY5" fmla="*/ 707136 h 1768030"/>
              <a:gd name="connsiteX6" fmla="*/ 600163 w 2812820"/>
              <a:gd name="connsiteY6" fmla="*/ 749808 h 1768030"/>
              <a:gd name="connsiteX7" fmla="*/ 691603 w 2812820"/>
              <a:gd name="connsiteY7" fmla="*/ 829056 h 1768030"/>
              <a:gd name="connsiteX8" fmla="*/ 722083 w 2812820"/>
              <a:gd name="connsiteY8" fmla="*/ 871728 h 1768030"/>
              <a:gd name="connsiteX9" fmla="*/ 819619 w 2812820"/>
              <a:gd name="connsiteY9" fmla="*/ 871728 h 1768030"/>
              <a:gd name="connsiteX10" fmla="*/ 844003 w 2812820"/>
              <a:gd name="connsiteY10" fmla="*/ 981456 h 1768030"/>
              <a:gd name="connsiteX11" fmla="*/ 850099 w 2812820"/>
              <a:gd name="connsiteY11" fmla="*/ 1176528 h 1768030"/>
              <a:gd name="connsiteX12" fmla="*/ 935443 w 2812820"/>
              <a:gd name="connsiteY12" fmla="*/ 1249680 h 1768030"/>
              <a:gd name="connsiteX13" fmla="*/ 1032979 w 2812820"/>
              <a:gd name="connsiteY13" fmla="*/ 1511808 h 1768030"/>
              <a:gd name="connsiteX14" fmla="*/ 1215859 w 2812820"/>
              <a:gd name="connsiteY14" fmla="*/ 1371600 h 1768030"/>
              <a:gd name="connsiteX15" fmla="*/ 1295107 w 2812820"/>
              <a:gd name="connsiteY15" fmla="*/ 1255776 h 1768030"/>
              <a:gd name="connsiteX16" fmla="*/ 1380451 w 2812820"/>
              <a:gd name="connsiteY16" fmla="*/ 1255776 h 1768030"/>
              <a:gd name="connsiteX17" fmla="*/ 1734019 w 2812820"/>
              <a:gd name="connsiteY17" fmla="*/ 1048512 h 1768030"/>
              <a:gd name="connsiteX18" fmla="*/ 1837651 w 2812820"/>
              <a:gd name="connsiteY18" fmla="*/ 1139952 h 1768030"/>
              <a:gd name="connsiteX19" fmla="*/ 2038819 w 2812820"/>
              <a:gd name="connsiteY19" fmla="*/ 1109472 h 1768030"/>
              <a:gd name="connsiteX20" fmla="*/ 2093683 w 2812820"/>
              <a:gd name="connsiteY20" fmla="*/ 1133856 h 1768030"/>
              <a:gd name="connsiteX21" fmla="*/ 2812820 w 2812820"/>
              <a:gd name="connsiteY21" fmla="*/ 1768030 h 1768030"/>
              <a:gd name="connsiteX22" fmla="*/ 2614320 w 2812820"/>
              <a:gd name="connsiteY22" fmla="*/ 1711642 h 1768030"/>
              <a:gd name="connsiteX23" fmla="*/ 2494622 w 2812820"/>
              <a:gd name="connsiteY23" fmla="*/ 1435481 h 1768030"/>
              <a:gd name="connsiteX24" fmla="*/ 2402039 w 2812820"/>
              <a:gd name="connsiteY24" fmla="*/ 1201928 h 1768030"/>
              <a:gd name="connsiteX25" fmla="*/ 2386291 w 2812820"/>
              <a:gd name="connsiteY25" fmla="*/ 957072 h 1768030"/>
              <a:gd name="connsiteX26" fmla="*/ 2227795 w 2812820"/>
              <a:gd name="connsiteY26" fmla="*/ 682752 h 1768030"/>
              <a:gd name="connsiteX27" fmla="*/ 1983955 w 2812820"/>
              <a:gd name="connsiteY27" fmla="*/ 505968 h 1768030"/>
              <a:gd name="connsiteX28" fmla="*/ 1782787 w 2812820"/>
              <a:gd name="connsiteY28" fmla="*/ 213360 h 1768030"/>
              <a:gd name="connsiteX29" fmla="*/ 1697443 w 2812820"/>
              <a:gd name="connsiteY29" fmla="*/ 91440 h 1768030"/>
              <a:gd name="connsiteX30" fmla="*/ 1587715 w 2812820"/>
              <a:gd name="connsiteY30" fmla="*/ 79248 h 1768030"/>
              <a:gd name="connsiteX31" fmla="*/ 1349971 w 2812820"/>
              <a:gd name="connsiteY31" fmla="*/ 24384 h 1768030"/>
              <a:gd name="connsiteX32" fmla="*/ 1374355 w 2812820"/>
              <a:gd name="connsiteY32" fmla="*/ 134112 h 1768030"/>
              <a:gd name="connsiteX33" fmla="*/ 1289011 w 2812820"/>
              <a:gd name="connsiteY33" fmla="*/ 109728 h 1768030"/>
              <a:gd name="connsiteX34" fmla="*/ 1185379 w 2812820"/>
              <a:gd name="connsiteY34" fmla="*/ 146304 h 1768030"/>
              <a:gd name="connsiteX35" fmla="*/ 1124419 w 2812820"/>
              <a:gd name="connsiteY35" fmla="*/ 176784 h 1768030"/>
              <a:gd name="connsiteX36" fmla="*/ 1087843 w 2812820"/>
              <a:gd name="connsiteY36" fmla="*/ 176784 h 1768030"/>
              <a:gd name="connsiteX37" fmla="*/ 959827 w 2812820"/>
              <a:gd name="connsiteY37" fmla="*/ 109728 h 1768030"/>
              <a:gd name="connsiteX38" fmla="*/ 801331 w 2812820"/>
              <a:gd name="connsiteY38" fmla="*/ 0 h 1768030"/>
              <a:gd name="connsiteX39" fmla="*/ 703795 w 2812820"/>
              <a:gd name="connsiteY39" fmla="*/ 79248 h 1768030"/>
              <a:gd name="connsiteX40" fmla="*/ 801331 w 2812820"/>
              <a:gd name="connsiteY40" fmla="*/ 188976 h 1768030"/>
              <a:gd name="connsiteX41" fmla="*/ 807427 w 2812820"/>
              <a:gd name="connsiteY41" fmla="*/ 256032 h 1768030"/>
              <a:gd name="connsiteX42" fmla="*/ 715987 w 2812820"/>
              <a:gd name="connsiteY42" fmla="*/ 201168 h 1768030"/>
              <a:gd name="connsiteX43" fmla="*/ 606259 w 2812820"/>
              <a:gd name="connsiteY43" fmla="*/ 298704 h 1768030"/>
              <a:gd name="connsiteX44" fmla="*/ 537044 w 2812820"/>
              <a:gd name="connsiteY44" fmla="*/ 295783 h 1768030"/>
              <a:gd name="connsiteX45" fmla="*/ 469734 w 2812820"/>
              <a:gd name="connsiteY45" fmla="*/ 277749 h 1768030"/>
              <a:gd name="connsiteX0" fmla="*/ 469734 w 2774720"/>
              <a:gd name="connsiteY0" fmla="*/ 277749 h 1734693"/>
              <a:gd name="connsiteX1" fmla="*/ 187326 w 2774720"/>
              <a:gd name="connsiteY1" fmla="*/ 249322 h 1734693"/>
              <a:gd name="connsiteX2" fmla="*/ 0 w 2774720"/>
              <a:gd name="connsiteY2" fmla="*/ 312822 h 1734693"/>
              <a:gd name="connsiteX3" fmla="*/ 244476 w 2774720"/>
              <a:gd name="connsiteY3" fmla="*/ 417597 h 1734693"/>
              <a:gd name="connsiteX4" fmla="*/ 459701 w 2774720"/>
              <a:gd name="connsiteY4" fmla="*/ 487172 h 1734693"/>
              <a:gd name="connsiteX5" fmla="*/ 594067 w 2774720"/>
              <a:gd name="connsiteY5" fmla="*/ 707136 h 1734693"/>
              <a:gd name="connsiteX6" fmla="*/ 600163 w 2774720"/>
              <a:gd name="connsiteY6" fmla="*/ 749808 h 1734693"/>
              <a:gd name="connsiteX7" fmla="*/ 691603 w 2774720"/>
              <a:gd name="connsiteY7" fmla="*/ 829056 h 1734693"/>
              <a:gd name="connsiteX8" fmla="*/ 722083 w 2774720"/>
              <a:gd name="connsiteY8" fmla="*/ 871728 h 1734693"/>
              <a:gd name="connsiteX9" fmla="*/ 819619 w 2774720"/>
              <a:gd name="connsiteY9" fmla="*/ 871728 h 1734693"/>
              <a:gd name="connsiteX10" fmla="*/ 844003 w 2774720"/>
              <a:gd name="connsiteY10" fmla="*/ 981456 h 1734693"/>
              <a:gd name="connsiteX11" fmla="*/ 850099 w 2774720"/>
              <a:gd name="connsiteY11" fmla="*/ 1176528 h 1734693"/>
              <a:gd name="connsiteX12" fmla="*/ 935443 w 2774720"/>
              <a:gd name="connsiteY12" fmla="*/ 1249680 h 1734693"/>
              <a:gd name="connsiteX13" fmla="*/ 1032979 w 2774720"/>
              <a:gd name="connsiteY13" fmla="*/ 1511808 h 1734693"/>
              <a:gd name="connsiteX14" fmla="*/ 1215859 w 2774720"/>
              <a:gd name="connsiteY14" fmla="*/ 1371600 h 1734693"/>
              <a:gd name="connsiteX15" fmla="*/ 1295107 w 2774720"/>
              <a:gd name="connsiteY15" fmla="*/ 1255776 h 1734693"/>
              <a:gd name="connsiteX16" fmla="*/ 1380451 w 2774720"/>
              <a:gd name="connsiteY16" fmla="*/ 1255776 h 1734693"/>
              <a:gd name="connsiteX17" fmla="*/ 1734019 w 2774720"/>
              <a:gd name="connsiteY17" fmla="*/ 1048512 h 1734693"/>
              <a:gd name="connsiteX18" fmla="*/ 1837651 w 2774720"/>
              <a:gd name="connsiteY18" fmla="*/ 1139952 h 1734693"/>
              <a:gd name="connsiteX19" fmla="*/ 2038819 w 2774720"/>
              <a:gd name="connsiteY19" fmla="*/ 1109472 h 1734693"/>
              <a:gd name="connsiteX20" fmla="*/ 2093683 w 2774720"/>
              <a:gd name="connsiteY20" fmla="*/ 1133856 h 1734693"/>
              <a:gd name="connsiteX21" fmla="*/ 2774720 w 2774720"/>
              <a:gd name="connsiteY21" fmla="*/ 1734693 h 1734693"/>
              <a:gd name="connsiteX22" fmla="*/ 2614320 w 2774720"/>
              <a:gd name="connsiteY22" fmla="*/ 1711642 h 1734693"/>
              <a:gd name="connsiteX23" fmla="*/ 2494622 w 2774720"/>
              <a:gd name="connsiteY23" fmla="*/ 1435481 h 1734693"/>
              <a:gd name="connsiteX24" fmla="*/ 2402039 w 2774720"/>
              <a:gd name="connsiteY24" fmla="*/ 1201928 h 1734693"/>
              <a:gd name="connsiteX25" fmla="*/ 2386291 w 2774720"/>
              <a:gd name="connsiteY25" fmla="*/ 957072 h 1734693"/>
              <a:gd name="connsiteX26" fmla="*/ 2227795 w 2774720"/>
              <a:gd name="connsiteY26" fmla="*/ 682752 h 1734693"/>
              <a:gd name="connsiteX27" fmla="*/ 1983955 w 2774720"/>
              <a:gd name="connsiteY27" fmla="*/ 505968 h 1734693"/>
              <a:gd name="connsiteX28" fmla="*/ 1782787 w 2774720"/>
              <a:gd name="connsiteY28" fmla="*/ 213360 h 1734693"/>
              <a:gd name="connsiteX29" fmla="*/ 1697443 w 2774720"/>
              <a:gd name="connsiteY29" fmla="*/ 91440 h 1734693"/>
              <a:gd name="connsiteX30" fmla="*/ 1587715 w 2774720"/>
              <a:gd name="connsiteY30" fmla="*/ 79248 h 1734693"/>
              <a:gd name="connsiteX31" fmla="*/ 1349971 w 2774720"/>
              <a:gd name="connsiteY31" fmla="*/ 24384 h 1734693"/>
              <a:gd name="connsiteX32" fmla="*/ 1374355 w 2774720"/>
              <a:gd name="connsiteY32" fmla="*/ 134112 h 1734693"/>
              <a:gd name="connsiteX33" fmla="*/ 1289011 w 2774720"/>
              <a:gd name="connsiteY33" fmla="*/ 109728 h 1734693"/>
              <a:gd name="connsiteX34" fmla="*/ 1185379 w 2774720"/>
              <a:gd name="connsiteY34" fmla="*/ 146304 h 1734693"/>
              <a:gd name="connsiteX35" fmla="*/ 1124419 w 2774720"/>
              <a:gd name="connsiteY35" fmla="*/ 176784 h 1734693"/>
              <a:gd name="connsiteX36" fmla="*/ 1087843 w 2774720"/>
              <a:gd name="connsiteY36" fmla="*/ 176784 h 1734693"/>
              <a:gd name="connsiteX37" fmla="*/ 959827 w 2774720"/>
              <a:gd name="connsiteY37" fmla="*/ 109728 h 1734693"/>
              <a:gd name="connsiteX38" fmla="*/ 801331 w 2774720"/>
              <a:gd name="connsiteY38" fmla="*/ 0 h 1734693"/>
              <a:gd name="connsiteX39" fmla="*/ 703795 w 2774720"/>
              <a:gd name="connsiteY39" fmla="*/ 79248 h 1734693"/>
              <a:gd name="connsiteX40" fmla="*/ 801331 w 2774720"/>
              <a:gd name="connsiteY40" fmla="*/ 188976 h 1734693"/>
              <a:gd name="connsiteX41" fmla="*/ 807427 w 2774720"/>
              <a:gd name="connsiteY41" fmla="*/ 256032 h 1734693"/>
              <a:gd name="connsiteX42" fmla="*/ 715987 w 2774720"/>
              <a:gd name="connsiteY42" fmla="*/ 201168 h 1734693"/>
              <a:gd name="connsiteX43" fmla="*/ 606259 w 2774720"/>
              <a:gd name="connsiteY43" fmla="*/ 298704 h 1734693"/>
              <a:gd name="connsiteX44" fmla="*/ 537044 w 2774720"/>
              <a:gd name="connsiteY44" fmla="*/ 295783 h 1734693"/>
              <a:gd name="connsiteX45" fmla="*/ 469734 w 2774720"/>
              <a:gd name="connsiteY45" fmla="*/ 277749 h 1734693"/>
              <a:gd name="connsiteX0" fmla="*/ 469734 w 2893783"/>
              <a:gd name="connsiteY0" fmla="*/ 277749 h 1734693"/>
              <a:gd name="connsiteX1" fmla="*/ 187326 w 2893783"/>
              <a:gd name="connsiteY1" fmla="*/ 249322 h 1734693"/>
              <a:gd name="connsiteX2" fmla="*/ 0 w 2893783"/>
              <a:gd name="connsiteY2" fmla="*/ 312822 h 1734693"/>
              <a:gd name="connsiteX3" fmla="*/ 244476 w 2893783"/>
              <a:gd name="connsiteY3" fmla="*/ 417597 h 1734693"/>
              <a:gd name="connsiteX4" fmla="*/ 459701 w 2893783"/>
              <a:gd name="connsiteY4" fmla="*/ 487172 h 1734693"/>
              <a:gd name="connsiteX5" fmla="*/ 594067 w 2893783"/>
              <a:gd name="connsiteY5" fmla="*/ 707136 h 1734693"/>
              <a:gd name="connsiteX6" fmla="*/ 600163 w 2893783"/>
              <a:gd name="connsiteY6" fmla="*/ 749808 h 1734693"/>
              <a:gd name="connsiteX7" fmla="*/ 691603 w 2893783"/>
              <a:gd name="connsiteY7" fmla="*/ 829056 h 1734693"/>
              <a:gd name="connsiteX8" fmla="*/ 722083 w 2893783"/>
              <a:gd name="connsiteY8" fmla="*/ 871728 h 1734693"/>
              <a:gd name="connsiteX9" fmla="*/ 819619 w 2893783"/>
              <a:gd name="connsiteY9" fmla="*/ 871728 h 1734693"/>
              <a:gd name="connsiteX10" fmla="*/ 844003 w 2893783"/>
              <a:gd name="connsiteY10" fmla="*/ 981456 h 1734693"/>
              <a:gd name="connsiteX11" fmla="*/ 850099 w 2893783"/>
              <a:gd name="connsiteY11" fmla="*/ 1176528 h 1734693"/>
              <a:gd name="connsiteX12" fmla="*/ 935443 w 2893783"/>
              <a:gd name="connsiteY12" fmla="*/ 1249680 h 1734693"/>
              <a:gd name="connsiteX13" fmla="*/ 1032979 w 2893783"/>
              <a:gd name="connsiteY13" fmla="*/ 1511808 h 1734693"/>
              <a:gd name="connsiteX14" fmla="*/ 1215859 w 2893783"/>
              <a:gd name="connsiteY14" fmla="*/ 1371600 h 1734693"/>
              <a:gd name="connsiteX15" fmla="*/ 1295107 w 2893783"/>
              <a:gd name="connsiteY15" fmla="*/ 1255776 h 1734693"/>
              <a:gd name="connsiteX16" fmla="*/ 1380451 w 2893783"/>
              <a:gd name="connsiteY16" fmla="*/ 1255776 h 1734693"/>
              <a:gd name="connsiteX17" fmla="*/ 1734019 w 2893783"/>
              <a:gd name="connsiteY17" fmla="*/ 1048512 h 1734693"/>
              <a:gd name="connsiteX18" fmla="*/ 1837651 w 2893783"/>
              <a:gd name="connsiteY18" fmla="*/ 1139952 h 1734693"/>
              <a:gd name="connsiteX19" fmla="*/ 2038819 w 2893783"/>
              <a:gd name="connsiteY19" fmla="*/ 1109472 h 1734693"/>
              <a:gd name="connsiteX20" fmla="*/ 2893783 w 2893783"/>
              <a:gd name="connsiteY20" fmla="*/ 1676781 h 1734693"/>
              <a:gd name="connsiteX21" fmla="*/ 2774720 w 2893783"/>
              <a:gd name="connsiteY21" fmla="*/ 1734693 h 1734693"/>
              <a:gd name="connsiteX22" fmla="*/ 2614320 w 2893783"/>
              <a:gd name="connsiteY22" fmla="*/ 1711642 h 1734693"/>
              <a:gd name="connsiteX23" fmla="*/ 2494622 w 2893783"/>
              <a:gd name="connsiteY23" fmla="*/ 1435481 h 1734693"/>
              <a:gd name="connsiteX24" fmla="*/ 2402039 w 2893783"/>
              <a:gd name="connsiteY24" fmla="*/ 1201928 h 1734693"/>
              <a:gd name="connsiteX25" fmla="*/ 2386291 w 2893783"/>
              <a:gd name="connsiteY25" fmla="*/ 957072 h 1734693"/>
              <a:gd name="connsiteX26" fmla="*/ 2227795 w 2893783"/>
              <a:gd name="connsiteY26" fmla="*/ 682752 h 1734693"/>
              <a:gd name="connsiteX27" fmla="*/ 1983955 w 2893783"/>
              <a:gd name="connsiteY27" fmla="*/ 505968 h 1734693"/>
              <a:gd name="connsiteX28" fmla="*/ 1782787 w 2893783"/>
              <a:gd name="connsiteY28" fmla="*/ 213360 h 1734693"/>
              <a:gd name="connsiteX29" fmla="*/ 1697443 w 2893783"/>
              <a:gd name="connsiteY29" fmla="*/ 91440 h 1734693"/>
              <a:gd name="connsiteX30" fmla="*/ 1587715 w 2893783"/>
              <a:gd name="connsiteY30" fmla="*/ 79248 h 1734693"/>
              <a:gd name="connsiteX31" fmla="*/ 1349971 w 2893783"/>
              <a:gd name="connsiteY31" fmla="*/ 24384 h 1734693"/>
              <a:gd name="connsiteX32" fmla="*/ 1374355 w 2893783"/>
              <a:gd name="connsiteY32" fmla="*/ 134112 h 1734693"/>
              <a:gd name="connsiteX33" fmla="*/ 1289011 w 2893783"/>
              <a:gd name="connsiteY33" fmla="*/ 109728 h 1734693"/>
              <a:gd name="connsiteX34" fmla="*/ 1185379 w 2893783"/>
              <a:gd name="connsiteY34" fmla="*/ 146304 h 1734693"/>
              <a:gd name="connsiteX35" fmla="*/ 1124419 w 2893783"/>
              <a:gd name="connsiteY35" fmla="*/ 176784 h 1734693"/>
              <a:gd name="connsiteX36" fmla="*/ 1087843 w 2893783"/>
              <a:gd name="connsiteY36" fmla="*/ 176784 h 1734693"/>
              <a:gd name="connsiteX37" fmla="*/ 959827 w 2893783"/>
              <a:gd name="connsiteY37" fmla="*/ 109728 h 1734693"/>
              <a:gd name="connsiteX38" fmla="*/ 801331 w 2893783"/>
              <a:gd name="connsiteY38" fmla="*/ 0 h 1734693"/>
              <a:gd name="connsiteX39" fmla="*/ 703795 w 2893783"/>
              <a:gd name="connsiteY39" fmla="*/ 79248 h 1734693"/>
              <a:gd name="connsiteX40" fmla="*/ 801331 w 2893783"/>
              <a:gd name="connsiteY40" fmla="*/ 188976 h 1734693"/>
              <a:gd name="connsiteX41" fmla="*/ 807427 w 2893783"/>
              <a:gd name="connsiteY41" fmla="*/ 256032 h 1734693"/>
              <a:gd name="connsiteX42" fmla="*/ 715987 w 2893783"/>
              <a:gd name="connsiteY42" fmla="*/ 201168 h 1734693"/>
              <a:gd name="connsiteX43" fmla="*/ 606259 w 2893783"/>
              <a:gd name="connsiteY43" fmla="*/ 298704 h 1734693"/>
              <a:gd name="connsiteX44" fmla="*/ 537044 w 2893783"/>
              <a:gd name="connsiteY44" fmla="*/ 295783 h 1734693"/>
              <a:gd name="connsiteX45" fmla="*/ 469734 w 2893783"/>
              <a:gd name="connsiteY45" fmla="*/ 277749 h 1734693"/>
              <a:gd name="connsiteX0" fmla="*/ 469734 w 3310407"/>
              <a:gd name="connsiteY0" fmla="*/ 277749 h 1742884"/>
              <a:gd name="connsiteX1" fmla="*/ 187326 w 3310407"/>
              <a:gd name="connsiteY1" fmla="*/ 249322 h 1742884"/>
              <a:gd name="connsiteX2" fmla="*/ 0 w 3310407"/>
              <a:gd name="connsiteY2" fmla="*/ 312822 h 1742884"/>
              <a:gd name="connsiteX3" fmla="*/ 244476 w 3310407"/>
              <a:gd name="connsiteY3" fmla="*/ 417597 h 1742884"/>
              <a:gd name="connsiteX4" fmla="*/ 459701 w 3310407"/>
              <a:gd name="connsiteY4" fmla="*/ 487172 h 1742884"/>
              <a:gd name="connsiteX5" fmla="*/ 594067 w 3310407"/>
              <a:gd name="connsiteY5" fmla="*/ 707136 h 1742884"/>
              <a:gd name="connsiteX6" fmla="*/ 600163 w 3310407"/>
              <a:gd name="connsiteY6" fmla="*/ 749808 h 1742884"/>
              <a:gd name="connsiteX7" fmla="*/ 691603 w 3310407"/>
              <a:gd name="connsiteY7" fmla="*/ 829056 h 1742884"/>
              <a:gd name="connsiteX8" fmla="*/ 722083 w 3310407"/>
              <a:gd name="connsiteY8" fmla="*/ 871728 h 1742884"/>
              <a:gd name="connsiteX9" fmla="*/ 819619 w 3310407"/>
              <a:gd name="connsiteY9" fmla="*/ 871728 h 1742884"/>
              <a:gd name="connsiteX10" fmla="*/ 844003 w 3310407"/>
              <a:gd name="connsiteY10" fmla="*/ 981456 h 1742884"/>
              <a:gd name="connsiteX11" fmla="*/ 850099 w 3310407"/>
              <a:gd name="connsiteY11" fmla="*/ 1176528 h 1742884"/>
              <a:gd name="connsiteX12" fmla="*/ 935443 w 3310407"/>
              <a:gd name="connsiteY12" fmla="*/ 1249680 h 1742884"/>
              <a:gd name="connsiteX13" fmla="*/ 1032979 w 3310407"/>
              <a:gd name="connsiteY13" fmla="*/ 1511808 h 1742884"/>
              <a:gd name="connsiteX14" fmla="*/ 1215859 w 3310407"/>
              <a:gd name="connsiteY14" fmla="*/ 1371600 h 1742884"/>
              <a:gd name="connsiteX15" fmla="*/ 1295107 w 3310407"/>
              <a:gd name="connsiteY15" fmla="*/ 1255776 h 1742884"/>
              <a:gd name="connsiteX16" fmla="*/ 1380451 w 3310407"/>
              <a:gd name="connsiteY16" fmla="*/ 1255776 h 1742884"/>
              <a:gd name="connsiteX17" fmla="*/ 1734019 w 3310407"/>
              <a:gd name="connsiteY17" fmla="*/ 1048512 h 1742884"/>
              <a:gd name="connsiteX18" fmla="*/ 1837651 w 3310407"/>
              <a:gd name="connsiteY18" fmla="*/ 1139952 h 1742884"/>
              <a:gd name="connsiteX19" fmla="*/ 3310407 w 3310407"/>
              <a:gd name="connsiteY19" fmla="*/ 1742884 h 1742884"/>
              <a:gd name="connsiteX20" fmla="*/ 2893783 w 3310407"/>
              <a:gd name="connsiteY20" fmla="*/ 1676781 h 1742884"/>
              <a:gd name="connsiteX21" fmla="*/ 2774720 w 3310407"/>
              <a:gd name="connsiteY21" fmla="*/ 1734693 h 1742884"/>
              <a:gd name="connsiteX22" fmla="*/ 2614320 w 3310407"/>
              <a:gd name="connsiteY22" fmla="*/ 1711642 h 1742884"/>
              <a:gd name="connsiteX23" fmla="*/ 2494622 w 3310407"/>
              <a:gd name="connsiteY23" fmla="*/ 1435481 h 1742884"/>
              <a:gd name="connsiteX24" fmla="*/ 2402039 w 3310407"/>
              <a:gd name="connsiteY24" fmla="*/ 1201928 h 1742884"/>
              <a:gd name="connsiteX25" fmla="*/ 2386291 w 3310407"/>
              <a:gd name="connsiteY25" fmla="*/ 957072 h 1742884"/>
              <a:gd name="connsiteX26" fmla="*/ 2227795 w 3310407"/>
              <a:gd name="connsiteY26" fmla="*/ 682752 h 1742884"/>
              <a:gd name="connsiteX27" fmla="*/ 1983955 w 3310407"/>
              <a:gd name="connsiteY27" fmla="*/ 505968 h 1742884"/>
              <a:gd name="connsiteX28" fmla="*/ 1782787 w 3310407"/>
              <a:gd name="connsiteY28" fmla="*/ 213360 h 1742884"/>
              <a:gd name="connsiteX29" fmla="*/ 1697443 w 3310407"/>
              <a:gd name="connsiteY29" fmla="*/ 91440 h 1742884"/>
              <a:gd name="connsiteX30" fmla="*/ 1587715 w 3310407"/>
              <a:gd name="connsiteY30" fmla="*/ 79248 h 1742884"/>
              <a:gd name="connsiteX31" fmla="*/ 1349971 w 3310407"/>
              <a:gd name="connsiteY31" fmla="*/ 24384 h 1742884"/>
              <a:gd name="connsiteX32" fmla="*/ 1374355 w 3310407"/>
              <a:gd name="connsiteY32" fmla="*/ 134112 h 1742884"/>
              <a:gd name="connsiteX33" fmla="*/ 1289011 w 3310407"/>
              <a:gd name="connsiteY33" fmla="*/ 109728 h 1742884"/>
              <a:gd name="connsiteX34" fmla="*/ 1185379 w 3310407"/>
              <a:gd name="connsiteY34" fmla="*/ 146304 h 1742884"/>
              <a:gd name="connsiteX35" fmla="*/ 1124419 w 3310407"/>
              <a:gd name="connsiteY35" fmla="*/ 176784 h 1742884"/>
              <a:gd name="connsiteX36" fmla="*/ 1087843 w 3310407"/>
              <a:gd name="connsiteY36" fmla="*/ 176784 h 1742884"/>
              <a:gd name="connsiteX37" fmla="*/ 959827 w 3310407"/>
              <a:gd name="connsiteY37" fmla="*/ 109728 h 1742884"/>
              <a:gd name="connsiteX38" fmla="*/ 801331 w 3310407"/>
              <a:gd name="connsiteY38" fmla="*/ 0 h 1742884"/>
              <a:gd name="connsiteX39" fmla="*/ 703795 w 3310407"/>
              <a:gd name="connsiteY39" fmla="*/ 79248 h 1742884"/>
              <a:gd name="connsiteX40" fmla="*/ 801331 w 3310407"/>
              <a:gd name="connsiteY40" fmla="*/ 188976 h 1742884"/>
              <a:gd name="connsiteX41" fmla="*/ 807427 w 3310407"/>
              <a:gd name="connsiteY41" fmla="*/ 256032 h 1742884"/>
              <a:gd name="connsiteX42" fmla="*/ 715987 w 3310407"/>
              <a:gd name="connsiteY42" fmla="*/ 201168 h 1742884"/>
              <a:gd name="connsiteX43" fmla="*/ 606259 w 3310407"/>
              <a:gd name="connsiteY43" fmla="*/ 298704 h 1742884"/>
              <a:gd name="connsiteX44" fmla="*/ 537044 w 3310407"/>
              <a:gd name="connsiteY44" fmla="*/ 295783 h 1742884"/>
              <a:gd name="connsiteX45" fmla="*/ 469734 w 3310407"/>
              <a:gd name="connsiteY45" fmla="*/ 277749 h 1742884"/>
              <a:gd name="connsiteX0" fmla="*/ 469734 w 3310407"/>
              <a:gd name="connsiteY0" fmla="*/ 277749 h 1911477"/>
              <a:gd name="connsiteX1" fmla="*/ 187326 w 3310407"/>
              <a:gd name="connsiteY1" fmla="*/ 249322 h 1911477"/>
              <a:gd name="connsiteX2" fmla="*/ 0 w 3310407"/>
              <a:gd name="connsiteY2" fmla="*/ 312822 h 1911477"/>
              <a:gd name="connsiteX3" fmla="*/ 244476 w 3310407"/>
              <a:gd name="connsiteY3" fmla="*/ 417597 h 1911477"/>
              <a:gd name="connsiteX4" fmla="*/ 459701 w 3310407"/>
              <a:gd name="connsiteY4" fmla="*/ 487172 h 1911477"/>
              <a:gd name="connsiteX5" fmla="*/ 594067 w 3310407"/>
              <a:gd name="connsiteY5" fmla="*/ 707136 h 1911477"/>
              <a:gd name="connsiteX6" fmla="*/ 600163 w 3310407"/>
              <a:gd name="connsiteY6" fmla="*/ 749808 h 1911477"/>
              <a:gd name="connsiteX7" fmla="*/ 691603 w 3310407"/>
              <a:gd name="connsiteY7" fmla="*/ 829056 h 1911477"/>
              <a:gd name="connsiteX8" fmla="*/ 722083 w 3310407"/>
              <a:gd name="connsiteY8" fmla="*/ 871728 h 1911477"/>
              <a:gd name="connsiteX9" fmla="*/ 819619 w 3310407"/>
              <a:gd name="connsiteY9" fmla="*/ 871728 h 1911477"/>
              <a:gd name="connsiteX10" fmla="*/ 844003 w 3310407"/>
              <a:gd name="connsiteY10" fmla="*/ 981456 h 1911477"/>
              <a:gd name="connsiteX11" fmla="*/ 850099 w 3310407"/>
              <a:gd name="connsiteY11" fmla="*/ 1176528 h 1911477"/>
              <a:gd name="connsiteX12" fmla="*/ 935443 w 3310407"/>
              <a:gd name="connsiteY12" fmla="*/ 1249680 h 1911477"/>
              <a:gd name="connsiteX13" fmla="*/ 1032979 w 3310407"/>
              <a:gd name="connsiteY13" fmla="*/ 1511808 h 1911477"/>
              <a:gd name="connsiteX14" fmla="*/ 1215859 w 3310407"/>
              <a:gd name="connsiteY14" fmla="*/ 1371600 h 1911477"/>
              <a:gd name="connsiteX15" fmla="*/ 1295107 w 3310407"/>
              <a:gd name="connsiteY15" fmla="*/ 1255776 h 1911477"/>
              <a:gd name="connsiteX16" fmla="*/ 1380451 w 3310407"/>
              <a:gd name="connsiteY16" fmla="*/ 1255776 h 1911477"/>
              <a:gd name="connsiteX17" fmla="*/ 1734019 w 3310407"/>
              <a:gd name="connsiteY17" fmla="*/ 1048512 h 1911477"/>
              <a:gd name="connsiteX18" fmla="*/ 3204489 w 3310407"/>
              <a:gd name="connsiteY18" fmla="*/ 1911477 h 1911477"/>
              <a:gd name="connsiteX19" fmla="*/ 3310407 w 3310407"/>
              <a:gd name="connsiteY19" fmla="*/ 1742884 h 1911477"/>
              <a:gd name="connsiteX20" fmla="*/ 2893783 w 3310407"/>
              <a:gd name="connsiteY20" fmla="*/ 1676781 h 1911477"/>
              <a:gd name="connsiteX21" fmla="*/ 2774720 w 3310407"/>
              <a:gd name="connsiteY21" fmla="*/ 1734693 h 1911477"/>
              <a:gd name="connsiteX22" fmla="*/ 2614320 w 3310407"/>
              <a:gd name="connsiteY22" fmla="*/ 1711642 h 1911477"/>
              <a:gd name="connsiteX23" fmla="*/ 2494622 w 3310407"/>
              <a:gd name="connsiteY23" fmla="*/ 1435481 h 1911477"/>
              <a:gd name="connsiteX24" fmla="*/ 2402039 w 3310407"/>
              <a:gd name="connsiteY24" fmla="*/ 1201928 h 1911477"/>
              <a:gd name="connsiteX25" fmla="*/ 2386291 w 3310407"/>
              <a:gd name="connsiteY25" fmla="*/ 957072 h 1911477"/>
              <a:gd name="connsiteX26" fmla="*/ 2227795 w 3310407"/>
              <a:gd name="connsiteY26" fmla="*/ 682752 h 1911477"/>
              <a:gd name="connsiteX27" fmla="*/ 1983955 w 3310407"/>
              <a:gd name="connsiteY27" fmla="*/ 505968 h 1911477"/>
              <a:gd name="connsiteX28" fmla="*/ 1782787 w 3310407"/>
              <a:gd name="connsiteY28" fmla="*/ 213360 h 1911477"/>
              <a:gd name="connsiteX29" fmla="*/ 1697443 w 3310407"/>
              <a:gd name="connsiteY29" fmla="*/ 91440 h 1911477"/>
              <a:gd name="connsiteX30" fmla="*/ 1587715 w 3310407"/>
              <a:gd name="connsiteY30" fmla="*/ 79248 h 1911477"/>
              <a:gd name="connsiteX31" fmla="*/ 1349971 w 3310407"/>
              <a:gd name="connsiteY31" fmla="*/ 24384 h 1911477"/>
              <a:gd name="connsiteX32" fmla="*/ 1374355 w 3310407"/>
              <a:gd name="connsiteY32" fmla="*/ 134112 h 1911477"/>
              <a:gd name="connsiteX33" fmla="*/ 1289011 w 3310407"/>
              <a:gd name="connsiteY33" fmla="*/ 109728 h 1911477"/>
              <a:gd name="connsiteX34" fmla="*/ 1185379 w 3310407"/>
              <a:gd name="connsiteY34" fmla="*/ 146304 h 1911477"/>
              <a:gd name="connsiteX35" fmla="*/ 1124419 w 3310407"/>
              <a:gd name="connsiteY35" fmla="*/ 176784 h 1911477"/>
              <a:gd name="connsiteX36" fmla="*/ 1087843 w 3310407"/>
              <a:gd name="connsiteY36" fmla="*/ 176784 h 1911477"/>
              <a:gd name="connsiteX37" fmla="*/ 959827 w 3310407"/>
              <a:gd name="connsiteY37" fmla="*/ 109728 h 1911477"/>
              <a:gd name="connsiteX38" fmla="*/ 801331 w 3310407"/>
              <a:gd name="connsiteY38" fmla="*/ 0 h 1911477"/>
              <a:gd name="connsiteX39" fmla="*/ 703795 w 3310407"/>
              <a:gd name="connsiteY39" fmla="*/ 79248 h 1911477"/>
              <a:gd name="connsiteX40" fmla="*/ 801331 w 3310407"/>
              <a:gd name="connsiteY40" fmla="*/ 188976 h 1911477"/>
              <a:gd name="connsiteX41" fmla="*/ 807427 w 3310407"/>
              <a:gd name="connsiteY41" fmla="*/ 256032 h 1911477"/>
              <a:gd name="connsiteX42" fmla="*/ 715987 w 3310407"/>
              <a:gd name="connsiteY42" fmla="*/ 201168 h 1911477"/>
              <a:gd name="connsiteX43" fmla="*/ 606259 w 3310407"/>
              <a:gd name="connsiteY43" fmla="*/ 298704 h 1911477"/>
              <a:gd name="connsiteX44" fmla="*/ 537044 w 3310407"/>
              <a:gd name="connsiteY44" fmla="*/ 295783 h 1911477"/>
              <a:gd name="connsiteX45" fmla="*/ 469734 w 3310407"/>
              <a:gd name="connsiteY45" fmla="*/ 277749 h 1911477"/>
              <a:gd name="connsiteX0" fmla="*/ 469734 w 3310407"/>
              <a:gd name="connsiteY0" fmla="*/ 277749 h 1953387"/>
              <a:gd name="connsiteX1" fmla="*/ 187326 w 3310407"/>
              <a:gd name="connsiteY1" fmla="*/ 249322 h 1953387"/>
              <a:gd name="connsiteX2" fmla="*/ 0 w 3310407"/>
              <a:gd name="connsiteY2" fmla="*/ 312822 h 1953387"/>
              <a:gd name="connsiteX3" fmla="*/ 244476 w 3310407"/>
              <a:gd name="connsiteY3" fmla="*/ 417597 h 1953387"/>
              <a:gd name="connsiteX4" fmla="*/ 459701 w 3310407"/>
              <a:gd name="connsiteY4" fmla="*/ 487172 h 1953387"/>
              <a:gd name="connsiteX5" fmla="*/ 594067 w 3310407"/>
              <a:gd name="connsiteY5" fmla="*/ 707136 h 1953387"/>
              <a:gd name="connsiteX6" fmla="*/ 600163 w 3310407"/>
              <a:gd name="connsiteY6" fmla="*/ 749808 h 1953387"/>
              <a:gd name="connsiteX7" fmla="*/ 691603 w 3310407"/>
              <a:gd name="connsiteY7" fmla="*/ 829056 h 1953387"/>
              <a:gd name="connsiteX8" fmla="*/ 722083 w 3310407"/>
              <a:gd name="connsiteY8" fmla="*/ 871728 h 1953387"/>
              <a:gd name="connsiteX9" fmla="*/ 819619 w 3310407"/>
              <a:gd name="connsiteY9" fmla="*/ 871728 h 1953387"/>
              <a:gd name="connsiteX10" fmla="*/ 844003 w 3310407"/>
              <a:gd name="connsiteY10" fmla="*/ 981456 h 1953387"/>
              <a:gd name="connsiteX11" fmla="*/ 850099 w 3310407"/>
              <a:gd name="connsiteY11" fmla="*/ 1176528 h 1953387"/>
              <a:gd name="connsiteX12" fmla="*/ 935443 w 3310407"/>
              <a:gd name="connsiteY12" fmla="*/ 1249680 h 1953387"/>
              <a:gd name="connsiteX13" fmla="*/ 1032979 w 3310407"/>
              <a:gd name="connsiteY13" fmla="*/ 1511808 h 1953387"/>
              <a:gd name="connsiteX14" fmla="*/ 1215859 w 3310407"/>
              <a:gd name="connsiteY14" fmla="*/ 1371600 h 1953387"/>
              <a:gd name="connsiteX15" fmla="*/ 1295107 w 3310407"/>
              <a:gd name="connsiteY15" fmla="*/ 1255776 h 1953387"/>
              <a:gd name="connsiteX16" fmla="*/ 1380451 w 3310407"/>
              <a:gd name="connsiteY16" fmla="*/ 1255776 h 1953387"/>
              <a:gd name="connsiteX17" fmla="*/ 3129432 w 3310407"/>
              <a:gd name="connsiteY17" fmla="*/ 1953387 h 1953387"/>
              <a:gd name="connsiteX18" fmla="*/ 3204489 w 3310407"/>
              <a:gd name="connsiteY18" fmla="*/ 1911477 h 1953387"/>
              <a:gd name="connsiteX19" fmla="*/ 3310407 w 3310407"/>
              <a:gd name="connsiteY19" fmla="*/ 1742884 h 1953387"/>
              <a:gd name="connsiteX20" fmla="*/ 2893783 w 3310407"/>
              <a:gd name="connsiteY20" fmla="*/ 1676781 h 1953387"/>
              <a:gd name="connsiteX21" fmla="*/ 2774720 w 3310407"/>
              <a:gd name="connsiteY21" fmla="*/ 1734693 h 1953387"/>
              <a:gd name="connsiteX22" fmla="*/ 2614320 w 3310407"/>
              <a:gd name="connsiteY22" fmla="*/ 1711642 h 1953387"/>
              <a:gd name="connsiteX23" fmla="*/ 2494622 w 3310407"/>
              <a:gd name="connsiteY23" fmla="*/ 1435481 h 1953387"/>
              <a:gd name="connsiteX24" fmla="*/ 2402039 w 3310407"/>
              <a:gd name="connsiteY24" fmla="*/ 1201928 h 1953387"/>
              <a:gd name="connsiteX25" fmla="*/ 2386291 w 3310407"/>
              <a:gd name="connsiteY25" fmla="*/ 957072 h 1953387"/>
              <a:gd name="connsiteX26" fmla="*/ 2227795 w 3310407"/>
              <a:gd name="connsiteY26" fmla="*/ 682752 h 1953387"/>
              <a:gd name="connsiteX27" fmla="*/ 1983955 w 3310407"/>
              <a:gd name="connsiteY27" fmla="*/ 505968 h 1953387"/>
              <a:gd name="connsiteX28" fmla="*/ 1782787 w 3310407"/>
              <a:gd name="connsiteY28" fmla="*/ 213360 h 1953387"/>
              <a:gd name="connsiteX29" fmla="*/ 1697443 w 3310407"/>
              <a:gd name="connsiteY29" fmla="*/ 91440 h 1953387"/>
              <a:gd name="connsiteX30" fmla="*/ 1587715 w 3310407"/>
              <a:gd name="connsiteY30" fmla="*/ 79248 h 1953387"/>
              <a:gd name="connsiteX31" fmla="*/ 1349971 w 3310407"/>
              <a:gd name="connsiteY31" fmla="*/ 24384 h 1953387"/>
              <a:gd name="connsiteX32" fmla="*/ 1374355 w 3310407"/>
              <a:gd name="connsiteY32" fmla="*/ 134112 h 1953387"/>
              <a:gd name="connsiteX33" fmla="*/ 1289011 w 3310407"/>
              <a:gd name="connsiteY33" fmla="*/ 109728 h 1953387"/>
              <a:gd name="connsiteX34" fmla="*/ 1185379 w 3310407"/>
              <a:gd name="connsiteY34" fmla="*/ 146304 h 1953387"/>
              <a:gd name="connsiteX35" fmla="*/ 1124419 w 3310407"/>
              <a:gd name="connsiteY35" fmla="*/ 176784 h 1953387"/>
              <a:gd name="connsiteX36" fmla="*/ 1087843 w 3310407"/>
              <a:gd name="connsiteY36" fmla="*/ 176784 h 1953387"/>
              <a:gd name="connsiteX37" fmla="*/ 959827 w 3310407"/>
              <a:gd name="connsiteY37" fmla="*/ 109728 h 1953387"/>
              <a:gd name="connsiteX38" fmla="*/ 801331 w 3310407"/>
              <a:gd name="connsiteY38" fmla="*/ 0 h 1953387"/>
              <a:gd name="connsiteX39" fmla="*/ 703795 w 3310407"/>
              <a:gd name="connsiteY39" fmla="*/ 79248 h 1953387"/>
              <a:gd name="connsiteX40" fmla="*/ 801331 w 3310407"/>
              <a:gd name="connsiteY40" fmla="*/ 188976 h 1953387"/>
              <a:gd name="connsiteX41" fmla="*/ 807427 w 3310407"/>
              <a:gd name="connsiteY41" fmla="*/ 256032 h 1953387"/>
              <a:gd name="connsiteX42" fmla="*/ 715987 w 3310407"/>
              <a:gd name="connsiteY42" fmla="*/ 201168 h 1953387"/>
              <a:gd name="connsiteX43" fmla="*/ 606259 w 3310407"/>
              <a:gd name="connsiteY43" fmla="*/ 298704 h 1953387"/>
              <a:gd name="connsiteX44" fmla="*/ 537044 w 3310407"/>
              <a:gd name="connsiteY44" fmla="*/ 295783 h 1953387"/>
              <a:gd name="connsiteX45" fmla="*/ 469734 w 3310407"/>
              <a:gd name="connsiteY45" fmla="*/ 277749 h 1953387"/>
              <a:gd name="connsiteX0" fmla="*/ 469734 w 3310407"/>
              <a:gd name="connsiteY0" fmla="*/ 277749 h 2070164"/>
              <a:gd name="connsiteX1" fmla="*/ 187326 w 3310407"/>
              <a:gd name="connsiteY1" fmla="*/ 249322 h 2070164"/>
              <a:gd name="connsiteX2" fmla="*/ 0 w 3310407"/>
              <a:gd name="connsiteY2" fmla="*/ 312822 h 2070164"/>
              <a:gd name="connsiteX3" fmla="*/ 244476 w 3310407"/>
              <a:gd name="connsiteY3" fmla="*/ 417597 h 2070164"/>
              <a:gd name="connsiteX4" fmla="*/ 459701 w 3310407"/>
              <a:gd name="connsiteY4" fmla="*/ 487172 h 2070164"/>
              <a:gd name="connsiteX5" fmla="*/ 594067 w 3310407"/>
              <a:gd name="connsiteY5" fmla="*/ 707136 h 2070164"/>
              <a:gd name="connsiteX6" fmla="*/ 600163 w 3310407"/>
              <a:gd name="connsiteY6" fmla="*/ 749808 h 2070164"/>
              <a:gd name="connsiteX7" fmla="*/ 691603 w 3310407"/>
              <a:gd name="connsiteY7" fmla="*/ 829056 h 2070164"/>
              <a:gd name="connsiteX8" fmla="*/ 722083 w 3310407"/>
              <a:gd name="connsiteY8" fmla="*/ 871728 h 2070164"/>
              <a:gd name="connsiteX9" fmla="*/ 819619 w 3310407"/>
              <a:gd name="connsiteY9" fmla="*/ 871728 h 2070164"/>
              <a:gd name="connsiteX10" fmla="*/ 844003 w 3310407"/>
              <a:gd name="connsiteY10" fmla="*/ 981456 h 2070164"/>
              <a:gd name="connsiteX11" fmla="*/ 850099 w 3310407"/>
              <a:gd name="connsiteY11" fmla="*/ 1176528 h 2070164"/>
              <a:gd name="connsiteX12" fmla="*/ 935443 w 3310407"/>
              <a:gd name="connsiteY12" fmla="*/ 1249680 h 2070164"/>
              <a:gd name="connsiteX13" fmla="*/ 1032979 w 3310407"/>
              <a:gd name="connsiteY13" fmla="*/ 1511808 h 2070164"/>
              <a:gd name="connsiteX14" fmla="*/ 1215859 w 3310407"/>
              <a:gd name="connsiteY14" fmla="*/ 1371600 h 2070164"/>
              <a:gd name="connsiteX15" fmla="*/ 1295107 w 3310407"/>
              <a:gd name="connsiteY15" fmla="*/ 1255776 h 2070164"/>
              <a:gd name="connsiteX16" fmla="*/ 3028276 w 3310407"/>
              <a:gd name="connsiteY16" fmla="*/ 2070164 h 2070164"/>
              <a:gd name="connsiteX17" fmla="*/ 3129432 w 3310407"/>
              <a:gd name="connsiteY17" fmla="*/ 1953387 h 2070164"/>
              <a:gd name="connsiteX18" fmla="*/ 3204489 w 3310407"/>
              <a:gd name="connsiteY18" fmla="*/ 1911477 h 2070164"/>
              <a:gd name="connsiteX19" fmla="*/ 3310407 w 3310407"/>
              <a:gd name="connsiteY19" fmla="*/ 1742884 h 2070164"/>
              <a:gd name="connsiteX20" fmla="*/ 2893783 w 3310407"/>
              <a:gd name="connsiteY20" fmla="*/ 1676781 h 2070164"/>
              <a:gd name="connsiteX21" fmla="*/ 2774720 w 3310407"/>
              <a:gd name="connsiteY21" fmla="*/ 1734693 h 2070164"/>
              <a:gd name="connsiteX22" fmla="*/ 2614320 w 3310407"/>
              <a:gd name="connsiteY22" fmla="*/ 1711642 h 2070164"/>
              <a:gd name="connsiteX23" fmla="*/ 2494622 w 3310407"/>
              <a:gd name="connsiteY23" fmla="*/ 1435481 h 2070164"/>
              <a:gd name="connsiteX24" fmla="*/ 2402039 w 3310407"/>
              <a:gd name="connsiteY24" fmla="*/ 1201928 h 2070164"/>
              <a:gd name="connsiteX25" fmla="*/ 2386291 w 3310407"/>
              <a:gd name="connsiteY25" fmla="*/ 957072 h 2070164"/>
              <a:gd name="connsiteX26" fmla="*/ 2227795 w 3310407"/>
              <a:gd name="connsiteY26" fmla="*/ 682752 h 2070164"/>
              <a:gd name="connsiteX27" fmla="*/ 1983955 w 3310407"/>
              <a:gd name="connsiteY27" fmla="*/ 505968 h 2070164"/>
              <a:gd name="connsiteX28" fmla="*/ 1782787 w 3310407"/>
              <a:gd name="connsiteY28" fmla="*/ 213360 h 2070164"/>
              <a:gd name="connsiteX29" fmla="*/ 1697443 w 3310407"/>
              <a:gd name="connsiteY29" fmla="*/ 91440 h 2070164"/>
              <a:gd name="connsiteX30" fmla="*/ 1587715 w 3310407"/>
              <a:gd name="connsiteY30" fmla="*/ 79248 h 2070164"/>
              <a:gd name="connsiteX31" fmla="*/ 1349971 w 3310407"/>
              <a:gd name="connsiteY31" fmla="*/ 24384 h 2070164"/>
              <a:gd name="connsiteX32" fmla="*/ 1374355 w 3310407"/>
              <a:gd name="connsiteY32" fmla="*/ 134112 h 2070164"/>
              <a:gd name="connsiteX33" fmla="*/ 1289011 w 3310407"/>
              <a:gd name="connsiteY33" fmla="*/ 109728 h 2070164"/>
              <a:gd name="connsiteX34" fmla="*/ 1185379 w 3310407"/>
              <a:gd name="connsiteY34" fmla="*/ 146304 h 2070164"/>
              <a:gd name="connsiteX35" fmla="*/ 1124419 w 3310407"/>
              <a:gd name="connsiteY35" fmla="*/ 176784 h 2070164"/>
              <a:gd name="connsiteX36" fmla="*/ 1087843 w 3310407"/>
              <a:gd name="connsiteY36" fmla="*/ 176784 h 2070164"/>
              <a:gd name="connsiteX37" fmla="*/ 959827 w 3310407"/>
              <a:gd name="connsiteY37" fmla="*/ 109728 h 2070164"/>
              <a:gd name="connsiteX38" fmla="*/ 801331 w 3310407"/>
              <a:gd name="connsiteY38" fmla="*/ 0 h 2070164"/>
              <a:gd name="connsiteX39" fmla="*/ 703795 w 3310407"/>
              <a:gd name="connsiteY39" fmla="*/ 79248 h 2070164"/>
              <a:gd name="connsiteX40" fmla="*/ 801331 w 3310407"/>
              <a:gd name="connsiteY40" fmla="*/ 188976 h 2070164"/>
              <a:gd name="connsiteX41" fmla="*/ 807427 w 3310407"/>
              <a:gd name="connsiteY41" fmla="*/ 256032 h 2070164"/>
              <a:gd name="connsiteX42" fmla="*/ 715987 w 3310407"/>
              <a:gd name="connsiteY42" fmla="*/ 201168 h 2070164"/>
              <a:gd name="connsiteX43" fmla="*/ 606259 w 3310407"/>
              <a:gd name="connsiteY43" fmla="*/ 298704 h 2070164"/>
              <a:gd name="connsiteX44" fmla="*/ 537044 w 3310407"/>
              <a:gd name="connsiteY44" fmla="*/ 295783 h 2070164"/>
              <a:gd name="connsiteX45" fmla="*/ 469734 w 3310407"/>
              <a:gd name="connsiteY45" fmla="*/ 277749 h 2070164"/>
              <a:gd name="connsiteX0" fmla="*/ 469734 w 3310407"/>
              <a:gd name="connsiteY0" fmla="*/ 277749 h 2274951"/>
              <a:gd name="connsiteX1" fmla="*/ 187326 w 3310407"/>
              <a:gd name="connsiteY1" fmla="*/ 249322 h 2274951"/>
              <a:gd name="connsiteX2" fmla="*/ 0 w 3310407"/>
              <a:gd name="connsiteY2" fmla="*/ 312822 h 2274951"/>
              <a:gd name="connsiteX3" fmla="*/ 244476 w 3310407"/>
              <a:gd name="connsiteY3" fmla="*/ 417597 h 2274951"/>
              <a:gd name="connsiteX4" fmla="*/ 459701 w 3310407"/>
              <a:gd name="connsiteY4" fmla="*/ 487172 h 2274951"/>
              <a:gd name="connsiteX5" fmla="*/ 594067 w 3310407"/>
              <a:gd name="connsiteY5" fmla="*/ 707136 h 2274951"/>
              <a:gd name="connsiteX6" fmla="*/ 600163 w 3310407"/>
              <a:gd name="connsiteY6" fmla="*/ 749808 h 2274951"/>
              <a:gd name="connsiteX7" fmla="*/ 691603 w 3310407"/>
              <a:gd name="connsiteY7" fmla="*/ 829056 h 2274951"/>
              <a:gd name="connsiteX8" fmla="*/ 722083 w 3310407"/>
              <a:gd name="connsiteY8" fmla="*/ 871728 h 2274951"/>
              <a:gd name="connsiteX9" fmla="*/ 819619 w 3310407"/>
              <a:gd name="connsiteY9" fmla="*/ 871728 h 2274951"/>
              <a:gd name="connsiteX10" fmla="*/ 844003 w 3310407"/>
              <a:gd name="connsiteY10" fmla="*/ 981456 h 2274951"/>
              <a:gd name="connsiteX11" fmla="*/ 850099 w 3310407"/>
              <a:gd name="connsiteY11" fmla="*/ 1176528 h 2274951"/>
              <a:gd name="connsiteX12" fmla="*/ 935443 w 3310407"/>
              <a:gd name="connsiteY12" fmla="*/ 1249680 h 2274951"/>
              <a:gd name="connsiteX13" fmla="*/ 1032979 w 3310407"/>
              <a:gd name="connsiteY13" fmla="*/ 1511808 h 2274951"/>
              <a:gd name="connsiteX14" fmla="*/ 1215859 w 3310407"/>
              <a:gd name="connsiteY14" fmla="*/ 1371600 h 2274951"/>
              <a:gd name="connsiteX15" fmla="*/ 2928644 w 3310407"/>
              <a:gd name="connsiteY15" fmla="*/ 2274951 h 2274951"/>
              <a:gd name="connsiteX16" fmla="*/ 3028276 w 3310407"/>
              <a:gd name="connsiteY16" fmla="*/ 2070164 h 2274951"/>
              <a:gd name="connsiteX17" fmla="*/ 3129432 w 3310407"/>
              <a:gd name="connsiteY17" fmla="*/ 1953387 h 2274951"/>
              <a:gd name="connsiteX18" fmla="*/ 3204489 w 3310407"/>
              <a:gd name="connsiteY18" fmla="*/ 1911477 h 2274951"/>
              <a:gd name="connsiteX19" fmla="*/ 3310407 w 3310407"/>
              <a:gd name="connsiteY19" fmla="*/ 1742884 h 2274951"/>
              <a:gd name="connsiteX20" fmla="*/ 2893783 w 3310407"/>
              <a:gd name="connsiteY20" fmla="*/ 1676781 h 2274951"/>
              <a:gd name="connsiteX21" fmla="*/ 2774720 w 3310407"/>
              <a:gd name="connsiteY21" fmla="*/ 1734693 h 2274951"/>
              <a:gd name="connsiteX22" fmla="*/ 2614320 w 3310407"/>
              <a:gd name="connsiteY22" fmla="*/ 1711642 h 2274951"/>
              <a:gd name="connsiteX23" fmla="*/ 2494622 w 3310407"/>
              <a:gd name="connsiteY23" fmla="*/ 1435481 h 2274951"/>
              <a:gd name="connsiteX24" fmla="*/ 2402039 w 3310407"/>
              <a:gd name="connsiteY24" fmla="*/ 1201928 h 2274951"/>
              <a:gd name="connsiteX25" fmla="*/ 2386291 w 3310407"/>
              <a:gd name="connsiteY25" fmla="*/ 957072 h 2274951"/>
              <a:gd name="connsiteX26" fmla="*/ 2227795 w 3310407"/>
              <a:gd name="connsiteY26" fmla="*/ 682752 h 2274951"/>
              <a:gd name="connsiteX27" fmla="*/ 1983955 w 3310407"/>
              <a:gd name="connsiteY27" fmla="*/ 505968 h 2274951"/>
              <a:gd name="connsiteX28" fmla="*/ 1782787 w 3310407"/>
              <a:gd name="connsiteY28" fmla="*/ 213360 h 2274951"/>
              <a:gd name="connsiteX29" fmla="*/ 1697443 w 3310407"/>
              <a:gd name="connsiteY29" fmla="*/ 91440 h 2274951"/>
              <a:gd name="connsiteX30" fmla="*/ 1587715 w 3310407"/>
              <a:gd name="connsiteY30" fmla="*/ 79248 h 2274951"/>
              <a:gd name="connsiteX31" fmla="*/ 1349971 w 3310407"/>
              <a:gd name="connsiteY31" fmla="*/ 24384 h 2274951"/>
              <a:gd name="connsiteX32" fmla="*/ 1374355 w 3310407"/>
              <a:gd name="connsiteY32" fmla="*/ 134112 h 2274951"/>
              <a:gd name="connsiteX33" fmla="*/ 1289011 w 3310407"/>
              <a:gd name="connsiteY33" fmla="*/ 109728 h 2274951"/>
              <a:gd name="connsiteX34" fmla="*/ 1185379 w 3310407"/>
              <a:gd name="connsiteY34" fmla="*/ 146304 h 2274951"/>
              <a:gd name="connsiteX35" fmla="*/ 1124419 w 3310407"/>
              <a:gd name="connsiteY35" fmla="*/ 176784 h 2274951"/>
              <a:gd name="connsiteX36" fmla="*/ 1087843 w 3310407"/>
              <a:gd name="connsiteY36" fmla="*/ 176784 h 2274951"/>
              <a:gd name="connsiteX37" fmla="*/ 959827 w 3310407"/>
              <a:gd name="connsiteY37" fmla="*/ 109728 h 2274951"/>
              <a:gd name="connsiteX38" fmla="*/ 801331 w 3310407"/>
              <a:gd name="connsiteY38" fmla="*/ 0 h 2274951"/>
              <a:gd name="connsiteX39" fmla="*/ 703795 w 3310407"/>
              <a:gd name="connsiteY39" fmla="*/ 79248 h 2274951"/>
              <a:gd name="connsiteX40" fmla="*/ 801331 w 3310407"/>
              <a:gd name="connsiteY40" fmla="*/ 188976 h 2274951"/>
              <a:gd name="connsiteX41" fmla="*/ 807427 w 3310407"/>
              <a:gd name="connsiteY41" fmla="*/ 256032 h 2274951"/>
              <a:gd name="connsiteX42" fmla="*/ 715987 w 3310407"/>
              <a:gd name="connsiteY42" fmla="*/ 201168 h 2274951"/>
              <a:gd name="connsiteX43" fmla="*/ 606259 w 3310407"/>
              <a:gd name="connsiteY43" fmla="*/ 298704 h 2274951"/>
              <a:gd name="connsiteX44" fmla="*/ 537044 w 3310407"/>
              <a:gd name="connsiteY44" fmla="*/ 295783 h 2274951"/>
              <a:gd name="connsiteX45" fmla="*/ 469734 w 3310407"/>
              <a:gd name="connsiteY45" fmla="*/ 277749 h 2274951"/>
              <a:gd name="connsiteX0" fmla="*/ 469734 w 3310407"/>
              <a:gd name="connsiteY0" fmla="*/ 277749 h 2274951"/>
              <a:gd name="connsiteX1" fmla="*/ 187326 w 3310407"/>
              <a:gd name="connsiteY1" fmla="*/ 249322 h 2274951"/>
              <a:gd name="connsiteX2" fmla="*/ 0 w 3310407"/>
              <a:gd name="connsiteY2" fmla="*/ 312822 h 2274951"/>
              <a:gd name="connsiteX3" fmla="*/ 244476 w 3310407"/>
              <a:gd name="connsiteY3" fmla="*/ 417597 h 2274951"/>
              <a:gd name="connsiteX4" fmla="*/ 459701 w 3310407"/>
              <a:gd name="connsiteY4" fmla="*/ 487172 h 2274951"/>
              <a:gd name="connsiteX5" fmla="*/ 594067 w 3310407"/>
              <a:gd name="connsiteY5" fmla="*/ 707136 h 2274951"/>
              <a:gd name="connsiteX6" fmla="*/ 600163 w 3310407"/>
              <a:gd name="connsiteY6" fmla="*/ 749808 h 2274951"/>
              <a:gd name="connsiteX7" fmla="*/ 691603 w 3310407"/>
              <a:gd name="connsiteY7" fmla="*/ 829056 h 2274951"/>
              <a:gd name="connsiteX8" fmla="*/ 722083 w 3310407"/>
              <a:gd name="connsiteY8" fmla="*/ 871728 h 2274951"/>
              <a:gd name="connsiteX9" fmla="*/ 819619 w 3310407"/>
              <a:gd name="connsiteY9" fmla="*/ 871728 h 2274951"/>
              <a:gd name="connsiteX10" fmla="*/ 844003 w 3310407"/>
              <a:gd name="connsiteY10" fmla="*/ 981456 h 2274951"/>
              <a:gd name="connsiteX11" fmla="*/ 850099 w 3310407"/>
              <a:gd name="connsiteY11" fmla="*/ 1176528 h 2274951"/>
              <a:gd name="connsiteX12" fmla="*/ 935443 w 3310407"/>
              <a:gd name="connsiteY12" fmla="*/ 1249680 h 2274951"/>
              <a:gd name="connsiteX13" fmla="*/ 1032979 w 3310407"/>
              <a:gd name="connsiteY13" fmla="*/ 1511808 h 2274951"/>
              <a:gd name="connsiteX14" fmla="*/ 1215859 w 3310407"/>
              <a:gd name="connsiteY14" fmla="*/ 1371600 h 2274951"/>
              <a:gd name="connsiteX15" fmla="*/ 2486025 w 3310407"/>
              <a:gd name="connsiteY15" fmla="*/ 2044784 h 2274951"/>
              <a:gd name="connsiteX16" fmla="*/ 2928644 w 3310407"/>
              <a:gd name="connsiteY16" fmla="*/ 2274951 h 2274951"/>
              <a:gd name="connsiteX17" fmla="*/ 3028276 w 3310407"/>
              <a:gd name="connsiteY17" fmla="*/ 2070164 h 2274951"/>
              <a:gd name="connsiteX18" fmla="*/ 3129432 w 3310407"/>
              <a:gd name="connsiteY18" fmla="*/ 1953387 h 2274951"/>
              <a:gd name="connsiteX19" fmla="*/ 3204489 w 3310407"/>
              <a:gd name="connsiteY19" fmla="*/ 1911477 h 2274951"/>
              <a:gd name="connsiteX20" fmla="*/ 3310407 w 3310407"/>
              <a:gd name="connsiteY20" fmla="*/ 1742884 h 2274951"/>
              <a:gd name="connsiteX21" fmla="*/ 2893783 w 3310407"/>
              <a:gd name="connsiteY21" fmla="*/ 1676781 h 2274951"/>
              <a:gd name="connsiteX22" fmla="*/ 2774720 w 3310407"/>
              <a:gd name="connsiteY22" fmla="*/ 1734693 h 2274951"/>
              <a:gd name="connsiteX23" fmla="*/ 2614320 w 3310407"/>
              <a:gd name="connsiteY23" fmla="*/ 1711642 h 2274951"/>
              <a:gd name="connsiteX24" fmla="*/ 2494622 w 3310407"/>
              <a:gd name="connsiteY24" fmla="*/ 1435481 h 2274951"/>
              <a:gd name="connsiteX25" fmla="*/ 2402039 w 3310407"/>
              <a:gd name="connsiteY25" fmla="*/ 1201928 h 2274951"/>
              <a:gd name="connsiteX26" fmla="*/ 2386291 w 3310407"/>
              <a:gd name="connsiteY26" fmla="*/ 957072 h 2274951"/>
              <a:gd name="connsiteX27" fmla="*/ 2227795 w 3310407"/>
              <a:gd name="connsiteY27" fmla="*/ 682752 h 2274951"/>
              <a:gd name="connsiteX28" fmla="*/ 1983955 w 3310407"/>
              <a:gd name="connsiteY28" fmla="*/ 505968 h 2274951"/>
              <a:gd name="connsiteX29" fmla="*/ 1782787 w 3310407"/>
              <a:gd name="connsiteY29" fmla="*/ 213360 h 2274951"/>
              <a:gd name="connsiteX30" fmla="*/ 1697443 w 3310407"/>
              <a:gd name="connsiteY30" fmla="*/ 91440 h 2274951"/>
              <a:gd name="connsiteX31" fmla="*/ 1587715 w 3310407"/>
              <a:gd name="connsiteY31" fmla="*/ 79248 h 2274951"/>
              <a:gd name="connsiteX32" fmla="*/ 1349971 w 3310407"/>
              <a:gd name="connsiteY32" fmla="*/ 24384 h 2274951"/>
              <a:gd name="connsiteX33" fmla="*/ 1374355 w 3310407"/>
              <a:gd name="connsiteY33" fmla="*/ 134112 h 2274951"/>
              <a:gd name="connsiteX34" fmla="*/ 1289011 w 3310407"/>
              <a:gd name="connsiteY34" fmla="*/ 109728 h 2274951"/>
              <a:gd name="connsiteX35" fmla="*/ 1185379 w 3310407"/>
              <a:gd name="connsiteY35" fmla="*/ 146304 h 2274951"/>
              <a:gd name="connsiteX36" fmla="*/ 1124419 w 3310407"/>
              <a:gd name="connsiteY36" fmla="*/ 176784 h 2274951"/>
              <a:gd name="connsiteX37" fmla="*/ 1087843 w 3310407"/>
              <a:gd name="connsiteY37" fmla="*/ 176784 h 2274951"/>
              <a:gd name="connsiteX38" fmla="*/ 959827 w 3310407"/>
              <a:gd name="connsiteY38" fmla="*/ 109728 h 2274951"/>
              <a:gd name="connsiteX39" fmla="*/ 801331 w 3310407"/>
              <a:gd name="connsiteY39" fmla="*/ 0 h 2274951"/>
              <a:gd name="connsiteX40" fmla="*/ 703795 w 3310407"/>
              <a:gd name="connsiteY40" fmla="*/ 79248 h 2274951"/>
              <a:gd name="connsiteX41" fmla="*/ 801331 w 3310407"/>
              <a:gd name="connsiteY41" fmla="*/ 188976 h 2274951"/>
              <a:gd name="connsiteX42" fmla="*/ 807427 w 3310407"/>
              <a:gd name="connsiteY42" fmla="*/ 256032 h 2274951"/>
              <a:gd name="connsiteX43" fmla="*/ 715987 w 3310407"/>
              <a:gd name="connsiteY43" fmla="*/ 201168 h 2274951"/>
              <a:gd name="connsiteX44" fmla="*/ 606259 w 3310407"/>
              <a:gd name="connsiteY44" fmla="*/ 298704 h 2274951"/>
              <a:gd name="connsiteX45" fmla="*/ 537044 w 3310407"/>
              <a:gd name="connsiteY45" fmla="*/ 295783 h 2274951"/>
              <a:gd name="connsiteX46" fmla="*/ 469734 w 3310407"/>
              <a:gd name="connsiteY46" fmla="*/ 277749 h 2274951"/>
              <a:gd name="connsiteX0" fmla="*/ 469734 w 3310407"/>
              <a:gd name="connsiteY0" fmla="*/ 277749 h 2373396"/>
              <a:gd name="connsiteX1" fmla="*/ 187326 w 3310407"/>
              <a:gd name="connsiteY1" fmla="*/ 249322 h 2373396"/>
              <a:gd name="connsiteX2" fmla="*/ 0 w 3310407"/>
              <a:gd name="connsiteY2" fmla="*/ 312822 h 2373396"/>
              <a:gd name="connsiteX3" fmla="*/ 244476 w 3310407"/>
              <a:gd name="connsiteY3" fmla="*/ 417597 h 2373396"/>
              <a:gd name="connsiteX4" fmla="*/ 459701 w 3310407"/>
              <a:gd name="connsiteY4" fmla="*/ 487172 h 2373396"/>
              <a:gd name="connsiteX5" fmla="*/ 594067 w 3310407"/>
              <a:gd name="connsiteY5" fmla="*/ 707136 h 2373396"/>
              <a:gd name="connsiteX6" fmla="*/ 600163 w 3310407"/>
              <a:gd name="connsiteY6" fmla="*/ 749808 h 2373396"/>
              <a:gd name="connsiteX7" fmla="*/ 691603 w 3310407"/>
              <a:gd name="connsiteY7" fmla="*/ 829056 h 2373396"/>
              <a:gd name="connsiteX8" fmla="*/ 722083 w 3310407"/>
              <a:gd name="connsiteY8" fmla="*/ 871728 h 2373396"/>
              <a:gd name="connsiteX9" fmla="*/ 819619 w 3310407"/>
              <a:gd name="connsiteY9" fmla="*/ 871728 h 2373396"/>
              <a:gd name="connsiteX10" fmla="*/ 844003 w 3310407"/>
              <a:gd name="connsiteY10" fmla="*/ 981456 h 2373396"/>
              <a:gd name="connsiteX11" fmla="*/ 850099 w 3310407"/>
              <a:gd name="connsiteY11" fmla="*/ 1176528 h 2373396"/>
              <a:gd name="connsiteX12" fmla="*/ 935443 w 3310407"/>
              <a:gd name="connsiteY12" fmla="*/ 1249680 h 2373396"/>
              <a:gd name="connsiteX13" fmla="*/ 1032979 w 3310407"/>
              <a:gd name="connsiteY13" fmla="*/ 1511808 h 2373396"/>
              <a:gd name="connsiteX14" fmla="*/ 1215859 w 3310407"/>
              <a:gd name="connsiteY14" fmla="*/ 1371600 h 2373396"/>
              <a:gd name="connsiteX15" fmla="*/ 2938462 w 3310407"/>
              <a:gd name="connsiteY15" fmla="*/ 2373396 h 2373396"/>
              <a:gd name="connsiteX16" fmla="*/ 2928644 w 3310407"/>
              <a:gd name="connsiteY16" fmla="*/ 2274951 h 2373396"/>
              <a:gd name="connsiteX17" fmla="*/ 3028276 w 3310407"/>
              <a:gd name="connsiteY17" fmla="*/ 2070164 h 2373396"/>
              <a:gd name="connsiteX18" fmla="*/ 3129432 w 3310407"/>
              <a:gd name="connsiteY18" fmla="*/ 1953387 h 2373396"/>
              <a:gd name="connsiteX19" fmla="*/ 3204489 w 3310407"/>
              <a:gd name="connsiteY19" fmla="*/ 1911477 h 2373396"/>
              <a:gd name="connsiteX20" fmla="*/ 3310407 w 3310407"/>
              <a:gd name="connsiteY20" fmla="*/ 1742884 h 2373396"/>
              <a:gd name="connsiteX21" fmla="*/ 2893783 w 3310407"/>
              <a:gd name="connsiteY21" fmla="*/ 1676781 h 2373396"/>
              <a:gd name="connsiteX22" fmla="*/ 2774720 w 3310407"/>
              <a:gd name="connsiteY22" fmla="*/ 1734693 h 2373396"/>
              <a:gd name="connsiteX23" fmla="*/ 2614320 w 3310407"/>
              <a:gd name="connsiteY23" fmla="*/ 1711642 h 2373396"/>
              <a:gd name="connsiteX24" fmla="*/ 2494622 w 3310407"/>
              <a:gd name="connsiteY24" fmla="*/ 1435481 h 2373396"/>
              <a:gd name="connsiteX25" fmla="*/ 2402039 w 3310407"/>
              <a:gd name="connsiteY25" fmla="*/ 1201928 h 2373396"/>
              <a:gd name="connsiteX26" fmla="*/ 2386291 w 3310407"/>
              <a:gd name="connsiteY26" fmla="*/ 957072 h 2373396"/>
              <a:gd name="connsiteX27" fmla="*/ 2227795 w 3310407"/>
              <a:gd name="connsiteY27" fmla="*/ 682752 h 2373396"/>
              <a:gd name="connsiteX28" fmla="*/ 1983955 w 3310407"/>
              <a:gd name="connsiteY28" fmla="*/ 505968 h 2373396"/>
              <a:gd name="connsiteX29" fmla="*/ 1782787 w 3310407"/>
              <a:gd name="connsiteY29" fmla="*/ 213360 h 2373396"/>
              <a:gd name="connsiteX30" fmla="*/ 1697443 w 3310407"/>
              <a:gd name="connsiteY30" fmla="*/ 91440 h 2373396"/>
              <a:gd name="connsiteX31" fmla="*/ 1587715 w 3310407"/>
              <a:gd name="connsiteY31" fmla="*/ 79248 h 2373396"/>
              <a:gd name="connsiteX32" fmla="*/ 1349971 w 3310407"/>
              <a:gd name="connsiteY32" fmla="*/ 24384 h 2373396"/>
              <a:gd name="connsiteX33" fmla="*/ 1374355 w 3310407"/>
              <a:gd name="connsiteY33" fmla="*/ 134112 h 2373396"/>
              <a:gd name="connsiteX34" fmla="*/ 1289011 w 3310407"/>
              <a:gd name="connsiteY34" fmla="*/ 109728 h 2373396"/>
              <a:gd name="connsiteX35" fmla="*/ 1185379 w 3310407"/>
              <a:gd name="connsiteY35" fmla="*/ 146304 h 2373396"/>
              <a:gd name="connsiteX36" fmla="*/ 1124419 w 3310407"/>
              <a:gd name="connsiteY36" fmla="*/ 176784 h 2373396"/>
              <a:gd name="connsiteX37" fmla="*/ 1087843 w 3310407"/>
              <a:gd name="connsiteY37" fmla="*/ 176784 h 2373396"/>
              <a:gd name="connsiteX38" fmla="*/ 959827 w 3310407"/>
              <a:gd name="connsiteY38" fmla="*/ 109728 h 2373396"/>
              <a:gd name="connsiteX39" fmla="*/ 801331 w 3310407"/>
              <a:gd name="connsiteY39" fmla="*/ 0 h 2373396"/>
              <a:gd name="connsiteX40" fmla="*/ 703795 w 3310407"/>
              <a:gd name="connsiteY40" fmla="*/ 79248 h 2373396"/>
              <a:gd name="connsiteX41" fmla="*/ 801331 w 3310407"/>
              <a:gd name="connsiteY41" fmla="*/ 188976 h 2373396"/>
              <a:gd name="connsiteX42" fmla="*/ 807427 w 3310407"/>
              <a:gd name="connsiteY42" fmla="*/ 256032 h 2373396"/>
              <a:gd name="connsiteX43" fmla="*/ 715987 w 3310407"/>
              <a:gd name="connsiteY43" fmla="*/ 201168 h 2373396"/>
              <a:gd name="connsiteX44" fmla="*/ 606259 w 3310407"/>
              <a:gd name="connsiteY44" fmla="*/ 298704 h 2373396"/>
              <a:gd name="connsiteX45" fmla="*/ 537044 w 3310407"/>
              <a:gd name="connsiteY45" fmla="*/ 295783 h 2373396"/>
              <a:gd name="connsiteX46" fmla="*/ 469734 w 3310407"/>
              <a:gd name="connsiteY46" fmla="*/ 277749 h 2373396"/>
              <a:gd name="connsiteX0" fmla="*/ 469734 w 3310407"/>
              <a:gd name="connsiteY0" fmla="*/ 277749 h 2373396"/>
              <a:gd name="connsiteX1" fmla="*/ 187326 w 3310407"/>
              <a:gd name="connsiteY1" fmla="*/ 249322 h 2373396"/>
              <a:gd name="connsiteX2" fmla="*/ 0 w 3310407"/>
              <a:gd name="connsiteY2" fmla="*/ 312822 h 2373396"/>
              <a:gd name="connsiteX3" fmla="*/ 244476 w 3310407"/>
              <a:gd name="connsiteY3" fmla="*/ 417597 h 2373396"/>
              <a:gd name="connsiteX4" fmla="*/ 459701 w 3310407"/>
              <a:gd name="connsiteY4" fmla="*/ 487172 h 2373396"/>
              <a:gd name="connsiteX5" fmla="*/ 594067 w 3310407"/>
              <a:gd name="connsiteY5" fmla="*/ 707136 h 2373396"/>
              <a:gd name="connsiteX6" fmla="*/ 600163 w 3310407"/>
              <a:gd name="connsiteY6" fmla="*/ 749808 h 2373396"/>
              <a:gd name="connsiteX7" fmla="*/ 691603 w 3310407"/>
              <a:gd name="connsiteY7" fmla="*/ 829056 h 2373396"/>
              <a:gd name="connsiteX8" fmla="*/ 722083 w 3310407"/>
              <a:gd name="connsiteY8" fmla="*/ 871728 h 2373396"/>
              <a:gd name="connsiteX9" fmla="*/ 819619 w 3310407"/>
              <a:gd name="connsiteY9" fmla="*/ 871728 h 2373396"/>
              <a:gd name="connsiteX10" fmla="*/ 844003 w 3310407"/>
              <a:gd name="connsiteY10" fmla="*/ 981456 h 2373396"/>
              <a:gd name="connsiteX11" fmla="*/ 850099 w 3310407"/>
              <a:gd name="connsiteY11" fmla="*/ 1176528 h 2373396"/>
              <a:gd name="connsiteX12" fmla="*/ 935443 w 3310407"/>
              <a:gd name="connsiteY12" fmla="*/ 1249680 h 2373396"/>
              <a:gd name="connsiteX13" fmla="*/ 1032979 w 3310407"/>
              <a:gd name="connsiteY13" fmla="*/ 1511808 h 2373396"/>
              <a:gd name="connsiteX14" fmla="*/ 1215859 w 3310407"/>
              <a:gd name="connsiteY14" fmla="*/ 1371600 h 2373396"/>
              <a:gd name="connsiteX15" fmla="*/ 2062163 w 3310407"/>
              <a:gd name="connsiteY15" fmla="*/ 1854283 h 2373396"/>
              <a:gd name="connsiteX16" fmla="*/ 2938462 w 3310407"/>
              <a:gd name="connsiteY16" fmla="*/ 2373396 h 2373396"/>
              <a:gd name="connsiteX17" fmla="*/ 2928644 w 3310407"/>
              <a:gd name="connsiteY17" fmla="*/ 2274951 h 2373396"/>
              <a:gd name="connsiteX18" fmla="*/ 3028276 w 3310407"/>
              <a:gd name="connsiteY18" fmla="*/ 2070164 h 2373396"/>
              <a:gd name="connsiteX19" fmla="*/ 3129432 w 3310407"/>
              <a:gd name="connsiteY19" fmla="*/ 1953387 h 2373396"/>
              <a:gd name="connsiteX20" fmla="*/ 3204489 w 3310407"/>
              <a:gd name="connsiteY20" fmla="*/ 1911477 h 2373396"/>
              <a:gd name="connsiteX21" fmla="*/ 3310407 w 3310407"/>
              <a:gd name="connsiteY21" fmla="*/ 1742884 h 2373396"/>
              <a:gd name="connsiteX22" fmla="*/ 2893783 w 3310407"/>
              <a:gd name="connsiteY22" fmla="*/ 1676781 h 2373396"/>
              <a:gd name="connsiteX23" fmla="*/ 2774720 w 3310407"/>
              <a:gd name="connsiteY23" fmla="*/ 1734693 h 2373396"/>
              <a:gd name="connsiteX24" fmla="*/ 2614320 w 3310407"/>
              <a:gd name="connsiteY24" fmla="*/ 1711642 h 2373396"/>
              <a:gd name="connsiteX25" fmla="*/ 2494622 w 3310407"/>
              <a:gd name="connsiteY25" fmla="*/ 1435481 h 2373396"/>
              <a:gd name="connsiteX26" fmla="*/ 2402039 w 3310407"/>
              <a:gd name="connsiteY26" fmla="*/ 1201928 h 2373396"/>
              <a:gd name="connsiteX27" fmla="*/ 2386291 w 3310407"/>
              <a:gd name="connsiteY27" fmla="*/ 957072 h 2373396"/>
              <a:gd name="connsiteX28" fmla="*/ 2227795 w 3310407"/>
              <a:gd name="connsiteY28" fmla="*/ 682752 h 2373396"/>
              <a:gd name="connsiteX29" fmla="*/ 1983955 w 3310407"/>
              <a:gd name="connsiteY29" fmla="*/ 505968 h 2373396"/>
              <a:gd name="connsiteX30" fmla="*/ 1782787 w 3310407"/>
              <a:gd name="connsiteY30" fmla="*/ 213360 h 2373396"/>
              <a:gd name="connsiteX31" fmla="*/ 1697443 w 3310407"/>
              <a:gd name="connsiteY31" fmla="*/ 91440 h 2373396"/>
              <a:gd name="connsiteX32" fmla="*/ 1587715 w 3310407"/>
              <a:gd name="connsiteY32" fmla="*/ 79248 h 2373396"/>
              <a:gd name="connsiteX33" fmla="*/ 1349971 w 3310407"/>
              <a:gd name="connsiteY33" fmla="*/ 24384 h 2373396"/>
              <a:gd name="connsiteX34" fmla="*/ 1374355 w 3310407"/>
              <a:gd name="connsiteY34" fmla="*/ 134112 h 2373396"/>
              <a:gd name="connsiteX35" fmla="*/ 1289011 w 3310407"/>
              <a:gd name="connsiteY35" fmla="*/ 109728 h 2373396"/>
              <a:gd name="connsiteX36" fmla="*/ 1185379 w 3310407"/>
              <a:gd name="connsiteY36" fmla="*/ 146304 h 2373396"/>
              <a:gd name="connsiteX37" fmla="*/ 1124419 w 3310407"/>
              <a:gd name="connsiteY37" fmla="*/ 176784 h 2373396"/>
              <a:gd name="connsiteX38" fmla="*/ 1087843 w 3310407"/>
              <a:gd name="connsiteY38" fmla="*/ 176784 h 2373396"/>
              <a:gd name="connsiteX39" fmla="*/ 959827 w 3310407"/>
              <a:gd name="connsiteY39" fmla="*/ 109728 h 2373396"/>
              <a:gd name="connsiteX40" fmla="*/ 801331 w 3310407"/>
              <a:gd name="connsiteY40" fmla="*/ 0 h 2373396"/>
              <a:gd name="connsiteX41" fmla="*/ 703795 w 3310407"/>
              <a:gd name="connsiteY41" fmla="*/ 79248 h 2373396"/>
              <a:gd name="connsiteX42" fmla="*/ 801331 w 3310407"/>
              <a:gd name="connsiteY42" fmla="*/ 188976 h 2373396"/>
              <a:gd name="connsiteX43" fmla="*/ 807427 w 3310407"/>
              <a:gd name="connsiteY43" fmla="*/ 256032 h 2373396"/>
              <a:gd name="connsiteX44" fmla="*/ 715987 w 3310407"/>
              <a:gd name="connsiteY44" fmla="*/ 201168 h 2373396"/>
              <a:gd name="connsiteX45" fmla="*/ 606259 w 3310407"/>
              <a:gd name="connsiteY45" fmla="*/ 298704 h 2373396"/>
              <a:gd name="connsiteX46" fmla="*/ 537044 w 3310407"/>
              <a:gd name="connsiteY46" fmla="*/ 295783 h 2373396"/>
              <a:gd name="connsiteX47" fmla="*/ 469734 w 3310407"/>
              <a:gd name="connsiteY47" fmla="*/ 277749 h 237339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215859 w 3310407"/>
              <a:gd name="connsiteY14" fmla="*/ 1371600 h 2392446"/>
              <a:gd name="connsiteX15" fmla="*/ 2409826 w 3310407"/>
              <a:gd name="connsiteY15" fmla="*/ 2392446 h 2392446"/>
              <a:gd name="connsiteX16" fmla="*/ 2938462 w 3310407"/>
              <a:gd name="connsiteY16" fmla="*/ 2373396 h 2392446"/>
              <a:gd name="connsiteX17" fmla="*/ 2928644 w 3310407"/>
              <a:gd name="connsiteY17" fmla="*/ 2274951 h 2392446"/>
              <a:gd name="connsiteX18" fmla="*/ 3028276 w 3310407"/>
              <a:gd name="connsiteY18" fmla="*/ 2070164 h 2392446"/>
              <a:gd name="connsiteX19" fmla="*/ 3129432 w 3310407"/>
              <a:gd name="connsiteY19" fmla="*/ 1953387 h 2392446"/>
              <a:gd name="connsiteX20" fmla="*/ 3204489 w 3310407"/>
              <a:gd name="connsiteY20" fmla="*/ 1911477 h 2392446"/>
              <a:gd name="connsiteX21" fmla="*/ 3310407 w 3310407"/>
              <a:gd name="connsiteY21" fmla="*/ 1742884 h 2392446"/>
              <a:gd name="connsiteX22" fmla="*/ 2893783 w 3310407"/>
              <a:gd name="connsiteY22" fmla="*/ 1676781 h 2392446"/>
              <a:gd name="connsiteX23" fmla="*/ 2774720 w 3310407"/>
              <a:gd name="connsiteY23" fmla="*/ 1734693 h 2392446"/>
              <a:gd name="connsiteX24" fmla="*/ 2614320 w 3310407"/>
              <a:gd name="connsiteY24" fmla="*/ 1711642 h 2392446"/>
              <a:gd name="connsiteX25" fmla="*/ 2494622 w 3310407"/>
              <a:gd name="connsiteY25" fmla="*/ 1435481 h 2392446"/>
              <a:gd name="connsiteX26" fmla="*/ 2402039 w 3310407"/>
              <a:gd name="connsiteY26" fmla="*/ 1201928 h 2392446"/>
              <a:gd name="connsiteX27" fmla="*/ 2386291 w 3310407"/>
              <a:gd name="connsiteY27" fmla="*/ 957072 h 2392446"/>
              <a:gd name="connsiteX28" fmla="*/ 2227795 w 3310407"/>
              <a:gd name="connsiteY28" fmla="*/ 682752 h 2392446"/>
              <a:gd name="connsiteX29" fmla="*/ 1983955 w 3310407"/>
              <a:gd name="connsiteY29" fmla="*/ 505968 h 2392446"/>
              <a:gd name="connsiteX30" fmla="*/ 1782787 w 3310407"/>
              <a:gd name="connsiteY30" fmla="*/ 213360 h 2392446"/>
              <a:gd name="connsiteX31" fmla="*/ 1697443 w 3310407"/>
              <a:gd name="connsiteY31" fmla="*/ 91440 h 2392446"/>
              <a:gd name="connsiteX32" fmla="*/ 1587715 w 3310407"/>
              <a:gd name="connsiteY32" fmla="*/ 79248 h 2392446"/>
              <a:gd name="connsiteX33" fmla="*/ 1349971 w 3310407"/>
              <a:gd name="connsiteY33" fmla="*/ 24384 h 2392446"/>
              <a:gd name="connsiteX34" fmla="*/ 1374355 w 3310407"/>
              <a:gd name="connsiteY34" fmla="*/ 134112 h 2392446"/>
              <a:gd name="connsiteX35" fmla="*/ 1289011 w 3310407"/>
              <a:gd name="connsiteY35" fmla="*/ 109728 h 2392446"/>
              <a:gd name="connsiteX36" fmla="*/ 1185379 w 3310407"/>
              <a:gd name="connsiteY36" fmla="*/ 146304 h 2392446"/>
              <a:gd name="connsiteX37" fmla="*/ 1124419 w 3310407"/>
              <a:gd name="connsiteY37" fmla="*/ 176784 h 2392446"/>
              <a:gd name="connsiteX38" fmla="*/ 1087843 w 3310407"/>
              <a:gd name="connsiteY38" fmla="*/ 176784 h 2392446"/>
              <a:gd name="connsiteX39" fmla="*/ 959827 w 3310407"/>
              <a:gd name="connsiteY39" fmla="*/ 109728 h 2392446"/>
              <a:gd name="connsiteX40" fmla="*/ 801331 w 3310407"/>
              <a:gd name="connsiteY40" fmla="*/ 0 h 2392446"/>
              <a:gd name="connsiteX41" fmla="*/ 703795 w 3310407"/>
              <a:gd name="connsiteY41" fmla="*/ 79248 h 2392446"/>
              <a:gd name="connsiteX42" fmla="*/ 801331 w 3310407"/>
              <a:gd name="connsiteY42" fmla="*/ 188976 h 2392446"/>
              <a:gd name="connsiteX43" fmla="*/ 807427 w 3310407"/>
              <a:gd name="connsiteY43" fmla="*/ 256032 h 2392446"/>
              <a:gd name="connsiteX44" fmla="*/ 715987 w 3310407"/>
              <a:gd name="connsiteY44" fmla="*/ 201168 h 2392446"/>
              <a:gd name="connsiteX45" fmla="*/ 606259 w 3310407"/>
              <a:gd name="connsiteY45" fmla="*/ 298704 h 2392446"/>
              <a:gd name="connsiteX46" fmla="*/ 537044 w 3310407"/>
              <a:gd name="connsiteY46" fmla="*/ 295783 h 2392446"/>
              <a:gd name="connsiteX47" fmla="*/ 469734 w 3310407"/>
              <a:gd name="connsiteY47"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2230272 w 3310407"/>
              <a:gd name="connsiteY14" fmla="*/ 2319337 h 2392446"/>
              <a:gd name="connsiteX15" fmla="*/ 2409826 w 3310407"/>
              <a:gd name="connsiteY15" fmla="*/ 2392446 h 2392446"/>
              <a:gd name="connsiteX16" fmla="*/ 2938462 w 3310407"/>
              <a:gd name="connsiteY16" fmla="*/ 2373396 h 2392446"/>
              <a:gd name="connsiteX17" fmla="*/ 2928644 w 3310407"/>
              <a:gd name="connsiteY17" fmla="*/ 2274951 h 2392446"/>
              <a:gd name="connsiteX18" fmla="*/ 3028276 w 3310407"/>
              <a:gd name="connsiteY18" fmla="*/ 2070164 h 2392446"/>
              <a:gd name="connsiteX19" fmla="*/ 3129432 w 3310407"/>
              <a:gd name="connsiteY19" fmla="*/ 1953387 h 2392446"/>
              <a:gd name="connsiteX20" fmla="*/ 3204489 w 3310407"/>
              <a:gd name="connsiteY20" fmla="*/ 1911477 h 2392446"/>
              <a:gd name="connsiteX21" fmla="*/ 3310407 w 3310407"/>
              <a:gd name="connsiteY21" fmla="*/ 1742884 h 2392446"/>
              <a:gd name="connsiteX22" fmla="*/ 2893783 w 3310407"/>
              <a:gd name="connsiteY22" fmla="*/ 1676781 h 2392446"/>
              <a:gd name="connsiteX23" fmla="*/ 2774720 w 3310407"/>
              <a:gd name="connsiteY23" fmla="*/ 1734693 h 2392446"/>
              <a:gd name="connsiteX24" fmla="*/ 2614320 w 3310407"/>
              <a:gd name="connsiteY24" fmla="*/ 1711642 h 2392446"/>
              <a:gd name="connsiteX25" fmla="*/ 2494622 w 3310407"/>
              <a:gd name="connsiteY25" fmla="*/ 1435481 h 2392446"/>
              <a:gd name="connsiteX26" fmla="*/ 2402039 w 3310407"/>
              <a:gd name="connsiteY26" fmla="*/ 1201928 h 2392446"/>
              <a:gd name="connsiteX27" fmla="*/ 2386291 w 3310407"/>
              <a:gd name="connsiteY27" fmla="*/ 957072 h 2392446"/>
              <a:gd name="connsiteX28" fmla="*/ 2227795 w 3310407"/>
              <a:gd name="connsiteY28" fmla="*/ 682752 h 2392446"/>
              <a:gd name="connsiteX29" fmla="*/ 1983955 w 3310407"/>
              <a:gd name="connsiteY29" fmla="*/ 505968 h 2392446"/>
              <a:gd name="connsiteX30" fmla="*/ 1782787 w 3310407"/>
              <a:gd name="connsiteY30" fmla="*/ 213360 h 2392446"/>
              <a:gd name="connsiteX31" fmla="*/ 1697443 w 3310407"/>
              <a:gd name="connsiteY31" fmla="*/ 91440 h 2392446"/>
              <a:gd name="connsiteX32" fmla="*/ 1587715 w 3310407"/>
              <a:gd name="connsiteY32" fmla="*/ 79248 h 2392446"/>
              <a:gd name="connsiteX33" fmla="*/ 1349971 w 3310407"/>
              <a:gd name="connsiteY33" fmla="*/ 24384 h 2392446"/>
              <a:gd name="connsiteX34" fmla="*/ 1374355 w 3310407"/>
              <a:gd name="connsiteY34" fmla="*/ 134112 h 2392446"/>
              <a:gd name="connsiteX35" fmla="*/ 1289011 w 3310407"/>
              <a:gd name="connsiteY35" fmla="*/ 109728 h 2392446"/>
              <a:gd name="connsiteX36" fmla="*/ 1185379 w 3310407"/>
              <a:gd name="connsiteY36" fmla="*/ 146304 h 2392446"/>
              <a:gd name="connsiteX37" fmla="*/ 1124419 w 3310407"/>
              <a:gd name="connsiteY37" fmla="*/ 176784 h 2392446"/>
              <a:gd name="connsiteX38" fmla="*/ 1087843 w 3310407"/>
              <a:gd name="connsiteY38" fmla="*/ 176784 h 2392446"/>
              <a:gd name="connsiteX39" fmla="*/ 959827 w 3310407"/>
              <a:gd name="connsiteY39" fmla="*/ 109728 h 2392446"/>
              <a:gd name="connsiteX40" fmla="*/ 801331 w 3310407"/>
              <a:gd name="connsiteY40" fmla="*/ 0 h 2392446"/>
              <a:gd name="connsiteX41" fmla="*/ 703795 w 3310407"/>
              <a:gd name="connsiteY41" fmla="*/ 79248 h 2392446"/>
              <a:gd name="connsiteX42" fmla="*/ 801331 w 3310407"/>
              <a:gd name="connsiteY42" fmla="*/ 188976 h 2392446"/>
              <a:gd name="connsiteX43" fmla="*/ 807427 w 3310407"/>
              <a:gd name="connsiteY43" fmla="*/ 256032 h 2392446"/>
              <a:gd name="connsiteX44" fmla="*/ 715987 w 3310407"/>
              <a:gd name="connsiteY44" fmla="*/ 201168 h 2392446"/>
              <a:gd name="connsiteX45" fmla="*/ 606259 w 3310407"/>
              <a:gd name="connsiteY45" fmla="*/ 298704 h 2392446"/>
              <a:gd name="connsiteX46" fmla="*/ 537044 w 3310407"/>
              <a:gd name="connsiteY46" fmla="*/ 295783 h 2392446"/>
              <a:gd name="connsiteX47" fmla="*/ 469734 w 3310407"/>
              <a:gd name="connsiteY47"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571625 w 3310407"/>
              <a:gd name="connsiteY14" fmla="*/ 1882858 h 2392446"/>
              <a:gd name="connsiteX15" fmla="*/ 2230272 w 3310407"/>
              <a:gd name="connsiteY15" fmla="*/ 2319337 h 2392446"/>
              <a:gd name="connsiteX16" fmla="*/ 2409826 w 3310407"/>
              <a:gd name="connsiteY16" fmla="*/ 2392446 h 2392446"/>
              <a:gd name="connsiteX17" fmla="*/ 2938462 w 3310407"/>
              <a:gd name="connsiteY17" fmla="*/ 2373396 h 2392446"/>
              <a:gd name="connsiteX18" fmla="*/ 2928644 w 3310407"/>
              <a:gd name="connsiteY18" fmla="*/ 2274951 h 2392446"/>
              <a:gd name="connsiteX19" fmla="*/ 3028276 w 3310407"/>
              <a:gd name="connsiteY19" fmla="*/ 2070164 h 2392446"/>
              <a:gd name="connsiteX20" fmla="*/ 3129432 w 3310407"/>
              <a:gd name="connsiteY20" fmla="*/ 1953387 h 2392446"/>
              <a:gd name="connsiteX21" fmla="*/ 3204489 w 3310407"/>
              <a:gd name="connsiteY21" fmla="*/ 1911477 h 2392446"/>
              <a:gd name="connsiteX22" fmla="*/ 3310407 w 3310407"/>
              <a:gd name="connsiteY22" fmla="*/ 1742884 h 2392446"/>
              <a:gd name="connsiteX23" fmla="*/ 2893783 w 3310407"/>
              <a:gd name="connsiteY23" fmla="*/ 1676781 h 2392446"/>
              <a:gd name="connsiteX24" fmla="*/ 2774720 w 3310407"/>
              <a:gd name="connsiteY24" fmla="*/ 1734693 h 2392446"/>
              <a:gd name="connsiteX25" fmla="*/ 2614320 w 3310407"/>
              <a:gd name="connsiteY25" fmla="*/ 1711642 h 2392446"/>
              <a:gd name="connsiteX26" fmla="*/ 2494622 w 3310407"/>
              <a:gd name="connsiteY26" fmla="*/ 1435481 h 2392446"/>
              <a:gd name="connsiteX27" fmla="*/ 2402039 w 3310407"/>
              <a:gd name="connsiteY27" fmla="*/ 1201928 h 2392446"/>
              <a:gd name="connsiteX28" fmla="*/ 2386291 w 3310407"/>
              <a:gd name="connsiteY28" fmla="*/ 957072 h 2392446"/>
              <a:gd name="connsiteX29" fmla="*/ 2227795 w 3310407"/>
              <a:gd name="connsiteY29" fmla="*/ 682752 h 2392446"/>
              <a:gd name="connsiteX30" fmla="*/ 1983955 w 3310407"/>
              <a:gd name="connsiteY30" fmla="*/ 505968 h 2392446"/>
              <a:gd name="connsiteX31" fmla="*/ 1782787 w 3310407"/>
              <a:gd name="connsiteY31" fmla="*/ 213360 h 2392446"/>
              <a:gd name="connsiteX32" fmla="*/ 1697443 w 3310407"/>
              <a:gd name="connsiteY32" fmla="*/ 91440 h 2392446"/>
              <a:gd name="connsiteX33" fmla="*/ 1587715 w 3310407"/>
              <a:gd name="connsiteY33" fmla="*/ 79248 h 2392446"/>
              <a:gd name="connsiteX34" fmla="*/ 1349971 w 3310407"/>
              <a:gd name="connsiteY34" fmla="*/ 24384 h 2392446"/>
              <a:gd name="connsiteX35" fmla="*/ 1374355 w 3310407"/>
              <a:gd name="connsiteY35" fmla="*/ 134112 h 2392446"/>
              <a:gd name="connsiteX36" fmla="*/ 1289011 w 3310407"/>
              <a:gd name="connsiteY36" fmla="*/ 109728 h 2392446"/>
              <a:gd name="connsiteX37" fmla="*/ 1185379 w 3310407"/>
              <a:gd name="connsiteY37" fmla="*/ 146304 h 2392446"/>
              <a:gd name="connsiteX38" fmla="*/ 1124419 w 3310407"/>
              <a:gd name="connsiteY38" fmla="*/ 176784 h 2392446"/>
              <a:gd name="connsiteX39" fmla="*/ 1087843 w 3310407"/>
              <a:gd name="connsiteY39" fmla="*/ 176784 h 2392446"/>
              <a:gd name="connsiteX40" fmla="*/ 959827 w 3310407"/>
              <a:gd name="connsiteY40" fmla="*/ 109728 h 2392446"/>
              <a:gd name="connsiteX41" fmla="*/ 801331 w 3310407"/>
              <a:gd name="connsiteY41" fmla="*/ 0 h 2392446"/>
              <a:gd name="connsiteX42" fmla="*/ 703795 w 3310407"/>
              <a:gd name="connsiteY42" fmla="*/ 79248 h 2392446"/>
              <a:gd name="connsiteX43" fmla="*/ 801331 w 3310407"/>
              <a:gd name="connsiteY43" fmla="*/ 188976 h 2392446"/>
              <a:gd name="connsiteX44" fmla="*/ 807427 w 3310407"/>
              <a:gd name="connsiteY44" fmla="*/ 256032 h 2392446"/>
              <a:gd name="connsiteX45" fmla="*/ 715987 w 3310407"/>
              <a:gd name="connsiteY45" fmla="*/ 201168 h 2392446"/>
              <a:gd name="connsiteX46" fmla="*/ 606259 w 3310407"/>
              <a:gd name="connsiteY46" fmla="*/ 298704 h 2392446"/>
              <a:gd name="connsiteX47" fmla="*/ 537044 w 3310407"/>
              <a:gd name="connsiteY47" fmla="*/ 295783 h 2392446"/>
              <a:gd name="connsiteX48" fmla="*/ 469734 w 3310407"/>
              <a:gd name="connsiteY48"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2095500 w 3310407"/>
              <a:gd name="connsiteY14" fmla="*/ 2297196 h 2392446"/>
              <a:gd name="connsiteX15" fmla="*/ 2230272 w 3310407"/>
              <a:gd name="connsiteY15" fmla="*/ 2319337 h 2392446"/>
              <a:gd name="connsiteX16" fmla="*/ 2409826 w 3310407"/>
              <a:gd name="connsiteY16" fmla="*/ 2392446 h 2392446"/>
              <a:gd name="connsiteX17" fmla="*/ 2938462 w 3310407"/>
              <a:gd name="connsiteY17" fmla="*/ 2373396 h 2392446"/>
              <a:gd name="connsiteX18" fmla="*/ 2928644 w 3310407"/>
              <a:gd name="connsiteY18" fmla="*/ 2274951 h 2392446"/>
              <a:gd name="connsiteX19" fmla="*/ 3028276 w 3310407"/>
              <a:gd name="connsiteY19" fmla="*/ 2070164 h 2392446"/>
              <a:gd name="connsiteX20" fmla="*/ 3129432 w 3310407"/>
              <a:gd name="connsiteY20" fmla="*/ 1953387 h 2392446"/>
              <a:gd name="connsiteX21" fmla="*/ 3204489 w 3310407"/>
              <a:gd name="connsiteY21" fmla="*/ 1911477 h 2392446"/>
              <a:gd name="connsiteX22" fmla="*/ 3310407 w 3310407"/>
              <a:gd name="connsiteY22" fmla="*/ 1742884 h 2392446"/>
              <a:gd name="connsiteX23" fmla="*/ 2893783 w 3310407"/>
              <a:gd name="connsiteY23" fmla="*/ 1676781 h 2392446"/>
              <a:gd name="connsiteX24" fmla="*/ 2774720 w 3310407"/>
              <a:gd name="connsiteY24" fmla="*/ 1734693 h 2392446"/>
              <a:gd name="connsiteX25" fmla="*/ 2614320 w 3310407"/>
              <a:gd name="connsiteY25" fmla="*/ 1711642 h 2392446"/>
              <a:gd name="connsiteX26" fmla="*/ 2494622 w 3310407"/>
              <a:gd name="connsiteY26" fmla="*/ 1435481 h 2392446"/>
              <a:gd name="connsiteX27" fmla="*/ 2402039 w 3310407"/>
              <a:gd name="connsiteY27" fmla="*/ 1201928 h 2392446"/>
              <a:gd name="connsiteX28" fmla="*/ 2386291 w 3310407"/>
              <a:gd name="connsiteY28" fmla="*/ 957072 h 2392446"/>
              <a:gd name="connsiteX29" fmla="*/ 2227795 w 3310407"/>
              <a:gd name="connsiteY29" fmla="*/ 682752 h 2392446"/>
              <a:gd name="connsiteX30" fmla="*/ 1983955 w 3310407"/>
              <a:gd name="connsiteY30" fmla="*/ 505968 h 2392446"/>
              <a:gd name="connsiteX31" fmla="*/ 1782787 w 3310407"/>
              <a:gd name="connsiteY31" fmla="*/ 213360 h 2392446"/>
              <a:gd name="connsiteX32" fmla="*/ 1697443 w 3310407"/>
              <a:gd name="connsiteY32" fmla="*/ 91440 h 2392446"/>
              <a:gd name="connsiteX33" fmla="*/ 1587715 w 3310407"/>
              <a:gd name="connsiteY33" fmla="*/ 79248 h 2392446"/>
              <a:gd name="connsiteX34" fmla="*/ 1349971 w 3310407"/>
              <a:gd name="connsiteY34" fmla="*/ 24384 h 2392446"/>
              <a:gd name="connsiteX35" fmla="*/ 1374355 w 3310407"/>
              <a:gd name="connsiteY35" fmla="*/ 134112 h 2392446"/>
              <a:gd name="connsiteX36" fmla="*/ 1289011 w 3310407"/>
              <a:gd name="connsiteY36" fmla="*/ 109728 h 2392446"/>
              <a:gd name="connsiteX37" fmla="*/ 1185379 w 3310407"/>
              <a:gd name="connsiteY37" fmla="*/ 146304 h 2392446"/>
              <a:gd name="connsiteX38" fmla="*/ 1124419 w 3310407"/>
              <a:gd name="connsiteY38" fmla="*/ 176784 h 2392446"/>
              <a:gd name="connsiteX39" fmla="*/ 1087843 w 3310407"/>
              <a:gd name="connsiteY39" fmla="*/ 176784 h 2392446"/>
              <a:gd name="connsiteX40" fmla="*/ 959827 w 3310407"/>
              <a:gd name="connsiteY40" fmla="*/ 109728 h 2392446"/>
              <a:gd name="connsiteX41" fmla="*/ 801331 w 3310407"/>
              <a:gd name="connsiteY41" fmla="*/ 0 h 2392446"/>
              <a:gd name="connsiteX42" fmla="*/ 703795 w 3310407"/>
              <a:gd name="connsiteY42" fmla="*/ 79248 h 2392446"/>
              <a:gd name="connsiteX43" fmla="*/ 801331 w 3310407"/>
              <a:gd name="connsiteY43" fmla="*/ 188976 h 2392446"/>
              <a:gd name="connsiteX44" fmla="*/ 807427 w 3310407"/>
              <a:gd name="connsiteY44" fmla="*/ 256032 h 2392446"/>
              <a:gd name="connsiteX45" fmla="*/ 715987 w 3310407"/>
              <a:gd name="connsiteY45" fmla="*/ 201168 h 2392446"/>
              <a:gd name="connsiteX46" fmla="*/ 606259 w 3310407"/>
              <a:gd name="connsiteY46" fmla="*/ 298704 h 2392446"/>
              <a:gd name="connsiteX47" fmla="*/ 537044 w 3310407"/>
              <a:gd name="connsiteY47" fmla="*/ 295783 h 2392446"/>
              <a:gd name="connsiteX48" fmla="*/ 469734 w 3310407"/>
              <a:gd name="connsiteY48"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609725 w 3310407"/>
              <a:gd name="connsiteY14" fmla="*/ 1935245 h 2392446"/>
              <a:gd name="connsiteX15" fmla="*/ 2095500 w 3310407"/>
              <a:gd name="connsiteY15" fmla="*/ 2297196 h 2392446"/>
              <a:gd name="connsiteX16" fmla="*/ 2230272 w 3310407"/>
              <a:gd name="connsiteY16" fmla="*/ 2319337 h 2392446"/>
              <a:gd name="connsiteX17" fmla="*/ 2409826 w 3310407"/>
              <a:gd name="connsiteY17" fmla="*/ 2392446 h 2392446"/>
              <a:gd name="connsiteX18" fmla="*/ 2938462 w 3310407"/>
              <a:gd name="connsiteY18" fmla="*/ 2373396 h 2392446"/>
              <a:gd name="connsiteX19" fmla="*/ 2928644 w 3310407"/>
              <a:gd name="connsiteY19" fmla="*/ 2274951 h 2392446"/>
              <a:gd name="connsiteX20" fmla="*/ 3028276 w 3310407"/>
              <a:gd name="connsiteY20" fmla="*/ 2070164 h 2392446"/>
              <a:gd name="connsiteX21" fmla="*/ 3129432 w 3310407"/>
              <a:gd name="connsiteY21" fmla="*/ 1953387 h 2392446"/>
              <a:gd name="connsiteX22" fmla="*/ 3204489 w 3310407"/>
              <a:gd name="connsiteY22" fmla="*/ 1911477 h 2392446"/>
              <a:gd name="connsiteX23" fmla="*/ 3310407 w 3310407"/>
              <a:gd name="connsiteY23" fmla="*/ 1742884 h 2392446"/>
              <a:gd name="connsiteX24" fmla="*/ 2893783 w 3310407"/>
              <a:gd name="connsiteY24" fmla="*/ 1676781 h 2392446"/>
              <a:gd name="connsiteX25" fmla="*/ 2774720 w 3310407"/>
              <a:gd name="connsiteY25" fmla="*/ 1734693 h 2392446"/>
              <a:gd name="connsiteX26" fmla="*/ 2614320 w 3310407"/>
              <a:gd name="connsiteY26" fmla="*/ 1711642 h 2392446"/>
              <a:gd name="connsiteX27" fmla="*/ 2494622 w 3310407"/>
              <a:gd name="connsiteY27" fmla="*/ 1435481 h 2392446"/>
              <a:gd name="connsiteX28" fmla="*/ 2402039 w 3310407"/>
              <a:gd name="connsiteY28" fmla="*/ 1201928 h 2392446"/>
              <a:gd name="connsiteX29" fmla="*/ 2386291 w 3310407"/>
              <a:gd name="connsiteY29" fmla="*/ 957072 h 2392446"/>
              <a:gd name="connsiteX30" fmla="*/ 2227795 w 3310407"/>
              <a:gd name="connsiteY30" fmla="*/ 682752 h 2392446"/>
              <a:gd name="connsiteX31" fmla="*/ 1983955 w 3310407"/>
              <a:gd name="connsiteY31" fmla="*/ 505968 h 2392446"/>
              <a:gd name="connsiteX32" fmla="*/ 1782787 w 3310407"/>
              <a:gd name="connsiteY32" fmla="*/ 213360 h 2392446"/>
              <a:gd name="connsiteX33" fmla="*/ 1697443 w 3310407"/>
              <a:gd name="connsiteY33" fmla="*/ 91440 h 2392446"/>
              <a:gd name="connsiteX34" fmla="*/ 1587715 w 3310407"/>
              <a:gd name="connsiteY34" fmla="*/ 79248 h 2392446"/>
              <a:gd name="connsiteX35" fmla="*/ 1349971 w 3310407"/>
              <a:gd name="connsiteY35" fmla="*/ 24384 h 2392446"/>
              <a:gd name="connsiteX36" fmla="*/ 1374355 w 3310407"/>
              <a:gd name="connsiteY36" fmla="*/ 134112 h 2392446"/>
              <a:gd name="connsiteX37" fmla="*/ 1289011 w 3310407"/>
              <a:gd name="connsiteY37" fmla="*/ 109728 h 2392446"/>
              <a:gd name="connsiteX38" fmla="*/ 1185379 w 3310407"/>
              <a:gd name="connsiteY38" fmla="*/ 146304 h 2392446"/>
              <a:gd name="connsiteX39" fmla="*/ 1124419 w 3310407"/>
              <a:gd name="connsiteY39" fmla="*/ 176784 h 2392446"/>
              <a:gd name="connsiteX40" fmla="*/ 1087843 w 3310407"/>
              <a:gd name="connsiteY40" fmla="*/ 176784 h 2392446"/>
              <a:gd name="connsiteX41" fmla="*/ 959827 w 3310407"/>
              <a:gd name="connsiteY41" fmla="*/ 109728 h 2392446"/>
              <a:gd name="connsiteX42" fmla="*/ 801331 w 3310407"/>
              <a:gd name="connsiteY42" fmla="*/ 0 h 2392446"/>
              <a:gd name="connsiteX43" fmla="*/ 703795 w 3310407"/>
              <a:gd name="connsiteY43" fmla="*/ 79248 h 2392446"/>
              <a:gd name="connsiteX44" fmla="*/ 801331 w 3310407"/>
              <a:gd name="connsiteY44" fmla="*/ 188976 h 2392446"/>
              <a:gd name="connsiteX45" fmla="*/ 807427 w 3310407"/>
              <a:gd name="connsiteY45" fmla="*/ 256032 h 2392446"/>
              <a:gd name="connsiteX46" fmla="*/ 715987 w 3310407"/>
              <a:gd name="connsiteY46" fmla="*/ 201168 h 2392446"/>
              <a:gd name="connsiteX47" fmla="*/ 606259 w 3310407"/>
              <a:gd name="connsiteY47" fmla="*/ 298704 h 2392446"/>
              <a:gd name="connsiteX48" fmla="*/ 537044 w 3310407"/>
              <a:gd name="connsiteY48" fmla="*/ 295783 h 2392446"/>
              <a:gd name="connsiteX49" fmla="*/ 469734 w 3310407"/>
              <a:gd name="connsiteY49"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957388 w 3310407"/>
              <a:gd name="connsiteY14" fmla="*/ 2363870 h 2392446"/>
              <a:gd name="connsiteX15" fmla="*/ 2095500 w 3310407"/>
              <a:gd name="connsiteY15" fmla="*/ 2297196 h 2392446"/>
              <a:gd name="connsiteX16" fmla="*/ 2230272 w 3310407"/>
              <a:gd name="connsiteY16" fmla="*/ 2319337 h 2392446"/>
              <a:gd name="connsiteX17" fmla="*/ 2409826 w 3310407"/>
              <a:gd name="connsiteY17" fmla="*/ 2392446 h 2392446"/>
              <a:gd name="connsiteX18" fmla="*/ 2938462 w 3310407"/>
              <a:gd name="connsiteY18" fmla="*/ 2373396 h 2392446"/>
              <a:gd name="connsiteX19" fmla="*/ 2928644 w 3310407"/>
              <a:gd name="connsiteY19" fmla="*/ 2274951 h 2392446"/>
              <a:gd name="connsiteX20" fmla="*/ 3028276 w 3310407"/>
              <a:gd name="connsiteY20" fmla="*/ 2070164 h 2392446"/>
              <a:gd name="connsiteX21" fmla="*/ 3129432 w 3310407"/>
              <a:gd name="connsiteY21" fmla="*/ 1953387 h 2392446"/>
              <a:gd name="connsiteX22" fmla="*/ 3204489 w 3310407"/>
              <a:gd name="connsiteY22" fmla="*/ 1911477 h 2392446"/>
              <a:gd name="connsiteX23" fmla="*/ 3310407 w 3310407"/>
              <a:gd name="connsiteY23" fmla="*/ 1742884 h 2392446"/>
              <a:gd name="connsiteX24" fmla="*/ 2893783 w 3310407"/>
              <a:gd name="connsiteY24" fmla="*/ 1676781 h 2392446"/>
              <a:gd name="connsiteX25" fmla="*/ 2774720 w 3310407"/>
              <a:gd name="connsiteY25" fmla="*/ 1734693 h 2392446"/>
              <a:gd name="connsiteX26" fmla="*/ 2614320 w 3310407"/>
              <a:gd name="connsiteY26" fmla="*/ 1711642 h 2392446"/>
              <a:gd name="connsiteX27" fmla="*/ 2494622 w 3310407"/>
              <a:gd name="connsiteY27" fmla="*/ 1435481 h 2392446"/>
              <a:gd name="connsiteX28" fmla="*/ 2402039 w 3310407"/>
              <a:gd name="connsiteY28" fmla="*/ 1201928 h 2392446"/>
              <a:gd name="connsiteX29" fmla="*/ 2386291 w 3310407"/>
              <a:gd name="connsiteY29" fmla="*/ 957072 h 2392446"/>
              <a:gd name="connsiteX30" fmla="*/ 2227795 w 3310407"/>
              <a:gd name="connsiteY30" fmla="*/ 682752 h 2392446"/>
              <a:gd name="connsiteX31" fmla="*/ 1983955 w 3310407"/>
              <a:gd name="connsiteY31" fmla="*/ 505968 h 2392446"/>
              <a:gd name="connsiteX32" fmla="*/ 1782787 w 3310407"/>
              <a:gd name="connsiteY32" fmla="*/ 213360 h 2392446"/>
              <a:gd name="connsiteX33" fmla="*/ 1697443 w 3310407"/>
              <a:gd name="connsiteY33" fmla="*/ 91440 h 2392446"/>
              <a:gd name="connsiteX34" fmla="*/ 1587715 w 3310407"/>
              <a:gd name="connsiteY34" fmla="*/ 79248 h 2392446"/>
              <a:gd name="connsiteX35" fmla="*/ 1349971 w 3310407"/>
              <a:gd name="connsiteY35" fmla="*/ 24384 h 2392446"/>
              <a:gd name="connsiteX36" fmla="*/ 1374355 w 3310407"/>
              <a:gd name="connsiteY36" fmla="*/ 134112 h 2392446"/>
              <a:gd name="connsiteX37" fmla="*/ 1289011 w 3310407"/>
              <a:gd name="connsiteY37" fmla="*/ 109728 h 2392446"/>
              <a:gd name="connsiteX38" fmla="*/ 1185379 w 3310407"/>
              <a:gd name="connsiteY38" fmla="*/ 146304 h 2392446"/>
              <a:gd name="connsiteX39" fmla="*/ 1124419 w 3310407"/>
              <a:gd name="connsiteY39" fmla="*/ 176784 h 2392446"/>
              <a:gd name="connsiteX40" fmla="*/ 1087843 w 3310407"/>
              <a:gd name="connsiteY40" fmla="*/ 176784 h 2392446"/>
              <a:gd name="connsiteX41" fmla="*/ 959827 w 3310407"/>
              <a:gd name="connsiteY41" fmla="*/ 109728 h 2392446"/>
              <a:gd name="connsiteX42" fmla="*/ 801331 w 3310407"/>
              <a:gd name="connsiteY42" fmla="*/ 0 h 2392446"/>
              <a:gd name="connsiteX43" fmla="*/ 703795 w 3310407"/>
              <a:gd name="connsiteY43" fmla="*/ 79248 h 2392446"/>
              <a:gd name="connsiteX44" fmla="*/ 801331 w 3310407"/>
              <a:gd name="connsiteY44" fmla="*/ 188976 h 2392446"/>
              <a:gd name="connsiteX45" fmla="*/ 807427 w 3310407"/>
              <a:gd name="connsiteY45" fmla="*/ 256032 h 2392446"/>
              <a:gd name="connsiteX46" fmla="*/ 715987 w 3310407"/>
              <a:gd name="connsiteY46" fmla="*/ 201168 h 2392446"/>
              <a:gd name="connsiteX47" fmla="*/ 606259 w 3310407"/>
              <a:gd name="connsiteY47" fmla="*/ 298704 h 2392446"/>
              <a:gd name="connsiteX48" fmla="*/ 537044 w 3310407"/>
              <a:gd name="connsiteY48" fmla="*/ 295783 h 2392446"/>
              <a:gd name="connsiteX49" fmla="*/ 469734 w 3310407"/>
              <a:gd name="connsiteY49"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495425 w 3310407"/>
              <a:gd name="connsiteY14" fmla="*/ 1925720 h 2392446"/>
              <a:gd name="connsiteX15" fmla="*/ 1957388 w 3310407"/>
              <a:gd name="connsiteY15" fmla="*/ 2363870 h 2392446"/>
              <a:gd name="connsiteX16" fmla="*/ 2095500 w 3310407"/>
              <a:gd name="connsiteY16" fmla="*/ 2297196 h 2392446"/>
              <a:gd name="connsiteX17" fmla="*/ 2230272 w 3310407"/>
              <a:gd name="connsiteY17" fmla="*/ 2319337 h 2392446"/>
              <a:gd name="connsiteX18" fmla="*/ 2409826 w 3310407"/>
              <a:gd name="connsiteY18" fmla="*/ 2392446 h 2392446"/>
              <a:gd name="connsiteX19" fmla="*/ 2938462 w 3310407"/>
              <a:gd name="connsiteY19" fmla="*/ 2373396 h 2392446"/>
              <a:gd name="connsiteX20" fmla="*/ 2928644 w 3310407"/>
              <a:gd name="connsiteY20" fmla="*/ 2274951 h 2392446"/>
              <a:gd name="connsiteX21" fmla="*/ 3028276 w 3310407"/>
              <a:gd name="connsiteY21" fmla="*/ 2070164 h 2392446"/>
              <a:gd name="connsiteX22" fmla="*/ 3129432 w 3310407"/>
              <a:gd name="connsiteY22" fmla="*/ 1953387 h 2392446"/>
              <a:gd name="connsiteX23" fmla="*/ 3204489 w 3310407"/>
              <a:gd name="connsiteY23" fmla="*/ 1911477 h 2392446"/>
              <a:gd name="connsiteX24" fmla="*/ 3310407 w 3310407"/>
              <a:gd name="connsiteY24" fmla="*/ 1742884 h 2392446"/>
              <a:gd name="connsiteX25" fmla="*/ 2893783 w 3310407"/>
              <a:gd name="connsiteY25" fmla="*/ 1676781 h 2392446"/>
              <a:gd name="connsiteX26" fmla="*/ 2774720 w 3310407"/>
              <a:gd name="connsiteY26" fmla="*/ 1734693 h 2392446"/>
              <a:gd name="connsiteX27" fmla="*/ 2614320 w 3310407"/>
              <a:gd name="connsiteY27" fmla="*/ 1711642 h 2392446"/>
              <a:gd name="connsiteX28" fmla="*/ 2494622 w 3310407"/>
              <a:gd name="connsiteY28" fmla="*/ 1435481 h 2392446"/>
              <a:gd name="connsiteX29" fmla="*/ 2402039 w 3310407"/>
              <a:gd name="connsiteY29" fmla="*/ 1201928 h 2392446"/>
              <a:gd name="connsiteX30" fmla="*/ 2386291 w 3310407"/>
              <a:gd name="connsiteY30" fmla="*/ 957072 h 2392446"/>
              <a:gd name="connsiteX31" fmla="*/ 2227795 w 3310407"/>
              <a:gd name="connsiteY31" fmla="*/ 682752 h 2392446"/>
              <a:gd name="connsiteX32" fmla="*/ 1983955 w 3310407"/>
              <a:gd name="connsiteY32" fmla="*/ 505968 h 2392446"/>
              <a:gd name="connsiteX33" fmla="*/ 1782787 w 3310407"/>
              <a:gd name="connsiteY33" fmla="*/ 213360 h 2392446"/>
              <a:gd name="connsiteX34" fmla="*/ 1697443 w 3310407"/>
              <a:gd name="connsiteY34" fmla="*/ 91440 h 2392446"/>
              <a:gd name="connsiteX35" fmla="*/ 1587715 w 3310407"/>
              <a:gd name="connsiteY35" fmla="*/ 79248 h 2392446"/>
              <a:gd name="connsiteX36" fmla="*/ 1349971 w 3310407"/>
              <a:gd name="connsiteY36" fmla="*/ 24384 h 2392446"/>
              <a:gd name="connsiteX37" fmla="*/ 1374355 w 3310407"/>
              <a:gd name="connsiteY37" fmla="*/ 134112 h 2392446"/>
              <a:gd name="connsiteX38" fmla="*/ 1289011 w 3310407"/>
              <a:gd name="connsiteY38" fmla="*/ 109728 h 2392446"/>
              <a:gd name="connsiteX39" fmla="*/ 1185379 w 3310407"/>
              <a:gd name="connsiteY39" fmla="*/ 146304 h 2392446"/>
              <a:gd name="connsiteX40" fmla="*/ 1124419 w 3310407"/>
              <a:gd name="connsiteY40" fmla="*/ 176784 h 2392446"/>
              <a:gd name="connsiteX41" fmla="*/ 1087843 w 3310407"/>
              <a:gd name="connsiteY41" fmla="*/ 176784 h 2392446"/>
              <a:gd name="connsiteX42" fmla="*/ 959827 w 3310407"/>
              <a:gd name="connsiteY42" fmla="*/ 109728 h 2392446"/>
              <a:gd name="connsiteX43" fmla="*/ 801331 w 3310407"/>
              <a:gd name="connsiteY43" fmla="*/ 0 h 2392446"/>
              <a:gd name="connsiteX44" fmla="*/ 703795 w 3310407"/>
              <a:gd name="connsiteY44" fmla="*/ 79248 h 2392446"/>
              <a:gd name="connsiteX45" fmla="*/ 801331 w 3310407"/>
              <a:gd name="connsiteY45" fmla="*/ 188976 h 2392446"/>
              <a:gd name="connsiteX46" fmla="*/ 807427 w 3310407"/>
              <a:gd name="connsiteY46" fmla="*/ 256032 h 2392446"/>
              <a:gd name="connsiteX47" fmla="*/ 715987 w 3310407"/>
              <a:gd name="connsiteY47" fmla="*/ 201168 h 2392446"/>
              <a:gd name="connsiteX48" fmla="*/ 606259 w 3310407"/>
              <a:gd name="connsiteY48" fmla="*/ 298704 h 2392446"/>
              <a:gd name="connsiteX49" fmla="*/ 537044 w 3310407"/>
              <a:gd name="connsiteY49" fmla="*/ 295783 h 2392446"/>
              <a:gd name="connsiteX50" fmla="*/ 469734 w 3310407"/>
              <a:gd name="connsiteY50"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847850 w 3310407"/>
              <a:gd name="connsiteY14" fmla="*/ 2301957 h 2392446"/>
              <a:gd name="connsiteX15" fmla="*/ 1957388 w 3310407"/>
              <a:gd name="connsiteY15" fmla="*/ 2363870 h 2392446"/>
              <a:gd name="connsiteX16" fmla="*/ 2095500 w 3310407"/>
              <a:gd name="connsiteY16" fmla="*/ 2297196 h 2392446"/>
              <a:gd name="connsiteX17" fmla="*/ 2230272 w 3310407"/>
              <a:gd name="connsiteY17" fmla="*/ 2319337 h 2392446"/>
              <a:gd name="connsiteX18" fmla="*/ 2409826 w 3310407"/>
              <a:gd name="connsiteY18" fmla="*/ 2392446 h 2392446"/>
              <a:gd name="connsiteX19" fmla="*/ 2938462 w 3310407"/>
              <a:gd name="connsiteY19" fmla="*/ 2373396 h 2392446"/>
              <a:gd name="connsiteX20" fmla="*/ 2928644 w 3310407"/>
              <a:gd name="connsiteY20" fmla="*/ 2274951 h 2392446"/>
              <a:gd name="connsiteX21" fmla="*/ 3028276 w 3310407"/>
              <a:gd name="connsiteY21" fmla="*/ 2070164 h 2392446"/>
              <a:gd name="connsiteX22" fmla="*/ 3129432 w 3310407"/>
              <a:gd name="connsiteY22" fmla="*/ 1953387 h 2392446"/>
              <a:gd name="connsiteX23" fmla="*/ 3204489 w 3310407"/>
              <a:gd name="connsiteY23" fmla="*/ 1911477 h 2392446"/>
              <a:gd name="connsiteX24" fmla="*/ 3310407 w 3310407"/>
              <a:gd name="connsiteY24" fmla="*/ 1742884 h 2392446"/>
              <a:gd name="connsiteX25" fmla="*/ 2893783 w 3310407"/>
              <a:gd name="connsiteY25" fmla="*/ 1676781 h 2392446"/>
              <a:gd name="connsiteX26" fmla="*/ 2774720 w 3310407"/>
              <a:gd name="connsiteY26" fmla="*/ 1734693 h 2392446"/>
              <a:gd name="connsiteX27" fmla="*/ 2614320 w 3310407"/>
              <a:gd name="connsiteY27" fmla="*/ 1711642 h 2392446"/>
              <a:gd name="connsiteX28" fmla="*/ 2494622 w 3310407"/>
              <a:gd name="connsiteY28" fmla="*/ 1435481 h 2392446"/>
              <a:gd name="connsiteX29" fmla="*/ 2402039 w 3310407"/>
              <a:gd name="connsiteY29" fmla="*/ 1201928 h 2392446"/>
              <a:gd name="connsiteX30" fmla="*/ 2386291 w 3310407"/>
              <a:gd name="connsiteY30" fmla="*/ 957072 h 2392446"/>
              <a:gd name="connsiteX31" fmla="*/ 2227795 w 3310407"/>
              <a:gd name="connsiteY31" fmla="*/ 682752 h 2392446"/>
              <a:gd name="connsiteX32" fmla="*/ 1983955 w 3310407"/>
              <a:gd name="connsiteY32" fmla="*/ 505968 h 2392446"/>
              <a:gd name="connsiteX33" fmla="*/ 1782787 w 3310407"/>
              <a:gd name="connsiteY33" fmla="*/ 213360 h 2392446"/>
              <a:gd name="connsiteX34" fmla="*/ 1697443 w 3310407"/>
              <a:gd name="connsiteY34" fmla="*/ 91440 h 2392446"/>
              <a:gd name="connsiteX35" fmla="*/ 1587715 w 3310407"/>
              <a:gd name="connsiteY35" fmla="*/ 79248 h 2392446"/>
              <a:gd name="connsiteX36" fmla="*/ 1349971 w 3310407"/>
              <a:gd name="connsiteY36" fmla="*/ 24384 h 2392446"/>
              <a:gd name="connsiteX37" fmla="*/ 1374355 w 3310407"/>
              <a:gd name="connsiteY37" fmla="*/ 134112 h 2392446"/>
              <a:gd name="connsiteX38" fmla="*/ 1289011 w 3310407"/>
              <a:gd name="connsiteY38" fmla="*/ 109728 h 2392446"/>
              <a:gd name="connsiteX39" fmla="*/ 1185379 w 3310407"/>
              <a:gd name="connsiteY39" fmla="*/ 146304 h 2392446"/>
              <a:gd name="connsiteX40" fmla="*/ 1124419 w 3310407"/>
              <a:gd name="connsiteY40" fmla="*/ 176784 h 2392446"/>
              <a:gd name="connsiteX41" fmla="*/ 1087843 w 3310407"/>
              <a:gd name="connsiteY41" fmla="*/ 176784 h 2392446"/>
              <a:gd name="connsiteX42" fmla="*/ 959827 w 3310407"/>
              <a:gd name="connsiteY42" fmla="*/ 109728 h 2392446"/>
              <a:gd name="connsiteX43" fmla="*/ 801331 w 3310407"/>
              <a:gd name="connsiteY43" fmla="*/ 0 h 2392446"/>
              <a:gd name="connsiteX44" fmla="*/ 703795 w 3310407"/>
              <a:gd name="connsiteY44" fmla="*/ 79248 h 2392446"/>
              <a:gd name="connsiteX45" fmla="*/ 801331 w 3310407"/>
              <a:gd name="connsiteY45" fmla="*/ 188976 h 2392446"/>
              <a:gd name="connsiteX46" fmla="*/ 807427 w 3310407"/>
              <a:gd name="connsiteY46" fmla="*/ 256032 h 2392446"/>
              <a:gd name="connsiteX47" fmla="*/ 715987 w 3310407"/>
              <a:gd name="connsiteY47" fmla="*/ 201168 h 2392446"/>
              <a:gd name="connsiteX48" fmla="*/ 606259 w 3310407"/>
              <a:gd name="connsiteY48" fmla="*/ 298704 h 2392446"/>
              <a:gd name="connsiteX49" fmla="*/ 537044 w 3310407"/>
              <a:gd name="connsiteY49" fmla="*/ 295783 h 2392446"/>
              <a:gd name="connsiteX50" fmla="*/ 469734 w 3310407"/>
              <a:gd name="connsiteY50"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495425 w 3310407"/>
              <a:gd name="connsiteY14" fmla="*/ 1944770 h 2392446"/>
              <a:gd name="connsiteX15" fmla="*/ 1847850 w 3310407"/>
              <a:gd name="connsiteY15" fmla="*/ 2301957 h 2392446"/>
              <a:gd name="connsiteX16" fmla="*/ 1957388 w 3310407"/>
              <a:gd name="connsiteY16" fmla="*/ 2363870 h 2392446"/>
              <a:gd name="connsiteX17" fmla="*/ 2095500 w 3310407"/>
              <a:gd name="connsiteY17" fmla="*/ 2297196 h 2392446"/>
              <a:gd name="connsiteX18" fmla="*/ 2230272 w 3310407"/>
              <a:gd name="connsiteY18" fmla="*/ 2319337 h 2392446"/>
              <a:gd name="connsiteX19" fmla="*/ 2409826 w 3310407"/>
              <a:gd name="connsiteY19" fmla="*/ 2392446 h 2392446"/>
              <a:gd name="connsiteX20" fmla="*/ 2938462 w 3310407"/>
              <a:gd name="connsiteY20" fmla="*/ 2373396 h 2392446"/>
              <a:gd name="connsiteX21" fmla="*/ 2928644 w 3310407"/>
              <a:gd name="connsiteY21" fmla="*/ 2274951 h 2392446"/>
              <a:gd name="connsiteX22" fmla="*/ 3028276 w 3310407"/>
              <a:gd name="connsiteY22" fmla="*/ 2070164 h 2392446"/>
              <a:gd name="connsiteX23" fmla="*/ 3129432 w 3310407"/>
              <a:gd name="connsiteY23" fmla="*/ 1953387 h 2392446"/>
              <a:gd name="connsiteX24" fmla="*/ 3204489 w 3310407"/>
              <a:gd name="connsiteY24" fmla="*/ 1911477 h 2392446"/>
              <a:gd name="connsiteX25" fmla="*/ 3310407 w 3310407"/>
              <a:gd name="connsiteY25" fmla="*/ 1742884 h 2392446"/>
              <a:gd name="connsiteX26" fmla="*/ 2893783 w 3310407"/>
              <a:gd name="connsiteY26" fmla="*/ 1676781 h 2392446"/>
              <a:gd name="connsiteX27" fmla="*/ 2774720 w 3310407"/>
              <a:gd name="connsiteY27" fmla="*/ 1734693 h 2392446"/>
              <a:gd name="connsiteX28" fmla="*/ 2614320 w 3310407"/>
              <a:gd name="connsiteY28" fmla="*/ 1711642 h 2392446"/>
              <a:gd name="connsiteX29" fmla="*/ 2494622 w 3310407"/>
              <a:gd name="connsiteY29" fmla="*/ 1435481 h 2392446"/>
              <a:gd name="connsiteX30" fmla="*/ 2402039 w 3310407"/>
              <a:gd name="connsiteY30" fmla="*/ 1201928 h 2392446"/>
              <a:gd name="connsiteX31" fmla="*/ 2386291 w 3310407"/>
              <a:gd name="connsiteY31" fmla="*/ 957072 h 2392446"/>
              <a:gd name="connsiteX32" fmla="*/ 2227795 w 3310407"/>
              <a:gd name="connsiteY32" fmla="*/ 682752 h 2392446"/>
              <a:gd name="connsiteX33" fmla="*/ 1983955 w 3310407"/>
              <a:gd name="connsiteY33" fmla="*/ 505968 h 2392446"/>
              <a:gd name="connsiteX34" fmla="*/ 1782787 w 3310407"/>
              <a:gd name="connsiteY34" fmla="*/ 213360 h 2392446"/>
              <a:gd name="connsiteX35" fmla="*/ 1697443 w 3310407"/>
              <a:gd name="connsiteY35" fmla="*/ 91440 h 2392446"/>
              <a:gd name="connsiteX36" fmla="*/ 1587715 w 3310407"/>
              <a:gd name="connsiteY36" fmla="*/ 79248 h 2392446"/>
              <a:gd name="connsiteX37" fmla="*/ 1349971 w 3310407"/>
              <a:gd name="connsiteY37" fmla="*/ 24384 h 2392446"/>
              <a:gd name="connsiteX38" fmla="*/ 1374355 w 3310407"/>
              <a:gd name="connsiteY38" fmla="*/ 134112 h 2392446"/>
              <a:gd name="connsiteX39" fmla="*/ 1289011 w 3310407"/>
              <a:gd name="connsiteY39" fmla="*/ 109728 h 2392446"/>
              <a:gd name="connsiteX40" fmla="*/ 1185379 w 3310407"/>
              <a:gd name="connsiteY40" fmla="*/ 146304 h 2392446"/>
              <a:gd name="connsiteX41" fmla="*/ 1124419 w 3310407"/>
              <a:gd name="connsiteY41" fmla="*/ 176784 h 2392446"/>
              <a:gd name="connsiteX42" fmla="*/ 1087843 w 3310407"/>
              <a:gd name="connsiteY42" fmla="*/ 176784 h 2392446"/>
              <a:gd name="connsiteX43" fmla="*/ 959827 w 3310407"/>
              <a:gd name="connsiteY43" fmla="*/ 109728 h 2392446"/>
              <a:gd name="connsiteX44" fmla="*/ 801331 w 3310407"/>
              <a:gd name="connsiteY44" fmla="*/ 0 h 2392446"/>
              <a:gd name="connsiteX45" fmla="*/ 703795 w 3310407"/>
              <a:gd name="connsiteY45" fmla="*/ 79248 h 2392446"/>
              <a:gd name="connsiteX46" fmla="*/ 801331 w 3310407"/>
              <a:gd name="connsiteY46" fmla="*/ 188976 h 2392446"/>
              <a:gd name="connsiteX47" fmla="*/ 807427 w 3310407"/>
              <a:gd name="connsiteY47" fmla="*/ 256032 h 2392446"/>
              <a:gd name="connsiteX48" fmla="*/ 715987 w 3310407"/>
              <a:gd name="connsiteY48" fmla="*/ 201168 h 2392446"/>
              <a:gd name="connsiteX49" fmla="*/ 606259 w 3310407"/>
              <a:gd name="connsiteY49" fmla="*/ 298704 h 2392446"/>
              <a:gd name="connsiteX50" fmla="*/ 537044 w 3310407"/>
              <a:gd name="connsiteY50" fmla="*/ 295783 h 2392446"/>
              <a:gd name="connsiteX51" fmla="*/ 469734 w 3310407"/>
              <a:gd name="connsiteY51"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804987 w 3310407"/>
              <a:gd name="connsiteY14" fmla="*/ 2373395 h 2392446"/>
              <a:gd name="connsiteX15" fmla="*/ 1847850 w 3310407"/>
              <a:gd name="connsiteY15" fmla="*/ 2301957 h 2392446"/>
              <a:gd name="connsiteX16" fmla="*/ 1957388 w 3310407"/>
              <a:gd name="connsiteY16" fmla="*/ 2363870 h 2392446"/>
              <a:gd name="connsiteX17" fmla="*/ 2095500 w 3310407"/>
              <a:gd name="connsiteY17" fmla="*/ 2297196 h 2392446"/>
              <a:gd name="connsiteX18" fmla="*/ 2230272 w 3310407"/>
              <a:gd name="connsiteY18" fmla="*/ 2319337 h 2392446"/>
              <a:gd name="connsiteX19" fmla="*/ 2409826 w 3310407"/>
              <a:gd name="connsiteY19" fmla="*/ 2392446 h 2392446"/>
              <a:gd name="connsiteX20" fmla="*/ 2938462 w 3310407"/>
              <a:gd name="connsiteY20" fmla="*/ 2373396 h 2392446"/>
              <a:gd name="connsiteX21" fmla="*/ 2928644 w 3310407"/>
              <a:gd name="connsiteY21" fmla="*/ 2274951 h 2392446"/>
              <a:gd name="connsiteX22" fmla="*/ 3028276 w 3310407"/>
              <a:gd name="connsiteY22" fmla="*/ 2070164 h 2392446"/>
              <a:gd name="connsiteX23" fmla="*/ 3129432 w 3310407"/>
              <a:gd name="connsiteY23" fmla="*/ 1953387 h 2392446"/>
              <a:gd name="connsiteX24" fmla="*/ 3204489 w 3310407"/>
              <a:gd name="connsiteY24" fmla="*/ 1911477 h 2392446"/>
              <a:gd name="connsiteX25" fmla="*/ 3310407 w 3310407"/>
              <a:gd name="connsiteY25" fmla="*/ 1742884 h 2392446"/>
              <a:gd name="connsiteX26" fmla="*/ 2893783 w 3310407"/>
              <a:gd name="connsiteY26" fmla="*/ 1676781 h 2392446"/>
              <a:gd name="connsiteX27" fmla="*/ 2774720 w 3310407"/>
              <a:gd name="connsiteY27" fmla="*/ 1734693 h 2392446"/>
              <a:gd name="connsiteX28" fmla="*/ 2614320 w 3310407"/>
              <a:gd name="connsiteY28" fmla="*/ 1711642 h 2392446"/>
              <a:gd name="connsiteX29" fmla="*/ 2494622 w 3310407"/>
              <a:gd name="connsiteY29" fmla="*/ 1435481 h 2392446"/>
              <a:gd name="connsiteX30" fmla="*/ 2402039 w 3310407"/>
              <a:gd name="connsiteY30" fmla="*/ 1201928 h 2392446"/>
              <a:gd name="connsiteX31" fmla="*/ 2386291 w 3310407"/>
              <a:gd name="connsiteY31" fmla="*/ 957072 h 2392446"/>
              <a:gd name="connsiteX32" fmla="*/ 2227795 w 3310407"/>
              <a:gd name="connsiteY32" fmla="*/ 682752 h 2392446"/>
              <a:gd name="connsiteX33" fmla="*/ 1983955 w 3310407"/>
              <a:gd name="connsiteY33" fmla="*/ 505968 h 2392446"/>
              <a:gd name="connsiteX34" fmla="*/ 1782787 w 3310407"/>
              <a:gd name="connsiteY34" fmla="*/ 213360 h 2392446"/>
              <a:gd name="connsiteX35" fmla="*/ 1697443 w 3310407"/>
              <a:gd name="connsiteY35" fmla="*/ 91440 h 2392446"/>
              <a:gd name="connsiteX36" fmla="*/ 1587715 w 3310407"/>
              <a:gd name="connsiteY36" fmla="*/ 79248 h 2392446"/>
              <a:gd name="connsiteX37" fmla="*/ 1349971 w 3310407"/>
              <a:gd name="connsiteY37" fmla="*/ 24384 h 2392446"/>
              <a:gd name="connsiteX38" fmla="*/ 1374355 w 3310407"/>
              <a:gd name="connsiteY38" fmla="*/ 134112 h 2392446"/>
              <a:gd name="connsiteX39" fmla="*/ 1289011 w 3310407"/>
              <a:gd name="connsiteY39" fmla="*/ 109728 h 2392446"/>
              <a:gd name="connsiteX40" fmla="*/ 1185379 w 3310407"/>
              <a:gd name="connsiteY40" fmla="*/ 146304 h 2392446"/>
              <a:gd name="connsiteX41" fmla="*/ 1124419 w 3310407"/>
              <a:gd name="connsiteY41" fmla="*/ 176784 h 2392446"/>
              <a:gd name="connsiteX42" fmla="*/ 1087843 w 3310407"/>
              <a:gd name="connsiteY42" fmla="*/ 176784 h 2392446"/>
              <a:gd name="connsiteX43" fmla="*/ 959827 w 3310407"/>
              <a:gd name="connsiteY43" fmla="*/ 109728 h 2392446"/>
              <a:gd name="connsiteX44" fmla="*/ 801331 w 3310407"/>
              <a:gd name="connsiteY44" fmla="*/ 0 h 2392446"/>
              <a:gd name="connsiteX45" fmla="*/ 703795 w 3310407"/>
              <a:gd name="connsiteY45" fmla="*/ 79248 h 2392446"/>
              <a:gd name="connsiteX46" fmla="*/ 801331 w 3310407"/>
              <a:gd name="connsiteY46" fmla="*/ 188976 h 2392446"/>
              <a:gd name="connsiteX47" fmla="*/ 807427 w 3310407"/>
              <a:gd name="connsiteY47" fmla="*/ 256032 h 2392446"/>
              <a:gd name="connsiteX48" fmla="*/ 715987 w 3310407"/>
              <a:gd name="connsiteY48" fmla="*/ 201168 h 2392446"/>
              <a:gd name="connsiteX49" fmla="*/ 606259 w 3310407"/>
              <a:gd name="connsiteY49" fmla="*/ 298704 h 2392446"/>
              <a:gd name="connsiteX50" fmla="*/ 537044 w 3310407"/>
              <a:gd name="connsiteY50" fmla="*/ 295783 h 2392446"/>
              <a:gd name="connsiteX51" fmla="*/ 469734 w 3310407"/>
              <a:gd name="connsiteY51"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476375 w 3310407"/>
              <a:gd name="connsiteY14" fmla="*/ 1997158 h 2392446"/>
              <a:gd name="connsiteX15" fmla="*/ 1804987 w 3310407"/>
              <a:gd name="connsiteY15" fmla="*/ 2373395 h 2392446"/>
              <a:gd name="connsiteX16" fmla="*/ 1847850 w 3310407"/>
              <a:gd name="connsiteY16" fmla="*/ 2301957 h 2392446"/>
              <a:gd name="connsiteX17" fmla="*/ 1957388 w 3310407"/>
              <a:gd name="connsiteY17" fmla="*/ 2363870 h 2392446"/>
              <a:gd name="connsiteX18" fmla="*/ 2095500 w 3310407"/>
              <a:gd name="connsiteY18" fmla="*/ 2297196 h 2392446"/>
              <a:gd name="connsiteX19" fmla="*/ 2230272 w 3310407"/>
              <a:gd name="connsiteY19" fmla="*/ 2319337 h 2392446"/>
              <a:gd name="connsiteX20" fmla="*/ 2409826 w 3310407"/>
              <a:gd name="connsiteY20" fmla="*/ 2392446 h 2392446"/>
              <a:gd name="connsiteX21" fmla="*/ 2938462 w 3310407"/>
              <a:gd name="connsiteY21" fmla="*/ 2373396 h 2392446"/>
              <a:gd name="connsiteX22" fmla="*/ 2928644 w 3310407"/>
              <a:gd name="connsiteY22" fmla="*/ 2274951 h 2392446"/>
              <a:gd name="connsiteX23" fmla="*/ 3028276 w 3310407"/>
              <a:gd name="connsiteY23" fmla="*/ 2070164 h 2392446"/>
              <a:gd name="connsiteX24" fmla="*/ 3129432 w 3310407"/>
              <a:gd name="connsiteY24" fmla="*/ 1953387 h 2392446"/>
              <a:gd name="connsiteX25" fmla="*/ 3204489 w 3310407"/>
              <a:gd name="connsiteY25" fmla="*/ 1911477 h 2392446"/>
              <a:gd name="connsiteX26" fmla="*/ 3310407 w 3310407"/>
              <a:gd name="connsiteY26" fmla="*/ 1742884 h 2392446"/>
              <a:gd name="connsiteX27" fmla="*/ 2893783 w 3310407"/>
              <a:gd name="connsiteY27" fmla="*/ 1676781 h 2392446"/>
              <a:gd name="connsiteX28" fmla="*/ 2774720 w 3310407"/>
              <a:gd name="connsiteY28" fmla="*/ 1734693 h 2392446"/>
              <a:gd name="connsiteX29" fmla="*/ 2614320 w 3310407"/>
              <a:gd name="connsiteY29" fmla="*/ 1711642 h 2392446"/>
              <a:gd name="connsiteX30" fmla="*/ 2494622 w 3310407"/>
              <a:gd name="connsiteY30" fmla="*/ 1435481 h 2392446"/>
              <a:gd name="connsiteX31" fmla="*/ 2402039 w 3310407"/>
              <a:gd name="connsiteY31" fmla="*/ 1201928 h 2392446"/>
              <a:gd name="connsiteX32" fmla="*/ 2386291 w 3310407"/>
              <a:gd name="connsiteY32" fmla="*/ 957072 h 2392446"/>
              <a:gd name="connsiteX33" fmla="*/ 2227795 w 3310407"/>
              <a:gd name="connsiteY33" fmla="*/ 682752 h 2392446"/>
              <a:gd name="connsiteX34" fmla="*/ 1983955 w 3310407"/>
              <a:gd name="connsiteY34" fmla="*/ 505968 h 2392446"/>
              <a:gd name="connsiteX35" fmla="*/ 1782787 w 3310407"/>
              <a:gd name="connsiteY35" fmla="*/ 213360 h 2392446"/>
              <a:gd name="connsiteX36" fmla="*/ 1697443 w 3310407"/>
              <a:gd name="connsiteY36" fmla="*/ 91440 h 2392446"/>
              <a:gd name="connsiteX37" fmla="*/ 1587715 w 3310407"/>
              <a:gd name="connsiteY37" fmla="*/ 79248 h 2392446"/>
              <a:gd name="connsiteX38" fmla="*/ 1349971 w 3310407"/>
              <a:gd name="connsiteY38" fmla="*/ 24384 h 2392446"/>
              <a:gd name="connsiteX39" fmla="*/ 1374355 w 3310407"/>
              <a:gd name="connsiteY39" fmla="*/ 134112 h 2392446"/>
              <a:gd name="connsiteX40" fmla="*/ 1289011 w 3310407"/>
              <a:gd name="connsiteY40" fmla="*/ 109728 h 2392446"/>
              <a:gd name="connsiteX41" fmla="*/ 1185379 w 3310407"/>
              <a:gd name="connsiteY41" fmla="*/ 146304 h 2392446"/>
              <a:gd name="connsiteX42" fmla="*/ 1124419 w 3310407"/>
              <a:gd name="connsiteY42" fmla="*/ 176784 h 2392446"/>
              <a:gd name="connsiteX43" fmla="*/ 1087843 w 3310407"/>
              <a:gd name="connsiteY43" fmla="*/ 176784 h 2392446"/>
              <a:gd name="connsiteX44" fmla="*/ 959827 w 3310407"/>
              <a:gd name="connsiteY44" fmla="*/ 109728 h 2392446"/>
              <a:gd name="connsiteX45" fmla="*/ 801331 w 3310407"/>
              <a:gd name="connsiteY45" fmla="*/ 0 h 2392446"/>
              <a:gd name="connsiteX46" fmla="*/ 703795 w 3310407"/>
              <a:gd name="connsiteY46" fmla="*/ 79248 h 2392446"/>
              <a:gd name="connsiteX47" fmla="*/ 801331 w 3310407"/>
              <a:gd name="connsiteY47" fmla="*/ 188976 h 2392446"/>
              <a:gd name="connsiteX48" fmla="*/ 807427 w 3310407"/>
              <a:gd name="connsiteY48" fmla="*/ 256032 h 2392446"/>
              <a:gd name="connsiteX49" fmla="*/ 715987 w 3310407"/>
              <a:gd name="connsiteY49" fmla="*/ 201168 h 2392446"/>
              <a:gd name="connsiteX50" fmla="*/ 606259 w 3310407"/>
              <a:gd name="connsiteY50" fmla="*/ 298704 h 2392446"/>
              <a:gd name="connsiteX51" fmla="*/ 537044 w 3310407"/>
              <a:gd name="connsiteY51" fmla="*/ 295783 h 2392446"/>
              <a:gd name="connsiteX52" fmla="*/ 469734 w 3310407"/>
              <a:gd name="connsiteY52"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585912 w 3310407"/>
              <a:gd name="connsiteY14" fmla="*/ 2297195 h 2392446"/>
              <a:gd name="connsiteX15" fmla="*/ 1804987 w 3310407"/>
              <a:gd name="connsiteY15" fmla="*/ 2373395 h 2392446"/>
              <a:gd name="connsiteX16" fmla="*/ 1847850 w 3310407"/>
              <a:gd name="connsiteY16" fmla="*/ 2301957 h 2392446"/>
              <a:gd name="connsiteX17" fmla="*/ 1957388 w 3310407"/>
              <a:gd name="connsiteY17" fmla="*/ 2363870 h 2392446"/>
              <a:gd name="connsiteX18" fmla="*/ 2095500 w 3310407"/>
              <a:gd name="connsiteY18" fmla="*/ 2297196 h 2392446"/>
              <a:gd name="connsiteX19" fmla="*/ 2230272 w 3310407"/>
              <a:gd name="connsiteY19" fmla="*/ 2319337 h 2392446"/>
              <a:gd name="connsiteX20" fmla="*/ 2409826 w 3310407"/>
              <a:gd name="connsiteY20" fmla="*/ 2392446 h 2392446"/>
              <a:gd name="connsiteX21" fmla="*/ 2938462 w 3310407"/>
              <a:gd name="connsiteY21" fmla="*/ 2373396 h 2392446"/>
              <a:gd name="connsiteX22" fmla="*/ 2928644 w 3310407"/>
              <a:gd name="connsiteY22" fmla="*/ 2274951 h 2392446"/>
              <a:gd name="connsiteX23" fmla="*/ 3028276 w 3310407"/>
              <a:gd name="connsiteY23" fmla="*/ 2070164 h 2392446"/>
              <a:gd name="connsiteX24" fmla="*/ 3129432 w 3310407"/>
              <a:gd name="connsiteY24" fmla="*/ 1953387 h 2392446"/>
              <a:gd name="connsiteX25" fmla="*/ 3204489 w 3310407"/>
              <a:gd name="connsiteY25" fmla="*/ 1911477 h 2392446"/>
              <a:gd name="connsiteX26" fmla="*/ 3310407 w 3310407"/>
              <a:gd name="connsiteY26" fmla="*/ 1742884 h 2392446"/>
              <a:gd name="connsiteX27" fmla="*/ 2893783 w 3310407"/>
              <a:gd name="connsiteY27" fmla="*/ 1676781 h 2392446"/>
              <a:gd name="connsiteX28" fmla="*/ 2774720 w 3310407"/>
              <a:gd name="connsiteY28" fmla="*/ 1734693 h 2392446"/>
              <a:gd name="connsiteX29" fmla="*/ 2614320 w 3310407"/>
              <a:gd name="connsiteY29" fmla="*/ 1711642 h 2392446"/>
              <a:gd name="connsiteX30" fmla="*/ 2494622 w 3310407"/>
              <a:gd name="connsiteY30" fmla="*/ 1435481 h 2392446"/>
              <a:gd name="connsiteX31" fmla="*/ 2402039 w 3310407"/>
              <a:gd name="connsiteY31" fmla="*/ 1201928 h 2392446"/>
              <a:gd name="connsiteX32" fmla="*/ 2386291 w 3310407"/>
              <a:gd name="connsiteY32" fmla="*/ 957072 h 2392446"/>
              <a:gd name="connsiteX33" fmla="*/ 2227795 w 3310407"/>
              <a:gd name="connsiteY33" fmla="*/ 682752 h 2392446"/>
              <a:gd name="connsiteX34" fmla="*/ 1983955 w 3310407"/>
              <a:gd name="connsiteY34" fmla="*/ 505968 h 2392446"/>
              <a:gd name="connsiteX35" fmla="*/ 1782787 w 3310407"/>
              <a:gd name="connsiteY35" fmla="*/ 213360 h 2392446"/>
              <a:gd name="connsiteX36" fmla="*/ 1697443 w 3310407"/>
              <a:gd name="connsiteY36" fmla="*/ 91440 h 2392446"/>
              <a:gd name="connsiteX37" fmla="*/ 1587715 w 3310407"/>
              <a:gd name="connsiteY37" fmla="*/ 79248 h 2392446"/>
              <a:gd name="connsiteX38" fmla="*/ 1349971 w 3310407"/>
              <a:gd name="connsiteY38" fmla="*/ 24384 h 2392446"/>
              <a:gd name="connsiteX39" fmla="*/ 1374355 w 3310407"/>
              <a:gd name="connsiteY39" fmla="*/ 134112 h 2392446"/>
              <a:gd name="connsiteX40" fmla="*/ 1289011 w 3310407"/>
              <a:gd name="connsiteY40" fmla="*/ 109728 h 2392446"/>
              <a:gd name="connsiteX41" fmla="*/ 1185379 w 3310407"/>
              <a:gd name="connsiteY41" fmla="*/ 146304 h 2392446"/>
              <a:gd name="connsiteX42" fmla="*/ 1124419 w 3310407"/>
              <a:gd name="connsiteY42" fmla="*/ 176784 h 2392446"/>
              <a:gd name="connsiteX43" fmla="*/ 1087843 w 3310407"/>
              <a:gd name="connsiteY43" fmla="*/ 176784 h 2392446"/>
              <a:gd name="connsiteX44" fmla="*/ 959827 w 3310407"/>
              <a:gd name="connsiteY44" fmla="*/ 109728 h 2392446"/>
              <a:gd name="connsiteX45" fmla="*/ 801331 w 3310407"/>
              <a:gd name="connsiteY45" fmla="*/ 0 h 2392446"/>
              <a:gd name="connsiteX46" fmla="*/ 703795 w 3310407"/>
              <a:gd name="connsiteY46" fmla="*/ 79248 h 2392446"/>
              <a:gd name="connsiteX47" fmla="*/ 801331 w 3310407"/>
              <a:gd name="connsiteY47" fmla="*/ 188976 h 2392446"/>
              <a:gd name="connsiteX48" fmla="*/ 807427 w 3310407"/>
              <a:gd name="connsiteY48" fmla="*/ 256032 h 2392446"/>
              <a:gd name="connsiteX49" fmla="*/ 715987 w 3310407"/>
              <a:gd name="connsiteY49" fmla="*/ 201168 h 2392446"/>
              <a:gd name="connsiteX50" fmla="*/ 606259 w 3310407"/>
              <a:gd name="connsiteY50" fmla="*/ 298704 h 2392446"/>
              <a:gd name="connsiteX51" fmla="*/ 537044 w 3310407"/>
              <a:gd name="connsiteY51" fmla="*/ 295783 h 2392446"/>
              <a:gd name="connsiteX52" fmla="*/ 469734 w 3310407"/>
              <a:gd name="connsiteY52"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343025 w 3310407"/>
              <a:gd name="connsiteY14" fmla="*/ 1959058 h 2392446"/>
              <a:gd name="connsiteX15" fmla="*/ 1585912 w 3310407"/>
              <a:gd name="connsiteY15" fmla="*/ 2297195 h 2392446"/>
              <a:gd name="connsiteX16" fmla="*/ 1804987 w 3310407"/>
              <a:gd name="connsiteY16" fmla="*/ 2373395 h 2392446"/>
              <a:gd name="connsiteX17" fmla="*/ 1847850 w 3310407"/>
              <a:gd name="connsiteY17" fmla="*/ 2301957 h 2392446"/>
              <a:gd name="connsiteX18" fmla="*/ 1957388 w 3310407"/>
              <a:gd name="connsiteY18" fmla="*/ 2363870 h 2392446"/>
              <a:gd name="connsiteX19" fmla="*/ 2095500 w 3310407"/>
              <a:gd name="connsiteY19" fmla="*/ 2297196 h 2392446"/>
              <a:gd name="connsiteX20" fmla="*/ 2230272 w 3310407"/>
              <a:gd name="connsiteY20" fmla="*/ 2319337 h 2392446"/>
              <a:gd name="connsiteX21" fmla="*/ 2409826 w 3310407"/>
              <a:gd name="connsiteY21" fmla="*/ 2392446 h 2392446"/>
              <a:gd name="connsiteX22" fmla="*/ 2938462 w 3310407"/>
              <a:gd name="connsiteY22" fmla="*/ 2373396 h 2392446"/>
              <a:gd name="connsiteX23" fmla="*/ 2928644 w 3310407"/>
              <a:gd name="connsiteY23" fmla="*/ 2274951 h 2392446"/>
              <a:gd name="connsiteX24" fmla="*/ 3028276 w 3310407"/>
              <a:gd name="connsiteY24" fmla="*/ 2070164 h 2392446"/>
              <a:gd name="connsiteX25" fmla="*/ 3129432 w 3310407"/>
              <a:gd name="connsiteY25" fmla="*/ 1953387 h 2392446"/>
              <a:gd name="connsiteX26" fmla="*/ 3204489 w 3310407"/>
              <a:gd name="connsiteY26" fmla="*/ 1911477 h 2392446"/>
              <a:gd name="connsiteX27" fmla="*/ 3310407 w 3310407"/>
              <a:gd name="connsiteY27" fmla="*/ 1742884 h 2392446"/>
              <a:gd name="connsiteX28" fmla="*/ 2893783 w 3310407"/>
              <a:gd name="connsiteY28" fmla="*/ 1676781 h 2392446"/>
              <a:gd name="connsiteX29" fmla="*/ 2774720 w 3310407"/>
              <a:gd name="connsiteY29" fmla="*/ 1734693 h 2392446"/>
              <a:gd name="connsiteX30" fmla="*/ 2614320 w 3310407"/>
              <a:gd name="connsiteY30" fmla="*/ 1711642 h 2392446"/>
              <a:gd name="connsiteX31" fmla="*/ 2494622 w 3310407"/>
              <a:gd name="connsiteY31" fmla="*/ 1435481 h 2392446"/>
              <a:gd name="connsiteX32" fmla="*/ 2402039 w 3310407"/>
              <a:gd name="connsiteY32" fmla="*/ 1201928 h 2392446"/>
              <a:gd name="connsiteX33" fmla="*/ 2386291 w 3310407"/>
              <a:gd name="connsiteY33" fmla="*/ 957072 h 2392446"/>
              <a:gd name="connsiteX34" fmla="*/ 2227795 w 3310407"/>
              <a:gd name="connsiteY34" fmla="*/ 682752 h 2392446"/>
              <a:gd name="connsiteX35" fmla="*/ 1983955 w 3310407"/>
              <a:gd name="connsiteY35" fmla="*/ 505968 h 2392446"/>
              <a:gd name="connsiteX36" fmla="*/ 1782787 w 3310407"/>
              <a:gd name="connsiteY36" fmla="*/ 213360 h 2392446"/>
              <a:gd name="connsiteX37" fmla="*/ 1697443 w 3310407"/>
              <a:gd name="connsiteY37" fmla="*/ 91440 h 2392446"/>
              <a:gd name="connsiteX38" fmla="*/ 1587715 w 3310407"/>
              <a:gd name="connsiteY38" fmla="*/ 79248 h 2392446"/>
              <a:gd name="connsiteX39" fmla="*/ 1349971 w 3310407"/>
              <a:gd name="connsiteY39" fmla="*/ 24384 h 2392446"/>
              <a:gd name="connsiteX40" fmla="*/ 1374355 w 3310407"/>
              <a:gd name="connsiteY40" fmla="*/ 134112 h 2392446"/>
              <a:gd name="connsiteX41" fmla="*/ 1289011 w 3310407"/>
              <a:gd name="connsiteY41" fmla="*/ 109728 h 2392446"/>
              <a:gd name="connsiteX42" fmla="*/ 1185379 w 3310407"/>
              <a:gd name="connsiteY42" fmla="*/ 146304 h 2392446"/>
              <a:gd name="connsiteX43" fmla="*/ 1124419 w 3310407"/>
              <a:gd name="connsiteY43" fmla="*/ 176784 h 2392446"/>
              <a:gd name="connsiteX44" fmla="*/ 1087843 w 3310407"/>
              <a:gd name="connsiteY44" fmla="*/ 176784 h 2392446"/>
              <a:gd name="connsiteX45" fmla="*/ 959827 w 3310407"/>
              <a:gd name="connsiteY45" fmla="*/ 109728 h 2392446"/>
              <a:gd name="connsiteX46" fmla="*/ 801331 w 3310407"/>
              <a:gd name="connsiteY46" fmla="*/ 0 h 2392446"/>
              <a:gd name="connsiteX47" fmla="*/ 703795 w 3310407"/>
              <a:gd name="connsiteY47" fmla="*/ 79248 h 2392446"/>
              <a:gd name="connsiteX48" fmla="*/ 801331 w 3310407"/>
              <a:gd name="connsiteY48" fmla="*/ 188976 h 2392446"/>
              <a:gd name="connsiteX49" fmla="*/ 807427 w 3310407"/>
              <a:gd name="connsiteY49" fmla="*/ 256032 h 2392446"/>
              <a:gd name="connsiteX50" fmla="*/ 715987 w 3310407"/>
              <a:gd name="connsiteY50" fmla="*/ 201168 h 2392446"/>
              <a:gd name="connsiteX51" fmla="*/ 606259 w 3310407"/>
              <a:gd name="connsiteY51" fmla="*/ 298704 h 2392446"/>
              <a:gd name="connsiteX52" fmla="*/ 537044 w 3310407"/>
              <a:gd name="connsiteY52" fmla="*/ 295783 h 2392446"/>
              <a:gd name="connsiteX53" fmla="*/ 469734 w 3310407"/>
              <a:gd name="connsiteY53"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457325 w 3310407"/>
              <a:gd name="connsiteY14" fmla="*/ 2192421 h 2392446"/>
              <a:gd name="connsiteX15" fmla="*/ 1585912 w 3310407"/>
              <a:gd name="connsiteY15" fmla="*/ 2297195 h 2392446"/>
              <a:gd name="connsiteX16" fmla="*/ 1804987 w 3310407"/>
              <a:gd name="connsiteY16" fmla="*/ 2373395 h 2392446"/>
              <a:gd name="connsiteX17" fmla="*/ 1847850 w 3310407"/>
              <a:gd name="connsiteY17" fmla="*/ 2301957 h 2392446"/>
              <a:gd name="connsiteX18" fmla="*/ 1957388 w 3310407"/>
              <a:gd name="connsiteY18" fmla="*/ 2363870 h 2392446"/>
              <a:gd name="connsiteX19" fmla="*/ 2095500 w 3310407"/>
              <a:gd name="connsiteY19" fmla="*/ 2297196 h 2392446"/>
              <a:gd name="connsiteX20" fmla="*/ 2230272 w 3310407"/>
              <a:gd name="connsiteY20" fmla="*/ 2319337 h 2392446"/>
              <a:gd name="connsiteX21" fmla="*/ 2409826 w 3310407"/>
              <a:gd name="connsiteY21" fmla="*/ 2392446 h 2392446"/>
              <a:gd name="connsiteX22" fmla="*/ 2938462 w 3310407"/>
              <a:gd name="connsiteY22" fmla="*/ 2373396 h 2392446"/>
              <a:gd name="connsiteX23" fmla="*/ 2928644 w 3310407"/>
              <a:gd name="connsiteY23" fmla="*/ 2274951 h 2392446"/>
              <a:gd name="connsiteX24" fmla="*/ 3028276 w 3310407"/>
              <a:gd name="connsiteY24" fmla="*/ 2070164 h 2392446"/>
              <a:gd name="connsiteX25" fmla="*/ 3129432 w 3310407"/>
              <a:gd name="connsiteY25" fmla="*/ 1953387 h 2392446"/>
              <a:gd name="connsiteX26" fmla="*/ 3204489 w 3310407"/>
              <a:gd name="connsiteY26" fmla="*/ 1911477 h 2392446"/>
              <a:gd name="connsiteX27" fmla="*/ 3310407 w 3310407"/>
              <a:gd name="connsiteY27" fmla="*/ 1742884 h 2392446"/>
              <a:gd name="connsiteX28" fmla="*/ 2893783 w 3310407"/>
              <a:gd name="connsiteY28" fmla="*/ 1676781 h 2392446"/>
              <a:gd name="connsiteX29" fmla="*/ 2774720 w 3310407"/>
              <a:gd name="connsiteY29" fmla="*/ 1734693 h 2392446"/>
              <a:gd name="connsiteX30" fmla="*/ 2614320 w 3310407"/>
              <a:gd name="connsiteY30" fmla="*/ 1711642 h 2392446"/>
              <a:gd name="connsiteX31" fmla="*/ 2494622 w 3310407"/>
              <a:gd name="connsiteY31" fmla="*/ 1435481 h 2392446"/>
              <a:gd name="connsiteX32" fmla="*/ 2402039 w 3310407"/>
              <a:gd name="connsiteY32" fmla="*/ 1201928 h 2392446"/>
              <a:gd name="connsiteX33" fmla="*/ 2386291 w 3310407"/>
              <a:gd name="connsiteY33" fmla="*/ 957072 h 2392446"/>
              <a:gd name="connsiteX34" fmla="*/ 2227795 w 3310407"/>
              <a:gd name="connsiteY34" fmla="*/ 682752 h 2392446"/>
              <a:gd name="connsiteX35" fmla="*/ 1983955 w 3310407"/>
              <a:gd name="connsiteY35" fmla="*/ 505968 h 2392446"/>
              <a:gd name="connsiteX36" fmla="*/ 1782787 w 3310407"/>
              <a:gd name="connsiteY36" fmla="*/ 213360 h 2392446"/>
              <a:gd name="connsiteX37" fmla="*/ 1697443 w 3310407"/>
              <a:gd name="connsiteY37" fmla="*/ 91440 h 2392446"/>
              <a:gd name="connsiteX38" fmla="*/ 1587715 w 3310407"/>
              <a:gd name="connsiteY38" fmla="*/ 79248 h 2392446"/>
              <a:gd name="connsiteX39" fmla="*/ 1349971 w 3310407"/>
              <a:gd name="connsiteY39" fmla="*/ 24384 h 2392446"/>
              <a:gd name="connsiteX40" fmla="*/ 1374355 w 3310407"/>
              <a:gd name="connsiteY40" fmla="*/ 134112 h 2392446"/>
              <a:gd name="connsiteX41" fmla="*/ 1289011 w 3310407"/>
              <a:gd name="connsiteY41" fmla="*/ 109728 h 2392446"/>
              <a:gd name="connsiteX42" fmla="*/ 1185379 w 3310407"/>
              <a:gd name="connsiteY42" fmla="*/ 146304 h 2392446"/>
              <a:gd name="connsiteX43" fmla="*/ 1124419 w 3310407"/>
              <a:gd name="connsiteY43" fmla="*/ 176784 h 2392446"/>
              <a:gd name="connsiteX44" fmla="*/ 1087843 w 3310407"/>
              <a:gd name="connsiteY44" fmla="*/ 176784 h 2392446"/>
              <a:gd name="connsiteX45" fmla="*/ 959827 w 3310407"/>
              <a:gd name="connsiteY45" fmla="*/ 109728 h 2392446"/>
              <a:gd name="connsiteX46" fmla="*/ 801331 w 3310407"/>
              <a:gd name="connsiteY46" fmla="*/ 0 h 2392446"/>
              <a:gd name="connsiteX47" fmla="*/ 703795 w 3310407"/>
              <a:gd name="connsiteY47" fmla="*/ 79248 h 2392446"/>
              <a:gd name="connsiteX48" fmla="*/ 801331 w 3310407"/>
              <a:gd name="connsiteY48" fmla="*/ 188976 h 2392446"/>
              <a:gd name="connsiteX49" fmla="*/ 807427 w 3310407"/>
              <a:gd name="connsiteY49" fmla="*/ 256032 h 2392446"/>
              <a:gd name="connsiteX50" fmla="*/ 715987 w 3310407"/>
              <a:gd name="connsiteY50" fmla="*/ 201168 h 2392446"/>
              <a:gd name="connsiteX51" fmla="*/ 606259 w 3310407"/>
              <a:gd name="connsiteY51" fmla="*/ 298704 h 2392446"/>
              <a:gd name="connsiteX52" fmla="*/ 537044 w 3310407"/>
              <a:gd name="connsiteY52" fmla="*/ 295783 h 2392446"/>
              <a:gd name="connsiteX53" fmla="*/ 469734 w 3310407"/>
              <a:gd name="connsiteY53"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457325 w 3310407"/>
              <a:gd name="connsiteY14" fmla="*/ 2208296 h 2392446"/>
              <a:gd name="connsiteX15" fmla="*/ 1585912 w 3310407"/>
              <a:gd name="connsiteY15" fmla="*/ 2297195 h 2392446"/>
              <a:gd name="connsiteX16" fmla="*/ 1804987 w 3310407"/>
              <a:gd name="connsiteY16" fmla="*/ 2373395 h 2392446"/>
              <a:gd name="connsiteX17" fmla="*/ 1847850 w 3310407"/>
              <a:gd name="connsiteY17" fmla="*/ 2301957 h 2392446"/>
              <a:gd name="connsiteX18" fmla="*/ 1957388 w 3310407"/>
              <a:gd name="connsiteY18" fmla="*/ 2363870 h 2392446"/>
              <a:gd name="connsiteX19" fmla="*/ 2095500 w 3310407"/>
              <a:gd name="connsiteY19" fmla="*/ 2297196 h 2392446"/>
              <a:gd name="connsiteX20" fmla="*/ 2230272 w 3310407"/>
              <a:gd name="connsiteY20" fmla="*/ 2319337 h 2392446"/>
              <a:gd name="connsiteX21" fmla="*/ 2409826 w 3310407"/>
              <a:gd name="connsiteY21" fmla="*/ 2392446 h 2392446"/>
              <a:gd name="connsiteX22" fmla="*/ 2938462 w 3310407"/>
              <a:gd name="connsiteY22" fmla="*/ 2373396 h 2392446"/>
              <a:gd name="connsiteX23" fmla="*/ 2928644 w 3310407"/>
              <a:gd name="connsiteY23" fmla="*/ 2274951 h 2392446"/>
              <a:gd name="connsiteX24" fmla="*/ 3028276 w 3310407"/>
              <a:gd name="connsiteY24" fmla="*/ 2070164 h 2392446"/>
              <a:gd name="connsiteX25" fmla="*/ 3129432 w 3310407"/>
              <a:gd name="connsiteY25" fmla="*/ 1953387 h 2392446"/>
              <a:gd name="connsiteX26" fmla="*/ 3204489 w 3310407"/>
              <a:gd name="connsiteY26" fmla="*/ 1911477 h 2392446"/>
              <a:gd name="connsiteX27" fmla="*/ 3310407 w 3310407"/>
              <a:gd name="connsiteY27" fmla="*/ 1742884 h 2392446"/>
              <a:gd name="connsiteX28" fmla="*/ 2893783 w 3310407"/>
              <a:gd name="connsiteY28" fmla="*/ 1676781 h 2392446"/>
              <a:gd name="connsiteX29" fmla="*/ 2774720 w 3310407"/>
              <a:gd name="connsiteY29" fmla="*/ 1734693 h 2392446"/>
              <a:gd name="connsiteX30" fmla="*/ 2614320 w 3310407"/>
              <a:gd name="connsiteY30" fmla="*/ 1711642 h 2392446"/>
              <a:gd name="connsiteX31" fmla="*/ 2494622 w 3310407"/>
              <a:gd name="connsiteY31" fmla="*/ 1435481 h 2392446"/>
              <a:gd name="connsiteX32" fmla="*/ 2402039 w 3310407"/>
              <a:gd name="connsiteY32" fmla="*/ 1201928 h 2392446"/>
              <a:gd name="connsiteX33" fmla="*/ 2386291 w 3310407"/>
              <a:gd name="connsiteY33" fmla="*/ 957072 h 2392446"/>
              <a:gd name="connsiteX34" fmla="*/ 2227795 w 3310407"/>
              <a:gd name="connsiteY34" fmla="*/ 682752 h 2392446"/>
              <a:gd name="connsiteX35" fmla="*/ 1983955 w 3310407"/>
              <a:gd name="connsiteY35" fmla="*/ 505968 h 2392446"/>
              <a:gd name="connsiteX36" fmla="*/ 1782787 w 3310407"/>
              <a:gd name="connsiteY36" fmla="*/ 213360 h 2392446"/>
              <a:gd name="connsiteX37" fmla="*/ 1697443 w 3310407"/>
              <a:gd name="connsiteY37" fmla="*/ 91440 h 2392446"/>
              <a:gd name="connsiteX38" fmla="*/ 1587715 w 3310407"/>
              <a:gd name="connsiteY38" fmla="*/ 79248 h 2392446"/>
              <a:gd name="connsiteX39" fmla="*/ 1349971 w 3310407"/>
              <a:gd name="connsiteY39" fmla="*/ 24384 h 2392446"/>
              <a:gd name="connsiteX40" fmla="*/ 1374355 w 3310407"/>
              <a:gd name="connsiteY40" fmla="*/ 134112 h 2392446"/>
              <a:gd name="connsiteX41" fmla="*/ 1289011 w 3310407"/>
              <a:gd name="connsiteY41" fmla="*/ 109728 h 2392446"/>
              <a:gd name="connsiteX42" fmla="*/ 1185379 w 3310407"/>
              <a:gd name="connsiteY42" fmla="*/ 146304 h 2392446"/>
              <a:gd name="connsiteX43" fmla="*/ 1124419 w 3310407"/>
              <a:gd name="connsiteY43" fmla="*/ 176784 h 2392446"/>
              <a:gd name="connsiteX44" fmla="*/ 1087843 w 3310407"/>
              <a:gd name="connsiteY44" fmla="*/ 176784 h 2392446"/>
              <a:gd name="connsiteX45" fmla="*/ 959827 w 3310407"/>
              <a:gd name="connsiteY45" fmla="*/ 109728 h 2392446"/>
              <a:gd name="connsiteX46" fmla="*/ 801331 w 3310407"/>
              <a:gd name="connsiteY46" fmla="*/ 0 h 2392446"/>
              <a:gd name="connsiteX47" fmla="*/ 703795 w 3310407"/>
              <a:gd name="connsiteY47" fmla="*/ 79248 h 2392446"/>
              <a:gd name="connsiteX48" fmla="*/ 801331 w 3310407"/>
              <a:gd name="connsiteY48" fmla="*/ 188976 h 2392446"/>
              <a:gd name="connsiteX49" fmla="*/ 807427 w 3310407"/>
              <a:gd name="connsiteY49" fmla="*/ 256032 h 2392446"/>
              <a:gd name="connsiteX50" fmla="*/ 715987 w 3310407"/>
              <a:gd name="connsiteY50" fmla="*/ 201168 h 2392446"/>
              <a:gd name="connsiteX51" fmla="*/ 606259 w 3310407"/>
              <a:gd name="connsiteY51" fmla="*/ 298704 h 2392446"/>
              <a:gd name="connsiteX52" fmla="*/ 537044 w 3310407"/>
              <a:gd name="connsiteY52" fmla="*/ 295783 h 2392446"/>
              <a:gd name="connsiteX53" fmla="*/ 469734 w 3310407"/>
              <a:gd name="connsiteY53"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457325 w 3310407"/>
              <a:gd name="connsiteY14" fmla="*/ 2208296 h 2392446"/>
              <a:gd name="connsiteX15" fmla="*/ 1570037 w 3310407"/>
              <a:gd name="connsiteY15" fmla="*/ 2297195 h 2392446"/>
              <a:gd name="connsiteX16" fmla="*/ 1804987 w 3310407"/>
              <a:gd name="connsiteY16" fmla="*/ 2373395 h 2392446"/>
              <a:gd name="connsiteX17" fmla="*/ 1847850 w 3310407"/>
              <a:gd name="connsiteY17" fmla="*/ 2301957 h 2392446"/>
              <a:gd name="connsiteX18" fmla="*/ 1957388 w 3310407"/>
              <a:gd name="connsiteY18" fmla="*/ 2363870 h 2392446"/>
              <a:gd name="connsiteX19" fmla="*/ 2095500 w 3310407"/>
              <a:gd name="connsiteY19" fmla="*/ 2297196 h 2392446"/>
              <a:gd name="connsiteX20" fmla="*/ 2230272 w 3310407"/>
              <a:gd name="connsiteY20" fmla="*/ 2319337 h 2392446"/>
              <a:gd name="connsiteX21" fmla="*/ 2409826 w 3310407"/>
              <a:gd name="connsiteY21" fmla="*/ 2392446 h 2392446"/>
              <a:gd name="connsiteX22" fmla="*/ 2938462 w 3310407"/>
              <a:gd name="connsiteY22" fmla="*/ 2373396 h 2392446"/>
              <a:gd name="connsiteX23" fmla="*/ 2928644 w 3310407"/>
              <a:gd name="connsiteY23" fmla="*/ 2274951 h 2392446"/>
              <a:gd name="connsiteX24" fmla="*/ 3028276 w 3310407"/>
              <a:gd name="connsiteY24" fmla="*/ 2070164 h 2392446"/>
              <a:gd name="connsiteX25" fmla="*/ 3129432 w 3310407"/>
              <a:gd name="connsiteY25" fmla="*/ 1953387 h 2392446"/>
              <a:gd name="connsiteX26" fmla="*/ 3204489 w 3310407"/>
              <a:gd name="connsiteY26" fmla="*/ 1911477 h 2392446"/>
              <a:gd name="connsiteX27" fmla="*/ 3310407 w 3310407"/>
              <a:gd name="connsiteY27" fmla="*/ 1742884 h 2392446"/>
              <a:gd name="connsiteX28" fmla="*/ 2893783 w 3310407"/>
              <a:gd name="connsiteY28" fmla="*/ 1676781 h 2392446"/>
              <a:gd name="connsiteX29" fmla="*/ 2774720 w 3310407"/>
              <a:gd name="connsiteY29" fmla="*/ 1734693 h 2392446"/>
              <a:gd name="connsiteX30" fmla="*/ 2614320 w 3310407"/>
              <a:gd name="connsiteY30" fmla="*/ 1711642 h 2392446"/>
              <a:gd name="connsiteX31" fmla="*/ 2494622 w 3310407"/>
              <a:gd name="connsiteY31" fmla="*/ 1435481 h 2392446"/>
              <a:gd name="connsiteX32" fmla="*/ 2402039 w 3310407"/>
              <a:gd name="connsiteY32" fmla="*/ 1201928 h 2392446"/>
              <a:gd name="connsiteX33" fmla="*/ 2386291 w 3310407"/>
              <a:gd name="connsiteY33" fmla="*/ 957072 h 2392446"/>
              <a:gd name="connsiteX34" fmla="*/ 2227795 w 3310407"/>
              <a:gd name="connsiteY34" fmla="*/ 682752 h 2392446"/>
              <a:gd name="connsiteX35" fmla="*/ 1983955 w 3310407"/>
              <a:gd name="connsiteY35" fmla="*/ 505968 h 2392446"/>
              <a:gd name="connsiteX36" fmla="*/ 1782787 w 3310407"/>
              <a:gd name="connsiteY36" fmla="*/ 213360 h 2392446"/>
              <a:gd name="connsiteX37" fmla="*/ 1697443 w 3310407"/>
              <a:gd name="connsiteY37" fmla="*/ 91440 h 2392446"/>
              <a:gd name="connsiteX38" fmla="*/ 1587715 w 3310407"/>
              <a:gd name="connsiteY38" fmla="*/ 79248 h 2392446"/>
              <a:gd name="connsiteX39" fmla="*/ 1349971 w 3310407"/>
              <a:gd name="connsiteY39" fmla="*/ 24384 h 2392446"/>
              <a:gd name="connsiteX40" fmla="*/ 1374355 w 3310407"/>
              <a:gd name="connsiteY40" fmla="*/ 134112 h 2392446"/>
              <a:gd name="connsiteX41" fmla="*/ 1289011 w 3310407"/>
              <a:gd name="connsiteY41" fmla="*/ 109728 h 2392446"/>
              <a:gd name="connsiteX42" fmla="*/ 1185379 w 3310407"/>
              <a:gd name="connsiteY42" fmla="*/ 146304 h 2392446"/>
              <a:gd name="connsiteX43" fmla="*/ 1124419 w 3310407"/>
              <a:gd name="connsiteY43" fmla="*/ 176784 h 2392446"/>
              <a:gd name="connsiteX44" fmla="*/ 1087843 w 3310407"/>
              <a:gd name="connsiteY44" fmla="*/ 176784 h 2392446"/>
              <a:gd name="connsiteX45" fmla="*/ 959827 w 3310407"/>
              <a:gd name="connsiteY45" fmla="*/ 109728 h 2392446"/>
              <a:gd name="connsiteX46" fmla="*/ 801331 w 3310407"/>
              <a:gd name="connsiteY46" fmla="*/ 0 h 2392446"/>
              <a:gd name="connsiteX47" fmla="*/ 703795 w 3310407"/>
              <a:gd name="connsiteY47" fmla="*/ 79248 h 2392446"/>
              <a:gd name="connsiteX48" fmla="*/ 801331 w 3310407"/>
              <a:gd name="connsiteY48" fmla="*/ 188976 h 2392446"/>
              <a:gd name="connsiteX49" fmla="*/ 807427 w 3310407"/>
              <a:gd name="connsiteY49" fmla="*/ 256032 h 2392446"/>
              <a:gd name="connsiteX50" fmla="*/ 715987 w 3310407"/>
              <a:gd name="connsiteY50" fmla="*/ 201168 h 2392446"/>
              <a:gd name="connsiteX51" fmla="*/ 606259 w 3310407"/>
              <a:gd name="connsiteY51" fmla="*/ 298704 h 2392446"/>
              <a:gd name="connsiteX52" fmla="*/ 537044 w 3310407"/>
              <a:gd name="connsiteY52" fmla="*/ 295783 h 2392446"/>
              <a:gd name="connsiteX53" fmla="*/ 469734 w 3310407"/>
              <a:gd name="connsiteY53"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270000 w 3310407"/>
              <a:gd name="connsiteY14" fmla="*/ 1890795 h 2392446"/>
              <a:gd name="connsiteX15" fmla="*/ 1457325 w 3310407"/>
              <a:gd name="connsiteY15" fmla="*/ 2208296 h 2392446"/>
              <a:gd name="connsiteX16" fmla="*/ 1570037 w 3310407"/>
              <a:gd name="connsiteY16" fmla="*/ 2297195 h 2392446"/>
              <a:gd name="connsiteX17" fmla="*/ 1804987 w 3310407"/>
              <a:gd name="connsiteY17" fmla="*/ 2373395 h 2392446"/>
              <a:gd name="connsiteX18" fmla="*/ 1847850 w 3310407"/>
              <a:gd name="connsiteY18" fmla="*/ 2301957 h 2392446"/>
              <a:gd name="connsiteX19" fmla="*/ 1957388 w 3310407"/>
              <a:gd name="connsiteY19" fmla="*/ 2363870 h 2392446"/>
              <a:gd name="connsiteX20" fmla="*/ 2095500 w 3310407"/>
              <a:gd name="connsiteY20" fmla="*/ 2297196 h 2392446"/>
              <a:gd name="connsiteX21" fmla="*/ 2230272 w 3310407"/>
              <a:gd name="connsiteY21" fmla="*/ 2319337 h 2392446"/>
              <a:gd name="connsiteX22" fmla="*/ 2409826 w 3310407"/>
              <a:gd name="connsiteY22" fmla="*/ 2392446 h 2392446"/>
              <a:gd name="connsiteX23" fmla="*/ 2938462 w 3310407"/>
              <a:gd name="connsiteY23" fmla="*/ 2373396 h 2392446"/>
              <a:gd name="connsiteX24" fmla="*/ 2928644 w 3310407"/>
              <a:gd name="connsiteY24" fmla="*/ 2274951 h 2392446"/>
              <a:gd name="connsiteX25" fmla="*/ 3028276 w 3310407"/>
              <a:gd name="connsiteY25" fmla="*/ 2070164 h 2392446"/>
              <a:gd name="connsiteX26" fmla="*/ 3129432 w 3310407"/>
              <a:gd name="connsiteY26" fmla="*/ 1953387 h 2392446"/>
              <a:gd name="connsiteX27" fmla="*/ 3204489 w 3310407"/>
              <a:gd name="connsiteY27" fmla="*/ 1911477 h 2392446"/>
              <a:gd name="connsiteX28" fmla="*/ 3310407 w 3310407"/>
              <a:gd name="connsiteY28" fmla="*/ 1742884 h 2392446"/>
              <a:gd name="connsiteX29" fmla="*/ 2893783 w 3310407"/>
              <a:gd name="connsiteY29" fmla="*/ 1676781 h 2392446"/>
              <a:gd name="connsiteX30" fmla="*/ 2774720 w 3310407"/>
              <a:gd name="connsiteY30" fmla="*/ 1734693 h 2392446"/>
              <a:gd name="connsiteX31" fmla="*/ 2614320 w 3310407"/>
              <a:gd name="connsiteY31" fmla="*/ 1711642 h 2392446"/>
              <a:gd name="connsiteX32" fmla="*/ 2494622 w 3310407"/>
              <a:gd name="connsiteY32" fmla="*/ 1435481 h 2392446"/>
              <a:gd name="connsiteX33" fmla="*/ 2402039 w 3310407"/>
              <a:gd name="connsiteY33" fmla="*/ 1201928 h 2392446"/>
              <a:gd name="connsiteX34" fmla="*/ 2386291 w 3310407"/>
              <a:gd name="connsiteY34" fmla="*/ 957072 h 2392446"/>
              <a:gd name="connsiteX35" fmla="*/ 2227795 w 3310407"/>
              <a:gd name="connsiteY35" fmla="*/ 682752 h 2392446"/>
              <a:gd name="connsiteX36" fmla="*/ 1983955 w 3310407"/>
              <a:gd name="connsiteY36" fmla="*/ 505968 h 2392446"/>
              <a:gd name="connsiteX37" fmla="*/ 1782787 w 3310407"/>
              <a:gd name="connsiteY37" fmla="*/ 213360 h 2392446"/>
              <a:gd name="connsiteX38" fmla="*/ 1697443 w 3310407"/>
              <a:gd name="connsiteY38" fmla="*/ 91440 h 2392446"/>
              <a:gd name="connsiteX39" fmla="*/ 1587715 w 3310407"/>
              <a:gd name="connsiteY39" fmla="*/ 79248 h 2392446"/>
              <a:gd name="connsiteX40" fmla="*/ 1349971 w 3310407"/>
              <a:gd name="connsiteY40" fmla="*/ 24384 h 2392446"/>
              <a:gd name="connsiteX41" fmla="*/ 1374355 w 3310407"/>
              <a:gd name="connsiteY41" fmla="*/ 134112 h 2392446"/>
              <a:gd name="connsiteX42" fmla="*/ 1289011 w 3310407"/>
              <a:gd name="connsiteY42" fmla="*/ 109728 h 2392446"/>
              <a:gd name="connsiteX43" fmla="*/ 1185379 w 3310407"/>
              <a:gd name="connsiteY43" fmla="*/ 146304 h 2392446"/>
              <a:gd name="connsiteX44" fmla="*/ 1124419 w 3310407"/>
              <a:gd name="connsiteY44" fmla="*/ 176784 h 2392446"/>
              <a:gd name="connsiteX45" fmla="*/ 1087843 w 3310407"/>
              <a:gd name="connsiteY45" fmla="*/ 176784 h 2392446"/>
              <a:gd name="connsiteX46" fmla="*/ 959827 w 3310407"/>
              <a:gd name="connsiteY46" fmla="*/ 109728 h 2392446"/>
              <a:gd name="connsiteX47" fmla="*/ 801331 w 3310407"/>
              <a:gd name="connsiteY47" fmla="*/ 0 h 2392446"/>
              <a:gd name="connsiteX48" fmla="*/ 703795 w 3310407"/>
              <a:gd name="connsiteY48" fmla="*/ 79248 h 2392446"/>
              <a:gd name="connsiteX49" fmla="*/ 801331 w 3310407"/>
              <a:gd name="connsiteY49" fmla="*/ 188976 h 2392446"/>
              <a:gd name="connsiteX50" fmla="*/ 807427 w 3310407"/>
              <a:gd name="connsiteY50" fmla="*/ 256032 h 2392446"/>
              <a:gd name="connsiteX51" fmla="*/ 715987 w 3310407"/>
              <a:gd name="connsiteY51" fmla="*/ 201168 h 2392446"/>
              <a:gd name="connsiteX52" fmla="*/ 606259 w 3310407"/>
              <a:gd name="connsiteY52" fmla="*/ 298704 h 2392446"/>
              <a:gd name="connsiteX53" fmla="*/ 537044 w 3310407"/>
              <a:gd name="connsiteY53" fmla="*/ 295783 h 2392446"/>
              <a:gd name="connsiteX54" fmla="*/ 469734 w 3310407"/>
              <a:gd name="connsiteY54"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279525 w 3310407"/>
              <a:gd name="connsiteY14" fmla="*/ 2074945 h 2392446"/>
              <a:gd name="connsiteX15" fmla="*/ 1457325 w 3310407"/>
              <a:gd name="connsiteY15" fmla="*/ 2208296 h 2392446"/>
              <a:gd name="connsiteX16" fmla="*/ 1570037 w 3310407"/>
              <a:gd name="connsiteY16" fmla="*/ 2297195 h 2392446"/>
              <a:gd name="connsiteX17" fmla="*/ 1804987 w 3310407"/>
              <a:gd name="connsiteY17" fmla="*/ 2373395 h 2392446"/>
              <a:gd name="connsiteX18" fmla="*/ 1847850 w 3310407"/>
              <a:gd name="connsiteY18" fmla="*/ 2301957 h 2392446"/>
              <a:gd name="connsiteX19" fmla="*/ 1957388 w 3310407"/>
              <a:gd name="connsiteY19" fmla="*/ 2363870 h 2392446"/>
              <a:gd name="connsiteX20" fmla="*/ 2095500 w 3310407"/>
              <a:gd name="connsiteY20" fmla="*/ 2297196 h 2392446"/>
              <a:gd name="connsiteX21" fmla="*/ 2230272 w 3310407"/>
              <a:gd name="connsiteY21" fmla="*/ 2319337 h 2392446"/>
              <a:gd name="connsiteX22" fmla="*/ 2409826 w 3310407"/>
              <a:gd name="connsiteY22" fmla="*/ 2392446 h 2392446"/>
              <a:gd name="connsiteX23" fmla="*/ 2938462 w 3310407"/>
              <a:gd name="connsiteY23" fmla="*/ 2373396 h 2392446"/>
              <a:gd name="connsiteX24" fmla="*/ 2928644 w 3310407"/>
              <a:gd name="connsiteY24" fmla="*/ 2274951 h 2392446"/>
              <a:gd name="connsiteX25" fmla="*/ 3028276 w 3310407"/>
              <a:gd name="connsiteY25" fmla="*/ 2070164 h 2392446"/>
              <a:gd name="connsiteX26" fmla="*/ 3129432 w 3310407"/>
              <a:gd name="connsiteY26" fmla="*/ 1953387 h 2392446"/>
              <a:gd name="connsiteX27" fmla="*/ 3204489 w 3310407"/>
              <a:gd name="connsiteY27" fmla="*/ 1911477 h 2392446"/>
              <a:gd name="connsiteX28" fmla="*/ 3310407 w 3310407"/>
              <a:gd name="connsiteY28" fmla="*/ 1742884 h 2392446"/>
              <a:gd name="connsiteX29" fmla="*/ 2893783 w 3310407"/>
              <a:gd name="connsiteY29" fmla="*/ 1676781 h 2392446"/>
              <a:gd name="connsiteX30" fmla="*/ 2774720 w 3310407"/>
              <a:gd name="connsiteY30" fmla="*/ 1734693 h 2392446"/>
              <a:gd name="connsiteX31" fmla="*/ 2614320 w 3310407"/>
              <a:gd name="connsiteY31" fmla="*/ 1711642 h 2392446"/>
              <a:gd name="connsiteX32" fmla="*/ 2494622 w 3310407"/>
              <a:gd name="connsiteY32" fmla="*/ 1435481 h 2392446"/>
              <a:gd name="connsiteX33" fmla="*/ 2402039 w 3310407"/>
              <a:gd name="connsiteY33" fmla="*/ 1201928 h 2392446"/>
              <a:gd name="connsiteX34" fmla="*/ 2386291 w 3310407"/>
              <a:gd name="connsiteY34" fmla="*/ 957072 h 2392446"/>
              <a:gd name="connsiteX35" fmla="*/ 2227795 w 3310407"/>
              <a:gd name="connsiteY35" fmla="*/ 682752 h 2392446"/>
              <a:gd name="connsiteX36" fmla="*/ 1983955 w 3310407"/>
              <a:gd name="connsiteY36" fmla="*/ 505968 h 2392446"/>
              <a:gd name="connsiteX37" fmla="*/ 1782787 w 3310407"/>
              <a:gd name="connsiteY37" fmla="*/ 213360 h 2392446"/>
              <a:gd name="connsiteX38" fmla="*/ 1697443 w 3310407"/>
              <a:gd name="connsiteY38" fmla="*/ 91440 h 2392446"/>
              <a:gd name="connsiteX39" fmla="*/ 1587715 w 3310407"/>
              <a:gd name="connsiteY39" fmla="*/ 79248 h 2392446"/>
              <a:gd name="connsiteX40" fmla="*/ 1349971 w 3310407"/>
              <a:gd name="connsiteY40" fmla="*/ 24384 h 2392446"/>
              <a:gd name="connsiteX41" fmla="*/ 1374355 w 3310407"/>
              <a:gd name="connsiteY41" fmla="*/ 134112 h 2392446"/>
              <a:gd name="connsiteX42" fmla="*/ 1289011 w 3310407"/>
              <a:gd name="connsiteY42" fmla="*/ 109728 h 2392446"/>
              <a:gd name="connsiteX43" fmla="*/ 1185379 w 3310407"/>
              <a:gd name="connsiteY43" fmla="*/ 146304 h 2392446"/>
              <a:gd name="connsiteX44" fmla="*/ 1124419 w 3310407"/>
              <a:gd name="connsiteY44" fmla="*/ 176784 h 2392446"/>
              <a:gd name="connsiteX45" fmla="*/ 1087843 w 3310407"/>
              <a:gd name="connsiteY45" fmla="*/ 176784 h 2392446"/>
              <a:gd name="connsiteX46" fmla="*/ 959827 w 3310407"/>
              <a:gd name="connsiteY46" fmla="*/ 109728 h 2392446"/>
              <a:gd name="connsiteX47" fmla="*/ 801331 w 3310407"/>
              <a:gd name="connsiteY47" fmla="*/ 0 h 2392446"/>
              <a:gd name="connsiteX48" fmla="*/ 703795 w 3310407"/>
              <a:gd name="connsiteY48" fmla="*/ 79248 h 2392446"/>
              <a:gd name="connsiteX49" fmla="*/ 801331 w 3310407"/>
              <a:gd name="connsiteY49" fmla="*/ 188976 h 2392446"/>
              <a:gd name="connsiteX50" fmla="*/ 807427 w 3310407"/>
              <a:gd name="connsiteY50" fmla="*/ 256032 h 2392446"/>
              <a:gd name="connsiteX51" fmla="*/ 715987 w 3310407"/>
              <a:gd name="connsiteY51" fmla="*/ 201168 h 2392446"/>
              <a:gd name="connsiteX52" fmla="*/ 606259 w 3310407"/>
              <a:gd name="connsiteY52" fmla="*/ 298704 h 2392446"/>
              <a:gd name="connsiteX53" fmla="*/ 537044 w 3310407"/>
              <a:gd name="connsiteY53" fmla="*/ 295783 h 2392446"/>
              <a:gd name="connsiteX54" fmla="*/ 469734 w 3310407"/>
              <a:gd name="connsiteY54"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168400 w 3310407"/>
              <a:gd name="connsiteY14" fmla="*/ 1830470 h 2392446"/>
              <a:gd name="connsiteX15" fmla="*/ 1279525 w 3310407"/>
              <a:gd name="connsiteY15" fmla="*/ 2074945 h 2392446"/>
              <a:gd name="connsiteX16" fmla="*/ 1457325 w 3310407"/>
              <a:gd name="connsiteY16" fmla="*/ 2208296 h 2392446"/>
              <a:gd name="connsiteX17" fmla="*/ 1570037 w 3310407"/>
              <a:gd name="connsiteY17" fmla="*/ 2297195 h 2392446"/>
              <a:gd name="connsiteX18" fmla="*/ 1804987 w 3310407"/>
              <a:gd name="connsiteY18" fmla="*/ 2373395 h 2392446"/>
              <a:gd name="connsiteX19" fmla="*/ 1847850 w 3310407"/>
              <a:gd name="connsiteY19" fmla="*/ 2301957 h 2392446"/>
              <a:gd name="connsiteX20" fmla="*/ 1957388 w 3310407"/>
              <a:gd name="connsiteY20" fmla="*/ 2363870 h 2392446"/>
              <a:gd name="connsiteX21" fmla="*/ 2095500 w 3310407"/>
              <a:gd name="connsiteY21" fmla="*/ 2297196 h 2392446"/>
              <a:gd name="connsiteX22" fmla="*/ 2230272 w 3310407"/>
              <a:gd name="connsiteY22" fmla="*/ 2319337 h 2392446"/>
              <a:gd name="connsiteX23" fmla="*/ 2409826 w 3310407"/>
              <a:gd name="connsiteY23" fmla="*/ 2392446 h 2392446"/>
              <a:gd name="connsiteX24" fmla="*/ 2938462 w 3310407"/>
              <a:gd name="connsiteY24" fmla="*/ 2373396 h 2392446"/>
              <a:gd name="connsiteX25" fmla="*/ 2928644 w 3310407"/>
              <a:gd name="connsiteY25" fmla="*/ 2274951 h 2392446"/>
              <a:gd name="connsiteX26" fmla="*/ 3028276 w 3310407"/>
              <a:gd name="connsiteY26" fmla="*/ 2070164 h 2392446"/>
              <a:gd name="connsiteX27" fmla="*/ 3129432 w 3310407"/>
              <a:gd name="connsiteY27" fmla="*/ 1953387 h 2392446"/>
              <a:gd name="connsiteX28" fmla="*/ 3204489 w 3310407"/>
              <a:gd name="connsiteY28" fmla="*/ 1911477 h 2392446"/>
              <a:gd name="connsiteX29" fmla="*/ 3310407 w 3310407"/>
              <a:gd name="connsiteY29" fmla="*/ 1742884 h 2392446"/>
              <a:gd name="connsiteX30" fmla="*/ 2893783 w 3310407"/>
              <a:gd name="connsiteY30" fmla="*/ 1676781 h 2392446"/>
              <a:gd name="connsiteX31" fmla="*/ 2774720 w 3310407"/>
              <a:gd name="connsiteY31" fmla="*/ 1734693 h 2392446"/>
              <a:gd name="connsiteX32" fmla="*/ 2614320 w 3310407"/>
              <a:gd name="connsiteY32" fmla="*/ 1711642 h 2392446"/>
              <a:gd name="connsiteX33" fmla="*/ 2494622 w 3310407"/>
              <a:gd name="connsiteY33" fmla="*/ 1435481 h 2392446"/>
              <a:gd name="connsiteX34" fmla="*/ 2402039 w 3310407"/>
              <a:gd name="connsiteY34" fmla="*/ 1201928 h 2392446"/>
              <a:gd name="connsiteX35" fmla="*/ 2386291 w 3310407"/>
              <a:gd name="connsiteY35" fmla="*/ 957072 h 2392446"/>
              <a:gd name="connsiteX36" fmla="*/ 2227795 w 3310407"/>
              <a:gd name="connsiteY36" fmla="*/ 682752 h 2392446"/>
              <a:gd name="connsiteX37" fmla="*/ 1983955 w 3310407"/>
              <a:gd name="connsiteY37" fmla="*/ 505968 h 2392446"/>
              <a:gd name="connsiteX38" fmla="*/ 1782787 w 3310407"/>
              <a:gd name="connsiteY38" fmla="*/ 213360 h 2392446"/>
              <a:gd name="connsiteX39" fmla="*/ 1697443 w 3310407"/>
              <a:gd name="connsiteY39" fmla="*/ 91440 h 2392446"/>
              <a:gd name="connsiteX40" fmla="*/ 1587715 w 3310407"/>
              <a:gd name="connsiteY40" fmla="*/ 79248 h 2392446"/>
              <a:gd name="connsiteX41" fmla="*/ 1349971 w 3310407"/>
              <a:gd name="connsiteY41" fmla="*/ 24384 h 2392446"/>
              <a:gd name="connsiteX42" fmla="*/ 1374355 w 3310407"/>
              <a:gd name="connsiteY42" fmla="*/ 134112 h 2392446"/>
              <a:gd name="connsiteX43" fmla="*/ 1289011 w 3310407"/>
              <a:gd name="connsiteY43" fmla="*/ 109728 h 2392446"/>
              <a:gd name="connsiteX44" fmla="*/ 1185379 w 3310407"/>
              <a:gd name="connsiteY44" fmla="*/ 146304 h 2392446"/>
              <a:gd name="connsiteX45" fmla="*/ 1124419 w 3310407"/>
              <a:gd name="connsiteY45" fmla="*/ 176784 h 2392446"/>
              <a:gd name="connsiteX46" fmla="*/ 1087843 w 3310407"/>
              <a:gd name="connsiteY46" fmla="*/ 176784 h 2392446"/>
              <a:gd name="connsiteX47" fmla="*/ 959827 w 3310407"/>
              <a:gd name="connsiteY47" fmla="*/ 109728 h 2392446"/>
              <a:gd name="connsiteX48" fmla="*/ 801331 w 3310407"/>
              <a:gd name="connsiteY48" fmla="*/ 0 h 2392446"/>
              <a:gd name="connsiteX49" fmla="*/ 703795 w 3310407"/>
              <a:gd name="connsiteY49" fmla="*/ 79248 h 2392446"/>
              <a:gd name="connsiteX50" fmla="*/ 801331 w 3310407"/>
              <a:gd name="connsiteY50" fmla="*/ 188976 h 2392446"/>
              <a:gd name="connsiteX51" fmla="*/ 807427 w 3310407"/>
              <a:gd name="connsiteY51" fmla="*/ 256032 h 2392446"/>
              <a:gd name="connsiteX52" fmla="*/ 715987 w 3310407"/>
              <a:gd name="connsiteY52" fmla="*/ 201168 h 2392446"/>
              <a:gd name="connsiteX53" fmla="*/ 606259 w 3310407"/>
              <a:gd name="connsiteY53" fmla="*/ 298704 h 2392446"/>
              <a:gd name="connsiteX54" fmla="*/ 537044 w 3310407"/>
              <a:gd name="connsiteY54" fmla="*/ 295783 h 2392446"/>
              <a:gd name="connsiteX55" fmla="*/ 469734 w 3310407"/>
              <a:gd name="connsiteY55"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216025 w 3310407"/>
              <a:gd name="connsiteY14" fmla="*/ 1795545 h 2392446"/>
              <a:gd name="connsiteX15" fmla="*/ 1279525 w 3310407"/>
              <a:gd name="connsiteY15" fmla="*/ 2074945 h 2392446"/>
              <a:gd name="connsiteX16" fmla="*/ 1457325 w 3310407"/>
              <a:gd name="connsiteY16" fmla="*/ 2208296 h 2392446"/>
              <a:gd name="connsiteX17" fmla="*/ 1570037 w 3310407"/>
              <a:gd name="connsiteY17" fmla="*/ 2297195 h 2392446"/>
              <a:gd name="connsiteX18" fmla="*/ 1804987 w 3310407"/>
              <a:gd name="connsiteY18" fmla="*/ 2373395 h 2392446"/>
              <a:gd name="connsiteX19" fmla="*/ 1847850 w 3310407"/>
              <a:gd name="connsiteY19" fmla="*/ 2301957 h 2392446"/>
              <a:gd name="connsiteX20" fmla="*/ 1957388 w 3310407"/>
              <a:gd name="connsiteY20" fmla="*/ 2363870 h 2392446"/>
              <a:gd name="connsiteX21" fmla="*/ 2095500 w 3310407"/>
              <a:gd name="connsiteY21" fmla="*/ 2297196 h 2392446"/>
              <a:gd name="connsiteX22" fmla="*/ 2230272 w 3310407"/>
              <a:gd name="connsiteY22" fmla="*/ 2319337 h 2392446"/>
              <a:gd name="connsiteX23" fmla="*/ 2409826 w 3310407"/>
              <a:gd name="connsiteY23" fmla="*/ 2392446 h 2392446"/>
              <a:gd name="connsiteX24" fmla="*/ 2938462 w 3310407"/>
              <a:gd name="connsiteY24" fmla="*/ 2373396 h 2392446"/>
              <a:gd name="connsiteX25" fmla="*/ 2928644 w 3310407"/>
              <a:gd name="connsiteY25" fmla="*/ 2274951 h 2392446"/>
              <a:gd name="connsiteX26" fmla="*/ 3028276 w 3310407"/>
              <a:gd name="connsiteY26" fmla="*/ 2070164 h 2392446"/>
              <a:gd name="connsiteX27" fmla="*/ 3129432 w 3310407"/>
              <a:gd name="connsiteY27" fmla="*/ 1953387 h 2392446"/>
              <a:gd name="connsiteX28" fmla="*/ 3204489 w 3310407"/>
              <a:gd name="connsiteY28" fmla="*/ 1911477 h 2392446"/>
              <a:gd name="connsiteX29" fmla="*/ 3310407 w 3310407"/>
              <a:gd name="connsiteY29" fmla="*/ 1742884 h 2392446"/>
              <a:gd name="connsiteX30" fmla="*/ 2893783 w 3310407"/>
              <a:gd name="connsiteY30" fmla="*/ 1676781 h 2392446"/>
              <a:gd name="connsiteX31" fmla="*/ 2774720 w 3310407"/>
              <a:gd name="connsiteY31" fmla="*/ 1734693 h 2392446"/>
              <a:gd name="connsiteX32" fmla="*/ 2614320 w 3310407"/>
              <a:gd name="connsiteY32" fmla="*/ 1711642 h 2392446"/>
              <a:gd name="connsiteX33" fmla="*/ 2494622 w 3310407"/>
              <a:gd name="connsiteY33" fmla="*/ 1435481 h 2392446"/>
              <a:gd name="connsiteX34" fmla="*/ 2402039 w 3310407"/>
              <a:gd name="connsiteY34" fmla="*/ 1201928 h 2392446"/>
              <a:gd name="connsiteX35" fmla="*/ 2386291 w 3310407"/>
              <a:gd name="connsiteY35" fmla="*/ 957072 h 2392446"/>
              <a:gd name="connsiteX36" fmla="*/ 2227795 w 3310407"/>
              <a:gd name="connsiteY36" fmla="*/ 682752 h 2392446"/>
              <a:gd name="connsiteX37" fmla="*/ 1983955 w 3310407"/>
              <a:gd name="connsiteY37" fmla="*/ 505968 h 2392446"/>
              <a:gd name="connsiteX38" fmla="*/ 1782787 w 3310407"/>
              <a:gd name="connsiteY38" fmla="*/ 213360 h 2392446"/>
              <a:gd name="connsiteX39" fmla="*/ 1697443 w 3310407"/>
              <a:gd name="connsiteY39" fmla="*/ 91440 h 2392446"/>
              <a:gd name="connsiteX40" fmla="*/ 1587715 w 3310407"/>
              <a:gd name="connsiteY40" fmla="*/ 79248 h 2392446"/>
              <a:gd name="connsiteX41" fmla="*/ 1349971 w 3310407"/>
              <a:gd name="connsiteY41" fmla="*/ 24384 h 2392446"/>
              <a:gd name="connsiteX42" fmla="*/ 1374355 w 3310407"/>
              <a:gd name="connsiteY42" fmla="*/ 134112 h 2392446"/>
              <a:gd name="connsiteX43" fmla="*/ 1289011 w 3310407"/>
              <a:gd name="connsiteY43" fmla="*/ 109728 h 2392446"/>
              <a:gd name="connsiteX44" fmla="*/ 1185379 w 3310407"/>
              <a:gd name="connsiteY44" fmla="*/ 146304 h 2392446"/>
              <a:gd name="connsiteX45" fmla="*/ 1124419 w 3310407"/>
              <a:gd name="connsiteY45" fmla="*/ 176784 h 2392446"/>
              <a:gd name="connsiteX46" fmla="*/ 1087843 w 3310407"/>
              <a:gd name="connsiteY46" fmla="*/ 176784 h 2392446"/>
              <a:gd name="connsiteX47" fmla="*/ 959827 w 3310407"/>
              <a:gd name="connsiteY47" fmla="*/ 109728 h 2392446"/>
              <a:gd name="connsiteX48" fmla="*/ 801331 w 3310407"/>
              <a:gd name="connsiteY48" fmla="*/ 0 h 2392446"/>
              <a:gd name="connsiteX49" fmla="*/ 703795 w 3310407"/>
              <a:gd name="connsiteY49" fmla="*/ 79248 h 2392446"/>
              <a:gd name="connsiteX50" fmla="*/ 801331 w 3310407"/>
              <a:gd name="connsiteY50" fmla="*/ 188976 h 2392446"/>
              <a:gd name="connsiteX51" fmla="*/ 807427 w 3310407"/>
              <a:gd name="connsiteY51" fmla="*/ 256032 h 2392446"/>
              <a:gd name="connsiteX52" fmla="*/ 715987 w 3310407"/>
              <a:gd name="connsiteY52" fmla="*/ 201168 h 2392446"/>
              <a:gd name="connsiteX53" fmla="*/ 606259 w 3310407"/>
              <a:gd name="connsiteY53" fmla="*/ 298704 h 2392446"/>
              <a:gd name="connsiteX54" fmla="*/ 537044 w 3310407"/>
              <a:gd name="connsiteY54" fmla="*/ 295783 h 2392446"/>
              <a:gd name="connsiteX55" fmla="*/ 469734 w 3310407"/>
              <a:gd name="connsiteY55"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136650 w 3310407"/>
              <a:gd name="connsiteY14" fmla="*/ 1671720 h 2392446"/>
              <a:gd name="connsiteX15" fmla="*/ 1216025 w 3310407"/>
              <a:gd name="connsiteY15" fmla="*/ 1795545 h 2392446"/>
              <a:gd name="connsiteX16" fmla="*/ 1279525 w 3310407"/>
              <a:gd name="connsiteY16" fmla="*/ 2074945 h 2392446"/>
              <a:gd name="connsiteX17" fmla="*/ 1457325 w 3310407"/>
              <a:gd name="connsiteY17" fmla="*/ 2208296 h 2392446"/>
              <a:gd name="connsiteX18" fmla="*/ 1570037 w 3310407"/>
              <a:gd name="connsiteY18" fmla="*/ 2297195 h 2392446"/>
              <a:gd name="connsiteX19" fmla="*/ 1804987 w 3310407"/>
              <a:gd name="connsiteY19" fmla="*/ 2373395 h 2392446"/>
              <a:gd name="connsiteX20" fmla="*/ 1847850 w 3310407"/>
              <a:gd name="connsiteY20" fmla="*/ 2301957 h 2392446"/>
              <a:gd name="connsiteX21" fmla="*/ 1957388 w 3310407"/>
              <a:gd name="connsiteY21" fmla="*/ 2363870 h 2392446"/>
              <a:gd name="connsiteX22" fmla="*/ 2095500 w 3310407"/>
              <a:gd name="connsiteY22" fmla="*/ 2297196 h 2392446"/>
              <a:gd name="connsiteX23" fmla="*/ 2230272 w 3310407"/>
              <a:gd name="connsiteY23" fmla="*/ 2319337 h 2392446"/>
              <a:gd name="connsiteX24" fmla="*/ 2409826 w 3310407"/>
              <a:gd name="connsiteY24" fmla="*/ 2392446 h 2392446"/>
              <a:gd name="connsiteX25" fmla="*/ 2938462 w 3310407"/>
              <a:gd name="connsiteY25" fmla="*/ 2373396 h 2392446"/>
              <a:gd name="connsiteX26" fmla="*/ 2928644 w 3310407"/>
              <a:gd name="connsiteY26" fmla="*/ 2274951 h 2392446"/>
              <a:gd name="connsiteX27" fmla="*/ 3028276 w 3310407"/>
              <a:gd name="connsiteY27" fmla="*/ 2070164 h 2392446"/>
              <a:gd name="connsiteX28" fmla="*/ 3129432 w 3310407"/>
              <a:gd name="connsiteY28" fmla="*/ 1953387 h 2392446"/>
              <a:gd name="connsiteX29" fmla="*/ 3204489 w 3310407"/>
              <a:gd name="connsiteY29" fmla="*/ 1911477 h 2392446"/>
              <a:gd name="connsiteX30" fmla="*/ 3310407 w 3310407"/>
              <a:gd name="connsiteY30" fmla="*/ 1742884 h 2392446"/>
              <a:gd name="connsiteX31" fmla="*/ 2893783 w 3310407"/>
              <a:gd name="connsiteY31" fmla="*/ 1676781 h 2392446"/>
              <a:gd name="connsiteX32" fmla="*/ 2774720 w 3310407"/>
              <a:gd name="connsiteY32" fmla="*/ 1734693 h 2392446"/>
              <a:gd name="connsiteX33" fmla="*/ 2614320 w 3310407"/>
              <a:gd name="connsiteY33" fmla="*/ 1711642 h 2392446"/>
              <a:gd name="connsiteX34" fmla="*/ 2494622 w 3310407"/>
              <a:gd name="connsiteY34" fmla="*/ 1435481 h 2392446"/>
              <a:gd name="connsiteX35" fmla="*/ 2402039 w 3310407"/>
              <a:gd name="connsiteY35" fmla="*/ 1201928 h 2392446"/>
              <a:gd name="connsiteX36" fmla="*/ 2386291 w 3310407"/>
              <a:gd name="connsiteY36" fmla="*/ 957072 h 2392446"/>
              <a:gd name="connsiteX37" fmla="*/ 2227795 w 3310407"/>
              <a:gd name="connsiteY37" fmla="*/ 682752 h 2392446"/>
              <a:gd name="connsiteX38" fmla="*/ 1983955 w 3310407"/>
              <a:gd name="connsiteY38" fmla="*/ 505968 h 2392446"/>
              <a:gd name="connsiteX39" fmla="*/ 1782787 w 3310407"/>
              <a:gd name="connsiteY39" fmla="*/ 213360 h 2392446"/>
              <a:gd name="connsiteX40" fmla="*/ 1697443 w 3310407"/>
              <a:gd name="connsiteY40" fmla="*/ 91440 h 2392446"/>
              <a:gd name="connsiteX41" fmla="*/ 1587715 w 3310407"/>
              <a:gd name="connsiteY41" fmla="*/ 79248 h 2392446"/>
              <a:gd name="connsiteX42" fmla="*/ 1349971 w 3310407"/>
              <a:gd name="connsiteY42" fmla="*/ 24384 h 2392446"/>
              <a:gd name="connsiteX43" fmla="*/ 1374355 w 3310407"/>
              <a:gd name="connsiteY43" fmla="*/ 134112 h 2392446"/>
              <a:gd name="connsiteX44" fmla="*/ 1289011 w 3310407"/>
              <a:gd name="connsiteY44" fmla="*/ 109728 h 2392446"/>
              <a:gd name="connsiteX45" fmla="*/ 1185379 w 3310407"/>
              <a:gd name="connsiteY45" fmla="*/ 146304 h 2392446"/>
              <a:gd name="connsiteX46" fmla="*/ 1124419 w 3310407"/>
              <a:gd name="connsiteY46" fmla="*/ 176784 h 2392446"/>
              <a:gd name="connsiteX47" fmla="*/ 1087843 w 3310407"/>
              <a:gd name="connsiteY47" fmla="*/ 176784 h 2392446"/>
              <a:gd name="connsiteX48" fmla="*/ 959827 w 3310407"/>
              <a:gd name="connsiteY48" fmla="*/ 109728 h 2392446"/>
              <a:gd name="connsiteX49" fmla="*/ 801331 w 3310407"/>
              <a:gd name="connsiteY49" fmla="*/ 0 h 2392446"/>
              <a:gd name="connsiteX50" fmla="*/ 703795 w 3310407"/>
              <a:gd name="connsiteY50" fmla="*/ 79248 h 2392446"/>
              <a:gd name="connsiteX51" fmla="*/ 801331 w 3310407"/>
              <a:gd name="connsiteY51" fmla="*/ 188976 h 2392446"/>
              <a:gd name="connsiteX52" fmla="*/ 807427 w 3310407"/>
              <a:gd name="connsiteY52" fmla="*/ 256032 h 2392446"/>
              <a:gd name="connsiteX53" fmla="*/ 715987 w 3310407"/>
              <a:gd name="connsiteY53" fmla="*/ 201168 h 2392446"/>
              <a:gd name="connsiteX54" fmla="*/ 606259 w 3310407"/>
              <a:gd name="connsiteY54" fmla="*/ 298704 h 2392446"/>
              <a:gd name="connsiteX55" fmla="*/ 537044 w 3310407"/>
              <a:gd name="connsiteY55" fmla="*/ 295783 h 2392446"/>
              <a:gd name="connsiteX56" fmla="*/ 469734 w 3310407"/>
              <a:gd name="connsiteY56"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123950 w 3310407"/>
              <a:gd name="connsiteY14" fmla="*/ 1703470 h 2392446"/>
              <a:gd name="connsiteX15" fmla="*/ 1216025 w 3310407"/>
              <a:gd name="connsiteY15" fmla="*/ 1795545 h 2392446"/>
              <a:gd name="connsiteX16" fmla="*/ 1279525 w 3310407"/>
              <a:gd name="connsiteY16" fmla="*/ 2074945 h 2392446"/>
              <a:gd name="connsiteX17" fmla="*/ 1457325 w 3310407"/>
              <a:gd name="connsiteY17" fmla="*/ 2208296 h 2392446"/>
              <a:gd name="connsiteX18" fmla="*/ 1570037 w 3310407"/>
              <a:gd name="connsiteY18" fmla="*/ 2297195 h 2392446"/>
              <a:gd name="connsiteX19" fmla="*/ 1804987 w 3310407"/>
              <a:gd name="connsiteY19" fmla="*/ 2373395 h 2392446"/>
              <a:gd name="connsiteX20" fmla="*/ 1847850 w 3310407"/>
              <a:gd name="connsiteY20" fmla="*/ 2301957 h 2392446"/>
              <a:gd name="connsiteX21" fmla="*/ 1957388 w 3310407"/>
              <a:gd name="connsiteY21" fmla="*/ 2363870 h 2392446"/>
              <a:gd name="connsiteX22" fmla="*/ 2095500 w 3310407"/>
              <a:gd name="connsiteY22" fmla="*/ 2297196 h 2392446"/>
              <a:gd name="connsiteX23" fmla="*/ 2230272 w 3310407"/>
              <a:gd name="connsiteY23" fmla="*/ 2319337 h 2392446"/>
              <a:gd name="connsiteX24" fmla="*/ 2409826 w 3310407"/>
              <a:gd name="connsiteY24" fmla="*/ 2392446 h 2392446"/>
              <a:gd name="connsiteX25" fmla="*/ 2938462 w 3310407"/>
              <a:gd name="connsiteY25" fmla="*/ 2373396 h 2392446"/>
              <a:gd name="connsiteX26" fmla="*/ 2928644 w 3310407"/>
              <a:gd name="connsiteY26" fmla="*/ 2274951 h 2392446"/>
              <a:gd name="connsiteX27" fmla="*/ 3028276 w 3310407"/>
              <a:gd name="connsiteY27" fmla="*/ 2070164 h 2392446"/>
              <a:gd name="connsiteX28" fmla="*/ 3129432 w 3310407"/>
              <a:gd name="connsiteY28" fmla="*/ 1953387 h 2392446"/>
              <a:gd name="connsiteX29" fmla="*/ 3204489 w 3310407"/>
              <a:gd name="connsiteY29" fmla="*/ 1911477 h 2392446"/>
              <a:gd name="connsiteX30" fmla="*/ 3310407 w 3310407"/>
              <a:gd name="connsiteY30" fmla="*/ 1742884 h 2392446"/>
              <a:gd name="connsiteX31" fmla="*/ 2893783 w 3310407"/>
              <a:gd name="connsiteY31" fmla="*/ 1676781 h 2392446"/>
              <a:gd name="connsiteX32" fmla="*/ 2774720 w 3310407"/>
              <a:gd name="connsiteY32" fmla="*/ 1734693 h 2392446"/>
              <a:gd name="connsiteX33" fmla="*/ 2614320 w 3310407"/>
              <a:gd name="connsiteY33" fmla="*/ 1711642 h 2392446"/>
              <a:gd name="connsiteX34" fmla="*/ 2494622 w 3310407"/>
              <a:gd name="connsiteY34" fmla="*/ 1435481 h 2392446"/>
              <a:gd name="connsiteX35" fmla="*/ 2402039 w 3310407"/>
              <a:gd name="connsiteY35" fmla="*/ 1201928 h 2392446"/>
              <a:gd name="connsiteX36" fmla="*/ 2386291 w 3310407"/>
              <a:gd name="connsiteY36" fmla="*/ 957072 h 2392446"/>
              <a:gd name="connsiteX37" fmla="*/ 2227795 w 3310407"/>
              <a:gd name="connsiteY37" fmla="*/ 682752 h 2392446"/>
              <a:gd name="connsiteX38" fmla="*/ 1983955 w 3310407"/>
              <a:gd name="connsiteY38" fmla="*/ 505968 h 2392446"/>
              <a:gd name="connsiteX39" fmla="*/ 1782787 w 3310407"/>
              <a:gd name="connsiteY39" fmla="*/ 213360 h 2392446"/>
              <a:gd name="connsiteX40" fmla="*/ 1697443 w 3310407"/>
              <a:gd name="connsiteY40" fmla="*/ 91440 h 2392446"/>
              <a:gd name="connsiteX41" fmla="*/ 1587715 w 3310407"/>
              <a:gd name="connsiteY41" fmla="*/ 79248 h 2392446"/>
              <a:gd name="connsiteX42" fmla="*/ 1349971 w 3310407"/>
              <a:gd name="connsiteY42" fmla="*/ 24384 h 2392446"/>
              <a:gd name="connsiteX43" fmla="*/ 1374355 w 3310407"/>
              <a:gd name="connsiteY43" fmla="*/ 134112 h 2392446"/>
              <a:gd name="connsiteX44" fmla="*/ 1289011 w 3310407"/>
              <a:gd name="connsiteY44" fmla="*/ 109728 h 2392446"/>
              <a:gd name="connsiteX45" fmla="*/ 1185379 w 3310407"/>
              <a:gd name="connsiteY45" fmla="*/ 146304 h 2392446"/>
              <a:gd name="connsiteX46" fmla="*/ 1124419 w 3310407"/>
              <a:gd name="connsiteY46" fmla="*/ 176784 h 2392446"/>
              <a:gd name="connsiteX47" fmla="*/ 1087843 w 3310407"/>
              <a:gd name="connsiteY47" fmla="*/ 176784 h 2392446"/>
              <a:gd name="connsiteX48" fmla="*/ 959827 w 3310407"/>
              <a:gd name="connsiteY48" fmla="*/ 109728 h 2392446"/>
              <a:gd name="connsiteX49" fmla="*/ 801331 w 3310407"/>
              <a:gd name="connsiteY49" fmla="*/ 0 h 2392446"/>
              <a:gd name="connsiteX50" fmla="*/ 703795 w 3310407"/>
              <a:gd name="connsiteY50" fmla="*/ 79248 h 2392446"/>
              <a:gd name="connsiteX51" fmla="*/ 801331 w 3310407"/>
              <a:gd name="connsiteY51" fmla="*/ 188976 h 2392446"/>
              <a:gd name="connsiteX52" fmla="*/ 807427 w 3310407"/>
              <a:gd name="connsiteY52" fmla="*/ 256032 h 2392446"/>
              <a:gd name="connsiteX53" fmla="*/ 715987 w 3310407"/>
              <a:gd name="connsiteY53" fmla="*/ 201168 h 2392446"/>
              <a:gd name="connsiteX54" fmla="*/ 606259 w 3310407"/>
              <a:gd name="connsiteY54" fmla="*/ 298704 h 2392446"/>
              <a:gd name="connsiteX55" fmla="*/ 537044 w 3310407"/>
              <a:gd name="connsiteY55" fmla="*/ 295783 h 2392446"/>
              <a:gd name="connsiteX56" fmla="*/ 469734 w 3310407"/>
              <a:gd name="connsiteY56"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123950 w 3310407"/>
              <a:gd name="connsiteY14" fmla="*/ 1703470 h 2392446"/>
              <a:gd name="connsiteX15" fmla="*/ 1216025 w 3310407"/>
              <a:gd name="connsiteY15" fmla="*/ 1795545 h 2392446"/>
              <a:gd name="connsiteX16" fmla="*/ 1279525 w 3310407"/>
              <a:gd name="connsiteY16" fmla="*/ 2074945 h 2392446"/>
              <a:gd name="connsiteX17" fmla="*/ 1457325 w 3310407"/>
              <a:gd name="connsiteY17" fmla="*/ 2208296 h 2392446"/>
              <a:gd name="connsiteX18" fmla="*/ 1570037 w 3310407"/>
              <a:gd name="connsiteY18" fmla="*/ 2297195 h 2392446"/>
              <a:gd name="connsiteX19" fmla="*/ 1804987 w 3310407"/>
              <a:gd name="connsiteY19" fmla="*/ 2373395 h 2392446"/>
              <a:gd name="connsiteX20" fmla="*/ 1847850 w 3310407"/>
              <a:gd name="connsiteY20" fmla="*/ 2301957 h 2392446"/>
              <a:gd name="connsiteX21" fmla="*/ 1957388 w 3310407"/>
              <a:gd name="connsiteY21" fmla="*/ 2363870 h 2392446"/>
              <a:gd name="connsiteX22" fmla="*/ 2095500 w 3310407"/>
              <a:gd name="connsiteY22" fmla="*/ 2297196 h 2392446"/>
              <a:gd name="connsiteX23" fmla="*/ 2230272 w 3310407"/>
              <a:gd name="connsiteY23" fmla="*/ 2319337 h 2392446"/>
              <a:gd name="connsiteX24" fmla="*/ 2409826 w 3310407"/>
              <a:gd name="connsiteY24" fmla="*/ 2392446 h 2392446"/>
              <a:gd name="connsiteX25" fmla="*/ 2938462 w 3310407"/>
              <a:gd name="connsiteY25" fmla="*/ 2373396 h 2392446"/>
              <a:gd name="connsiteX26" fmla="*/ 2928644 w 3310407"/>
              <a:gd name="connsiteY26" fmla="*/ 2274951 h 2392446"/>
              <a:gd name="connsiteX27" fmla="*/ 3028276 w 3310407"/>
              <a:gd name="connsiteY27" fmla="*/ 2070164 h 2392446"/>
              <a:gd name="connsiteX28" fmla="*/ 3129432 w 3310407"/>
              <a:gd name="connsiteY28" fmla="*/ 1953387 h 2392446"/>
              <a:gd name="connsiteX29" fmla="*/ 3204489 w 3310407"/>
              <a:gd name="connsiteY29" fmla="*/ 1911477 h 2392446"/>
              <a:gd name="connsiteX30" fmla="*/ 3310407 w 3310407"/>
              <a:gd name="connsiteY30" fmla="*/ 1742884 h 2392446"/>
              <a:gd name="connsiteX31" fmla="*/ 2893783 w 3310407"/>
              <a:gd name="connsiteY31" fmla="*/ 1676781 h 2392446"/>
              <a:gd name="connsiteX32" fmla="*/ 2774720 w 3310407"/>
              <a:gd name="connsiteY32" fmla="*/ 1734693 h 2392446"/>
              <a:gd name="connsiteX33" fmla="*/ 2494622 w 3310407"/>
              <a:gd name="connsiteY33" fmla="*/ 1435481 h 2392446"/>
              <a:gd name="connsiteX34" fmla="*/ 2402039 w 3310407"/>
              <a:gd name="connsiteY34" fmla="*/ 1201928 h 2392446"/>
              <a:gd name="connsiteX35" fmla="*/ 2386291 w 3310407"/>
              <a:gd name="connsiteY35" fmla="*/ 957072 h 2392446"/>
              <a:gd name="connsiteX36" fmla="*/ 2227795 w 3310407"/>
              <a:gd name="connsiteY36" fmla="*/ 682752 h 2392446"/>
              <a:gd name="connsiteX37" fmla="*/ 1983955 w 3310407"/>
              <a:gd name="connsiteY37" fmla="*/ 505968 h 2392446"/>
              <a:gd name="connsiteX38" fmla="*/ 1782787 w 3310407"/>
              <a:gd name="connsiteY38" fmla="*/ 213360 h 2392446"/>
              <a:gd name="connsiteX39" fmla="*/ 1697443 w 3310407"/>
              <a:gd name="connsiteY39" fmla="*/ 91440 h 2392446"/>
              <a:gd name="connsiteX40" fmla="*/ 1587715 w 3310407"/>
              <a:gd name="connsiteY40" fmla="*/ 79248 h 2392446"/>
              <a:gd name="connsiteX41" fmla="*/ 1349971 w 3310407"/>
              <a:gd name="connsiteY41" fmla="*/ 24384 h 2392446"/>
              <a:gd name="connsiteX42" fmla="*/ 1374355 w 3310407"/>
              <a:gd name="connsiteY42" fmla="*/ 134112 h 2392446"/>
              <a:gd name="connsiteX43" fmla="*/ 1289011 w 3310407"/>
              <a:gd name="connsiteY43" fmla="*/ 109728 h 2392446"/>
              <a:gd name="connsiteX44" fmla="*/ 1185379 w 3310407"/>
              <a:gd name="connsiteY44" fmla="*/ 146304 h 2392446"/>
              <a:gd name="connsiteX45" fmla="*/ 1124419 w 3310407"/>
              <a:gd name="connsiteY45" fmla="*/ 176784 h 2392446"/>
              <a:gd name="connsiteX46" fmla="*/ 1087843 w 3310407"/>
              <a:gd name="connsiteY46" fmla="*/ 176784 h 2392446"/>
              <a:gd name="connsiteX47" fmla="*/ 959827 w 3310407"/>
              <a:gd name="connsiteY47" fmla="*/ 109728 h 2392446"/>
              <a:gd name="connsiteX48" fmla="*/ 801331 w 3310407"/>
              <a:gd name="connsiteY48" fmla="*/ 0 h 2392446"/>
              <a:gd name="connsiteX49" fmla="*/ 703795 w 3310407"/>
              <a:gd name="connsiteY49" fmla="*/ 79248 h 2392446"/>
              <a:gd name="connsiteX50" fmla="*/ 801331 w 3310407"/>
              <a:gd name="connsiteY50" fmla="*/ 188976 h 2392446"/>
              <a:gd name="connsiteX51" fmla="*/ 807427 w 3310407"/>
              <a:gd name="connsiteY51" fmla="*/ 256032 h 2392446"/>
              <a:gd name="connsiteX52" fmla="*/ 715987 w 3310407"/>
              <a:gd name="connsiteY52" fmla="*/ 201168 h 2392446"/>
              <a:gd name="connsiteX53" fmla="*/ 606259 w 3310407"/>
              <a:gd name="connsiteY53" fmla="*/ 298704 h 2392446"/>
              <a:gd name="connsiteX54" fmla="*/ 537044 w 3310407"/>
              <a:gd name="connsiteY54" fmla="*/ 295783 h 2392446"/>
              <a:gd name="connsiteX55" fmla="*/ 469734 w 3310407"/>
              <a:gd name="connsiteY55"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123950 w 3310407"/>
              <a:gd name="connsiteY14" fmla="*/ 1703470 h 2392446"/>
              <a:gd name="connsiteX15" fmla="*/ 1216025 w 3310407"/>
              <a:gd name="connsiteY15" fmla="*/ 1795545 h 2392446"/>
              <a:gd name="connsiteX16" fmla="*/ 1279525 w 3310407"/>
              <a:gd name="connsiteY16" fmla="*/ 2074945 h 2392446"/>
              <a:gd name="connsiteX17" fmla="*/ 1457325 w 3310407"/>
              <a:gd name="connsiteY17" fmla="*/ 2208296 h 2392446"/>
              <a:gd name="connsiteX18" fmla="*/ 1570037 w 3310407"/>
              <a:gd name="connsiteY18" fmla="*/ 2297195 h 2392446"/>
              <a:gd name="connsiteX19" fmla="*/ 1804987 w 3310407"/>
              <a:gd name="connsiteY19" fmla="*/ 2373395 h 2392446"/>
              <a:gd name="connsiteX20" fmla="*/ 1847850 w 3310407"/>
              <a:gd name="connsiteY20" fmla="*/ 2301957 h 2392446"/>
              <a:gd name="connsiteX21" fmla="*/ 1957388 w 3310407"/>
              <a:gd name="connsiteY21" fmla="*/ 2363870 h 2392446"/>
              <a:gd name="connsiteX22" fmla="*/ 2095500 w 3310407"/>
              <a:gd name="connsiteY22" fmla="*/ 2297196 h 2392446"/>
              <a:gd name="connsiteX23" fmla="*/ 2230272 w 3310407"/>
              <a:gd name="connsiteY23" fmla="*/ 2319337 h 2392446"/>
              <a:gd name="connsiteX24" fmla="*/ 2409826 w 3310407"/>
              <a:gd name="connsiteY24" fmla="*/ 2392446 h 2392446"/>
              <a:gd name="connsiteX25" fmla="*/ 2938462 w 3310407"/>
              <a:gd name="connsiteY25" fmla="*/ 2373396 h 2392446"/>
              <a:gd name="connsiteX26" fmla="*/ 2928644 w 3310407"/>
              <a:gd name="connsiteY26" fmla="*/ 2274951 h 2392446"/>
              <a:gd name="connsiteX27" fmla="*/ 3028276 w 3310407"/>
              <a:gd name="connsiteY27" fmla="*/ 2070164 h 2392446"/>
              <a:gd name="connsiteX28" fmla="*/ 3129432 w 3310407"/>
              <a:gd name="connsiteY28" fmla="*/ 1953387 h 2392446"/>
              <a:gd name="connsiteX29" fmla="*/ 3204489 w 3310407"/>
              <a:gd name="connsiteY29" fmla="*/ 1911477 h 2392446"/>
              <a:gd name="connsiteX30" fmla="*/ 3310407 w 3310407"/>
              <a:gd name="connsiteY30" fmla="*/ 1742884 h 2392446"/>
              <a:gd name="connsiteX31" fmla="*/ 2893783 w 3310407"/>
              <a:gd name="connsiteY31" fmla="*/ 1676781 h 2392446"/>
              <a:gd name="connsiteX32" fmla="*/ 2774720 w 3310407"/>
              <a:gd name="connsiteY32" fmla="*/ 1734693 h 2392446"/>
              <a:gd name="connsiteX33" fmla="*/ 2629864 w 3310407"/>
              <a:gd name="connsiteY33" fmla="*/ 1585201 h 2392446"/>
              <a:gd name="connsiteX34" fmla="*/ 2494622 w 3310407"/>
              <a:gd name="connsiteY34" fmla="*/ 1435481 h 2392446"/>
              <a:gd name="connsiteX35" fmla="*/ 2402039 w 3310407"/>
              <a:gd name="connsiteY35" fmla="*/ 1201928 h 2392446"/>
              <a:gd name="connsiteX36" fmla="*/ 2386291 w 3310407"/>
              <a:gd name="connsiteY36" fmla="*/ 957072 h 2392446"/>
              <a:gd name="connsiteX37" fmla="*/ 2227795 w 3310407"/>
              <a:gd name="connsiteY37" fmla="*/ 682752 h 2392446"/>
              <a:gd name="connsiteX38" fmla="*/ 1983955 w 3310407"/>
              <a:gd name="connsiteY38" fmla="*/ 505968 h 2392446"/>
              <a:gd name="connsiteX39" fmla="*/ 1782787 w 3310407"/>
              <a:gd name="connsiteY39" fmla="*/ 213360 h 2392446"/>
              <a:gd name="connsiteX40" fmla="*/ 1697443 w 3310407"/>
              <a:gd name="connsiteY40" fmla="*/ 91440 h 2392446"/>
              <a:gd name="connsiteX41" fmla="*/ 1587715 w 3310407"/>
              <a:gd name="connsiteY41" fmla="*/ 79248 h 2392446"/>
              <a:gd name="connsiteX42" fmla="*/ 1349971 w 3310407"/>
              <a:gd name="connsiteY42" fmla="*/ 24384 h 2392446"/>
              <a:gd name="connsiteX43" fmla="*/ 1374355 w 3310407"/>
              <a:gd name="connsiteY43" fmla="*/ 134112 h 2392446"/>
              <a:gd name="connsiteX44" fmla="*/ 1289011 w 3310407"/>
              <a:gd name="connsiteY44" fmla="*/ 109728 h 2392446"/>
              <a:gd name="connsiteX45" fmla="*/ 1185379 w 3310407"/>
              <a:gd name="connsiteY45" fmla="*/ 146304 h 2392446"/>
              <a:gd name="connsiteX46" fmla="*/ 1124419 w 3310407"/>
              <a:gd name="connsiteY46" fmla="*/ 176784 h 2392446"/>
              <a:gd name="connsiteX47" fmla="*/ 1087843 w 3310407"/>
              <a:gd name="connsiteY47" fmla="*/ 176784 h 2392446"/>
              <a:gd name="connsiteX48" fmla="*/ 959827 w 3310407"/>
              <a:gd name="connsiteY48" fmla="*/ 109728 h 2392446"/>
              <a:gd name="connsiteX49" fmla="*/ 801331 w 3310407"/>
              <a:gd name="connsiteY49" fmla="*/ 0 h 2392446"/>
              <a:gd name="connsiteX50" fmla="*/ 703795 w 3310407"/>
              <a:gd name="connsiteY50" fmla="*/ 79248 h 2392446"/>
              <a:gd name="connsiteX51" fmla="*/ 801331 w 3310407"/>
              <a:gd name="connsiteY51" fmla="*/ 188976 h 2392446"/>
              <a:gd name="connsiteX52" fmla="*/ 807427 w 3310407"/>
              <a:gd name="connsiteY52" fmla="*/ 256032 h 2392446"/>
              <a:gd name="connsiteX53" fmla="*/ 715987 w 3310407"/>
              <a:gd name="connsiteY53" fmla="*/ 201168 h 2392446"/>
              <a:gd name="connsiteX54" fmla="*/ 606259 w 3310407"/>
              <a:gd name="connsiteY54" fmla="*/ 298704 h 2392446"/>
              <a:gd name="connsiteX55" fmla="*/ 537044 w 3310407"/>
              <a:gd name="connsiteY55" fmla="*/ 295783 h 2392446"/>
              <a:gd name="connsiteX56" fmla="*/ 469734 w 3310407"/>
              <a:gd name="connsiteY56"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123950 w 3310407"/>
              <a:gd name="connsiteY14" fmla="*/ 1703470 h 2392446"/>
              <a:gd name="connsiteX15" fmla="*/ 1216025 w 3310407"/>
              <a:gd name="connsiteY15" fmla="*/ 1795545 h 2392446"/>
              <a:gd name="connsiteX16" fmla="*/ 1279525 w 3310407"/>
              <a:gd name="connsiteY16" fmla="*/ 2074945 h 2392446"/>
              <a:gd name="connsiteX17" fmla="*/ 1457325 w 3310407"/>
              <a:gd name="connsiteY17" fmla="*/ 2208296 h 2392446"/>
              <a:gd name="connsiteX18" fmla="*/ 1570037 w 3310407"/>
              <a:gd name="connsiteY18" fmla="*/ 2297195 h 2392446"/>
              <a:gd name="connsiteX19" fmla="*/ 1804987 w 3310407"/>
              <a:gd name="connsiteY19" fmla="*/ 2373395 h 2392446"/>
              <a:gd name="connsiteX20" fmla="*/ 1847850 w 3310407"/>
              <a:gd name="connsiteY20" fmla="*/ 2301957 h 2392446"/>
              <a:gd name="connsiteX21" fmla="*/ 1957388 w 3310407"/>
              <a:gd name="connsiteY21" fmla="*/ 2363870 h 2392446"/>
              <a:gd name="connsiteX22" fmla="*/ 2095500 w 3310407"/>
              <a:gd name="connsiteY22" fmla="*/ 2297196 h 2392446"/>
              <a:gd name="connsiteX23" fmla="*/ 2230272 w 3310407"/>
              <a:gd name="connsiteY23" fmla="*/ 2319337 h 2392446"/>
              <a:gd name="connsiteX24" fmla="*/ 2409826 w 3310407"/>
              <a:gd name="connsiteY24" fmla="*/ 2392446 h 2392446"/>
              <a:gd name="connsiteX25" fmla="*/ 2938462 w 3310407"/>
              <a:gd name="connsiteY25" fmla="*/ 2373396 h 2392446"/>
              <a:gd name="connsiteX26" fmla="*/ 2928644 w 3310407"/>
              <a:gd name="connsiteY26" fmla="*/ 2274951 h 2392446"/>
              <a:gd name="connsiteX27" fmla="*/ 3028276 w 3310407"/>
              <a:gd name="connsiteY27" fmla="*/ 2070164 h 2392446"/>
              <a:gd name="connsiteX28" fmla="*/ 3129432 w 3310407"/>
              <a:gd name="connsiteY28" fmla="*/ 1953387 h 2392446"/>
              <a:gd name="connsiteX29" fmla="*/ 3204489 w 3310407"/>
              <a:gd name="connsiteY29" fmla="*/ 1911477 h 2392446"/>
              <a:gd name="connsiteX30" fmla="*/ 3310407 w 3310407"/>
              <a:gd name="connsiteY30" fmla="*/ 1742884 h 2392446"/>
              <a:gd name="connsiteX31" fmla="*/ 2893783 w 3310407"/>
              <a:gd name="connsiteY31" fmla="*/ 1676781 h 2392446"/>
              <a:gd name="connsiteX32" fmla="*/ 2774720 w 3310407"/>
              <a:gd name="connsiteY32" fmla="*/ 1734693 h 2392446"/>
              <a:gd name="connsiteX33" fmla="*/ 2582239 w 3310407"/>
              <a:gd name="connsiteY33" fmla="*/ 1647114 h 2392446"/>
              <a:gd name="connsiteX34" fmla="*/ 2494622 w 3310407"/>
              <a:gd name="connsiteY34" fmla="*/ 1435481 h 2392446"/>
              <a:gd name="connsiteX35" fmla="*/ 2402039 w 3310407"/>
              <a:gd name="connsiteY35" fmla="*/ 1201928 h 2392446"/>
              <a:gd name="connsiteX36" fmla="*/ 2386291 w 3310407"/>
              <a:gd name="connsiteY36" fmla="*/ 957072 h 2392446"/>
              <a:gd name="connsiteX37" fmla="*/ 2227795 w 3310407"/>
              <a:gd name="connsiteY37" fmla="*/ 682752 h 2392446"/>
              <a:gd name="connsiteX38" fmla="*/ 1983955 w 3310407"/>
              <a:gd name="connsiteY38" fmla="*/ 505968 h 2392446"/>
              <a:gd name="connsiteX39" fmla="*/ 1782787 w 3310407"/>
              <a:gd name="connsiteY39" fmla="*/ 213360 h 2392446"/>
              <a:gd name="connsiteX40" fmla="*/ 1697443 w 3310407"/>
              <a:gd name="connsiteY40" fmla="*/ 91440 h 2392446"/>
              <a:gd name="connsiteX41" fmla="*/ 1587715 w 3310407"/>
              <a:gd name="connsiteY41" fmla="*/ 79248 h 2392446"/>
              <a:gd name="connsiteX42" fmla="*/ 1349971 w 3310407"/>
              <a:gd name="connsiteY42" fmla="*/ 24384 h 2392446"/>
              <a:gd name="connsiteX43" fmla="*/ 1374355 w 3310407"/>
              <a:gd name="connsiteY43" fmla="*/ 134112 h 2392446"/>
              <a:gd name="connsiteX44" fmla="*/ 1289011 w 3310407"/>
              <a:gd name="connsiteY44" fmla="*/ 109728 h 2392446"/>
              <a:gd name="connsiteX45" fmla="*/ 1185379 w 3310407"/>
              <a:gd name="connsiteY45" fmla="*/ 146304 h 2392446"/>
              <a:gd name="connsiteX46" fmla="*/ 1124419 w 3310407"/>
              <a:gd name="connsiteY46" fmla="*/ 176784 h 2392446"/>
              <a:gd name="connsiteX47" fmla="*/ 1087843 w 3310407"/>
              <a:gd name="connsiteY47" fmla="*/ 176784 h 2392446"/>
              <a:gd name="connsiteX48" fmla="*/ 959827 w 3310407"/>
              <a:gd name="connsiteY48" fmla="*/ 109728 h 2392446"/>
              <a:gd name="connsiteX49" fmla="*/ 801331 w 3310407"/>
              <a:gd name="connsiteY49" fmla="*/ 0 h 2392446"/>
              <a:gd name="connsiteX50" fmla="*/ 703795 w 3310407"/>
              <a:gd name="connsiteY50" fmla="*/ 79248 h 2392446"/>
              <a:gd name="connsiteX51" fmla="*/ 801331 w 3310407"/>
              <a:gd name="connsiteY51" fmla="*/ 188976 h 2392446"/>
              <a:gd name="connsiteX52" fmla="*/ 807427 w 3310407"/>
              <a:gd name="connsiteY52" fmla="*/ 256032 h 2392446"/>
              <a:gd name="connsiteX53" fmla="*/ 715987 w 3310407"/>
              <a:gd name="connsiteY53" fmla="*/ 201168 h 2392446"/>
              <a:gd name="connsiteX54" fmla="*/ 606259 w 3310407"/>
              <a:gd name="connsiteY54" fmla="*/ 298704 h 2392446"/>
              <a:gd name="connsiteX55" fmla="*/ 537044 w 3310407"/>
              <a:gd name="connsiteY55" fmla="*/ 295783 h 2392446"/>
              <a:gd name="connsiteX56" fmla="*/ 469734 w 3310407"/>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28644 w 3274688"/>
              <a:gd name="connsiteY26" fmla="*/ 2274951 h 2392446"/>
              <a:gd name="connsiteX27" fmla="*/ 3028276 w 3274688"/>
              <a:gd name="connsiteY27" fmla="*/ 2070164 h 2392446"/>
              <a:gd name="connsiteX28" fmla="*/ 3129432 w 3274688"/>
              <a:gd name="connsiteY28" fmla="*/ 1953387 h 2392446"/>
              <a:gd name="connsiteX29" fmla="*/ 3204489 w 3274688"/>
              <a:gd name="connsiteY29" fmla="*/ 1911477 h 2392446"/>
              <a:gd name="connsiteX30" fmla="*/ 3274688 w 3274688"/>
              <a:gd name="connsiteY30" fmla="*/ 1742884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28644 w 3274688"/>
              <a:gd name="connsiteY26" fmla="*/ 2274951 h 2392446"/>
              <a:gd name="connsiteX27" fmla="*/ 3028276 w 3274688"/>
              <a:gd name="connsiteY27" fmla="*/ 2070164 h 2392446"/>
              <a:gd name="connsiteX28" fmla="*/ 3129432 w 3274688"/>
              <a:gd name="connsiteY28" fmla="*/ 1953387 h 2392446"/>
              <a:gd name="connsiteX29" fmla="*/ 3204489 w 3274688"/>
              <a:gd name="connsiteY29" fmla="*/ 1911477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28644 w 3274688"/>
              <a:gd name="connsiteY26" fmla="*/ 2274951 h 2392446"/>
              <a:gd name="connsiteX27" fmla="*/ 3028276 w 3274688"/>
              <a:gd name="connsiteY27" fmla="*/ 2070164 h 2392446"/>
              <a:gd name="connsiteX28" fmla="*/ 3129432 w 3274688"/>
              <a:gd name="connsiteY28" fmla="*/ 1953387 h 2392446"/>
              <a:gd name="connsiteX29" fmla="*/ 3190202 w 3274688"/>
              <a:gd name="connsiteY29" fmla="*/ 1899570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28276 w 3274688"/>
              <a:gd name="connsiteY27" fmla="*/ 2070164 h 2392446"/>
              <a:gd name="connsiteX28" fmla="*/ 3129432 w 3274688"/>
              <a:gd name="connsiteY28" fmla="*/ 1953387 h 2392446"/>
              <a:gd name="connsiteX29" fmla="*/ 3190202 w 3274688"/>
              <a:gd name="connsiteY29" fmla="*/ 1899570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28276 w 3274688"/>
              <a:gd name="connsiteY27" fmla="*/ 2070164 h 2392446"/>
              <a:gd name="connsiteX28" fmla="*/ 3129432 w 3274688"/>
              <a:gd name="connsiteY28" fmla="*/ 1953387 h 2392446"/>
              <a:gd name="connsiteX29" fmla="*/ 3190202 w 3274688"/>
              <a:gd name="connsiteY29" fmla="*/ 1899570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28276 w 3274688"/>
              <a:gd name="connsiteY27" fmla="*/ 2070164 h 2392446"/>
              <a:gd name="connsiteX28" fmla="*/ 3129432 w 3274688"/>
              <a:gd name="connsiteY28" fmla="*/ 1953387 h 2392446"/>
              <a:gd name="connsiteX29" fmla="*/ 3175914 w 3274688"/>
              <a:gd name="connsiteY29" fmla="*/ 1944814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28276 w 3274688"/>
              <a:gd name="connsiteY27" fmla="*/ 2070164 h 2392446"/>
              <a:gd name="connsiteX28" fmla="*/ 3131813 w 3274688"/>
              <a:gd name="connsiteY28" fmla="*/ 1986725 h 2392446"/>
              <a:gd name="connsiteX29" fmla="*/ 3175914 w 3274688"/>
              <a:gd name="connsiteY29" fmla="*/ 1944814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37801 w 3274688"/>
              <a:gd name="connsiteY27" fmla="*/ 2082070 h 2392446"/>
              <a:gd name="connsiteX28" fmla="*/ 3131813 w 3274688"/>
              <a:gd name="connsiteY28" fmla="*/ 1986725 h 2392446"/>
              <a:gd name="connsiteX29" fmla="*/ 3175914 w 3274688"/>
              <a:gd name="connsiteY29" fmla="*/ 1944814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69281 w 3274688"/>
              <a:gd name="connsiteY20" fmla="*/ 2382919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37801 w 3274688"/>
              <a:gd name="connsiteY27" fmla="*/ 2082070 h 2392446"/>
              <a:gd name="connsiteX28" fmla="*/ 3131813 w 3274688"/>
              <a:gd name="connsiteY28" fmla="*/ 1986725 h 2392446"/>
              <a:gd name="connsiteX29" fmla="*/ 3175914 w 3274688"/>
              <a:gd name="connsiteY29" fmla="*/ 1944814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69281 w 3274688"/>
              <a:gd name="connsiteY20" fmla="*/ 2382919 h 2392446"/>
              <a:gd name="connsiteX21" fmla="*/ 1957388 w 3274688"/>
              <a:gd name="connsiteY21" fmla="*/ 2363870 h 2392446"/>
              <a:gd name="connsiteX22" fmla="*/ 2095500 w 3274688"/>
              <a:gd name="connsiteY22" fmla="*/ 2321008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37801 w 3274688"/>
              <a:gd name="connsiteY27" fmla="*/ 2082070 h 2392446"/>
              <a:gd name="connsiteX28" fmla="*/ 3131813 w 3274688"/>
              <a:gd name="connsiteY28" fmla="*/ 1986725 h 2392446"/>
              <a:gd name="connsiteX29" fmla="*/ 3175914 w 3274688"/>
              <a:gd name="connsiteY29" fmla="*/ 1944814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69281 w 3274688"/>
              <a:gd name="connsiteY20" fmla="*/ 2382919 h 2392446"/>
              <a:gd name="connsiteX21" fmla="*/ 2012157 w 3274688"/>
              <a:gd name="connsiteY21" fmla="*/ 2375776 h 2392446"/>
              <a:gd name="connsiteX22" fmla="*/ 2095500 w 3274688"/>
              <a:gd name="connsiteY22" fmla="*/ 2321008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37801 w 3274688"/>
              <a:gd name="connsiteY27" fmla="*/ 2082070 h 2392446"/>
              <a:gd name="connsiteX28" fmla="*/ 3131813 w 3274688"/>
              <a:gd name="connsiteY28" fmla="*/ 1986725 h 2392446"/>
              <a:gd name="connsiteX29" fmla="*/ 3175914 w 3274688"/>
              <a:gd name="connsiteY29" fmla="*/ 1944814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7207"/>
              <a:gd name="connsiteX1" fmla="*/ 187326 w 3274688"/>
              <a:gd name="connsiteY1" fmla="*/ 249322 h 2397207"/>
              <a:gd name="connsiteX2" fmla="*/ 0 w 3274688"/>
              <a:gd name="connsiteY2" fmla="*/ 312822 h 2397207"/>
              <a:gd name="connsiteX3" fmla="*/ 244476 w 3274688"/>
              <a:gd name="connsiteY3" fmla="*/ 417597 h 2397207"/>
              <a:gd name="connsiteX4" fmla="*/ 459701 w 3274688"/>
              <a:gd name="connsiteY4" fmla="*/ 487172 h 2397207"/>
              <a:gd name="connsiteX5" fmla="*/ 594067 w 3274688"/>
              <a:gd name="connsiteY5" fmla="*/ 707136 h 2397207"/>
              <a:gd name="connsiteX6" fmla="*/ 600163 w 3274688"/>
              <a:gd name="connsiteY6" fmla="*/ 749808 h 2397207"/>
              <a:gd name="connsiteX7" fmla="*/ 691603 w 3274688"/>
              <a:gd name="connsiteY7" fmla="*/ 829056 h 2397207"/>
              <a:gd name="connsiteX8" fmla="*/ 722083 w 3274688"/>
              <a:gd name="connsiteY8" fmla="*/ 871728 h 2397207"/>
              <a:gd name="connsiteX9" fmla="*/ 819619 w 3274688"/>
              <a:gd name="connsiteY9" fmla="*/ 871728 h 2397207"/>
              <a:gd name="connsiteX10" fmla="*/ 844003 w 3274688"/>
              <a:gd name="connsiteY10" fmla="*/ 981456 h 2397207"/>
              <a:gd name="connsiteX11" fmla="*/ 850099 w 3274688"/>
              <a:gd name="connsiteY11" fmla="*/ 1176528 h 2397207"/>
              <a:gd name="connsiteX12" fmla="*/ 935443 w 3274688"/>
              <a:gd name="connsiteY12" fmla="*/ 1249680 h 2397207"/>
              <a:gd name="connsiteX13" fmla="*/ 1032979 w 3274688"/>
              <a:gd name="connsiteY13" fmla="*/ 1511808 h 2397207"/>
              <a:gd name="connsiteX14" fmla="*/ 1123950 w 3274688"/>
              <a:gd name="connsiteY14" fmla="*/ 1703470 h 2397207"/>
              <a:gd name="connsiteX15" fmla="*/ 1216025 w 3274688"/>
              <a:gd name="connsiteY15" fmla="*/ 1795545 h 2397207"/>
              <a:gd name="connsiteX16" fmla="*/ 1279525 w 3274688"/>
              <a:gd name="connsiteY16" fmla="*/ 2074945 h 2397207"/>
              <a:gd name="connsiteX17" fmla="*/ 1457325 w 3274688"/>
              <a:gd name="connsiteY17" fmla="*/ 2208296 h 2397207"/>
              <a:gd name="connsiteX18" fmla="*/ 1570037 w 3274688"/>
              <a:gd name="connsiteY18" fmla="*/ 2297195 h 2397207"/>
              <a:gd name="connsiteX19" fmla="*/ 1804987 w 3274688"/>
              <a:gd name="connsiteY19" fmla="*/ 2373395 h 2397207"/>
              <a:gd name="connsiteX20" fmla="*/ 1869281 w 3274688"/>
              <a:gd name="connsiteY20" fmla="*/ 2397207 h 2397207"/>
              <a:gd name="connsiteX21" fmla="*/ 2012157 w 3274688"/>
              <a:gd name="connsiteY21" fmla="*/ 2375776 h 2397207"/>
              <a:gd name="connsiteX22" fmla="*/ 2095500 w 3274688"/>
              <a:gd name="connsiteY22" fmla="*/ 2321008 h 2397207"/>
              <a:gd name="connsiteX23" fmla="*/ 2230272 w 3274688"/>
              <a:gd name="connsiteY23" fmla="*/ 2319337 h 2397207"/>
              <a:gd name="connsiteX24" fmla="*/ 2409826 w 3274688"/>
              <a:gd name="connsiteY24" fmla="*/ 2392446 h 2397207"/>
              <a:gd name="connsiteX25" fmla="*/ 2938462 w 3274688"/>
              <a:gd name="connsiteY25" fmla="*/ 2373396 h 2397207"/>
              <a:gd name="connsiteX26" fmla="*/ 2931025 w 3274688"/>
              <a:gd name="connsiteY26" fmla="*/ 2227326 h 2397207"/>
              <a:gd name="connsiteX27" fmla="*/ 3037801 w 3274688"/>
              <a:gd name="connsiteY27" fmla="*/ 2082070 h 2397207"/>
              <a:gd name="connsiteX28" fmla="*/ 3131813 w 3274688"/>
              <a:gd name="connsiteY28" fmla="*/ 1986725 h 2397207"/>
              <a:gd name="connsiteX29" fmla="*/ 3175914 w 3274688"/>
              <a:gd name="connsiteY29" fmla="*/ 1944814 h 2397207"/>
              <a:gd name="connsiteX30" fmla="*/ 3274688 w 3274688"/>
              <a:gd name="connsiteY30" fmla="*/ 1738122 h 2397207"/>
              <a:gd name="connsiteX31" fmla="*/ 2893783 w 3274688"/>
              <a:gd name="connsiteY31" fmla="*/ 1676781 h 2397207"/>
              <a:gd name="connsiteX32" fmla="*/ 2774720 w 3274688"/>
              <a:gd name="connsiteY32" fmla="*/ 1734693 h 2397207"/>
              <a:gd name="connsiteX33" fmla="*/ 2582239 w 3274688"/>
              <a:gd name="connsiteY33" fmla="*/ 1647114 h 2397207"/>
              <a:gd name="connsiteX34" fmla="*/ 2494622 w 3274688"/>
              <a:gd name="connsiteY34" fmla="*/ 1435481 h 2397207"/>
              <a:gd name="connsiteX35" fmla="*/ 2402039 w 3274688"/>
              <a:gd name="connsiteY35" fmla="*/ 1201928 h 2397207"/>
              <a:gd name="connsiteX36" fmla="*/ 2386291 w 3274688"/>
              <a:gd name="connsiteY36" fmla="*/ 957072 h 2397207"/>
              <a:gd name="connsiteX37" fmla="*/ 2227795 w 3274688"/>
              <a:gd name="connsiteY37" fmla="*/ 682752 h 2397207"/>
              <a:gd name="connsiteX38" fmla="*/ 1983955 w 3274688"/>
              <a:gd name="connsiteY38" fmla="*/ 505968 h 2397207"/>
              <a:gd name="connsiteX39" fmla="*/ 1782787 w 3274688"/>
              <a:gd name="connsiteY39" fmla="*/ 213360 h 2397207"/>
              <a:gd name="connsiteX40" fmla="*/ 1697443 w 3274688"/>
              <a:gd name="connsiteY40" fmla="*/ 91440 h 2397207"/>
              <a:gd name="connsiteX41" fmla="*/ 1587715 w 3274688"/>
              <a:gd name="connsiteY41" fmla="*/ 79248 h 2397207"/>
              <a:gd name="connsiteX42" fmla="*/ 1349971 w 3274688"/>
              <a:gd name="connsiteY42" fmla="*/ 24384 h 2397207"/>
              <a:gd name="connsiteX43" fmla="*/ 1374355 w 3274688"/>
              <a:gd name="connsiteY43" fmla="*/ 134112 h 2397207"/>
              <a:gd name="connsiteX44" fmla="*/ 1289011 w 3274688"/>
              <a:gd name="connsiteY44" fmla="*/ 109728 h 2397207"/>
              <a:gd name="connsiteX45" fmla="*/ 1185379 w 3274688"/>
              <a:gd name="connsiteY45" fmla="*/ 146304 h 2397207"/>
              <a:gd name="connsiteX46" fmla="*/ 1124419 w 3274688"/>
              <a:gd name="connsiteY46" fmla="*/ 176784 h 2397207"/>
              <a:gd name="connsiteX47" fmla="*/ 1087843 w 3274688"/>
              <a:gd name="connsiteY47" fmla="*/ 176784 h 2397207"/>
              <a:gd name="connsiteX48" fmla="*/ 959827 w 3274688"/>
              <a:gd name="connsiteY48" fmla="*/ 109728 h 2397207"/>
              <a:gd name="connsiteX49" fmla="*/ 801331 w 3274688"/>
              <a:gd name="connsiteY49" fmla="*/ 0 h 2397207"/>
              <a:gd name="connsiteX50" fmla="*/ 703795 w 3274688"/>
              <a:gd name="connsiteY50" fmla="*/ 79248 h 2397207"/>
              <a:gd name="connsiteX51" fmla="*/ 801331 w 3274688"/>
              <a:gd name="connsiteY51" fmla="*/ 188976 h 2397207"/>
              <a:gd name="connsiteX52" fmla="*/ 807427 w 3274688"/>
              <a:gd name="connsiteY52" fmla="*/ 256032 h 2397207"/>
              <a:gd name="connsiteX53" fmla="*/ 715987 w 3274688"/>
              <a:gd name="connsiteY53" fmla="*/ 201168 h 2397207"/>
              <a:gd name="connsiteX54" fmla="*/ 606259 w 3274688"/>
              <a:gd name="connsiteY54" fmla="*/ 298704 h 2397207"/>
              <a:gd name="connsiteX55" fmla="*/ 537044 w 3274688"/>
              <a:gd name="connsiteY55" fmla="*/ 295783 h 2397207"/>
              <a:gd name="connsiteX56" fmla="*/ 469734 w 3274688"/>
              <a:gd name="connsiteY56" fmla="*/ 277749 h 2397207"/>
              <a:gd name="connsiteX0" fmla="*/ 469734 w 3274688"/>
              <a:gd name="connsiteY0" fmla="*/ 277749 h 2397207"/>
              <a:gd name="connsiteX1" fmla="*/ 187326 w 3274688"/>
              <a:gd name="connsiteY1" fmla="*/ 249322 h 2397207"/>
              <a:gd name="connsiteX2" fmla="*/ 0 w 3274688"/>
              <a:gd name="connsiteY2" fmla="*/ 312822 h 2397207"/>
              <a:gd name="connsiteX3" fmla="*/ 244476 w 3274688"/>
              <a:gd name="connsiteY3" fmla="*/ 417597 h 2397207"/>
              <a:gd name="connsiteX4" fmla="*/ 459701 w 3274688"/>
              <a:gd name="connsiteY4" fmla="*/ 487172 h 2397207"/>
              <a:gd name="connsiteX5" fmla="*/ 594067 w 3274688"/>
              <a:gd name="connsiteY5" fmla="*/ 707136 h 2397207"/>
              <a:gd name="connsiteX6" fmla="*/ 600163 w 3274688"/>
              <a:gd name="connsiteY6" fmla="*/ 749808 h 2397207"/>
              <a:gd name="connsiteX7" fmla="*/ 691603 w 3274688"/>
              <a:gd name="connsiteY7" fmla="*/ 829056 h 2397207"/>
              <a:gd name="connsiteX8" fmla="*/ 722083 w 3274688"/>
              <a:gd name="connsiteY8" fmla="*/ 871728 h 2397207"/>
              <a:gd name="connsiteX9" fmla="*/ 819619 w 3274688"/>
              <a:gd name="connsiteY9" fmla="*/ 871728 h 2397207"/>
              <a:gd name="connsiteX10" fmla="*/ 844003 w 3274688"/>
              <a:gd name="connsiteY10" fmla="*/ 981456 h 2397207"/>
              <a:gd name="connsiteX11" fmla="*/ 850099 w 3274688"/>
              <a:gd name="connsiteY11" fmla="*/ 1176528 h 2397207"/>
              <a:gd name="connsiteX12" fmla="*/ 935443 w 3274688"/>
              <a:gd name="connsiteY12" fmla="*/ 1249680 h 2397207"/>
              <a:gd name="connsiteX13" fmla="*/ 1032979 w 3274688"/>
              <a:gd name="connsiteY13" fmla="*/ 1511808 h 2397207"/>
              <a:gd name="connsiteX14" fmla="*/ 1123950 w 3274688"/>
              <a:gd name="connsiteY14" fmla="*/ 1703470 h 2397207"/>
              <a:gd name="connsiteX15" fmla="*/ 1216025 w 3274688"/>
              <a:gd name="connsiteY15" fmla="*/ 1795545 h 2397207"/>
              <a:gd name="connsiteX16" fmla="*/ 1279525 w 3274688"/>
              <a:gd name="connsiteY16" fmla="*/ 2074945 h 2397207"/>
              <a:gd name="connsiteX17" fmla="*/ 1457325 w 3274688"/>
              <a:gd name="connsiteY17" fmla="*/ 2208296 h 2397207"/>
              <a:gd name="connsiteX18" fmla="*/ 1570037 w 3274688"/>
              <a:gd name="connsiteY18" fmla="*/ 2297195 h 2397207"/>
              <a:gd name="connsiteX19" fmla="*/ 1778793 w 3274688"/>
              <a:gd name="connsiteY19" fmla="*/ 2390063 h 2397207"/>
              <a:gd name="connsiteX20" fmla="*/ 1869281 w 3274688"/>
              <a:gd name="connsiteY20" fmla="*/ 2397207 h 2397207"/>
              <a:gd name="connsiteX21" fmla="*/ 2012157 w 3274688"/>
              <a:gd name="connsiteY21" fmla="*/ 2375776 h 2397207"/>
              <a:gd name="connsiteX22" fmla="*/ 2095500 w 3274688"/>
              <a:gd name="connsiteY22" fmla="*/ 2321008 h 2397207"/>
              <a:gd name="connsiteX23" fmla="*/ 2230272 w 3274688"/>
              <a:gd name="connsiteY23" fmla="*/ 2319337 h 2397207"/>
              <a:gd name="connsiteX24" fmla="*/ 2409826 w 3274688"/>
              <a:gd name="connsiteY24" fmla="*/ 2392446 h 2397207"/>
              <a:gd name="connsiteX25" fmla="*/ 2938462 w 3274688"/>
              <a:gd name="connsiteY25" fmla="*/ 2373396 h 2397207"/>
              <a:gd name="connsiteX26" fmla="*/ 2931025 w 3274688"/>
              <a:gd name="connsiteY26" fmla="*/ 2227326 h 2397207"/>
              <a:gd name="connsiteX27" fmla="*/ 3037801 w 3274688"/>
              <a:gd name="connsiteY27" fmla="*/ 2082070 h 2397207"/>
              <a:gd name="connsiteX28" fmla="*/ 3131813 w 3274688"/>
              <a:gd name="connsiteY28" fmla="*/ 1986725 h 2397207"/>
              <a:gd name="connsiteX29" fmla="*/ 3175914 w 3274688"/>
              <a:gd name="connsiteY29" fmla="*/ 1944814 h 2397207"/>
              <a:gd name="connsiteX30" fmla="*/ 3274688 w 3274688"/>
              <a:gd name="connsiteY30" fmla="*/ 1738122 h 2397207"/>
              <a:gd name="connsiteX31" fmla="*/ 2893783 w 3274688"/>
              <a:gd name="connsiteY31" fmla="*/ 1676781 h 2397207"/>
              <a:gd name="connsiteX32" fmla="*/ 2774720 w 3274688"/>
              <a:gd name="connsiteY32" fmla="*/ 1734693 h 2397207"/>
              <a:gd name="connsiteX33" fmla="*/ 2582239 w 3274688"/>
              <a:gd name="connsiteY33" fmla="*/ 1647114 h 2397207"/>
              <a:gd name="connsiteX34" fmla="*/ 2494622 w 3274688"/>
              <a:gd name="connsiteY34" fmla="*/ 1435481 h 2397207"/>
              <a:gd name="connsiteX35" fmla="*/ 2402039 w 3274688"/>
              <a:gd name="connsiteY35" fmla="*/ 1201928 h 2397207"/>
              <a:gd name="connsiteX36" fmla="*/ 2386291 w 3274688"/>
              <a:gd name="connsiteY36" fmla="*/ 957072 h 2397207"/>
              <a:gd name="connsiteX37" fmla="*/ 2227795 w 3274688"/>
              <a:gd name="connsiteY37" fmla="*/ 682752 h 2397207"/>
              <a:gd name="connsiteX38" fmla="*/ 1983955 w 3274688"/>
              <a:gd name="connsiteY38" fmla="*/ 505968 h 2397207"/>
              <a:gd name="connsiteX39" fmla="*/ 1782787 w 3274688"/>
              <a:gd name="connsiteY39" fmla="*/ 213360 h 2397207"/>
              <a:gd name="connsiteX40" fmla="*/ 1697443 w 3274688"/>
              <a:gd name="connsiteY40" fmla="*/ 91440 h 2397207"/>
              <a:gd name="connsiteX41" fmla="*/ 1587715 w 3274688"/>
              <a:gd name="connsiteY41" fmla="*/ 79248 h 2397207"/>
              <a:gd name="connsiteX42" fmla="*/ 1349971 w 3274688"/>
              <a:gd name="connsiteY42" fmla="*/ 24384 h 2397207"/>
              <a:gd name="connsiteX43" fmla="*/ 1374355 w 3274688"/>
              <a:gd name="connsiteY43" fmla="*/ 134112 h 2397207"/>
              <a:gd name="connsiteX44" fmla="*/ 1289011 w 3274688"/>
              <a:gd name="connsiteY44" fmla="*/ 109728 h 2397207"/>
              <a:gd name="connsiteX45" fmla="*/ 1185379 w 3274688"/>
              <a:gd name="connsiteY45" fmla="*/ 146304 h 2397207"/>
              <a:gd name="connsiteX46" fmla="*/ 1124419 w 3274688"/>
              <a:gd name="connsiteY46" fmla="*/ 176784 h 2397207"/>
              <a:gd name="connsiteX47" fmla="*/ 1087843 w 3274688"/>
              <a:gd name="connsiteY47" fmla="*/ 176784 h 2397207"/>
              <a:gd name="connsiteX48" fmla="*/ 959827 w 3274688"/>
              <a:gd name="connsiteY48" fmla="*/ 109728 h 2397207"/>
              <a:gd name="connsiteX49" fmla="*/ 801331 w 3274688"/>
              <a:gd name="connsiteY49" fmla="*/ 0 h 2397207"/>
              <a:gd name="connsiteX50" fmla="*/ 703795 w 3274688"/>
              <a:gd name="connsiteY50" fmla="*/ 79248 h 2397207"/>
              <a:gd name="connsiteX51" fmla="*/ 801331 w 3274688"/>
              <a:gd name="connsiteY51" fmla="*/ 188976 h 2397207"/>
              <a:gd name="connsiteX52" fmla="*/ 807427 w 3274688"/>
              <a:gd name="connsiteY52" fmla="*/ 256032 h 2397207"/>
              <a:gd name="connsiteX53" fmla="*/ 715987 w 3274688"/>
              <a:gd name="connsiteY53" fmla="*/ 201168 h 2397207"/>
              <a:gd name="connsiteX54" fmla="*/ 606259 w 3274688"/>
              <a:gd name="connsiteY54" fmla="*/ 298704 h 2397207"/>
              <a:gd name="connsiteX55" fmla="*/ 537044 w 3274688"/>
              <a:gd name="connsiteY55" fmla="*/ 295783 h 2397207"/>
              <a:gd name="connsiteX56" fmla="*/ 469734 w 3274688"/>
              <a:gd name="connsiteY56" fmla="*/ 277749 h 2397207"/>
              <a:gd name="connsiteX0" fmla="*/ 469734 w 3274688"/>
              <a:gd name="connsiteY0" fmla="*/ 277749 h 2397207"/>
              <a:gd name="connsiteX1" fmla="*/ 187326 w 3274688"/>
              <a:gd name="connsiteY1" fmla="*/ 249322 h 2397207"/>
              <a:gd name="connsiteX2" fmla="*/ 0 w 3274688"/>
              <a:gd name="connsiteY2" fmla="*/ 312822 h 2397207"/>
              <a:gd name="connsiteX3" fmla="*/ 244476 w 3274688"/>
              <a:gd name="connsiteY3" fmla="*/ 417597 h 2397207"/>
              <a:gd name="connsiteX4" fmla="*/ 459701 w 3274688"/>
              <a:gd name="connsiteY4" fmla="*/ 487172 h 2397207"/>
              <a:gd name="connsiteX5" fmla="*/ 594067 w 3274688"/>
              <a:gd name="connsiteY5" fmla="*/ 707136 h 2397207"/>
              <a:gd name="connsiteX6" fmla="*/ 600163 w 3274688"/>
              <a:gd name="connsiteY6" fmla="*/ 749808 h 2397207"/>
              <a:gd name="connsiteX7" fmla="*/ 691603 w 3274688"/>
              <a:gd name="connsiteY7" fmla="*/ 829056 h 2397207"/>
              <a:gd name="connsiteX8" fmla="*/ 722083 w 3274688"/>
              <a:gd name="connsiteY8" fmla="*/ 871728 h 2397207"/>
              <a:gd name="connsiteX9" fmla="*/ 819619 w 3274688"/>
              <a:gd name="connsiteY9" fmla="*/ 871728 h 2397207"/>
              <a:gd name="connsiteX10" fmla="*/ 844003 w 3274688"/>
              <a:gd name="connsiteY10" fmla="*/ 981456 h 2397207"/>
              <a:gd name="connsiteX11" fmla="*/ 850099 w 3274688"/>
              <a:gd name="connsiteY11" fmla="*/ 1176528 h 2397207"/>
              <a:gd name="connsiteX12" fmla="*/ 935443 w 3274688"/>
              <a:gd name="connsiteY12" fmla="*/ 1249680 h 2397207"/>
              <a:gd name="connsiteX13" fmla="*/ 1032979 w 3274688"/>
              <a:gd name="connsiteY13" fmla="*/ 1511808 h 2397207"/>
              <a:gd name="connsiteX14" fmla="*/ 1123950 w 3274688"/>
              <a:gd name="connsiteY14" fmla="*/ 1703470 h 2397207"/>
              <a:gd name="connsiteX15" fmla="*/ 1216025 w 3274688"/>
              <a:gd name="connsiteY15" fmla="*/ 1795545 h 2397207"/>
              <a:gd name="connsiteX16" fmla="*/ 1279525 w 3274688"/>
              <a:gd name="connsiteY16" fmla="*/ 2074945 h 2397207"/>
              <a:gd name="connsiteX17" fmla="*/ 1457325 w 3274688"/>
              <a:gd name="connsiteY17" fmla="*/ 2208296 h 2397207"/>
              <a:gd name="connsiteX18" fmla="*/ 1570037 w 3274688"/>
              <a:gd name="connsiteY18" fmla="*/ 2297195 h 2397207"/>
              <a:gd name="connsiteX19" fmla="*/ 1778793 w 3274688"/>
              <a:gd name="connsiteY19" fmla="*/ 2390063 h 2397207"/>
              <a:gd name="connsiteX20" fmla="*/ 1869281 w 3274688"/>
              <a:gd name="connsiteY20" fmla="*/ 2397207 h 2397207"/>
              <a:gd name="connsiteX21" fmla="*/ 2012157 w 3274688"/>
              <a:gd name="connsiteY21" fmla="*/ 2375776 h 2397207"/>
              <a:gd name="connsiteX22" fmla="*/ 2095500 w 3274688"/>
              <a:gd name="connsiteY22" fmla="*/ 2321008 h 2397207"/>
              <a:gd name="connsiteX23" fmla="*/ 2230272 w 3274688"/>
              <a:gd name="connsiteY23" fmla="*/ 2319337 h 2397207"/>
              <a:gd name="connsiteX24" fmla="*/ 2409826 w 3274688"/>
              <a:gd name="connsiteY24" fmla="*/ 2392446 h 2397207"/>
              <a:gd name="connsiteX25" fmla="*/ 2938462 w 3274688"/>
              <a:gd name="connsiteY25" fmla="*/ 2373396 h 2397207"/>
              <a:gd name="connsiteX26" fmla="*/ 2931025 w 3274688"/>
              <a:gd name="connsiteY26" fmla="*/ 2227326 h 2397207"/>
              <a:gd name="connsiteX27" fmla="*/ 3037801 w 3274688"/>
              <a:gd name="connsiteY27" fmla="*/ 2082070 h 2397207"/>
              <a:gd name="connsiteX28" fmla="*/ 3131813 w 3274688"/>
              <a:gd name="connsiteY28" fmla="*/ 1986725 h 2397207"/>
              <a:gd name="connsiteX29" fmla="*/ 3175914 w 3274688"/>
              <a:gd name="connsiteY29" fmla="*/ 1944814 h 2397207"/>
              <a:gd name="connsiteX30" fmla="*/ 3274688 w 3274688"/>
              <a:gd name="connsiteY30" fmla="*/ 1738122 h 2397207"/>
              <a:gd name="connsiteX31" fmla="*/ 2893783 w 3274688"/>
              <a:gd name="connsiteY31" fmla="*/ 1676781 h 2397207"/>
              <a:gd name="connsiteX32" fmla="*/ 2774720 w 3274688"/>
              <a:gd name="connsiteY32" fmla="*/ 1734693 h 2397207"/>
              <a:gd name="connsiteX33" fmla="*/ 2582239 w 3274688"/>
              <a:gd name="connsiteY33" fmla="*/ 1647114 h 2397207"/>
              <a:gd name="connsiteX34" fmla="*/ 2494622 w 3274688"/>
              <a:gd name="connsiteY34" fmla="*/ 1435481 h 2397207"/>
              <a:gd name="connsiteX35" fmla="*/ 2402039 w 3274688"/>
              <a:gd name="connsiteY35" fmla="*/ 1201928 h 2397207"/>
              <a:gd name="connsiteX36" fmla="*/ 2386291 w 3274688"/>
              <a:gd name="connsiteY36" fmla="*/ 957072 h 2397207"/>
              <a:gd name="connsiteX37" fmla="*/ 2227795 w 3274688"/>
              <a:gd name="connsiteY37" fmla="*/ 682752 h 2397207"/>
              <a:gd name="connsiteX38" fmla="*/ 1983955 w 3274688"/>
              <a:gd name="connsiteY38" fmla="*/ 505968 h 2397207"/>
              <a:gd name="connsiteX39" fmla="*/ 1782787 w 3274688"/>
              <a:gd name="connsiteY39" fmla="*/ 213360 h 2397207"/>
              <a:gd name="connsiteX40" fmla="*/ 1697443 w 3274688"/>
              <a:gd name="connsiteY40" fmla="*/ 91440 h 2397207"/>
              <a:gd name="connsiteX41" fmla="*/ 1587715 w 3274688"/>
              <a:gd name="connsiteY41" fmla="*/ 79248 h 2397207"/>
              <a:gd name="connsiteX42" fmla="*/ 1349971 w 3274688"/>
              <a:gd name="connsiteY42" fmla="*/ 24384 h 2397207"/>
              <a:gd name="connsiteX43" fmla="*/ 1374355 w 3274688"/>
              <a:gd name="connsiteY43" fmla="*/ 134112 h 2397207"/>
              <a:gd name="connsiteX44" fmla="*/ 1289011 w 3274688"/>
              <a:gd name="connsiteY44" fmla="*/ 109728 h 2397207"/>
              <a:gd name="connsiteX45" fmla="*/ 1185379 w 3274688"/>
              <a:gd name="connsiteY45" fmla="*/ 146304 h 2397207"/>
              <a:gd name="connsiteX46" fmla="*/ 1124419 w 3274688"/>
              <a:gd name="connsiteY46" fmla="*/ 176784 h 2397207"/>
              <a:gd name="connsiteX47" fmla="*/ 1087843 w 3274688"/>
              <a:gd name="connsiteY47" fmla="*/ 176784 h 2397207"/>
              <a:gd name="connsiteX48" fmla="*/ 959827 w 3274688"/>
              <a:gd name="connsiteY48" fmla="*/ 109728 h 2397207"/>
              <a:gd name="connsiteX49" fmla="*/ 801331 w 3274688"/>
              <a:gd name="connsiteY49" fmla="*/ 0 h 2397207"/>
              <a:gd name="connsiteX50" fmla="*/ 703795 w 3274688"/>
              <a:gd name="connsiteY50" fmla="*/ 79248 h 2397207"/>
              <a:gd name="connsiteX51" fmla="*/ 801331 w 3274688"/>
              <a:gd name="connsiteY51" fmla="*/ 188976 h 2397207"/>
              <a:gd name="connsiteX52" fmla="*/ 807427 w 3274688"/>
              <a:gd name="connsiteY52" fmla="*/ 256032 h 2397207"/>
              <a:gd name="connsiteX53" fmla="*/ 715987 w 3274688"/>
              <a:gd name="connsiteY53" fmla="*/ 201168 h 2397207"/>
              <a:gd name="connsiteX54" fmla="*/ 606259 w 3274688"/>
              <a:gd name="connsiteY54" fmla="*/ 298704 h 2397207"/>
              <a:gd name="connsiteX55" fmla="*/ 537044 w 3274688"/>
              <a:gd name="connsiteY55" fmla="*/ 295783 h 2397207"/>
              <a:gd name="connsiteX56" fmla="*/ 469734 w 3274688"/>
              <a:gd name="connsiteY56" fmla="*/ 277749 h 2397207"/>
              <a:gd name="connsiteX0" fmla="*/ 469734 w 3274688"/>
              <a:gd name="connsiteY0" fmla="*/ 277749 h 2397207"/>
              <a:gd name="connsiteX1" fmla="*/ 187326 w 3274688"/>
              <a:gd name="connsiteY1" fmla="*/ 249322 h 2397207"/>
              <a:gd name="connsiteX2" fmla="*/ 0 w 3274688"/>
              <a:gd name="connsiteY2" fmla="*/ 312822 h 2397207"/>
              <a:gd name="connsiteX3" fmla="*/ 244476 w 3274688"/>
              <a:gd name="connsiteY3" fmla="*/ 417597 h 2397207"/>
              <a:gd name="connsiteX4" fmla="*/ 459701 w 3274688"/>
              <a:gd name="connsiteY4" fmla="*/ 487172 h 2397207"/>
              <a:gd name="connsiteX5" fmla="*/ 594067 w 3274688"/>
              <a:gd name="connsiteY5" fmla="*/ 707136 h 2397207"/>
              <a:gd name="connsiteX6" fmla="*/ 600163 w 3274688"/>
              <a:gd name="connsiteY6" fmla="*/ 749808 h 2397207"/>
              <a:gd name="connsiteX7" fmla="*/ 691603 w 3274688"/>
              <a:gd name="connsiteY7" fmla="*/ 829056 h 2397207"/>
              <a:gd name="connsiteX8" fmla="*/ 722083 w 3274688"/>
              <a:gd name="connsiteY8" fmla="*/ 871728 h 2397207"/>
              <a:gd name="connsiteX9" fmla="*/ 819619 w 3274688"/>
              <a:gd name="connsiteY9" fmla="*/ 871728 h 2397207"/>
              <a:gd name="connsiteX10" fmla="*/ 844003 w 3274688"/>
              <a:gd name="connsiteY10" fmla="*/ 981456 h 2397207"/>
              <a:gd name="connsiteX11" fmla="*/ 850099 w 3274688"/>
              <a:gd name="connsiteY11" fmla="*/ 1176528 h 2397207"/>
              <a:gd name="connsiteX12" fmla="*/ 935443 w 3274688"/>
              <a:gd name="connsiteY12" fmla="*/ 1249680 h 2397207"/>
              <a:gd name="connsiteX13" fmla="*/ 1032979 w 3274688"/>
              <a:gd name="connsiteY13" fmla="*/ 1511808 h 2397207"/>
              <a:gd name="connsiteX14" fmla="*/ 1123950 w 3274688"/>
              <a:gd name="connsiteY14" fmla="*/ 1703470 h 2397207"/>
              <a:gd name="connsiteX15" fmla="*/ 1216025 w 3274688"/>
              <a:gd name="connsiteY15" fmla="*/ 1795545 h 2397207"/>
              <a:gd name="connsiteX16" fmla="*/ 1279525 w 3274688"/>
              <a:gd name="connsiteY16" fmla="*/ 2074945 h 2397207"/>
              <a:gd name="connsiteX17" fmla="*/ 1457325 w 3274688"/>
              <a:gd name="connsiteY17" fmla="*/ 2208296 h 2397207"/>
              <a:gd name="connsiteX18" fmla="*/ 1570037 w 3274688"/>
              <a:gd name="connsiteY18" fmla="*/ 2297195 h 2397207"/>
              <a:gd name="connsiteX19" fmla="*/ 1778793 w 3274688"/>
              <a:gd name="connsiteY19" fmla="*/ 2390063 h 2397207"/>
              <a:gd name="connsiteX20" fmla="*/ 1869281 w 3274688"/>
              <a:gd name="connsiteY20" fmla="*/ 2397207 h 2397207"/>
              <a:gd name="connsiteX21" fmla="*/ 2012157 w 3274688"/>
              <a:gd name="connsiteY21" fmla="*/ 2375776 h 2397207"/>
              <a:gd name="connsiteX22" fmla="*/ 2095500 w 3274688"/>
              <a:gd name="connsiteY22" fmla="*/ 2321008 h 2397207"/>
              <a:gd name="connsiteX23" fmla="*/ 2230272 w 3274688"/>
              <a:gd name="connsiteY23" fmla="*/ 2319337 h 2397207"/>
              <a:gd name="connsiteX24" fmla="*/ 2409826 w 3274688"/>
              <a:gd name="connsiteY24" fmla="*/ 2392446 h 2397207"/>
              <a:gd name="connsiteX25" fmla="*/ 2938462 w 3274688"/>
              <a:gd name="connsiteY25" fmla="*/ 2373396 h 2397207"/>
              <a:gd name="connsiteX26" fmla="*/ 2931025 w 3274688"/>
              <a:gd name="connsiteY26" fmla="*/ 2227326 h 2397207"/>
              <a:gd name="connsiteX27" fmla="*/ 3037801 w 3274688"/>
              <a:gd name="connsiteY27" fmla="*/ 2082070 h 2397207"/>
              <a:gd name="connsiteX28" fmla="*/ 3131813 w 3274688"/>
              <a:gd name="connsiteY28" fmla="*/ 1986725 h 2397207"/>
              <a:gd name="connsiteX29" fmla="*/ 3175914 w 3274688"/>
              <a:gd name="connsiteY29" fmla="*/ 1944814 h 2397207"/>
              <a:gd name="connsiteX30" fmla="*/ 3274688 w 3274688"/>
              <a:gd name="connsiteY30" fmla="*/ 1738122 h 2397207"/>
              <a:gd name="connsiteX31" fmla="*/ 2893783 w 3274688"/>
              <a:gd name="connsiteY31" fmla="*/ 1676781 h 2397207"/>
              <a:gd name="connsiteX32" fmla="*/ 2774720 w 3274688"/>
              <a:gd name="connsiteY32" fmla="*/ 1734693 h 2397207"/>
              <a:gd name="connsiteX33" fmla="*/ 2582239 w 3274688"/>
              <a:gd name="connsiteY33" fmla="*/ 1647114 h 2397207"/>
              <a:gd name="connsiteX34" fmla="*/ 2494622 w 3274688"/>
              <a:gd name="connsiteY34" fmla="*/ 1435481 h 2397207"/>
              <a:gd name="connsiteX35" fmla="*/ 2402039 w 3274688"/>
              <a:gd name="connsiteY35" fmla="*/ 1201928 h 2397207"/>
              <a:gd name="connsiteX36" fmla="*/ 2386291 w 3274688"/>
              <a:gd name="connsiteY36" fmla="*/ 957072 h 2397207"/>
              <a:gd name="connsiteX37" fmla="*/ 2227795 w 3274688"/>
              <a:gd name="connsiteY37" fmla="*/ 682752 h 2397207"/>
              <a:gd name="connsiteX38" fmla="*/ 1983955 w 3274688"/>
              <a:gd name="connsiteY38" fmla="*/ 505968 h 2397207"/>
              <a:gd name="connsiteX39" fmla="*/ 1782787 w 3274688"/>
              <a:gd name="connsiteY39" fmla="*/ 213360 h 2397207"/>
              <a:gd name="connsiteX40" fmla="*/ 1697443 w 3274688"/>
              <a:gd name="connsiteY40" fmla="*/ 91440 h 2397207"/>
              <a:gd name="connsiteX41" fmla="*/ 1587715 w 3274688"/>
              <a:gd name="connsiteY41" fmla="*/ 79248 h 2397207"/>
              <a:gd name="connsiteX42" fmla="*/ 1349971 w 3274688"/>
              <a:gd name="connsiteY42" fmla="*/ 24384 h 2397207"/>
              <a:gd name="connsiteX43" fmla="*/ 1374355 w 3274688"/>
              <a:gd name="connsiteY43" fmla="*/ 134112 h 2397207"/>
              <a:gd name="connsiteX44" fmla="*/ 1289011 w 3274688"/>
              <a:gd name="connsiteY44" fmla="*/ 109728 h 2397207"/>
              <a:gd name="connsiteX45" fmla="*/ 1185379 w 3274688"/>
              <a:gd name="connsiteY45" fmla="*/ 146304 h 2397207"/>
              <a:gd name="connsiteX46" fmla="*/ 1124419 w 3274688"/>
              <a:gd name="connsiteY46" fmla="*/ 176784 h 2397207"/>
              <a:gd name="connsiteX47" fmla="*/ 1087843 w 3274688"/>
              <a:gd name="connsiteY47" fmla="*/ 176784 h 2397207"/>
              <a:gd name="connsiteX48" fmla="*/ 959827 w 3274688"/>
              <a:gd name="connsiteY48" fmla="*/ 109728 h 2397207"/>
              <a:gd name="connsiteX49" fmla="*/ 801331 w 3274688"/>
              <a:gd name="connsiteY49" fmla="*/ 0 h 2397207"/>
              <a:gd name="connsiteX50" fmla="*/ 703795 w 3274688"/>
              <a:gd name="connsiteY50" fmla="*/ 79248 h 2397207"/>
              <a:gd name="connsiteX51" fmla="*/ 801331 w 3274688"/>
              <a:gd name="connsiteY51" fmla="*/ 188976 h 2397207"/>
              <a:gd name="connsiteX52" fmla="*/ 807427 w 3274688"/>
              <a:gd name="connsiteY52" fmla="*/ 256032 h 2397207"/>
              <a:gd name="connsiteX53" fmla="*/ 715987 w 3274688"/>
              <a:gd name="connsiteY53" fmla="*/ 201168 h 2397207"/>
              <a:gd name="connsiteX54" fmla="*/ 606259 w 3274688"/>
              <a:gd name="connsiteY54" fmla="*/ 298704 h 2397207"/>
              <a:gd name="connsiteX55" fmla="*/ 537044 w 3274688"/>
              <a:gd name="connsiteY55" fmla="*/ 295783 h 2397207"/>
              <a:gd name="connsiteX56" fmla="*/ 469734 w 3274688"/>
              <a:gd name="connsiteY56" fmla="*/ 277749 h 23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74688" h="2397207">
                <a:moveTo>
                  <a:pt x="469734" y="277749"/>
                </a:moveTo>
                <a:cubicBezTo>
                  <a:pt x="421502" y="277414"/>
                  <a:pt x="265615" y="243477"/>
                  <a:pt x="187326" y="249322"/>
                </a:cubicBezTo>
                <a:cubicBezTo>
                  <a:pt x="109037" y="255167"/>
                  <a:pt x="529" y="292185"/>
                  <a:pt x="0" y="312822"/>
                </a:cubicBezTo>
                <a:cubicBezTo>
                  <a:pt x="41832" y="344597"/>
                  <a:pt x="160980" y="393830"/>
                  <a:pt x="244476" y="417597"/>
                </a:cubicBezTo>
                <a:cubicBezTo>
                  <a:pt x="474022" y="498514"/>
                  <a:pt x="404611" y="434682"/>
                  <a:pt x="459701" y="487172"/>
                </a:cubicBezTo>
                <a:lnTo>
                  <a:pt x="594067" y="707136"/>
                </a:lnTo>
                <a:lnTo>
                  <a:pt x="600163" y="749808"/>
                </a:lnTo>
                <a:lnTo>
                  <a:pt x="691603" y="829056"/>
                </a:lnTo>
                <a:lnTo>
                  <a:pt x="722083" y="871728"/>
                </a:lnTo>
                <a:lnTo>
                  <a:pt x="819619" y="871728"/>
                </a:lnTo>
                <a:lnTo>
                  <a:pt x="844003" y="981456"/>
                </a:lnTo>
                <a:lnTo>
                  <a:pt x="850099" y="1176528"/>
                </a:lnTo>
                <a:lnTo>
                  <a:pt x="935443" y="1249680"/>
                </a:lnTo>
                <a:lnTo>
                  <a:pt x="1032979" y="1511808"/>
                </a:lnTo>
                <a:lnTo>
                  <a:pt x="1123950" y="1703470"/>
                </a:lnTo>
                <a:lnTo>
                  <a:pt x="1216025" y="1795545"/>
                </a:lnTo>
                <a:lnTo>
                  <a:pt x="1279525" y="2074945"/>
                </a:lnTo>
                <a:lnTo>
                  <a:pt x="1457325" y="2208296"/>
                </a:lnTo>
                <a:lnTo>
                  <a:pt x="1570037" y="2297195"/>
                </a:lnTo>
                <a:cubicBezTo>
                  <a:pt x="1639622" y="2328151"/>
                  <a:pt x="1659201" y="2359107"/>
                  <a:pt x="1778793" y="2390063"/>
                </a:cubicBezTo>
                <a:lnTo>
                  <a:pt x="1869281" y="2397207"/>
                </a:lnTo>
                <a:lnTo>
                  <a:pt x="2012157" y="2375776"/>
                </a:lnTo>
                <a:lnTo>
                  <a:pt x="2095500" y="2321008"/>
                </a:lnTo>
                <a:lnTo>
                  <a:pt x="2230272" y="2319337"/>
                </a:lnTo>
                <a:lnTo>
                  <a:pt x="2409826" y="2392446"/>
                </a:lnTo>
                <a:lnTo>
                  <a:pt x="2938462" y="2373396"/>
                </a:lnTo>
                <a:lnTo>
                  <a:pt x="2931025" y="2227326"/>
                </a:lnTo>
                <a:lnTo>
                  <a:pt x="3037801" y="2082070"/>
                </a:lnTo>
                <a:lnTo>
                  <a:pt x="3131813" y="1986725"/>
                </a:lnTo>
                <a:lnTo>
                  <a:pt x="3175914" y="1944814"/>
                </a:lnTo>
                <a:lnTo>
                  <a:pt x="3274688" y="1738122"/>
                </a:lnTo>
                <a:lnTo>
                  <a:pt x="2893783" y="1676781"/>
                </a:lnTo>
                <a:lnTo>
                  <a:pt x="2774720" y="1734693"/>
                </a:lnTo>
                <a:lnTo>
                  <a:pt x="2582239" y="1647114"/>
                </a:lnTo>
                <a:lnTo>
                  <a:pt x="2494622" y="1435481"/>
                </a:lnTo>
                <a:cubicBezTo>
                  <a:pt x="2469053" y="1360805"/>
                  <a:pt x="2427608" y="1276604"/>
                  <a:pt x="2402039" y="1201928"/>
                </a:cubicBezTo>
                <a:cubicBezTo>
                  <a:pt x="2405256" y="1073743"/>
                  <a:pt x="2367834" y="1021757"/>
                  <a:pt x="2386291" y="957072"/>
                </a:cubicBezTo>
                <a:lnTo>
                  <a:pt x="2227795" y="682752"/>
                </a:lnTo>
                <a:lnTo>
                  <a:pt x="1983955" y="505968"/>
                </a:lnTo>
                <a:lnTo>
                  <a:pt x="1782787" y="213360"/>
                </a:lnTo>
                <a:lnTo>
                  <a:pt x="1697443" y="91440"/>
                </a:lnTo>
                <a:lnTo>
                  <a:pt x="1587715" y="79248"/>
                </a:lnTo>
                <a:lnTo>
                  <a:pt x="1349971" y="24384"/>
                </a:lnTo>
                <a:lnTo>
                  <a:pt x="1374355" y="134112"/>
                </a:lnTo>
                <a:lnTo>
                  <a:pt x="1289011" y="109728"/>
                </a:lnTo>
                <a:lnTo>
                  <a:pt x="1185379" y="146304"/>
                </a:lnTo>
                <a:lnTo>
                  <a:pt x="1124419" y="176784"/>
                </a:lnTo>
                <a:lnTo>
                  <a:pt x="1087843" y="176784"/>
                </a:lnTo>
                <a:lnTo>
                  <a:pt x="959827" y="109728"/>
                </a:lnTo>
                <a:lnTo>
                  <a:pt x="801331" y="0"/>
                </a:lnTo>
                <a:lnTo>
                  <a:pt x="703795" y="79248"/>
                </a:lnTo>
                <a:lnTo>
                  <a:pt x="801331" y="188976"/>
                </a:lnTo>
                <a:lnTo>
                  <a:pt x="807427" y="256032"/>
                </a:lnTo>
                <a:lnTo>
                  <a:pt x="715987" y="201168"/>
                </a:lnTo>
                <a:lnTo>
                  <a:pt x="606259" y="298704"/>
                </a:lnTo>
                <a:lnTo>
                  <a:pt x="537044" y="295783"/>
                </a:lnTo>
                <a:lnTo>
                  <a:pt x="469734" y="277749"/>
                </a:lnTo>
                <a:close/>
              </a:path>
            </a:pathLst>
          </a:custGeom>
          <a:solidFill>
            <a:srgbClr val="00FFFF">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8" name="テキスト ボックス 77">
            <a:extLst>
              <a:ext uri="{FF2B5EF4-FFF2-40B4-BE49-F238E27FC236}">
                <a16:creationId xmlns:a16="http://schemas.microsoft.com/office/drawing/2014/main" id="{BD993A71-E262-4B12-87CD-1FEAC78AAE27}"/>
              </a:ext>
            </a:extLst>
          </p:cNvPr>
          <p:cNvSpPr txBox="1"/>
          <p:nvPr/>
        </p:nvSpPr>
        <p:spPr>
          <a:xfrm>
            <a:off x="7438097" y="4158266"/>
            <a:ext cx="446021" cy="246221"/>
          </a:xfrm>
          <a:prstGeom prst="rect">
            <a:avLst/>
          </a:prstGeom>
          <a:noFill/>
        </p:spPr>
        <p:txBody>
          <a:bodyPr wrap="square" rtlCol="0">
            <a:spAutoFit/>
          </a:bodyPr>
          <a:lstStyle/>
          <a:p>
            <a:r>
              <a:rPr kumimoji="1" lang="en-US" altLang="ja-JP" sz="1000" b="1" dirty="0"/>
              <a:t>61ha</a:t>
            </a:r>
            <a:endParaRPr kumimoji="1" lang="ja-JP" altLang="en-US" sz="1000" b="1" dirty="0"/>
          </a:p>
        </p:txBody>
      </p:sp>
      <p:sp>
        <p:nvSpPr>
          <p:cNvPr id="80" name="テキスト ボックス 79">
            <a:extLst>
              <a:ext uri="{FF2B5EF4-FFF2-40B4-BE49-F238E27FC236}">
                <a16:creationId xmlns:a16="http://schemas.microsoft.com/office/drawing/2014/main" id="{2C198A8B-664E-4480-8931-B22C8B722DDB}"/>
              </a:ext>
            </a:extLst>
          </p:cNvPr>
          <p:cNvSpPr txBox="1"/>
          <p:nvPr/>
        </p:nvSpPr>
        <p:spPr>
          <a:xfrm>
            <a:off x="7516681" y="3418949"/>
            <a:ext cx="446021" cy="246221"/>
          </a:xfrm>
          <a:prstGeom prst="rect">
            <a:avLst/>
          </a:prstGeom>
          <a:noFill/>
        </p:spPr>
        <p:txBody>
          <a:bodyPr wrap="square" rtlCol="0">
            <a:spAutoFit/>
          </a:bodyPr>
          <a:lstStyle/>
          <a:p>
            <a:r>
              <a:rPr kumimoji="1" lang="en-US" altLang="ja-JP" sz="1000" b="1" dirty="0"/>
              <a:t>29ha</a:t>
            </a:r>
            <a:endParaRPr kumimoji="1" lang="ja-JP" altLang="en-US" sz="1000" b="1" dirty="0"/>
          </a:p>
        </p:txBody>
      </p:sp>
      <p:sp>
        <p:nvSpPr>
          <p:cNvPr id="81" name="テキスト ボックス 80">
            <a:extLst>
              <a:ext uri="{FF2B5EF4-FFF2-40B4-BE49-F238E27FC236}">
                <a16:creationId xmlns:a16="http://schemas.microsoft.com/office/drawing/2014/main" id="{064EF507-C62E-4CEC-9F7D-C974E5ECE4D9}"/>
              </a:ext>
            </a:extLst>
          </p:cNvPr>
          <p:cNvSpPr txBox="1"/>
          <p:nvPr/>
        </p:nvSpPr>
        <p:spPr>
          <a:xfrm>
            <a:off x="8648823" y="2665232"/>
            <a:ext cx="446021" cy="246221"/>
          </a:xfrm>
          <a:prstGeom prst="rect">
            <a:avLst/>
          </a:prstGeom>
          <a:noFill/>
        </p:spPr>
        <p:txBody>
          <a:bodyPr wrap="square" rtlCol="0">
            <a:spAutoFit/>
          </a:bodyPr>
          <a:lstStyle/>
          <a:p>
            <a:r>
              <a:rPr kumimoji="1" lang="en-US" altLang="ja-JP" sz="1000" b="1" dirty="0"/>
              <a:t>26ha</a:t>
            </a:r>
            <a:endParaRPr kumimoji="1" lang="ja-JP" altLang="en-US" sz="1000" b="1" dirty="0"/>
          </a:p>
        </p:txBody>
      </p:sp>
      <p:sp>
        <p:nvSpPr>
          <p:cNvPr id="99" name="フリーフォーム: 図形 98">
            <a:extLst>
              <a:ext uri="{FF2B5EF4-FFF2-40B4-BE49-F238E27FC236}">
                <a16:creationId xmlns:a16="http://schemas.microsoft.com/office/drawing/2014/main" id="{675DF422-DCE5-4C49-AECF-58424FF737FD}"/>
              </a:ext>
            </a:extLst>
          </p:cNvPr>
          <p:cNvSpPr/>
          <p:nvPr/>
        </p:nvSpPr>
        <p:spPr>
          <a:xfrm>
            <a:off x="3402833" y="1161312"/>
            <a:ext cx="1530724" cy="3852371"/>
          </a:xfrm>
          <a:custGeom>
            <a:avLst/>
            <a:gdLst>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451104 w 1688592"/>
              <a:gd name="connsiteY54" fmla="*/ 3267456 h 4279392"/>
              <a:gd name="connsiteX55" fmla="*/ 548640 w 1688592"/>
              <a:gd name="connsiteY55" fmla="*/ 3108960 h 4279392"/>
              <a:gd name="connsiteX56" fmla="*/ 499872 w 1688592"/>
              <a:gd name="connsiteY56" fmla="*/ 3017520 h 4279392"/>
              <a:gd name="connsiteX57" fmla="*/ 512064 w 1688592"/>
              <a:gd name="connsiteY57" fmla="*/ 2907792 h 4279392"/>
              <a:gd name="connsiteX58" fmla="*/ 530352 w 1688592"/>
              <a:gd name="connsiteY58" fmla="*/ 2828544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451104 w 1688592"/>
              <a:gd name="connsiteY54" fmla="*/ 3267456 h 4279392"/>
              <a:gd name="connsiteX55" fmla="*/ 548640 w 1688592"/>
              <a:gd name="connsiteY55" fmla="*/ 3108960 h 4279392"/>
              <a:gd name="connsiteX56" fmla="*/ 499872 w 1688592"/>
              <a:gd name="connsiteY56" fmla="*/ 3017520 h 4279392"/>
              <a:gd name="connsiteX57" fmla="*/ 512064 w 1688592"/>
              <a:gd name="connsiteY57" fmla="*/ 2907792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451104 w 1688592"/>
              <a:gd name="connsiteY54" fmla="*/ 3267456 h 4279392"/>
              <a:gd name="connsiteX55" fmla="*/ 548640 w 1688592"/>
              <a:gd name="connsiteY55" fmla="*/ 3108960 h 4279392"/>
              <a:gd name="connsiteX56" fmla="*/ 499872 w 1688592"/>
              <a:gd name="connsiteY56" fmla="*/ 3017520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451104 w 1688592"/>
              <a:gd name="connsiteY54" fmla="*/ 3267456 h 4279392"/>
              <a:gd name="connsiteX55" fmla="*/ 548640 w 1688592"/>
              <a:gd name="connsiteY55" fmla="*/ 3108960 h 4279392"/>
              <a:gd name="connsiteX56" fmla="*/ 569921 w 1688592"/>
              <a:gd name="connsiteY56" fmla="*/ 3031816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451104 w 1688592"/>
              <a:gd name="connsiteY54" fmla="*/ 3267456 h 4279392"/>
              <a:gd name="connsiteX55" fmla="*/ 615186 w 1688592"/>
              <a:gd name="connsiteY55" fmla="*/ 3101812 h 4279392"/>
              <a:gd name="connsiteX56" fmla="*/ 569921 w 1688592"/>
              <a:gd name="connsiteY56" fmla="*/ 3031816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451104 w 1688592"/>
              <a:gd name="connsiteY54" fmla="*/ 3267456 h 4279392"/>
              <a:gd name="connsiteX55" fmla="*/ 615186 w 1688592"/>
              <a:gd name="connsiteY55" fmla="*/ 3101812 h 4279392"/>
              <a:gd name="connsiteX56" fmla="*/ 583931 w 1688592"/>
              <a:gd name="connsiteY56" fmla="*/ 3035390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563182 w 1688592"/>
              <a:gd name="connsiteY54" fmla="*/ 3292474 h 4279392"/>
              <a:gd name="connsiteX55" fmla="*/ 615186 w 1688592"/>
              <a:gd name="connsiteY55" fmla="*/ 3101812 h 4279392"/>
              <a:gd name="connsiteX56" fmla="*/ 583931 w 1688592"/>
              <a:gd name="connsiteY56" fmla="*/ 3035390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35390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85223 w 1688592"/>
              <a:gd name="connsiteY52" fmla="*/ 3636791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517651 w 1688592"/>
              <a:gd name="connsiteY51" fmla="*/ 3721717 h 4279392"/>
              <a:gd name="connsiteX52" fmla="*/ 385223 w 1688592"/>
              <a:gd name="connsiteY52" fmla="*/ 3636791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517651 w 1688592"/>
              <a:gd name="connsiteY51" fmla="*/ 3721717 h 4279392"/>
              <a:gd name="connsiteX52" fmla="*/ 385223 w 1688592"/>
              <a:gd name="connsiteY52" fmla="*/ 365823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577968 w 1688592"/>
              <a:gd name="connsiteY50" fmla="*/ 3882517 h 4279392"/>
              <a:gd name="connsiteX51" fmla="*/ 517651 w 1688592"/>
              <a:gd name="connsiteY51" fmla="*/ 3721717 h 4279392"/>
              <a:gd name="connsiteX52" fmla="*/ 385223 w 1688592"/>
              <a:gd name="connsiteY52" fmla="*/ 365823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629463 w 1688592"/>
              <a:gd name="connsiteY49" fmla="*/ 4086641 h 4279392"/>
              <a:gd name="connsiteX50" fmla="*/ 577968 w 1688592"/>
              <a:gd name="connsiteY50" fmla="*/ 3882517 h 4279392"/>
              <a:gd name="connsiteX51" fmla="*/ 517651 w 1688592"/>
              <a:gd name="connsiteY51" fmla="*/ 3721717 h 4279392"/>
              <a:gd name="connsiteX52" fmla="*/ 385223 w 1688592"/>
              <a:gd name="connsiteY52" fmla="*/ 365823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752801 w 1688592"/>
              <a:gd name="connsiteY48" fmla="*/ 4274565 h 4279392"/>
              <a:gd name="connsiteX49" fmla="*/ 629463 w 1688592"/>
              <a:gd name="connsiteY49" fmla="*/ 4086641 h 4279392"/>
              <a:gd name="connsiteX50" fmla="*/ 577968 w 1688592"/>
              <a:gd name="connsiteY50" fmla="*/ 3882517 h 4279392"/>
              <a:gd name="connsiteX51" fmla="*/ 517651 w 1688592"/>
              <a:gd name="connsiteY51" fmla="*/ 3721717 h 4279392"/>
              <a:gd name="connsiteX52" fmla="*/ 385223 w 1688592"/>
              <a:gd name="connsiteY52" fmla="*/ 365823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752801 w 1688592"/>
              <a:gd name="connsiteY48" fmla="*/ 4274565 h 4279392"/>
              <a:gd name="connsiteX49" fmla="*/ 657483 w 1688592"/>
              <a:gd name="connsiteY49" fmla="*/ 4075919 h 4279392"/>
              <a:gd name="connsiteX50" fmla="*/ 577968 w 1688592"/>
              <a:gd name="connsiteY50" fmla="*/ 3882517 h 4279392"/>
              <a:gd name="connsiteX51" fmla="*/ 517651 w 1688592"/>
              <a:gd name="connsiteY51" fmla="*/ 3721717 h 4279392"/>
              <a:gd name="connsiteX52" fmla="*/ 385223 w 1688592"/>
              <a:gd name="connsiteY52" fmla="*/ 365823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752801 w 1688592"/>
              <a:gd name="connsiteY48" fmla="*/ 4274565 h 4279392"/>
              <a:gd name="connsiteX49" fmla="*/ 636468 w 1688592"/>
              <a:gd name="connsiteY49" fmla="*/ 4086641 h 4279392"/>
              <a:gd name="connsiteX50" fmla="*/ 577968 w 1688592"/>
              <a:gd name="connsiteY50" fmla="*/ 3882517 h 4279392"/>
              <a:gd name="connsiteX51" fmla="*/ 517651 w 1688592"/>
              <a:gd name="connsiteY51" fmla="*/ 3721717 h 4279392"/>
              <a:gd name="connsiteX52" fmla="*/ 385223 w 1688592"/>
              <a:gd name="connsiteY52" fmla="*/ 365823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81713"/>
              <a:gd name="connsiteX1" fmla="*/ 152400 w 1688592"/>
              <a:gd name="connsiteY1" fmla="*/ 121920 h 4281713"/>
              <a:gd name="connsiteX2" fmla="*/ 268224 w 1688592"/>
              <a:gd name="connsiteY2" fmla="*/ 298704 h 4281713"/>
              <a:gd name="connsiteX3" fmla="*/ 420624 w 1688592"/>
              <a:gd name="connsiteY3" fmla="*/ 463296 h 4281713"/>
              <a:gd name="connsiteX4" fmla="*/ 438912 w 1688592"/>
              <a:gd name="connsiteY4" fmla="*/ 554736 h 4281713"/>
              <a:gd name="connsiteX5" fmla="*/ 560832 w 1688592"/>
              <a:gd name="connsiteY5" fmla="*/ 573024 h 4281713"/>
              <a:gd name="connsiteX6" fmla="*/ 609600 w 1688592"/>
              <a:gd name="connsiteY6" fmla="*/ 658368 h 4281713"/>
              <a:gd name="connsiteX7" fmla="*/ 658368 w 1688592"/>
              <a:gd name="connsiteY7" fmla="*/ 658368 h 4281713"/>
              <a:gd name="connsiteX8" fmla="*/ 822960 w 1688592"/>
              <a:gd name="connsiteY8" fmla="*/ 707136 h 4281713"/>
              <a:gd name="connsiteX9" fmla="*/ 890016 w 1688592"/>
              <a:gd name="connsiteY9" fmla="*/ 963168 h 4281713"/>
              <a:gd name="connsiteX10" fmla="*/ 987552 w 1688592"/>
              <a:gd name="connsiteY10" fmla="*/ 1066800 h 4281713"/>
              <a:gd name="connsiteX11" fmla="*/ 1024128 w 1688592"/>
              <a:gd name="connsiteY11" fmla="*/ 1078992 h 4281713"/>
              <a:gd name="connsiteX12" fmla="*/ 1109472 w 1688592"/>
              <a:gd name="connsiteY12" fmla="*/ 1255776 h 4281713"/>
              <a:gd name="connsiteX13" fmla="*/ 1359408 w 1688592"/>
              <a:gd name="connsiteY13" fmla="*/ 1402080 h 4281713"/>
              <a:gd name="connsiteX14" fmla="*/ 1627632 w 1688592"/>
              <a:gd name="connsiteY14" fmla="*/ 1670304 h 4281713"/>
              <a:gd name="connsiteX15" fmla="*/ 1548384 w 1688592"/>
              <a:gd name="connsiteY15" fmla="*/ 1895856 h 4281713"/>
              <a:gd name="connsiteX16" fmla="*/ 1432560 w 1688592"/>
              <a:gd name="connsiteY16" fmla="*/ 1895856 h 4281713"/>
              <a:gd name="connsiteX17" fmla="*/ 1353312 w 1688592"/>
              <a:gd name="connsiteY17" fmla="*/ 1901952 h 4281713"/>
              <a:gd name="connsiteX18" fmla="*/ 1078992 w 1688592"/>
              <a:gd name="connsiteY18" fmla="*/ 1914144 h 4281713"/>
              <a:gd name="connsiteX19" fmla="*/ 1060704 w 1688592"/>
              <a:gd name="connsiteY19" fmla="*/ 1981200 h 4281713"/>
              <a:gd name="connsiteX20" fmla="*/ 1146048 w 1688592"/>
              <a:gd name="connsiteY20" fmla="*/ 1981200 h 4281713"/>
              <a:gd name="connsiteX21" fmla="*/ 1231392 w 1688592"/>
              <a:gd name="connsiteY21" fmla="*/ 1969008 h 4281713"/>
              <a:gd name="connsiteX22" fmla="*/ 1420368 w 1688592"/>
              <a:gd name="connsiteY22" fmla="*/ 1969008 h 4281713"/>
              <a:gd name="connsiteX23" fmla="*/ 1591056 w 1688592"/>
              <a:gd name="connsiteY23" fmla="*/ 2005584 h 4281713"/>
              <a:gd name="connsiteX24" fmla="*/ 1633728 w 1688592"/>
              <a:gd name="connsiteY24" fmla="*/ 2164080 h 4281713"/>
              <a:gd name="connsiteX25" fmla="*/ 1633728 w 1688592"/>
              <a:gd name="connsiteY25" fmla="*/ 2279904 h 4281713"/>
              <a:gd name="connsiteX26" fmla="*/ 1420368 w 1688592"/>
              <a:gd name="connsiteY26" fmla="*/ 2322576 h 4281713"/>
              <a:gd name="connsiteX27" fmla="*/ 1469136 w 1688592"/>
              <a:gd name="connsiteY27" fmla="*/ 2353056 h 4281713"/>
              <a:gd name="connsiteX28" fmla="*/ 1615440 w 1688592"/>
              <a:gd name="connsiteY28" fmla="*/ 2377440 h 4281713"/>
              <a:gd name="connsiteX29" fmla="*/ 1658112 w 1688592"/>
              <a:gd name="connsiteY29" fmla="*/ 2420112 h 4281713"/>
              <a:gd name="connsiteX30" fmla="*/ 1658112 w 1688592"/>
              <a:gd name="connsiteY30" fmla="*/ 2474976 h 4281713"/>
              <a:gd name="connsiteX31" fmla="*/ 1688592 w 1688592"/>
              <a:gd name="connsiteY31" fmla="*/ 2743200 h 4281713"/>
              <a:gd name="connsiteX32" fmla="*/ 1670304 w 1688592"/>
              <a:gd name="connsiteY32" fmla="*/ 2791968 h 4281713"/>
              <a:gd name="connsiteX33" fmla="*/ 1371600 w 1688592"/>
              <a:gd name="connsiteY33" fmla="*/ 3182112 h 4281713"/>
              <a:gd name="connsiteX34" fmla="*/ 1237488 w 1688592"/>
              <a:gd name="connsiteY34" fmla="*/ 3194304 h 4281713"/>
              <a:gd name="connsiteX35" fmla="*/ 1042416 w 1688592"/>
              <a:gd name="connsiteY35" fmla="*/ 3194304 h 4281713"/>
              <a:gd name="connsiteX36" fmla="*/ 963168 w 1688592"/>
              <a:gd name="connsiteY36" fmla="*/ 3255264 h 4281713"/>
              <a:gd name="connsiteX37" fmla="*/ 1042416 w 1688592"/>
              <a:gd name="connsiteY37" fmla="*/ 3279648 h 4281713"/>
              <a:gd name="connsiteX38" fmla="*/ 1194816 w 1688592"/>
              <a:gd name="connsiteY38" fmla="*/ 3267456 h 4281713"/>
              <a:gd name="connsiteX39" fmla="*/ 1280160 w 1688592"/>
              <a:gd name="connsiteY39" fmla="*/ 3267456 h 4281713"/>
              <a:gd name="connsiteX40" fmla="*/ 1359408 w 1688592"/>
              <a:gd name="connsiteY40" fmla="*/ 3243072 h 4281713"/>
              <a:gd name="connsiteX41" fmla="*/ 1621536 w 1688592"/>
              <a:gd name="connsiteY41" fmla="*/ 3200400 h 4281713"/>
              <a:gd name="connsiteX42" fmla="*/ 1603248 w 1688592"/>
              <a:gd name="connsiteY42" fmla="*/ 3724656 h 4281713"/>
              <a:gd name="connsiteX43" fmla="*/ 1597152 w 1688592"/>
              <a:gd name="connsiteY43" fmla="*/ 3877056 h 4281713"/>
              <a:gd name="connsiteX44" fmla="*/ 1371600 w 1688592"/>
              <a:gd name="connsiteY44" fmla="*/ 4248912 h 4281713"/>
              <a:gd name="connsiteX45" fmla="*/ 1261872 w 1688592"/>
              <a:gd name="connsiteY45" fmla="*/ 4248912 h 4281713"/>
              <a:gd name="connsiteX46" fmla="*/ 1133856 w 1688592"/>
              <a:gd name="connsiteY46" fmla="*/ 4279392 h 4281713"/>
              <a:gd name="connsiteX47" fmla="*/ 850713 w 1688592"/>
              <a:gd name="connsiteY47" fmla="*/ 4281713 h 4281713"/>
              <a:gd name="connsiteX48" fmla="*/ 752801 w 1688592"/>
              <a:gd name="connsiteY48" fmla="*/ 4274565 h 4281713"/>
              <a:gd name="connsiteX49" fmla="*/ 636468 w 1688592"/>
              <a:gd name="connsiteY49" fmla="*/ 4086641 h 4281713"/>
              <a:gd name="connsiteX50" fmla="*/ 577968 w 1688592"/>
              <a:gd name="connsiteY50" fmla="*/ 3882517 h 4281713"/>
              <a:gd name="connsiteX51" fmla="*/ 517651 w 1688592"/>
              <a:gd name="connsiteY51" fmla="*/ 3721717 h 4281713"/>
              <a:gd name="connsiteX52" fmla="*/ 385223 w 1688592"/>
              <a:gd name="connsiteY52" fmla="*/ 3658236 h 4281713"/>
              <a:gd name="connsiteX53" fmla="*/ 417654 w 1688592"/>
              <a:gd name="connsiteY53" fmla="*/ 3407464 h 4281713"/>
              <a:gd name="connsiteX54" fmla="*/ 563182 w 1688592"/>
              <a:gd name="connsiteY54" fmla="*/ 3292474 h 4281713"/>
              <a:gd name="connsiteX55" fmla="*/ 615186 w 1688592"/>
              <a:gd name="connsiteY55" fmla="*/ 3101812 h 4281713"/>
              <a:gd name="connsiteX56" fmla="*/ 583931 w 1688592"/>
              <a:gd name="connsiteY56" fmla="*/ 3028242 h 4281713"/>
              <a:gd name="connsiteX57" fmla="*/ 578611 w 1688592"/>
              <a:gd name="connsiteY57" fmla="*/ 2882774 h 4281713"/>
              <a:gd name="connsiteX58" fmla="*/ 680957 w 1688592"/>
              <a:gd name="connsiteY58" fmla="*/ 2832118 h 4281713"/>
              <a:gd name="connsiteX59" fmla="*/ 664464 w 1688592"/>
              <a:gd name="connsiteY59" fmla="*/ 2755392 h 4281713"/>
              <a:gd name="connsiteX60" fmla="*/ 762000 w 1688592"/>
              <a:gd name="connsiteY60" fmla="*/ 2828544 h 4281713"/>
              <a:gd name="connsiteX61" fmla="*/ 944880 w 1688592"/>
              <a:gd name="connsiteY61" fmla="*/ 2883408 h 4281713"/>
              <a:gd name="connsiteX62" fmla="*/ 1048512 w 1688592"/>
              <a:gd name="connsiteY62" fmla="*/ 2785872 h 4281713"/>
              <a:gd name="connsiteX63" fmla="*/ 1036320 w 1688592"/>
              <a:gd name="connsiteY63" fmla="*/ 2389632 h 4281713"/>
              <a:gd name="connsiteX64" fmla="*/ 957072 w 1688592"/>
              <a:gd name="connsiteY64" fmla="*/ 2334768 h 4281713"/>
              <a:gd name="connsiteX65" fmla="*/ 920496 w 1688592"/>
              <a:gd name="connsiteY65" fmla="*/ 2170176 h 4281713"/>
              <a:gd name="connsiteX66" fmla="*/ 853440 w 1688592"/>
              <a:gd name="connsiteY66" fmla="*/ 2066544 h 4281713"/>
              <a:gd name="connsiteX67" fmla="*/ 810768 w 1688592"/>
              <a:gd name="connsiteY67" fmla="*/ 1755648 h 4281713"/>
              <a:gd name="connsiteX68" fmla="*/ 774192 w 1688592"/>
              <a:gd name="connsiteY68" fmla="*/ 1639824 h 4281713"/>
              <a:gd name="connsiteX69" fmla="*/ 652272 w 1688592"/>
              <a:gd name="connsiteY69" fmla="*/ 1450848 h 4281713"/>
              <a:gd name="connsiteX70" fmla="*/ 402336 w 1688592"/>
              <a:gd name="connsiteY70" fmla="*/ 1335024 h 4281713"/>
              <a:gd name="connsiteX71" fmla="*/ 237744 w 1688592"/>
              <a:gd name="connsiteY71" fmla="*/ 1048512 h 4281713"/>
              <a:gd name="connsiteX72" fmla="*/ 219456 w 1688592"/>
              <a:gd name="connsiteY72" fmla="*/ 859536 h 4281713"/>
              <a:gd name="connsiteX73" fmla="*/ 67056 w 1688592"/>
              <a:gd name="connsiteY73" fmla="*/ 579120 h 4281713"/>
              <a:gd name="connsiteX74" fmla="*/ 67056 w 1688592"/>
              <a:gd name="connsiteY74" fmla="*/ 542544 h 4281713"/>
              <a:gd name="connsiteX75" fmla="*/ 85344 w 1688592"/>
              <a:gd name="connsiteY75" fmla="*/ 445008 h 4281713"/>
              <a:gd name="connsiteX76" fmla="*/ 36576 w 1688592"/>
              <a:gd name="connsiteY76" fmla="*/ 195072 h 4281713"/>
              <a:gd name="connsiteX77" fmla="*/ 0 w 1688592"/>
              <a:gd name="connsiteY77" fmla="*/ 0 h 4281713"/>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97152 w 1688592"/>
              <a:gd name="connsiteY43" fmla="*/ 3877056 h 4336577"/>
              <a:gd name="connsiteX44" fmla="*/ 1371600 w 1688592"/>
              <a:gd name="connsiteY44" fmla="*/ 4248912 h 4336577"/>
              <a:gd name="connsiteX45" fmla="*/ 1261872 w 1688592"/>
              <a:gd name="connsiteY45" fmla="*/ 4248912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97152 w 1688592"/>
              <a:gd name="connsiteY43" fmla="*/ 3877056 h 4336577"/>
              <a:gd name="connsiteX44" fmla="*/ 1371600 w 1688592"/>
              <a:gd name="connsiteY44" fmla="*/ 4248912 h 4336577"/>
              <a:gd name="connsiteX45" fmla="*/ 1317912 w 1688592"/>
              <a:gd name="connsiteY45" fmla="*/ 4327541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97152 w 1688592"/>
              <a:gd name="connsiteY43" fmla="*/ 3877056 h 4336577"/>
              <a:gd name="connsiteX44" fmla="*/ 1371600 w 1688592"/>
              <a:gd name="connsiteY44" fmla="*/ 4248912 h 4336577"/>
              <a:gd name="connsiteX45" fmla="*/ 1342429 w 1688592"/>
              <a:gd name="connsiteY45" fmla="*/ 4331115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97152 w 1688592"/>
              <a:gd name="connsiteY43" fmla="*/ 3877056 h 4336577"/>
              <a:gd name="connsiteX44" fmla="*/ 1392615 w 1688592"/>
              <a:gd name="connsiteY44" fmla="*/ 4252486 h 4336577"/>
              <a:gd name="connsiteX45" fmla="*/ 1342429 w 1688592"/>
              <a:gd name="connsiteY45" fmla="*/ 4331115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97152 w 1688592"/>
              <a:gd name="connsiteY43" fmla="*/ 3877056 h 4336577"/>
              <a:gd name="connsiteX44" fmla="*/ 1392615 w 1688592"/>
              <a:gd name="connsiteY44" fmla="*/ 4252486 h 4336577"/>
              <a:gd name="connsiteX45" fmla="*/ 1412478 w 1688592"/>
              <a:gd name="connsiteY45" fmla="*/ 4331115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97152 w 1688592"/>
              <a:gd name="connsiteY43" fmla="*/ 3877056 h 4336577"/>
              <a:gd name="connsiteX44" fmla="*/ 1389112 w 1688592"/>
              <a:gd name="connsiteY44" fmla="*/ 4227467 h 4336577"/>
              <a:gd name="connsiteX45" fmla="*/ 1412478 w 1688592"/>
              <a:gd name="connsiteY45" fmla="*/ 4331115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62128 w 1688592"/>
              <a:gd name="connsiteY43" fmla="*/ 3869909 h 4336577"/>
              <a:gd name="connsiteX44" fmla="*/ 1389112 w 1688592"/>
              <a:gd name="connsiteY44" fmla="*/ 4227467 h 4336577"/>
              <a:gd name="connsiteX45" fmla="*/ 1412478 w 1688592"/>
              <a:gd name="connsiteY45" fmla="*/ 4331115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575229 w 1688592"/>
              <a:gd name="connsiteY42" fmla="*/ 3721082 h 4336577"/>
              <a:gd name="connsiteX43" fmla="*/ 1562128 w 1688592"/>
              <a:gd name="connsiteY43" fmla="*/ 3869909 h 4336577"/>
              <a:gd name="connsiteX44" fmla="*/ 1389112 w 1688592"/>
              <a:gd name="connsiteY44" fmla="*/ 4227467 h 4336577"/>
              <a:gd name="connsiteX45" fmla="*/ 1412478 w 1688592"/>
              <a:gd name="connsiteY45" fmla="*/ 4331115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88592" h="4336577">
                <a:moveTo>
                  <a:pt x="0" y="0"/>
                </a:moveTo>
                <a:lnTo>
                  <a:pt x="152400" y="121920"/>
                </a:lnTo>
                <a:lnTo>
                  <a:pt x="268224" y="298704"/>
                </a:lnTo>
                <a:lnTo>
                  <a:pt x="420624" y="463296"/>
                </a:lnTo>
                <a:lnTo>
                  <a:pt x="438912" y="554736"/>
                </a:lnTo>
                <a:lnTo>
                  <a:pt x="560832" y="573024"/>
                </a:lnTo>
                <a:lnTo>
                  <a:pt x="609600" y="658368"/>
                </a:lnTo>
                <a:lnTo>
                  <a:pt x="658368" y="658368"/>
                </a:lnTo>
                <a:lnTo>
                  <a:pt x="822960" y="707136"/>
                </a:lnTo>
                <a:lnTo>
                  <a:pt x="890016" y="963168"/>
                </a:lnTo>
                <a:lnTo>
                  <a:pt x="987552" y="1066800"/>
                </a:lnTo>
                <a:lnTo>
                  <a:pt x="1024128" y="1078992"/>
                </a:lnTo>
                <a:lnTo>
                  <a:pt x="1109472" y="1255776"/>
                </a:lnTo>
                <a:lnTo>
                  <a:pt x="1359408" y="1402080"/>
                </a:lnTo>
                <a:lnTo>
                  <a:pt x="1627632" y="1670304"/>
                </a:lnTo>
                <a:lnTo>
                  <a:pt x="1548384" y="1895856"/>
                </a:lnTo>
                <a:lnTo>
                  <a:pt x="1432560" y="1895856"/>
                </a:lnTo>
                <a:lnTo>
                  <a:pt x="1353312" y="1901952"/>
                </a:lnTo>
                <a:lnTo>
                  <a:pt x="1078992" y="1914144"/>
                </a:lnTo>
                <a:lnTo>
                  <a:pt x="1060704" y="1981200"/>
                </a:lnTo>
                <a:lnTo>
                  <a:pt x="1146048" y="1981200"/>
                </a:lnTo>
                <a:lnTo>
                  <a:pt x="1231392" y="1969008"/>
                </a:lnTo>
                <a:lnTo>
                  <a:pt x="1420368" y="1969008"/>
                </a:lnTo>
                <a:lnTo>
                  <a:pt x="1591056" y="2005584"/>
                </a:lnTo>
                <a:lnTo>
                  <a:pt x="1633728" y="2164080"/>
                </a:lnTo>
                <a:lnTo>
                  <a:pt x="1633728" y="2279904"/>
                </a:lnTo>
                <a:lnTo>
                  <a:pt x="1420368" y="2322576"/>
                </a:lnTo>
                <a:lnTo>
                  <a:pt x="1469136" y="2353056"/>
                </a:lnTo>
                <a:lnTo>
                  <a:pt x="1615440" y="2377440"/>
                </a:lnTo>
                <a:lnTo>
                  <a:pt x="1658112" y="2420112"/>
                </a:lnTo>
                <a:lnTo>
                  <a:pt x="1658112" y="2474976"/>
                </a:lnTo>
                <a:lnTo>
                  <a:pt x="1688592" y="2743200"/>
                </a:lnTo>
                <a:lnTo>
                  <a:pt x="1670304" y="2791968"/>
                </a:lnTo>
                <a:lnTo>
                  <a:pt x="1371600" y="3182112"/>
                </a:lnTo>
                <a:lnTo>
                  <a:pt x="1237488" y="3194304"/>
                </a:lnTo>
                <a:lnTo>
                  <a:pt x="1042416" y="3194304"/>
                </a:lnTo>
                <a:lnTo>
                  <a:pt x="963168" y="3255264"/>
                </a:lnTo>
                <a:lnTo>
                  <a:pt x="1042416" y="3279648"/>
                </a:lnTo>
                <a:lnTo>
                  <a:pt x="1194816" y="3267456"/>
                </a:lnTo>
                <a:lnTo>
                  <a:pt x="1280160" y="3267456"/>
                </a:lnTo>
                <a:lnTo>
                  <a:pt x="1359408" y="3243072"/>
                </a:lnTo>
                <a:lnTo>
                  <a:pt x="1621536" y="3200400"/>
                </a:lnTo>
                <a:lnTo>
                  <a:pt x="1575229" y="3721082"/>
                </a:lnTo>
                <a:lnTo>
                  <a:pt x="1562128" y="3869909"/>
                </a:lnTo>
                <a:lnTo>
                  <a:pt x="1389112" y="4227467"/>
                </a:lnTo>
                <a:lnTo>
                  <a:pt x="1412478" y="4331115"/>
                </a:lnTo>
                <a:lnTo>
                  <a:pt x="1098832" y="4336577"/>
                </a:lnTo>
                <a:lnTo>
                  <a:pt x="850713" y="4281713"/>
                </a:lnTo>
                <a:lnTo>
                  <a:pt x="752801" y="4274565"/>
                </a:lnTo>
                <a:lnTo>
                  <a:pt x="636468" y="4086641"/>
                </a:lnTo>
                <a:lnTo>
                  <a:pt x="577968" y="3882517"/>
                </a:lnTo>
                <a:lnTo>
                  <a:pt x="517651" y="3721717"/>
                </a:lnTo>
                <a:lnTo>
                  <a:pt x="385223" y="3658236"/>
                </a:lnTo>
                <a:lnTo>
                  <a:pt x="417654" y="3407464"/>
                </a:lnTo>
                <a:lnTo>
                  <a:pt x="563182" y="3292474"/>
                </a:lnTo>
                <a:lnTo>
                  <a:pt x="615186" y="3101812"/>
                </a:lnTo>
                <a:lnTo>
                  <a:pt x="583931" y="3028242"/>
                </a:lnTo>
                <a:lnTo>
                  <a:pt x="578611" y="2882774"/>
                </a:lnTo>
                <a:lnTo>
                  <a:pt x="680957" y="2832118"/>
                </a:lnTo>
                <a:lnTo>
                  <a:pt x="664464" y="2755392"/>
                </a:lnTo>
                <a:lnTo>
                  <a:pt x="762000" y="2828544"/>
                </a:lnTo>
                <a:lnTo>
                  <a:pt x="944880" y="2883408"/>
                </a:lnTo>
                <a:lnTo>
                  <a:pt x="1048512" y="2785872"/>
                </a:lnTo>
                <a:lnTo>
                  <a:pt x="1036320" y="2389632"/>
                </a:lnTo>
                <a:lnTo>
                  <a:pt x="957072" y="2334768"/>
                </a:lnTo>
                <a:lnTo>
                  <a:pt x="920496" y="2170176"/>
                </a:lnTo>
                <a:lnTo>
                  <a:pt x="853440" y="2066544"/>
                </a:lnTo>
                <a:lnTo>
                  <a:pt x="810768" y="1755648"/>
                </a:lnTo>
                <a:lnTo>
                  <a:pt x="774192" y="1639824"/>
                </a:lnTo>
                <a:lnTo>
                  <a:pt x="652272" y="1450848"/>
                </a:lnTo>
                <a:lnTo>
                  <a:pt x="402336" y="1335024"/>
                </a:lnTo>
                <a:lnTo>
                  <a:pt x="237744" y="1048512"/>
                </a:lnTo>
                <a:lnTo>
                  <a:pt x="219456" y="859536"/>
                </a:lnTo>
                <a:lnTo>
                  <a:pt x="67056" y="579120"/>
                </a:lnTo>
                <a:lnTo>
                  <a:pt x="67056" y="542544"/>
                </a:lnTo>
                <a:lnTo>
                  <a:pt x="85344" y="445008"/>
                </a:lnTo>
                <a:lnTo>
                  <a:pt x="36576" y="195072"/>
                </a:lnTo>
                <a:lnTo>
                  <a:pt x="0" y="0"/>
                </a:lnTo>
                <a:close/>
              </a:path>
            </a:pathLst>
          </a:custGeom>
          <a:solidFill>
            <a:srgbClr val="0070C0">
              <a:alpha val="4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4" name="正方形/長方形 83">
            <a:extLst>
              <a:ext uri="{FF2B5EF4-FFF2-40B4-BE49-F238E27FC236}">
                <a16:creationId xmlns:a16="http://schemas.microsoft.com/office/drawing/2014/main" id="{1E7DA584-674E-48E9-A964-FE2BCE7F0A4C}"/>
              </a:ext>
            </a:extLst>
          </p:cNvPr>
          <p:cNvSpPr/>
          <p:nvPr/>
        </p:nvSpPr>
        <p:spPr>
          <a:xfrm>
            <a:off x="79943" y="589356"/>
            <a:ext cx="2091755" cy="1714005"/>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テキスト ボックス 84">
            <a:extLst>
              <a:ext uri="{FF2B5EF4-FFF2-40B4-BE49-F238E27FC236}">
                <a16:creationId xmlns:a16="http://schemas.microsoft.com/office/drawing/2014/main" id="{8E4B90E1-B211-4BA0-97DC-CF05E659069F}"/>
              </a:ext>
            </a:extLst>
          </p:cNvPr>
          <p:cNvSpPr txBox="1"/>
          <p:nvPr/>
        </p:nvSpPr>
        <p:spPr>
          <a:xfrm>
            <a:off x="81813" y="570852"/>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86" name="正方形/長方形 85">
            <a:extLst>
              <a:ext uri="{FF2B5EF4-FFF2-40B4-BE49-F238E27FC236}">
                <a16:creationId xmlns:a16="http://schemas.microsoft.com/office/drawing/2014/main" id="{F05322C8-6FDF-4A33-ABF7-46F7954AE4E6}"/>
              </a:ext>
            </a:extLst>
          </p:cNvPr>
          <p:cNvSpPr/>
          <p:nvPr/>
        </p:nvSpPr>
        <p:spPr>
          <a:xfrm>
            <a:off x="141089" y="840161"/>
            <a:ext cx="344963" cy="150921"/>
          </a:xfrm>
          <a:prstGeom prst="rect">
            <a:avLst/>
          </a:prstGeom>
          <a:noFill/>
          <a:ln w="254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テキスト ボックス 86">
            <a:extLst>
              <a:ext uri="{FF2B5EF4-FFF2-40B4-BE49-F238E27FC236}">
                <a16:creationId xmlns:a16="http://schemas.microsoft.com/office/drawing/2014/main" id="{C5A1C76A-3F5E-4543-801E-509D59BC57F9}"/>
              </a:ext>
            </a:extLst>
          </p:cNvPr>
          <p:cNvSpPr txBox="1"/>
          <p:nvPr/>
        </p:nvSpPr>
        <p:spPr>
          <a:xfrm>
            <a:off x="440490" y="799846"/>
            <a:ext cx="1498328" cy="246221"/>
          </a:xfrm>
          <a:prstGeom prst="rect">
            <a:avLst/>
          </a:prstGeom>
          <a:noFill/>
        </p:spPr>
        <p:txBody>
          <a:bodyPr wrap="square" rtlCol="0">
            <a:spAutoFit/>
          </a:bodyPr>
          <a:lstStyle/>
          <a:p>
            <a:r>
              <a:rPr kumimoji="1" lang="ja-JP" altLang="en-US" sz="1000" b="1" dirty="0"/>
              <a:t>広葉樹への誘導転換</a:t>
            </a:r>
          </a:p>
        </p:txBody>
      </p:sp>
      <p:sp>
        <p:nvSpPr>
          <p:cNvPr id="92" name="正方形/長方形 91">
            <a:extLst>
              <a:ext uri="{FF2B5EF4-FFF2-40B4-BE49-F238E27FC236}">
                <a16:creationId xmlns:a16="http://schemas.microsoft.com/office/drawing/2014/main" id="{A1BF281D-70A2-4E94-9DDD-62D8CB055367}"/>
              </a:ext>
            </a:extLst>
          </p:cNvPr>
          <p:cNvSpPr/>
          <p:nvPr/>
        </p:nvSpPr>
        <p:spPr>
          <a:xfrm>
            <a:off x="268008" y="1126416"/>
            <a:ext cx="344963" cy="150921"/>
          </a:xfrm>
          <a:prstGeom prst="rect">
            <a:avLst/>
          </a:prstGeom>
          <a:solidFill>
            <a:srgbClr val="002060">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テキスト ボックス 94">
            <a:extLst>
              <a:ext uri="{FF2B5EF4-FFF2-40B4-BE49-F238E27FC236}">
                <a16:creationId xmlns:a16="http://schemas.microsoft.com/office/drawing/2014/main" id="{D0FAB37F-C467-442A-8F3A-2ADC45F42ABF}"/>
              </a:ext>
            </a:extLst>
          </p:cNvPr>
          <p:cNvSpPr txBox="1"/>
          <p:nvPr/>
        </p:nvSpPr>
        <p:spPr>
          <a:xfrm>
            <a:off x="555534" y="1077726"/>
            <a:ext cx="1498328" cy="400110"/>
          </a:xfrm>
          <a:prstGeom prst="rect">
            <a:avLst/>
          </a:prstGeom>
          <a:noFill/>
        </p:spPr>
        <p:txBody>
          <a:bodyPr wrap="square" rtlCol="0">
            <a:spAutoFit/>
          </a:bodyPr>
          <a:lstStyle/>
          <a:p>
            <a:r>
              <a:rPr kumimoji="1" lang="ja-JP" altLang="en-US" sz="1000" b="1" dirty="0"/>
              <a:t>①防災減災重点タイプ（危険地区</a:t>
            </a:r>
            <a:r>
              <a:rPr kumimoji="1" lang="en-US" altLang="ja-JP" sz="1000" b="1" dirty="0"/>
              <a:t>A</a:t>
            </a:r>
            <a:r>
              <a:rPr kumimoji="1" lang="ja-JP" altLang="en-US" sz="1000" b="1" dirty="0"/>
              <a:t>ランク）</a:t>
            </a:r>
          </a:p>
        </p:txBody>
      </p:sp>
      <p:sp>
        <p:nvSpPr>
          <p:cNvPr id="109" name="正方形/長方形 108">
            <a:extLst>
              <a:ext uri="{FF2B5EF4-FFF2-40B4-BE49-F238E27FC236}">
                <a16:creationId xmlns:a16="http://schemas.microsoft.com/office/drawing/2014/main" id="{74097FB6-DE3C-41DF-B36B-4594CB9A2BF6}"/>
              </a:ext>
            </a:extLst>
          </p:cNvPr>
          <p:cNvSpPr/>
          <p:nvPr/>
        </p:nvSpPr>
        <p:spPr>
          <a:xfrm>
            <a:off x="268008" y="1545030"/>
            <a:ext cx="344963" cy="150921"/>
          </a:xfrm>
          <a:prstGeom prst="rect">
            <a:avLst/>
          </a:prstGeom>
          <a:solidFill>
            <a:srgbClr val="0070C0">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テキスト ボックス 109">
            <a:extLst>
              <a:ext uri="{FF2B5EF4-FFF2-40B4-BE49-F238E27FC236}">
                <a16:creationId xmlns:a16="http://schemas.microsoft.com/office/drawing/2014/main" id="{89422948-BF1E-4F70-86B6-8977B54B9350}"/>
              </a:ext>
            </a:extLst>
          </p:cNvPr>
          <p:cNvSpPr txBox="1"/>
          <p:nvPr/>
        </p:nvSpPr>
        <p:spPr>
          <a:xfrm>
            <a:off x="555533" y="1496340"/>
            <a:ext cx="1616165" cy="400110"/>
          </a:xfrm>
          <a:prstGeom prst="rect">
            <a:avLst/>
          </a:prstGeom>
          <a:noFill/>
        </p:spPr>
        <p:txBody>
          <a:bodyPr wrap="square" rtlCol="0">
            <a:spAutoFit/>
          </a:bodyPr>
          <a:lstStyle/>
          <a:p>
            <a:r>
              <a:rPr kumimoji="1" lang="ja-JP" altLang="en-US" sz="1000" b="1" dirty="0"/>
              <a:t>②林相転換推進タイプ（危険地区</a:t>
            </a:r>
            <a:r>
              <a:rPr kumimoji="1" lang="en-US" altLang="ja-JP" sz="1000" b="1" dirty="0"/>
              <a:t>B,C</a:t>
            </a:r>
            <a:r>
              <a:rPr kumimoji="1" lang="ja-JP" altLang="en-US" sz="1000" b="1" dirty="0"/>
              <a:t>ランク）</a:t>
            </a:r>
          </a:p>
        </p:txBody>
      </p:sp>
      <p:sp>
        <p:nvSpPr>
          <p:cNvPr id="111" name="正方形/長方形 110">
            <a:extLst>
              <a:ext uri="{FF2B5EF4-FFF2-40B4-BE49-F238E27FC236}">
                <a16:creationId xmlns:a16="http://schemas.microsoft.com/office/drawing/2014/main" id="{7C63ABA7-EA55-4BB2-BC5C-E7A786D080DA}"/>
              </a:ext>
            </a:extLst>
          </p:cNvPr>
          <p:cNvSpPr/>
          <p:nvPr/>
        </p:nvSpPr>
        <p:spPr>
          <a:xfrm>
            <a:off x="256667" y="1951941"/>
            <a:ext cx="344963" cy="150921"/>
          </a:xfrm>
          <a:prstGeom prst="rect">
            <a:avLst/>
          </a:prstGeom>
          <a:solidFill>
            <a:srgbClr val="00FFFF">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テキスト ボックス 111">
            <a:extLst>
              <a:ext uri="{FF2B5EF4-FFF2-40B4-BE49-F238E27FC236}">
                <a16:creationId xmlns:a16="http://schemas.microsoft.com/office/drawing/2014/main" id="{73C4BEDB-EC4C-4230-98BD-8E515126EAE4}"/>
              </a:ext>
            </a:extLst>
          </p:cNvPr>
          <p:cNvSpPr txBox="1"/>
          <p:nvPr/>
        </p:nvSpPr>
        <p:spPr>
          <a:xfrm>
            <a:off x="544192" y="1903251"/>
            <a:ext cx="1616165" cy="400110"/>
          </a:xfrm>
          <a:prstGeom prst="rect">
            <a:avLst/>
          </a:prstGeom>
          <a:noFill/>
        </p:spPr>
        <p:txBody>
          <a:bodyPr wrap="square" rtlCol="0">
            <a:spAutoFit/>
          </a:bodyPr>
          <a:lstStyle/>
          <a:p>
            <a:r>
              <a:rPr kumimoji="1" lang="ja-JP" altLang="en-US" sz="1000" b="1" dirty="0"/>
              <a:t>③自然共生タイプ</a:t>
            </a:r>
            <a:endParaRPr kumimoji="1" lang="en-US" altLang="ja-JP" sz="1000" b="1" dirty="0"/>
          </a:p>
          <a:p>
            <a:r>
              <a:rPr kumimoji="1" lang="ja-JP" altLang="en-US" sz="1000" b="1" dirty="0"/>
              <a:t>（危険地区外）</a:t>
            </a:r>
          </a:p>
        </p:txBody>
      </p:sp>
      <p:sp>
        <p:nvSpPr>
          <p:cNvPr id="113" name="テキスト ボックス 112">
            <a:extLst>
              <a:ext uri="{FF2B5EF4-FFF2-40B4-BE49-F238E27FC236}">
                <a16:creationId xmlns:a16="http://schemas.microsoft.com/office/drawing/2014/main" id="{3B3E4A60-AD16-4141-9B92-ADA2E1F3F891}"/>
              </a:ext>
            </a:extLst>
          </p:cNvPr>
          <p:cNvSpPr txBox="1"/>
          <p:nvPr/>
        </p:nvSpPr>
        <p:spPr>
          <a:xfrm>
            <a:off x="5095576" y="1581053"/>
            <a:ext cx="768521" cy="369332"/>
          </a:xfrm>
          <a:prstGeom prst="rect">
            <a:avLst/>
          </a:prstGeom>
          <a:solidFill>
            <a:srgbClr val="00FFFF"/>
          </a:solidFill>
        </p:spPr>
        <p:txBody>
          <a:bodyPr wrap="square" rtlCol="0">
            <a:spAutoFit/>
          </a:bodyPr>
          <a:lstStyle/>
          <a:p>
            <a:r>
              <a:rPr kumimoji="1" lang="ja-JP" altLang="en-US" sz="900" b="1" dirty="0"/>
              <a:t>③自然共生</a:t>
            </a:r>
            <a:endParaRPr kumimoji="1" lang="en-US" altLang="ja-JP" sz="900" b="1" dirty="0"/>
          </a:p>
          <a:p>
            <a:r>
              <a:rPr kumimoji="1" lang="ja-JP" altLang="en-US" sz="900" b="1" dirty="0"/>
              <a:t>タイプ</a:t>
            </a:r>
          </a:p>
        </p:txBody>
      </p:sp>
      <p:sp>
        <p:nvSpPr>
          <p:cNvPr id="114" name="テキスト ボックス 113">
            <a:extLst>
              <a:ext uri="{FF2B5EF4-FFF2-40B4-BE49-F238E27FC236}">
                <a16:creationId xmlns:a16="http://schemas.microsoft.com/office/drawing/2014/main" id="{E00DBA54-A603-465F-8192-428895E7361F}"/>
              </a:ext>
            </a:extLst>
          </p:cNvPr>
          <p:cNvSpPr txBox="1"/>
          <p:nvPr/>
        </p:nvSpPr>
        <p:spPr>
          <a:xfrm>
            <a:off x="6164692" y="1016510"/>
            <a:ext cx="1029713" cy="369332"/>
          </a:xfrm>
          <a:prstGeom prst="rect">
            <a:avLst/>
          </a:prstGeom>
          <a:solidFill>
            <a:srgbClr val="0070C0"/>
          </a:solidFill>
        </p:spPr>
        <p:txBody>
          <a:bodyPr wrap="square" rtlCol="0">
            <a:spAutoFit/>
          </a:bodyPr>
          <a:lstStyle/>
          <a:p>
            <a:r>
              <a:rPr kumimoji="1" lang="ja-JP" altLang="en-US" sz="900" b="1" dirty="0">
                <a:solidFill>
                  <a:schemeClr val="bg1"/>
                </a:solidFill>
              </a:rPr>
              <a:t>②林相転換推進</a:t>
            </a:r>
            <a:endParaRPr kumimoji="1" lang="en-US" altLang="ja-JP" sz="900" b="1" dirty="0">
              <a:solidFill>
                <a:schemeClr val="bg1"/>
              </a:solidFill>
            </a:endParaRPr>
          </a:p>
          <a:p>
            <a:r>
              <a:rPr kumimoji="1" lang="ja-JP" altLang="en-US" sz="900" b="1" dirty="0">
                <a:solidFill>
                  <a:schemeClr val="bg1"/>
                </a:solidFill>
              </a:rPr>
              <a:t>タイプ</a:t>
            </a:r>
          </a:p>
        </p:txBody>
      </p:sp>
      <p:sp>
        <p:nvSpPr>
          <p:cNvPr id="115" name="テキスト ボックス 114">
            <a:extLst>
              <a:ext uri="{FF2B5EF4-FFF2-40B4-BE49-F238E27FC236}">
                <a16:creationId xmlns:a16="http://schemas.microsoft.com/office/drawing/2014/main" id="{151ADDB9-51C5-4D88-84F8-F5A17BF90C53}"/>
              </a:ext>
            </a:extLst>
          </p:cNvPr>
          <p:cNvSpPr txBox="1"/>
          <p:nvPr/>
        </p:nvSpPr>
        <p:spPr>
          <a:xfrm>
            <a:off x="8103023" y="1446358"/>
            <a:ext cx="998637" cy="369332"/>
          </a:xfrm>
          <a:prstGeom prst="rect">
            <a:avLst/>
          </a:prstGeom>
          <a:solidFill>
            <a:srgbClr val="002060"/>
          </a:solidFill>
        </p:spPr>
        <p:txBody>
          <a:bodyPr wrap="square" rtlCol="0">
            <a:spAutoFit/>
          </a:bodyPr>
          <a:lstStyle/>
          <a:p>
            <a:r>
              <a:rPr kumimoji="1" lang="ja-JP" altLang="en-US" sz="900" b="1" dirty="0">
                <a:solidFill>
                  <a:schemeClr val="bg1"/>
                </a:solidFill>
              </a:rPr>
              <a:t>①防災減災重点</a:t>
            </a:r>
            <a:endParaRPr kumimoji="1" lang="en-US" altLang="ja-JP" sz="900" b="1" dirty="0">
              <a:solidFill>
                <a:schemeClr val="bg1"/>
              </a:solidFill>
            </a:endParaRPr>
          </a:p>
          <a:p>
            <a:r>
              <a:rPr kumimoji="1" lang="ja-JP" altLang="en-US" sz="900" b="1" dirty="0">
                <a:solidFill>
                  <a:schemeClr val="bg1"/>
                </a:solidFill>
              </a:rPr>
              <a:t>タイプ</a:t>
            </a:r>
          </a:p>
        </p:txBody>
      </p:sp>
      <p:sp>
        <p:nvSpPr>
          <p:cNvPr id="118" name="テキスト ボックス 117">
            <a:extLst>
              <a:ext uri="{FF2B5EF4-FFF2-40B4-BE49-F238E27FC236}">
                <a16:creationId xmlns:a16="http://schemas.microsoft.com/office/drawing/2014/main" id="{B67F4D6A-8759-4867-83B0-703791150443}"/>
              </a:ext>
            </a:extLst>
          </p:cNvPr>
          <p:cNvSpPr txBox="1"/>
          <p:nvPr/>
        </p:nvSpPr>
        <p:spPr>
          <a:xfrm>
            <a:off x="3788263" y="1068879"/>
            <a:ext cx="1043590" cy="369332"/>
          </a:xfrm>
          <a:prstGeom prst="rect">
            <a:avLst/>
          </a:prstGeom>
          <a:solidFill>
            <a:srgbClr val="0070C0"/>
          </a:solidFill>
        </p:spPr>
        <p:txBody>
          <a:bodyPr wrap="square" rtlCol="0">
            <a:spAutoFit/>
          </a:bodyPr>
          <a:lstStyle/>
          <a:p>
            <a:r>
              <a:rPr kumimoji="1" lang="ja-JP" altLang="en-US" sz="900" b="1" dirty="0">
                <a:solidFill>
                  <a:schemeClr val="bg1"/>
                </a:solidFill>
              </a:rPr>
              <a:t>②林相転換推進</a:t>
            </a:r>
            <a:endParaRPr kumimoji="1" lang="en-US" altLang="ja-JP" sz="900" b="1" dirty="0">
              <a:solidFill>
                <a:schemeClr val="bg1"/>
              </a:solidFill>
            </a:endParaRPr>
          </a:p>
          <a:p>
            <a:r>
              <a:rPr kumimoji="1" lang="ja-JP" altLang="en-US" sz="900" b="1" dirty="0">
                <a:solidFill>
                  <a:schemeClr val="bg1"/>
                </a:solidFill>
              </a:rPr>
              <a:t>タイプ</a:t>
            </a:r>
          </a:p>
        </p:txBody>
      </p:sp>
      <p:sp>
        <p:nvSpPr>
          <p:cNvPr id="83" name="テキスト ボックス 82">
            <a:extLst>
              <a:ext uri="{FF2B5EF4-FFF2-40B4-BE49-F238E27FC236}">
                <a16:creationId xmlns:a16="http://schemas.microsoft.com/office/drawing/2014/main" id="{36029FA9-6B51-426B-A26C-9380CD103CB0}"/>
              </a:ext>
            </a:extLst>
          </p:cNvPr>
          <p:cNvSpPr txBox="1"/>
          <p:nvPr/>
        </p:nvSpPr>
        <p:spPr>
          <a:xfrm>
            <a:off x="3945672" y="4652363"/>
            <a:ext cx="446021" cy="246221"/>
          </a:xfrm>
          <a:prstGeom prst="rect">
            <a:avLst/>
          </a:prstGeom>
          <a:noFill/>
        </p:spPr>
        <p:txBody>
          <a:bodyPr wrap="square" rtlCol="0">
            <a:spAutoFit/>
          </a:bodyPr>
          <a:lstStyle/>
          <a:p>
            <a:r>
              <a:rPr kumimoji="1" lang="en-US" altLang="ja-JP" sz="1000" b="1" dirty="0"/>
              <a:t>45ha</a:t>
            </a:r>
            <a:endParaRPr kumimoji="1" lang="ja-JP" altLang="en-US" sz="1000" b="1" dirty="0"/>
          </a:p>
        </p:txBody>
      </p:sp>
      <p:sp>
        <p:nvSpPr>
          <p:cNvPr id="30" name="スライド番号プレースホルダー 10">
            <a:extLst>
              <a:ext uri="{FF2B5EF4-FFF2-40B4-BE49-F238E27FC236}">
                <a16:creationId xmlns:a16="http://schemas.microsoft.com/office/drawing/2014/main" id="{EB94786A-F2B8-46BD-8A4F-45B9A9953E49}"/>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43</a:t>
            </a:fld>
            <a:endParaRPr kumimoji="1" lang="ja-JP" altLang="en-US" sz="2000" b="1" dirty="0"/>
          </a:p>
        </p:txBody>
      </p:sp>
      <p:sp>
        <p:nvSpPr>
          <p:cNvPr id="32" name="正方形/長方形 31">
            <a:extLst>
              <a:ext uri="{FF2B5EF4-FFF2-40B4-BE49-F238E27FC236}">
                <a16:creationId xmlns:a16="http://schemas.microsoft.com/office/drawing/2014/main" id="{9D038FC6-8E6A-4F85-BCEB-DFE5E21E3518}"/>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第５章　取り組みの展開方法</a:t>
            </a:r>
          </a:p>
        </p:txBody>
      </p:sp>
      <p:pic>
        <p:nvPicPr>
          <p:cNvPr id="38" name="図 37">
            <a:extLst>
              <a:ext uri="{FF2B5EF4-FFF2-40B4-BE49-F238E27FC236}">
                <a16:creationId xmlns:a16="http://schemas.microsoft.com/office/drawing/2014/main" id="{D519CBD8-614A-4AA9-9ABC-07E5D5348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39" name="図 38">
            <a:extLst>
              <a:ext uri="{FF2B5EF4-FFF2-40B4-BE49-F238E27FC236}">
                <a16:creationId xmlns:a16="http://schemas.microsoft.com/office/drawing/2014/main" id="{FE46968C-097C-4619-B7B3-EC0657BA1B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40" name="図 39">
            <a:extLst>
              <a:ext uri="{FF2B5EF4-FFF2-40B4-BE49-F238E27FC236}">
                <a16:creationId xmlns:a16="http://schemas.microsoft.com/office/drawing/2014/main" id="{09D967CF-230A-471A-899F-8FF9F84370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51" name="図 50">
            <a:extLst>
              <a:ext uri="{FF2B5EF4-FFF2-40B4-BE49-F238E27FC236}">
                <a16:creationId xmlns:a16="http://schemas.microsoft.com/office/drawing/2014/main" id="{957489A4-2597-46F4-8E05-FA3ABF15DF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52" name="図 51">
            <a:extLst>
              <a:ext uri="{FF2B5EF4-FFF2-40B4-BE49-F238E27FC236}">
                <a16:creationId xmlns:a16="http://schemas.microsoft.com/office/drawing/2014/main" id="{17451030-04B5-4896-A84C-382C745541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3" name="図 52">
            <a:extLst>
              <a:ext uri="{FF2B5EF4-FFF2-40B4-BE49-F238E27FC236}">
                <a16:creationId xmlns:a16="http://schemas.microsoft.com/office/drawing/2014/main" id="{FFD91AD1-D56A-48BE-8238-872ED01E0A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4" name="図 53">
            <a:extLst>
              <a:ext uri="{FF2B5EF4-FFF2-40B4-BE49-F238E27FC236}">
                <a16:creationId xmlns:a16="http://schemas.microsoft.com/office/drawing/2014/main" id="{3ED39E56-4A39-4060-9A37-D2779B7A8D5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55" name="Picture 2">
            <a:extLst>
              <a:ext uri="{FF2B5EF4-FFF2-40B4-BE49-F238E27FC236}">
                <a16:creationId xmlns:a16="http://schemas.microsoft.com/office/drawing/2014/main" id="{B7550708-A3D9-4E95-A658-30C87FED81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1A069129-7724-4A62-982B-DF7B094A2C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007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四角形: 角を丸くする 26">
            <a:extLst>
              <a:ext uri="{FF2B5EF4-FFF2-40B4-BE49-F238E27FC236}">
                <a16:creationId xmlns:a16="http://schemas.microsoft.com/office/drawing/2014/main" id="{743EC74E-0B84-48B2-956C-E82DCC240E94}"/>
              </a:ext>
            </a:extLst>
          </p:cNvPr>
          <p:cNvSpPr/>
          <p:nvPr/>
        </p:nvSpPr>
        <p:spPr>
          <a:xfrm flipH="1">
            <a:off x="2790941" y="2965042"/>
            <a:ext cx="4449569" cy="277306"/>
          </a:xfrm>
          <a:prstGeom prst="roundRect">
            <a:avLst>
              <a:gd name="adj" fmla="val 5077"/>
            </a:avLst>
          </a:prstGeom>
          <a:gradFill>
            <a:gsLst>
              <a:gs pos="0">
                <a:schemeClr val="bg1"/>
              </a:gs>
              <a:gs pos="33000">
                <a:schemeClr val="accent2">
                  <a:lumMod val="60000"/>
                  <a:lumOff val="40000"/>
                </a:schemeClr>
              </a:gs>
              <a:gs pos="100000">
                <a:schemeClr val="accent2">
                  <a:lumMod val="50000"/>
                </a:schemeClr>
              </a:gs>
            </a:gsLst>
            <a:lin ang="10800000" scaled="1"/>
          </a:gra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防災機能と協調した施業</a:t>
            </a:r>
            <a:endParaRPr kumimoji="1" lang="en-US" altLang="ja-JP" sz="1050" b="1" dirty="0">
              <a:solidFill>
                <a:schemeClr val="bg1"/>
              </a:solidFill>
              <a:latin typeface="BIZ UDゴシック" panose="020B0400000000000000" pitchFamily="49" charset="-128"/>
              <a:ea typeface="BIZ UDゴシック" panose="020B0400000000000000" pitchFamily="49" charset="-128"/>
            </a:endParaRPr>
          </a:p>
        </p:txBody>
      </p:sp>
      <p:sp>
        <p:nvSpPr>
          <p:cNvPr id="234" name="四角形: 角を丸くする 233">
            <a:extLst>
              <a:ext uri="{FF2B5EF4-FFF2-40B4-BE49-F238E27FC236}">
                <a16:creationId xmlns:a16="http://schemas.microsoft.com/office/drawing/2014/main" id="{CC62A9FD-78AD-4CFB-8445-001ACF8A80EA}"/>
              </a:ext>
            </a:extLst>
          </p:cNvPr>
          <p:cNvSpPr/>
          <p:nvPr/>
        </p:nvSpPr>
        <p:spPr>
          <a:xfrm>
            <a:off x="7394802" y="2416172"/>
            <a:ext cx="2245951" cy="249336"/>
          </a:xfrm>
          <a:prstGeom prst="roundRect">
            <a:avLst>
              <a:gd name="adj" fmla="val 5612"/>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dirty="0">
                <a:solidFill>
                  <a:schemeClr val="accent5">
                    <a:lumMod val="50000"/>
                  </a:schemeClr>
                </a:solidFill>
                <a:latin typeface="BIZ UDゴシック" panose="020B0400000000000000" pitchFamily="49" charset="-128"/>
                <a:ea typeface="BIZ UDゴシック" panose="020B0400000000000000" pitchFamily="49" charset="-128"/>
              </a:rPr>
              <a:t>（災害発生時の対応等） </a:t>
            </a:r>
            <a:endParaRPr kumimoji="1" lang="en-US" altLang="ja-JP" sz="1200" b="1" dirty="0">
              <a:solidFill>
                <a:schemeClr val="accent5">
                  <a:lumMod val="50000"/>
                </a:schemeClr>
              </a:solidFill>
              <a:latin typeface="BIZ UDゴシック" panose="020B0400000000000000" pitchFamily="49" charset="-128"/>
              <a:ea typeface="BIZ UDゴシック" panose="020B0400000000000000" pitchFamily="49" charset="-128"/>
            </a:endParaRPr>
          </a:p>
        </p:txBody>
      </p:sp>
      <p:sp>
        <p:nvSpPr>
          <p:cNvPr id="236" name="四角形: 角を丸くする 235">
            <a:extLst>
              <a:ext uri="{FF2B5EF4-FFF2-40B4-BE49-F238E27FC236}">
                <a16:creationId xmlns:a16="http://schemas.microsoft.com/office/drawing/2014/main" id="{E2ED928F-1F9B-4D99-A469-DA5817E44537}"/>
              </a:ext>
            </a:extLst>
          </p:cNvPr>
          <p:cNvSpPr/>
          <p:nvPr/>
        </p:nvSpPr>
        <p:spPr>
          <a:xfrm flipH="1">
            <a:off x="2785858" y="2423456"/>
            <a:ext cx="4449570" cy="249336"/>
          </a:xfrm>
          <a:prstGeom prst="roundRect">
            <a:avLst>
              <a:gd name="adj" fmla="val 5612"/>
            </a:avLst>
          </a:prstGeom>
          <a:gradFill>
            <a:gsLst>
              <a:gs pos="0">
                <a:schemeClr val="accent5">
                  <a:lumMod val="75000"/>
                </a:schemeClr>
              </a:gs>
              <a:gs pos="33000">
                <a:schemeClr val="accent5">
                  <a:lumMod val="60000"/>
                  <a:lumOff val="40000"/>
                </a:schemeClr>
              </a:gs>
              <a:gs pos="100000">
                <a:schemeClr val="bg1"/>
              </a:gs>
            </a:gsLst>
            <a:lin ang="10800000" scaled="1"/>
          </a:gra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dirty="0">
                <a:solidFill>
                  <a:srgbClr val="002060"/>
                </a:solidFill>
                <a:latin typeface="BIZ UDゴシック" panose="020B0400000000000000" pitchFamily="49" charset="-128"/>
                <a:ea typeface="BIZ UDゴシック" panose="020B0400000000000000" pitchFamily="49" charset="-128"/>
              </a:rPr>
              <a:t>必要に応じた治山対策、森林管理施設の維持・強化 </a:t>
            </a:r>
            <a:endParaRPr kumimoji="1" lang="en-US" altLang="ja-JP" sz="1200" b="1" dirty="0">
              <a:solidFill>
                <a:srgbClr val="002060"/>
              </a:solidFill>
              <a:latin typeface="BIZ UDゴシック" panose="020B0400000000000000" pitchFamily="49" charset="-128"/>
              <a:ea typeface="BIZ UDゴシック" panose="020B0400000000000000" pitchFamily="49" charset="-128"/>
            </a:endParaRPr>
          </a:p>
        </p:txBody>
      </p:sp>
      <p:sp>
        <p:nvSpPr>
          <p:cNvPr id="237" name="四角形: 角を丸くする 236">
            <a:extLst>
              <a:ext uri="{FF2B5EF4-FFF2-40B4-BE49-F238E27FC236}">
                <a16:creationId xmlns:a16="http://schemas.microsoft.com/office/drawing/2014/main" id="{2B850E00-9757-4420-8D6B-1C25DD6BA8B6}"/>
              </a:ext>
            </a:extLst>
          </p:cNvPr>
          <p:cNvSpPr/>
          <p:nvPr/>
        </p:nvSpPr>
        <p:spPr>
          <a:xfrm>
            <a:off x="336480" y="2425597"/>
            <a:ext cx="2331409" cy="249336"/>
          </a:xfrm>
          <a:prstGeom prst="roundRect">
            <a:avLst>
              <a:gd name="adj" fmla="val 5612"/>
            </a:avLst>
          </a:prstGeom>
          <a:solidFill>
            <a:schemeClr val="accent5">
              <a:lumMod val="75000"/>
            </a:schemeClr>
          </a:soli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dirty="0">
                <a:solidFill>
                  <a:schemeClr val="bg1"/>
                </a:solidFill>
                <a:latin typeface="BIZ UDゴシック" panose="020B0400000000000000" pitchFamily="49" charset="-128"/>
                <a:ea typeface="BIZ UDゴシック" panose="020B0400000000000000" pitchFamily="49" charset="-128"/>
              </a:rPr>
              <a:t>治山対策の重点実施 </a:t>
            </a:r>
            <a:endParaRPr kumimoji="1" lang="en-US" altLang="ja-JP" sz="1200" b="1" dirty="0">
              <a:solidFill>
                <a:schemeClr val="bg1"/>
              </a:solidFill>
              <a:latin typeface="BIZ UDゴシック" panose="020B0400000000000000" pitchFamily="49" charset="-128"/>
              <a:ea typeface="BIZ UDゴシック" panose="020B0400000000000000" pitchFamily="49" charset="-128"/>
            </a:endParaRPr>
          </a:p>
        </p:txBody>
      </p:sp>
      <p:sp>
        <p:nvSpPr>
          <p:cNvPr id="238" name="四角形: 角を丸くする 237">
            <a:extLst>
              <a:ext uri="{FF2B5EF4-FFF2-40B4-BE49-F238E27FC236}">
                <a16:creationId xmlns:a16="http://schemas.microsoft.com/office/drawing/2014/main" id="{2553F37B-3EBE-4983-A4E6-76074133E190}"/>
              </a:ext>
            </a:extLst>
          </p:cNvPr>
          <p:cNvSpPr/>
          <p:nvPr/>
        </p:nvSpPr>
        <p:spPr>
          <a:xfrm>
            <a:off x="244350" y="2683913"/>
            <a:ext cx="2811806" cy="283196"/>
          </a:xfrm>
          <a:prstGeom prst="roundRect">
            <a:avLst>
              <a:gd name="adj" fmla="val 561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kumimoji="1" lang="ja-JP" altLang="en-US" sz="1050" dirty="0">
                <a:solidFill>
                  <a:srgbClr val="FF0000"/>
                </a:solidFill>
                <a:latin typeface="BIZ UDゴシック" panose="020B0400000000000000" pitchFamily="49" charset="-128"/>
                <a:ea typeface="BIZ UDゴシック" panose="020B0400000000000000" pitchFamily="49" charset="-128"/>
              </a:rPr>
              <a:t> </a:t>
            </a:r>
            <a:r>
              <a:rPr kumimoji="1" lang="ja-JP" altLang="en-US" sz="1100" b="1" dirty="0">
                <a:solidFill>
                  <a:srgbClr val="FF0000"/>
                </a:solidFill>
                <a:latin typeface="BIZ UDゴシック" panose="020B0400000000000000" pitchFamily="49" charset="-128"/>
                <a:ea typeface="BIZ UDゴシック" panose="020B0400000000000000" pitchFamily="49" charset="-128"/>
              </a:rPr>
              <a:t>基軸２ </a:t>
            </a:r>
            <a:r>
              <a:rPr kumimoji="1" lang="ja-JP" altLang="en-US" sz="1200" b="1" dirty="0">
                <a:solidFill>
                  <a:srgbClr val="FF0000"/>
                </a:solidFill>
                <a:latin typeface="BIZ UDゴシック" panose="020B0400000000000000" pitchFamily="49" charset="-128"/>
                <a:ea typeface="BIZ UDゴシック" panose="020B0400000000000000" pitchFamily="49" charset="-128"/>
              </a:rPr>
              <a:t>持続的な林業経営の推進</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p:txBody>
      </p:sp>
      <p:sp>
        <p:nvSpPr>
          <p:cNvPr id="239" name="四角形: 角を丸くする 238">
            <a:extLst>
              <a:ext uri="{FF2B5EF4-FFF2-40B4-BE49-F238E27FC236}">
                <a16:creationId xmlns:a16="http://schemas.microsoft.com/office/drawing/2014/main" id="{C7F7D385-E727-4FC4-AA6B-BC7DA0707193}"/>
              </a:ext>
            </a:extLst>
          </p:cNvPr>
          <p:cNvSpPr/>
          <p:nvPr/>
        </p:nvSpPr>
        <p:spPr>
          <a:xfrm>
            <a:off x="7385381" y="2952318"/>
            <a:ext cx="2255372" cy="277306"/>
          </a:xfrm>
          <a:prstGeom prst="roundRect">
            <a:avLst>
              <a:gd name="adj" fmla="val 5077"/>
            </a:avLst>
          </a:prstGeom>
          <a:solidFill>
            <a:schemeClr val="accent2">
              <a:lumMod val="5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経営効率を優先した施業</a:t>
            </a:r>
            <a:endParaRPr kumimoji="1" lang="en-US" altLang="ja-JP" sz="1050" b="1" dirty="0">
              <a:solidFill>
                <a:schemeClr val="bg1"/>
              </a:solidFill>
              <a:latin typeface="BIZ UDゴシック" panose="020B0400000000000000" pitchFamily="49" charset="-128"/>
              <a:ea typeface="BIZ UDゴシック" panose="020B0400000000000000" pitchFamily="49" charset="-128"/>
            </a:endParaRPr>
          </a:p>
        </p:txBody>
      </p:sp>
      <p:sp>
        <p:nvSpPr>
          <p:cNvPr id="240" name="四角形: 角を丸くする 239">
            <a:extLst>
              <a:ext uri="{FF2B5EF4-FFF2-40B4-BE49-F238E27FC236}">
                <a16:creationId xmlns:a16="http://schemas.microsoft.com/office/drawing/2014/main" id="{1FD75360-04AD-416B-88F6-4E140C5EF148}"/>
              </a:ext>
            </a:extLst>
          </p:cNvPr>
          <p:cNvSpPr/>
          <p:nvPr/>
        </p:nvSpPr>
        <p:spPr>
          <a:xfrm flipH="1">
            <a:off x="333396" y="2965543"/>
            <a:ext cx="2334493" cy="277306"/>
          </a:xfrm>
          <a:prstGeom prst="roundRect">
            <a:avLst>
              <a:gd name="adj" fmla="val 5077"/>
            </a:avLst>
          </a:prstGeom>
          <a:gradFill>
            <a:gsLst>
              <a:gs pos="0">
                <a:schemeClr val="bg1"/>
              </a:gs>
              <a:gs pos="100000">
                <a:schemeClr val="accent2">
                  <a:lumMod val="40000"/>
                  <a:lumOff val="60000"/>
                </a:schemeClr>
              </a:gs>
            </a:gsLst>
            <a:lin ang="10800000" scaled="1"/>
          </a:gra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b="1" dirty="0">
                <a:solidFill>
                  <a:srgbClr val="FF0000"/>
                </a:solidFill>
                <a:latin typeface="BIZ UDゴシック" panose="020B0400000000000000" pitchFamily="49" charset="-128"/>
                <a:ea typeface="BIZ UDゴシック" panose="020B0400000000000000" pitchFamily="49" charset="-128"/>
              </a:rPr>
              <a:t>特に防災機能に配慮した施業</a:t>
            </a:r>
            <a:endParaRPr kumimoji="1" lang="en-US" altLang="ja-JP" sz="1050" b="1" dirty="0">
              <a:solidFill>
                <a:srgbClr val="FF0000"/>
              </a:solidFill>
              <a:latin typeface="BIZ UDゴシック" panose="020B0400000000000000" pitchFamily="49" charset="-128"/>
              <a:ea typeface="BIZ UDゴシック" panose="020B0400000000000000" pitchFamily="49" charset="-128"/>
            </a:endParaRPr>
          </a:p>
        </p:txBody>
      </p:sp>
      <p:sp>
        <p:nvSpPr>
          <p:cNvPr id="193" name="正方形/長方形 192">
            <a:extLst>
              <a:ext uri="{FF2B5EF4-FFF2-40B4-BE49-F238E27FC236}">
                <a16:creationId xmlns:a16="http://schemas.microsoft.com/office/drawing/2014/main" id="{1FE701BC-015A-45F0-8A0E-C90A27499708}"/>
              </a:ext>
            </a:extLst>
          </p:cNvPr>
          <p:cNvSpPr/>
          <p:nvPr/>
        </p:nvSpPr>
        <p:spPr>
          <a:xfrm>
            <a:off x="965699" y="5170773"/>
            <a:ext cx="1804199" cy="118459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治山対策は、防災減災重点タイプで重点実施！</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森林整備は、気象害や</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病虫害等を受けた箇所の森林機能回復を主として実施します。</a:t>
            </a:r>
          </a:p>
        </p:txBody>
      </p:sp>
      <p:sp>
        <p:nvSpPr>
          <p:cNvPr id="194" name="正方形/長方形 193">
            <a:extLst>
              <a:ext uri="{FF2B5EF4-FFF2-40B4-BE49-F238E27FC236}">
                <a16:creationId xmlns:a16="http://schemas.microsoft.com/office/drawing/2014/main" id="{C42AAD42-7091-40A5-9445-DA1E88B02887}"/>
              </a:ext>
            </a:extLst>
          </p:cNvPr>
          <p:cNvSpPr/>
          <p:nvPr/>
        </p:nvSpPr>
        <p:spPr>
          <a:xfrm>
            <a:off x="4155552" y="5114244"/>
            <a:ext cx="1989237" cy="152787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資源管理林は林業経営で、維持・保全を図ります。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防災減災重点タイプでは、適期の主伐・更新に努め、防災経営協調タイプでも、民家に近い場所では大径木化を避けるなど、防災機能に配慮した施業を行います。</a:t>
            </a:r>
          </a:p>
        </p:txBody>
      </p:sp>
      <p:sp>
        <p:nvSpPr>
          <p:cNvPr id="195" name="正方形/長方形 194">
            <a:extLst>
              <a:ext uri="{FF2B5EF4-FFF2-40B4-BE49-F238E27FC236}">
                <a16:creationId xmlns:a16="http://schemas.microsoft.com/office/drawing/2014/main" id="{1DACBA91-6994-4904-993A-12E120ECE8F4}"/>
              </a:ext>
            </a:extLst>
          </p:cNvPr>
          <p:cNvSpPr/>
          <p:nvPr/>
        </p:nvSpPr>
        <p:spPr>
          <a:xfrm>
            <a:off x="8036434" y="5132957"/>
            <a:ext cx="1734979" cy="111240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広葉樹林業と連携した里山林の有効利用を図りつつ、景観や生態系保全に資する活動を進めていきます。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196" name="四角形: 角を丸くする 195">
            <a:extLst>
              <a:ext uri="{FF2B5EF4-FFF2-40B4-BE49-F238E27FC236}">
                <a16:creationId xmlns:a16="http://schemas.microsoft.com/office/drawing/2014/main" id="{E06D859D-D895-4687-BC46-0D29A0D6C322}"/>
              </a:ext>
            </a:extLst>
          </p:cNvPr>
          <p:cNvSpPr/>
          <p:nvPr/>
        </p:nvSpPr>
        <p:spPr>
          <a:xfrm>
            <a:off x="332569" y="3541895"/>
            <a:ext cx="2325766" cy="255203"/>
          </a:xfrm>
          <a:prstGeom prst="roundRect">
            <a:avLst>
              <a:gd name="adj" fmla="val 5612"/>
            </a:avLst>
          </a:prstGeom>
          <a:noFill/>
          <a:ln w="190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kumimoji="1" lang="ja-JP" altLang="en-US" sz="1050" dirty="0">
                <a:solidFill>
                  <a:schemeClr val="accent4">
                    <a:lumMod val="50000"/>
                  </a:schemeClr>
                </a:solidFill>
                <a:latin typeface="BIZ UDゴシック" panose="020B0400000000000000" pitchFamily="49" charset="-128"/>
                <a:ea typeface="BIZ UDゴシック" panose="020B0400000000000000" pitchFamily="49" charset="-128"/>
              </a:rPr>
              <a:t>（基軸１での対応を優先）</a:t>
            </a:r>
            <a:endParaRPr kumimoji="1" lang="en-US" altLang="ja-JP" sz="1050" dirty="0">
              <a:solidFill>
                <a:schemeClr val="accent4">
                  <a:lumMod val="50000"/>
                </a:schemeClr>
              </a:solidFill>
              <a:latin typeface="BIZ UDゴシック" panose="020B0400000000000000" pitchFamily="49" charset="-128"/>
              <a:ea typeface="BIZ UDゴシック" panose="020B0400000000000000" pitchFamily="49" charset="-128"/>
            </a:endParaRPr>
          </a:p>
        </p:txBody>
      </p:sp>
      <p:pic>
        <p:nvPicPr>
          <p:cNvPr id="202" name="図 201">
            <a:extLst>
              <a:ext uri="{FF2B5EF4-FFF2-40B4-BE49-F238E27FC236}">
                <a16:creationId xmlns:a16="http://schemas.microsoft.com/office/drawing/2014/main" id="{9E0BD82A-CADA-4F56-9933-156BCA1654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358" y="449886"/>
            <a:ext cx="578167" cy="634336"/>
          </a:xfrm>
          <a:prstGeom prst="ellipse">
            <a:avLst/>
          </a:prstGeom>
        </p:spPr>
      </p:pic>
      <p:sp>
        <p:nvSpPr>
          <p:cNvPr id="203" name="正方形/長方形 202">
            <a:extLst>
              <a:ext uri="{FF2B5EF4-FFF2-40B4-BE49-F238E27FC236}">
                <a16:creationId xmlns:a16="http://schemas.microsoft.com/office/drawing/2014/main" id="{BFB8970D-DF7B-4D65-A471-0C5C37412A59}"/>
              </a:ext>
            </a:extLst>
          </p:cNvPr>
          <p:cNvSpPr/>
          <p:nvPr/>
        </p:nvSpPr>
        <p:spPr>
          <a:xfrm>
            <a:off x="703899" y="601968"/>
            <a:ext cx="9077186" cy="311223"/>
          </a:xfrm>
          <a:prstGeom prst="rect">
            <a:avLst/>
          </a:prstGeom>
          <a:solidFill>
            <a:srgbClr val="E9BD37"/>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2000" b="1" dirty="0">
                <a:solidFill>
                  <a:schemeClr val="bg1"/>
                </a:solidFill>
                <a:latin typeface="BIZ UDゴシック" panose="020B0400000000000000" pitchFamily="49" charset="-128"/>
                <a:ea typeface="BIZ UDゴシック" panose="020B0400000000000000" pitchFamily="49" charset="-128"/>
              </a:rPr>
              <a:t>資源管理林</a:t>
            </a:r>
            <a:r>
              <a:rPr kumimoji="1" lang="ja-JP" altLang="en-US" sz="1600" b="1" dirty="0">
                <a:solidFill>
                  <a:schemeClr val="bg1"/>
                </a:solidFill>
                <a:latin typeface="BIZ UDゴシック" panose="020B0400000000000000" pitchFamily="49" charset="-128"/>
                <a:ea typeface="BIZ UDゴシック" panose="020B0400000000000000" pitchFamily="49" charset="-128"/>
              </a:rPr>
              <a:t>の対応基軸と施策展開イメージ</a:t>
            </a:r>
          </a:p>
        </p:txBody>
      </p:sp>
      <p:pic>
        <p:nvPicPr>
          <p:cNvPr id="46" name="図 45">
            <a:extLst>
              <a:ext uri="{FF2B5EF4-FFF2-40B4-BE49-F238E27FC236}">
                <a16:creationId xmlns:a16="http://schemas.microsoft.com/office/drawing/2014/main" id="{0F9F1AAD-F1DB-41CC-90CB-8698565ED7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5281" y="5272941"/>
            <a:ext cx="1342432" cy="1556440"/>
          </a:xfrm>
          <a:prstGeom prst="rect">
            <a:avLst/>
          </a:prstGeom>
        </p:spPr>
      </p:pic>
      <p:pic>
        <p:nvPicPr>
          <p:cNvPr id="47" name="図 46">
            <a:extLst>
              <a:ext uri="{FF2B5EF4-FFF2-40B4-BE49-F238E27FC236}">
                <a16:creationId xmlns:a16="http://schemas.microsoft.com/office/drawing/2014/main" id="{4DBD148D-8C36-46B3-B181-2C973C84FD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62337" y="5382667"/>
            <a:ext cx="825997" cy="1381685"/>
          </a:xfrm>
          <a:prstGeom prst="rect">
            <a:avLst/>
          </a:prstGeom>
        </p:spPr>
      </p:pic>
      <p:pic>
        <p:nvPicPr>
          <p:cNvPr id="48" name="図 47">
            <a:extLst>
              <a:ext uri="{FF2B5EF4-FFF2-40B4-BE49-F238E27FC236}">
                <a16:creationId xmlns:a16="http://schemas.microsoft.com/office/drawing/2014/main" id="{2ACBE58F-6577-4333-A122-7839B32B0D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1384" y="5572295"/>
            <a:ext cx="1800000" cy="1248750"/>
          </a:xfrm>
          <a:prstGeom prst="rect">
            <a:avLst/>
          </a:prstGeom>
        </p:spPr>
      </p:pic>
      <p:sp>
        <p:nvSpPr>
          <p:cNvPr id="49" name="正方形/長方形 48">
            <a:extLst>
              <a:ext uri="{FF2B5EF4-FFF2-40B4-BE49-F238E27FC236}">
                <a16:creationId xmlns:a16="http://schemas.microsoft.com/office/drawing/2014/main" id="{B75D2945-0DF3-4AD3-B9DB-B39B47EB22A3}"/>
              </a:ext>
            </a:extLst>
          </p:cNvPr>
          <p:cNvSpPr/>
          <p:nvPr/>
        </p:nvSpPr>
        <p:spPr>
          <a:xfrm>
            <a:off x="134587" y="5033277"/>
            <a:ext cx="853215" cy="23623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　大阪府</a:t>
            </a:r>
          </a:p>
        </p:txBody>
      </p:sp>
      <p:sp>
        <p:nvSpPr>
          <p:cNvPr id="50" name="正方形/長方形 49">
            <a:extLst>
              <a:ext uri="{FF2B5EF4-FFF2-40B4-BE49-F238E27FC236}">
                <a16:creationId xmlns:a16="http://schemas.microsoft.com/office/drawing/2014/main" id="{3426F583-8D6E-4604-9268-59819F3B07CA}"/>
              </a:ext>
            </a:extLst>
          </p:cNvPr>
          <p:cNvSpPr/>
          <p:nvPr/>
        </p:nvSpPr>
        <p:spPr>
          <a:xfrm>
            <a:off x="3130483" y="4996129"/>
            <a:ext cx="1025069" cy="23623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森林所有者等</a:t>
            </a:r>
          </a:p>
        </p:txBody>
      </p:sp>
      <p:sp>
        <p:nvSpPr>
          <p:cNvPr id="51" name="正方形/長方形 50">
            <a:extLst>
              <a:ext uri="{FF2B5EF4-FFF2-40B4-BE49-F238E27FC236}">
                <a16:creationId xmlns:a16="http://schemas.microsoft.com/office/drawing/2014/main" id="{2FE86748-5ABD-4E9D-965E-DF378D272859}"/>
              </a:ext>
            </a:extLst>
          </p:cNvPr>
          <p:cNvSpPr/>
          <p:nvPr/>
        </p:nvSpPr>
        <p:spPr>
          <a:xfrm>
            <a:off x="6494491" y="4996129"/>
            <a:ext cx="1341040" cy="23623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　市町村・企業等</a:t>
            </a:r>
          </a:p>
        </p:txBody>
      </p:sp>
      <p:sp>
        <p:nvSpPr>
          <p:cNvPr id="55" name="テキスト ボックス 54">
            <a:extLst>
              <a:ext uri="{FF2B5EF4-FFF2-40B4-BE49-F238E27FC236}">
                <a16:creationId xmlns:a16="http://schemas.microsoft.com/office/drawing/2014/main" id="{F9665B03-0CC7-4D23-BB4C-923538842F93}"/>
              </a:ext>
            </a:extLst>
          </p:cNvPr>
          <p:cNvSpPr txBox="1"/>
          <p:nvPr/>
        </p:nvSpPr>
        <p:spPr>
          <a:xfrm>
            <a:off x="274993" y="4635691"/>
            <a:ext cx="9380099" cy="299663"/>
          </a:xfrm>
          <a:prstGeom prst="rect">
            <a:avLst/>
          </a:prstGeom>
          <a:solidFill>
            <a:schemeClr val="bg1"/>
          </a:solidFill>
        </p:spPr>
        <p:txBody>
          <a:bodyPr wrap="square" lIns="0" tIns="0" rIns="0" bIns="0" rtlCol="0">
            <a:noAutofit/>
          </a:bodyPr>
          <a:lstStyle/>
          <a:p>
            <a:r>
              <a:rPr lang="ja-JP" altLang="en-US" sz="1000" dirty="0">
                <a:latin typeface="BIZ UDPゴシック" panose="020B0400000000000000" pitchFamily="50" charset="-128"/>
                <a:ea typeface="BIZ UDPゴシック" panose="020B0400000000000000" pitchFamily="50" charset="-128"/>
              </a:rPr>
              <a:t>ゾーニングのタイプにおいて、対応する基軸を枠で示し、山地災害危険地区の指定状況に応じて施策展開の優先度や適正が高いほど枠内着色を濃く表示している。</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なお、点線枠については、現地状況等に応じて個別に対応することが想定されるものを表している。</a:t>
            </a:r>
          </a:p>
        </p:txBody>
      </p:sp>
      <p:sp>
        <p:nvSpPr>
          <p:cNvPr id="63" name="正方形/長方形 62">
            <a:extLst>
              <a:ext uri="{FF2B5EF4-FFF2-40B4-BE49-F238E27FC236}">
                <a16:creationId xmlns:a16="http://schemas.microsoft.com/office/drawing/2014/main" id="{80033504-213F-49CB-B701-53339688E2E7}"/>
              </a:ext>
            </a:extLst>
          </p:cNvPr>
          <p:cNvSpPr/>
          <p:nvPr/>
        </p:nvSpPr>
        <p:spPr>
          <a:xfrm>
            <a:off x="240123" y="1821087"/>
            <a:ext cx="2465891" cy="2627904"/>
          </a:xfrm>
          <a:prstGeom prst="rect">
            <a:avLst/>
          </a:prstGeom>
          <a:noFill/>
          <a:ln w="25400">
            <a:solidFill>
              <a:srgbClr val="E9A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0AAB1F31-B289-418D-8B12-E52C4DCDDFEB}"/>
              </a:ext>
            </a:extLst>
          </p:cNvPr>
          <p:cNvSpPr/>
          <p:nvPr/>
        </p:nvSpPr>
        <p:spPr>
          <a:xfrm>
            <a:off x="7330774" y="1822957"/>
            <a:ext cx="2400242" cy="2626034"/>
          </a:xfrm>
          <a:prstGeom prst="rect">
            <a:avLst/>
          </a:prstGeom>
          <a:noFill/>
          <a:ln w="25400">
            <a:solidFill>
              <a:srgbClr val="EAEA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矢印コネクタ 64">
            <a:extLst>
              <a:ext uri="{FF2B5EF4-FFF2-40B4-BE49-F238E27FC236}">
                <a16:creationId xmlns:a16="http://schemas.microsoft.com/office/drawing/2014/main" id="{88157291-D324-4864-9A93-EB5C58A5C634}"/>
              </a:ext>
            </a:extLst>
          </p:cNvPr>
          <p:cNvCxnSpPr/>
          <p:nvPr/>
        </p:nvCxnSpPr>
        <p:spPr>
          <a:xfrm>
            <a:off x="323014" y="1529897"/>
            <a:ext cx="9317739" cy="0"/>
          </a:xfrm>
          <a:prstGeom prst="straightConnector1">
            <a:avLst/>
          </a:prstGeom>
          <a:ln w="28575">
            <a:gradFill flip="none" rotWithShape="1">
              <a:gsLst>
                <a:gs pos="0">
                  <a:srgbClr val="E9A237"/>
                </a:gs>
                <a:gs pos="50000">
                  <a:srgbClr val="E9BD37"/>
                </a:gs>
                <a:gs pos="100000">
                  <a:srgbClr val="EAEA7F"/>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53E1D813-0F35-4369-9F22-7D7B9C21BE8F}"/>
              </a:ext>
            </a:extLst>
          </p:cNvPr>
          <p:cNvSpPr txBox="1"/>
          <p:nvPr/>
        </p:nvSpPr>
        <p:spPr>
          <a:xfrm>
            <a:off x="327948" y="1083953"/>
            <a:ext cx="1579006" cy="208025"/>
          </a:xfrm>
          <a:prstGeom prst="rect">
            <a:avLst/>
          </a:prstGeom>
          <a:solidFill>
            <a:schemeClr val="bg1"/>
          </a:solidFill>
        </p:spPr>
        <p:txBody>
          <a:bodyPr wrap="square" lIns="0" tIns="0" rIns="0" bIns="0" rtlCol="0">
            <a:noAutofit/>
          </a:bodyPr>
          <a:lstStyle/>
          <a:p>
            <a:r>
              <a:rPr lang="ja-JP" altLang="en-US" sz="1200" b="1" dirty="0">
                <a:solidFill>
                  <a:srgbClr val="E9BD37"/>
                </a:solidFill>
                <a:latin typeface="BIZ UDPゴシック" panose="020B0400000000000000" pitchFamily="50" charset="-128"/>
                <a:ea typeface="BIZ UDPゴシック" panose="020B0400000000000000" pitchFamily="50" charset="-128"/>
              </a:rPr>
              <a:t>● 山地災害危険地区</a:t>
            </a:r>
          </a:p>
        </p:txBody>
      </p:sp>
      <p:sp>
        <p:nvSpPr>
          <p:cNvPr id="67" name="テキスト ボックス 66">
            <a:extLst>
              <a:ext uri="{FF2B5EF4-FFF2-40B4-BE49-F238E27FC236}">
                <a16:creationId xmlns:a16="http://schemas.microsoft.com/office/drawing/2014/main" id="{EEDC941B-7804-4FA7-B67B-844B27778E5F}"/>
              </a:ext>
            </a:extLst>
          </p:cNvPr>
          <p:cNvSpPr txBox="1"/>
          <p:nvPr/>
        </p:nvSpPr>
        <p:spPr>
          <a:xfrm>
            <a:off x="830099" y="1329420"/>
            <a:ext cx="1341085" cy="210789"/>
          </a:xfrm>
          <a:prstGeom prst="rect">
            <a:avLst/>
          </a:prstGeom>
          <a:noFill/>
        </p:spPr>
        <p:txBody>
          <a:bodyPr wrap="square" lIns="0" tIns="0" rIns="0" bIns="0" rtlCol="0">
            <a:noAutofit/>
          </a:bodyPr>
          <a:lstStyle/>
          <a:p>
            <a:pPr algn="ctr"/>
            <a:r>
              <a:rPr lang="en-US" altLang="ja-JP" sz="1050" b="1" dirty="0">
                <a:solidFill>
                  <a:srgbClr val="E9BD37"/>
                </a:solidFill>
                <a:latin typeface="BIZ UDPゴシック" panose="020B0400000000000000" pitchFamily="50" charset="-128"/>
                <a:ea typeface="BIZ UDPゴシック" panose="020B0400000000000000" pitchFamily="50" charset="-128"/>
              </a:rPr>
              <a:t>A</a:t>
            </a:r>
            <a:r>
              <a:rPr lang="ja-JP" altLang="en-US" sz="1050" b="1" dirty="0">
                <a:solidFill>
                  <a:srgbClr val="E9BD37"/>
                </a:solidFill>
                <a:latin typeface="BIZ UDPゴシック" panose="020B0400000000000000" pitchFamily="50" charset="-128"/>
                <a:ea typeface="BIZ UDPゴシック" panose="020B0400000000000000" pitchFamily="50" charset="-128"/>
              </a:rPr>
              <a:t>ランク</a:t>
            </a:r>
          </a:p>
        </p:txBody>
      </p:sp>
      <p:cxnSp>
        <p:nvCxnSpPr>
          <p:cNvPr id="68" name="直線コネクタ 67">
            <a:extLst>
              <a:ext uri="{FF2B5EF4-FFF2-40B4-BE49-F238E27FC236}">
                <a16:creationId xmlns:a16="http://schemas.microsoft.com/office/drawing/2014/main" id="{5550D976-8D1B-4306-9CF1-77001BCF3E34}"/>
              </a:ext>
            </a:extLst>
          </p:cNvPr>
          <p:cNvCxnSpPr/>
          <p:nvPr/>
        </p:nvCxnSpPr>
        <p:spPr>
          <a:xfrm>
            <a:off x="7293902" y="1391200"/>
            <a:ext cx="0" cy="255091"/>
          </a:xfrm>
          <a:prstGeom prst="line">
            <a:avLst/>
          </a:prstGeom>
          <a:ln w="38100">
            <a:solidFill>
              <a:srgbClr val="EAEA7F"/>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C8763326-BA6C-415C-9665-80AE910CECA5}"/>
              </a:ext>
            </a:extLst>
          </p:cNvPr>
          <p:cNvCxnSpPr/>
          <p:nvPr/>
        </p:nvCxnSpPr>
        <p:spPr>
          <a:xfrm>
            <a:off x="2724839" y="1381262"/>
            <a:ext cx="0" cy="255091"/>
          </a:xfrm>
          <a:prstGeom prst="line">
            <a:avLst/>
          </a:prstGeom>
          <a:ln w="38100">
            <a:solidFill>
              <a:srgbClr val="E9A237"/>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53122547-C46C-4F06-B97A-95F36A4B125D}"/>
              </a:ext>
            </a:extLst>
          </p:cNvPr>
          <p:cNvSpPr txBox="1"/>
          <p:nvPr/>
        </p:nvSpPr>
        <p:spPr>
          <a:xfrm>
            <a:off x="3114629" y="1324923"/>
            <a:ext cx="1341085" cy="210789"/>
          </a:xfrm>
          <a:prstGeom prst="rect">
            <a:avLst/>
          </a:prstGeom>
          <a:noFill/>
        </p:spPr>
        <p:txBody>
          <a:bodyPr wrap="square" lIns="0" tIns="0" rIns="0" bIns="0" rtlCol="0">
            <a:noAutofit/>
          </a:bodyPr>
          <a:lstStyle/>
          <a:p>
            <a:pPr algn="ctr"/>
            <a:r>
              <a:rPr lang="en-US" altLang="ja-JP" sz="1050" b="1" dirty="0">
                <a:solidFill>
                  <a:srgbClr val="E9BD37"/>
                </a:solidFill>
                <a:latin typeface="BIZ UDPゴシック" panose="020B0400000000000000" pitchFamily="50" charset="-128"/>
                <a:ea typeface="BIZ UDPゴシック" panose="020B0400000000000000" pitchFamily="50" charset="-128"/>
              </a:rPr>
              <a:t>B</a:t>
            </a:r>
            <a:r>
              <a:rPr lang="ja-JP" altLang="en-US" sz="1050" b="1" dirty="0">
                <a:solidFill>
                  <a:srgbClr val="E9BD37"/>
                </a:solidFill>
                <a:latin typeface="BIZ UDPゴシック" panose="020B0400000000000000" pitchFamily="50" charset="-128"/>
                <a:ea typeface="BIZ UDPゴシック" panose="020B0400000000000000" pitchFamily="50" charset="-128"/>
              </a:rPr>
              <a:t>ランク</a:t>
            </a:r>
          </a:p>
        </p:txBody>
      </p:sp>
      <p:sp>
        <p:nvSpPr>
          <p:cNvPr id="71" name="テキスト ボックス 70">
            <a:extLst>
              <a:ext uri="{FF2B5EF4-FFF2-40B4-BE49-F238E27FC236}">
                <a16:creationId xmlns:a16="http://schemas.microsoft.com/office/drawing/2014/main" id="{F1900587-6FA6-4ADD-9EDD-4EA8D7172E99}"/>
              </a:ext>
            </a:extLst>
          </p:cNvPr>
          <p:cNvSpPr txBox="1"/>
          <p:nvPr/>
        </p:nvSpPr>
        <p:spPr>
          <a:xfrm>
            <a:off x="5428645" y="1337073"/>
            <a:ext cx="1341085" cy="210789"/>
          </a:xfrm>
          <a:prstGeom prst="rect">
            <a:avLst/>
          </a:prstGeom>
          <a:noFill/>
        </p:spPr>
        <p:txBody>
          <a:bodyPr wrap="square" lIns="0" tIns="0" rIns="0" bIns="0" rtlCol="0">
            <a:noAutofit/>
          </a:bodyPr>
          <a:lstStyle/>
          <a:p>
            <a:pPr algn="ctr"/>
            <a:r>
              <a:rPr lang="en-US" altLang="ja-JP" sz="1050" b="1" dirty="0">
                <a:solidFill>
                  <a:srgbClr val="E9BD37"/>
                </a:solidFill>
                <a:latin typeface="BIZ UDPゴシック" panose="020B0400000000000000" pitchFamily="50" charset="-128"/>
                <a:ea typeface="BIZ UDPゴシック" panose="020B0400000000000000" pitchFamily="50" charset="-128"/>
              </a:rPr>
              <a:t>C</a:t>
            </a:r>
            <a:r>
              <a:rPr lang="ja-JP" altLang="en-US" sz="1050" b="1" dirty="0">
                <a:solidFill>
                  <a:srgbClr val="E9BD37"/>
                </a:solidFill>
                <a:latin typeface="BIZ UDPゴシック" panose="020B0400000000000000" pitchFamily="50" charset="-128"/>
                <a:ea typeface="BIZ UDPゴシック" panose="020B0400000000000000" pitchFamily="50" charset="-128"/>
              </a:rPr>
              <a:t>ランク</a:t>
            </a:r>
          </a:p>
        </p:txBody>
      </p:sp>
      <p:sp>
        <p:nvSpPr>
          <p:cNvPr id="72" name="テキスト ボックス 71">
            <a:extLst>
              <a:ext uri="{FF2B5EF4-FFF2-40B4-BE49-F238E27FC236}">
                <a16:creationId xmlns:a16="http://schemas.microsoft.com/office/drawing/2014/main" id="{327E9709-1BEE-405B-9D3C-D6A58D9FDEEF}"/>
              </a:ext>
            </a:extLst>
          </p:cNvPr>
          <p:cNvSpPr txBox="1"/>
          <p:nvPr/>
        </p:nvSpPr>
        <p:spPr>
          <a:xfrm>
            <a:off x="7872701" y="1329992"/>
            <a:ext cx="1341085" cy="210789"/>
          </a:xfrm>
          <a:prstGeom prst="rect">
            <a:avLst/>
          </a:prstGeom>
          <a:noFill/>
        </p:spPr>
        <p:txBody>
          <a:bodyPr wrap="square" lIns="0" tIns="0" rIns="0" bIns="0" rtlCol="0">
            <a:noAutofit/>
          </a:bodyPr>
          <a:lstStyle/>
          <a:p>
            <a:pPr algn="ctr"/>
            <a:r>
              <a:rPr lang="ja-JP" altLang="en-US" sz="1050" b="1" dirty="0">
                <a:solidFill>
                  <a:srgbClr val="E9BD37"/>
                </a:solidFill>
                <a:latin typeface="BIZ UDPゴシック" panose="020B0400000000000000" pitchFamily="50" charset="-128"/>
                <a:ea typeface="BIZ UDPゴシック" panose="020B0400000000000000" pitchFamily="50" charset="-128"/>
              </a:rPr>
              <a:t>指定なし</a:t>
            </a:r>
          </a:p>
        </p:txBody>
      </p:sp>
      <p:sp>
        <p:nvSpPr>
          <p:cNvPr id="73" name="正方形/長方形 72">
            <a:extLst>
              <a:ext uri="{FF2B5EF4-FFF2-40B4-BE49-F238E27FC236}">
                <a16:creationId xmlns:a16="http://schemas.microsoft.com/office/drawing/2014/main" id="{C07ED5D5-9CC4-4365-8567-9655D1D9197D}"/>
              </a:ext>
            </a:extLst>
          </p:cNvPr>
          <p:cNvSpPr/>
          <p:nvPr/>
        </p:nvSpPr>
        <p:spPr>
          <a:xfrm>
            <a:off x="2747381" y="1822957"/>
            <a:ext cx="4535714" cy="2615131"/>
          </a:xfrm>
          <a:prstGeom prst="rect">
            <a:avLst/>
          </a:prstGeom>
          <a:noFill/>
          <a:ln w="25400">
            <a:solidFill>
              <a:srgbClr val="E9BD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 name="直線コネクタ 73">
            <a:extLst>
              <a:ext uri="{FF2B5EF4-FFF2-40B4-BE49-F238E27FC236}">
                <a16:creationId xmlns:a16="http://schemas.microsoft.com/office/drawing/2014/main" id="{637088ED-5850-4955-A0AC-E80D1A21DD7E}"/>
              </a:ext>
            </a:extLst>
          </p:cNvPr>
          <p:cNvCxnSpPr/>
          <p:nvPr/>
        </p:nvCxnSpPr>
        <p:spPr>
          <a:xfrm>
            <a:off x="5049202" y="1391200"/>
            <a:ext cx="0" cy="255091"/>
          </a:xfrm>
          <a:prstGeom prst="line">
            <a:avLst/>
          </a:prstGeom>
          <a:ln w="38100">
            <a:solidFill>
              <a:srgbClr val="E9BD37"/>
            </a:solidFill>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7DDE4550-CD25-4A32-ABFD-B53112A77F5C}"/>
              </a:ext>
            </a:extLst>
          </p:cNvPr>
          <p:cNvSpPr/>
          <p:nvPr/>
        </p:nvSpPr>
        <p:spPr>
          <a:xfrm>
            <a:off x="7577062" y="1684658"/>
            <a:ext cx="1904150" cy="311223"/>
          </a:xfrm>
          <a:prstGeom prst="rect">
            <a:avLst/>
          </a:prstGeom>
          <a:solidFill>
            <a:srgbClr val="EAEA7F"/>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③経営管理重点タイプ</a:t>
            </a:r>
          </a:p>
        </p:txBody>
      </p:sp>
      <p:sp>
        <p:nvSpPr>
          <p:cNvPr id="61" name="正方形/長方形 60">
            <a:extLst>
              <a:ext uri="{FF2B5EF4-FFF2-40B4-BE49-F238E27FC236}">
                <a16:creationId xmlns:a16="http://schemas.microsoft.com/office/drawing/2014/main" id="{97EF4B32-E20F-440F-9804-3DF53C2EA81E}"/>
              </a:ext>
            </a:extLst>
          </p:cNvPr>
          <p:cNvSpPr/>
          <p:nvPr/>
        </p:nvSpPr>
        <p:spPr>
          <a:xfrm>
            <a:off x="603525" y="1668508"/>
            <a:ext cx="1729661" cy="327373"/>
          </a:xfrm>
          <a:prstGeom prst="rect">
            <a:avLst/>
          </a:prstGeom>
          <a:solidFill>
            <a:srgbClr val="E9A237"/>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latin typeface="BIZ UDゴシック" panose="020B0400000000000000" pitchFamily="49" charset="-128"/>
                <a:ea typeface="BIZ UDゴシック" panose="020B0400000000000000" pitchFamily="49" charset="-128"/>
              </a:rPr>
              <a:t>①防災減災重点タイプ</a:t>
            </a:r>
          </a:p>
        </p:txBody>
      </p:sp>
      <p:sp>
        <p:nvSpPr>
          <p:cNvPr id="62" name="正方形/長方形 61">
            <a:extLst>
              <a:ext uri="{FF2B5EF4-FFF2-40B4-BE49-F238E27FC236}">
                <a16:creationId xmlns:a16="http://schemas.microsoft.com/office/drawing/2014/main" id="{99824C39-8023-4B8C-A055-C1DB469F5C21}"/>
              </a:ext>
            </a:extLst>
          </p:cNvPr>
          <p:cNvSpPr/>
          <p:nvPr/>
        </p:nvSpPr>
        <p:spPr>
          <a:xfrm>
            <a:off x="4155552" y="1685921"/>
            <a:ext cx="1771821" cy="311223"/>
          </a:xfrm>
          <a:prstGeom prst="rect">
            <a:avLst/>
          </a:prstGeom>
          <a:solidFill>
            <a:srgbClr val="E9BD37"/>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latin typeface="BIZ UDゴシック" panose="020B0400000000000000" pitchFamily="49" charset="-128"/>
                <a:ea typeface="BIZ UDゴシック" panose="020B0400000000000000" pitchFamily="49" charset="-128"/>
              </a:rPr>
              <a:t>②防災経営協調タイプ</a:t>
            </a:r>
          </a:p>
        </p:txBody>
      </p:sp>
      <p:sp>
        <p:nvSpPr>
          <p:cNvPr id="75" name="四角形: 角を丸くする 74">
            <a:extLst>
              <a:ext uri="{FF2B5EF4-FFF2-40B4-BE49-F238E27FC236}">
                <a16:creationId xmlns:a16="http://schemas.microsoft.com/office/drawing/2014/main" id="{2BF29F31-7375-412C-AF84-0BC011698395}"/>
              </a:ext>
            </a:extLst>
          </p:cNvPr>
          <p:cNvSpPr/>
          <p:nvPr/>
        </p:nvSpPr>
        <p:spPr>
          <a:xfrm>
            <a:off x="2785638" y="3542123"/>
            <a:ext cx="6855114" cy="255203"/>
          </a:xfrm>
          <a:prstGeom prst="roundRect">
            <a:avLst>
              <a:gd name="adj" fmla="val 5612"/>
            </a:avLst>
          </a:prstGeom>
          <a:gradFill flip="none" rotWithShape="1">
            <a:gsLst>
              <a:gs pos="0">
                <a:schemeClr val="accent1">
                  <a:lumMod val="5000"/>
                  <a:lumOff val="95000"/>
                </a:schemeClr>
              </a:gs>
              <a:gs pos="77000">
                <a:schemeClr val="accent4">
                  <a:lumMod val="40000"/>
                  <a:lumOff val="60000"/>
                </a:schemeClr>
              </a:gs>
              <a:gs pos="100000">
                <a:schemeClr val="accent4">
                  <a:lumMod val="75000"/>
                </a:schemeClr>
              </a:gs>
            </a:gsLst>
            <a:lin ang="0" scaled="1"/>
            <a:tileRect/>
          </a:grad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b="1" dirty="0">
                <a:solidFill>
                  <a:schemeClr val="accent4">
                    <a:lumMod val="50000"/>
                  </a:schemeClr>
                </a:solidFill>
                <a:latin typeface="BIZ UDゴシック" panose="020B0400000000000000" pitchFamily="49" charset="-128"/>
                <a:ea typeface="BIZ UDゴシック" panose="020B0400000000000000" pitchFamily="49" charset="-128"/>
              </a:rPr>
              <a:t>基軸２と協調した生物多様性の高い森林への誘導、里山林の利活用</a:t>
            </a:r>
            <a:endParaRPr kumimoji="1" lang="en-US" altLang="ja-JP" sz="800" dirty="0">
              <a:solidFill>
                <a:schemeClr val="accent4">
                  <a:lumMod val="50000"/>
                </a:schemeClr>
              </a:solidFill>
              <a:latin typeface="BIZ UDゴシック" panose="020B0400000000000000" pitchFamily="49" charset="-128"/>
              <a:ea typeface="BIZ UDゴシック" panose="020B0400000000000000" pitchFamily="49" charset="-128"/>
            </a:endParaRPr>
          </a:p>
        </p:txBody>
      </p:sp>
      <p:sp>
        <p:nvSpPr>
          <p:cNvPr id="41" name="四角形: 角を丸くする 40">
            <a:extLst>
              <a:ext uri="{FF2B5EF4-FFF2-40B4-BE49-F238E27FC236}">
                <a16:creationId xmlns:a16="http://schemas.microsoft.com/office/drawing/2014/main" id="{FB14D270-DD28-4886-B030-CEF7EE6135AF}"/>
              </a:ext>
            </a:extLst>
          </p:cNvPr>
          <p:cNvSpPr/>
          <p:nvPr/>
        </p:nvSpPr>
        <p:spPr>
          <a:xfrm>
            <a:off x="260654" y="2104045"/>
            <a:ext cx="2811806" cy="283196"/>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b" anchorCtr="0"/>
          <a:lstStyle/>
          <a:p>
            <a:r>
              <a:rPr kumimoji="1" lang="ja-JP" altLang="en-US" sz="1050" dirty="0">
                <a:solidFill>
                  <a:schemeClr val="accent5">
                    <a:lumMod val="50000"/>
                  </a:schemeClr>
                </a:solidFill>
                <a:latin typeface="BIZ UDゴシック" panose="020B0400000000000000" pitchFamily="49" charset="-128"/>
                <a:ea typeface="BIZ UDゴシック" panose="020B0400000000000000" pitchFamily="49" charset="-128"/>
              </a:rPr>
              <a:t> </a:t>
            </a:r>
            <a:r>
              <a:rPr kumimoji="1" lang="ja-JP" altLang="en-US" sz="1100" b="1" dirty="0">
                <a:solidFill>
                  <a:schemeClr val="accent5">
                    <a:lumMod val="50000"/>
                  </a:schemeClr>
                </a:solidFill>
                <a:latin typeface="BIZ UDゴシック" panose="020B0400000000000000" pitchFamily="49" charset="-128"/>
                <a:ea typeface="BIZ UDゴシック" panose="020B0400000000000000" pitchFamily="49" charset="-128"/>
              </a:rPr>
              <a:t>基軸１ </a:t>
            </a:r>
            <a:r>
              <a:rPr kumimoji="1" lang="ja-JP" altLang="en-US" sz="1200" b="1" dirty="0">
                <a:solidFill>
                  <a:schemeClr val="accent5">
                    <a:lumMod val="50000"/>
                  </a:schemeClr>
                </a:solidFill>
                <a:latin typeface="BIZ UDゴシック" panose="020B0400000000000000" pitchFamily="49" charset="-128"/>
                <a:ea typeface="BIZ UDゴシック" panose="020B0400000000000000" pitchFamily="49" charset="-128"/>
              </a:rPr>
              <a:t>森林防災・減災力の維持・強化</a:t>
            </a:r>
            <a:endParaRPr kumimoji="1" lang="en-US" altLang="ja-JP" sz="1200" b="1" dirty="0">
              <a:solidFill>
                <a:schemeClr val="accent5">
                  <a:lumMod val="50000"/>
                </a:schemeClr>
              </a:solidFill>
              <a:latin typeface="BIZ UDゴシック" panose="020B0400000000000000" pitchFamily="49" charset="-128"/>
              <a:ea typeface="BIZ UDゴシック" panose="020B0400000000000000" pitchFamily="49" charset="-128"/>
            </a:endParaRPr>
          </a:p>
        </p:txBody>
      </p:sp>
      <p:sp>
        <p:nvSpPr>
          <p:cNvPr id="243" name="四角形: 角を丸くする 242">
            <a:extLst>
              <a:ext uri="{FF2B5EF4-FFF2-40B4-BE49-F238E27FC236}">
                <a16:creationId xmlns:a16="http://schemas.microsoft.com/office/drawing/2014/main" id="{0839F28A-241F-4426-8919-6E285AADC3D7}"/>
              </a:ext>
            </a:extLst>
          </p:cNvPr>
          <p:cNvSpPr/>
          <p:nvPr/>
        </p:nvSpPr>
        <p:spPr>
          <a:xfrm>
            <a:off x="274993" y="3854773"/>
            <a:ext cx="3227378" cy="216796"/>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b" anchorCtr="0"/>
          <a:lstStyle/>
          <a:p>
            <a:r>
              <a:rPr kumimoji="1" lang="ja-JP" altLang="en-US" sz="1050" dirty="0">
                <a:solidFill>
                  <a:schemeClr val="accent6">
                    <a:lumMod val="50000"/>
                  </a:schemeClr>
                </a:solidFill>
                <a:latin typeface="BIZ UDゴシック" panose="020B0400000000000000" pitchFamily="49" charset="-128"/>
                <a:ea typeface="BIZ UDゴシック" panose="020B0400000000000000" pitchFamily="49" charset="-128"/>
              </a:rPr>
              <a:t> </a:t>
            </a:r>
            <a:r>
              <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rPr>
              <a:t>基軸４ 森林の維持・保全のための体制づくり</a:t>
            </a:r>
            <a:endParaRPr kumimoji="1" lang="en-US" altLang="ja-JP" sz="12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7" name="四角形: 角を丸くする 6">
            <a:extLst>
              <a:ext uri="{FF2B5EF4-FFF2-40B4-BE49-F238E27FC236}">
                <a16:creationId xmlns:a16="http://schemas.microsoft.com/office/drawing/2014/main" id="{7BB3A622-E720-41E3-827D-A2C23E6489A2}"/>
              </a:ext>
            </a:extLst>
          </p:cNvPr>
          <p:cNvSpPr/>
          <p:nvPr/>
        </p:nvSpPr>
        <p:spPr>
          <a:xfrm>
            <a:off x="332568" y="4096173"/>
            <a:ext cx="9308183" cy="235604"/>
          </a:xfrm>
          <a:prstGeom prst="roundRect">
            <a:avLst>
              <a:gd name="adj" fmla="val 5269"/>
            </a:avLst>
          </a:prstGeom>
          <a:solidFill>
            <a:schemeClr val="accent6">
              <a:lumMod val="20000"/>
              <a:lumOff val="80000"/>
              <a:alpha val="6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050" b="1" dirty="0">
                <a:solidFill>
                  <a:schemeClr val="accent6">
                    <a:lumMod val="50000"/>
                  </a:schemeClr>
                </a:solidFill>
                <a:latin typeface="BIZ UDゴシック" panose="020B0400000000000000" pitchFamily="49" charset="-128"/>
                <a:ea typeface="BIZ UDゴシック" panose="020B0400000000000000" pitchFamily="49" charset="-128"/>
              </a:rPr>
              <a:t>各ゾーニングに共通した施策</a:t>
            </a:r>
            <a:endParaRPr kumimoji="1" lang="en-US" altLang="ja-JP" sz="105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53" name="四角形: 角を丸くする 52">
            <a:extLst>
              <a:ext uri="{FF2B5EF4-FFF2-40B4-BE49-F238E27FC236}">
                <a16:creationId xmlns:a16="http://schemas.microsoft.com/office/drawing/2014/main" id="{421D1F81-F85C-409F-9ADA-4770FEB23FCD}"/>
              </a:ext>
            </a:extLst>
          </p:cNvPr>
          <p:cNvSpPr/>
          <p:nvPr/>
        </p:nvSpPr>
        <p:spPr>
          <a:xfrm>
            <a:off x="260653" y="3275541"/>
            <a:ext cx="3021389" cy="255203"/>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kumimoji="1" lang="ja-JP" altLang="en-US" sz="1050" dirty="0">
                <a:solidFill>
                  <a:schemeClr val="accent4">
                    <a:lumMod val="75000"/>
                  </a:schemeClr>
                </a:solidFill>
                <a:latin typeface="BIZ UDゴシック" panose="020B0400000000000000" pitchFamily="49" charset="-128"/>
                <a:ea typeface="BIZ UDゴシック" panose="020B0400000000000000" pitchFamily="49" charset="-128"/>
              </a:rPr>
              <a:t> </a:t>
            </a:r>
            <a:r>
              <a:rPr kumimoji="1" lang="ja-JP" altLang="en-US" sz="1100" b="1" dirty="0">
                <a:solidFill>
                  <a:schemeClr val="accent4">
                    <a:lumMod val="75000"/>
                  </a:schemeClr>
                </a:solidFill>
                <a:latin typeface="BIZ UDゴシック" panose="020B0400000000000000" pitchFamily="49" charset="-128"/>
                <a:ea typeface="BIZ UDゴシック" panose="020B0400000000000000" pitchFamily="49" charset="-128"/>
              </a:rPr>
              <a:t>基軸３ 多様性の高い森林の維持・増進</a:t>
            </a:r>
            <a:endParaRPr kumimoji="1" lang="en-US" altLang="ja-JP" sz="1200" b="1" dirty="0">
              <a:solidFill>
                <a:schemeClr val="accent4">
                  <a:lumMod val="75000"/>
                </a:schemeClr>
              </a:solidFill>
              <a:latin typeface="BIZ UDゴシック" panose="020B0400000000000000" pitchFamily="49" charset="-128"/>
              <a:ea typeface="BIZ UDゴシック" panose="020B0400000000000000" pitchFamily="49" charset="-128"/>
            </a:endParaRPr>
          </a:p>
        </p:txBody>
      </p:sp>
      <p:sp>
        <p:nvSpPr>
          <p:cNvPr id="54" name="スライド番号プレースホルダー 10">
            <a:extLst>
              <a:ext uri="{FF2B5EF4-FFF2-40B4-BE49-F238E27FC236}">
                <a16:creationId xmlns:a16="http://schemas.microsoft.com/office/drawing/2014/main" id="{4A911C08-F13C-4E9E-88D9-D04CDC1025F0}"/>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44</a:t>
            </a:fld>
            <a:endParaRPr kumimoji="1" lang="ja-JP" altLang="en-US" sz="2000" b="1" dirty="0"/>
          </a:p>
        </p:txBody>
      </p:sp>
      <p:sp>
        <p:nvSpPr>
          <p:cNvPr id="56" name="正方形/長方形 55">
            <a:extLst>
              <a:ext uri="{FF2B5EF4-FFF2-40B4-BE49-F238E27FC236}">
                <a16:creationId xmlns:a16="http://schemas.microsoft.com/office/drawing/2014/main" id="{F5495686-6355-464A-B045-EA99E635C271}"/>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第５章　取り組みの展開方法</a:t>
            </a:r>
          </a:p>
        </p:txBody>
      </p:sp>
      <p:pic>
        <p:nvPicPr>
          <p:cNvPr id="57" name="図 56">
            <a:extLst>
              <a:ext uri="{FF2B5EF4-FFF2-40B4-BE49-F238E27FC236}">
                <a16:creationId xmlns:a16="http://schemas.microsoft.com/office/drawing/2014/main" id="{4FC4F637-FBF3-49B3-83B8-9B02247C809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58" name="図 57">
            <a:extLst>
              <a:ext uri="{FF2B5EF4-FFF2-40B4-BE49-F238E27FC236}">
                <a16:creationId xmlns:a16="http://schemas.microsoft.com/office/drawing/2014/main" id="{A842A150-5538-49F7-A842-0DB5E17E7A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59" name="図 58">
            <a:extLst>
              <a:ext uri="{FF2B5EF4-FFF2-40B4-BE49-F238E27FC236}">
                <a16:creationId xmlns:a16="http://schemas.microsoft.com/office/drawing/2014/main" id="{0D1F6EF2-F81A-4C7E-B647-A6FC8C0ABA3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76" name="図 75">
            <a:extLst>
              <a:ext uri="{FF2B5EF4-FFF2-40B4-BE49-F238E27FC236}">
                <a16:creationId xmlns:a16="http://schemas.microsoft.com/office/drawing/2014/main" id="{BF9C7116-F4BA-43AB-8407-D3FB3E23C7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77" name="図 76">
            <a:extLst>
              <a:ext uri="{FF2B5EF4-FFF2-40B4-BE49-F238E27FC236}">
                <a16:creationId xmlns:a16="http://schemas.microsoft.com/office/drawing/2014/main" id="{2E7D946C-EF46-401A-8111-2C769BE4151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78" name="図 77">
            <a:extLst>
              <a:ext uri="{FF2B5EF4-FFF2-40B4-BE49-F238E27FC236}">
                <a16:creationId xmlns:a16="http://schemas.microsoft.com/office/drawing/2014/main" id="{22742778-F4D2-4202-91C0-4C6ECE3EC98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79" name="図 78">
            <a:extLst>
              <a:ext uri="{FF2B5EF4-FFF2-40B4-BE49-F238E27FC236}">
                <a16:creationId xmlns:a16="http://schemas.microsoft.com/office/drawing/2014/main" id="{4544D30A-1809-4341-8D20-022A0623A04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89" name="Picture 2">
            <a:extLst>
              <a:ext uri="{FF2B5EF4-FFF2-40B4-BE49-F238E27FC236}">
                <a16:creationId xmlns:a16="http://schemas.microsoft.com/office/drawing/2014/main" id="{097B7DC1-B59B-41FD-84B8-029FAAF9C9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a:extLst>
              <a:ext uri="{FF2B5EF4-FFF2-40B4-BE49-F238E27FC236}">
                <a16:creationId xmlns:a16="http://schemas.microsoft.com/office/drawing/2014/main" id="{B34C1473-2D45-432B-B599-946CBBF4D5B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608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C84E8743-09A9-4C5E-A47E-EE293942D2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6052" y="739242"/>
            <a:ext cx="8908164" cy="5756828"/>
          </a:xfrm>
          <a:prstGeom prst="rect">
            <a:avLst/>
          </a:prstGeom>
        </p:spPr>
      </p:pic>
      <p:sp>
        <p:nvSpPr>
          <p:cNvPr id="96" name="フリーフォーム: 図形 95">
            <a:extLst>
              <a:ext uri="{FF2B5EF4-FFF2-40B4-BE49-F238E27FC236}">
                <a16:creationId xmlns:a16="http://schemas.microsoft.com/office/drawing/2014/main" id="{0790A035-D659-4FDB-9974-2A33118598C1}"/>
              </a:ext>
            </a:extLst>
          </p:cNvPr>
          <p:cNvSpPr/>
          <p:nvPr/>
        </p:nvSpPr>
        <p:spPr>
          <a:xfrm>
            <a:off x="4933557" y="2375933"/>
            <a:ext cx="1622596" cy="3020988"/>
          </a:xfrm>
          <a:custGeom>
            <a:avLst/>
            <a:gdLst>
              <a:gd name="connsiteX0" fmla="*/ 120316 w 1748590"/>
              <a:gd name="connsiteY0" fmla="*/ 64169 h 3296653"/>
              <a:gd name="connsiteX1" fmla="*/ 272716 w 1748590"/>
              <a:gd name="connsiteY1" fmla="*/ 112295 h 3296653"/>
              <a:gd name="connsiteX2" fmla="*/ 553453 w 1748590"/>
              <a:gd name="connsiteY2" fmla="*/ 216569 h 3296653"/>
              <a:gd name="connsiteX3" fmla="*/ 625642 w 1748590"/>
              <a:gd name="connsiteY3" fmla="*/ 376990 h 3296653"/>
              <a:gd name="connsiteX4" fmla="*/ 633663 w 1748590"/>
              <a:gd name="connsiteY4" fmla="*/ 497306 h 3296653"/>
              <a:gd name="connsiteX5" fmla="*/ 770021 w 1748590"/>
              <a:gd name="connsiteY5" fmla="*/ 553453 h 3296653"/>
              <a:gd name="connsiteX6" fmla="*/ 802105 w 1748590"/>
              <a:gd name="connsiteY6" fmla="*/ 625643 h 3296653"/>
              <a:gd name="connsiteX7" fmla="*/ 906379 w 1748590"/>
              <a:gd name="connsiteY7" fmla="*/ 625643 h 3296653"/>
              <a:gd name="connsiteX8" fmla="*/ 930442 w 1748590"/>
              <a:gd name="connsiteY8" fmla="*/ 657727 h 3296653"/>
              <a:gd name="connsiteX9" fmla="*/ 938463 w 1748590"/>
              <a:gd name="connsiteY9" fmla="*/ 922422 h 3296653"/>
              <a:gd name="connsiteX10" fmla="*/ 1050758 w 1748590"/>
              <a:gd name="connsiteY10" fmla="*/ 1074822 h 3296653"/>
              <a:gd name="connsiteX11" fmla="*/ 1114926 w 1748590"/>
              <a:gd name="connsiteY11" fmla="*/ 1275348 h 3296653"/>
              <a:gd name="connsiteX12" fmla="*/ 1147011 w 1748590"/>
              <a:gd name="connsiteY12" fmla="*/ 1411706 h 3296653"/>
              <a:gd name="connsiteX13" fmla="*/ 1219200 w 1748590"/>
              <a:gd name="connsiteY13" fmla="*/ 1459832 h 3296653"/>
              <a:gd name="connsiteX14" fmla="*/ 1267326 w 1748590"/>
              <a:gd name="connsiteY14" fmla="*/ 1612232 h 3296653"/>
              <a:gd name="connsiteX15" fmla="*/ 1331495 w 1748590"/>
              <a:gd name="connsiteY15" fmla="*/ 1668379 h 3296653"/>
              <a:gd name="connsiteX16" fmla="*/ 1363579 w 1748590"/>
              <a:gd name="connsiteY16" fmla="*/ 1909011 h 3296653"/>
              <a:gd name="connsiteX17" fmla="*/ 1499937 w 1748590"/>
              <a:gd name="connsiteY17" fmla="*/ 2013285 h 3296653"/>
              <a:gd name="connsiteX18" fmla="*/ 1652337 w 1748590"/>
              <a:gd name="connsiteY18" fmla="*/ 2101516 h 3296653"/>
              <a:gd name="connsiteX19" fmla="*/ 1708484 w 1748590"/>
              <a:gd name="connsiteY19" fmla="*/ 2197769 h 3296653"/>
              <a:gd name="connsiteX20" fmla="*/ 1748590 w 1748590"/>
              <a:gd name="connsiteY20" fmla="*/ 2253916 h 3296653"/>
              <a:gd name="connsiteX21" fmla="*/ 1540042 w 1748590"/>
              <a:gd name="connsiteY21" fmla="*/ 2358190 h 3296653"/>
              <a:gd name="connsiteX22" fmla="*/ 1451811 w 1748590"/>
              <a:gd name="connsiteY22" fmla="*/ 2518611 h 3296653"/>
              <a:gd name="connsiteX23" fmla="*/ 1315453 w 1748590"/>
              <a:gd name="connsiteY23" fmla="*/ 2687053 h 3296653"/>
              <a:gd name="connsiteX24" fmla="*/ 1179095 w 1748590"/>
              <a:gd name="connsiteY24" fmla="*/ 2767264 h 3296653"/>
              <a:gd name="connsiteX25" fmla="*/ 1082842 w 1748590"/>
              <a:gd name="connsiteY25" fmla="*/ 2839453 h 3296653"/>
              <a:gd name="connsiteX26" fmla="*/ 946484 w 1748590"/>
              <a:gd name="connsiteY26" fmla="*/ 2847474 h 3296653"/>
              <a:gd name="connsiteX27" fmla="*/ 866274 w 1748590"/>
              <a:gd name="connsiteY27" fmla="*/ 2935706 h 3296653"/>
              <a:gd name="connsiteX28" fmla="*/ 834190 w 1748590"/>
              <a:gd name="connsiteY28" fmla="*/ 3023937 h 3296653"/>
              <a:gd name="connsiteX29" fmla="*/ 794084 w 1748590"/>
              <a:gd name="connsiteY29" fmla="*/ 3296653 h 3296653"/>
              <a:gd name="connsiteX30" fmla="*/ 609600 w 1748590"/>
              <a:gd name="connsiteY30" fmla="*/ 3216443 h 3296653"/>
              <a:gd name="connsiteX31" fmla="*/ 569495 w 1748590"/>
              <a:gd name="connsiteY31" fmla="*/ 2823411 h 3296653"/>
              <a:gd name="connsiteX32" fmla="*/ 641684 w 1748590"/>
              <a:gd name="connsiteY32" fmla="*/ 2743200 h 3296653"/>
              <a:gd name="connsiteX33" fmla="*/ 850232 w 1748590"/>
              <a:gd name="connsiteY33" fmla="*/ 2719137 h 3296653"/>
              <a:gd name="connsiteX34" fmla="*/ 986590 w 1748590"/>
              <a:gd name="connsiteY34" fmla="*/ 2695074 h 3296653"/>
              <a:gd name="connsiteX35" fmla="*/ 1122947 w 1748590"/>
              <a:gd name="connsiteY35" fmla="*/ 2438400 h 3296653"/>
              <a:gd name="connsiteX36" fmla="*/ 1074821 w 1748590"/>
              <a:gd name="connsiteY36" fmla="*/ 2366211 h 3296653"/>
              <a:gd name="connsiteX37" fmla="*/ 1034716 w 1748590"/>
              <a:gd name="connsiteY37" fmla="*/ 2294022 h 3296653"/>
              <a:gd name="connsiteX38" fmla="*/ 986590 w 1748590"/>
              <a:gd name="connsiteY38" fmla="*/ 2229853 h 3296653"/>
              <a:gd name="connsiteX39" fmla="*/ 810126 w 1748590"/>
              <a:gd name="connsiteY39" fmla="*/ 2157664 h 3296653"/>
              <a:gd name="connsiteX40" fmla="*/ 689811 w 1748590"/>
              <a:gd name="connsiteY40" fmla="*/ 2109537 h 3296653"/>
              <a:gd name="connsiteX41" fmla="*/ 593558 w 1748590"/>
              <a:gd name="connsiteY41" fmla="*/ 2085474 h 3296653"/>
              <a:gd name="connsiteX42" fmla="*/ 473242 w 1748590"/>
              <a:gd name="connsiteY42" fmla="*/ 2093495 h 3296653"/>
              <a:gd name="connsiteX43" fmla="*/ 441158 w 1748590"/>
              <a:gd name="connsiteY43" fmla="*/ 2117558 h 3296653"/>
              <a:gd name="connsiteX44" fmla="*/ 417095 w 1748590"/>
              <a:gd name="connsiteY44" fmla="*/ 2406316 h 3296653"/>
              <a:gd name="connsiteX45" fmla="*/ 465221 w 1748590"/>
              <a:gd name="connsiteY45" fmla="*/ 2550695 h 3296653"/>
              <a:gd name="connsiteX46" fmla="*/ 545432 w 1748590"/>
              <a:gd name="connsiteY46" fmla="*/ 2791327 h 3296653"/>
              <a:gd name="connsiteX47" fmla="*/ 360947 w 1748590"/>
              <a:gd name="connsiteY47" fmla="*/ 2502569 h 3296653"/>
              <a:gd name="connsiteX48" fmla="*/ 304800 w 1748590"/>
              <a:gd name="connsiteY48" fmla="*/ 2149643 h 3296653"/>
              <a:gd name="connsiteX49" fmla="*/ 168442 w 1748590"/>
              <a:gd name="connsiteY49" fmla="*/ 2029327 h 3296653"/>
              <a:gd name="connsiteX50" fmla="*/ 160421 w 1748590"/>
              <a:gd name="connsiteY50" fmla="*/ 1965158 h 3296653"/>
              <a:gd name="connsiteX51" fmla="*/ 160421 w 1748590"/>
              <a:gd name="connsiteY51" fmla="*/ 1828800 h 3296653"/>
              <a:gd name="connsiteX52" fmla="*/ 208547 w 1748590"/>
              <a:gd name="connsiteY52" fmla="*/ 1804737 h 3296653"/>
              <a:gd name="connsiteX53" fmla="*/ 296779 w 1748590"/>
              <a:gd name="connsiteY53" fmla="*/ 1660358 h 3296653"/>
              <a:gd name="connsiteX54" fmla="*/ 256674 w 1748590"/>
              <a:gd name="connsiteY54" fmla="*/ 1612232 h 3296653"/>
              <a:gd name="connsiteX55" fmla="*/ 224590 w 1748590"/>
              <a:gd name="connsiteY55" fmla="*/ 1572127 h 3296653"/>
              <a:gd name="connsiteX56" fmla="*/ 224590 w 1748590"/>
              <a:gd name="connsiteY56" fmla="*/ 1499937 h 3296653"/>
              <a:gd name="connsiteX57" fmla="*/ 256674 w 1748590"/>
              <a:gd name="connsiteY57" fmla="*/ 1419727 h 3296653"/>
              <a:gd name="connsiteX58" fmla="*/ 184484 w 1748590"/>
              <a:gd name="connsiteY58" fmla="*/ 1379622 h 3296653"/>
              <a:gd name="connsiteX59" fmla="*/ 216568 w 1748590"/>
              <a:gd name="connsiteY59" fmla="*/ 1138990 h 3296653"/>
              <a:gd name="connsiteX60" fmla="*/ 216568 w 1748590"/>
              <a:gd name="connsiteY60" fmla="*/ 1082843 h 3296653"/>
              <a:gd name="connsiteX61" fmla="*/ 192505 w 1748590"/>
              <a:gd name="connsiteY61" fmla="*/ 1018674 h 3296653"/>
              <a:gd name="connsiteX62" fmla="*/ 168442 w 1748590"/>
              <a:gd name="connsiteY62" fmla="*/ 818148 h 3296653"/>
              <a:gd name="connsiteX63" fmla="*/ 200526 w 1748590"/>
              <a:gd name="connsiteY63" fmla="*/ 786064 h 3296653"/>
              <a:gd name="connsiteX64" fmla="*/ 160421 w 1748590"/>
              <a:gd name="connsiteY64" fmla="*/ 561474 h 3296653"/>
              <a:gd name="connsiteX65" fmla="*/ 144379 w 1748590"/>
              <a:gd name="connsiteY65" fmla="*/ 457200 h 3296653"/>
              <a:gd name="connsiteX66" fmla="*/ 0 w 1748590"/>
              <a:gd name="connsiteY66" fmla="*/ 0 h 3296653"/>
              <a:gd name="connsiteX67" fmla="*/ 120316 w 1748590"/>
              <a:gd name="connsiteY67" fmla="*/ 64169 h 3296653"/>
              <a:gd name="connsiteX0" fmla="*/ 120316 w 1748590"/>
              <a:gd name="connsiteY0" fmla="*/ 64169 h 3296653"/>
              <a:gd name="connsiteX1" fmla="*/ 272716 w 1748590"/>
              <a:gd name="connsiteY1" fmla="*/ 112295 h 3296653"/>
              <a:gd name="connsiteX2" fmla="*/ 553453 w 1748590"/>
              <a:gd name="connsiteY2" fmla="*/ 216569 h 3296653"/>
              <a:gd name="connsiteX3" fmla="*/ 625642 w 1748590"/>
              <a:gd name="connsiteY3" fmla="*/ 376990 h 3296653"/>
              <a:gd name="connsiteX4" fmla="*/ 633663 w 1748590"/>
              <a:gd name="connsiteY4" fmla="*/ 497306 h 3296653"/>
              <a:gd name="connsiteX5" fmla="*/ 770021 w 1748590"/>
              <a:gd name="connsiteY5" fmla="*/ 553453 h 3296653"/>
              <a:gd name="connsiteX6" fmla="*/ 802105 w 1748590"/>
              <a:gd name="connsiteY6" fmla="*/ 625643 h 3296653"/>
              <a:gd name="connsiteX7" fmla="*/ 906379 w 1748590"/>
              <a:gd name="connsiteY7" fmla="*/ 625643 h 3296653"/>
              <a:gd name="connsiteX8" fmla="*/ 930442 w 1748590"/>
              <a:gd name="connsiteY8" fmla="*/ 657727 h 3296653"/>
              <a:gd name="connsiteX9" fmla="*/ 938463 w 1748590"/>
              <a:gd name="connsiteY9" fmla="*/ 922422 h 3296653"/>
              <a:gd name="connsiteX10" fmla="*/ 1050758 w 1748590"/>
              <a:gd name="connsiteY10" fmla="*/ 1074822 h 3296653"/>
              <a:gd name="connsiteX11" fmla="*/ 1114926 w 1748590"/>
              <a:gd name="connsiteY11" fmla="*/ 1275348 h 3296653"/>
              <a:gd name="connsiteX12" fmla="*/ 1147011 w 1748590"/>
              <a:gd name="connsiteY12" fmla="*/ 1411706 h 3296653"/>
              <a:gd name="connsiteX13" fmla="*/ 1219200 w 1748590"/>
              <a:gd name="connsiteY13" fmla="*/ 1459832 h 3296653"/>
              <a:gd name="connsiteX14" fmla="*/ 1267326 w 1748590"/>
              <a:gd name="connsiteY14" fmla="*/ 1612232 h 3296653"/>
              <a:gd name="connsiteX15" fmla="*/ 1331495 w 1748590"/>
              <a:gd name="connsiteY15" fmla="*/ 1668379 h 3296653"/>
              <a:gd name="connsiteX16" fmla="*/ 1363579 w 1748590"/>
              <a:gd name="connsiteY16" fmla="*/ 1909011 h 3296653"/>
              <a:gd name="connsiteX17" fmla="*/ 1499937 w 1748590"/>
              <a:gd name="connsiteY17" fmla="*/ 2013285 h 3296653"/>
              <a:gd name="connsiteX18" fmla="*/ 1652337 w 1748590"/>
              <a:gd name="connsiteY18" fmla="*/ 2101516 h 3296653"/>
              <a:gd name="connsiteX19" fmla="*/ 1708484 w 1748590"/>
              <a:gd name="connsiteY19" fmla="*/ 2197769 h 3296653"/>
              <a:gd name="connsiteX20" fmla="*/ 1748590 w 1748590"/>
              <a:gd name="connsiteY20" fmla="*/ 2253916 h 3296653"/>
              <a:gd name="connsiteX21" fmla="*/ 1540042 w 1748590"/>
              <a:gd name="connsiteY21" fmla="*/ 2358190 h 3296653"/>
              <a:gd name="connsiteX22" fmla="*/ 1451811 w 1748590"/>
              <a:gd name="connsiteY22" fmla="*/ 2518611 h 3296653"/>
              <a:gd name="connsiteX23" fmla="*/ 1315453 w 1748590"/>
              <a:gd name="connsiteY23" fmla="*/ 2687053 h 3296653"/>
              <a:gd name="connsiteX24" fmla="*/ 1179095 w 1748590"/>
              <a:gd name="connsiteY24" fmla="*/ 2767264 h 3296653"/>
              <a:gd name="connsiteX25" fmla="*/ 1082842 w 1748590"/>
              <a:gd name="connsiteY25" fmla="*/ 2839453 h 3296653"/>
              <a:gd name="connsiteX26" fmla="*/ 946484 w 1748590"/>
              <a:gd name="connsiteY26" fmla="*/ 2847474 h 3296653"/>
              <a:gd name="connsiteX27" fmla="*/ 866274 w 1748590"/>
              <a:gd name="connsiteY27" fmla="*/ 2935706 h 3296653"/>
              <a:gd name="connsiteX28" fmla="*/ 872502 w 1748590"/>
              <a:gd name="connsiteY28" fmla="*/ 3183650 h 3296653"/>
              <a:gd name="connsiteX29" fmla="*/ 794084 w 1748590"/>
              <a:gd name="connsiteY29" fmla="*/ 3296653 h 3296653"/>
              <a:gd name="connsiteX30" fmla="*/ 609600 w 1748590"/>
              <a:gd name="connsiteY30" fmla="*/ 3216443 h 3296653"/>
              <a:gd name="connsiteX31" fmla="*/ 569495 w 1748590"/>
              <a:gd name="connsiteY31" fmla="*/ 2823411 h 3296653"/>
              <a:gd name="connsiteX32" fmla="*/ 641684 w 1748590"/>
              <a:gd name="connsiteY32" fmla="*/ 2743200 h 3296653"/>
              <a:gd name="connsiteX33" fmla="*/ 850232 w 1748590"/>
              <a:gd name="connsiteY33" fmla="*/ 2719137 h 3296653"/>
              <a:gd name="connsiteX34" fmla="*/ 986590 w 1748590"/>
              <a:gd name="connsiteY34" fmla="*/ 2695074 h 3296653"/>
              <a:gd name="connsiteX35" fmla="*/ 1122947 w 1748590"/>
              <a:gd name="connsiteY35" fmla="*/ 2438400 h 3296653"/>
              <a:gd name="connsiteX36" fmla="*/ 1074821 w 1748590"/>
              <a:gd name="connsiteY36" fmla="*/ 2366211 h 3296653"/>
              <a:gd name="connsiteX37" fmla="*/ 1034716 w 1748590"/>
              <a:gd name="connsiteY37" fmla="*/ 2294022 h 3296653"/>
              <a:gd name="connsiteX38" fmla="*/ 986590 w 1748590"/>
              <a:gd name="connsiteY38" fmla="*/ 2229853 h 3296653"/>
              <a:gd name="connsiteX39" fmla="*/ 810126 w 1748590"/>
              <a:gd name="connsiteY39" fmla="*/ 2157664 h 3296653"/>
              <a:gd name="connsiteX40" fmla="*/ 689811 w 1748590"/>
              <a:gd name="connsiteY40" fmla="*/ 2109537 h 3296653"/>
              <a:gd name="connsiteX41" fmla="*/ 593558 w 1748590"/>
              <a:gd name="connsiteY41" fmla="*/ 2085474 h 3296653"/>
              <a:gd name="connsiteX42" fmla="*/ 473242 w 1748590"/>
              <a:gd name="connsiteY42" fmla="*/ 2093495 h 3296653"/>
              <a:gd name="connsiteX43" fmla="*/ 441158 w 1748590"/>
              <a:gd name="connsiteY43" fmla="*/ 2117558 h 3296653"/>
              <a:gd name="connsiteX44" fmla="*/ 417095 w 1748590"/>
              <a:gd name="connsiteY44" fmla="*/ 2406316 h 3296653"/>
              <a:gd name="connsiteX45" fmla="*/ 465221 w 1748590"/>
              <a:gd name="connsiteY45" fmla="*/ 2550695 h 3296653"/>
              <a:gd name="connsiteX46" fmla="*/ 545432 w 1748590"/>
              <a:gd name="connsiteY46" fmla="*/ 2791327 h 3296653"/>
              <a:gd name="connsiteX47" fmla="*/ 360947 w 1748590"/>
              <a:gd name="connsiteY47" fmla="*/ 2502569 h 3296653"/>
              <a:gd name="connsiteX48" fmla="*/ 304800 w 1748590"/>
              <a:gd name="connsiteY48" fmla="*/ 2149643 h 3296653"/>
              <a:gd name="connsiteX49" fmla="*/ 168442 w 1748590"/>
              <a:gd name="connsiteY49" fmla="*/ 2029327 h 3296653"/>
              <a:gd name="connsiteX50" fmla="*/ 160421 w 1748590"/>
              <a:gd name="connsiteY50" fmla="*/ 1965158 h 3296653"/>
              <a:gd name="connsiteX51" fmla="*/ 160421 w 1748590"/>
              <a:gd name="connsiteY51" fmla="*/ 1828800 h 3296653"/>
              <a:gd name="connsiteX52" fmla="*/ 208547 w 1748590"/>
              <a:gd name="connsiteY52" fmla="*/ 1804737 h 3296653"/>
              <a:gd name="connsiteX53" fmla="*/ 296779 w 1748590"/>
              <a:gd name="connsiteY53" fmla="*/ 1660358 h 3296653"/>
              <a:gd name="connsiteX54" fmla="*/ 256674 w 1748590"/>
              <a:gd name="connsiteY54" fmla="*/ 1612232 h 3296653"/>
              <a:gd name="connsiteX55" fmla="*/ 224590 w 1748590"/>
              <a:gd name="connsiteY55" fmla="*/ 1572127 h 3296653"/>
              <a:gd name="connsiteX56" fmla="*/ 224590 w 1748590"/>
              <a:gd name="connsiteY56" fmla="*/ 1499937 h 3296653"/>
              <a:gd name="connsiteX57" fmla="*/ 256674 w 1748590"/>
              <a:gd name="connsiteY57" fmla="*/ 1419727 h 3296653"/>
              <a:gd name="connsiteX58" fmla="*/ 184484 w 1748590"/>
              <a:gd name="connsiteY58" fmla="*/ 1379622 h 3296653"/>
              <a:gd name="connsiteX59" fmla="*/ 216568 w 1748590"/>
              <a:gd name="connsiteY59" fmla="*/ 1138990 h 3296653"/>
              <a:gd name="connsiteX60" fmla="*/ 216568 w 1748590"/>
              <a:gd name="connsiteY60" fmla="*/ 1082843 h 3296653"/>
              <a:gd name="connsiteX61" fmla="*/ 192505 w 1748590"/>
              <a:gd name="connsiteY61" fmla="*/ 1018674 h 3296653"/>
              <a:gd name="connsiteX62" fmla="*/ 168442 w 1748590"/>
              <a:gd name="connsiteY62" fmla="*/ 818148 h 3296653"/>
              <a:gd name="connsiteX63" fmla="*/ 200526 w 1748590"/>
              <a:gd name="connsiteY63" fmla="*/ 786064 h 3296653"/>
              <a:gd name="connsiteX64" fmla="*/ 160421 w 1748590"/>
              <a:gd name="connsiteY64" fmla="*/ 561474 h 3296653"/>
              <a:gd name="connsiteX65" fmla="*/ 144379 w 1748590"/>
              <a:gd name="connsiteY65" fmla="*/ 457200 h 3296653"/>
              <a:gd name="connsiteX66" fmla="*/ 0 w 1748590"/>
              <a:gd name="connsiteY66" fmla="*/ 0 h 3296653"/>
              <a:gd name="connsiteX67" fmla="*/ 120316 w 1748590"/>
              <a:gd name="connsiteY67" fmla="*/ 64169 h 3296653"/>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609600 w 1748590"/>
              <a:gd name="connsiteY30" fmla="*/ 3216443 h 3303597"/>
              <a:gd name="connsiteX31" fmla="*/ 569495 w 1748590"/>
              <a:gd name="connsiteY31" fmla="*/ 2823411 h 3303597"/>
              <a:gd name="connsiteX32" fmla="*/ 641684 w 1748590"/>
              <a:gd name="connsiteY32" fmla="*/ 2743200 h 3303597"/>
              <a:gd name="connsiteX33" fmla="*/ 850232 w 1748590"/>
              <a:gd name="connsiteY33" fmla="*/ 271913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569495 w 1748590"/>
              <a:gd name="connsiteY31" fmla="*/ 2823411 h 3303597"/>
              <a:gd name="connsiteX32" fmla="*/ 641684 w 1748590"/>
              <a:gd name="connsiteY32" fmla="*/ 2743200 h 3303597"/>
              <a:gd name="connsiteX33" fmla="*/ 850232 w 1748590"/>
              <a:gd name="connsiteY33" fmla="*/ 271913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41684 w 1748590"/>
              <a:gd name="connsiteY32" fmla="*/ 2743200 h 3303597"/>
              <a:gd name="connsiteX33" fmla="*/ 850232 w 1748590"/>
              <a:gd name="connsiteY33" fmla="*/ 271913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850232 w 1748590"/>
              <a:gd name="connsiteY33" fmla="*/ 271913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864164 w 1748590"/>
              <a:gd name="connsiteY33" fmla="*/ 273649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864164 w 1748590"/>
              <a:gd name="connsiteY33" fmla="*/ 273649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864164 w 1748590"/>
              <a:gd name="connsiteY33" fmla="*/ 273649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905958 w 1748590"/>
              <a:gd name="connsiteY33" fmla="*/ 2760801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905958 w 1748590"/>
              <a:gd name="connsiteY33" fmla="*/ 2760801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905958 w 1748590"/>
              <a:gd name="connsiteY33" fmla="*/ 2760801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14025 w 1748590"/>
              <a:gd name="connsiteY18" fmla="*/ 211887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905958 w 1748590"/>
              <a:gd name="connsiteY33" fmla="*/ 2760801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14025 w 1748590"/>
              <a:gd name="connsiteY18" fmla="*/ 2118876 h 3303597"/>
              <a:gd name="connsiteX19" fmla="*/ 1708484 w 1748590"/>
              <a:gd name="connsiteY19" fmla="*/ 2176937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905958 w 1748590"/>
              <a:gd name="connsiteY33" fmla="*/ 2760801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76453"/>
              <a:gd name="connsiteY0" fmla="*/ 64169 h 3303597"/>
              <a:gd name="connsiteX1" fmla="*/ 272716 w 1776453"/>
              <a:gd name="connsiteY1" fmla="*/ 112295 h 3303597"/>
              <a:gd name="connsiteX2" fmla="*/ 553453 w 1776453"/>
              <a:gd name="connsiteY2" fmla="*/ 216569 h 3303597"/>
              <a:gd name="connsiteX3" fmla="*/ 625642 w 1776453"/>
              <a:gd name="connsiteY3" fmla="*/ 376990 h 3303597"/>
              <a:gd name="connsiteX4" fmla="*/ 633663 w 1776453"/>
              <a:gd name="connsiteY4" fmla="*/ 497306 h 3303597"/>
              <a:gd name="connsiteX5" fmla="*/ 770021 w 1776453"/>
              <a:gd name="connsiteY5" fmla="*/ 553453 h 3303597"/>
              <a:gd name="connsiteX6" fmla="*/ 802105 w 1776453"/>
              <a:gd name="connsiteY6" fmla="*/ 625643 h 3303597"/>
              <a:gd name="connsiteX7" fmla="*/ 906379 w 1776453"/>
              <a:gd name="connsiteY7" fmla="*/ 625643 h 3303597"/>
              <a:gd name="connsiteX8" fmla="*/ 930442 w 1776453"/>
              <a:gd name="connsiteY8" fmla="*/ 657727 h 3303597"/>
              <a:gd name="connsiteX9" fmla="*/ 938463 w 1776453"/>
              <a:gd name="connsiteY9" fmla="*/ 922422 h 3303597"/>
              <a:gd name="connsiteX10" fmla="*/ 1050758 w 1776453"/>
              <a:gd name="connsiteY10" fmla="*/ 1074822 h 3303597"/>
              <a:gd name="connsiteX11" fmla="*/ 1114926 w 1776453"/>
              <a:gd name="connsiteY11" fmla="*/ 1275348 h 3303597"/>
              <a:gd name="connsiteX12" fmla="*/ 1147011 w 1776453"/>
              <a:gd name="connsiteY12" fmla="*/ 1411706 h 3303597"/>
              <a:gd name="connsiteX13" fmla="*/ 1219200 w 1776453"/>
              <a:gd name="connsiteY13" fmla="*/ 1459832 h 3303597"/>
              <a:gd name="connsiteX14" fmla="*/ 1267326 w 1776453"/>
              <a:gd name="connsiteY14" fmla="*/ 1612232 h 3303597"/>
              <a:gd name="connsiteX15" fmla="*/ 1331495 w 1776453"/>
              <a:gd name="connsiteY15" fmla="*/ 1668379 h 3303597"/>
              <a:gd name="connsiteX16" fmla="*/ 1363579 w 1776453"/>
              <a:gd name="connsiteY16" fmla="*/ 1909011 h 3303597"/>
              <a:gd name="connsiteX17" fmla="*/ 1499937 w 1776453"/>
              <a:gd name="connsiteY17" fmla="*/ 2013285 h 3303597"/>
              <a:gd name="connsiteX18" fmla="*/ 1614025 w 1776453"/>
              <a:gd name="connsiteY18" fmla="*/ 2118876 h 3303597"/>
              <a:gd name="connsiteX19" fmla="*/ 1708484 w 1776453"/>
              <a:gd name="connsiteY19" fmla="*/ 2176937 h 3303597"/>
              <a:gd name="connsiteX20" fmla="*/ 1776453 w 1776453"/>
              <a:gd name="connsiteY20" fmla="*/ 2215724 h 3303597"/>
              <a:gd name="connsiteX21" fmla="*/ 1540042 w 1776453"/>
              <a:gd name="connsiteY21" fmla="*/ 2358190 h 3303597"/>
              <a:gd name="connsiteX22" fmla="*/ 1451811 w 1776453"/>
              <a:gd name="connsiteY22" fmla="*/ 2518611 h 3303597"/>
              <a:gd name="connsiteX23" fmla="*/ 1315453 w 1776453"/>
              <a:gd name="connsiteY23" fmla="*/ 2687053 h 3303597"/>
              <a:gd name="connsiteX24" fmla="*/ 1179095 w 1776453"/>
              <a:gd name="connsiteY24" fmla="*/ 2767264 h 3303597"/>
              <a:gd name="connsiteX25" fmla="*/ 1082842 w 1776453"/>
              <a:gd name="connsiteY25" fmla="*/ 2839453 h 3303597"/>
              <a:gd name="connsiteX26" fmla="*/ 946484 w 1776453"/>
              <a:gd name="connsiteY26" fmla="*/ 2847474 h 3303597"/>
              <a:gd name="connsiteX27" fmla="*/ 866274 w 1776453"/>
              <a:gd name="connsiteY27" fmla="*/ 2935706 h 3303597"/>
              <a:gd name="connsiteX28" fmla="*/ 872502 w 1776453"/>
              <a:gd name="connsiteY28" fmla="*/ 3183650 h 3303597"/>
              <a:gd name="connsiteX29" fmla="*/ 783636 w 1776453"/>
              <a:gd name="connsiteY29" fmla="*/ 3303597 h 3303597"/>
              <a:gd name="connsiteX30" fmla="*/ 599152 w 1776453"/>
              <a:gd name="connsiteY30" fmla="*/ 3192139 h 3303597"/>
              <a:gd name="connsiteX31" fmla="*/ 611290 w 1776453"/>
              <a:gd name="connsiteY31" fmla="*/ 2861603 h 3303597"/>
              <a:gd name="connsiteX32" fmla="*/ 693927 w 1776453"/>
              <a:gd name="connsiteY32" fmla="*/ 2857777 h 3303597"/>
              <a:gd name="connsiteX33" fmla="*/ 905958 w 1776453"/>
              <a:gd name="connsiteY33" fmla="*/ 2760801 h 3303597"/>
              <a:gd name="connsiteX34" fmla="*/ 986590 w 1776453"/>
              <a:gd name="connsiteY34" fmla="*/ 2695074 h 3303597"/>
              <a:gd name="connsiteX35" fmla="*/ 1122947 w 1776453"/>
              <a:gd name="connsiteY35" fmla="*/ 2438400 h 3303597"/>
              <a:gd name="connsiteX36" fmla="*/ 1074821 w 1776453"/>
              <a:gd name="connsiteY36" fmla="*/ 2366211 h 3303597"/>
              <a:gd name="connsiteX37" fmla="*/ 1034716 w 1776453"/>
              <a:gd name="connsiteY37" fmla="*/ 2294022 h 3303597"/>
              <a:gd name="connsiteX38" fmla="*/ 986590 w 1776453"/>
              <a:gd name="connsiteY38" fmla="*/ 2229853 h 3303597"/>
              <a:gd name="connsiteX39" fmla="*/ 810126 w 1776453"/>
              <a:gd name="connsiteY39" fmla="*/ 2157664 h 3303597"/>
              <a:gd name="connsiteX40" fmla="*/ 689811 w 1776453"/>
              <a:gd name="connsiteY40" fmla="*/ 2109537 h 3303597"/>
              <a:gd name="connsiteX41" fmla="*/ 593558 w 1776453"/>
              <a:gd name="connsiteY41" fmla="*/ 2085474 h 3303597"/>
              <a:gd name="connsiteX42" fmla="*/ 473242 w 1776453"/>
              <a:gd name="connsiteY42" fmla="*/ 2093495 h 3303597"/>
              <a:gd name="connsiteX43" fmla="*/ 441158 w 1776453"/>
              <a:gd name="connsiteY43" fmla="*/ 2117558 h 3303597"/>
              <a:gd name="connsiteX44" fmla="*/ 417095 w 1776453"/>
              <a:gd name="connsiteY44" fmla="*/ 2406316 h 3303597"/>
              <a:gd name="connsiteX45" fmla="*/ 465221 w 1776453"/>
              <a:gd name="connsiteY45" fmla="*/ 2550695 h 3303597"/>
              <a:gd name="connsiteX46" fmla="*/ 545432 w 1776453"/>
              <a:gd name="connsiteY46" fmla="*/ 2791327 h 3303597"/>
              <a:gd name="connsiteX47" fmla="*/ 360947 w 1776453"/>
              <a:gd name="connsiteY47" fmla="*/ 2502569 h 3303597"/>
              <a:gd name="connsiteX48" fmla="*/ 304800 w 1776453"/>
              <a:gd name="connsiteY48" fmla="*/ 2149643 h 3303597"/>
              <a:gd name="connsiteX49" fmla="*/ 168442 w 1776453"/>
              <a:gd name="connsiteY49" fmla="*/ 2029327 h 3303597"/>
              <a:gd name="connsiteX50" fmla="*/ 160421 w 1776453"/>
              <a:gd name="connsiteY50" fmla="*/ 1965158 h 3303597"/>
              <a:gd name="connsiteX51" fmla="*/ 160421 w 1776453"/>
              <a:gd name="connsiteY51" fmla="*/ 1828800 h 3303597"/>
              <a:gd name="connsiteX52" fmla="*/ 208547 w 1776453"/>
              <a:gd name="connsiteY52" fmla="*/ 1804737 h 3303597"/>
              <a:gd name="connsiteX53" fmla="*/ 296779 w 1776453"/>
              <a:gd name="connsiteY53" fmla="*/ 1660358 h 3303597"/>
              <a:gd name="connsiteX54" fmla="*/ 256674 w 1776453"/>
              <a:gd name="connsiteY54" fmla="*/ 1612232 h 3303597"/>
              <a:gd name="connsiteX55" fmla="*/ 224590 w 1776453"/>
              <a:gd name="connsiteY55" fmla="*/ 1572127 h 3303597"/>
              <a:gd name="connsiteX56" fmla="*/ 224590 w 1776453"/>
              <a:gd name="connsiteY56" fmla="*/ 1499937 h 3303597"/>
              <a:gd name="connsiteX57" fmla="*/ 256674 w 1776453"/>
              <a:gd name="connsiteY57" fmla="*/ 1419727 h 3303597"/>
              <a:gd name="connsiteX58" fmla="*/ 184484 w 1776453"/>
              <a:gd name="connsiteY58" fmla="*/ 1379622 h 3303597"/>
              <a:gd name="connsiteX59" fmla="*/ 216568 w 1776453"/>
              <a:gd name="connsiteY59" fmla="*/ 1138990 h 3303597"/>
              <a:gd name="connsiteX60" fmla="*/ 216568 w 1776453"/>
              <a:gd name="connsiteY60" fmla="*/ 1082843 h 3303597"/>
              <a:gd name="connsiteX61" fmla="*/ 192505 w 1776453"/>
              <a:gd name="connsiteY61" fmla="*/ 1018674 h 3303597"/>
              <a:gd name="connsiteX62" fmla="*/ 168442 w 1776453"/>
              <a:gd name="connsiteY62" fmla="*/ 818148 h 3303597"/>
              <a:gd name="connsiteX63" fmla="*/ 200526 w 1776453"/>
              <a:gd name="connsiteY63" fmla="*/ 786064 h 3303597"/>
              <a:gd name="connsiteX64" fmla="*/ 160421 w 1776453"/>
              <a:gd name="connsiteY64" fmla="*/ 561474 h 3303597"/>
              <a:gd name="connsiteX65" fmla="*/ 144379 w 1776453"/>
              <a:gd name="connsiteY65" fmla="*/ 457200 h 3303597"/>
              <a:gd name="connsiteX66" fmla="*/ 0 w 1776453"/>
              <a:gd name="connsiteY66" fmla="*/ 0 h 3303597"/>
              <a:gd name="connsiteX67" fmla="*/ 120316 w 1776453"/>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58190 h 3303597"/>
              <a:gd name="connsiteX22" fmla="*/ 1451811 w 1779936"/>
              <a:gd name="connsiteY22" fmla="*/ 2518611 h 3303597"/>
              <a:gd name="connsiteX23" fmla="*/ 1315453 w 1779936"/>
              <a:gd name="connsiteY23" fmla="*/ 2687053 h 3303597"/>
              <a:gd name="connsiteX24" fmla="*/ 1179095 w 1779936"/>
              <a:gd name="connsiteY24" fmla="*/ 2767264 h 3303597"/>
              <a:gd name="connsiteX25" fmla="*/ 1082842 w 1779936"/>
              <a:gd name="connsiteY25" fmla="*/ 2839453 h 3303597"/>
              <a:gd name="connsiteX26" fmla="*/ 946484 w 1779936"/>
              <a:gd name="connsiteY26" fmla="*/ 284747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51811 w 1779936"/>
              <a:gd name="connsiteY22" fmla="*/ 2518611 h 3303597"/>
              <a:gd name="connsiteX23" fmla="*/ 1315453 w 1779936"/>
              <a:gd name="connsiteY23" fmla="*/ 2687053 h 3303597"/>
              <a:gd name="connsiteX24" fmla="*/ 1179095 w 1779936"/>
              <a:gd name="connsiteY24" fmla="*/ 2767264 h 3303597"/>
              <a:gd name="connsiteX25" fmla="*/ 1082842 w 1779936"/>
              <a:gd name="connsiteY25" fmla="*/ 2839453 h 3303597"/>
              <a:gd name="connsiteX26" fmla="*/ 946484 w 1779936"/>
              <a:gd name="connsiteY26" fmla="*/ 284747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315453 w 1779936"/>
              <a:gd name="connsiteY23" fmla="*/ 2687053 h 3303597"/>
              <a:gd name="connsiteX24" fmla="*/ 1179095 w 1779936"/>
              <a:gd name="connsiteY24" fmla="*/ 2767264 h 3303597"/>
              <a:gd name="connsiteX25" fmla="*/ 1082842 w 1779936"/>
              <a:gd name="connsiteY25" fmla="*/ 2839453 h 3303597"/>
              <a:gd name="connsiteX26" fmla="*/ 946484 w 1779936"/>
              <a:gd name="connsiteY26" fmla="*/ 284747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79095 w 1779936"/>
              <a:gd name="connsiteY24" fmla="*/ 2767264 h 3303597"/>
              <a:gd name="connsiteX25" fmla="*/ 1082842 w 1779936"/>
              <a:gd name="connsiteY25" fmla="*/ 2839453 h 3303597"/>
              <a:gd name="connsiteX26" fmla="*/ 946484 w 1779936"/>
              <a:gd name="connsiteY26" fmla="*/ 284747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082842 w 1779936"/>
              <a:gd name="connsiteY25" fmla="*/ 2839453 h 3303597"/>
              <a:gd name="connsiteX26" fmla="*/ 946484 w 1779936"/>
              <a:gd name="connsiteY26" fmla="*/ 284747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082842 w 1779936"/>
              <a:gd name="connsiteY25" fmla="*/ 2790845 h 3303597"/>
              <a:gd name="connsiteX26" fmla="*/ 946484 w 1779936"/>
              <a:gd name="connsiteY26" fmla="*/ 284747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082842 w 1779936"/>
              <a:gd name="connsiteY25" fmla="*/ 2790845 h 3303597"/>
              <a:gd name="connsiteX26" fmla="*/ 946484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46484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1655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1963359 h 3303597"/>
              <a:gd name="connsiteX50" fmla="*/ 160421 w 1779936"/>
              <a:gd name="connsiteY50" fmla="*/ 191655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1963359 h 3303597"/>
              <a:gd name="connsiteX50" fmla="*/ 160421 w 1779936"/>
              <a:gd name="connsiteY50" fmla="*/ 1892246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1939055 h 3303597"/>
              <a:gd name="connsiteX50" fmla="*/ 160421 w 1779936"/>
              <a:gd name="connsiteY50" fmla="*/ 1892246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60526 w 1779936"/>
              <a:gd name="connsiteY48" fmla="*/ 2101035 h 3303597"/>
              <a:gd name="connsiteX49" fmla="*/ 168442 w 1779936"/>
              <a:gd name="connsiteY49" fmla="*/ 1939055 h 3303597"/>
              <a:gd name="connsiteX50" fmla="*/ 160421 w 1779936"/>
              <a:gd name="connsiteY50" fmla="*/ 1892246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60526 w 1779936"/>
              <a:gd name="connsiteY48" fmla="*/ 2101035 h 3303597"/>
              <a:gd name="connsiteX49" fmla="*/ 168442 w 1779936"/>
              <a:gd name="connsiteY49" fmla="*/ 1939055 h 3303597"/>
              <a:gd name="connsiteX50" fmla="*/ 167386 w 1779936"/>
              <a:gd name="connsiteY50" fmla="*/ 1874886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60526 w 1779936"/>
              <a:gd name="connsiteY48" fmla="*/ 2101035 h 3303597"/>
              <a:gd name="connsiteX49" fmla="*/ 199788 w 1779936"/>
              <a:gd name="connsiteY49" fmla="*/ 1918223 h 3303597"/>
              <a:gd name="connsiteX50" fmla="*/ 167386 w 1779936"/>
              <a:gd name="connsiteY50" fmla="*/ 1874886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60526 w 1779936"/>
              <a:gd name="connsiteY48" fmla="*/ 2101035 h 3303597"/>
              <a:gd name="connsiteX49" fmla="*/ 164959 w 1779936"/>
              <a:gd name="connsiteY49" fmla="*/ 1925167 h 3303597"/>
              <a:gd name="connsiteX50" fmla="*/ 167386 w 1779936"/>
              <a:gd name="connsiteY50" fmla="*/ 1874886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60526 w 1779936"/>
              <a:gd name="connsiteY48" fmla="*/ 2101035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06225 w 1779936"/>
              <a:gd name="connsiteY47" fmla="*/ 2471321 h 3303597"/>
              <a:gd name="connsiteX48" fmla="*/ 360526 w 1779936"/>
              <a:gd name="connsiteY48" fmla="*/ 2101035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16673 w 1779936"/>
              <a:gd name="connsiteY47" fmla="*/ 2467849 h 3303597"/>
              <a:gd name="connsiteX48" fmla="*/ 360526 w 1779936"/>
              <a:gd name="connsiteY48" fmla="*/ 2101035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16673 w 1779936"/>
              <a:gd name="connsiteY47" fmla="*/ 2467849 h 3303597"/>
              <a:gd name="connsiteX48" fmla="*/ 377941 w 1779936"/>
              <a:gd name="connsiteY48" fmla="*/ 2097563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16673 w 1779936"/>
              <a:gd name="connsiteY47" fmla="*/ 2467849 h 3303597"/>
              <a:gd name="connsiteX48" fmla="*/ 377941 w 1779936"/>
              <a:gd name="connsiteY48" fmla="*/ 2097563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16673 w 1779936"/>
              <a:gd name="connsiteY47" fmla="*/ 2467849 h 3303597"/>
              <a:gd name="connsiteX48" fmla="*/ 377941 w 1779936"/>
              <a:gd name="connsiteY48" fmla="*/ 2097563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16673 w 1779936"/>
              <a:gd name="connsiteY47" fmla="*/ 2467849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16673 w 1779936"/>
              <a:gd name="connsiteY47" fmla="*/ 2467849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90710 w 1779936"/>
              <a:gd name="connsiteY46" fmla="*/ 2787855 h 3303597"/>
              <a:gd name="connsiteX47" fmla="*/ 416673 w 1779936"/>
              <a:gd name="connsiteY47" fmla="*/ 2467849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00050 w 1779936"/>
              <a:gd name="connsiteY45" fmla="*/ 2550695 h 3303597"/>
              <a:gd name="connsiteX46" fmla="*/ 590710 w 1779936"/>
              <a:gd name="connsiteY46" fmla="*/ 2787855 h 3303597"/>
              <a:gd name="connsiteX47" fmla="*/ 416673 w 1779936"/>
              <a:gd name="connsiteY47" fmla="*/ 2467849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00050 w 1779936"/>
              <a:gd name="connsiteY45" fmla="*/ 2550695 h 3303597"/>
              <a:gd name="connsiteX46" fmla="*/ 615090 w 1779936"/>
              <a:gd name="connsiteY46" fmla="*/ 2780911 h 3303597"/>
              <a:gd name="connsiteX47" fmla="*/ 416673 w 1779936"/>
              <a:gd name="connsiteY47" fmla="*/ 2467849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00050 w 1779936"/>
              <a:gd name="connsiteY45" fmla="*/ 2550695 h 3303597"/>
              <a:gd name="connsiteX46" fmla="*/ 615090 w 1779936"/>
              <a:gd name="connsiteY46" fmla="*/ 2780911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00050 w 1779936"/>
              <a:gd name="connsiteY45" fmla="*/ 2550695 h 3303597"/>
              <a:gd name="connsiteX46" fmla="*/ 615090 w 1779936"/>
              <a:gd name="connsiteY46" fmla="*/ 2780911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00050 w 1779936"/>
              <a:gd name="connsiteY45" fmla="*/ 2550695 h 3303597"/>
              <a:gd name="connsiteX46" fmla="*/ 615090 w 1779936"/>
              <a:gd name="connsiteY46" fmla="*/ 2780911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5090 w 1779936"/>
              <a:gd name="connsiteY46" fmla="*/ 2780911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55825 w 1779936"/>
              <a:gd name="connsiteY27" fmla="*/ 2927895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55825 w 1779936"/>
              <a:gd name="connsiteY27" fmla="*/ 2927895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62435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616900 w 1779936"/>
              <a:gd name="connsiteY31" fmla="*/ 2993189 h 3303597"/>
              <a:gd name="connsiteX32" fmla="*/ 624350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406316 h 3303597"/>
              <a:gd name="connsiteX46" fmla="*/ 524430 w 1779936"/>
              <a:gd name="connsiteY46" fmla="*/ 2561111 h 3303597"/>
              <a:gd name="connsiteX47" fmla="*/ 611607 w 1779936"/>
              <a:gd name="connsiteY47" fmla="*/ 2826048 h 3303597"/>
              <a:gd name="connsiteX48" fmla="*/ 427122 w 1779936"/>
              <a:gd name="connsiteY48" fmla="*/ 2499097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24350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406316 h 3303597"/>
              <a:gd name="connsiteX46" fmla="*/ 524430 w 1779936"/>
              <a:gd name="connsiteY46" fmla="*/ 2561111 h 3303597"/>
              <a:gd name="connsiteX47" fmla="*/ 611607 w 1779936"/>
              <a:gd name="connsiteY47" fmla="*/ 2826048 h 3303597"/>
              <a:gd name="connsiteX48" fmla="*/ 427122 w 1779936"/>
              <a:gd name="connsiteY48" fmla="*/ 2499097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406316 h 3303597"/>
              <a:gd name="connsiteX46" fmla="*/ 524430 w 1779936"/>
              <a:gd name="connsiteY46" fmla="*/ 2561111 h 3303597"/>
              <a:gd name="connsiteX47" fmla="*/ 611607 w 1779936"/>
              <a:gd name="connsiteY47" fmla="*/ 2826048 h 3303597"/>
              <a:gd name="connsiteX48" fmla="*/ 427122 w 1779936"/>
              <a:gd name="connsiteY48" fmla="*/ 2499097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406316 h 3303597"/>
              <a:gd name="connsiteX46" fmla="*/ 524430 w 1779936"/>
              <a:gd name="connsiteY46" fmla="*/ 2561111 h 3303597"/>
              <a:gd name="connsiteX47" fmla="*/ 627280 w 1779936"/>
              <a:gd name="connsiteY47" fmla="*/ 2820840 h 3303597"/>
              <a:gd name="connsiteX48" fmla="*/ 427122 w 1779936"/>
              <a:gd name="connsiteY48" fmla="*/ 2499097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406316 h 3303597"/>
              <a:gd name="connsiteX46" fmla="*/ 524430 w 1779936"/>
              <a:gd name="connsiteY46" fmla="*/ 2561111 h 3303597"/>
              <a:gd name="connsiteX47" fmla="*/ 627280 w 1779936"/>
              <a:gd name="connsiteY47" fmla="*/ 2820840 h 3303597"/>
              <a:gd name="connsiteX48" fmla="*/ 455856 w 1779936"/>
              <a:gd name="connsiteY48" fmla="*/ 2501701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406316 h 3303597"/>
              <a:gd name="connsiteX46" fmla="*/ 524430 w 1779936"/>
              <a:gd name="connsiteY46" fmla="*/ 2561111 h 3303597"/>
              <a:gd name="connsiteX47" fmla="*/ 627280 w 1779936"/>
              <a:gd name="connsiteY47" fmla="*/ 2820840 h 3303597"/>
              <a:gd name="connsiteX48" fmla="*/ 450631 w 1779936"/>
              <a:gd name="connsiteY48" fmla="*/ 2501701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35380 w 1779936"/>
              <a:gd name="connsiteY45" fmla="*/ 2411525 h 3303597"/>
              <a:gd name="connsiteX46" fmla="*/ 524430 w 1779936"/>
              <a:gd name="connsiteY46" fmla="*/ 2561111 h 3303597"/>
              <a:gd name="connsiteX47" fmla="*/ 627280 w 1779936"/>
              <a:gd name="connsiteY47" fmla="*/ 2820840 h 3303597"/>
              <a:gd name="connsiteX48" fmla="*/ 450631 w 1779936"/>
              <a:gd name="connsiteY48" fmla="*/ 2501701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35380 w 1779936"/>
              <a:gd name="connsiteY45" fmla="*/ 2411525 h 3303597"/>
              <a:gd name="connsiteX46" fmla="*/ 524430 w 1779936"/>
              <a:gd name="connsiteY46" fmla="*/ 2561111 h 3303597"/>
              <a:gd name="connsiteX47" fmla="*/ 450631 w 1779936"/>
              <a:gd name="connsiteY47" fmla="*/ 2501701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35380 w 1779936"/>
              <a:gd name="connsiteY45" fmla="*/ 2411525 h 3303597"/>
              <a:gd name="connsiteX46" fmla="*/ 450631 w 1779936"/>
              <a:gd name="connsiteY46" fmla="*/ 2501701 h 3303597"/>
              <a:gd name="connsiteX47" fmla="*/ 384906 w 1779936"/>
              <a:gd name="connsiteY47" fmla="*/ 2121867 h 3303597"/>
              <a:gd name="connsiteX48" fmla="*/ 164959 w 1779936"/>
              <a:gd name="connsiteY48" fmla="*/ 1925167 h 3303597"/>
              <a:gd name="connsiteX49" fmla="*/ 132558 w 1779936"/>
              <a:gd name="connsiteY49" fmla="*/ 1881830 h 3303597"/>
              <a:gd name="connsiteX50" fmla="*/ 160421 w 1779936"/>
              <a:gd name="connsiteY50" fmla="*/ 1828800 h 3303597"/>
              <a:gd name="connsiteX51" fmla="*/ 208547 w 1779936"/>
              <a:gd name="connsiteY51" fmla="*/ 1804737 h 3303597"/>
              <a:gd name="connsiteX52" fmla="*/ 296779 w 1779936"/>
              <a:gd name="connsiteY52" fmla="*/ 1660358 h 3303597"/>
              <a:gd name="connsiteX53" fmla="*/ 256674 w 1779936"/>
              <a:gd name="connsiteY53" fmla="*/ 1612232 h 3303597"/>
              <a:gd name="connsiteX54" fmla="*/ 224590 w 1779936"/>
              <a:gd name="connsiteY54" fmla="*/ 1572127 h 3303597"/>
              <a:gd name="connsiteX55" fmla="*/ 224590 w 1779936"/>
              <a:gd name="connsiteY55" fmla="*/ 1499937 h 3303597"/>
              <a:gd name="connsiteX56" fmla="*/ 256674 w 1779936"/>
              <a:gd name="connsiteY56" fmla="*/ 1419727 h 3303597"/>
              <a:gd name="connsiteX57" fmla="*/ 184484 w 1779936"/>
              <a:gd name="connsiteY57" fmla="*/ 1379622 h 3303597"/>
              <a:gd name="connsiteX58" fmla="*/ 216568 w 1779936"/>
              <a:gd name="connsiteY58" fmla="*/ 1138990 h 3303597"/>
              <a:gd name="connsiteX59" fmla="*/ 216568 w 1779936"/>
              <a:gd name="connsiteY59" fmla="*/ 1082843 h 3303597"/>
              <a:gd name="connsiteX60" fmla="*/ 192505 w 1779936"/>
              <a:gd name="connsiteY60" fmla="*/ 1018674 h 3303597"/>
              <a:gd name="connsiteX61" fmla="*/ 168442 w 1779936"/>
              <a:gd name="connsiteY61" fmla="*/ 818148 h 3303597"/>
              <a:gd name="connsiteX62" fmla="*/ 200526 w 1779936"/>
              <a:gd name="connsiteY62" fmla="*/ 786064 h 3303597"/>
              <a:gd name="connsiteX63" fmla="*/ 160421 w 1779936"/>
              <a:gd name="connsiteY63" fmla="*/ 561474 h 3303597"/>
              <a:gd name="connsiteX64" fmla="*/ 144379 w 1779936"/>
              <a:gd name="connsiteY64" fmla="*/ 457200 h 3303597"/>
              <a:gd name="connsiteX65" fmla="*/ 0 w 1779936"/>
              <a:gd name="connsiteY65" fmla="*/ 0 h 3303597"/>
              <a:gd name="connsiteX66" fmla="*/ 120316 w 1779936"/>
              <a:gd name="connsiteY66"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35380 w 1779936"/>
              <a:gd name="connsiteY45" fmla="*/ 2411525 h 3303597"/>
              <a:gd name="connsiteX46" fmla="*/ 384906 w 1779936"/>
              <a:gd name="connsiteY46" fmla="*/ 2121867 h 3303597"/>
              <a:gd name="connsiteX47" fmla="*/ 164959 w 1779936"/>
              <a:gd name="connsiteY47" fmla="*/ 1925167 h 3303597"/>
              <a:gd name="connsiteX48" fmla="*/ 132558 w 1779936"/>
              <a:gd name="connsiteY48" fmla="*/ 1881830 h 3303597"/>
              <a:gd name="connsiteX49" fmla="*/ 160421 w 1779936"/>
              <a:gd name="connsiteY49" fmla="*/ 1828800 h 3303597"/>
              <a:gd name="connsiteX50" fmla="*/ 208547 w 1779936"/>
              <a:gd name="connsiteY50" fmla="*/ 1804737 h 3303597"/>
              <a:gd name="connsiteX51" fmla="*/ 296779 w 1779936"/>
              <a:gd name="connsiteY51" fmla="*/ 1660358 h 3303597"/>
              <a:gd name="connsiteX52" fmla="*/ 256674 w 1779936"/>
              <a:gd name="connsiteY52" fmla="*/ 1612232 h 3303597"/>
              <a:gd name="connsiteX53" fmla="*/ 224590 w 1779936"/>
              <a:gd name="connsiteY53" fmla="*/ 1572127 h 3303597"/>
              <a:gd name="connsiteX54" fmla="*/ 224590 w 1779936"/>
              <a:gd name="connsiteY54" fmla="*/ 1499937 h 3303597"/>
              <a:gd name="connsiteX55" fmla="*/ 256674 w 1779936"/>
              <a:gd name="connsiteY55" fmla="*/ 1419727 h 3303597"/>
              <a:gd name="connsiteX56" fmla="*/ 184484 w 1779936"/>
              <a:gd name="connsiteY56" fmla="*/ 1379622 h 3303597"/>
              <a:gd name="connsiteX57" fmla="*/ 216568 w 1779936"/>
              <a:gd name="connsiteY57" fmla="*/ 1138990 h 3303597"/>
              <a:gd name="connsiteX58" fmla="*/ 216568 w 1779936"/>
              <a:gd name="connsiteY58" fmla="*/ 1082843 h 3303597"/>
              <a:gd name="connsiteX59" fmla="*/ 192505 w 1779936"/>
              <a:gd name="connsiteY59" fmla="*/ 1018674 h 3303597"/>
              <a:gd name="connsiteX60" fmla="*/ 168442 w 1779936"/>
              <a:gd name="connsiteY60" fmla="*/ 818148 h 3303597"/>
              <a:gd name="connsiteX61" fmla="*/ 200526 w 1779936"/>
              <a:gd name="connsiteY61" fmla="*/ 786064 h 3303597"/>
              <a:gd name="connsiteX62" fmla="*/ 160421 w 1779936"/>
              <a:gd name="connsiteY62" fmla="*/ 561474 h 3303597"/>
              <a:gd name="connsiteX63" fmla="*/ 144379 w 1779936"/>
              <a:gd name="connsiteY63" fmla="*/ 457200 h 3303597"/>
              <a:gd name="connsiteX64" fmla="*/ 0 w 1779936"/>
              <a:gd name="connsiteY64" fmla="*/ 0 h 3303597"/>
              <a:gd name="connsiteX65" fmla="*/ 120316 w 1779936"/>
              <a:gd name="connsiteY65"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40605 w 1779936"/>
              <a:gd name="connsiteY45" fmla="*/ 2487041 h 3303597"/>
              <a:gd name="connsiteX46" fmla="*/ 384906 w 1779936"/>
              <a:gd name="connsiteY46" fmla="*/ 2121867 h 3303597"/>
              <a:gd name="connsiteX47" fmla="*/ 164959 w 1779936"/>
              <a:gd name="connsiteY47" fmla="*/ 1925167 h 3303597"/>
              <a:gd name="connsiteX48" fmla="*/ 132558 w 1779936"/>
              <a:gd name="connsiteY48" fmla="*/ 1881830 h 3303597"/>
              <a:gd name="connsiteX49" fmla="*/ 160421 w 1779936"/>
              <a:gd name="connsiteY49" fmla="*/ 1828800 h 3303597"/>
              <a:gd name="connsiteX50" fmla="*/ 208547 w 1779936"/>
              <a:gd name="connsiteY50" fmla="*/ 1804737 h 3303597"/>
              <a:gd name="connsiteX51" fmla="*/ 296779 w 1779936"/>
              <a:gd name="connsiteY51" fmla="*/ 1660358 h 3303597"/>
              <a:gd name="connsiteX52" fmla="*/ 256674 w 1779936"/>
              <a:gd name="connsiteY52" fmla="*/ 1612232 h 3303597"/>
              <a:gd name="connsiteX53" fmla="*/ 224590 w 1779936"/>
              <a:gd name="connsiteY53" fmla="*/ 1572127 h 3303597"/>
              <a:gd name="connsiteX54" fmla="*/ 224590 w 1779936"/>
              <a:gd name="connsiteY54" fmla="*/ 1499937 h 3303597"/>
              <a:gd name="connsiteX55" fmla="*/ 256674 w 1779936"/>
              <a:gd name="connsiteY55" fmla="*/ 1419727 h 3303597"/>
              <a:gd name="connsiteX56" fmla="*/ 184484 w 1779936"/>
              <a:gd name="connsiteY56" fmla="*/ 1379622 h 3303597"/>
              <a:gd name="connsiteX57" fmla="*/ 216568 w 1779936"/>
              <a:gd name="connsiteY57" fmla="*/ 1138990 h 3303597"/>
              <a:gd name="connsiteX58" fmla="*/ 216568 w 1779936"/>
              <a:gd name="connsiteY58" fmla="*/ 1082843 h 3303597"/>
              <a:gd name="connsiteX59" fmla="*/ 192505 w 1779936"/>
              <a:gd name="connsiteY59" fmla="*/ 1018674 h 3303597"/>
              <a:gd name="connsiteX60" fmla="*/ 168442 w 1779936"/>
              <a:gd name="connsiteY60" fmla="*/ 818148 h 3303597"/>
              <a:gd name="connsiteX61" fmla="*/ 200526 w 1779936"/>
              <a:gd name="connsiteY61" fmla="*/ 786064 h 3303597"/>
              <a:gd name="connsiteX62" fmla="*/ 160421 w 1779936"/>
              <a:gd name="connsiteY62" fmla="*/ 561474 h 3303597"/>
              <a:gd name="connsiteX63" fmla="*/ 144379 w 1779936"/>
              <a:gd name="connsiteY63" fmla="*/ 457200 h 3303597"/>
              <a:gd name="connsiteX64" fmla="*/ 0 w 1779936"/>
              <a:gd name="connsiteY64" fmla="*/ 0 h 3303597"/>
              <a:gd name="connsiteX65" fmla="*/ 120316 w 1779936"/>
              <a:gd name="connsiteY65"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40605 w 1779936"/>
              <a:gd name="connsiteY45" fmla="*/ 2487041 h 3303597"/>
              <a:gd name="connsiteX46" fmla="*/ 384906 w 1779936"/>
              <a:gd name="connsiteY46" fmla="*/ 2121867 h 3303597"/>
              <a:gd name="connsiteX47" fmla="*/ 164959 w 1779936"/>
              <a:gd name="connsiteY47" fmla="*/ 1925167 h 3303597"/>
              <a:gd name="connsiteX48" fmla="*/ 132558 w 1779936"/>
              <a:gd name="connsiteY48" fmla="*/ 1881830 h 3303597"/>
              <a:gd name="connsiteX49" fmla="*/ 160421 w 1779936"/>
              <a:gd name="connsiteY49" fmla="*/ 1828800 h 3303597"/>
              <a:gd name="connsiteX50" fmla="*/ 208547 w 1779936"/>
              <a:gd name="connsiteY50" fmla="*/ 1804737 h 3303597"/>
              <a:gd name="connsiteX51" fmla="*/ 296779 w 1779936"/>
              <a:gd name="connsiteY51" fmla="*/ 1660358 h 3303597"/>
              <a:gd name="connsiteX52" fmla="*/ 256674 w 1779936"/>
              <a:gd name="connsiteY52" fmla="*/ 1612232 h 3303597"/>
              <a:gd name="connsiteX53" fmla="*/ 224590 w 1779936"/>
              <a:gd name="connsiteY53" fmla="*/ 1572127 h 3303597"/>
              <a:gd name="connsiteX54" fmla="*/ 224590 w 1779936"/>
              <a:gd name="connsiteY54" fmla="*/ 1499937 h 3303597"/>
              <a:gd name="connsiteX55" fmla="*/ 256674 w 1779936"/>
              <a:gd name="connsiteY55" fmla="*/ 1419727 h 3303597"/>
              <a:gd name="connsiteX56" fmla="*/ 184484 w 1779936"/>
              <a:gd name="connsiteY56" fmla="*/ 1379622 h 3303597"/>
              <a:gd name="connsiteX57" fmla="*/ 216568 w 1779936"/>
              <a:gd name="connsiteY57" fmla="*/ 1138990 h 3303597"/>
              <a:gd name="connsiteX58" fmla="*/ 216568 w 1779936"/>
              <a:gd name="connsiteY58" fmla="*/ 1082843 h 3303597"/>
              <a:gd name="connsiteX59" fmla="*/ 192505 w 1779936"/>
              <a:gd name="connsiteY59" fmla="*/ 1018674 h 3303597"/>
              <a:gd name="connsiteX60" fmla="*/ 168442 w 1779936"/>
              <a:gd name="connsiteY60" fmla="*/ 818148 h 3303597"/>
              <a:gd name="connsiteX61" fmla="*/ 200526 w 1779936"/>
              <a:gd name="connsiteY61" fmla="*/ 786064 h 3303597"/>
              <a:gd name="connsiteX62" fmla="*/ 160421 w 1779936"/>
              <a:gd name="connsiteY62" fmla="*/ 561474 h 3303597"/>
              <a:gd name="connsiteX63" fmla="*/ 144379 w 1779936"/>
              <a:gd name="connsiteY63" fmla="*/ 457200 h 3303597"/>
              <a:gd name="connsiteX64" fmla="*/ 0 w 1779936"/>
              <a:gd name="connsiteY64" fmla="*/ 0 h 3303597"/>
              <a:gd name="connsiteX65" fmla="*/ 120316 w 1779936"/>
              <a:gd name="connsiteY65"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148520 h 3303597"/>
              <a:gd name="connsiteX46" fmla="*/ 384906 w 1779936"/>
              <a:gd name="connsiteY46" fmla="*/ 2121867 h 3303597"/>
              <a:gd name="connsiteX47" fmla="*/ 164959 w 1779936"/>
              <a:gd name="connsiteY47" fmla="*/ 1925167 h 3303597"/>
              <a:gd name="connsiteX48" fmla="*/ 132558 w 1779936"/>
              <a:gd name="connsiteY48" fmla="*/ 1881830 h 3303597"/>
              <a:gd name="connsiteX49" fmla="*/ 160421 w 1779936"/>
              <a:gd name="connsiteY49" fmla="*/ 1828800 h 3303597"/>
              <a:gd name="connsiteX50" fmla="*/ 208547 w 1779936"/>
              <a:gd name="connsiteY50" fmla="*/ 1804737 h 3303597"/>
              <a:gd name="connsiteX51" fmla="*/ 296779 w 1779936"/>
              <a:gd name="connsiteY51" fmla="*/ 1660358 h 3303597"/>
              <a:gd name="connsiteX52" fmla="*/ 256674 w 1779936"/>
              <a:gd name="connsiteY52" fmla="*/ 1612232 h 3303597"/>
              <a:gd name="connsiteX53" fmla="*/ 224590 w 1779936"/>
              <a:gd name="connsiteY53" fmla="*/ 1572127 h 3303597"/>
              <a:gd name="connsiteX54" fmla="*/ 224590 w 1779936"/>
              <a:gd name="connsiteY54" fmla="*/ 1499937 h 3303597"/>
              <a:gd name="connsiteX55" fmla="*/ 256674 w 1779936"/>
              <a:gd name="connsiteY55" fmla="*/ 1419727 h 3303597"/>
              <a:gd name="connsiteX56" fmla="*/ 184484 w 1779936"/>
              <a:gd name="connsiteY56" fmla="*/ 1379622 h 3303597"/>
              <a:gd name="connsiteX57" fmla="*/ 216568 w 1779936"/>
              <a:gd name="connsiteY57" fmla="*/ 1138990 h 3303597"/>
              <a:gd name="connsiteX58" fmla="*/ 216568 w 1779936"/>
              <a:gd name="connsiteY58" fmla="*/ 1082843 h 3303597"/>
              <a:gd name="connsiteX59" fmla="*/ 192505 w 1779936"/>
              <a:gd name="connsiteY59" fmla="*/ 1018674 h 3303597"/>
              <a:gd name="connsiteX60" fmla="*/ 168442 w 1779936"/>
              <a:gd name="connsiteY60" fmla="*/ 818148 h 3303597"/>
              <a:gd name="connsiteX61" fmla="*/ 200526 w 1779936"/>
              <a:gd name="connsiteY61" fmla="*/ 786064 h 3303597"/>
              <a:gd name="connsiteX62" fmla="*/ 160421 w 1779936"/>
              <a:gd name="connsiteY62" fmla="*/ 561474 h 3303597"/>
              <a:gd name="connsiteX63" fmla="*/ 144379 w 1779936"/>
              <a:gd name="connsiteY63" fmla="*/ 457200 h 3303597"/>
              <a:gd name="connsiteX64" fmla="*/ 0 w 1779936"/>
              <a:gd name="connsiteY64" fmla="*/ 0 h 3303597"/>
              <a:gd name="connsiteX65" fmla="*/ 120316 w 1779936"/>
              <a:gd name="connsiteY65"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17095 w 1779936"/>
              <a:gd name="connsiteY44" fmla="*/ 2148520 h 3303597"/>
              <a:gd name="connsiteX45" fmla="*/ 384906 w 1779936"/>
              <a:gd name="connsiteY45" fmla="*/ 2121867 h 3303597"/>
              <a:gd name="connsiteX46" fmla="*/ 164959 w 1779936"/>
              <a:gd name="connsiteY46" fmla="*/ 1925167 h 3303597"/>
              <a:gd name="connsiteX47" fmla="*/ 132558 w 1779936"/>
              <a:gd name="connsiteY47" fmla="*/ 1881830 h 3303597"/>
              <a:gd name="connsiteX48" fmla="*/ 160421 w 1779936"/>
              <a:gd name="connsiteY48" fmla="*/ 1828800 h 3303597"/>
              <a:gd name="connsiteX49" fmla="*/ 208547 w 1779936"/>
              <a:gd name="connsiteY49" fmla="*/ 1804737 h 3303597"/>
              <a:gd name="connsiteX50" fmla="*/ 296779 w 1779936"/>
              <a:gd name="connsiteY50" fmla="*/ 1660358 h 3303597"/>
              <a:gd name="connsiteX51" fmla="*/ 256674 w 1779936"/>
              <a:gd name="connsiteY51" fmla="*/ 1612232 h 3303597"/>
              <a:gd name="connsiteX52" fmla="*/ 224590 w 1779936"/>
              <a:gd name="connsiteY52" fmla="*/ 1572127 h 3303597"/>
              <a:gd name="connsiteX53" fmla="*/ 224590 w 1779936"/>
              <a:gd name="connsiteY53" fmla="*/ 1499937 h 3303597"/>
              <a:gd name="connsiteX54" fmla="*/ 256674 w 1779936"/>
              <a:gd name="connsiteY54" fmla="*/ 1419727 h 3303597"/>
              <a:gd name="connsiteX55" fmla="*/ 184484 w 1779936"/>
              <a:gd name="connsiteY55" fmla="*/ 1379622 h 3303597"/>
              <a:gd name="connsiteX56" fmla="*/ 216568 w 1779936"/>
              <a:gd name="connsiteY56" fmla="*/ 1138990 h 3303597"/>
              <a:gd name="connsiteX57" fmla="*/ 216568 w 1779936"/>
              <a:gd name="connsiteY57" fmla="*/ 1082843 h 3303597"/>
              <a:gd name="connsiteX58" fmla="*/ 192505 w 1779936"/>
              <a:gd name="connsiteY58" fmla="*/ 1018674 h 3303597"/>
              <a:gd name="connsiteX59" fmla="*/ 168442 w 1779936"/>
              <a:gd name="connsiteY59" fmla="*/ 818148 h 3303597"/>
              <a:gd name="connsiteX60" fmla="*/ 200526 w 1779936"/>
              <a:gd name="connsiteY60" fmla="*/ 786064 h 3303597"/>
              <a:gd name="connsiteX61" fmla="*/ 160421 w 1779936"/>
              <a:gd name="connsiteY61" fmla="*/ 561474 h 3303597"/>
              <a:gd name="connsiteX62" fmla="*/ 144379 w 1779936"/>
              <a:gd name="connsiteY62" fmla="*/ 457200 h 3303597"/>
              <a:gd name="connsiteX63" fmla="*/ 0 w 1779936"/>
              <a:gd name="connsiteY63" fmla="*/ 0 h 3303597"/>
              <a:gd name="connsiteX64" fmla="*/ 120316 w 1779936"/>
              <a:gd name="connsiteY64" fmla="*/ 64169 h 330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9936" h="3303597">
                <a:moveTo>
                  <a:pt x="120316" y="64169"/>
                </a:moveTo>
                <a:lnTo>
                  <a:pt x="272716" y="112295"/>
                </a:lnTo>
                <a:lnTo>
                  <a:pt x="511659" y="188792"/>
                </a:lnTo>
                <a:lnTo>
                  <a:pt x="625642" y="376990"/>
                </a:lnTo>
                <a:lnTo>
                  <a:pt x="640628" y="459114"/>
                </a:lnTo>
                <a:lnTo>
                  <a:pt x="763055" y="570813"/>
                </a:lnTo>
                <a:lnTo>
                  <a:pt x="805588" y="611755"/>
                </a:lnTo>
                <a:lnTo>
                  <a:pt x="892447" y="615227"/>
                </a:lnTo>
                <a:lnTo>
                  <a:pt x="906062" y="661199"/>
                </a:lnTo>
                <a:cubicBezTo>
                  <a:pt x="906414" y="748273"/>
                  <a:pt x="906765" y="835348"/>
                  <a:pt x="907117" y="922422"/>
                </a:cubicBezTo>
                <a:lnTo>
                  <a:pt x="1012447" y="1019269"/>
                </a:lnTo>
                <a:lnTo>
                  <a:pt x="1114926" y="1275348"/>
                </a:lnTo>
                <a:lnTo>
                  <a:pt x="1147011" y="1411706"/>
                </a:lnTo>
                <a:lnTo>
                  <a:pt x="1184371" y="1480664"/>
                </a:lnTo>
                <a:lnTo>
                  <a:pt x="1284740" y="1577512"/>
                </a:lnTo>
                <a:lnTo>
                  <a:pt x="1331495" y="1668379"/>
                </a:lnTo>
                <a:lnTo>
                  <a:pt x="1363579" y="1909011"/>
                </a:lnTo>
                <a:lnTo>
                  <a:pt x="1499937" y="2013285"/>
                </a:lnTo>
                <a:lnTo>
                  <a:pt x="1620991" y="2094572"/>
                </a:lnTo>
                <a:lnTo>
                  <a:pt x="1708484" y="2176937"/>
                </a:lnTo>
                <a:lnTo>
                  <a:pt x="1779936" y="2201836"/>
                </a:lnTo>
                <a:lnTo>
                  <a:pt x="1540042" y="2302638"/>
                </a:lnTo>
                <a:lnTo>
                  <a:pt x="1444845" y="2546387"/>
                </a:lnTo>
                <a:lnTo>
                  <a:pt x="1298039" y="2638445"/>
                </a:lnTo>
                <a:lnTo>
                  <a:pt x="1154715" y="2690880"/>
                </a:lnTo>
                <a:lnTo>
                  <a:pt x="1100257" y="2783901"/>
                </a:lnTo>
                <a:lnTo>
                  <a:pt x="981313" y="2784978"/>
                </a:lnTo>
                <a:lnTo>
                  <a:pt x="863662" y="2904459"/>
                </a:lnTo>
                <a:lnTo>
                  <a:pt x="872502" y="3183650"/>
                </a:lnTo>
                <a:lnTo>
                  <a:pt x="783636" y="3303597"/>
                </a:lnTo>
                <a:lnTo>
                  <a:pt x="599152" y="3171307"/>
                </a:lnTo>
                <a:lnTo>
                  <a:pt x="598615" y="2998396"/>
                </a:lnTo>
                <a:lnTo>
                  <a:pt x="632187" y="2861603"/>
                </a:lnTo>
                <a:lnTo>
                  <a:pt x="693927" y="2857777"/>
                </a:lnTo>
                <a:cubicBezTo>
                  <a:pt x="750673" y="2817350"/>
                  <a:pt x="849212" y="2891501"/>
                  <a:pt x="905958" y="2760801"/>
                </a:cubicBezTo>
                <a:cubicBezTo>
                  <a:pt x="995528" y="2746993"/>
                  <a:pt x="945781" y="2708882"/>
                  <a:pt x="986590" y="2695074"/>
                </a:cubicBezTo>
                <a:lnTo>
                  <a:pt x="1122947" y="2438400"/>
                </a:lnTo>
                <a:lnTo>
                  <a:pt x="1074821" y="2366211"/>
                </a:lnTo>
                <a:lnTo>
                  <a:pt x="1034716" y="2294022"/>
                </a:lnTo>
                <a:lnTo>
                  <a:pt x="986590" y="2229853"/>
                </a:lnTo>
                <a:lnTo>
                  <a:pt x="810126" y="2157664"/>
                </a:lnTo>
                <a:lnTo>
                  <a:pt x="689811" y="2109537"/>
                </a:lnTo>
                <a:lnTo>
                  <a:pt x="593558" y="2085474"/>
                </a:lnTo>
                <a:lnTo>
                  <a:pt x="473242" y="2093495"/>
                </a:lnTo>
                <a:lnTo>
                  <a:pt x="417095" y="2148520"/>
                </a:lnTo>
                <a:lnTo>
                  <a:pt x="384906" y="2121867"/>
                </a:lnTo>
                <a:cubicBezTo>
                  <a:pt x="310429" y="2067874"/>
                  <a:pt x="235953" y="1982632"/>
                  <a:pt x="164959" y="1925167"/>
                </a:cubicBezTo>
                <a:lnTo>
                  <a:pt x="132558" y="1881830"/>
                </a:lnTo>
                <a:lnTo>
                  <a:pt x="160421" y="1828800"/>
                </a:lnTo>
                <a:lnTo>
                  <a:pt x="208547" y="1804737"/>
                </a:lnTo>
                <a:lnTo>
                  <a:pt x="296779" y="1660358"/>
                </a:lnTo>
                <a:lnTo>
                  <a:pt x="256674" y="1612232"/>
                </a:lnTo>
                <a:lnTo>
                  <a:pt x="224590" y="1572127"/>
                </a:lnTo>
                <a:lnTo>
                  <a:pt x="224590" y="1499937"/>
                </a:lnTo>
                <a:lnTo>
                  <a:pt x="256674" y="1419727"/>
                </a:lnTo>
                <a:lnTo>
                  <a:pt x="184484" y="1379622"/>
                </a:lnTo>
                <a:lnTo>
                  <a:pt x="216568" y="1138990"/>
                </a:lnTo>
                <a:lnTo>
                  <a:pt x="216568" y="1082843"/>
                </a:lnTo>
                <a:lnTo>
                  <a:pt x="192505" y="1018674"/>
                </a:lnTo>
                <a:lnTo>
                  <a:pt x="168442" y="818148"/>
                </a:lnTo>
                <a:lnTo>
                  <a:pt x="200526" y="786064"/>
                </a:lnTo>
                <a:lnTo>
                  <a:pt x="160421" y="561474"/>
                </a:lnTo>
                <a:lnTo>
                  <a:pt x="144379" y="457200"/>
                </a:lnTo>
                <a:lnTo>
                  <a:pt x="0" y="0"/>
                </a:lnTo>
                <a:lnTo>
                  <a:pt x="120316" y="64169"/>
                </a:lnTo>
                <a:close/>
              </a:path>
            </a:pathLst>
          </a:custGeom>
          <a:solidFill>
            <a:srgbClr val="FFC000">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テキスト ボックス 81">
            <a:extLst>
              <a:ext uri="{FF2B5EF4-FFF2-40B4-BE49-F238E27FC236}">
                <a16:creationId xmlns:a16="http://schemas.microsoft.com/office/drawing/2014/main" id="{19123700-B9A6-43F2-BE96-66CB1BFD57A0}"/>
              </a:ext>
            </a:extLst>
          </p:cNvPr>
          <p:cNvSpPr txBox="1"/>
          <p:nvPr/>
        </p:nvSpPr>
        <p:spPr>
          <a:xfrm>
            <a:off x="4939325" y="2483217"/>
            <a:ext cx="446021" cy="246221"/>
          </a:xfrm>
          <a:prstGeom prst="rect">
            <a:avLst/>
          </a:prstGeom>
          <a:noFill/>
        </p:spPr>
        <p:txBody>
          <a:bodyPr wrap="square" rtlCol="0">
            <a:spAutoFit/>
          </a:bodyPr>
          <a:lstStyle/>
          <a:p>
            <a:r>
              <a:rPr kumimoji="1" lang="en-US" altLang="ja-JP" sz="1000" b="1" dirty="0"/>
              <a:t>31ha</a:t>
            </a:r>
            <a:endParaRPr kumimoji="1" lang="ja-JP" altLang="en-US" sz="1000" b="1" dirty="0"/>
          </a:p>
        </p:txBody>
      </p:sp>
      <p:sp>
        <p:nvSpPr>
          <p:cNvPr id="84" name="正方形/長方形 83">
            <a:extLst>
              <a:ext uri="{FF2B5EF4-FFF2-40B4-BE49-F238E27FC236}">
                <a16:creationId xmlns:a16="http://schemas.microsoft.com/office/drawing/2014/main" id="{2BCD07EF-EA54-45D1-B6FA-C0350DA122B0}"/>
              </a:ext>
            </a:extLst>
          </p:cNvPr>
          <p:cNvSpPr/>
          <p:nvPr/>
        </p:nvSpPr>
        <p:spPr>
          <a:xfrm>
            <a:off x="79943" y="589356"/>
            <a:ext cx="2091755" cy="1714005"/>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テキスト ボックス 84">
            <a:extLst>
              <a:ext uri="{FF2B5EF4-FFF2-40B4-BE49-F238E27FC236}">
                <a16:creationId xmlns:a16="http://schemas.microsoft.com/office/drawing/2014/main" id="{847CDF6C-C6EE-4331-920D-2D3018B12DFD}"/>
              </a:ext>
            </a:extLst>
          </p:cNvPr>
          <p:cNvSpPr txBox="1"/>
          <p:nvPr/>
        </p:nvSpPr>
        <p:spPr>
          <a:xfrm>
            <a:off x="81813" y="570852"/>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86" name="正方形/長方形 85">
            <a:extLst>
              <a:ext uri="{FF2B5EF4-FFF2-40B4-BE49-F238E27FC236}">
                <a16:creationId xmlns:a16="http://schemas.microsoft.com/office/drawing/2014/main" id="{EFADBE7E-EFED-4554-B3CF-F4E173DDE4CA}"/>
              </a:ext>
            </a:extLst>
          </p:cNvPr>
          <p:cNvSpPr/>
          <p:nvPr/>
        </p:nvSpPr>
        <p:spPr>
          <a:xfrm>
            <a:off x="141089" y="840161"/>
            <a:ext cx="344963" cy="150921"/>
          </a:xfrm>
          <a:prstGeom prst="rect">
            <a:avLst/>
          </a:prstGeom>
          <a:noFill/>
          <a:ln w="254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テキスト ボックス 86">
            <a:extLst>
              <a:ext uri="{FF2B5EF4-FFF2-40B4-BE49-F238E27FC236}">
                <a16:creationId xmlns:a16="http://schemas.microsoft.com/office/drawing/2014/main" id="{834330A9-2856-4360-AA8B-7465821D8C55}"/>
              </a:ext>
            </a:extLst>
          </p:cNvPr>
          <p:cNvSpPr txBox="1"/>
          <p:nvPr/>
        </p:nvSpPr>
        <p:spPr>
          <a:xfrm>
            <a:off x="440490" y="799846"/>
            <a:ext cx="1498328" cy="246221"/>
          </a:xfrm>
          <a:prstGeom prst="rect">
            <a:avLst/>
          </a:prstGeom>
          <a:noFill/>
        </p:spPr>
        <p:txBody>
          <a:bodyPr wrap="square" rtlCol="0">
            <a:spAutoFit/>
          </a:bodyPr>
          <a:lstStyle/>
          <a:p>
            <a:r>
              <a:rPr kumimoji="1" lang="ja-JP" altLang="en-US" sz="1000" b="1" dirty="0"/>
              <a:t>資源管理林</a:t>
            </a:r>
          </a:p>
        </p:txBody>
      </p:sp>
      <p:sp>
        <p:nvSpPr>
          <p:cNvPr id="92" name="正方形/長方形 91">
            <a:extLst>
              <a:ext uri="{FF2B5EF4-FFF2-40B4-BE49-F238E27FC236}">
                <a16:creationId xmlns:a16="http://schemas.microsoft.com/office/drawing/2014/main" id="{CDB6E5A1-0ABE-4EBC-BAA7-1C74499EE6E7}"/>
              </a:ext>
            </a:extLst>
          </p:cNvPr>
          <p:cNvSpPr/>
          <p:nvPr/>
        </p:nvSpPr>
        <p:spPr>
          <a:xfrm>
            <a:off x="268008" y="1126416"/>
            <a:ext cx="344963" cy="150921"/>
          </a:xfrm>
          <a:prstGeom prst="rect">
            <a:avLst/>
          </a:prstGeom>
          <a:solidFill>
            <a:srgbClr val="FF9900">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テキスト ボックス 94">
            <a:extLst>
              <a:ext uri="{FF2B5EF4-FFF2-40B4-BE49-F238E27FC236}">
                <a16:creationId xmlns:a16="http://schemas.microsoft.com/office/drawing/2014/main" id="{175CE534-0AE2-4520-8C05-5444C6609E4A}"/>
              </a:ext>
            </a:extLst>
          </p:cNvPr>
          <p:cNvSpPr txBox="1"/>
          <p:nvPr/>
        </p:nvSpPr>
        <p:spPr>
          <a:xfrm>
            <a:off x="555534" y="1077726"/>
            <a:ext cx="1498328" cy="400110"/>
          </a:xfrm>
          <a:prstGeom prst="rect">
            <a:avLst/>
          </a:prstGeom>
          <a:noFill/>
        </p:spPr>
        <p:txBody>
          <a:bodyPr wrap="square" rtlCol="0">
            <a:spAutoFit/>
          </a:bodyPr>
          <a:lstStyle/>
          <a:p>
            <a:r>
              <a:rPr kumimoji="1" lang="ja-JP" altLang="en-US" sz="1000" b="1" dirty="0"/>
              <a:t>①防災減災重点タイプ（危険地区</a:t>
            </a:r>
            <a:r>
              <a:rPr kumimoji="1" lang="en-US" altLang="ja-JP" sz="1000" b="1" dirty="0"/>
              <a:t>A</a:t>
            </a:r>
            <a:r>
              <a:rPr kumimoji="1" lang="ja-JP" altLang="en-US" sz="1000" b="1" dirty="0"/>
              <a:t>ランク）</a:t>
            </a:r>
          </a:p>
        </p:txBody>
      </p:sp>
      <p:sp>
        <p:nvSpPr>
          <p:cNvPr id="109" name="正方形/長方形 108">
            <a:extLst>
              <a:ext uri="{FF2B5EF4-FFF2-40B4-BE49-F238E27FC236}">
                <a16:creationId xmlns:a16="http://schemas.microsoft.com/office/drawing/2014/main" id="{0DB8CF3B-BF6A-4827-AAD2-3A01A8A923BC}"/>
              </a:ext>
            </a:extLst>
          </p:cNvPr>
          <p:cNvSpPr/>
          <p:nvPr/>
        </p:nvSpPr>
        <p:spPr>
          <a:xfrm>
            <a:off x="268008" y="1545030"/>
            <a:ext cx="344963" cy="150921"/>
          </a:xfrm>
          <a:prstGeom prst="rect">
            <a:avLst/>
          </a:prstGeom>
          <a:solidFill>
            <a:srgbClr val="FFC000">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テキスト ボックス 109">
            <a:extLst>
              <a:ext uri="{FF2B5EF4-FFF2-40B4-BE49-F238E27FC236}">
                <a16:creationId xmlns:a16="http://schemas.microsoft.com/office/drawing/2014/main" id="{5105274B-514B-4CF3-8690-371E71903480}"/>
              </a:ext>
            </a:extLst>
          </p:cNvPr>
          <p:cNvSpPr txBox="1"/>
          <p:nvPr/>
        </p:nvSpPr>
        <p:spPr>
          <a:xfrm>
            <a:off x="555533" y="1496340"/>
            <a:ext cx="1616165" cy="400110"/>
          </a:xfrm>
          <a:prstGeom prst="rect">
            <a:avLst/>
          </a:prstGeom>
          <a:noFill/>
        </p:spPr>
        <p:txBody>
          <a:bodyPr wrap="square" rtlCol="0">
            <a:spAutoFit/>
          </a:bodyPr>
          <a:lstStyle/>
          <a:p>
            <a:r>
              <a:rPr kumimoji="1" lang="ja-JP" altLang="en-US" sz="1000" b="1" dirty="0"/>
              <a:t>②防災経営協調タイプ（危険地区</a:t>
            </a:r>
            <a:r>
              <a:rPr kumimoji="1" lang="en-US" altLang="ja-JP" sz="1000" b="1" dirty="0"/>
              <a:t>B,C</a:t>
            </a:r>
            <a:r>
              <a:rPr kumimoji="1" lang="ja-JP" altLang="en-US" sz="1000" b="1" dirty="0"/>
              <a:t>ランク）</a:t>
            </a:r>
          </a:p>
        </p:txBody>
      </p:sp>
      <p:sp>
        <p:nvSpPr>
          <p:cNvPr id="111" name="正方形/長方形 110">
            <a:extLst>
              <a:ext uri="{FF2B5EF4-FFF2-40B4-BE49-F238E27FC236}">
                <a16:creationId xmlns:a16="http://schemas.microsoft.com/office/drawing/2014/main" id="{0B51CBD9-1C90-4DEA-84EC-B1A3CB1BB74C}"/>
              </a:ext>
            </a:extLst>
          </p:cNvPr>
          <p:cNvSpPr/>
          <p:nvPr/>
        </p:nvSpPr>
        <p:spPr>
          <a:xfrm>
            <a:off x="256667" y="1951941"/>
            <a:ext cx="344963" cy="150921"/>
          </a:xfrm>
          <a:prstGeom prst="rect">
            <a:avLst/>
          </a:prstGeom>
          <a:solidFill>
            <a:srgbClr val="FFFF66">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テキスト ボックス 111">
            <a:extLst>
              <a:ext uri="{FF2B5EF4-FFF2-40B4-BE49-F238E27FC236}">
                <a16:creationId xmlns:a16="http://schemas.microsoft.com/office/drawing/2014/main" id="{EE963F95-9045-40E1-8AB1-9B93D39843A0}"/>
              </a:ext>
            </a:extLst>
          </p:cNvPr>
          <p:cNvSpPr txBox="1"/>
          <p:nvPr/>
        </p:nvSpPr>
        <p:spPr>
          <a:xfrm>
            <a:off x="544192" y="1903251"/>
            <a:ext cx="1616165" cy="400110"/>
          </a:xfrm>
          <a:prstGeom prst="rect">
            <a:avLst/>
          </a:prstGeom>
          <a:noFill/>
        </p:spPr>
        <p:txBody>
          <a:bodyPr wrap="square" rtlCol="0">
            <a:spAutoFit/>
          </a:bodyPr>
          <a:lstStyle/>
          <a:p>
            <a:r>
              <a:rPr kumimoji="1" lang="ja-JP" altLang="en-US" sz="1000" b="1" dirty="0"/>
              <a:t>③経営管理重点タイプ（危険地区外）</a:t>
            </a:r>
          </a:p>
        </p:txBody>
      </p:sp>
      <p:sp>
        <p:nvSpPr>
          <p:cNvPr id="113" name="テキスト ボックス 112">
            <a:extLst>
              <a:ext uri="{FF2B5EF4-FFF2-40B4-BE49-F238E27FC236}">
                <a16:creationId xmlns:a16="http://schemas.microsoft.com/office/drawing/2014/main" id="{28AEA16F-59AF-4E9C-A7F3-B1AC74907D22}"/>
              </a:ext>
            </a:extLst>
          </p:cNvPr>
          <p:cNvSpPr txBox="1"/>
          <p:nvPr/>
        </p:nvSpPr>
        <p:spPr>
          <a:xfrm>
            <a:off x="5954249" y="4995099"/>
            <a:ext cx="1090353" cy="400110"/>
          </a:xfrm>
          <a:prstGeom prst="rect">
            <a:avLst/>
          </a:prstGeom>
          <a:solidFill>
            <a:schemeClr val="accent4">
              <a:lumMod val="60000"/>
              <a:lumOff val="40000"/>
            </a:schemeClr>
          </a:solidFill>
        </p:spPr>
        <p:txBody>
          <a:bodyPr wrap="square" rtlCol="0">
            <a:spAutoFit/>
          </a:bodyPr>
          <a:lstStyle/>
          <a:p>
            <a:r>
              <a:rPr kumimoji="1" lang="ja-JP" altLang="en-US" sz="1000" b="1" dirty="0"/>
              <a:t>②防災経営協調</a:t>
            </a:r>
            <a:endParaRPr kumimoji="1" lang="en-US" altLang="ja-JP" sz="1000" b="1" dirty="0"/>
          </a:p>
          <a:p>
            <a:r>
              <a:rPr kumimoji="1" lang="ja-JP" altLang="en-US" sz="1000" b="1" dirty="0"/>
              <a:t>タイプ</a:t>
            </a:r>
          </a:p>
        </p:txBody>
      </p:sp>
      <p:sp>
        <p:nvSpPr>
          <p:cNvPr id="21" name="スライド番号プレースホルダー 10">
            <a:extLst>
              <a:ext uri="{FF2B5EF4-FFF2-40B4-BE49-F238E27FC236}">
                <a16:creationId xmlns:a16="http://schemas.microsoft.com/office/drawing/2014/main" id="{1E6F0E81-E111-40E6-AF6E-F2F7D4D45E92}"/>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45</a:t>
            </a:fld>
            <a:endParaRPr kumimoji="1" lang="ja-JP" altLang="en-US" sz="2000" b="1" dirty="0"/>
          </a:p>
        </p:txBody>
      </p:sp>
      <p:sp>
        <p:nvSpPr>
          <p:cNvPr id="23" name="正方形/長方形 22">
            <a:extLst>
              <a:ext uri="{FF2B5EF4-FFF2-40B4-BE49-F238E27FC236}">
                <a16:creationId xmlns:a16="http://schemas.microsoft.com/office/drawing/2014/main" id="{133B9AC1-411F-4B93-A718-2CB6AB155B10}"/>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第５章　取り組みの展開方法</a:t>
            </a:r>
          </a:p>
        </p:txBody>
      </p:sp>
      <p:pic>
        <p:nvPicPr>
          <p:cNvPr id="27" name="図 26">
            <a:extLst>
              <a:ext uri="{FF2B5EF4-FFF2-40B4-BE49-F238E27FC236}">
                <a16:creationId xmlns:a16="http://schemas.microsoft.com/office/drawing/2014/main" id="{0F9EFDA2-BA1C-4004-A1C6-54008C7557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28" name="図 27">
            <a:extLst>
              <a:ext uri="{FF2B5EF4-FFF2-40B4-BE49-F238E27FC236}">
                <a16:creationId xmlns:a16="http://schemas.microsoft.com/office/drawing/2014/main" id="{897BA6F8-1080-4F68-B699-4033583822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29" name="図 28">
            <a:extLst>
              <a:ext uri="{FF2B5EF4-FFF2-40B4-BE49-F238E27FC236}">
                <a16:creationId xmlns:a16="http://schemas.microsoft.com/office/drawing/2014/main" id="{01E05B67-B408-4857-8938-17DD03BBDB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39" name="図 38">
            <a:extLst>
              <a:ext uri="{FF2B5EF4-FFF2-40B4-BE49-F238E27FC236}">
                <a16:creationId xmlns:a16="http://schemas.microsoft.com/office/drawing/2014/main" id="{DF64682E-7A15-46C1-AB74-A2F38E069F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40" name="図 39">
            <a:extLst>
              <a:ext uri="{FF2B5EF4-FFF2-40B4-BE49-F238E27FC236}">
                <a16:creationId xmlns:a16="http://schemas.microsoft.com/office/drawing/2014/main" id="{B8D09AAE-9AD7-4B82-863C-B060584F88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41" name="図 40">
            <a:extLst>
              <a:ext uri="{FF2B5EF4-FFF2-40B4-BE49-F238E27FC236}">
                <a16:creationId xmlns:a16="http://schemas.microsoft.com/office/drawing/2014/main" id="{14FE267C-2451-47C9-A47F-74393EF693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42" name="図 41">
            <a:extLst>
              <a:ext uri="{FF2B5EF4-FFF2-40B4-BE49-F238E27FC236}">
                <a16:creationId xmlns:a16="http://schemas.microsoft.com/office/drawing/2014/main" id="{563A1059-4D21-4796-8521-E075634E92A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43" name="Picture 2">
            <a:extLst>
              <a:ext uri="{FF2B5EF4-FFF2-40B4-BE49-F238E27FC236}">
                <a16:creationId xmlns:a16="http://schemas.microsoft.com/office/drawing/2014/main" id="{36AC39B3-5491-4F4E-95E4-C80792D8B9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a:extLst>
              <a:ext uri="{FF2B5EF4-FFF2-40B4-BE49-F238E27FC236}">
                <a16:creationId xmlns:a16="http://schemas.microsoft.com/office/drawing/2014/main" id="{DB58A273-D1E9-4B6F-BF4E-7C61E55E67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06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13225F80-6269-45B2-8B3E-2D0DFC732873}"/>
              </a:ext>
            </a:extLst>
          </p:cNvPr>
          <p:cNvSpPr/>
          <p:nvPr/>
        </p:nvSpPr>
        <p:spPr>
          <a:xfrm>
            <a:off x="244351" y="1922264"/>
            <a:ext cx="7022306" cy="2520038"/>
          </a:xfrm>
          <a:prstGeom prst="rect">
            <a:avLst/>
          </a:prstGeom>
          <a:noFill/>
          <a:ln w="25400">
            <a:solidFill>
              <a:srgbClr val="909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7BB3A622-E720-41E3-827D-A2C23E6489A2}"/>
              </a:ext>
            </a:extLst>
          </p:cNvPr>
          <p:cNvSpPr/>
          <p:nvPr/>
        </p:nvSpPr>
        <p:spPr>
          <a:xfrm>
            <a:off x="332569" y="4118324"/>
            <a:ext cx="9261888" cy="235604"/>
          </a:xfrm>
          <a:prstGeom prst="roundRect">
            <a:avLst>
              <a:gd name="adj" fmla="val 5269"/>
            </a:avLst>
          </a:prstGeom>
          <a:solidFill>
            <a:schemeClr val="accent6">
              <a:lumMod val="20000"/>
              <a:lumOff val="80000"/>
              <a:alpha val="60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1050" b="1" dirty="0">
                <a:solidFill>
                  <a:schemeClr val="accent6">
                    <a:lumMod val="50000"/>
                  </a:schemeClr>
                </a:solidFill>
                <a:latin typeface="BIZ UDゴシック" panose="020B0400000000000000" pitchFamily="49" charset="-128"/>
                <a:ea typeface="BIZ UDゴシック" panose="020B0400000000000000" pitchFamily="49" charset="-128"/>
              </a:rPr>
              <a:t>各ゾーニングに共通した施策</a:t>
            </a:r>
            <a:endParaRPr kumimoji="1" lang="en-US" altLang="ja-JP" sz="105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pic>
        <p:nvPicPr>
          <p:cNvPr id="187" name="図 186">
            <a:extLst>
              <a:ext uri="{FF2B5EF4-FFF2-40B4-BE49-F238E27FC236}">
                <a16:creationId xmlns:a16="http://schemas.microsoft.com/office/drawing/2014/main" id="{FF9719C1-D8A3-405E-B611-FF65E3BC08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8241" y="5203687"/>
            <a:ext cx="1419955" cy="1646322"/>
          </a:xfrm>
          <a:prstGeom prst="rect">
            <a:avLst/>
          </a:prstGeom>
        </p:spPr>
      </p:pic>
      <p:sp>
        <p:nvSpPr>
          <p:cNvPr id="27" name="四角形: 角を丸くする 26">
            <a:extLst>
              <a:ext uri="{FF2B5EF4-FFF2-40B4-BE49-F238E27FC236}">
                <a16:creationId xmlns:a16="http://schemas.microsoft.com/office/drawing/2014/main" id="{743EC74E-0B84-48B2-956C-E82DCC240E94}"/>
              </a:ext>
            </a:extLst>
          </p:cNvPr>
          <p:cNvSpPr/>
          <p:nvPr/>
        </p:nvSpPr>
        <p:spPr>
          <a:xfrm flipH="1">
            <a:off x="332569" y="2901008"/>
            <a:ext cx="9257074" cy="277306"/>
          </a:xfrm>
          <a:prstGeom prst="roundRect">
            <a:avLst>
              <a:gd name="adj" fmla="val 5077"/>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b="1" dirty="0">
                <a:solidFill>
                  <a:srgbClr val="FF0000"/>
                </a:solidFill>
                <a:latin typeface="BIZ UDゴシック" panose="020B0400000000000000" pitchFamily="49" charset="-128"/>
                <a:ea typeface="BIZ UDゴシック" panose="020B0400000000000000" pitchFamily="49" charset="-128"/>
              </a:rPr>
              <a:t>森林経営意向や基盤整備状況の変化を踏まえ、適宜、資源管理林へ移行</a:t>
            </a:r>
            <a:endParaRPr kumimoji="1" lang="en-US" altLang="ja-JP" sz="1050" b="1" dirty="0">
              <a:solidFill>
                <a:srgbClr val="FF0000"/>
              </a:solidFill>
              <a:latin typeface="BIZ UDゴシック" panose="020B0400000000000000" pitchFamily="49" charset="-128"/>
              <a:ea typeface="BIZ UDゴシック" panose="020B0400000000000000" pitchFamily="49" charset="-128"/>
            </a:endParaRPr>
          </a:p>
        </p:txBody>
      </p:sp>
      <p:sp>
        <p:nvSpPr>
          <p:cNvPr id="212" name="正方形/長方形 211">
            <a:extLst>
              <a:ext uri="{FF2B5EF4-FFF2-40B4-BE49-F238E27FC236}">
                <a16:creationId xmlns:a16="http://schemas.microsoft.com/office/drawing/2014/main" id="{34AC1DCD-24A5-49DF-BC60-A250AC43658F}"/>
              </a:ext>
            </a:extLst>
          </p:cNvPr>
          <p:cNvSpPr/>
          <p:nvPr/>
        </p:nvSpPr>
        <p:spPr>
          <a:xfrm>
            <a:off x="703899" y="601968"/>
            <a:ext cx="9077186" cy="311223"/>
          </a:xfrm>
          <a:prstGeom prst="rect">
            <a:avLst/>
          </a:prstGeom>
          <a:solidFill>
            <a:srgbClr val="90909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2000" b="1" dirty="0">
                <a:solidFill>
                  <a:schemeClr val="bg1"/>
                </a:solidFill>
                <a:latin typeface="BIZ UDゴシック" panose="020B0400000000000000" pitchFamily="49" charset="-128"/>
                <a:ea typeface="BIZ UDゴシック" panose="020B0400000000000000" pitchFamily="49" charset="-128"/>
              </a:rPr>
              <a:t>自然遷移林</a:t>
            </a:r>
            <a:r>
              <a:rPr kumimoji="1" lang="ja-JP" altLang="en-US" sz="1600" b="1" dirty="0">
                <a:solidFill>
                  <a:schemeClr val="bg1"/>
                </a:solidFill>
                <a:latin typeface="BIZ UDゴシック" panose="020B0400000000000000" pitchFamily="49" charset="-128"/>
                <a:ea typeface="BIZ UDゴシック" panose="020B0400000000000000" pitchFamily="49" charset="-128"/>
              </a:rPr>
              <a:t>の対応基軸と施策展開イメージ</a:t>
            </a:r>
          </a:p>
        </p:txBody>
      </p:sp>
      <p:sp>
        <p:nvSpPr>
          <p:cNvPr id="213" name="正方形/長方形 212">
            <a:extLst>
              <a:ext uri="{FF2B5EF4-FFF2-40B4-BE49-F238E27FC236}">
                <a16:creationId xmlns:a16="http://schemas.microsoft.com/office/drawing/2014/main" id="{33468E9A-41DD-4AB6-8073-37A93634AB77}"/>
              </a:ext>
            </a:extLst>
          </p:cNvPr>
          <p:cNvSpPr/>
          <p:nvPr/>
        </p:nvSpPr>
        <p:spPr>
          <a:xfrm>
            <a:off x="7310855" y="1922263"/>
            <a:ext cx="2383218" cy="2520035"/>
          </a:xfrm>
          <a:prstGeom prst="rect">
            <a:avLst/>
          </a:prstGeom>
          <a:noFill/>
          <a:ln w="25400">
            <a:solidFill>
              <a:srgbClr val="D8D8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正方形/長方形 207">
            <a:extLst>
              <a:ext uri="{FF2B5EF4-FFF2-40B4-BE49-F238E27FC236}">
                <a16:creationId xmlns:a16="http://schemas.microsoft.com/office/drawing/2014/main" id="{914DD4FA-C021-439A-BF3A-569E90DA5189}"/>
              </a:ext>
            </a:extLst>
          </p:cNvPr>
          <p:cNvSpPr/>
          <p:nvPr/>
        </p:nvSpPr>
        <p:spPr>
          <a:xfrm>
            <a:off x="7872701" y="1751140"/>
            <a:ext cx="1341085" cy="311223"/>
          </a:xfrm>
          <a:prstGeom prst="rect">
            <a:avLst/>
          </a:prstGeom>
          <a:solidFill>
            <a:schemeClr val="bg1">
              <a:lumMod val="85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②自然共生タイプ</a:t>
            </a:r>
          </a:p>
        </p:txBody>
      </p:sp>
      <p:cxnSp>
        <p:nvCxnSpPr>
          <p:cNvPr id="15" name="直線矢印コネクタ 14">
            <a:extLst>
              <a:ext uri="{FF2B5EF4-FFF2-40B4-BE49-F238E27FC236}">
                <a16:creationId xmlns:a16="http://schemas.microsoft.com/office/drawing/2014/main" id="{BAD43D8F-5508-4837-AB38-299659F0FFE8}"/>
              </a:ext>
            </a:extLst>
          </p:cNvPr>
          <p:cNvCxnSpPr/>
          <p:nvPr/>
        </p:nvCxnSpPr>
        <p:spPr>
          <a:xfrm>
            <a:off x="323014" y="1626539"/>
            <a:ext cx="9317739" cy="0"/>
          </a:xfrm>
          <a:prstGeom prst="straightConnector1">
            <a:avLst/>
          </a:prstGeom>
          <a:ln w="28575">
            <a:gradFill flip="none" rotWithShape="1">
              <a:gsLst>
                <a:gs pos="0">
                  <a:srgbClr val="909090"/>
                </a:gs>
                <a:gs pos="100000">
                  <a:srgbClr val="D8D8D8"/>
                </a:gs>
              </a:gsLst>
              <a:lin ang="0" scaled="1"/>
              <a:tileRect/>
            </a:gradFill>
            <a:tailEnd type="none"/>
          </a:ln>
        </p:spPr>
        <p:style>
          <a:lnRef idx="1">
            <a:schemeClr val="accent1"/>
          </a:lnRef>
          <a:fillRef idx="0">
            <a:schemeClr val="accent1"/>
          </a:fillRef>
          <a:effectRef idx="0">
            <a:schemeClr val="accent1"/>
          </a:effectRef>
          <a:fontRef idx="minor">
            <a:schemeClr val="tx1"/>
          </a:fontRef>
        </p:style>
      </p:cxnSp>
      <p:sp>
        <p:nvSpPr>
          <p:cNvPr id="222" name="テキスト ボックス 221">
            <a:extLst>
              <a:ext uri="{FF2B5EF4-FFF2-40B4-BE49-F238E27FC236}">
                <a16:creationId xmlns:a16="http://schemas.microsoft.com/office/drawing/2014/main" id="{4F496B17-5053-46CF-B521-CCC52D254A85}"/>
              </a:ext>
            </a:extLst>
          </p:cNvPr>
          <p:cNvSpPr txBox="1"/>
          <p:nvPr/>
        </p:nvSpPr>
        <p:spPr>
          <a:xfrm>
            <a:off x="199918" y="1158151"/>
            <a:ext cx="1579006" cy="208025"/>
          </a:xfrm>
          <a:prstGeom prst="rect">
            <a:avLst/>
          </a:prstGeom>
          <a:solidFill>
            <a:schemeClr val="bg1"/>
          </a:solidFill>
        </p:spPr>
        <p:txBody>
          <a:bodyPr wrap="square" lIns="0" tIns="0" rIns="0" bIns="0" rtlCol="0">
            <a:noAutofit/>
          </a:bodyPr>
          <a:lstStyle/>
          <a:p>
            <a:r>
              <a:rPr lang="ja-JP" altLang="en-US" sz="1200" b="1" dirty="0">
                <a:solidFill>
                  <a:srgbClr val="909090"/>
                </a:solidFill>
                <a:latin typeface="BIZ UDPゴシック" panose="020B0400000000000000" pitchFamily="50" charset="-128"/>
                <a:ea typeface="BIZ UDPゴシック" panose="020B0400000000000000" pitchFamily="50" charset="-128"/>
              </a:rPr>
              <a:t>● 山地災害危険地区</a:t>
            </a:r>
          </a:p>
        </p:txBody>
      </p:sp>
      <p:sp>
        <p:nvSpPr>
          <p:cNvPr id="223" name="テキスト ボックス 222">
            <a:extLst>
              <a:ext uri="{FF2B5EF4-FFF2-40B4-BE49-F238E27FC236}">
                <a16:creationId xmlns:a16="http://schemas.microsoft.com/office/drawing/2014/main" id="{7D270418-4C93-4CA4-9D51-779A6C7E58D1}"/>
              </a:ext>
            </a:extLst>
          </p:cNvPr>
          <p:cNvSpPr txBox="1"/>
          <p:nvPr/>
        </p:nvSpPr>
        <p:spPr>
          <a:xfrm>
            <a:off x="830099" y="1426062"/>
            <a:ext cx="1341085" cy="210789"/>
          </a:xfrm>
          <a:prstGeom prst="rect">
            <a:avLst/>
          </a:prstGeom>
          <a:noFill/>
        </p:spPr>
        <p:txBody>
          <a:bodyPr wrap="square" lIns="0" tIns="0" rIns="0" bIns="0" rtlCol="0">
            <a:noAutofit/>
          </a:bodyPr>
          <a:lstStyle/>
          <a:p>
            <a:pPr algn="ctr"/>
            <a:r>
              <a:rPr lang="en-US" altLang="ja-JP" sz="1050" b="1" dirty="0">
                <a:solidFill>
                  <a:srgbClr val="909090"/>
                </a:solidFill>
                <a:latin typeface="BIZ UDPゴシック" panose="020B0400000000000000" pitchFamily="50" charset="-128"/>
                <a:ea typeface="BIZ UDPゴシック" panose="020B0400000000000000" pitchFamily="50" charset="-128"/>
              </a:rPr>
              <a:t>A</a:t>
            </a:r>
            <a:r>
              <a:rPr lang="ja-JP" altLang="en-US" sz="1050" b="1" dirty="0">
                <a:solidFill>
                  <a:srgbClr val="909090"/>
                </a:solidFill>
                <a:latin typeface="BIZ UDPゴシック" panose="020B0400000000000000" pitchFamily="50" charset="-128"/>
                <a:ea typeface="BIZ UDPゴシック" panose="020B0400000000000000" pitchFamily="50" charset="-128"/>
              </a:rPr>
              <a:t>ランク</a:t>
            </a:r>
          </a:p>
        </p:txBody>
      </p:sp>
      <p:cxnSp>
        <p:nvCxnSpPr>
          <p:cNvPr id="31" name="直線コネクタ 30">
            <a:extLst>
              <a:ext uri="{FF2B5EF4-FFF2-40B4-BE49-F238E27FC236}">
                <a16:creationId xmlns:a16="http://schemas.microsoft.com/office/drawing/2014/main" id="{70F029CD-A72E-464A-87E7-EF9725EE63A6}"/>
              </a:ext>
            </a:extLst>
          </p:cNvPr>
          <p:cNvCxnSpPr/>
          <p:nvPr/>
        </p:nvCxnSpPr>
        <p:spPr>
          <a:xfrm>
            <a:off x="7293902" y="1487842"/>
            <a:ext cx="0" cy="255091"/>
          </a:xfrm>
          <a:prstGeom prst="line">
            <a:avLst/>
          </a:prstGeom>
          <a:ln w="38100">
            <a:solidFill>
              <a:srgbClr val="D8D8D8"/>
            </a:solidFill>
          </a:ln>
        </p:spPr>
        <p:style>
          <a:lnRef idx="1">
            <a:schemeClr val="accent1"/>
          </a:lnRef>
          <a:fillRef idx="0">
            <a:schemeClr val="accent1"/>
          </a:fillRef>
          <a:effectRef idx="0">
            <a:schemeClr val="accent1"/>
          </a:effectRef>
          <a:fontRef idx="minor">
            <a:schemeClr val="tx1"/>
          </a:fontRef>
        </p:style>
      </p:cxnSp>
      <p:cxnSp>
        <p:nvCxnSpPr>
          <p:cNvPr id="226" name="直線コネクタ 225">
            <a:extLst>
              <a:ext uri="{FF2B5EF4-FFF2-40B4-BE49-F238E27FC236}">
                <a16:creationId xmlns:a16="http://schemas.microsoft.com/office/drawing/2014/main" id="{A5099101-5705-4F21-9BC7-EF2BB1E9340C}"/>
              </a:ext>
            </a:extLst>
          </p:cNvPr>
          <p:cNvCxnSpPr/>
          <p:nvPr/>
        </p:nvCxnSpPr>
        <p:spPr>
          <a:xfrm>
            <a:off x="4952484" y="1487842"/>
            <a:ext cx="0" cy="255091"/>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8C1F6751-9F32-4969-9833-1506F91B1721}"/>
              </a:ext>
            </a:extLst>
          </p:cNvPr>
          <p:cNvCxnSpPr/>
          <p:nvPr/>
        </p:nvCxnSpPr>
        <p:spPr>
          <a:xfrm>
            <a:off x="2724839" y="1477904"/>
            <a:ext cx="0" cy="255091"/>
          </a:xfrm>
          <a:prstGeom prst="line">
            <a:avLst/>
          </a:prstGeom>
          <a:ln w="38100">
            <a:solidFill>
              <a:srgbClr val="909090"/>
            </a:solidFill>
          </a:ln>
        </p:spPr>
        <p:style>
          <a:lnRef idx="1">
            <a:schemeClr val="accent1"/>
          </a:lnRef>
          <a:fillRef idx="0">
            <a:schemeClr val="accent1"/>
          </a:fillRef>
          <a:effectRef idx="0">
            <a:schemeClr val="accent1"/>
          </a:effectRef>
          <a:fontRef idx="minor">
            <a:schemeClr val="tx1"/>
          </a:fontRef>
        </p:style>
      </p:cxnSp>
      <p:sp>
        <p:nvSpPr>
          <p:cNvPr id="228" name="テキスト ボックス 227">
            <a:extLst>
              <a:ext uri="{FF2B5EF4-FFF2-40B4-BE49-F238E27FC236}">
                <a16:creationId xmlns:a16="http://schemas.microsoft.com/office/drawing/2014/main" id="{0FD5C441-4C5F-48D5-A281-521A00427C25}"/>
              </a:ext>
            </a:extLst>
          </p:cNvPr>
          <p:cNvSpPr txBox="1"/>
          <p:nvPr/>
        </p:nvSpPr>
        <p:spPr>
          <a:xfrm>
            <a:off x="3114629" y="1421565"/>
            <a:ext cx="1341085" cy="210789"/>
          </a:xfrm>
          <a:prstGeom prst="rect">
            <a:avLst/>
          </a:prstGeom>
          <a:noFill/>
        </p:spPr>
        <p:txBody>
          <a:bodyPr wrap="square" lIns="0" tIns="0" rIns="0" bIns="0" rtlCol="0">
            <a:noAutofit/>
          </a:bodyPr>
          <a:lstStyle/>
          <a:p>
            <a:pPr algn="ctr"/>
            <a:r>
              <a:rPr lang="en-US" altLang="ja-JP" sz="1050" b="1" dirty="0">
                <a:solidFill>
                  <a:srgbClr val="909090"/>
                </a:solidFill>
                <a:latin typeface="BIZ UDPゴシック" panose="020B0400000000000000" pitchFamily="50" charset="-128"/>
                <a:ea typeface="BIZ UDPゴシック" panose="020B0400000000000000" pitchFamily="50" charset="-128"/>
              </a:rPr>
              <a:t>B</a:t>
            </a:r>
            <a:r>
              <a:rPr lang="ja-JP" altLang="en-US" sz="1050" b="1" dirty="0">
                <a:solidFill>
                  <a:srgbClr val="909090"/>
                </a:solidFill>
                <a:latin typeface="BIZ UDPゴシック" panose="020B0400000000000000" pitchFamily="50" charset="-128"/>
                <a:ea typeface="BIZ UDPゴシック" panose="020B0400000000000000" pitchFamily="50" charset="-128"/>
              </a:rPr>
              <a:t>ランク</a:t>
            </a:r>
          </a:p>
        </p:txBody>
      </p:sp>
      <p:sp>
        <p:nvSpPr>
          <p:cNvPr id="229" name="テキスト ボックス 228">
            <a:extLst>
              <a:ext uri="{FF2B5EF4-FFF2-40B4-BE49-F238E27FC236}">
                <a16:creationId xmlns:a16="http://schemas.microsoft.com/office/drawing/2014/main" id="{740DE818-21B2-4EF3-B2A1-0B534B184E06}"/>
              </a:ext>
            </a:extLst>
          </p:cNvPr>
          <p:cNvSpPr txBox="1"/>
          <p:nvPr/>
        </p:nvSpPr>
        <p:spPr>
          <a:xfrm>
            <a:off x="5428645" y="1433715"/>
            <a:ext cx="1341085" cy="210789"/>
          </a:xfrm>
          <a:prstGeom prst="rect">
            <a:avLst/>
          </a:prstGeom>
          <a:noFill/>
        </p:spPr>
        <p:txBody>
          <a:bodyPr wrap="square" lIns="0" tIns="0" rIns="0" bIns="0" rtlCol="0">
            <a:noAutofit/>
          </a:bodyPr>
          <a:lstStyle/>
          <a:p>
            <a:pPr algn="ctr"/>
            <a:r>
              <a:rPr lang="en-US" altLang="ja-JP" sz="1050" b="1" dirty="0">
                <a:solidFill>
                  <a:srgbClr val="909090"/>
                </a:solidFill>
                <a:latin typeface="BIZ UDPゴシック" panose="020B0400000000000000" pitchFamily="50" charset="-128"/>
                <a:ea typeface="BIZ UDPゴシック" panose="020B0400000000000000" pitchFamily="50" charset="-128"/>
              </a:rPr>
              <a:t>C</a:t>
            </a:r>
            <a:r>
              <a:rPr lang="ja-JP" altLang="en-US" sz="1050" b="1" dirty="0">
                <a:solidFill>
                  <a:srgbClr val="909090"/>
                </a:solidFill>
                <a:latin typeface="BIZ UDPゴシック" panose="020B0400000000000000" pitchFamily="50" charset="-128"/>
                <a:ea typeface="BIZ UDPゴシック" panose="020B0400000000000000" pitchFamily="50" charset="-128"/>
              </a:rPr>
              <a:t>ランク</a:t>
            </a:r>
          </a:p>
        </p:txBody>
      </p:sp>
      <p:sp>
        <p:nvSpPr>
          <p:cNvPr id="230" name="テキスト ボックス 229">
            <a:extLst>
              <a:ext uri="{FF2B5EF4-FFF2-40B4-BE49-F238E27FC236}">
                <a16:creationId xmlns:a16="http://schemas.microsoft.com/office/drawing/2014/main" id="{416C1996-BACE-4F31-8B7E-CCDA0D731071}"/>
              </a:ext>
            </a:extLst>
          </p:cNvPr>
          <p:cNvSpPr txBox="1"/>
          <p:nvPr/>
        </p:nvSpPr>
        <p:spPr>
          <a:xfrm>
            <a:off x="7872701" y="1426634"/>
            <a:ext cx="1341085" cy="210789"/>
          </a:xfrm>
          <a:prstGeom prst="rect">
            <a:avLst/>
          </a:prstGeom>
          <a:noFill/>
        </p:spPr>
        <p:txBody>
          <a:bodyPr wrap="square" lIns="0" tIns="0" rIns="0" bIns="0" rtlCol="0">
            <a:noAutofit/>
          </a:bodyPr>
          <a:lstStyle/>
          <a:p>
            <a:pPr algn="ctr"/>
            <a:r>
              <a:rPr lang="ja-JP" altLang="en-US" sz="1050" b="1" dirty="0">
                <a:solidFill>
                  <a:srgbClr val="909090"/>
                </a:solidFill>
                <a:latin typeface="BIZ UDPゴシック" panose="020B0400000000000000" pitchFamily="50" charset="-128"/>
                <a:ea typeface="BIZ UDPゴシック" panose="020B0400000000000000" pitchFamily="50" charset="-128"/>
              </a:rPr>
              <a:t>指定なし</a:t>
            </a:r>
          </a:p>
        </p:txBody>
      </p:sp>
      <p:sp>
        <p:nvSpPr>
          <p:cNvPr id="234" name="四角形: 角を丸くする 233">
            <a:extLst>
              <a:ext uri="{FF2B5EF4-FFF2-40B4-BE49-F238E27FC236}">
                <a16:creationId xmlns:a16="http://schemas.microsoft.com/office/drawing/2014/main" id="{CC62A9FD-78AD-4CFB-8445-001ACF8A80EA}"/>
              </a:ext>
            </a:extLst>
          </p:cNvPr>
          <p:cNvSpPr/>
          <p:nvPr/>
        </p:nvSpPr>
        <p:spPr>
          <a:xfrm>
            <a:off x="7348507" y="2304923"/>
            <a:ext cx="2245951" cy="249336"/>
          </a:xfrm>
          <a:prstGeom prst="roundRect">
            <a:avLst>
              <a:gd name="adj" fmla="val 5612"/>
            </a:avLst>
          </a:prstGeom>
          <a:noFill/>
          <a:ln w="190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dirty="0">
                <a:solidFill>
                  <a:schemeClr val="accent5">
                    <a:lumMod val="50000"/>
                  </a:schemeClr>
                </a:solidFill>
                <a:latin typeface="BIZ UDゴシック" panose="020B0400000000000000" pitchFamily="49" charset="-128"/>
                <a:ea typeface="BIZ UDゴシック" panose="020B0400000000000000" pitchFamily="49" charset="-128"/>
              </a:rPr>
              <a:t>災害発生時の対応等 </a:t>
            </a:r>
            <a:endParaRPr kumimoji="1" lang="en-US" altLang="ja-JP" sz="1200" b="1" dirty="0">
              <a:solidFill>
                <a:schemeClr val="accent5">
                  <a:lumMod val="50000"/>
                </a:schemeClr>
              </a:solidFill>
              <a:latin typeface="BIZ UDゴシック" panose="020B0400000000000000" pitchFamily="49" charset="-128"/>
              <a:ea typeface="BIZ UDゴシック" panose="020B0400000000000000" pitchFamily="49" charset="-128"/>
            </a:endParaRPr>
          </a:p>
        </p:txBody>
      </p:sp>
      <p:sp>
        <p:nvSpPr>
          <p:cNvPr id="236" name="四角形: 角を丸くする 235">
            <a:extLst>
              <a:ext uri="{FF2B5EF4-FFF2-40B4-BE49-F238E27FC236}">
                <a16:creationId xmlns:a16="http://schemas.microsoft.com/office/drawing/2014/main" id="{E2ED928F-1F9B-4D99-A469-DA5817E44537}"/>
              </a:ext>
            </a:extLst>
          </p:cNvPr>
          <p:cNvSpPr/>
          <p:nvPr/>
        </p:nvSpPr>
        <p:spPr>
          <a:xfrm flipH="1">
            <a:off x="2702851" y="2313919"/>
            <a:ext cx="4526692" cy="249336"/>
          </a:xfrm>
          <a:prstGeom prst="roundRect">
            <a:avLst>
              <a:gd name="adj" fmla="val 5612"/>
            </a:avLst>
          </a:prstGeom>
          <a:gradFill>
            <a:gsLst>
              <a:gs pos="0">
                <a:schemeClr val="accent5">
                  <a:lumMod val="75000"/>
                </a:schemeClr>
              </a:gs>
              <a:gs pos="33000">
                <a:schemeClr val="accent5">
                  <a:lumMod val="60000"/>
                  <a:lumOff val="40000"/>
                </a:schemeClr>
              </a:gs>
              <a:gs pos="100000">
                <a:schemeClr val="bg1"/>
              </a:gs>
            </a:gsLst>
            <a:lin ang="10800000" scaled="1"/>
          </a:gra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dirty="0">
                <a:solidFill>
                  <a:srgbClr val="002060"/>
                </a:solidFill>
                <a:latin typeface="BIZ UDゴシック" panose="020B0400000000000000" pitchFamily="49" charset="-128"/>
                <a:ea typeface="BIZ UDゴシック" panose="020B0400000000000000" pitchFamily="49" charset="-128"/>
              </a:rPr>
              <a:t>必要に応じた治山対策、森林管理施設の維持・強化 </a:t>
            </a:r>
            <a:endParaRPr kumimoji="1" lang="en-US" altLang="ja-JP" sz="1200" b="1" dirty="0">
              <a:solidFill>
                <a:srgbClr val="002060"/>
              </a:solidFill>
              <a:latin typeface="BIZ UDゴシック" panose="020B0400000000000000" pitchFamily="49" charset="-128"/>
              <a:ea typeface="BIZ UDゴシック" panose="020B0400000000000000" pitchFamily="49" charset="-128"/>
            </a:endParaRPr>
          </a:p>
        </p:txBody>
      </p:sp>
      <p:sp>
        <p:nvSpPr>
          <p:cNvPr id="237" name="四角形: 角を丸くする 236">
            <a:extLst>
              <a:ext uri="{FF2B5EF4-FFF2-40B4-BE49-F238E27FC236}">
                <a16:creationId xmlns:a16="http://schemas.microsoft.com/office/drawing/2014/main" id="{2B850E00-9757-4420-8D6B-1C25DD6BA8B6}"/>
              </a:ext>
            </a:extLst>
          </p:cNvPr>
          <p:cNvSpPr/>
          <p:nvPr/>
        </p:nvSpPr>
        <p:spPr>
          <a:xfrm>
            <a:off x="336480" y="2314879"/>
            <a:ext cx="2331409" cy="249336"/>
          </a:xfrm>
          <a:prstGeom prst="roundRect">
            <a:avLst>
              <a:gd name="adj" fmla="val 5612"/>
            </a:avLst>
          </a:prstGeom>
          <a:solidFill>
            <a:schemeClr val="accent5">
              <a:lumMod val="75000"/>
            </a:schemeClr>
          </a:solidFill>
          <a:ln w="190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dirty="0">
                <a:solidFill>
                  <a:schemeClr val="bg1"/>
                </a:solidFill>
                <a:latin typeface="BIZ UDゴシック" panose="020B0400000000000000" pitchFamily="49" charset="-128"/>
                <a:ea typeface="BIZ UDゴシック" panose="020B0400000000000000" pitchFamily="49" charset="-128"/>
              </a:rPr>
              <a:t>治山対策の重点実施 </a:t>
            </a:r>
            <a:endParaRPr kumimoji="1" lang="en-US" altLang="ja-JP" sz="1200" b="1" dirty="0">
              <a:solidFill>
                <a:schemeClr val="bg1"/>
              </a:solidFill>
              <a:latin typeface="BIZ UDゴシック" panose="020B0400000000000000" pitchFamily="49" charset="-128"/>
              <a:ea typeface="BIZ UDゴシック" panose="020B0400000000000000" pitchFamily="49" charset="-128"/>
            </a:endParaRPr>
          </a:p>
        </p:txBody>
      </p:sp>
      <p:sp>
        <p:nvSpPr>
          <p:cNvPr id="238" name="四角形: 角を丸くする 237">
            <a:extLst>
              <a:ext uri="{FF2B5EF4-FFF2-40B4-BE49-F238E27FC236}">
                <a16:creationId xmlns:a16="http://schemas.microsoft.com/office/drawing/2014/main" id="{2553F37B-3EBE-4983-A4E6-76074133E190}"/>
              </a:ext>
            </a:extLst>
          </p:cNvPr>
          <p:cNvSpPr/>
          <p:nvPr/>
        </p:nvSpPr>
        <p:spPr>
          <a:xfrm>
            <a:off x="244350" y="2620087"/>
            <a:ext cx="2811806" cy="283196"/>
          </a:xfrm>
          <a:prstGeom prst="roundRect">
            <a:avLst>
              <a:gd name="adj" fmla="val 561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kumimoji="1" lang="ja-JP" altLang="en-US" sz="1050" dirty="0">
                <a:solidFill>
                  <a:srgbClr val="FF0000"/>
                </a:solidFill>
                <a:latin typeface="BIZ UDゴシック" panose="020B0400000000000000" pitchFamily="49" charset="-128"/>
                <a:ea typeface="BIZ UDゴシック" panose="020B0400000000000000" pitchFamily="49" charset="-128"/>
              </a:rPr>
              <a:t> </a:t>
            </a:r>
            <a:r>
              <a:rPr kumimoji="1" lang="ja-JP" altLang="en-US" sz="1100" b="1" dirty="0">
                <a:solidFill>
                  <a:srgbClr val="FF0000"/>
                </a:solidFill>
                <a:latin typeface="BIZ UDゴシック" panose="020B0400000000000000" pitchFamily="49" charset="-128"/>
                <a:ea typeface="BIZ UDゴシック" panose="020B0400000000000000" pitchFamily="49" charset="-128"/>
              </a:rPr>
              <a:t>基軸２ </a:t>
            </a:r>
            <a:r>
              <a:rPr kumimoji="1" lang="ja-JP" altLang="en-US" sz="1200" b="1" dirty="0">
                <a:solidFill>
                  <a:srgbClr val="FF0000"/>
                </a:solidFill>
                <a:latin typeface="BIZ UDゴシック" panose="020B0400000000000000" pitchFamily="49" charset="-128"/>
                <a:ea typeface="BIZ UDゴシック" panose="020B0400000000000000" pitchFamily="49" charset="-128"/>
              </a:rPr>
              <a:t>持続的な林業経営の推進</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p:txBody>
      </p:sp>
      <p:sp>
        <p:nvSpPr>
          <p:cNvPr id="244" name="テキスト ボックス 243">
            <a:extLst>
              <a:ext uri="{FF2B5EF4-FFF2-40B4-BE49-F238E27FC236}">
                <a16:creationId xmlns:a16="http://schemas.microsoft.com/office/drawing/2014/main" id="{3ED79E97-7634-4D4F-A4EF-E4085C5BC6CB}"/>
              </a:ext>
            </a:extLst>
          </p:cNvPr>
          <p:cNvSpPr txBox="1"/>
          <p:nvPr/>
        </p:nvSpPr>
        <p:spPr>
          <a:xfrm>
            <a:off x="260654" y="4473322"/>
            <a:ext cx="9380099" cy="299663"/>
          </a:xfrm>
          <a:prstGeom prst="rect">
            <a:avLst/>
          </a:prstGeom>
          <a:solidFill>
            <a:schemeClr val="bg1"/>
          </a:solidFill>
        </p:spPr>
        <p:txBody>
          <a:bodyPr wrap="square" lIns="0" tIns="0" rIns="0" bIns="0" rtlCol="0">
            <a:noAutofit/>
          </a:bodyPr>
          <a:lstStyle/>
          <a:p>
            <a:r>
              <a:rPr lang="ja-JP" altLang="en-US" sz="1000" dirty="0">
                <a:latin typeface="BIZ UDPゴシック" panose="020B0400000000000000" pitchFamily="50" charset="-128"/>
                <a:ea typeface="BIZ UDPゴシック" panose="020B0400000000000000" pitchFamily="50" charset="-128"/>
              </a:rPr>
              <a:t>ゾーニングのタイプにおいて、対応する基軸を枠で示し、山地災害危険地区の指定状況に応じて施策展開の優先度や適正が高いほど枠内着色を濃く表示している。</a:t>
            </a:r>
            <a:endParaRPr lang="en-US" altLang="ja-JP" sz="1000" dirty="0">
              <a:latin typeface="BIZ UDPゴシック" panose="020B0400000000000000" pitchFamily="50" charset="-128"/>
              <a:ea typeface="BIZ UDPゴシック" panose="020B0400000000000000" pitchFamily="50" charset="-128"/>
            </a:endParaRPr>
          </a:p>
          <a:p>
            <a:r>
              <a:rPr lang="ja-JP" altLang="en-US" sz="1000" dirty="0">
                <a:latin typeface="BIZ UDPゴシック" panose="020B0400000000000000" pitchFamily="50" charset="-128"/>
                <a:ea typeface="BIZ UDPゴシック" panose="020B0400000000000000" pitchFamily="50" charset="-128"/>
              </a:rPr>
              <a:t>なお、点線枠については、例外的に対応することが想定されるものを表している。</a:t>
            </a:r>
          </a:p>
        </p:txBody>
      </p:sp>
      <p:sp>
        <p:nvSpPr>
          <p:cNvPr id="41" name="四角形: 角を丸くする 40">
            <a:extLst>
              <a:ext uri="{FF2B5EF4-FFF2-40B4-BE49-F238E27FC236}">
                <a16:creationId xmlns:a16="http://schemas.microsoft.com/office/drawing/2014/main" id="{FB14D270-DD28-4886-B030-CEF7EE6135AF}"/>
              </a:ext>
            </a:extLst>
          </p:cNvPr>
          <p:cNvSpPr/>
          <p:nvPr/>
        </p:nvSpPr>
        <p:spPr>
          <a:xfrm>
            <a:off x="260654" y="1985512"/>
            <a:ext cx="2811806" cy="283196"/>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nchorCtr="0"/>
          <a:lstStyle/>
          <a:p>
            <a:r>
              <a:rPr kumimoji="1" lang="ja-JP" altLang="en-US" sz="1050" dirty="0">
                <a:solidFill>
                  <a:schemeClr val="accent5">
                    <a:lumMod val="50000"/>
                  </a:schemeClr>
                </a:solidFill>
                <a:latin typeface="BIZ UDゴシック" panose="020B0400000000000000" pitchFamily="49" charset="-128"/>
                <a:ea typeface="BIZ UDゴシック" panose="020B0400000000000000" pitchFamily="49" charset="-128"/>
              </a:rPr>
              <a:t> </a:t>
            </a:r>
            <a:r>
              <a:rPr kumimoji="1" lang="ja-JP" altLang="en-US" sz="1100" b="1" dirty="0">
                <a:solidFill>
                  <a:schemeClr val="accent5">
                    <a:lumMod val="50000"/>
                  </a:schemeClr>
                </a:solidFill>
                <a:latin typeface="BIZ UDゴシック" panose="020B0400000000000000" pitchFamily="49" charset="-128"/>
                <a:ea typeface="BIZ UDゴシック" panose="020B0400000000000000" pitchFamily="49" charset="-128"/>
              </a:rPr>
              <a:t>基軸１ </a:t>
            </a:r>
            <a:r>
              <a:rPr kumimoji="1" lang="ja-JP" altLang="en-US" sz="1200" b="1" dirty="0">
                <a:solidFill>
                  <a:schemeClr val="accent5">
                    <a:lumMod val="50000"/>
                  </a:schemeClr>
                </a:solidFill>
                <a:latin typeface="BIZ UDゴシック" panose="020B0400000000000000" pitchFamily="49" charset="-128"/>
                <a:ea typeface="BIZ UDゴシック" panose="020B0400000000000000" pitchFamily="49" charset="-128"/>
              </a:rPr>
              <a:t>森林防災・減災力の維持・強化</a:t>
            </a:r>
            <a:endParaRPr kumimoji="1" lang="en-US" altLang="ja-JP" sz="1200" b="1" dirty="0">
              <a:solidFill>
                <a:schemeClr val="accent5">
                  <a:lumMod val="50000"/>
                </a:schemeClr>
              </a:solidFill>
              <a:latin typeface="BIZ UDゴシック" panose="020B0400000000000000" pitchFamily="49" charset="-128"/>
              <a:ea typeface="BIZ UDゴシック" panose="020B0400000000000000" pitchFamily="49" charset="-128"/>
            </a:endParaRPr>
          </a:p>
        </p:txBody>
      </p:sp>
      <p:sp>
        <p:nvSpPr>
          <p:cNvPr id="207" name="正方形/長方形 206">
            <a:extLst>
              <a:ext uri="{FF2B5EF4-FFF2-40B4-BE49-F238E27FC236}">
                <a16:creationId xmlns:a16="http://schemas.microsoft.com/office/drawing/2014/main" id="{06C4819F-A7BE-4310-A8D6-0B3C8D83A9DB}"/>
              </a:ext>
            </a:extLst>
          </p:cNvPr>
          <p:cNvSpPr/>
          <p:nvPr/>
        </p:nvSpPr>
        <p:spPr>
          <a:xfrm>
            <a:off x="3125507" y="1757757"/>
            <a:ext cx="1401151" cy="320019"/>
          </a:xfrm>
          <a:prstGeom prst="rect">
            <a:avLst/>
          </a:prstGeom>
          <a:solidFill>
            <a:srgbClr val="90909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latin typeface="BIZ UDゴシック" panose="020B0400000000000000" pitchFamily="49" charset="-128"/>
                <a:ea typeface="BIZ UDゴシック" panose="020B0400000000000000" pitchFamily="49" charset="-128"/>
              </a:rPr>
              <a:t>①防災減災タイプ</a:t>
            </a:r>
          </a:p>
        </p:txBody>
      </p:sp>
      <p:sp>
        <p:nvSpPr>
          <p:cNvPr id="243" name="四角形: 角を丸くする 242">
            <a:extLst>
              <a:ext uri="{FF2B5EF4-FFF2-40B4-BE49-F238E27FC236}">
                <a16:creationId xmlns:a16="http://schemas.microsoft.com/office/drawing/2014/main" id="{0839F28A-241F-4426-8919-6E285AADC3D7}"/>
              </a:ext>
            </a:extLst>
          </p:cNvPr>
          <p:cNvSpPr/>
          <p:nvPr/>
        </p:nvSpPr>
        <p:spPr>
          <a:xfrm>
            <a:off x="274993" y="3845664"/>
            <a:ext cx="3227378" cy="216796"/>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nchorCtr="0"/>
          <a:lstStyle/>
          <a:p>
            <a:r>
              <a:rPr kumimoji="1" lang="ja-JP" altLang="en-US" sz="1050" dirty="0">
                <a:solidFill>
                  <a:schemeClr val="accent6">
                    <a:lumMod val="50000"/>
                  </a:schemeClr>
                </a:solidFill>
                <a:latin typeface="BIZ UDゴシック" panose="020B0400000000000000" pitchFamily="49" charset="-128"/>
                <a:ea typeface="BIZ UDゴシック" panose="020B0400000000000000" pitchFamily="49" charset="-128"/>
              </a:rPr>
              <a:t> </a:t>
            </a:r>
            <a:r>
              <a:rPr kumimoji="1" lang="ja-JP" altLang="en-US" sz="1100" b="1" dirty="0">
                <a:solidFill>
                  <a:schemeClr val="accent6">
                    <a:lumMod val="50000"/>
                  </a:schemeClr>
                </a:solidFill>
                <a:latin typeface="BIZ UDゴシック" panose="020B0400000000000000" pitchFamily="49" charset="-128"/>
                <a:ea typeface="BIZ UDゴシック" panose="020B0400000000000000" pitchFamily="49" charset="-128"/>
              </a:rPr>
              <a:t>基軸４ 森林の維持・保全のための体制づくり</a:t>
            </a:r>
            <a:endParaRPr kumimoji="1" lang="en-US" altLang="ja-JP" sz="1200" b="1"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193" name="正方形/長方形 192">
            <a:extLst>
              <a:ext uri="{FF2B5EF4-FFF2-40B4-BE49-F238E27FC236}">
                <a16:creationId xmlns:a16="http://schemas.microsoft.com/office/drawing/2014/main" id="{1FE701BC-015A-45F0-8A0E-C90A27499708}"/>
              </a:ext>
            </a:extLst>
          </p:cNvPr>
          <p:cNvSpPr/>
          <p:nvPr/>
        </p:nvSpPr>
        <p:spPr>
          <a:xfrm>
            <a:off x="1022515" y="4908994"/>
            <a:ext cx="1804199" cy="118459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自然遷移林の治山対策は、災害復旧や施設維持が中心</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防災力強化のため、必要に応じて、整理伐や簡易な構造物等により自然遷移を補助する施業も行います。</a:t>
            </a:r>
          </a:p>
        </p:txBody>
      </p:sp>
      <p:sp>
        <p:nvSpPr>
          <p:cNvPr id="194" name="正方形/長方形 193">
            <a:extLst>
              <a:ext uri="{FF2B5EF4-FFF2-40B4-BE49-F238E27FC236}">
                <a16:creationId xmlns:a16="http://schemas.microsoft.com/office/drawing/2014/main" id="{C42AAD42-7091-40A5-9445-DA1E88B02887}"/>
              </a:ext>
            </a:extLst>
          </p:cNvPr>
          <p:cNvSpPr/>
          <p:nvPr/>
        </p:nvSpPr>
        <p:spPr>
          <a:xfrm>
            <a:off x="4154977" y="4942864"/>
            <a:ext cx="1989237" cy="152787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傾斜が急であったり、路網条件が悪いなど、現状としては、広葉樹林業を見込まない森林になっているが、経営の見込みが立てば、資源管理林に移行します。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a:t>
            </a:r>
          </a:p>
        </p:txBody>
      </p:sp>
      <p:sp>
        <p:nvSpPr>
          <p:cNvPr id="195" name="正方形/長方形 194">
            <a:extLst>
              <a:ext uri="{FF2B5EF4-FFF2-40B4-BE49-F238E27FC236}">
                <a16:creationId xmlns:a16="http://schemas.microsoft.com/office/drawing/2014/main" id="{1DACBA91-6994-4904-993A-12E120ECE8F4}"/>
              </a:ext>
            </a:extLst>
          </p:cNvPr>
          <p:cNvSpPr/>
          <p:nvPr/>
        </p:nvSpPr>
        <p:spPr>
          <a:xfrm>
            <a:off x="7982289" y="4875164"/>
            <a:ext cx="1828478" cy="111240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　里山林の利活用や景観</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・生態系の保全活動等</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を通じて、森林環境の</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維持保全を支援します。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199" name="正方形/長方形 198">
            <a:extLst>
              <a:ext uri="{FF2B5EF4-FFF2-40B4-BE49-F238E27FC236}">
                <a16:creationId xmlns:a16="http://schemas.microsoft.com/office/drawing/2014/main" id="{B3AD43B1-9BD1-4919-B77E-D45FDA92248B}"/>
              </a:ext>
            </a:extLst>
          </p:cNvPr>
          <p:cNvSpPr/>
          <p:nvPr/>
        </p:nvSpPr>
        <p:spPr>
          <a:xfrm>
            <a:off x="120980" y="4915162"/>
            <a:ext cx="853215" cy="23623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　大阪府</a:t>
            </a:r>
          </a:p>
        </p:txBody>
      </p:sp>
      <p:sp>
        <p:nvSpPr>
          <p:cNvPr id="200" name="正方形/長方形 199">
            <a:extLst>
              <a:ext uri="{FF2B5EF4-FFF2-40B4-BE49-F238E27FC236}">
                <a16:creationId xmlns:a16="http://schemas.microsoft.com/office/drawing/2014/main" id="{3DD9FF79-BE28-40F5-82B0-F47A6F524532}"/>
              </a:ext>
            </a:extLst>
          </p:cNvPr>
          <p:cNvSpPr/>
          <p:nvPr/>
        </p:nvSpPr>
        <p:spPr>
          <a:xfrm>
            <a:off x="3125507" y="4915162"/>
            <a:ext cx="1025069" cy="23623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森林所有者等</a:t>
            </a:r>
          </a:p>
        </p:txBody>
      </p:sp>
      <p:sp>
        <p:nvSpPr>
          <p:cNvPr id="198" name="四角形: 角を丸くする 197">
            <a:extLst>
              <a:ext uri="{FF2B5EF4-FFF2-40B4-BE49-F238E27FC236}">
                <a16:creationId xmlns:a16="http://schemas.microsoft.com/office/drawing/2014/main" id="{321A3BA5-95BF-4AC2-850F-FC6A824DA951}"/>
              </a:ext>
            </a:extLst>
          </p:cNvPr>
          <p:cNvSpPr/>
          <p:nvPr/>
        </p:nvSpPr>
        <p:spPr>
          <a:xfrm>
            <a:off x="2702533" y="3522638"/>
            <a:ext cx="6905216" cy="255203"/>
          </a:xfrm>
          <a:prstGeom prst="roundRect">
            <a:avLst>
              <a:gd name="adj" fmla="val 5612"/>
            </a:avLst>
          </a:prstGeom>
          <a:gradFill flip="none" rotWithShape="1">
            <a:gsLst>
              <a:gs pos="0">
                <a:schemeClr val="accent1">
                  <a:lumMod val="5000"/>
                  <a:lumOff val="95000"/>
                </a:schemeClr>
              </a:gs>
              <a:gs pos="77000">
                <a:schemeClr val="accent4">
                  <a:lumMod val="40000"/>
                  <a:lumOff val="60000"/>
                  <a:alpha val="80000"/>
                </a:schemeClr>
              </a:gs>
              <a:gs pos="100000">
                <a:schemeClr val="accent4">
                  <a:lumMod val="75000"/>
                  <a:alpha val="70000"/>
                </a:schemeClr>
              </a:gs>
            </a:gsLst>
            <a:lin ang="0" scaled="1"/>
            <a:tileRect/>
          </a:grad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pPr algn="ctr"/>
            <a:r>
              <a:rPr kumimoji="1" lang="ja-JP" altLang="en-US" sz="1050" b="1" dirty="0">
                <a:solidFill>
                  <a:schemeClr val="accent4">
                    <a:lumMod val="50000"/>
                  </a:schemeClr>
                </a:solidFill>
                <a:latin typeface="BIZ UDゴシック" panose="020B0400000000000000" pitchFamily="49" charset="-128"/>
                <a:ea typeface="BIZ UDゴシック" panose="020B0400000000000000" pitchFamily="49" charset="-128"/>
              </a:rPr>
              <a:t>多機能森林の維持・保全、里山林の利活用による森林保全</a:t>
            </a:r>
            <a:endParaRPr kumimoji="1" lang="en-US" altLang="ja-JP" sz="1050" b="1" dirty="0">
              <a:solidFill>
                <a:schemeClr val="accent4">
                  <a:lumMod val="50000"/>
                </a:schemeClr>
              </a:solidFill>
              <a:latin typeface="BIZ UDゴシック" panose="020B0400000000000000" pitchFamily="49" charset="-128"/>
              <a:ea typeface="BIZ UDゴシック" panose="020B0400000000000000" pitchFamily="49" charset="-128"/>
            </a:endParaRPr>
          </a:p>
        </p:txBody>
      </p:sp>
      <p:pic>
        <p:nvPicPr>
          <p:cNvPr id="42" name="図 41">
            <a:extLst>
              <a:ext uri="{FF2B5EF4-FFF2-40B4-BE49-F238E27FC236}">
                <a16:creationId xmlns:a16="http://schemas.microsoft.com/office/drawing/2014/main" id="{9D87B308-4339-4AFF-A39F-104B19EE13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58" y="449886"/>
            <a:ext cx="578167" cy="634336"/>
          </a:xfrm>
          <a:prstGeom prst="ellipse">
            <a:avLst/>
          </a:prstGeom>
        </p:spPr>
      </p:pic>
      <p:sp>
        <p:nvSpPr>
          <p:cNvPr id="43" name="四角形: 角を丸くする 42">
            <a:extLst>
              <a:ext uri="{FF2B5EF4-FFF2-40B4-BE49-F238E27FC236}">
                <a16:creationId xmlns:a16="http://schemas.microsoft.com/office/drawing/2014/main" id="{E9D3940D-3B8E-475B-8A13-81D38E66A71E}"/>
              </a:ext>
            </a:extLst>
          </p:cNvPr>
          <p:cNvSpPr/>
          <p:nvPr/>
        </p:nvSpPr>
        <p:spPr>
          <a:xfrm>
            <a:off x="332569" y="3518797"/>
            <a:ext cx="2325766" cy="255203"/>
          </a:xfrm>
          <a:prstGeom prst="roundRect">
            <a:avLst>
              <a:gd name="adj" fmla="val 5612"/>
            </a:avLst>
          </a:prstGeom>
          <a:noFill/>
          <a:ln w="190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r>
              <a:rPr kumimoji="1" lang="ja-JP" altLang="en-US" sz="1050" dirty="0">
                <a:solidFill>
                  <a:schemeClr val="accent4">
                    <a:lumMod val="50000"/>
                  </a:schemeClr>
                </a:solidFill>
                <a:latin typeface="BIZ UDゴシック" panose="020B0400000000000000" pitchFamily="49" charset="-128"/>
                <a:ea typeface="BIZ UDゴシック" panose="020B0400000000000000" pitchFamily="49" charset="-128"/>
              </a:rPr>
              <a:t>（基軸１での対応を優先）</a:t>
            </a:r>
            <a:endParaRPr kumimoji="1" lang="en-US" altLang="ja-JP" sz="1050" dirty="0">
              <a:solidFill>
                <a:schemeClr val="accent4">
                  <a:lumMod val="50000"/>
                </a:schemeClr>
              </a:solidFill>
              <a:latin typeface="BIZ UDゴシック" panose="020B0400000000000000" pitchFamily="49" charset="-128"/>
              <a:ea typeface="BIZ UDゴシック" panose="020B0400000000000000" pitchFamily="49" charset="-128"/>
            </a:endParaRPr>
          </a:p>
        </p:txBody>
      </p:sp>
      <p:pic>
        <p:nvPicPr>
          <p:cNvPr id="44" name="図 43">
            <a:extLst>
              <a:ext uri="{FF2B5EF4-FFF2-40B4-BE49-F238E27FC236}">
                <a16:creationId xmlns:a16="http://schemas.microsoft.com/office/drawing/2014/main" id="{0D1CF71D-F5A8-45F1-9921-BBE77E84A1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1384" y="5520257"/>
            <a:ext cx="1800000" cy="1248750"/>
          </a:xfrm>
          <a:prstGeom prst="rect">
            <a:avLst/>
          </a:prstGeom>
        </p:spPr>
      </p:pic>
      <p:sp>
        <p:nvSpPr>
          <p:cNvPr id="45" name="正方形/長方形 44">
            <a:extLst>
              <a:ext uri="{FF2B5EF4-FFF2-40B4-BE49-F238E27FC236}">
                <a16:creationId xmlns:a16="http://schemas.microsoft.com/office/drawing/2014/main" id="{A9FE0689-B1DE-4C3B-8DEE-1ABF1B13C698}"/>
              </a:ext>
            </a:extLst>
          </p:cNvPr>
          <p:cNvSpPr/>
          <p:nvPr/>
        </p:nvSpPr>
        <p:spPr>
          <a:xfrm>
            <a:off x="6493267" y="4892379"/>
            <a:ext cx="1341040" cy="23623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　市町村・企業等</a:t>
            </a:r>
          </a:p>
        </p:txBody>
      </p:sp>
      <p:sp>
        <p:nvSpPr>
          <p:cNvPr id="47" name="四角形: 角を丸くする 46">
            <a:extLst>
              <a:ext uri="{FF2B5EF4-FFF2-40B4-BE49-F238E27FC236}">
                <a16:creationId xmlns:a16="http://schemas.microsoft.com/office/drawing/2014/main" id="{5EFC966E-BEA4-455B-AABA-6F2AD5EAD29A}"/>
              </a:ext>
            </a:extLst>
          </p:cNvPr>
          <p:cNvSpPr/>
          <p:nvPr/>
        </p:nvSpPr>
        <p:spPr>
          <a:xfrm>
            <a:off x="260653" y="3251049"/>
            <a:ext cx="3021389" cy="255203"/>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nchorCtr="0"/>
          <a:lstStyle/>
          <a:p>
            <a:r>
              <a:rPr kumimoji="1" lang="ja-JP" altLang="en-US" sz="1050" dirty="0">
                <a:solidFill>
                  <a:schemeClr val="accent4">
                    <a:lumMod val="75000"/>
                  </a:schemeClr>
                </a:solidFill>
                <a:latin typeface="BIZ UDゴシック" panose="020B0400000000000000" pitchFamily="49" charset="-128"/>
                <a:ea typeface="BIZ UDゴシック" panose="020B0400000000000000" pitchFamily="49" charset="-128"/>
              </a:rPr>
              <a:t> </a:t>
            </a:r>
            <a:r>
              <a:rPr kumimoji="1" lang="ja-JP" altLang="en-US" sz="1100" b="1" dirty="0">
                <a:solidFill>
                  <a:schemeClr val="accent4">
                    <a:lumMod val="75000"/>
                  </a:schemeClr>
                </a:solidFill>
                <a:latin typeface="BIZ UDゴシック" panose="020B0400000000000000" pitchFamily="49" charset="-128"/>
                <a:ea typeface="BIZ UDゴシック" panose="020B0400000000000000" pitchFamily="49" charset="-128"/>
              </a:rPr>
              <a:t>基軸３ 多様性の高い森林の維持・増進</a:t>
            </a:r>
            <a:endParaRPr kumimoji="1" lang="en-US" altLang="ja-JP" sz="1200" b="1" dirty="0">
              <a:solidFill>
                <a:schemeClr val="accent4">
                  <a:lumMod val="75000"/>
                </a:schemeClr>
              </a:solidFill>
              <a:latin typeface="BIZ UDゴシック" panose="020B0400000000000000" pitchFamily="49" charset="-128"/>
              <a:ea typeface="BIZ UDゴシック" panose="020B0400000000000000" pitchFamily="49" charset="-128"/>
            </a:endParaRPr>
          </a:p>
        </p:txBody>
      </p:sp>
      <p:sp>
        <p:nvSpPr>
          <p:cNvPr id="49" name="スライド番号プレースホルダー 10">
            <a:extLst>
              <a:ext uri="{FF2B5EF4-FFF2-40B4-BE49-F238E27FC236}">
                <a16:creationId xmlns:a16="http://schemas.microsoft.com/office/drawing/2014/main" id="{3917B3FB-695D-4F34-B529-E439BD842FE2}"/>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46</a:t>
            </a:fld>
            <a:endParaRPr kumimoji="1" lang="ja-JP" altLang="en-US" sz="2000" b="1" dirty="0"/>
          </a:p>
        </p:txBody>
      </p:sp>
      <p:sp>
        <p:nvSpPr>
          <p:cNvPr id="50" name="正方形/長方形 49">
            <a:extLst>
              <a:ext uri="{FF2B5EF4-FFF2-40B4-BE49-F238E27FC236}">
                <a16:creationId xmlns:a16="http://schemas.microsoft.com/office/drawing/2014/main" id="{672F0598-EC1B-4FA5-8D19-5CAEA5DABD28}"/>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第５章　取り組みの展開方法</a:t>
            </a:r>
          </a:p>
        </p:txBody>
      </p:sp>
      <p:pic>
        <p:nvPicPr>
          <p:cNvPr id="48" name="図 47">
            <a:extLst>
              <a:ext uri="{FF2B5EF4-FFF2-40B4-BE49-F238E27FC236}">
                <a16:creationId xmlns:a16="http://schemas.microsoft.com/office/drawing/2014/main" id="{FCCD34DB-FC3D-4BD1-B63D-8400C42778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72" y="5151392"/>
            <a:ext cx="1198436" cy="1564027"/>
          </a:xfrm>
          <a:prstGeom prst="rect">
            <a:avLst/>
          </a:prstGeom>
        </p:spPr>
      </p:pic>
      <p:pic>
        <p:nvPicPr>
          <p:cNvPr id="51" name="図 50">
            <a:extLst>
              <a:ext uri="{FF2B5EF4-FFF2-40B4-BE49-F238E27FC236}">
                <a16:creationId xmlns:a16="http://schemas.microsoft.com/office/drawing/2014/main" id="{B402204D-5527-4540-B518-860EFA2E93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52" name="図 51">
            <a:extLst>
              <a:ext uri="{FF2B5EF4-FFF2-40B4-BE49-F238E27FC236}">
                <a16:creationId xmlns:a16="http://schemas.microsoft.com/office/drawing/2014/main" id="{0B4AE956-706D-41FA-8094-FEE98157EF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53" name="図 52">
            <a:extLst>
              <a:ext uri="{FF2B5EF4-FFF2-40B4-BE49-F238E27FC236}">
                <a16:creationId xmlns:a16="http://schemas.microsoft.com/office/drawing/2014/main" id="{78684E54-D03A-4A21-8F0C-E23E8E6BAED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54" name="図 53">
            <a:extLst>
              <a:ext uri="{FF2B5EF4-FFF2-40B4-BE49-F238E27FC236}">
                <a16:creationId xmlns:a16="http://schemas.microsoft.com/office/drawing/2014/main" id="{95669EC4-DBFB-4B24-A0EB-3575216D804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55" name="図 54">
            <a:extLst>
              <a:ext uri="{FF2B5EF4-FFF2-40B4-BE49-F238E27FC236}">
                <a16:creationId xmlns:a16="http://schemas.microsoft.com/office/drawing/2014/main" id="{0AA6754E-4B4D-472A-BE1B-B6415521901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6" name="図 55">
            <a:extLst>
              <a:ext uri="{FF2B5EF4-FFF2-40B4-BE49-F238E27FC236}">
                <a16:creationId xmlns:a16="http://schemas.microsoft.com/office/drawing/2014/main" id="{073B4C40-E63B-4838-AED2-02658E8C762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7" name="図 56">
            <a:extLst>
              <a:ext uri="{FF2B5EF4-FFF2-40B4-BE49-F238E27FC236}">
                <a16:creationId xmlns:a16="http://schemas.microsoft.com/office/drawing/2014/main" id="{01E0078A-93EF-4C62-8933-69C458690A8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67" name="Picture 2">
            <a:extLst>
              <a:ext uri="{FF2B5EF4-FFF2-40B4-BE49-F238E27FC236}">
                <a16:creationId xmlns:a16="http://schemas.microsoft.com/office/drawing/2014/main" id="{36393BB4-65B4-49DD-9C56-DBCF064BD4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a:extLst>
              <a:ext uri="{FF2B5EF4-FFF2-40B4-BE49-F238E27FC236}">
                <a16:creationId xmlns:a16="http://schemas.microsoft.com/office/drawing/2014/main" id="{10FA8EDD-392A-4156-B7EE-30D377CC5DB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590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C3052F34-2662-4B1C-BD86-C750CEFA0B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66985"/>
            <a:ext cx="9906000" cy="5605541"/>
          </a:xfrm>
          <a:prstGeom prst="rect">
            <a:avLst/>
          </a:prstGeom>
        </p:spPr>
      </p:pic>
      <p:pic>
        <p:nvPicPr>
          <p:cNvPr id="22" name="図 21">
            <a:extLst>
              <a:ext uri="{FF2B5EF4-FFF2-40B4-BE49-F238E27FC236}">
                <a16:creationId xmlns:a16="http://schemas.microsoft.com/office/drawing/2014/main" id="{4450C803-B3E1-40CE-9738-15ED70CEF8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00864" y="6324519"/>
            <a:ext cx="2065020" cy="383089"/>
          </a:xfrm>
          <a:prstGeom prst="rect">
            <a:avLst/>
          </a:prstGeom>
        </p:spPr>
      </p:pic>
      <p:sp>
        <p:nvSpPr>
          <p:cNvPr id="31" name="フリーフォーム: 図形 30">
            <a:extLst>
              <a:ext uri="{FF2B5EF4-FFF2-40B4-BE49-F238E27FC236}">
                <a16:creationId xmlns:a16="http://schemas.microsoft.com/office/drawing/2014/main" id="{F17B3AD1-6E85-4BD4-87F2-0FAA93FEFCB6}"/>
              </a:ext>
            </a:extLst>
          </p:cNvPr>
          <p:cNvSpPr/>
          <p:nvPr/>
        </p:nvSpPr>
        <p:spPr>
          <a:xfrm>
            <a:off x="7070498" y="765054"/>
            <a:ext cx="1699779" cy="2044988"/>
          </a:xfrm>
          <a:custGeom>
            <a:avLst/>
            <a:gdLst>
              <a:gd name="connsiteX0" fmla="*/ 1711037 w 1731818"/>
              <a:gd name="connsiteY0" fmla="*/ 6927 h 2098963"/>
              <a:gd name="connsiteX1" fmla="*/ 1731818 w 1731818"/>
              <a:gd name="connsiteY1" fmla="*/ 256309 h 2098963"/>
              <a:gd name="connsiteX2" fmla="*/ 1662546 w 1731818"/>
              <a:gd name="connsiteY2" fmla="*/ 512618 h 2098963"/>
              <a:gd name="connsiteX3" fmla="*/ 1683328 w 1731818"/>
              <a:gd name="connsiteY3" fmla="*/ 678873 h 2098963"/>
              <a:gd name="connsiteX4" fmla="*/ 1641764 w 1731818"/>
              <a:gd name="connsiteY4" fmla="*/ 748145 h 2098963"/>
              <a:gd name="connsiteX5" fmla="*/ 1586346 w 1731818"/>
              <a:gd name="connsiteY5" fmla="*/ 782782 h 2098963"/>
              <a:gd name="connsiteX6" fmla="*/ 1600200 w 1731818"/>
              <a:gd name="connsiteY6" fmla="*/ 990600 h 2098963"/>
              <a:gd name="connsiteX7" fmla="*/ 1600200 w 1731818"/>
              <a:gd name="connsiteY7" fmla="*/ 1066800 h 2098963"/>
              <a:gd name="connsiteX8" fmla="*/ 1579418 w 1731818"/>
              <a:gd name="connsiteY8" fmla="*/ 1149927 h 2098963"/>
              <a:gd name="connsiteX9" fmla="*/ 1510146 w 1731818"/>
              <a:gd name="connsiteY9" fmla="*/ 1246909 h 2098963"/>
              <a:gd name="connsiteX10" fmla="*/ 1447800 w 1731818"/>
              <a:gd name="connsiteY10" fmla="*/ 1357745 h 2098963"/>
              <a:gd name="connsiteX11" fmla="*/ 1427018 w 1731818"/>
              <a:gd name="connsiteY11" fmla="*/ 1447800 h 2098963"/>
              <a:gd name="connsiteX12" fmla="*/ 1427018 w 1731818"/>
              <a:gd name="connsiteY12" fmla="*/ 1607127 h 2098963"/>
              <a:gd name="connsiteX13" fmla="*/ 1427018 w 1731818"/>
              <a:gd name="connsiteY13" fmla="*/ 1794163 h 2098963"/>
              <a:gd name="connsiteX14" fmla="*/ 1392382 w 1731818"/>
              <a:gd name="connsiteY14" fmla="*/ 1918854 h 2098963"/>
              <a:gd name="connsiteX15" fmla="*/ 1392382 w 1731818"/>
              <a:gd name="connsiteY15" fmla="*/ 2036618 h 2098963"/>
              <a:gd name="connsiteX16" fmla="*/ 1253837 w 1731818"/>
              <a:gd name="connsiteY16" fmla="*/ 2098963 h 2098963"/>
              <a:gd name="connsiteX17" fmla="*/ 1143000 w 1731818"/>
              <a:gd name="connsiteY17" fmla="*/ 1863436 h 2098963"/>
              <a:gd name="connsiteX18" fmla="*/ 1143000 w 1731818"/>
              <a:gd name="connsiteY18" fmla="*/ 1738745 h 2098963"/>
              <a:gd name="connsiteX19" fmla="*/ 1087582 w 1731818"/>
              <a:gd name="connsiteY19" fmla="*/ 1579418 h 2098963"/>
              <a:gd name="connsiteX20" fmla="*/ 997528 w 1731818"/>
              <a:gd name="connsiteY20" fmla="*/ 1267691 h 2098963"/>
              <a:gd name="connsiteX21" fmla="*/ 914400 w 1731818"/>
              <a:gd name="connsiteY21" fmla="*/ 1253836 h 2098963"/>
              <a:gd name="connsiteX22" fmla="*/ 706582 w 1731818"/>
              <a:gd name="connsiteY22" fmla="*/ 1039091 h 2098963"/>
              <a:gd name="connsiteX23" fmla="*/ 526473 w 1731818"/>
              <a:gd name="connsiteY23" fmla="*/ 1046018 h 2098963"/>
              <a:gd name="connsiteX24" fmla="*/ 498764 w 1731818"/>
              <a:gd name="connsiteY24" fmla="*/ 942109 h 2098963"/>
              <a:gd name="connsiteX25" fmla="*/ 367146 w 1731818"/>
              <a:gd name="connsiteY25" fmla="*/ 782782 h 2098963"/>
              <a:gd name="connsiteX26" fmla="*/ 367146 w 1731818"/>
              <a:gd name="connsiteY26" fmla="*/ 782782 h 2098963"/>
              <a:gd name="connsiteX27" fmla="*/ 484909 w 1731818"/>
              <a:gd name="connsiteY27" fmla="*/ 651163 h 2098963"/>
              <a:gd name="connsiteX28" fmla="*/ 505691 w 1731818"/>
              <a:gd name="connsiteY28" fmla="*/ 540327 h 2098963"/>
              <a:gd name="connsiteX29" fmla="*/ 360218 w 1731818"/>
              <a:gd name="connsiteY29" fmla="*/ 325582 h 2098963"/>
              <a:gd name="connsiteX30" fmla="*/ 221673 w 1731818"/>
              <a:gd name="connsiteY30" fmla="*/ 304800 h 2098963"/>
              <a:gd name="connsiteX31" fmla="*/ 41564 w 1731818"/>
              <a:gd name="connsiteY31" fmla="*/ 131618 h 2098963"/>
              <a:gd name="connsiteX32" fmla="*/ 0 w 1731818"/>
              <a:gd name="connsiteY32" fmla="*/ 103909 h 2098963"/>
              <a:gd name="connsiteX33" fmla="*/ 41564 w 1731818"/>
              <a:gd name="connsiteY33" fmla="*/ 0 h 2098963"/>
              <a:gd name="connsiteX34" fmla="*/ 1711037 w 1731818"/>
              <a:gd name="connsiteY34" fmla="*/ 6927 h 2098963"/>
              <a:gd name="connsiteX0" fmla="*/ 1711037 w 1731818"/>
              <a:gd name="connsiteY0" fmla="*/ 0 h 2092036"/>
              <a:gd name="connsiteX1" fmla="*/ 1731818 w 1731818"/>
              <a:gd name="connsiteY1" fmla="*/ 249382 h 2092036"/>
              <a:gd name="connsiteX2" fmla="*/ 1662546 w 1731818"/>
              <a:gd name="connsiteY2" fmla="*/ 505691 h 2092036"/>
              <a:gd name="connsiteX3" fmla="*/ 1683328 w 1731818"/>
              <a:gd name="connsiteY3" fmla="*/ 671946 h 2092036"/>
              <a:gd name="connsiteX4" fmla="*/ 1641764 w 1731818"/>
              <a:gd name="connsiteY4" fmla="*/ 741218 h 2092036"/>
              <a:gd name="connsiteX5" fmla="*/ 1586346 w 1731818"/>
              <a:gd name="connsiteY5" fmla="*/ 775855 h 2092036"/>
              <a:gd name="connsiteX6" fmla="*/ 1600200 w 1731818"/>
              <a:gd name="connsiteY6" fmla="*/ 983673 h 2092036"/>
              <a:gd name="connsiteX7" fmla="*/ 1600200 w 1731818"/>
              <a:gd name="connsiteY7" fmla="*/ 1059873 h 2092036"/>
              <a:gd name="connsiteX8" fmla="*/ 1579418 w 1731818"/>
              <a:gd name="connsiteY8" fmla="*/ 1143000 h 2092036"/>
              <a:gd name="connsiteX9" fmla="*/ 1510146 w 1731818"/>
              <a:gd name="connsiteY9" fmla="*/ 1239982 h 2092036"/>
              <a:gd name="connsiteX10" fmla="*/ 1447800 w 1731818"/>
              <a:gd name="connsiteY10" fmla="*/ 1350818 h 2092036"/>
              <a:gd name="connsiteX11" fmla="*/ 1427018 w 1731818"/>
              <a:gd name="connsiteY11" fmla="*/ 1440873 h 2092036"/>
              <a:gd name="connsiteX12" fmla="*/ 1427018 w 1731818"/>
              <a:gd name="connsiteY12" fmla="*/ 1600200 h 2092036"/>
              <a:gd name="connsiteX13" fmla="*/ 1427018 w 1731818"/>
              <a:gd name="connsiteY13" fmla="*/ 1787236 h 2092036"/>
              <a:gd name="connsiteX14" fmla="*/ 1392382 w 1731818"/>
              <a:gd name="connsiteY14" fmla="*/ 1911927 h 2092036"/>
              <a:gd name="connsiteX15" fmla="*/ 1392382 w 1731818"/>
              <a:gd name="connsiteY15" fmla="*/ 2029691 h 2092036"/>
              <a:gd name="connsiteX16" fmla="*/ 1253837 w 1731818"/>
              <a:gd name="connsiteY16" fmla="*/ 2092036 h 2092036"/>
              <a:gd name="connsiteX17" fmla="*/ 1143000 w 1731818"/>
              <a:gd name="connsiteY17" fmla="*/ 1856509 h 2092036"/>
              <a:gd name="connsiteX18" fmla="*/ 1143000 w 1731818"/>
              <a:gd name="connsiteY18" fmla="*/ 1731818 h 2092036"/>
              <a:gd name="connsiteX19" fmla="*/ 1087582 w 1731818"/>
              <a:gd name="connsiteY19" fmla="*/ 1572491 h 2092036"/>
              <a:gd name="connsiteX20" fmla="*/ 997528 w 1731818"/>
              <a:gd name="connsiteY20" fmla="*/ 1260764 h 2092036"/>
              <a:gd name="connsiteX21" fmla="*/ 914400 w 1731818"/>
              <a:gd name="connsiteY21" fmla="*/ 1246909 h 2092036"/>
              <a:gd name="connsiteX22" fmla="*/ 706582 w 1731818"/>
              <a:gd name="connsiteY22" fmla="*/ 1032164 h 2092036"/>
              <a:gd name="connsiteX23" fmla="*/ 526473 w 1731818"/>
              <a:gd name="connsiteY23" fmla="*/ 1039091 h 2092036"/>
              <a:gd name="connsiteX24" fmla="*/ 498764 w 1731818"/>
              <a:gd name="connsiteY24" fmla="*/ 935182 h 2092036"/>
              <a:gd name="connsiteX25" fmla="*/ 367146 w 1731818"/>
              <a:gd name="connsiteY25" fmla="*/ 775855 h 2092036"/>
              <a:gd name="connsiteX26" fmla="*/ 367146 w 1731818"/>
              <a:gd name="connsiteY26" fmla="*/ 775855 h 2092036"/>
              <a:gd name="connsiteX27" fmla="*/ 484909 w 1731818"/>
              <a:gd name="connsiteY27" fmla="*/ 644236 h 2092036"/>
              <a:gd name="connsiteX28" fmla="*/ 505691 w 1731818"/>
              <a:gd name="connsiteY28" fmla="*/ 533400 h 2092036"/>
              <a:gd name="connsiteX29" fmla="*/ 360218 w 1731818"/>
              <a:gd name="connsiteY29" fmla="*/ 318655 h 2092036"/>
              <a:gd name="connsiteX30" fmla="*/ 221673 w 1731818"/>
              <a:gd name="connsiteY30" fmla="*/ 297873 h 2092036"/>
              <a:gd name="connsiteX31" fmla="*/ 41564 w 1731818"/>
              <a:gd name="connsiteY31" fmla="*/ 124691 h 2092036"/>
              <a:gd name="connsiteX32" fmla="*/ 0 w 1731818"/>
              <a:gd name="connsiteY32" fmla="*/ 96982 h 2092036"/>
              <a:gd name="connsiteX33" fmla="*/ 16164 w 1731818"/>
              <a:gd name="connsiteY33" fmla="*/ 24823 h 2092036"/>
              <a:gd name="connsiteX34" fmla="*/ 1711037 w 1731818"/>
              <a:gd name="connsiteY34" fmla="*/ 0 h 2092036"/>
              <a:gd name="connsiteX0" fmla="*/ 1704687 w 1731818"/>
              <a:gd name="connsiteY0" fmla="*/ 19627 h 2067213"/>
              <a:gd name="connsiteX1" fmla="*/ 1731818 w 1731818"/>
              <a:gd name="connsiteY1" fmla="*/ 224559 h 2067213"/>
              <a:gd name="connsiteX2" fmla="*/ 1662546 w 1731818"/>
              <a:gd name="connsiteY2" fmla="*/ 480868 h 2067213"/>
              <a:gd name="connsiteX3" fmla="*/ 1683328 w 1731818"/>
              <a:gd name="connsiteY3" fmla="*/ 647123 h 2067213"/>
              <a:gd name="connsiteX4" fmla="*/ 1641764 w 1731818"/>
              <a:gd name="connsiteY4" fmla="*/ 716395 h 2067213"/>
              <a:gd name="connsiteX5" fmla="*/ 1586346 w 1731818"/>
              <a:gd name="connsiteY5" fmla="*/ 751032 h 2067213"/>
              <a:gd name="connsiteX6" fmla="*/ 1600200 w 1731818"/>
              <a:gd name="connsiteY6" fmla="*/ 958850 h 2067213"/>
              <a:gd name="connsiteX7" fmla="*/ 1600200 w 1731818"/>
              <a:gd name="connsiteY7" fmla="*/ 1035050 h 2067213"/>
              <a:gd name="connsiteX8" fmla="*/ 1579418 w 1731818"/>
              <a:gd name="connsiteY8" fmla="*/ 1118177 h 2067213"/>
              <a:gd name="connsiteX9" fmla="*/ 1510146 w 1731818"/>
              <a:gd name="connsiteY9" fmla="*/ 1215159 h 2067213"/>
              <a:gd name="connsiteX10" fmla="*/ 1447800 w 1731818"/>
              <a:gd name="connsiteY10" fmla="*/ 1325995 h 2067213"/>
              <a:gd name="connsiteX11" fmla="*/ 1427018 w 1731818"/>
              <a:gd name="connsiteY11" fmla="*/ 1416050 h 2067213"/>
              <a:gd name="connsiteX12" fmla="*/ 1427018 w 1731818"/>
              <a:gd name="connsiteY12" fmla="*/ 1575377 h 2067213"/>
              <a:gd name="connsiteX13" fmla="*/ 1427018 w 1731818"/>
              <a:gd name="connsiteY13" fmla="*/ 1762413 h 2067213"/>
              <a:gd name="connsiteX14" fmla="*/ 1392382 w 1731818"/>
              <a:gd name="connsiteY14" fmla="*/ 1887104 h 2067213"/>
              <a:gd name="connsiteX15" fmla="*/ 1392382 w 1731818"/>
              <a:gd name="connsiteY15" fmla="*/ 2004868 h 2067213"/>
              <a:gd name="connsiteX16" fmla="*/ 1253837 w 1731818"/>
              <a:gd name="connsiteY16" fmla="*/ 2067213 h 2067213"/>
              <a:gd name="connsiteX17" fmla="*/ 1143000 w 1731818"/>
              <a:gd name="connsiteY17" fmla="*/ 1831686 h 2067213"/>
              <a:gd name="connsiteX18" fmla="*/ 1143000 w 1731818"/>
              <a:gd name="connsiteY18" fmla="*/ 1706995 h 2067213"/>
              <a:gd name="connsiteX19" fmla="*/ 1087582 w 1731818"/>
              <a:gd name="connsiteY19" fmla="*/ 1547668 h 2067213"/>
              <a:gd name="connsiteX20" fmla="*/ 997528 w 1731818"/>
              <a:gd name="connsiteY20" fmla="*/ 1235941 h 2067213"/>
              <a:gd name="connsiteX21" fmla="*/ 914400 w 1731818"/>
              <a:gd name="connsiteY21" fmla="*/ 1222086 h 2067213"/>
              <a:gd name="connsiteX22" fmla="*/ 706582 w 1731818"/>
              <a:gd name="connsiteY22" fmla="*/ 1007341 h 2067213"/>
              <a:gd name="connsiteX23" fmla="*/ 526473 w 1731818"/>
              <a:gd name="connsiteY23" fmla="*/ 1014268 h 2067213"/>
              <a:gd name="connsiteX24" fmla="*/ 498764 w 1731818"/>
              <a:gd name="connsiteY24" fmla="*/ 910359 h 2067213"/>
              <a:gd name="connsiteX25" fmla="*/ 367146 w 1731818"/>
              <a:gd name="connsiteY25" fmla="*/ 751032 h 2067213"/>
              <a:gd name="connsiteX26" fmla="*/ 367146 w 1731818"/>
              <a:gd name="connsiteY26" fmla="*/ 751032 h 2067213"/>
              <a:gd name="connsiteX27" fmla="*/ 484909 w 1731818"/>
              <a:gd name="connsiteY27" fmla="*/ 619413 h 2067213"/>
              <a:gd name="connsiteX28" fmla="*/ 505691 w 1731818"/>
              <a:gd name="connsiteY28" fmla="*/ 508577 h 2067213"/>
              <a:gd name="connsiteX29" fmla="*/ 360218 w 1731818"/>
              <a:gd name="connsiteY29" fmla="*/ 293832 h 2067213"/>
              <a:gd name="connsiteX30" fmla="*/ 221673 w 1731818"/>
              <a:gd name="connsiteY30" fmla="*/ 273050 h 2067213"/>
              <a:gd name="connsiteX31" fmla="*/ 41564 w 1731818"/>
              <a:gd name="connsiteY31" fmla="*/ 99868 h 2067213"/>
              <a:gd name="connsiteX32" fmla="*/ 0 w 1731818"/>
              <a:gd name="connsiteY32" fmla="*/ 72159 h 2067213"/>
              <a:gd name="connsiteX33" fmla="*/ 16164 w 1731818"/>
              <a:gd name="connsiteY33" fmla="*/ 0 h 2067213"/>
              <a:gd name="connsiteX34" fmla="*/ 1704687 w 1731818"/>
              <a:gd name="connsiteY34" fmla="*/ 19627 h 2067213"/>
              <a:gd name="connsiteX0" fmla="*/ 1711037 w 1731818"/>
              <a:gd name="connsiteY0" fmla="*/ 38677 h 2067213"/>
              <a:gd name="connsiteX1" fmla="*/ 1731818 w 1731818"/>
              <a:gd name="connsiteY1" fmla="*/ 224559 h 2067213"/>
              <a:gd name="connsiteX2" fmla="*/ 1662546 w 1731818"/>
              <a:gd name="connsiteY2" fmla="*/ 480868 h 2067213"/>
              <a:gd name="connsiteX3" fmla="*/ 1683328 w 1731818"/>
              <a:gd name="connsiteY3" fmla="*/ 647123 h 2067213"/>
              <a:gd name="connsiteX4" fmla="*/ 1641764 w 1731818"/>
              <a:gd name="connsiteY4" fmla="*/ 716395 h 2067213"/>
              <a:gd name="connsiteX5" fmla="*/ 1586346 w 1731818"/>
              <a:gd name="connsiteY5" fmla="*/ 751032 h 2067213"/>
              <a:gd name="connsiteX6" fmla="*/ 1600200 w 1731818"/>
              <a:gd name="connsiteY6" fmla="*/ 958850 h 2067213"/>
              <a:gd name="connsiteX7" fmla="*/ 1600200 w 1731818"/>
              <a:gd name="connsiteY7" fmla="*/ 1035050 h 2067213"/>
              <a:gd name="connsiteX8" fmla="*/ 1579418 w 1731818"/>
              <a:gd name="connsiteY8" fmla="*/ 1118177 h 2067213"/>
              <a:gd name="connsiteX9" fmla="*/ 1510146 w 1731818"/>
              <a:gd name="connsiteY9" fmla="*/ 1215159 h 2067213"/>
              <a:gd name="connsiteX10" fmla="*/ 1447800 w 1731818"/>
              <a:gd name="connsiteY10" fmla="*/ 1325995 h 2067213"/>
              <a:gd name="connsiteX11" fmla="*/ 1427018 w 1731818"/>
              <a:gd name="connsiteY11" fmla="*/ 1416050 h 2067213"/>
              <a:gd name="connsiteX12" fmla="*/ 1427018 w 1731818"/>
              <a:gd name="connsiteY12" fmla="*/ 1575377 h 2067213"/>
              <a:gd name="connsiteX13" fmla="*/ 1427018 w 1731818"/>
              <a:gd name="connsiteY13" fmla="*/ 1762413 h 2067213"/>
              <a:gd name="connsiteX14" fmla="*/ 1392382 w 1731818"/>
              <a:gd name="connsiteY14" fmla="*/ 1887104 h 2067213"/>
              <a:gd name="connsiteX15" fmla="*/ 1392382 w 1731818"/>
              <a:gd name="connsiteY15" fmla="*/ 2004868 h 2067213"/>
              <a:gd name="connsiteX16" fmla="*/ 1253837 w 1731818"/>
              <a:gd name="connsiteY16" fmla="*/ 2067213 h 2067213"/>
              <a:gd name="connsiteX17" fmla="*/ 1143000 w 1731818"/>
              <a:gd name="connsiteY17" fmla="*/ 1831686 h 2067213"/>
              <a:gd name="connsiteX18" fmla="*/ 1143000 w 1731818"/>
              <a:gd name="connsiteY18" fmla="*/ 1706995 h 2067213"/>
              <a:gd name="connsiteX19" fmla="*/ 1087582 w 1731818"/>
              <a:gd name="connsiteY19" fmla="*/ 1547668 h 2067213"/>
              <a:gd name="connsiteX20" fmla="*/ 997528 w 1731818"/>
              <a:gd name="connsiteY20" fmla="*/ 1235941 h 2067213"/>
              <a:gd name="connsiteX21" fmla="*/ 914400 w 1731818"/>
              <a:gd name="connsiteY21" fmla="*/ 1222086 h 2067213"/>
              <a:gd name="connsiteX22" fmla="*/ 706582 w 1731818"/>
              <a:gd name="connsiteY22" fmla="*/ 1007341 h 2067213"/>
              <a:gd name="connsiteX23" fmla="*/ 526473 w 1731818"/>
              <a:gd name="connsiteY23" fmla="*/ 1014268 h 2067213"/>
              <a:gd name="connsiteX24" fmla="*/ 498764 w 1731818"/>
              <a:gd name="connsiteY24" fmla="*/ 910359 h 2067213"/>
              <a:gd name="connsiteX25" fmla="*/ 367146 w 1731818"/>
              <a:gd name="connsiteY25" fmla="*/ 751032 h 2067213"/>
              <a:gd name="connsiteX26" fmla="*/ 367146 w 1731818"/>
              <a:gd name="connsiteY26" fmla="*/ 751032 h 2067213"/>
              <a:gd name="connsiteX27" fmla="*/ 484909 w 1731818"/>
              <a:gd name="connsiteY27" fmla="*/ 619413 h 2067213"/>
              <a:gd name="connsiteX28" fmla="*/ 505691 w 1731818"/>
              <a:gd name="connsiteY28" fmla="*/ 508577 h 2067213"/>
              <a:gd name="connsiteX29" fmla="*/ 360218 w 1731818"/>
              <a:gd name="connsiteY29" fmla="*/ 293832 h 2067213"/>
              <a:gd name="connsiteX30" fmla="*/ 221673 w 1731818"/>
              <a:gd name="connsiteY30" fmla="*/ 273050 h 2067213"/>
              <a:gd name="connsiteX31" fmla="*/ 41564 w 1731818"/>
              <a:gd name="connsiteY31" fmla="*/ 99868 h 2067213"/>
              <a:gd name="connsiteX32" fmla="*/ 0 w 1731818"/>
              <a:gd name="connsiteY32" fmla="*/ 72159 h 2067213"/>
              <a:gd name="connsiteX33" fmla="*/ 16164 w 1731818"/>
              <a:gd name="connsiteY33" fmla="*/ 0 h 2067213"/>
              <a:gd name="connsiteX34" fmla="*/ 1711037 w 1731818"/>
              <a:gd name="connsiteY34" fmla="*/ 38677 h 206721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14400 w 1731818"/>
              <a:gd name="connsiteY21" fmla="*/ 1190336 h 2035463"/>
              <a:gd name="connsiteX22" fmla="*/ 706582 w 1731818"/>
              <a:gd name="connsiteY22" fmla="*/ 975591 h 2035463"/>
              <a:gd name="connsiteX23" fmla="*/ 526473 w 1731818"/>
              <a:gd name="connsiteY23" fmla="*/ 982518 h 2035463"/>
              <a:gd name="connsiteX24" fmla="*/ 498764 w 1731818"/>
              <a:gd name="connsiteY24" fmla="*/ 878609 h 2035463"/>
              <a:gd name="connsiteX25" fmla="*/ 367146 w 1731818"/>
              <a:gd name="connsiteY25" fmla="*/ 719282 h 2035463"/>
              <a:gd name="connsiteX26" fmla="*/ 367146 w 1731818"/>
              <a:gd name="connsiteY26" fmla="*/ 719282 h 2035463"/>
              <a:gd name="connsiteX27" fmla="*/ 484909 w 1731818"/>
              <a:gd name="connsiteY27" fmla="*/ 587663 h 2035463"/>
              <a:gd name="connsiteX28" fmla="*/ 505691 w 1731818"/>
              <a:gd name="connsiteY28" fmla="*/ 476827 h 2035463"/>
              <a:gd name="connsiteX29" fmla="*/ 360218 w 1731818"/>
              <a:gd name="connsiteY29" fmla="*/ 262082 h 2035463"/>
              <a:gd name="connsiteX30" fmla="*/ 221673 w 1731818"/>
              <a:gd name="connsiteY30" fmla="*/ 241300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14400 w 1731818"/>
              <a:gd name="connsiteY21" fmla="*/ 1190336 h 2035463"/>
              <a:gd name="connsiteX22" fmla="*/ 706582 w 1731818"/>
              <a:gd name="connsiteY22" fmla="*/ 975591 h 2035463"/>
              <a:gd name="connsiteX23" fmla="*/ 526473 w 1731818"/>
              <a:gd name="connsiteY23" fmla="*/ 982518 h 2035463"/>
              <a:gd name="connsiteX24" fmla="*/ 498764 w 1731818"/>
              <a:gd name="connsiteY24" fmla="*/ 878609 h 2035463"/>
              <a:gd name="connsiteX25" fmla="*/ 367146 w 1731818"/>
              <a:gd name="connsiteY25" fmla="*/ 719282 h 2035463"/>
              <a:gd name="connsiteX26" fmla="*/ 367146 w 1731818"/>
              <a:gd name="connsiteY26" fmla="*/ 719282 h 2035463"/>
              <a:gd name="connsiteX27" fmla="*/ 484909 w 1731818"/>
              <a:gd name="connsiteY27" fmla="*/ 587663 h 2035463"/>
              <a:gd name="connsiteX28" fmla="*/ 505691 w 1731818"/>
              <a:gd name="connsiteY28" fmla="*/ 476827 h 2035463"/>
              <a:gd name="connsiteX29" fmla="*/ 360218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14400 w 1731818"/>
              <a:gd name="connsiteY21" fmla="*/ 1190336 h 2035463"/>
              <a:gd name="connsiteX22" fmla="*/ 706582 w 1731818"/>
              <a:gd name="connsiteY22" fmla="*/ 975591 h 2035463"/>
              <a:gd name="connsiteX23" fmla="*/ 526473 w 1731818"/>
              <a:gd name="connsiteY23" fmla="*/ 982518 h 2035463"/>
              <a:gd name="connsiteX24" fmla="*/ 498764 w 1731818"/>
              <a:gd name="connsiteY24" fmla="*/ 878609 h 2035463"/>
              <a:gd name="connsiteX25" fmla="*/ 367146 w 1731818"/>
              <a:gd name="connsiteY25" fmla="*/ 719282 h 2035463"/>
              <a:gd name="connsiteX26" fmla="*/ 367146 w 1731818"/>
              <a:gd name="connsiteY26" fmla="*/ 719282 h 2035463"/>
              <a:gd name="connsiteX27" fmla="*/ 484909 w 1731818"/>
              <a:gd name="connsiteY27" fmla="*/ 587663 h 2035463"/>
              <a:gd name="connsiteX28" fmla="*/ 505691 w 1731818"/>
              <a:gd name="connsiteY28" fmla="*/ 476827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14400 w 1731818"/>
              <a:gd name="connsiteY21" fmla="*/ 1190336 h 2035463"/>
              <a:gd name="connsiteX22" fmla="*/ 706582 w 1731818"/>
              <a:gd name="connsiteY22" fmla="*/ 975591 h 2035463"/>
              <a:gd name="connsiteX23" fmla="*/ 526473 w 1731818"/>
              <a:gd name="connsiteY23" fmla="*/ 982518 h 2035463"/>
              <a:gd name="connsiteX24" fmla="*/ 498764 w 1731818"/>
              <a:gd name="connsiteY24" fmla="*/ 878609 h 2035463"/>
              <a:gd name="connsiteX25" fmla="*/ 367146 w 1731818"/>
              <a:gd name="connsiteY25" fmla="*/ 719282 h 2035463"/>
              <a:gd name="connsiteX26" fmla="*/ 367146 w 1731818"/>
              <a:gd name="connsiteY26" fmla="*/ 719282 h 2035463"/>
              <a:gd name="connsiteX27" fmla="*/ 484909 w 1731818"/>
              <a:gd name="connsiteY27" fmla="*/ 587663 h 2035463"/>
              <a:gd name="connsiteX28" fmla="*/ 429491 w 1731818"/>
              <a:gd name="connsiteY28" fmla="*/ 395865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14400 w 1731818"/>
              <a:gd name="connsiteY21" fmla="*/ 1190336 h 2035463"/>
              <a:gd name="connsiteX22" fmla="*/ 706582 w 1731818"/>
              <a:gd name="connsiteY22" fmla="*/ 975591 h 2035463"/>
              <a:gd name="connsiteX23" fmla="*/ 526473 w 1731818"/>
              <a:gd name="connsiteY23" fmla="*/ 982518 h 2035463"/>
              <a:gd name="connsiteX24" fmla="*/ 498764 w 1731818"/>
              <a:gd name="connsiteY24" fmla="*/ 878609 h 2035463"/>
              <a:gd name="connsiteX25" fmla="*/ 367146 w 1731818"/>
              <a:gd name="connsiteY25" fmla="*/ 719282 h 2035463"/>
              <a:gd name="connsiteX26" fmla="*/ 367146 w 1731818"/>
              <a:gd name="connsiteY26" fmla="*/ 719282 h 2035463"/>
              <a:gd name="connsiteX27" fmla="*/ 480146 w 1731818"/>
              <a:gd name="connsiteY27" fmla="*/ 554325 h 2035463"/>
              <a:gd name="connsiteX28" fmla="*/ 429491 w 1731818"/>
              <a:gd name="connsiteY28" fmla="*/ 395865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14400 w 1731818"/>
              <a:gd name="connsiteY21" fmla="*/ 1190336 h 2035463"/>
              <a:gd name="connsiteX22" fmla="*/ 706582 w 1731818"/>
              <a:gd name="connsiteY22" fmla="*/ 975591 h 2035463"/>
              <a:gd name="connsiteX23" fmla="*/ 526473 w 1731818"/>
              <a:gd name="connsiteY23" fmla="*/ 982518 h 2035463"/>
              <a:gd name="connsiteX24" fmla="*/ 498764 w 1731818"/>
              <a:gd name="connsiteY24" fmla="*/ 878609 h 2035463"/>
              <a:gd name="connsiteX25" fmla="*/ 367146 w 1731818"/>
              <a:gd name="connsiteY25" fmla="*/ 719282 h 2035463"/>
              <a:gd name="connsiteX26" fmla="*/ 733858 w 1731818"/>
              <a:gd name="connsiteY26" fmla="*/ 724044 h 2035463"/>
              <a:gd name="connsiteX27" fmla="*/ 480146 w 1731818"/>
              <a:gd name="connsiteY27" fmla="*/ 554325 h 2035463"/>
              <a:gd name="connsiteX28" fmla="*/ 429491 w 1731818"/>
              <a:gd name="connsiteY28" fmla="*/ 395865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14400 w 1731818"/>
              <a:gd name="connsiteY21" fmla="*/ 1190336 h 2035463"/>
              <a:gd name="connsiteX22" fmla="*/ 706582 w 1731818"/>
              <a:gd name="connsiteY22" fmla="*/ 975591 h 2035463"/>
              <a:gd name="connsiteX23" fmla="*/ 526473 w 1731818"/>
              <a:gd name="connsiteY23" fmla="*/ 982518 h 2035463"/>
              <a:gd name="connsiteX24" fmla="*/ 498764 w 1731818"/>
              <a:gd name="connsiteY24" fmla="*/ 878609 h 2035463"/>
              <a:gd name="connsiteX25" fmla="*/ 805296 w 1731818"/>
              <a:gd name="connsiteY25" fmla="*/ 781195 h 2035463"/>
              <a:gd name="connsiteX26" fmla="*/ 733858 w 1731818"/>
              <a:gd name="connsiteY26" fmla="*/ 724044 h 2035463"/>
              <a:gd name="connsiteX27" fmla="*/ 480146 w 1731818"/>
              <a:gd name="connsiteY27" fmla="*/ 554325 h 2035463"/>
              <a:gd name="connsiteX28" fmla="*/ 429491 w 1731818"/>
              <a:gd name="connsiteY28" fmla="*/ 395865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14400 w 1731818"/>
              <a:gd name="connsiteY21" fmla="*/ 1190336 h 2035463"/>
              <a:gd name="connsiteX22" fmla="*/ 706582 w 1731818"/>
              <a:gd name="connsiteY22" fmla="*/ 975591 h 2035463"/>
              <a:gd name="connsiteX23" fmla="*/ 526473 w 1731818"/>
              <a:gd name="connsiteY23" fmla="*/ 982518 h 2035463"/>
              <a:gd name="connsiteX24" fmla="*/ 498764 w 1731818"/>
              <a:gd name="connsiteY24" fmla="*/ 878609 h 2035463"/>
              <a:gd name="connsiteX25" fmla="*/ 805296 w 1731818"/>
              <a:gd name="connsiteY25" fmla="*/ 781195 h 2035463"/>
              <a:gd name="connsiteX26" fmla="*/ 638608 w 1731818"/>
              <a:gd name="connsiteY26" fmla="*/ 657369 h 2035463"/>
              <a:gd name="connsiteX27" fmla="*/ 480146 w 1731818"/>
              <a:gd name="connsiteY27" fmla="*/ 554325 h 2035463"/>
              <a:gd name="connsiteX28" fmla="*/ 429491 w 1731818"/>
              <a:gd name="connsiteY28" fmla="*/ 395865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14400 w 1731818"/>
              <a:gd name="connsiteY21" fmla="*/ 1190336 h 2035463"/>
              <a:gd name="connsiteX22" fmla="*/ 706582 w 1731818"/>
              <a:gd name="connsiteY22" fmla="*/ 975591 h 2035463"/>
              <a:gd name="connsiteX23" fmla="*/ 526473 w 1731818"/>
              <a:gd name="connsiteY23" fmla="*/ 982518 h 2035463"/>
              <a:gd name="connsiteX24" fmla="*/ 779751 w 1731818"/>
              <a:gd name="connsiteY24" fmla="*/ 916709 h 2035463"/>
              <a:gd name="connsiteX25" fmla="*/ 805296 w 1731818"/>
              <a:gd name="connsiteY25" fmla="*/ 781195 h 2035463"/>
              <a:gd name="connsiteX26" fmla="*/ 638608 w 1731818"/>
              <a:gd name="connsiteY26" fmla="*/ 657369 h 2035463"/>
              <a:gd name="connsiteX27" fmla="*/ 480146 w 1731818"/>
              <a:gd name="connsiteY27" fmla="*/ 554325 h 2035463"/>
              <a:gd name="connsiteX28" fmla="*/ 429491 w 1731818"/>
              <a:gd name="connsiteY28" fmla="*/ 395865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14400 w 1731818"/>
              <a:gd name="connsiteY21" fmla="*/ 1190336 h 2035463"/>
              <a:gd name="connsiteX22" fmla="*/ 768494 w 1731818"/>
              <a:gd name="connsiteY22" fmla="*/ 1094653 h 2035463"/>
              <a:gd name="connsiteX23" fmla="*/ 526473 w 1731818"/>
              <a:gd name="connsiteY23" fmla="*/ 982518 h 2035463"/>
              <a:gd name="connsiteX24" fmla="*/ 779751 w 1731818"/>
              <a:gd name="connsiteY24" fmla="*/ 916709 h 2035463"/>
              <a:gd name="connsiteX25" fmla="*/ 805296 w 1731818"/>
              <a:gd name="connsiteY25" fmla="*/ 781195 h 2035463"/>
              <a:gd name="connsiteX26" fmla="*/ 638608 w 1731818"/>
              <a:gd name="connsiteY26" fmla="*/ 657369 h 2035463"/>
              <a:gd name="connsiteX27" fmla="*/ 480146 w 1731818"/>
              <a:gd name="connsiteY27" fmla="*/ 554325 h 2035463"/>
              <a:gd name="connsiteX28" fmla="*/ 429491 w 1731818"/>
              <a:gd name="connsiteY28" fmla="*/ 395865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14400 w 1731818"/>
              <a:gd name="connsiteY21" fmla="*/ 1190336 h 2035463"/>
              <a:gd name="connsiteX22" fmla="*/ 768494 w 1731818"/>
              <a:gd name="connsiteY22" fmla="*/ 1094653 h 2035463"/>
              <a:gd name="connsiteX23" fmla="*/ 750311 w 1731818"/>
              <a:gd name="connsiteY23" fmla="*/ 1001568 h 2035463"/>
              <a:gd name="connsiteX24" fmla="*/ 779751 w 1731818"/>
              <a:gd name="connsiteY24" fmla="*/ 916709 h 2035463"/>
              <a:gd name="connsiteX25" fmla="*/ 805296 w 1731818"/>
              <a:gd name="connsiteY25" fmla="*/ 781195 h 2035463"/>
              <a:gd name="connsiteX26" fmla="*/ 638608 w 1731818"/>
              <a:gd name="connsiteY26" fmla="*/ 657369 h 2035463"/>
              <a:gd name="connsiteX27" fmla="*/ 480146 w 1731818"/>
              <a:gd name="connsiteY27" fmla="*/ 554325 h 2035463"/>
              <a:gd name="connsiteX28" fmla="*/ 429491 w 1731818"/>
              <a:gd name="connsiteY28" fmla="*/ 395865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14400 w 1731818"/>
              <a:gd name="connsiteY21" fmla="*/ 1190336 h 2035463"/>
              <a:gd name="connsiteX22" fmla="*/ 768494 w 1731818"/>
              <a:gd name="connsiteY22" fmla="*/ 1094653 h 2035463"/>
              <a:gd name="connsiteX23" fmla="*/ 750311 w 1731818"/>
              <a:gd name="connsiteY23" fmla="*/ 1001568 h 2035463"/>
              <a:gd name="connsiteX24" fmla="*/ 779751 w 1731818"/>
              <a:gd name="connsiteY24" fmla="*/ 916709 h 2035463"/>
              <a:gd name="connsiteX25" fmla="*/ 805296 w 1731818"/>
              <a:gd name="connsiteY25" fmla="*/ 781195 h 2035463"/>
              <a:gd name="connsiteX26" fmla="*/ 638608 w 1731818"/>
              <a:gd name="connsiteY26" fmla="*/ 657369 h 2035463"/>
              <a:gd name="connsiteX27" fmla="*/ 480146 w 1731818"/>
              <a:gd name="connsiteY27" fmla="*/ 554325 h 2035463"/>
              <a:gd name="connsiteX28" fmla="*/ 429491 w 1731818"/>
              <a:gd name="connsiteY28" fmla="*/ 395865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97528 w 1731818"/>
              <a:gd name="connsiteY20" fmla="*/ 1204191 h 2035463"/>
              <a:gd name="connsiteX21" fmla="*/ 909637 w 1731818"/>
              <a:gd name="connsiteY21" fmla="*/ 1199861 h 2035463"/>
              <a:gd name="connsiteX22" fmla="*/ 768494 w 1731818"/>
              <a:gd name="connsiteY22" fmla="*/ 1094653 h 2035463"/>
              <a:gd name="connsiteX23" fmla="*/ 750311 w 1731818"/>
              <a:gd name="connsiteY23" fmla="*/ 1001568 h 2035463"/>
              <a:gd name="connsiteX24" fmla="*/ 779751 w 1731818"/>
              <a:gd name="connsiteY24" fmla="*/ 916709 h 2035463"/>
              <a:gd name="connsiteX25" fmla="*/ 805296 w 1731818"/>
              <a:gd name="connsiteY25" fmla="*/ 781195 h 2035463"/>
              <a:gd name="connsiteX26" fmla="*/ 638608 w 1731818"/>
              <a:gd name="connsiteY26" fmla="*/ 657369 h 2035463"/>
              <a:gd name="connsiteX27" fmla="*/ 480146 w 1731818"/>
              <a:gd name="connsiteY27" fmla="*/ 554325 h 2035463"/>
              <a:gd name="connsiteX28" fmla="*/ 429491 w 1731818"/>
              <a:gd name="connsiteY28" fmla="*/ 395865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7582 w 1731818"/>
              <a:gd name="connsiteY19" fmla="*/ 1515918 h 2035463"/>
              <a:gd name="connsiteX20" fmla="*/ 983240 w 1731818"/>
              <a:gd name="connsiteY20" fmla="*/ 1223241 h 2035463"/>
              <a:gd name="connsiteX21" fmla="*/ 909637 w 1731818"/>
              <a:gd name="connsiteY21" fmla="*/ 1199861 h 2035463"/>
              <a:gd name="connsiteX22" fmla="*/ 768494 w 1731818"/>
              <a:gd name="connsiteY22" fmla="*/ 1094653 h 2035463"/>
              <a:gd name="connsiteX23" fmla="*/ 750311 w 1731818"/>
              <a:gd name="connsiteY23" fmla="*/ 1001568 h 2035463"/>
              <a:gd name="connsiteX24" fmla="*/ 779751 w 1731818"/>
              <a:gd name="connsiteY24" fmla="*/ 916709 h 2035463"/>
              <a:gd name="connsiteX25" fmla="*/ 805296 w 1731818"/>
              <a:gd name="connsiteY25" fmla="*/ 781195 h 2035463"/>
              <a:gd name="connsiteX26" fmla="*/ 638608 w 1731818"/>
              <a:gd name="connsiteY26" fmla="*/ 657369 h 2035463"/>
              <a:gd name="connsiteX27" fmla="*/ 480146 w 1731818"/>
              <a:gd name="connsiteY27" fmla="*/ 554325 h 2035463"/>
              <a:gd name="connsiteX28" fmla="*/ 429491 w 1731818"/>
              <a:gd name="connsiteY28" fmla="*/ 395865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35463"/>
              <a:gd name="connsiteX1" fmla="*/ 1731818 w 1731818"/>
              <a:gd name="connsiteY1" fmla="*/ 192809 h 2035463"/>
              <a:gd name="connsiteX2" fmla="*/ 1662546 w 1731818"/>
              <a:gd name="connsiteY2" fmla="*/ 449118 h 2035463"/>
              <a:gd name="connsiteX3" fmla="*/ 1683328 w 1731818"/>
              <a:gd name="connsiteY3" fmla="*/ 615373 h 2035463"/>
              <a:gd name="connsiteX4" fmla="*/ 1641764 w 1731818"/>
              <a:gd name="connsiteY4" fmla="*/ 684645 h 2035463"/>
              <a:gd name="connsiteX5" fmla="*/ 1586346 w 1731818"/>
              <a:gd name="connsiteY5" fmla="*/ 719282 h 2035463"/>
              <a:gd name="connsiteX6" fmla="*/ 1600200 w 1731818"/>
              <a:gd name="connsiteY6" fmla="*/ 927100 h 2035463"/>
              <a:gd name="connsiteX7" fmla="*/ 1600200 w 1731818"/>
              <a:gd name="connsiteY7" fmla="*/ 1003300 h 2035463"/>
              <a:gd name="connsiteX8" fmla="*/ 1579418 w 1731818"/>
              <a:gd name="connsiteY8" fmla="*/ 1086427 h 2035463"/>
              <a:gd name="connsiteX9" fmla="*/ 1510146 w 1731818"/>
              <a:gd name="connsiteY9" fmla="*/ 1183409 h 2035463"/>
              <a:gd name="connsiteX10" fmla="*/ 1447800 w 1731818"/>
              <a:gd name="connsiteY10" fmla="*/ 1294245 h 2035463"/>
              <a:gd name="connsiteX11" fmla="*/ 1427018 w 1731818"/>
              <a:gd name="connsiteY11" fmla="*/ 1384300 h 2035463"/>
              <a:gd name="connsiteX12" fmla="*/ 1427018 w 1731818"/>
              <a:gd name="connsiteY12" fmla="*/ 1543627 h 2035463"/>
              <a:gd name="connsiteX13" fmla="*/ 1427018 w 1731818"/>
              <a:gd name="connsiteY13" fmla="*/ 1730663 h 2035463"/>
              <a:gd name="connsiteX14" fmla="*/ 1392382 w 1731818"/>
              <a:gd name="connsiteY14" fmla="*/ 1855354 h 2035463"/>
              <a:gd name="connsiteX15" fmla="*/ 1392382 w 1731818"/>
              <a:gd name="connsiteY15" fmla="*/ 1973118 h 2035463"/>
              <a:gd name="connsiteX16" fmla="*/ 1253837 w 1731818"/>
              <a:gd name="connsiteY16" fmla="*/ 2035463 h 2035463"/>
              <a:gd name="connsiteX17" fmla="*/ 1143000 w 1731818"/>
              <a:gd name="connsiteY17" fmla="*/ 1799936 h 2035463"/>
              <a:gd name="connsiteX18" fmla="*/ 1143000 w 1731818"/>
              <a:gd name="connsiteY18" fmla="*/ 1675245 h 2035463"/>
              <a:gd name="connsiteX19" fmla="*/ 1082820 w 1731818"/>
              <a:gd name="connsiteY19" fmla="*/ 1525443 h 2035463"/>
              <a:gd name="connsiteX20" fmla="*/ 983240 w 1731818"/>
              <a:gd name="connsiteY20" fmla="*/ 1223241 h 2035463"/>
              <a:gd name="connsiteX21" fmla="*/ 909637 w 1731818"/>
              <a:gd name="connsiteY21" fmla="*/ 1199861 h 2035463"/>
              <a:gd name="connsiteX22" fmla="*/ 768494 w 1731818"/>
              <a:gd name="connsiteY22" fmla="*/ 1094653 h 2035463"/>
              <a:gd name="connsiteX23" fmla="*/ 750311 w 1731818"/>
              <a:gd name="connsiteY23" fmla="*/ 1001568 h 2035463"/>
              <a:gd name="connsiteX24" fmla="*/ 779751 w 1731818"/>
              <a:gd name="connsiteY24" fmla="*/ 916709 h 2035463"/>
              <a:gd name="connsiteX25" fmla="*/ 805296 w 1731818"/>
              <a:gd name="connsiteY25" fmla="*/ 781195 h 2035463"/>
              <a:gd name="connsiteX26" fmla="*/ 638608 w 1731818"/>
              <a:gd name="connsiteY26" fmla="*/ 657369 h 2035463"/>
              <a:gd name="connsiteX27" fmla="*/ 480146 w 1731818"/>
              <a:gd name="connsiteY27" fmla="*/ 554325 h 2035463"/>
              <a:gd name="connsiteX28" fmla="*/ 429491 w 1731818"/>
              <a:gd name="connsiteY28" fmla="*/ 395865 h 2035463"/>
              <a:gd name="connsiteX29" fmla="*/ 293543 w 1731818"/>
              <a:gd name="connsiteY29" fmla="*/ 262082 h 2035463"/>
              <a:gd name="connsiteX30" fmla="*/ 207385 w 1731818"/>
              <a:gd name="connsiteY30" fmla="*/ 265112 h 2035463"/>
              <a:gd name="connsiteX31" fmla="*/ 41564 w 1731818"/>
              <a:gd name="connsiteY31" fmla="*/ 68118 h 2035463"/>
              <a:gd name="connsiteX32" fmla="*/ 0 w 1731818"/>
              <a:gd name="connsiteY32" fmla="*/ 40409 h 2035463"/>
              <a:gd name="connsiteX33" fmla="*/ 3464 w 1731818"/>
              <a:gd name="connsiteY33" fmla="*/ 0 h 2035463"/>
              <a:gd name="connsiteX34" fmla="*/ 1711037 w 1731818"/>
              <a:gd name="connsiteY34" fmla="*/ 6927 h 2035463"/>
              <a:gd name="connsiteX0" fmla="*/ 1711037 w 1731818"/>
              <a:gd name="connsiteY0" fmla="*/ 6927 h 2025938"/>
              <a:gd name="connsiteX1" fmla="*/ 1731818 w 1731818"/>
              <a:gd name="connsiteY1" fmla="*/ 192809 h 2025938"/>
              <a:gd name="connsiteX2" fmla="*/ 1662546 w 1731818"/>
              <a:gd name="connsiteY2" fmla="*/ 449118 h 2025938"/>
              <a:gd name="connsiteX3" fmla="*/ 1683328 w 1731818"/>
              <a:gd name="connsiteY3" fmla="*/ 615373 h 2025938"/>
              <a:gd name="connsiteX4" fmla="*/ 1641764 w 1731818"/>
              <a:gd name="connsiteY4" fmla="*/ 684645 h 2025938"/>
              <a:gd name="connsiteX5" fmla="*/ 1586346 w 1731818"/>
              <a:gd name="connsiteY5" fmla="*/ 719282 h 2025938"/>
              <a:gd name="connsiteX6" fmla="*/ 1600200 w 1731818"/>
              <a:gd name="connsiteY6" fmla="*/ 927100 h 2025938"/>
              <a:gd name="connsiteX7" fmla="*/ 1600200 w 1731818"/>
              <a:gd name="connsiteY7" fmla="*/ 1003300 h 2025938"/>
              <a:gd name="connsiteX8" fmla="*/ 1579418 w 1731818"/>
              <a:gd name="connsiteY8" fmla="*/ 1086427 h 2025938"/>
              <a:gd name="connsiteX9" fmla="*/ 1510146 w 1731818"/>
              <a:gd name="connsiteY9" fmla="*/ 1183409 h 2025938"/>
              <a:gd name="connsiteX10" fmla="*/ 1447800 w 1731818"/>
              <a:gd name="connsiteY10" fmla="*/ 1294245 h 2025938"/>
              <a:gd name="connsiteX11" fmla="*/ 1427018 w 1731818"/>
              <a:gd name="connsiteY11" fmla="*/ 1384300 h 2025938"/>
              <a:gd name="connsiteX12" fmla="*/ 1427018 w 1731818"/>
              <a:gd name="connsiteY12" fmla="*/ 1543627 h 2025938"/>
              <a:gd name="connsiteX13" fmla="*/ 1427018 w 1731818"/>
              <a:gd name="connsiteY13" fmla="*/ 1730663 h 2025938"/>
              <a:gd name="connsiteX14" fmla="*/ 1392382 w 1731818"/>
              <a:gd name="connsiteY14" fmla="*/ 1855354 h 2025938"/>
              <a:gd name="connsiteX15" fmla="*/ 1392382 w 1731818"/>
              <a:gd name="connsiteY15" fmla="*/ 1973118 h 2025938"/>
              <a:gd name="connsiteX16" fmla="*/ 1201450 w 1731818"/>
              <a:gd name="connsiteY16" fmla="*/ 2025938 h 2025938"/>
              <a:gd name="connsiteX17" fmla="*/ 1143000 w 1731818"/>
              <a:gd name="connsiteY17" fmla="*/ 1799936 h 2025938"/>
              <a:gd name="connsiteX18" fmla="*/ 1143000 w 1731818"/>
              <a:gd name="connsiteY18" fmla="*/ 1675245 h 2025938"/>
              <a:gd name="connsiteX19" fmla="*/ 1082820 w 1731818"/>
              <a:gd name="connsiteY19" fmla="*/ 1525443 h 2025938"/>
              <a:gd name="connsiteX20" fmla="*/ 983240 w 1731818"/>
              <a:gd name="connsiteY20" fmla="*/ 1223241 h 2025938"/>
              <a:gd name="connsiteX21" fmla="*/ 909637 w 1731818"/>
              <a:gd name="connsiteY21" fmla="*/ 1199861 h 2025938"/>
              <a:gd name="connsiteX22" fmla="*/ 768494 w 1731818"/>
              <a:gd name="connsiteY22" fmla="*/ 1094653 h 2025938"/>
              <a:gd name="connsiteX23" fmla="*/ 750311 w 1731818"/>
              <a:gd name="connsiteY23" fmla="*/ 1001568 h 2025938"/>
              <a:gd name="connsiteX24" fmla="*/ 779751 w 1731818"/>
              <a:gd name="connsiteY24" fmla="*/ 916709 h 2025938"/>
              <a:gd name="connsiteX25" fmla="*/ 805296 w 1731818"/>
              <a:gd name="connsiteY25" fmla="*/ 781195 h 2025938"/>
              <a:gd name="connsiteX26" fmla="*/ 638608 w 1731818"/>
              <a:gd name="connsiteY26" fmla="*/ 657369 h 2025938"/>
              <a:gd name="connsiteX27" fmla="*/ 480146 w 1731818"/>
              <a:gd name="connsiteY27" fmla="*/ 554325 h 2025938"/>
              <a:gd name="connsiteX28" fmla="*/ 429491 w 1731818"/>
              <a:gd name="connsiteY28" fmla="*/ 395865 h 2025938"/>
              <a:gd name="connsiteX29" fmla="*/ 293543 w 1731818"/>
              <a:gd name="connsiteY29" fmla="*/ 262082 h 2025938"/>
              <a:gd name="connsiteX30" fmla="*/ 207385 w 1731818"/>
              <a:gd name="connsiteY30" fmla="*/ 265112 h 2025938"/>
              <a:gd name="connsiteX31" fmla="*/ 41564 w 1731818"/>
              <a:gd name="connsiteY31" fmla="*/ 68118 h 2025938"/>
              <a:gd name="connsiteX32" fmla="*/ 0 w 1731818"/>
              <a:gd name="connsiteY32" fmla="*/ 40409 h 2025938"/>
              <a:gd name="connsiteX33" fmla="*/ 3464 w 1731818"/>
              <a:gd name="connsiteY33" fmla="*/ 0 h 2025938"/>
              <a:gd name="connsiteX34" fmla="*/ 1711037 w 1731818"/>
              <a:gd name="connsiteY34" fmla="*/ 6927 h 2025938"/>
              <a:gd name="connsiteX0" fmla="*/ 1711037 w 1731818"/>
              <a:gd name="connsiteY0" fmla="*/ 6927 h 2030701"/>
              <a:gd name="connsiteX1" fmla="*/ 1731818 w 1731818"/>
              <a:gd name="connsiteY1" fmla="*/ 192809 h 2030701"/>
              <a:gd name="connsiteX2" fmla="*/ 1662546 w 1731818"/>
              <a:gd name="connsiteY2" fmla="*/ 449118 h 2030701"/>
              <a:gd name="connsiteX3" fmla="*/ 1683328 w 1731818"/>
              <a:gd name="connsiteY3" fmla="*/ 615373 h 2030701"/>
              <a:gd name="connsiteX4" fmla="*/ 1641764 w 1731818"/>
              <a:gd name="connsiteY4" fmla="*/ 684645 h 2030701"/>
              <a:gd name="connsiteX5" fmla="*/ 1586346 w 1731818"/>
              <a:gd name="connsiteY5" fmla="*/ 719282 h 2030701"/>
              <a:gd name="connsiteX6" fmla="*/ 1600200 w 1731818"/>
              <a:gd name="connsiteY6" fmla="*/ 927100 h 2030701"/>
              <a:gd name="connsiteX7" fmla="*/ 1600200 w 1731818"/>
              <a:gd name="connsiteY7" fmla="*/ 1003300 h 2030701"/>
              <a:gd name="connsiteX8" fmla="*/ 1579418 w 1731818"/>
              <a:gd name="connsiteY8" fmla="*/ 1086427 h 2030701"/>
              <a:gd name="connsiteX9" fmla="*/ 1510146 w 1731818"/>
              <a:gd name="connsiteY9" fmla="*/ 1183409 h 2030701"/>
              <a:gd name="connsiteX10" fmla="*/ 1447800 w 1731818"/>
              <a:gd name="connsiteY10" fmla="*/ 1294245 h 2030701"/>
              <a:gd name="connsiteX11" fmla="*/ 1427018 w 1731818"/>
              <a:gd name="connsiteY11" fmla="*/ 1384300 h 2030701"/>
              <a:gd name="connsiteX12" fmla="*/ 1427018 w 1731818"/>
              <a:gd name="connsiteY12" fmla="*/ 1543627 h 2030701"/>
              <a:gd name="connsiteX13" fmla="*/ 1427018 w 1731818"/>
              <a:gd name="connsiteY13" fmla="*/ 1730663 h 2030701"/>
              <a:gd name="connsiteX14" fmla="*/ 1392382 w 1731818"/>
              <a:gd name="connsiteY14" fmla="*/ 1855354 h 2030701"/>
              <a:gd name="connsiteX15" fmla="*/ 1392382 w 1731818"/>
              <a:gd name="connsiteY15" fmla="*/ 1973118 h 2030701"/>
              <a:gd name="connsiteX16" fmla="*/ 1230025 w 1731818"/>
              <a:gd name="connsiteY16" fmla="*/ 2030701 h 2030701"/>
              <a:gd name="connsiteX17" fmla="*/ 1143000 w 1731818"/>
              <a:gd name="connsiteY17" fmla="*/ 1799936 h 2030701"/>
              <a:gd name="connsiteX18" fmla="*/ 1143000 w 1731818"/>
              <a:gd name="connsiteY18" fmla="*/ 1675245 h 2030701"/>
              <a:gd name="connsiteX19" fmla="*/ 1082820 w 1731818"/>
              <a:gd name="connsiteY19" fmla="*/ 1525443 h 2030701"/>
              <a:gd name="connsiteX20" fmla="*/ 983240 w 1731818"/>
              <a:gd name="connsiteY20" fmla="*/ 1223241 h 2030701"/>
              <a:gd name="connsiteX21" fmla="*/ 909637 w 1731818"/>
              <a:gd name="connsiteY21" fmla="*/ 1199861 h 2030701"/>
              <a:gd name="connsiteX22" fmla="*/ 768494 w 1731818"/>
              <a:gd name="connsiteY22" fmla="*/ 1094653 h 2030701"/>
              <a:gd name="connsiteX23" fmla="*/ 750311 w 1731818"/>
              <a:gd name="connsiteY23" fmla="*/ 1001568 h 2030701"/>
              <a:gd name="connsiteX24" fmla="*/ 779751 w 1731818"/>
              <a:gd name="connsiteY24" fmla="*/ 916709 h 2030701"/>
              <a:gd name="connsiteX25" fmla="*/ 805296 w 1731818"/>
              <a:gd name="connsiteY25" fmla="*/ 781195 h 2030701"/>
              <a:gd name="connsiteX26" fmla="*/ 638608 w 1731818"/>
              <a:gd name="connsiteY26" fmla="*/ 657369 h 2030701"/>
              <a:gd name="connsiteX27" fmla="*/ 480146 w 1731818"/>
              <a:gd name="connsiteY27" fmla="*/ 554325 h 2030701"/>
              <a:gd name="connsiteX28" fmla="*/ 429491 w 1731818"/>
              <a:gd name="connsiteY28" fmla="*/ 395865 h 2030701"/>
              <a:gd name="connsiteX29" fmla="*/ 293543 w 1731818"/>
              <a:gd name="connsiteY29" fmla="*/ 262082 h 2030701"/>
              <a:gd name="connsiteX30" fmla="*/ 207385 w 1731818"/>
              <a:gd name="connsiteY30" fmla="*/ 265112 h 2030701"/>
              <a:gd name="connsiteX31" fmla="*/ 41564 w 1731818"/>
              <a:gd name="connsiteY31" fmla="*/ 68118 h 2030701"/>
              <a:gd name="connsiteX32" fmla="*/ 0 w 1731818"/>
              <a:gd name="connsiteY32" fmla="*/ 40409 h 2030701"/>
              <a:gd name="connsiteX33" fmla="*/ 3464 w 1731818"/>
              <a:gd name="connsiteY33" fmla="*/ 0 h 2030701"/>
              <a:gd name="connsiteX34" fmla="*/ 1711037 w 1731818"/>
              <a:gd name="connsiteY34" fmla="*/ 6927 h 2030701"/>
              <a:gd name="connsiteX0" fmla="*/ 1711037 w 1731818"/>
              <a:gd name="connsiteY0" fmla="*/ 6927 h 2030701"/>
              <a:gd name="connsiteX1" fmla="*/ 1731818 w 1731818"/>
              <a:gd name="connsiteY1" fmla="*/ 192809 h 2030701"/>
              <a:gd name="connsiteX2" fmla="*/ 1662546 w 1731818"/>
              <a:gd name="connsiteY2" fmla="*/ 449118 h 2030701"/>
              <a:gd name="connsiteX3" fmla="*/ 1683328 w 1731818"/>
              <a:gd name="connsiteY3" fmla="*/ 615373 h 2030701"/>
              <a:gd name="connsiteX4" fmla="*/ 1641764 w 1731818"/>
              <a:gd name="connsiteY4" fmla="*/ 684645 h 2030701"/>
              <a:gd name="connsiteX5" fmla="*/ 1586346 w 1731818"/>
              <a:gd name="connsiteY5" fmla="*/ 719282 h 2030701"/>
              <a:gd name="connsiteX6" fmla="*/ 1600200 w 1731818"/>
              <a:gd name="connsiteY6" fmla="*/ 927100 h 2030701"/>
              <a:gd name="connsiteX7" fmla="*/ 1600200 w 1731818"/>
              <a:gd name="connsiteY7" fmla="*/ 1003300 h 2030701"/>
              <a:gd name="connsiteX8" fmla="*/ 1579418 w 1731818"/>
              <a:gd name="connsiteY8" fmla="*/ 1086427 h 2030701"/>
              <a:gd name="connsiteX9" fmla="*/ 1510146 w 1731818"/>
              <a:gd name="connsiteY9" fmla="*/ 1183409 h 2030701"/>
              <a:gd name="connsiteX10" fmla="*/ 1447800 w 1731818"/>
              <a:gd name="connsiteY10" fmla="*/ 1294245 h 2030701"/>
              <a:gd name="connsiteX11" fmla="*/ 1427018 w 1731818"/>
              <a:gd name="connsiteY11" fmla="*/ 1384300 h 2030701"/>
              <a:gd name="connsiteX12" fmla="*/ 1427018 w 1731818"/>
              <a:gd name="connsiteY12" fmla="*/ 1543627 h 2030701"/>
              <a:gd name="connsiteX13" fmla="*/ 1427018 w 1731818"/>
              <a:gd name="connsiteY13" fmla="*/ 1730663 h 2030701"/>
              <a:gd name="connsiteX14" fmla="*/ 1392382 w 1731818"/>
              <a:gd name="connsiteY14" fmla="*/ 1855354 h 2030701"/>
              <a:gd name="connsiteX15" fmla="*/ 1392382 w 1731818"/>
              <a:gd name="connsiteY15" fmla="*/ 1973118 h 2030701"/>
              <a:gd name="connsiteX16" fmla="*/ 1230025 w 1731818"/>
              <a:gd name="connsiteY16" fmla="*/ 2030701 h 2030701"/>
              <a:gd name="connsiteX17" fmla="*/ 1171575 w 1731818"/>
              <a:gd name="connsiteY17" fmla="*/ 1795174 h 2030701"/>
              <a:gd name="connsiteX18" fmla="*/ 1143000 w 1731818"/>
              <a:gd name="connsiteY18" fmla="*/ 1675245 h 2030701"/>
              <a:gd name="connsiteX19" fmla="*/ 1082820 w 1731818"/>
              <a:gd name="connsiteY19" fmla="*/ 1525443 h 2030701"/>
              <a:gd name="connsiteX20" fmla="*/ 983240 w 1731818"/>
              <a:gd name="connsiteY20" fmla="*/ 1223241 h 2030701"/>
              <a:gd name="connsiteX21" fmla="*/ 909637 w 1731818"/>
              <a:gd name="connsiteY21" fmla="*/ 1199861 h 2030701"/>
              <a:gd name="connsiteX22" fmla="*/ 768494 w 1731818"/>
              <a:gd name="connsiteY22" fmla="*/ 1094653 h 2030701"/>
              <a:gd name="connsiteX23" fmla="*/ 750311 w 1731818"/>
              <a:gd name="connsiteY23" fmla="*/ 1001568 h 2030701"/>
              <a:gd name="connsiteX24" fmla="*/ 779751 w 1731818"/>
              <a:gd name="connsiteY24" fmla="*/ 916709 h 2030701"/>
              <a:gd name="connsiteX25" fmla="*/ 805296 w 1731818"/>
              <a:gd name="connsiteY25" fmla="*/ 781195 h 2030701"/>
              <a:gd name="connsiteX26" fmla="*/ 638608 w 1731818"/>
              <a:gd name="connsiteY26" fmla="*/ 657369 h 2030701"/>
              <a:gd name="connsiteX27" fmla="*/ 480146 w 1731818"/>
              <a:gd name="connsiteY27" fmla="*/ 554325 h 2030701"/>
              <a:gd name="connsiteX28" fmla="*/ 429491 w 1731818"/>
              <a:gd name="connsiteY28" fmla="*/ 395865 h 2030701"/>
              <a:gd name="connsiteX29" fmla="*/ 293543 w 1731818"/>
              <a:gd name="connsiteY29" fmla="*/ 262082 h 2030701"/>
              <a:gd name="connsiteX30" fmla="*/ 207385 w 1731818"/>
              <a:gd name="connsiteY30" fmla="*/ 265112 h 2030701"/>
              <a:gd name="connsiteX31" fmla="*/ 41564 w 1731818"/>
              <a:gd name="connsiteY31" fmla="*/ 68118 h 2030701"/>
              <a:gd name="connsiteX32" fmla="*/ 0 w 1731818"/>
              <a:gd name="connsiteY32" fmla="*/ 40409 h 2030701"/>
              <a:gd name="connsiteX33" fmla="*/ 3464 w 1731818"/>
              <a:gd name="connsiteY33" fmla="*/ 0 h 2030701"/>
              <a:gd name="connsiteX34" fmla="*/ 1711037 w 1731818"/>
              <a:gd name="connsiteY34" fmla="*/ 6927 h 2030701"/>
              <a:gd name="connsiteX0" fmla="*/ 1711037 w 1731818"/>
              <a:gd name="connsiteY0" fmla="*/ 6927 h 2044988"/>
              <a:gd name="connsiteX1" fmla="*/ 1731818 w 1731818"/>
              <a:gd name="connsiteY1" fmla="*/ 192809 h 2044988"/>
              <a:gd name="connsiteX2" fmla="*/ 1662546 w 1731818"/>
              <a:gd name="connsiteY2" fmla="*/ 449118 h 2044988"/>
              <a:gd name="connsiteX3" fmla="*/ 1683328 w 1731818"/>
              <a:gd name="connsiteY3" fmla="*/ 615373 h 2044988"/>
              <a:gd name="connsiteX4" fmla="*/ 1641764 w 1731818"/>
              <a:gd name="connsiteY4" fmla="*/ 684645 h 2044988"/>
              <a:gd name="connsiteX5" fmla="*/ 1586346 w 1731818"/>
              <a:gd name="connsiteY5" fmla="*/ 719282 h 2044988"/>
              <a:gd name="connsiteX6" fmla="*/ 1600200 w 1731818"/>
              <a:gd name="connsiteY6" fmla="*/ 927100 h 2044988"/>
              <a:gd name="connsiteX7" fmla="*/ 1600200 w 1731818"/>
              <a:gd name="connsiteY7" fmla="*/ 1003300 h 2044988"/>
              <a:gd name="connsiteX8" fmla="*/ 1579418 w 1731818"/>
              <a:gd name="connsiteY8" fmla="*/ 1086427 h 2044988"/>
              <a:gd name="connsiteX9" fmla="*/ 1510146 w 1731818"/>
              <a:gd name="connsiteY9" fmla="*/ 1183409 h 2044988"/>
              <a:gd name="connsiteX10" fmla="*/ 1447800 w 1731818"/>
              <a:gd name="connsiteY10" fmla="*/ 1294245 h 2044988"/>
              <a:gd name="connsiteX11" fmla="*/ 1427018 w 1731818"/>
              <a:gd name="connsiteY11" fmla="*/ 1384300 h 2044988"/>
              <a:gd name="connsiteX12" fmla="*/ 1427018 w 1731818"/>
              <a:gd name="connsiteY12" fmla="*/ 1543627 h 2044988"/>
              <a:gd name="connsiteX13" fmla="*/ 1427018 w 1731818"/>
              <a:gd name="connsiteY13" fmla="*/ 1730663 h 2044988"/>
              <a:gd name="connsiteX14" fmla="*/ 1392382 w 1731818"/>
              <a:gd name="connsiteY14" fmla="*/ 1855354 h 2044988"/>
              <a:gd name="connsiteX15" fmla="*/ 1392382 w 1731818"/>
              <a:gd name="connsiteY15" fmla="*/ 1973118 h 2044988"/>
              <a:gd name="connsiteX16" fmla="*/ 1230025 w 1731818"/>
              <a:gd name="connsiteY16" fmla="*/ 2044988 h 2044988"/>
              <a:gd name="connsiteX17" fmla="*/ 1171575 w 1731818"/>
              <a:gd name="connsiteY17" fmla="*/ 1795174 h 2044988"/>
              <a:gd name="connsiteX18" fmla="*/ 1143000 w 1731818"/>
              <a:gd name="connsiteY18" fmla="*/ 1675245 h 2044988"/>
              <a:gd name="connsiteX19" fmla="*/ 1082820 w 1731818"/>
              <a:gd name="connsiteY19" fmla="*/ 1525443 h 2044988"/>
              <a:gd name="connsiteX20" fmla="*/ 983240 w 1731818"/>
              <a:gd name="connsiteY20" fmla="*/ 1223241 h 2044988"/>
              <a:gd name="connsiteX21" fmla="*/ 909637 w 1731818"/>
              <a:gd name="connsiteY21" fmla="*/ 1199861 h 2044988"/>
              <a:gd name="connsiteX22" fmla="*/ 768494 w 1731818"/>
              <a:gd name="connsiteY22" fmla="*/ 1094653 h 2044988"/>
              <a:gd name="connsiteX23" fmla="*/ 750311 w 1731818"/>
              <a:gd name="connsiteY23" fmla="*/ 1001568 h 2044988"/>
              <a:gd name="connsiteX24" fmla="*/ 779751 w 1731818"/>
              <a:gd name="connsiteY24" fmla="*/ 916709 h 2044988"/>
              <a:gd name="connsiteX25" fmla="*/ 805296 w 1731818"/>
              <a:gd name="connsiteY25" fmla="*/ 781195 h 2044988"/>
              <a:gd name="connsiteX26" fmla="*/ 638608 w 1731818"/>
              <a:gd name="connsiteY26" fmla="*/ 657369 h 2044988"/>
              <a:gd name="connsiteX27" fmla="*/ 480146 w 1731818"/>
              <a:gd name="connsiteY27" fmla="*/ 554325 h 2044988"/>
              <a:gd name="connsiteX28" fmla="*/ 429491 w 1731818"/>
              <a:gd name="connsiteY28" fmla="*/ 395865 h 2044988"/>
              <a:gd name="connsiteX29" fmla="*/ 293543 w 1731818"/>
              <a:gd name="connsiteY29" fmla="*/ 262082 h 2044988"/>
              <a:gd name="connsiteX30" fmla="*/ 207385 w 1731818"/>
              <a:gd name="connsiteY30" fmla="*/ 265112 h 2044988"/>
              <a:gd name="connsiteX31" fmla="*/ 41564 w 1731818"/>
              <a:gd name="connsiteY31" fmla="*/ 68118 h 2044988"/>
              <a:gd name="connsiteX32" fmla="*/ 0 w 1731818"/>
              <a:gd name="connsiteY32" fmla="*/ 40409 h 2044988"/>
              <a:gd name="connsiteX33" fmla="*/ 3464 w 1731818"/>
              <a:gd name="connsiteY33" fmla="*/ 0 h 2044988"/>
              <a:gd name="connsiteX34" fmla="*/ 1711037 w 1731818"/>
              <a:gd name="connsiteY34" fmla="*/ 6927 h 2044988"/>
              <a:gd name="connsiteX0" fmla="*/ 1707573 w 1728354"/>
              <a:gd name="connsiteY0" fmla="*/ 6927 h 2044988"/>
              <a:gd name="connsiteX1" fmla="*/ 1728354 w 1728354"/>
              <a:gd name="connsiteY1" fmla="*/ 192809 h 2044988"/>
              <a:gd name="connsiteX2" fmla="*/ 1659082 w 1728354"/>
              <a:gd name="connsiteY2" fmla="*/ 449118 h 2044988"/>
              <a:gd name="connsiteX3" fmla="*/ 1679864 w 1728354"/>
              <a:gd name="connsiteY3" fmla="*/ 615373 h 2044988"/>
              <a:gd name="connsiteX4" fmla="*/ 1638300 w 1728354"/>
              <a:gd name="connsiteY4" fmla="*/ 684645 h 2044988"/>
              <a:gd name="connsiteX5" fmla="*/ 1582882 w 1728354"/>
              <a:gd name="connsiteY5" fmla="*/ 719282 h 2044988"/>
              <a:gd name="connsiteX6" fmla="*/ 1596736 w 1728354"/>
              <a:gd name="connsiteY6" fmla="*/ 927100 h 2044988"/>
              <a:gd name="connsiteX7" fmla="*/ 1596736 w 1728354"/>
              <a:gd name="connsiteY7" fmla="*/ 1003300 h 2044988"/>
              <a:gd name="connsiteX8" fmla="*/ 1575954 w 1728354"/>
              <a:gd name="connsiteY8" fmla="*/ 1086427 h 2044988"/>
              <a:gd name="connsiteX9" fmla="*/ 1506682 w 1728354"/>
              <a:gd name="connsiteY9" fmla="*/ 1183409 h 2044988"/>
              <a:gd name="connsiteX10" fmla="*/ 1444336 w 1728354"/>
              <a:gd name="connsiteY10" fmla="*/ 1294245 h 2044988"/>
              <a:gd name="connsiteX11" fmla="*/ 1423554 w 1728354"/>
              <a:gd name="connsiteY11" fmla="*/ 1384300 h 2044988"/>
              <a:gd name="connsiteX12" fmla="*/ 1423554 w 1728354"/>
              <a:gd name="connsiteY12" fmla="*/ 1543627 h 2044988"/>
              <a:gd name="connsiteX13" fmla="*/ 1423554 w 1728354"/>
              <a:gd name="connsiteY13" fmla="*/ 1730663 h 2044988"/>
              <a:gd name="connsiteX14" fmla="*/ 1388918 w 1728354"/>
              <a:gd name="connsiteY14" fmla="*/ 1855354 h 2044988"/>
              <a:gd name="connsiteX15" fmla="*/ 1388918 w 1728354"/>
              <a:gd name="connsiteY15" fmla="*/ 1973118 h 2044988"/>
              <a:gd name="connsiteX16" fmla="*/ 1226561 w 1728354"/>
              <a:gd name="connsiteY16" fmla="*/ 2044988 h 2044988"/>
              <a:gd name="connsiteX17" fmla="*/ 1168111 w 1728354"/>
              <a:gd name="connsiteY17" fmla="*/ 1795174 h 2044988"/>
              <a:gd name="connsiteX18" fmla="*/ 1139536 w 1728354"/>
              <a:gd name="connsiteY18" fmla="*/ 1675245 h 2044988"/>
              <a:gd name="connsiteX19" fmla="*/ 1079356 w 1728354"/>
              <a:gd name="connsiteY19" fmla="*/ 1525443 h 2044988"/>
              <a:gd name="connsiteX20" fmla="*/ 979776 w 1728354"/>
              <a:gd name="connsiteY20" fmla="*/ 1223241 h 2044988"/>
              <a:gd name="connsiteX21" fmla="*/ 906173 w 1728354"/>
              <a:gd name="connsiteY21" fmla="*/ 1199861 h 2044988"/>
              <a:gd name="connsiteX22" fmla="*/ 765030 w 1728354"/>
              <a:gd name="connsiteY22" fmla="*/ 1094653 h 2044988"/>
              <a:gd name="connsiteX23" fmla="*/ 746847 w 1728354"/>
              <a:gd name="connsiteY23" fmla="*/ 1001568 h 2044988"/>
              <a:gd name="connsiteX24" fmla="*/ 776287 w 1728354"/>
              <a:gd name="connsiteY24" fmla="*/ 916709 h 2044988"/>
              <a:gd name="connsiteX25" fmla="*/ 801832 w 1728354"/>
              <a:gd name="connsiteY25" fmla="*/ 781195 h 2044988"/>
              <a:gd name="connsiteX26" fmla="*/ 635144 w 1728354"/>
              <a:gd name="connsiteY26" fmla="*/ 657369 h 2044988"/>
              <a:gd name="connsiteX27" fmla="*/ 476682 w 1728354"/>
              <a:gd name="connsiteY27" fmla="*/ 554325 h 2044988"/>
              <a:gd name="connsiteX28" fmla="*/ 426027 w 1728354"/>
              <a:gd name="connsiteY28" fmla="*/ 395865 h 2044988"/>
              <a:gd name="connsiteX29" fmla="*/ 290079 w 1728354"/>
              <a:gd name="connsiteY29" fmla="*/ 262082 h 2044988"/>
              <a:gd name="connsiteX30" fmla="*/ 203921 w 1728354"/>
              <a:gd name="connsiteY30" fmla="*/ 265112 h 2044988"/>
              <a:gd name="connsiteX31" fmla="*/ 38100 w 1728354"/>
              <a:gd name="connsiteY31" fmla="*/ 68118 h 2044988"/>
              <a:gd name="connsiteX32" fmla="*/ 29874 w 1728354"/>
              <a:gd name="connsiteY32" fmla="*/ 35646 h 2044988"/>
              <a:gd name="connsiteX33" fmla="*/ 0 w 1728354"/>
              <a:gd name="connsiteY33" fmla="*/ 0 h 2044988"/>
              <a:gd name="connsiteX34" fmla="*/ 1707573 w 1728354"/>
              <a:gd name="connsiteY34" fmla="*/ 6927 h 2044988"/>
              <a:gd name="connsiteX0" fmla="*/ 1707573 w 1728354"/>
              <a:gd name="connsiteY0" fmla="*/ 6927 h 2044988"/>
              <a:gd name="connsiteX1" fmla="*/ 1728354 w 1728354"/>
              <a:gd name="connsiteY1" fmla="*/ 192809 h 2044988"/>
              <a:gd name="connsiteX2" fmla="*/ 1659082 w 1728354"/>
              <a:gd name="connsiteY2" fmla="*/ 449118 h 2044988"/>
              <a:gd name="connsiteX3" fmla="*/ 1679864 w 1728354"/>
              <a:gd name="connsiteY3" fmla="*/ 615373 h 2044988"/>
              <a:gd name="connsiteX4" fmla="*/ 1638300 w 1728354"/>
              <a:gd name="connsiteY4" fmla="*/ 684645 h 2044988"/>
              <a:gd name="connsiteX5" fmla="*/ 1582882 w 1728354"/>
              <a:gd name="connsiteY5" fmla="*/ 719282 h 2044988"/>
              <a:gd name="connsiteX6" fmla="*/ 1596736 w 1728354"/>
              <a:gd name="connsiteY6" fmla="*/ 927100 h 2044988"/>
              <a:gd name="connsiteX7" fmla="*/ 1596736 w 1728354"/>
              <a:gd name="connsiteY7" fmla="*/ 1003300 h 2044988"/>
              <a:gd name="connsiteX8" fmla="*/ 1575954 w 1728354"/>
              <a:gd name="connsiteY8" fmla="*/ 1086427 h 2044988"/>
              <a:gd name="connsiteX9" fmla="*/ 1506682 w 1728354"/>
              <a:gd name="connsiteY9" fmla="*/ 1183409 h 2044988"/>
              <a:gd name="connsiteX10" fmla="*/ 1444336 w 1728354"/>
              <a:gd name="connsiteY10" fmla="*/ 1294245 h 2044988"/>
              <a:gd name="connsiteX11" fmla="*/ 1423554 w 1728354"/>
              <a:gd name="connsiteY11" fmla="*/ 1384300 h 2044988"/>
              <a:gd name="connsiteX12" fmla="*/ 1423554 w 1728354"/>
              <a:gd name="connsiteY12" fmla="*/ 1543627 h 2044988"/>
              <a:gd name="connsiteX13" fmla="*/ 1423554 w 1728354"/>
              <a:gd name="connsiteY13" fmla="*/ 1730663 h 2044988"/>
              <a:gd name="connsiteX14" fmla="*/ 1388918 w 1728354"/>
              <a:gd name="connsiteY14" fmla="*/ 1855354 h 2044988"/>
              <a:gd name="connsiteX15" fmla="*/ 1388918 w 1728354"/>
              <a:gd name="connsiteY15" fmla="*/ 1973118 h 2044988"/>
              <a:gd name="connsiteX16" fmla="*/ 1226561 w 1728354"/>
              <a:gd name="connsiteY16" fmla="*/ 2044988 h 2044988"/>
              <a:gd name="connsiteX17" fmla="*/ 1168111 w 1728354"/>
              <a:gd name="connsiteY17" fmla="*/ 1795174 h 2044988"/>
              <a:gd name="connsiteX18" fmla="*/ 1139536 w 1728354"/>
              <a:gd name="connsiteY18" fmla="*/ 1675245 h 2044988"/>
              <a:gd name="connsiteX19" fmla="*/ 1079356 w 1728354"/>
              <a:gd name="connsiteY19" fmla="*/ 1525443 h 2044988"/>
              <a:gd name="connsiteX20" fmla="*/ 979776 w 1728354"/>
              <a:gd name="connsiteY20" fmla="*/ 1223241 h 2044988"/>
              <a:gd name="connsiteX21" fmla="*/ 906173 w 1728354"/>
              <a:gd name="connsiteY21" fmla="*/ 1199861 h 2044988"/>
              <a:gd name="connsiteX22" fmla="*/ 765030 w 1728354"/>
              <a:gd name="connsiteY22" fmla="*/ 1094653 h 2044988"/>
              <a:gd name="connsiteX23" fmla="*/ 746847 w 1728354"/>
              <a:gd name="connsiteY23" fmla="*/ 1001568 h 2044988"/>
              <a:gd name="connsiteX24" fmla="*/ 776287 w 1728354"/>
              <a:gd name="connsiteY24" fmla="*/ 916709 h 2044988"/>
              <a:gd name="connsiteX25" fmla="*/ 801832 w 1728354"/>
              <a:gd name="connsiteY25" fmla="*/ 781195 h 2044988"/>
              <a:gd name="connsiteX26" fmla="*/ 635144 w 1728354"/>
              <a:gd name="connsiteY26" fmla="*/ 657369 h 2044988"/>
              <a:gd name="connsiteX27" fmla="*/ 476682 w 1728354"/>
              <a:gd name="connsiteY27" fmla="*/ 554325 h 2044988"/>
              <a:gd name="connsiteX28" fmla="*/ 426027 w 1728354"/>
              <a:gd name="connsiteY28" fmla="*/ 395865 h 2044988"/>
              <a:gd name="connsiteX29" fmla="*/ 290079 w 1728354"/>
              <a:gd name="connsiteY29" fmla="*/ 262082 h 2044988"/>
              <a:gd name="connsiteX30" fmla="*/ 203921 w 1728354"/>
              <a:gd name="connsiteY30" fmla="*/ 265112 h 2044988"/>
              <a:gd name="connsiteX31" fmla="*/ 61913 w 1728354"/>
              <a:gd name="connsiteY31" fmla="*/ 87168 h 2044988"/>
              <a:gd name="connsiteX32" fmla="*/ 29874 w 1728354"/>
              <a:gd name="connsiteY32" fmla="*/ 35646 h 2044988"/>
              <a:gd name="connsiteX33" fmla="*/ 0 w 1728354"/>
              <a:gd name="connsiteY33" fmla="*/ 0 h 2044988"/>
              <a:gd name="connsiteX34" fmla="*/ 1707573 w 1728354"/>
              <a:gd name="connsiteY34" fmla="*/ 6927 h 2044988"/>
              <a:gd name="connsiteX0" fmla="*/ 1678998 w 1699779"/>
              <a:gd name="connsiteY0" fmla="*/ 6927 h 2044988"/>
              <a:gd name="connsiteX1" fmla="*/ 1699779 w 1699779"/>
              <a:gd name="connsiteY1" fmla="*/ 192809 h 2044988"/>
              <a:gd name="connsiteX2" fmla="*/ 1630507 w 1699779"/>
              <a:gd name="connsiteY2" fmla="*/ 449118 h 2044988"/>
              <a:gd name="connsiteX3" fmla="*/ 1651289 w 1699779"/>
              <a:gd name="connsiteY3" fmla="*/ 615373 h 2044988"/>
              <a:gd name="connsiteX4" fmla="*/ 1609725 w 1699779"/>
              <a:gd name="connsiteY4" fmla="*/ 684645 h 2044988"/>
              <a:gd name="connsiteX5" fmla="*/ 1554307 w 1699779"/>
              <a:gd name="connsiteY5" fmla="*/ 719282 h 2044988"/>
              <a:gd name="connsiteX6" fmla="*/ 1568161 w 1699779"/>
              <a:gd name="connsiteY6" fmla="*/ 927100 h 2044988"/>
              <a:gd name="connsiteX7" fmla="*/ 1568161 w 1699779"/>
              <a:gd name="connsiteY7" fmla="*/ 1003300 h 2044988"/>
              <a:gd name="connsiteX8" fmla="*/ 1547379 w 1699779"/>
              <a:gd name="connsiteY8" fmla="*/ 1086427 h 2044988"/>
              <a:gd name="connsiteX9" fmla="*/ 1478107 w 1699779"/>
              <a:gd name="connsiteY9" fmla="*/ 1183409 h 2044988"/>
              <a:gd name="connsiteX10" fmla="*/ 1415761 w 1699779"/>
              <a:gd name="connsiteY10" fmla="*/ 1294245 h 2044988"/>
              <a:gd name="connsiteX11" fmla="*/ 1394979 w 1699779"/>
              <a:gd name="connsiteY11" fmla="*/ 1384300 h 2044988"/>
              <a:gd name="connsiteX12" fmla="*/ 1394979 w 1699779"/>
              <a:gd name="connsiteY12" fmla="*/ 1543627 h 2044988"/>
              <a:gd name="connsiteX13" fmla="*/ 1394979 w 1699779"/>
              <a:gd name="connsiteY13" fmla="*/ 1730663 h 2044988"/>
              <a:gd name="connsiteX14" fmla="*/ 1360343 w 1699779"/>
              <a:gd name="connsiteY14" fmla="*/ 1855354 h 2044988"/>
              <a:gd name="connsiteX15" fmla="*/ 1360343 w 1699779"/>
              <a:gd name="connsiteY15" fmla="*/ 1973118 h 2044988"/>
              <a:gd name="connsiteX16" fmla="*/ 1197986 w 1699779"/>
              <a:gd name="connsiteY16" fmla="*/ 2044988 h 2044988"/>
              <a:gd name="connsiteX17" fmla="*/ 1139536 w 1699779"/>
              <a:gd name="connsiteY17" fmla="*/ 1795174 h 2044988"/>
              <a:gd name="connsiteX18" fmla="*/ 1110961 w 1699779"/>
              <a:gd name="connsiteY18" fmla="*/ 1675245 h 2044988"/>
              <a:gd name="connsiteX19" fmla="*/ 1050781 w 1699779"/>
              <a:gd name="connsiteY19" fmla="*/ 1525443 h 2044988"/>
              <a:gd name="connsiteX20" fmla="*/ 951201 w 1699779"/>
              <a:gd name="connsiteY20" fmla="*/ 1223241 h 2044988"/>
              <a:gd name="connsiteX21" fmla="*/ 877598 w 1699779"/>
              <a:gd name="connsiteY21" fmla="*/ 1199861 h 2044988"/>
              <a:gd name="connsiteX22" fmla="*/ 736455 w 1699779"/>
              <a:gd name="connsiteY22" fmla="*/ 1094653 h 2044988"/>
              <a:gd name="connsiteX23" fmla="*/ 718272 w 1699779"/>
              <a:gd name="connsiteY23" fmla="*/ 1001568 h 2044988"/>
              <a:gd name="connsiteX24" fmla="*/ 747712 w 1699779"/>
              <a:gd name="connsiteY24" fmla="*/ 916709 h 2044988"/>
              <a:gd name="connsiteX25" fmla="*/ 773257 w 1699779"/>
              <a:gd name="connsiteY25" fmla="*/ 781195 h 2044988"/>
              <a:gd name="connsiteX26" fmla="*/ 606569 w 1699779"/>
              <a:gd name="connsiteY26" fmla="*/ 657369 h 2044988"/>
              <a:gd name="connsiteX27" fmla="*/ 448107 w 1699779"/>
              <a:gd name="connsiteY27" fmla="*/ 554325 h 2044988"/>
              <a:gd name="connsiteX28" fmla="*/ 397452 w 1699779"/>
              <a:gd name="connsiteY28" fmla="*/ 395865 h 2044988"/>
              <a:gd name="connsiteX29" fmla="*/ 261504 w 1699779"/>
              <a:gd name="connsiteY29" fmla="*/ 262082 h 2044988"/>
              <a:gd name="connsiteX30" fmla="*/ 175346 w 1699779"/>
              <a:gd name="connsiteY30" fmla="*/ 265112 h 2044988"/>
              <a:gd name="connsiteX31" fmla="*/ 33338 w 1699779"/>
              <a:gd name="connsiteY31" fmla="*/ 87168 h 2044988"/>
              <a:gd name="connsiteX32" fmla="*/ 1299 w 1699779"/>
              <a:gd name="connsiteY32" fmla="*/ 35646 h 2044988"/>
              <a:gd name="connsiteX33" fmla="*/ 0 w 1699779"/>
              <a:gd name="connsiteY33" fmla="*/ 0 h 2044988"/>
              <a:gd name="connsiteX34" fmla="*/ 1678998 w 1699779"/>
              <a:gd name="connsiteY34" fmla="*/ 6927 h 2044988"/>
              <a:gd name="connsiteX0" fmla="*/ 1678998 w 1699779"/>
              <a:gd name="connsiteY0" fmla="*/ 6927 h 2044988"/>
              <a:gd name="connsiteX1" fmla="*/ 1699779 w 1699779"/>
              <a:gd name="connsiteY1" fmla="*/ 192809 h 2044988"/>
              <a:gd name="connsiteX2" fmla="*/ 1630507 w 1699779"/>
              <a:gd name="connsiteY2" fmla="*/ 449118 h 2044988"/>
              <a:gd name="connsiteX3" fmla="*/ 1651289 w 1699779"/>
              <a:gd name="connsiteY3" fmla="*/ 615373 h 2044988"/>
              <a:gd name="connsiteX4" fmla="*/ 1609725 w 1699779"/>
              <a:gd name="connsiteY4" fmla="*/ 684645 h 2044988"/>
              <a:gd name="connsiteX5" fmla="*/ 1554307 w 1699779"/>
              <a:gd name="connsiteY5" fmla="*/ 719282 h 2044988"/>
              <a:gd name="connsiteX6" fmla="*/ 1568161 w 1699779"/>
              <a:gd name="connsiteY6" fmla="*/ 927100 h 2044988"/>
              <a:gd name="connsiteX7" fmla="*/ 1568161 w 1699779"/>
              <a:gd name="connsiteY7" fmla="*/ 1003300 h 2044988"/>
              <a:gd name="connsiteX8" fmla="*/ 1547379 w 1699779"/>
              <a:gd name="connsiteY8" fmla="*/ 1086427 h 2044988"/>
              <a:gd name="connsiteX9" fmla="*/ 1478107 w 1699779"/>
              <a:gd name="connsiteY9" fmla="*/ 1183409 h 2044988"/>
              <a:gd name="connsiteX10" fmla="*/ 1415761 w 1699779"/>
              <a:gd name="connsiteY10" fmla="*/ 1294245 h 2044988"/>
              <a:gd name="connsiteX11" fmla="*/ 1394979 w 1699779"/>
              <a:gd name="connsiteY11" fmla="*/ 1384300 h 2044988"/>
              <a:gd name="connsiteX12" fmla="*/ 1337829 w 1699779"/>
              <a:gd name="connsiteY12" fmla="*/ 1540452 h 2044988"/>
              <a:gd name="connsiteX13" fmla="*/ 1394979 w 1699779"/>
              <a:gd name="connsiteY13" fmla="*/ 1730663 h 2044988"/>
              <a:gd name="connsiteX14" fmla="*/ 1360343 w 1699779"/>
              <a:gd name="connsiteY14" fmla="*/ 1855354 h 2044988"/>
              <a:gd name="connsiteX15" fmla="*/ 1360343 w 1699779"/>
              <a:gd name="connsiteY15" fmla="*/ 1973118 h 2044988"/>
              <a:gd name="connsiteX16" fmla="*/ 1197986 w 1699779"/>
              <a:gd name="connsiteY16" fmla="*/ 2044988 h 2044988"/>
              <a:gd name="connsiteX17" fmla="*/ 1139536 w 1699779"/>
              <a:gd name="connsiteY17" fmla="*/ 1795174 h 2044988"/>
              <a:gd name="connsiteX18" fmla="*/ 1110961 w 1699779"/>
              <a:gd name="connsiteY18" fmla="*/ 1675245 h 2044988"/>
              <a:gd name="connsiteX19" fmla="*/ 1050781 w 1699779"/>
              <a:gd name="connsiteY19" fmla="*/ 1525443 h 2044988"/>
              <a:gd name="connsiteX20" fmla="*/ 951201 w 1699779"/>
              <a:gd name="connsiteY20" fmla="*/ 1223241 h 2044988"/>
              <a:gd name="connsiteX21" fmla="*/ 877598 w 1699779"/>
              <a:gd name="connsiteY21" fmla="*/ 1199861 h 2044988"/>
              <a:gd name="connsiteX22" fmla="*/ 736455 w 1699779"/>
              <a:gd name="connsiteY22" fmla="*/ 1094653 h 2044988"/>
              <a:gd name="connsiteX23" fmla="*/ 718272 w 1699779"/>
              <a:gd name="connsiteY23" fmla="*/ 1001568 h 2044988"/>
              <a:gd name="connsiteX24" fmla="*/ 747712 w 1699779"/>
              <a:gd name="connsiteY24" fmla="*/ 916709 h 2044988"/>
              <a:gd name="connsiteX25" fmla="*/ 773257 w 1699779"/>
              <a:gd name="connsiteY25" fmla="*/ 781195 h 2044988"/>
              <a:gd name="connsiteX26" fmla="*/ 606569 w 1699779"/>
              <a:gd name="connsiteY26" fmla="*/ 657369 h 2044988"/>
              <a:gd name="connsiteX27" fmla="*/ 448107 w 1699779"/>
              <a:gd name="connsiteY27" fmla="*/ 554325 h 2044988"/>
              <a:gd name="connsiteX28" fmla="*/ 397452 w 1699779"/>
              <a:gd name="connsiteY28" fmla="*/ 395865 h 2044988"/>
              <a:gd name="connsiteX29" fmla="*/ 261504 w 1699779"/>
              <a:gd name="connsiteY29" fmla="*/ 262082 h 2044988"/>
              <a:gd name="connsiteX30" fmla="*/ 175346 w 1699779"/>
              <a:gd name="connsiteY30" fmla="*/ 265112 h 2044988"/>
              <a:gd name="connsiteX31" fmla="*/ 33338 w 1699779"/>
              <a:gd name="connsiteY31" fmla="*/ 87168 h 2044988"/>
              <a:gd name="connsiteX32" fmla="*/ 1299 w 1699779"/>
              <a:gd name="connsiteY32" fmla="*/ 35646 h 2044988"/>
              <a:gd name="connsiteX33" fmla="*/ 0 w 1699779"/>
              <a:gd name="connsiteY33" fmla="*/ 0 h 2044988"/>
              <a:gd name="connsiteX34" fmla="*/ 1678998 w 1699779"/>
              <a:gd name="connsiteY34" fmla="*/ 6927 h 2044988"/>
              <a:gd name="connsiteX0" fmla="*/ 1678998 w 1699779"/>
              <a:gd name="connsiteY0" fmla="*/ 6927 h 2044988"/>
              <a:gd name="connsiteX1" fmla="*/ 1699779 w 1699779"/>
              <a:gd name="connsiteY1" fmla="*/ 192809 h 2044988"/>
              <a:gd name="connsiteX2" fmla="*/ 1630507 w 1699779"/>
              <a:gd name="connsiteY2" fmla="*/ 449118 h 2044988"/>
              <a:gd name="connsiteX3" fmla="*/ 1651289 w 1699779"/>
              <a:gd name="connsiteY3" fmla="*/ 615373 h 2044988"/>
              <a:gd name="connsiteX4" fmla="*/ 1609725 w 1699779"/>
              <a:gd name="connsiteY4" fmla="*/ 684645 h 2044988"/>
              <a:gd name="connsiteX5" fmla="*/ 1554307 w 1699779"/>
              <a:gd name="connsiteY5" fmla="*/ 719282 h 2044988"/>
              <a:gd name="connsiteX6" fmla="*/ 1568161 w 1699779"/>
              <a:gd name="connsiteY6" fmla="*/ 927100 h 2044988"/>
              <a:gd name="connsiteX7" fmla="*/ 1568161 w 1699779"/>
              <a:gd name="connsiteY7" fmla="*/ 1003300 h 2044988"/>
              <a:gd name="connsiteX8" fmla="*/ 1547379 w 1699779"/>
              <a:gd name="connsiteY8" fmla="*/ 1086427 h 2044988"/>
              <a:gd name="connsiteX9" fmla="*/ 1478107 w 1699779"/>
              <a:gd name="connsiteY9" fmla="*/ 1183409 h 2044988"/>
              <a:gd name="connsiteX10" fmla="*/ 1415761 w 1699779"/>
              <a:gd name="connsiteY10" fmla="*/ 1294245 h 2044988"/>
              <a:gd name="connsiteX11" fmla="*/ 1394979 w 1699779"/>
              <a:gd name="connsiteY11" fmla="*/ 1384300 h 2044988"/>
              <a:gd name="connsiteX12" fmla="*/ 1337829 w 1699779"/>
              <a:gd name="connsiteY12" fmla="*/ 1540452 h 2044988"/>
              <a:gd name="connsiteX13" fmla="*/ 1356879 w 1699779"/>
              <a:gd name="connsiteY13" fmla="*/ 1730663 h 2044988"/>
              <a:gd name="connsiteX14" fmla="*/ 1360343 w 1699779"/>
              <a:gd name="connsiteY14" fmla="*/ 1855354 h 2044988"/>
              <a:gd name="connsiteX15" fmla="*/ 1360343 w 1699779"/>
              <a:gd name="connsiteY15" fmla="*/ 1973118 h 2044988"/>
              <a:gd name="connsiteX16" fmla="*/ 1197986 w 1699779"/>
              <a:gd name="connsiteY16" fmla="*/ 2044988 h 2044988"/>
              <a:gd name="connsiteX17" fmla="*/ 1139536 w 1699779"/>
              <a:gd name="connsiteY17" fmla="*/ 1795174 h 2044988"/>
              <a:gd name="connsiteX18" fmla="*/ 1110961 w 1699779"/>
              <a:gd name="connsiteY18" fmla="*/ 1675245 h 2044988"/>
              <a:gd name="connsiteX19" fmla="*/ 1050781 w 1699779"/>
              <a:gd name="connsiteY19" fmla="*/ 1525443 h 2044988"/>
              <a:gd name="connsiteX20" fmla="*/ 951201 w 1699779"/>
              <a:gd name="connsiteY20" fmla="*/ 1223241 h 2044988"/>
              <a:gd name="connsiteX21" fmla="*/ 877598 w 1699779"/>
              <a:gd name="connsiteY21" fmla="*/ 1199861 h 2044988"/>
              <a:gd name="connsiteX22" fmla="*/ 736455 w 1699779"/>
              <a:gd name="connsiteY22" fmla="*/ 1094653 h 2044988"/>
              <a:gd name="connsiteX23" fmla="*/ 718272 w 1699779"/>
              <a:gd name="connsiteY23" fmla="*/ 1001568 h 2044988"/>
              <a:gd name="connsiteX24" fmla="*/ 747712 w 1699779"/>
              <a:gd name="connsiteY24" fmla="*/ 916709 h 2044988"/>
              <a:gd name="connsiteX25" fmla="*/ 773257 w 1699779"/>
              <a:gd name="connsiteY25" fmla="*/ 781195 h 2044988"/>
              <a:gd name="connsiteX26" fmla="*/ 606569 w 1699779"/>
              <a:gd name="connsiteY26" fmla="*/ 657369 h 2044988"/>
              <a:gd name="connsiteX27" fmla="*/ 448107 w 1699779"/>
              <a:gd name="connsiteY27" fmla="*/ 554325 h 2044988"/>
              <a:gd name="connsiteX28" fmla="*/ 397452 w 1699779"/>
              <a:gd name="connsiteY28" fmla="*/ 395865 h 2044988"/>
              <a:gd name="connsiteX29" fmla="*/ 261504 w 1699779"/>
              <a:gd name="connsiteY29" fmla="*/ 262082 h 2044988"/>
              <a:gd name="connsiteX30" fmla="*/ 175346 w 1699779"/>
              <a:gd name="connsiteY30" fmla="*/ 265112 h 2044988"/>
              <a:gd name="connsiteX31" fmla="*/ 33338 w 1699779"/>
              <a:gd name="connsiteY31" fmla="*/ 87168 h 2044988"/>
              <a:gd name="connsiteX32" fmla="*/ 1299 w 1699779"/>
              <a:gd name="connsiteY32" fmla="*/ 35646 h 2044988"/>
              <a:gd name="connsiteX33" fmla="*/ 0 w 1699779"/>
              <a:gd name="connsiteY33" fmla="*/ 0 h 2044988"/>
              <a:gd name="connsiteX34" fmla="*/ 1678998 w 1699779"/>
              <a:gd name="connsiteY34" fmla="*/ 6927 h 2044988"/>
              <a:gd name="connsiteX0" fmla="*/ 1678998 w 1699779"/>
              <a:gd name="connsiteY0" fmla="*/ 6927 h 2044988"/>
              <a:gd name="connsiteX1" fmla="*/ 1699779 w 1699779"/>
              <a:gd name="connsiteY1" fmla="*/ 192809 h 2044988"/>
              <a:gd name="connsiteX2" fmla="*/ 1630507 w 1699779"/>
              <a:gd name="connsiteY2" fmla="*/ 449118 h 2044988"/>
              <a:gd name="connsiteX3" fmla="*/ 1651289 w 1699779"/>
              <a:gd name="connsiteY3" fmla="*/ 615373 h 2044988"/>
              <a:gd name="connsiteX4" fmla="*/ 1609725 w 1699779"/>
              <a:gd name="connsiteY4" fmla="*/ 684645 h 2044988"/>
              <a:gd name="connsiteX5" fmla="*/ 1554307 w 1699779"/>
              <a:gd name="connsiteY5" fmla="*/ 719282 h 2044988"/>
              <a:gd name="connsiteX6" fmla="*/ 1568161 w 1699779"/>
              <a:gd name="connsiteY6" fmla="*/ 927100 h 2044988"/>
              <a:gd name="connsiteX7" fmla="*/ 1568161 w 1699779"/>
              <a:gd name="connsiteY7" fmla="*/ 1003300 h 2044988"/>
              <a:gd name="connsiteX8" fmla="*/ 1547379 w 1699779"/>
              <a:gd name="connsiteY8" fmla="*/ 1086427 h 2044988"/>
              <a:gd name="connsiteX9" fmla="*/ 1478107 w 1699779"/>
              <a:gd name="connsiteY9" fmla="*/ 1183409 h 2044988"/>
              <a:gd name="connsiteX10" fmla="*/ 1415761 w 1699779"/>
              <a:gd name="connsiteY10" fmla="*/ 1294245 h 2044988"/>
              <a:gd name="connsiteX11" fmla="*/ 1394979 w 1699779"/>
              <a:gd name="connsiteY11" fmla="*/ 1384300 h 2044988"/>
              <a:gd name="connsiteX12" fmla="*/ 1337829 w 1699779"/>
              <a:gd name="connsiteY12" fmla="*/ 1540452 h 2044988"/>
              <a:gd name="connsiteX13" fmla="*/ 1356879 w 1699779"/>
              <a:gd name="connsiteY13" fmla="*/ 1730663 h 2044988"/>
              <a:gd name="connsiteX14" fmla="*/ 1328593 w 1699779"/>
              <a:gd name="connsiteY14" fmla="*/ 1855354 h 2044988"/>
              <a:gd name="connsiteX15" fmla="*/ 1360343 w 1699779"/>
              <a:gd name="connsiteY15" fmla="*/ 1973118 h 2044988"/>
              <a:gd name="connsiteX16" fmla="*/ 1197986 w 1699779"/>
              <a:gd name="connsiteY16" fmla="*/ 2044988 h 2044988"/>
              <a:gd name="connsiteX17" fmla="*/ 1139536 w 1699779"/>
              <a:gd name="connsiteY17" fmla="*/ 1795174 h 2044988"/>
              <a:gd name="connsiteX18" fmla="*/ 1110961 w 1699779"/>
              <a:gd name="connsiteY18" fmla="*/ 1675245 h 2044988"/>
              <a:gd name="connsiteX19" fmla="*/ 1050781 w 1699779"/>
              <a:gd name="connsiteY19" fmla="*/ 1525443 h 2044988"/>
              <a:gd name="connsiteX20" fmla="*/ 951201 w 1699779"/>
              <a:gd name="connsiteY20" fmla="*/ 1223241 h 2044988"/>
              <a:gd name="connsiteX21" fmla="*/ 877598 w 1699779"/>
              <a:gd name="connsiteY21" fmla="*/ 1199861 h 2044988"/>
              <a:gd name="connsiteX22" fmla="*/ 736455 w 1699779"/>
              <a:gd name="connsiteY22" fmla="*/ 1094653 h 2044988"/>
              <a:gd name="connsiteX23" fmla="*/ 718272 w 1699779"/>
              <a:gd name="connsiteY23" fmla="*/ 1001568 h 2044988"/>
              <a:gd name="connsiteX24" fmla="*/ 747712 w 1699779"/>
              <a:gd name="connsiteY24" fmla="*/ 916709 h 2044988"/>
              <a:gd name="connsiteX25" fmla="*/ 773257 w 1699779"/>
              <a:gd name="connsiteY25" fmla="*/ 781195 h 2044988"/>
              <a:gd name="connsiteX26" fmla="*/ 606569 w 1699779"/>
              <a:gd name="connsiteY26" fmla="*/ 657369 h 2044988"/>
              <a:gd name="connsiteX27" fmla="*/ 448107 w 1699779"/>
              <a:gd name="connsiteY27" fmla="*/ 554325 h 2044988"/>
              <a:gd name="connsiteX28" fmla="*/ 397452 w 1699779"/>
              <a:gd name="connsiteY28" fmla="*/ 395865 h 2044988"/>
              <a:gd name="connsiteX29" fmla="*/ 261504 w 1699779"/>
              <a:gd name="connsiteY29" fmla="*/ 262082 h 2044988"/>
              <a:gd name="connsiteX30" fmla="*/ 175346 w 1699779"/>
              <a:gd name="connsiteY30" fmla="*/ 265112 h 2044988"/>
              <a:gd name="connsiteX31" fmla="*/ 33338 w 1699779"/>
              <a:gd name="connsiteY31" fmla="*/ 87168 h 2044988"/>
              <a:gd name="connsiteX32" fmla="*/ 1299 w 1699779"/>
              <a:gd name="connsiteY32" fmla="*/ 35646 h 2044988"/>
              <a:gd name="connsiteX33" fmla="*/ 0 w 1699779"/>
              <a:gd name="connsiteY33" fmla="*/ 0 h 2044988"/>
              <a:gd name="connsiteX34" fmla="*/ 1678998 w 1699779"/>
              <a:gd name="connsiteY34" fmla="*/ 6927 h 2044988"/>
              <a:gd name="connsiteX0" fmla="*/ 1678998 w 1699779"/>
              <a:gd name="connsiteY0" fmla="*/ 6927 h 2044988"/>
              <a:gd name="connsiteX1" fmla="*/ 1699779 w 1699779"/>
              <a:gd name="connsiteY1" fmla="*/ 192809 h 2044988"/>
              <a:gd name="connsiteX2" fmla="*/ 1630507 w 1699779"/>
              <a:gd name="connsiteY2" fmla="*/ 449118 h 2044988"/>
              <a:gd name="connsiteX3" fmla="*/ 1651289 w 1699779"/>
              <a:gd name="connsiteY3" fmla="*/ 615373 h 2044988"/>
              <a:gd name="connsiteX4" fmla="*/ 1609725 w 1699779"/>
              <a:gd name="connsiteY4" fmla="*/ 684645 h 2044988"/>
              <a:gd name="connsiteX5" fmla="*/ 1554307 w 1699779"/>
              <a:gd name="connsiteY5" fmla="*/ 719282 h 2044988"/>
              <a:gd name="connsiteX6" fmla="*/ 1568161 w 1699779"/>
              <a:gd name="connsiteY6" fmla="*/ 927100 h 2044988"/>
              <a:gd name="connsiteX7" fmla="*/ 1568161 w 1699779"/>
              <a:gd name="connsiteY7" fmla="*/ 1003300 h 2044988"/>
              <a:gd name="connsiteX8" fmla="*/ 1547379 w 1699779"/>
              <a:gd name="connsiteY8" fmla="*/ 1086427 h 2044988"/>
              <a:gd name="connsiteX9" fmla="*/ 1478107 w 1699779"/>
              <a:gd name="connsiteY9" fmla="*/ 1183409 h 2044988"/>
              <a:gd name="connsiteX10" fmla="*/ 1415761 w 1699779"/>
              <a:gd name="connsiteY10" fmla="*/ 1294245 h 2044988"/>
              <a:gd name="connsiteX11" fmla="*/ 1394979 w 1699779"/>
              <a:gd name="connsiteY11" fmla="*/ 1384300 h 2044988"/>
              <a:gd name="connsiteX12" fmla="*/ 1337829 w 1699779"/>
              <a:gd name="connsiteY12" fmla="*/ 1540452 h 2044988"/>
              <a:gd name="connsiteX13" fmla="*/ 1356879 w 1699779"/>
              <a:gd name="connsiteY13" fmla="*/ 1730663 h 2044988"/>
              <a:gd name="connsiteX14" fmla="*/ 1328593 w 1699779"/>
              <a:gd name="connsiteY14" fmla="*/ 1855354 h 2044988"/>
              <a:gd name="connsiteX15" fmla="*/ 1341293 w 1699779"/>
              <a:gd name="connsiteY15" fmla="*/ 1973118 h 2044988"/>
              <a:gd name="connsiteX16" fmla="*/ 1197986 w 1699779"/>
              <a:gd name="connsiteY16" fmla="*/ 2044988 h 2044988"/>
              <a:gd name="connsiteX17" fmla="*/ 1139536 w 1699779"/>
              <a:gd name="connsiteY17" fmla="*/ 1795174 h 2044988"/>
              <a:gd name="connsiteX18" fmla="*/ 1110961 w 1699779"/>
              <a:gd name="connsiteY18" fmla="*/ 1675245 h 2044988"/>
              <a:gd name="connsiteX19" fmla="*/ 1050781 w 1699779"/>
              <a:gd name="connsiteY19" fmla="*/ 1525443 h 2044988"/>
              <a:gd name="connsiteX20" fmla="*/ 951201 w 1699779"/>
              <a:gd name="connsiteY20" fmla="*/ 1223241 h 2044988"/>
              <a:gd name="connsiteX21" fmla="*/ 877598 w 1699779"/>
              <a:gd name="connsiteY21" fmla="*/ 1199861 h 2044988"/>
              <a:gd name="connsiteX22" fmla="*/ 736455 w 1699779"/>
              <a:gd name="connsiteY22" fmla="*/ 1094653 h 2044988"/>
              <a:gd name="connsiteX23" fmla="*/ 718272 w 1699779"/>
              <a:gd name="connsiteY23" fmla="*/ 1001568 h 2044988"/>
              <a:gd name="connsiteX24" fmla="*/ 747712 w 1699779"/>
              <a:gd name="connsiteY24" fmla="*/ 916709 h 2044988"/>
              <a:gd name="connsiteX25" fmla="*/ 773257 w 1699779"/>
              <a:gd name="connsiteY25" fmla="*/ 781195 h 2044988"/>
              <a:gd name="connsiteX26" fmla="*/ 606569 w 1699779"/>
              <a:gd name="connsiteY26" fmla="*/ 657369 h 2044988"/>
              <a:gd name="connsiteX27" fmla="*/ 448107 w 1699779"/>
              <a:gd name="connsiteY27" fmla="*/ 554325 h 2044988"/>
              <a:gd name="connsiteX28" fmla="*/ 397452 w 1699779"/>
              <a:gd name="connsiteY28" fmla="*/ 395865 h 2044988"/>
              <a:gd name="connsiteX29" fmla="*/ 261504 w 1699779"/>
              <a:gd name="connsiteY29" fmla="*/ 262082 h 2044988"/>
              <a:gd name="connsiteX30" fmla="*/ 175346 w 1699779"/>
              <a:gd name="connsiteY30" fmla="*/ 265112 h 2044988"/>
              <a:gd name="connsiteX31" fmla="*/ 33338 w 1699779"/>
              <a:gd name="connsiteY31" fmla="*/ 87168 h 2044988"/>
              <a:gd name="connsiteX32" fmla="*/ 1299 w 1699779"/>
              <a:gd name="connsiteY32" fmla="*/ 35646 h 2044988"/>
              <a:gd name="connsiteX33" fmla="*/ 0 w 1699779"/>
              <a:gd name="connsiteY33" fmla="*/ 0 h 2044988"/>
              <a:gd name="connsiteX34" fmla="*/ 1678998 w 1699779"/>
              <a:gd name="connsiteY34" fmla="*/ 6927 h 2044988"/>
              <a:gd name="connsiteX0" fmla="*/ 1678998 w 1699779"/>
              <a:gd name="connsiteY0" fmla="*/ 6927 h 2044988"/>
              <a:gd name="connsiteX1" fmla="*/ 1699779 w 1699779"/>
              <a:gd name="connsiteY1" fmla="*/ 192809 h 2044988"/>
              <a:gd name="connsiteX2" fmla="*/ 1630507 w 1699779"/>
              <a:gd name="connsiteY2" fmla="*/ 449118 h 2044988"/>
              <a:gd name="connsiteX3" fmla="*/ 1651289 w 1699779"/>
              <a:gd name="connsiteY3" fmla="*/ 615373 h 2044988"/>
              <a:gd name="connsiteX4" fmla="*/ 1609725 w 1699779"/>
              <a:gd name="connsiteY4" fmla="*/ 684645 h 2044988"/>
              <a:gd name="connsiteX5" fmla="*/ 1554307 w 1699779"/>
              <a:gd name="connsiteY5" fmla="*/ 719282 h 2044988"/>
              <a:gd name="connsiteX6" fmla="*/ 1568161 w 1699779"/>
              <a:gd name="connsiteY6" fmla="*/ 927100 h 2044988"/>
              <a:gd name="connsiteX7" fmla="*/ 1568161 w 1699779"/>
              <a:gd name="connsiteY7" fmla="*/ 1003300 h 2044988"/>
              <a:gd name="connsiteX8" fmla="*/ 1547379 w 1699779"/>
              <a:gd name="connsiteY8" fmla="*/ 1086427 h 2044988"/>
              <a:gd name="connsiteX9" fmla="*/ 1478107 w 1699779"/>
              <a:gd name="connsiteY9" fmla="*/ 1183409 h 2044988"/>
              <a:gd name="connsiteX10" fmla="*/ 1415761 w 1699779"/>
              <a:gd name="connsiteY10" fmla="*/ 1294245 h 2044988"/>
              <a:gd name="connsiteX11" fmla="*/ 1394979 w 1699779"/>
              <a:gd name="connsiteY11" fmla="*/ 1384300 h 2044988"/>
              <a:gd name="connsiteX12" fmla="*/ 1337829 w 1699779"/>
              <a:gd name="connsiteY12" fmla="*/ 1540452 h 2044988"/>
              <a:gd name="connsiteX13" fmla="*/ 1356879 w 1699779"/>
              <a:gd name="connsiteY13" fmla="*/ 1730663 h 2044988"/>
              <a:gd name="connsiteX14" fmla="*/ 1341293 w 1699779"/>
              <a:gd name="connsiteY14" fmla="*/ 1855354 h 2044988"/>
              <a:gd name="connsiteX15" fmla="*/ 1341293 w 1699779"/>
              <a:gd name="connsiteY15" fmla="*/ 1973118 h 2044988"/>
              <a:gd name="connsiteX16" fmla="*/ 1197986 w 1699779"/>
              <a:gd name="connsiteY16" fmla="*/ 2044988 h 2044988"/>
              <a:gd name="connsiteX17" fmla="*/ 1139536 w 1699779"/>
              <a:gd name="connsiteY17" fmla="*/ 1795174 h 2044988"/>
              <a:gd name="connsiteX18" fmla="*/ 1110961 w 1699779"/>
              <a:gd name="connsiteY18" fmla="*/ 1675245 h 2044988"/>
              <a:gd name="connsiteX19" fmla="*/ 1050781 w 1699779"/>
              <a:gd name="connsiteY19" fmla="*/ 1525443 h 2044988"/>
              <a:gd name="connsiteX20" fmla="*/ 951201 w 1699779"/>
              <a:gd name="connsiteY20" fmla="*/ 1223241 h 2044988"/>
              <a:gd name="connsiteX21" fmla="*/ 877598 w 1699779"/>
              <a:gd name="connsiteY21" fmla="*/ 1199861 h 2044988"/>
              <a:gd name="connsiteX22" fmla="*/ 736455 w 1699779"/>
              <a:gd name="connsiteY22" fmla="*/ 1094653 h 2044988"/>
              <a:gd name="connsiteX23" fmla="*/ 718272 w 1699779"/>
              <a:gd name="connsiteY23" fmla="*/ 1001568 h 2044988"/>
              <a:gd name="connsiteX24" fmla="*/ 747712 w 1699779"/>
              <a:gd name="connsiteY24" fmla="*/ 916709 h 2044988"/>
              <a:gd name="connsiteX25" fmla="*/ 773257 w 1699779"/>
              <a:gd name="connsiteY25" fmla="*/ 781195 h 2044988"/>
              <a:gd name="connsiteX26" fmla="*/ 606569 w 1699779"/>
              <a:gd name="connsiteY26" fmla="*/ 657369 h 2044988"/>
              <a:gd name="connsiteX27" fmla="*/ 448107 w 1699779"/>
              <a:gd name="connsiteY27" fmla="*/ 554325 h 2044988"/>
              <a:gd name="connsiteX28" fmla="*/ 397452 w 1699779"/>
              <a:gd name="connsiteY28" fmla="*/ 395865 h 2044988"/>
              <a:gd name="connsiteX29" fmla="*/ 261504 w 1699779"/>
              <a:gd name="connsiteY29" fmla="*/ 262082 h 2044988"/>
              <a:gd name="connsiteX30" fmla="*/ 175346 w 1699779"/>
              <a:gd name="connsiteY30" fmla="*/ 265112 h 2044988"/>
              <a:gd name="connsiteX31" fmla="*/ 33338 w 1699779"/>
              <a:gd name="connsiteY31" fmla="*/ 87168 h 2044988"/>
              <a:gd name="connsiteX32" fmla="*/ 1299 w 1699779"/>
              <a:gd name="connsiteY32" fmla="*/ 35646 h 2044988"/>
              <a:gd name="connsiteX33" fmla="*/ 0 w 1699779"/>
              <a:gd name="connsiteY33" fmla="*/ 0 h 2044988"/>
              <a:gd name="connsiteX34" fmla="*/ 1678998 w 1699779"/>
              <a:gd name="connsiteY34" fmla="*/ 6927 h 2044988"/>
              <a:gd name="connsiteX0" fmla="*/ 1678998 w 1699779"/>
              <a:gd name="connsiteY0" fmla="*/ 6927 h 2044988"/>
              <a:gd name="connsiteX1" fmla="*/ 1699779 w 1699779"/>
              <a:gd name="connsiteY1" fmla="*/ 192809 h 2044988"/>
              <a:gd name="connsiteX2" fmla="*/ 1630507 w 1699779"/>
              <a:gd name="connsiteY2" fmla="*/ 449118 h 2044988"/>
              <a:gd name="connsiteX3" fmla="*/ 1651289 w 1699779"/>
              <a:gd name="connsiteY3" fmla="*/ 615373 h 2044988"/>
              <a:gd name="connsiteX4" fmla="*/ 1609725 w 1699779"/>
              <a:gd name="connsiteY4" fmla="*/ 684645 h 2044988"/>
              <a:gd name="connsiteX5" fmla="*/ 1554307 w 1699779"/>
              <a:gd name="connsiteY5" fmla="*/ 719282 h 2044988"/>
              <a:gd name="connsiteX6" fmla="*/ 1568161 w 1699779"/>
              <a:gd name="connsiteY6" fmla="*/ 927100 h 2044988"/>
              <a:gd name="connsiteX7" fmla="*/ 1568161 w 1699779"/>
              <a:gd name="connsiteY7" fmla="*/ 1003300 h 2044988"/>
              <a:gd name="connsiteX8" fmla="*/ 1547379 w 1699779"/>
              <a:gd name="connsiteY8" fmla="*/ 1086427 h 2044988"/>
              <a:gd name="connsiteX9" fmla="*/ 1478107 w 1699779"/>
              <a:gd name="connsiteY9" fmla="*/ 1183409 h 2044988"/>
              <a:gd name="connsiteX10" fmla="*/ 1450686 w 1699779"/>
              <a:gd name="connsiteY10" fmla="*/ 1300595 h 2044988"/>
              <a:gd name="connsiteX11" fmla="*/ 1394979 w 1699779"/>
              <a:gd name="connsiteY11" fmla="*/ 1384300 h 2044988"/>
              <a:gd name="connsiteX12" fmla="*/ 1337829 w 1699779"/>
              <a:gd name="connsiteY12" fmla="*/ 1540452 h 2044988"/>
              <a:gd name="connsiteX13" fmla="*/ 1356879 w 1699779"/>
              <a:gd name="connsiteY13" fmla="*/ 1730663 h 2044988"/>
              <a:gd name="connsiteX14" fmla="*/ 1341293 w 1699779"/>
              <a:gd name="connsiteY14" fmla="*/ 1855354 h 2044988"/>
              <a:gd name="connsiteX15" fmla="*/ 1341293 w 1699779"/>
              <a:gd name="connsiteY15" fmla="*/ 1973118 h 2044988"/>
              <a:gd name="connsiteX16" fmla="*/ 1197986 w 1699779"/>
              <a:gd name="connsiteY16" fmla="*/ 2044988 h 2044988"/>
              <a:gd name="connsiteX17" fmla="*/ 1139536 w 1699779"/>
              <a:gd name="connsiteY17" fmla="*/ 1795174 h 2044988"/>
              <a:gd name="connsiteX18" fmla="*/ 1110961 w 1699779"/>
              <a:gd name="connsiteY18" fmla="*/ 1675245 h 2044988"/>
              <a:gd name="connsiteX19" fmla="*/ 1050781 w 1699779"/>
              <a:gd name="connsiteY19" fmla="*/ 1525443 h 2044988"/>
              <a:gd name="connsiteX20" fmla="*/ 951201 w 1699779"/>
              <a:gd name="connsiteY20" fmla="*/ 1223241 h 2044988"/>
              <a:gd name="connsiteX21" fmla="*/ 877598 w 1699779"/>
              <a:gd name="connsiteY21" fmla="*/ 1199861 h 2044988"/>
              <a:gd name="connsiteX22" fmla="*/ 736455 w 1699779"/>
              <a:gd name="connsiteY22" fmla="*/ 1094653 h 2044988"/>
              <a:gd name="connsiteX23" fmla="*/ 718272 w 1699779"/>
              <a:gd name="connsiteY23" fmla="*/ 1001568 h 2044988"/>
              <a:gd name="connsiteX24" fmla="*/ 747712 w 1699779"/>
              <a:gd name="connsiteY24" fmla="*/ 916709 h 2044988"/>
              <a:gd name="connsiteX25" fmla="*/ 773257 w 1699779"/>
              <a:gd name="connsiteY25" fmla="*/ 781195 h 2044988"/>
              <a:gd name="connsiteX26" fmla="*/ 606569 w 1699779"/>
              <a:gd name="connsiteY26" fmla="*/ 657369 h 2044988"/>
              <a:gd name="connsiteX27" fmla="*/ 448107 w 1699779"/>
              <a:gd name="connsiteY27" fmla="*/ 554325 h 2044988"/>
              <a:gd name="connsiteX28" fmla="*/ 397452 w 1699779"/>
              <a:gd name="connsiteY28" fmla="*/ 395865 h 2044988"/>
              <a:gd name="connsiteX29" fmla="*/ 261504 w 1699779"/>
              <a:gd name="connsiteY29" fmla="*/ 262082 h 2044988"/>
              <a:gd name="connsiteX30" fmla="*/ 175346 w 1699779"/>
              <a:gd name="connsiteY30" fmla="*/ 265112 h 2044988"/>
              <a:gd name="connsiteX31" fmla="*/ 33338 w 1699779"/>
              <a:gd name="connsiteY31" fmla="*/ 87168 h 2044988"/>
              <a:gd name="connsiteX32" fmla="*/ 1299 w 1699779"/>
              <a:gd name="connsiteY32" fmla="*/ 35646 h 2044988"/>
              <a:gd name="connsiteX33" fmla="*/ 0 w 1699779"/>
              <a:gd name="connsiteY33" fmla="*/ 0 h 2044988"/>
              <a:gd name="connsiteX34" fmla="*/ 1678998 w 1699779"/>
              <a:gd name="connsiteY34" fmla="*/ 6927 h 204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99779" h="2044988">
                <a:moveTo>
                  <a:pt x="1678998" y="6927"/>
                </a:moveTo>
                <a:lnTo>
                  <a:pt x="1699779" y="192809"/>
                </a:lnTo>
                <a:lnTo>
                  <a:pt x="1630507" y="449118"/>
                </a:lnTo>
                <a:lnTo>
                  <a:pt x="1651289" y="615373"/>
                </a:lnTo>
                <a:lnTo>
                  <a:pt x="1609725" y="684645"/>
                </a:lnTo>
                <a:lnTo>
                  <a:pt x="1554307" y="719282"/>
                </a:lnTo>
                <a:lnTo>
                  <a:pt x="1568161" y="927100"/>
                </a:lnTo>
                <a:lnTo>
                  <a:pt x="1568161" y="1003300"/>
                </a:lnTo>
                <a:lnTo>
                  <a:pt x="1547379" y="1086427"/>
                </a:lnTo>
                <a:lnTo>
                  <a:pt x="1478107" y="1183409"/>
                </a:lnTo>
                <a:lnTo>
                  <a:pt x="1450686" y="1300595"/>
                </a:lnTo>
                <a:lnTo>
                  <a:pt x="1394979" y="1384300"/>
                </a:lnTo>
                <a:lnTo>
                  <a:pt x="1337829" y="1540452"/>
                </a:lnTo>
                <a:lnTo>
                  <a:pt x="1356879" y="1730663"/>
                </a:lnTo>
                <a:cubicBezTo>
                  <a:pt x="1358034" y="1772227"/>
                  <a:pt x="1340138" y="1813790"/>
                  <a:pt x="1341293" y="1855354"/>
                </a:cubicBezTo>
                <a:lnTo>
                  <a:pt x="1341293" y="1973118"/>
                </a:lnTo>
                <a:lnTo>
                  <a:pt x="1197986" y="2044988"/>
                </a:lnTo>
                <a:lnTo>
                  <a:pt x="1139536" y="1795174"/>
                </a:lnTo>
                <a:lnTo>
                  <a:pt x="1110961" y="1675245"/>
                </a:lnTo>
                <a:lnTo>
                  <a:pt x="1050781" y="1525443"/>
                </a:lnTo>
                <a:lnTo>
                  <a:pt x="951201" y="1223241"/>
                </a:lnTo>
                <a:lnTo>
                  <a:pt x="877598" y="1199861"/>
                </a:lnTo>
                <a:lnTo>
                  <a:pt x="736455" y="1094653"/>
                </a:lnTo>
                <a:lnTo>
                  <a:pt x="718272" y="1001568"/>
                </a:lnTo>
                <a:lnTo>
                  <a:pt x="747712" y="916709"/>
                </a:lnTo>
                <a:lnTo>
                  <a:pt x="773257" y="781195"/>
                </a:lnTo>
                <a:lnTo>
                  <a:pt x="606569" y="657369"/>
                </a:lnTo>
                <a:lnTo>
                  <a:pt x="448107" y="554325"/>
                </a:lnTo>
                <a:lnTo>
                  <a:pt x="397452" y="395865"/>
                </a:lnTo>
                <a:lnTo>
                  <a:pt x="261504" y="262082"/>
                </a:lnTo>
                <a:lnTo>
                  <a:pt x="175346" y="265112"/>
                </a:lnTo>
                <a:lnTo>
                  <a:pt x="33338" y="87168"/>
                </a:lnTo>
                <a:lnTo>
                  <a:pt x="1299" y="35646"/>
                </a:lnTo>
                <a:lnTo>
                  <a:pt x="0" y="0"/>
                </a:lnTo>
                <a:lnTo>
                  <a:pt x="1678998" y="6927"/>
                </a:lnTo>
                <a:close/>
              </a:path>
            </a:pathLst>
          </a:custGeom>
          <a:solidFill>
            <a:srgbClr val="E7E6E6">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D10557B2-25DB-44F2-8F82-6C91C3BDA767}"/>
              </a:ext>
            </a:extLst>
          </p:cNvPr>
          <p:cNvSpPr/>
          <p:nvPr/>
        </p:nvSpPr>
        <p:spPr>
          <a:xfrm>
            <a:off x="79943" y="587477"/>
            <a:ext cx="2091755" cy="1298928"/>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B9520655-A525-4EDC-8AC8-4AF526B12C5E}"/>
              </a:ext>
            </a:extLst>
          </p:cNvPr>
          <p:cNvSpPr txBox="1"/>
          <p:nvPr/>
        </p:nvSpPr>
        <p:spPr>
          <a:xfrm>
            <a:off x="81813" y="568972"/>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34" name="正方形/長方形 33">
            <a:extLst>
              <a:ext uri="{FF2B5EF4-FFF2-40B4-BE49-F238E27FC236}">
                <a16:creationId xmlns:a16="http://schemas.microsoft.com/office/drawing/2014/main" id="{5B532968-D4E4-4363-98A1-C69C56DDDD83}"/>
              </a:ext>
            </a:extLst>
          </p:cNvPr>
          <p:cNvSpPr/>
          <p:nvPr/>
        </p:nvSpPr>
        <p:spPr>
          <a:xfrm>
            <a:off x="141089" y="838281"/>
            <a:ext cx="344963" cy="150921"/>
          </a:xfrm>
          <a:prstGeom prst="rect">
            <a:avLst/>
          </a:prstGeom>
          <a:noFill/>
          <a:ln w="254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a:extLst>
              <a:ext uri="{FF2B5EF4-FFF2-40B4-BE49-F238E27FC236}">
                <a16:creationId xmlns:a16="http://schemas.microsoft.com/office/drawing/2014/main" id="{6B3A8879-8A72-421B-8592-B2444A25D96D}"/>
              </a:ext>
            </a:extLst>
          </p:cNvPr>
          <p:cNvSpPr txBox="1"/>
          <p:nvPr/>
        </p:nvSpPr>
        <p:spPr>
          <a:xfrm>
            <a:off x="440490" y="797966"/>
            <a:ext cx="1498328" cy="246221"/>
          </a:xfrm>
          <a:prstGeom prst="rect">
            <a:avLst/>
          </a:prstGeom>
          <a:noFill/>
        </p:spPr>
        <p:txBody>
          <a:bodyPr wrap="square" rtlCol="0">
            <a:spAutoFit/>
          </a:bodyPr>
          <a:lstStyle/>
          <a:p>
            <a:r>
              <a:rPr kumimoji="1" lang="ja-JP" altLang="en-US" sz="1000" b="1" dirty="0"/>
              <a:t>自然遷移林</a:t>
            </a:r>
          </a:p>
        </p:txBody>
      </p:sp>
      <p:sp>
        <p:nvSpPr>
          <p:cNvPr id="36" name="正方形/長方形 35">
            <a:extLst>
              <a:ext uri="{FF2B5EF4-FFF2-40B4-BE49-F238E27FC236}">
                <a16:creationId xmlns:a16="http://schemas.microsoft.com/office/drawing/2014/main" id="{A91E935B-3BC0-4000-A5F2-A2DFE2A49C51}"/>
              </a:ext>
            </a:extLst>
          </p:cNvPr>
          <p:cNvSpPr/>
          <p:nvPr/>
        </p:nvSpPr>
        <p:spPr>
          <a:xfrm>
            <a:off x="268008" y="1124536"/>
            <a:ext cx="344963" cy="150921"/>
          </a:xfrm>
          <a:prstGeom prst="rect">
            <a:avLst/>
          </a:prstGeom>
          <a:solidFill>
            <a:schemeClr val="bg1">
              <a:lumMod val="50000"/>
              <a:alpha val="69804"/>
            </a:scheme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a:extLst>
              <a:ext uri="{FF2B5EF4-FFF2-40B4-BE49-F238E27FC236}">
                <a16:creationId xmlns:a16="http://schemas.microsoft.com/office/drawing/2014/main" id="{7322601B-EB60-47BA-934C-986905229094}"/>
              </a:ext>
            </a:extLst>
          </p:cNvPr>
          <p:cNvSpPr txBox="1"/>
          <p:nvPr/>
        </p:nvSpPr>
        <p:spPr>
          <a:xfrm>
            <a:off x="555533" y="1075846"/>
            <a:ext cx="1604823" cy="400110"/>
          </a:xfrm>
          <a:prstGeom prst="rect">
            <a:avLst/>
          </a:prstGeom>
          <a:noFill/>
        </p:spPr>
        <p:txBody>
          <a:bodyPr wrap="square" rtlCol="0">
            <a:spAutoFit/>
          </a:bodyPr>
          <a:lstStyle/>
          <a:p>
            <a:r>
              <a:rPr kumimoji="1" lang="ja-JP" altLang="en-US" sz="1000" b="1" dirty="0"/>
              <a:t>①防災減災タイプ</a:t>
            </a:r>
            <a:endParaRPr kumimoji="1" lang="en-US" altLang="ja-JP" sz="1000" b="1" dirty="0"/>
          </a:p>
          <a:p>
            <a:r>
              <a:rPr kumimoji="1" lang="ja-JP" altLang="en-US" sz="1000" b="1" dirty="0"/>
              <a:t>（危険地区</a:t>
            </a:r>
            <a:r>
              <a:rPr kumimoji="1" lang="en-US" altLang="ja-JP" sz="1000" b="1" dirty="0"/>
              <a:t>A B,C</a:t>
            </a:r>
            <a:r>
              <a:rPr kumimoji="1" lang="ja-JP" altLang="en-US" sz="1000" b="1" dirty="0"/>
              <a:t>ランク）</a:t>
            </a:r>
          </a:p>
        </p:txBody>
      </p:sp>
      <p:sp>
        <p:nvSpPr>
          <p:cNvPr id="38" name="正方形/長方形 37">
            <a:extLst>
              <a:ext uri="{FF2B5EF4-FFF2-40B4-BE49-F238E27FC236}">
                <a16:creationId xmlns:a16="http://schemas.microsoft.com/office/drawing/2014/main" id="{5B03A8D0-15FC-41CC-B075-B2F1618CC571}"/>
              </a:ext>
            </a:extLst>
          </p:cNvPr>
          <p:cNvSpPr/>
          <p:nvPr/>
        </p:nvSpPr>
        <p:spPr>
          <a:xfrm>
            <a:off x="268008" y="1543150"/>
            <a:ext cx="344963" cy="150921"/>
          </a:xfrm>
          <a:prstGeom prst="rect">
            <a:avLst/>
          </a:prstGeom>
          <a:solidFill>
            <a:schemeClr val="bg2">
              <a:alpha val="69804"/>
            </a:scheme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a:extLst>
              <a:ext uri="{FF2B5EF4-FFF2-40B4-BE49-F238E27FC236}">
                <a16:creationId xmlns:a16="http://schemas.microsoft.com/office/drawing/2014/main" id="{7FAE9182-A2CE-4F56-A629-56C40BAAB686}"/>
              </a:ext>
            </a:extLst>
          </p:cNvPr>
          <p:cNvSpPr txBox="1"/>
          <p:nvPr/>
        </p:nvSpPr>
        <p:spPr>
          <a:xfrm>
            <a:off x="555533" y="1494460"/>
            <a:ext cx="1616165" cy="400110"/>
          </a:xfrm>
          <a:prstGeom prst="rect">
            <a:avLst/>
          </a:prstGeom>
          <a:noFill/>
        </p:spPr>
        <p:txBody>
          <a:bodyPr wrap="square" rtlCol="0">
            <a:spAutoFit/>
          </a:bodyPr>
          <a:lstStyle/>
          <a:p>
            <a:r>
              <a:rPr kumimoji="1" lang="ja-JP" altLang="en-US" sz="1000" b="1" dirty="0"/>
              <a:t>②自然共生タイプ</a:t>
            </a:r>
            <a:endParaRPr kumimoji="1" lang="en-US" altLang="ja-JP" sz="1000" b="1" dirty="0"/>
          </a:p>
          <a:p>
            <a:r>
              <a:rPr kumimoji="1" lang="ja-JP" altLang="en-US" sz="1000" b="1" dirty="0"/>
              <a:t>（危険地区外）</a:t>
            </a:r>
          </a:p>
        </p:txBody>
      </p:sp>
      <p:sp>
        <p:nvSpPr>
          <p:cNvPr id="42" name="テキスト ボックス 41">
            <a:extLst>
              <a:ext uri="{FF2B5EF4-FFF2-40B4-BE49-F238E27FC236}">
                <a16:creationId xmlns:a16="http://schemas.microsoft.com/office/drawing/2014/main" id="{D40A547A-2C82-43C5-A664-A7BC2D43BCE4}"/>
              </a:ext>
            </a:extLst>
          </p:cNvPr>
          <p:cNvSpPr txBox="1"/>
          <p:nvPr/>
        </p:nvSpPr>
        <p:spPr>
          <a:xfrm>
            <a:off x="8657241" y="2273178"/>
            <a:ext cx="768521" cy="369332"/>
          </a:xfrm>
          <a:prstGeom prst="rect">
            <a:avLst/>
          </a:prstGeom>
          <a:solidFill>
            <a:schemeClr val="bg2"/>
          </a:solidFill>
        </p:spPr>
        <p:txBody>
          <a:bodyPr wrap="square" rtlCol="0">
            <a:spAutoFit/>
          </a:bodyPr>
          <a:lstStyle/>
          <a:p>
            <a:r>
              <a:rPr kumimoji="1" lang="ja-JP" altLang="en-US" sz="900" b="1" dirty="0"/>
              <a:t>②自然共生</a:t>
            </a:r>
            <a:endParaRPr kumimoji="1" lang="en-US" altLang="ja-JP" sz="900" b="1" dirty="0"/>
          </a:p>
          <a:p>
            <a:r>
              <a:rPr kumimoji="1" lang="ja-JP" altLang="en-US" sz="900" b="1" dirty="0"/>
              <a:t>タイプ</a:t>
            </a:r>
          </a:p>
        </p:txBody>
      </p:sp>
      <p:sp>
        <p:nvSpPr>
          <p:cNvPr id="43" name="テキスト ボックス 42">
            <a:extLst>
              <a:ext uri="{FF2B5EF4-FFF2-40B4-BE49-F238E27FC236}">
                <a16:creationId xmlns:a16="http://schemas.microsoft.com/office/drawing/2014/main" id="{EABF14B0-2675-4F93-B23F-7B693585E6B8}"/>
              </a:ext>
            </a:extLst>
          </p:cNvPr>
          <p:cNvSpPr txBox="1"/>
          <p:nvPr/>
        </p:nvSpPr>
        <p:spPr>
          <a:xfrm>
            <a:off x="1412642" y="3058067"/>
            <a:ext cx="800290" cy="369332"/>
          </a:xfrm>
          <a:prstGeom prst="rect">
            <a:avLst/>
          </a:prstGeom>
          <a:solidFill>
            <a:schemeClr val="bg1">
              <a:lumMod val="50000"/>
            </a:schemeClr>
          </a:solidFill>
        </p:spPr>
        <p:txBody>
          <a:bodyPr wrap="square" rtlCol="0">
            <a:spAutoFit/>
          </a:bodyPr>
          <a:lstStyle/>
          <a:p>
            <a:r>
              <a:rPr kumimoji="1" lang="ja-JP" altLang="en-US" sz="900" b="1" dirty="0">
                <a:solidFill>
                  <a:schemeClr val="bg1"/>
                </a:solidFill>
              </a:rPr>
              <a:t>①防災減災</a:t>
            </a:r>
            <a:endParaRPr kumimoji="1" lang="en-US" altLang="ja-JP" sz="900" b="1" dirty="0">
              <a:solidFill>
                <a:schemeClr val="bg1"/>
              </a:solidFill>
            </a:endParaRPr>
          </a:p>
          <a:p>
            <a:r>
              <a:rPr kumimoji="1" lang="ja-JP" altLang="en-US" sz="900" b="1" dirty="0">
                <a:solidFill>
                  <a:schemeClr val="bg1"/>
                </a:solidFill>
              </a:rPr>
              <a:t>タイプ</a:t>
            </a:r>
          </a:p>
        </p:txBody>
      </p:sp>
      <p:sp>
        <p:nvSpPr>
          <p:cNvPr id="41" name="フリーフォーム: 図形 40">
            <a:extLst>
              <a:ext uri="{FF2B5EF4-FFF2-40B4-BE49-F238E27FC236}">
                <a16:creationId xmlns:a16="http://schemas.microsoft.com/office/drawing/2014/main" id="{0FB0D02F-F640-4099-92F1-451D25E52219}"/>
              </a:ext>
            </a:extLst>
          </p:cNvPr>
          <p:cNvSpPr/>
          <p:nvPr/>
        </p:nvSpPr>
        <p:spPr>
          <a:xfrm>
            <a:off x="1917515" y="741072"/>
            <a:ext cx="6556125" cy="3739390"/>
          </a:xfrm>
          <a:custGeom>
            <a:avLst/>
            <a:gdLst>
              <a:gd name="connsiteX0" fmla="*/ 6408420 w 6553200"/>
              <a:gd name="connsiteY0" fmla="*/ 3086100 h 3710940"/>
              <a:gd name="connsiteX1" fmla="*/ 6461760 w 6553200"/>
              <a:gd name="connsiteY1" fmla="*/ 2987040 h 3710940"/>
              <a:gd name="connsiteX2" fmla="*/ 6530340 w 6553200"/>
              <a:gd name="connsiteY2" fmla="*/ 3002280 h 3710940"/>
              <a:gd name="connsiteX3" fmla="*/ 6553200 w 6553200"/>
              <a:gd name="connsiteY3" fmla="*/ 2811780 h 3710940"/>
              <a:gd name="connsiteX4" fmla="*/ 6522720 w 6553200"/>
              <a:gd name="connsiteY4" fmla="*/ 2697480 h 3710940"/>
              <a:gd name="connsiteX5" fmla="*/ 6499860 w 6553200"/>
              <a:gd name="connsiteY5" fmla="*/ 2598420 h 3710940"/>
              <a:gd name="connsiteX6" fmla="*/ 6530340 w 6553200"/>
              <a:gd name="connsiteY6" fmla="*/ 2423160 h 3710940"/>
              <a:gd name="connsiteX7" fmla="*/ 6484620 w 6553200"/>
              <a:gd name="connsiteY7" fmla="*/ 2346960 h 3710940"/>
              <a:gd name="connsiteX8" fmla="*/ 6431280 w 6553200"/>
              <a:gd name="connsiteY8" fmla="*/ 2171700 h 3710940"/>
              <a:gd name="connsiteX9" fmla="*/ 6370320 w 6553200"/>
              <a:gd name="connsiteY9" fmla="*/ 2133600 h 3710940"/>
              <a:gd name="connsiteX10" fmla="*/ 6271260 w 6553200"/>
              <a:gd name="connsiteY10" fmla="*/ 2026920 h 3710940"/>
              <a:gd name="connsiteX11" fmla="*/ 6225540 w 6553200"/>
              <a:gd name="connsiteY11" fmla="*/ 1866900 h 3710940"/>
              <a:gd name="connsiteX12" fmla="*/ 6210300 w 6553200"/>
              <a:gd name="connsiteY12" fmla="*/ 1767840 h 3710940"/>
              <a:gd name="connsiteX13" fmla="*/ 6149340 w 6553200"/>
              <a:gd name="connsiteY13" fmla="*/ 1615440 h 3710940"/>
              <a:gd name="connsiteX14" fmla="*/ 6111240 w 6553200"/>
              <a:gd name="connsiteY14" fmla="*/ 1508760 h 3710940"/>
              <a:gd name="connsiteX15" fmla="*/ 6088380 w 6553200"/>
              <a:gd name="connsiteY15" fmla="*/ 1417320 h 3710940"/>
              <a:gd name="connsiteX16" fmla="*/ 6012180 w 6553200"/>
              <a:gd name="connsiteY16" fmla="*/ 1272540 h 3710940"/>
              <a:gd name="connsiteX17" fmla="*/ 5852160 w 6553200"/>
              <a:gd name="connsiteY17" fmla="*/ 1188720 h 3710940"/>
              <a:gd name="connsiteX18" fmla="*/ 5791200 w 6553200"/>
              <a:gd name="connsiteY18" fmla="*/ 1097280 h 3710940"/>
              <a:gd name="connsiteX19" fmla="*/ 5791200 w 6553200"/>
              <a:gd name="connsiteY19" fmla="*/ 1043940 h 3710940"/>
              <a:gd name="connsiteX20" fmla="*/ 5844540 w 6553200"/>
              <a:gd name="connsiteY20" fmla="*/ 830580 h 3710940"/>
              <a:gd name="connsiteX21" fmla="*/ 5699760 w 6553200"/>
              <a:gd name="connsiteY21" fmla="*/ 723900 h 3710940"/>
              <a:gd name="connsiteX22" fmla="*/ 5585460 w 6553200"/>
              <a:gd name="connsiteY22" fmla="*/ 624840 h 3710940"/>
              <a:gd name="connsiteX23" fmla="*/ 5532120 w 6553200"/>
              <a:gd name="connsiteY23" fmla="*/ 563880 h 3710940"/>
              <a:gd name="connsiteX24" fmla="*/ 5486400 w 6553200"/>
              <a:gd name="connsiteY24" fmla="*/ 434340 h 3710940"/>
              <a:gd name="connsiteX25" fmla="*/ 5433060 w 6553200"/>
              <a:gd name="connsiteY25" fmla="*/ 396240 h 3710940"/>
              <a:gd name="connsiteX26" fmla="*/ 5379720 w 6553200"/>
              <a:gd name="connsiteY26" fmla="*/ 350520 h 3710940"/>
              <a:gd name="connsiteX27" fmla="*/ 5295900 w 6553200"/>
              <a:gd name="connsiteY27" fmla="*/ 335280 h 3710940"/>
              <a:gd name="connsiteX28" fmla="*/ 5219700 w 6553200"/>
              <a:gd name="connsiteY28" fmla="*/ 228600 h 3710940"/>
              <a:gd name="connsiteX29" fmla="*/ 5219700 w 6553200"/>
              <a:gd name="connsiteY29" fmla="*/ 228600 h 3710940"/>
              <a:gd name="connsiteX30" fmla="*/ 5135880 w 6553200"/>
              <a:gd name="connsiteY30" fmla="*/ 129540 h 3710940"/>
              <a:gd name="connsiteX31" fmla="*/ 5113020 w 6553200"/>
              <a:gd name="connsiteY31" fmla="*/ 45720 h 3710940"/>
              <a:gd name="connsiteX32" fmla="*/ 5059680 w 6553200"/>
              <a:gd name="connsiteY32" fmla="*/ 53340 h 3710940"/>
              <a:gd name="connsiteX33" fmla="*/ 4968240 w 6553200"/>
              <a:gd name="connsiteY33" fmla="*/ 175260 h 3710940"/>
              <a:gd name="connsiteX34" fmla="*/ 4815840 w 6553200"/>
              <a:gd name="connsiteY34" fmla="*/ 213360 h 3710940"/>
              <a:gd name="connsiteX35" fmla="*/ 4754880 w 6553200"/>
              <a:gd name="connsiteY35" fmla="*/ 152400 h 3710940"/>
              <a:gd name="connsiteX36" fmla="*/ 4716780 w 6553200"/>
              <a:gd name="connsiteY36" fmla="*/ 129540 h 3710940"/>
              <a:gd name="connsiteX37" fmla="*/ 4663440 w 6553200"/>
              <a:gd name="connsiteY37" fmla="*/ 129540 h 3710940"/>
              <a:gd name="connsiteX38" fmla="*/ 4556760 w 6553200"/>
              <a:gd name="connsiteY38" fmla="*/ 243840 h 3710940"/>
              <a:gd name="connsiteX39" fmla="*/ 4541520 w 6553200"/>
              <a:gd name="connsiteY39" fmla="*/ 358140 h 3710940"/>
              <a:gd name="connsiteX40" fmla="*/ 4335780 w 6553200"/>
              <a:gd name="connsiteY40" fmla="*/ 480060 h 3710940"/>
              <a:gd name="connsiteX41" fmla="*/ 4168140 w 6553200"/>
              <a:gd name="connsiteY41" fmla="*/ 571500 h 3710940"/>
              <a:gd name="connsiteX42" fmla="*/ 4038600 w 6553200"/>
              <a:gd name="connsiteY42" fmla="*/ 541020 h 3710940"/>
              <a:gd name="connsiteX43" fmla="*/ 3909060 w 6553200"/>
              <a:gd name="connsiteY43" fmla="*/ 480060 h 3710940"/>
              <a:gd name="connsiteX44" fmla="*/ 3771900 w 6553200"/>
              <a:gd name="connsiteY44" fmla="*/ 441960 h 3710940"/>
              <a:gd name="connsiteX45" fmla="*/ 3596640 w 6553200"/>
              <a:gd name="connsiteY45" fmla="*/ 350520 h 3710940"/>
              <a:gd name="connsiteX46" fmla="*/ 3550920 w 6553200"/>
              <a:gd name="connsiteY46" fmla="*/ 304800 h 3710940"/>
              <a:gd name="connsiteX47" fmla="*/ 3329940 w 6553200"/>
              <a:gd name="connsiteY47" fmla="*/ 342900 h 3710940"/>
              <a:gd name="connsiteX48" fmla="*/ 3200400 w 6553200"/>
              <a:gd name="connsiteY48" fmla="*/ 198120 h 3710940"/>
              <a:gd name="connsiteX49" fmla="*/ 3032760 w 6553200"/>
              <a:gd name="connsiteY49" fmla="*/ 53340 h 3710940"/>
              <a:gd name="connsiteX50" fmla="*/ 2918460 w 6553200"/>
              <a:gd name="connsiteY50" fmla="*/ 45720 h 3710940"/>
              <a:gd name="connsiteX51" fmla="*/ 2796540 w 6553200"/>
              <a:gd name="connsiteY51" fmla="*/ 83820 h 3710940"/>
              <a:gd name="connsiteX52" fmla="*/ 2674620 w 6553200"/>
              <a:gd name="connsiteY52" fmla="*/ 121920 h 3710940"/>
              <a:gd name="connsiteX53" fmla="*/ 2522220 w 6553200"/>
              <a:gd name="connsiteY53" fmla="*/ 152400 h 3710940"/>
              <a:gd name="connsiteX54" fmla="*/ 2499360 w 6553200"/>
              <a:gd name="connsiteY54" fmla="*/ 152400 h 3710940"/>
              <a:gd name="connsiteX55" fmla="*/ 2339340 w 6553200"/>
              <a:gd name="connsiteY55" fmla="*/ 30480 h 3710940"/>
              <a:gd name="connsiteX56" fmla="*/ 2118360 w 6553200"/>
              <a:gd name="connsiteY56" fmla="*/ 38100 h 3710940"/>
              <a:gd name="connsiteX57" fmla="*/ 2034540 w 6553200"/>
              <a:gd name="connsiteY57" fmla="*/ 68580 h 3710940"/>
              <a:gd name="connsiteX58" fmla="*/ 1927860 w 6553200"/>
              <a:gd name="connsiteY58" fmla="*/ 0 h 3710940"/>
              <a:gd name="connsiteX59" fmla="*/ 1744980 w 6553200"/>
              <a:gd name="connsiteY59" fmla="*/ 38100 h 3710940"/>
              <a:gd name="connsiteX60" fmla="*/ 1600200 w 6553200"/>
              <a:gd name="connsiteY60" fmla="*/ 0 h 3710940"/>
              <a:gd name="connsiteX61" fmla="*/ 1196340 w 6553200"/>
              <a:gd name="connsiteY61" fmla="*/ 114300 h 3710940"/>
              <a:gd name="connsiteX62" fmla="*/ 1112520 w 6553200"/>
              <a:gd name="connsiteY62" fmla="*/ 106680 h 3710940"/>
              <a:gd name="connsiteX63" fmla="*/ 975360 w 6553200"/>
              <a:gd name="connsiteY63" fmla="*/ 53340 h 3710940"/>
              <a:gd name="connsiteX64" fmla="*/ 868680 w 6553200"/>
              <a:gd name="connsiteY64" fmla="*/ 53340 h 3710940"/>
              <a:gd name="connsiteX65" fmla="*/ 708660 w 6553200"/>
              <a:gd name="connsiteY65" fmla="*/ 91440 h 3710940"/>
              <a:gd name="connsiteX66" fmla="*/ 434340 w 6553200"/>
              <a:gd name="connsiteY66" fmla="*/ 99060 h 3710940"/>
              <a:gd name="connsiteX67" fmla="*/ 472440 w 6553200"/>
              <a:gd name="connsiteY67" fmla="*/ 320040 h 3710940"/>
              <a:gd name="connsiteX68" fmla="*/ 716280 w 6553200"/>
              <a:gd name="connsiteY68" fmla="*/ 480060 h 3710940"/>
              <a:gd name="connsiteX69" fmla="*/ 708660 w 6553200"/>
              <a:gd name="connsiteY69" fmla="*/ 518160 h 3710940"/>
              <a:gd name="connsiteX70" fmla="*/ 381000 w 6553200"/>
              <a:gd name="connsiteY70" fmla="*/ 838200 h 3710940"/>
              <a:gd name="connsiteX71" fmla="*/ 358140 w 6553200"/>
              <a:gd name="connsiteY71" fmla="*/ 883920 h 3710940"/>
              <a:gd name="connsiteX72" fmla="*/ 304800 w 6553200"/>
              <a:gd name="connsiteY72" fmla="*/ 1021080 h 3710940"/>
              <a:gd name="connsiteX73" fmla="*/ 137160 w 6553200"/>
              <a:gd name="connsiteY73" fmla="*/ 1082040 h 3710940"/>
              <a:gd name="connsiteX74" fmla="*/ 91440 w 6553200"/>
              <a:gd name="connsiteY74" fmla="*/ 1226820 h 3710940"/>
              <a:gd name="connsiteX75" fmla="*/ 0 w 6553200"/>
              <a:gd name="connsiteY75" fmla="*/ 1264920 h 3710940"/>
              <a:gd name="connsiteX76" fmla="*/ 22860 w 6553200"/>
              <a:gd name="connsiteY76" fmla="*/ 1623060 h 3710940"/>
              <a:gd name="connsiteX77" fmla="*/ 38100 w 6553200"/>
              <a:gd name="connsiteY77" fmla="*/ 1706880 h 3710940"/>
              <a:gd name="connsiteX78" fmla="*/ 22860 w 6553200"/>
              <a:gd name="connsiteY78" fmla="*/ 1752600 h 3710940"/>
              <a:gd name="connsiteX79" fmla="*/ 15240 w 6553200"/>
              <a:gd name="connsiteY79" fmla="*/ 1813560 h 3710940"/>
              <a:gd name="connsiteX80" fmla="*/ 106680 w 6553200"/>
              <a:gd name="connsiteY80" fmla="*/ 1805940 h 3710940"/>
              <a:gd name="connsiteX81" fmla="*/ 160020 w 6553200"/>
              <a:gd name="connsiteY81" fmla="*/ 1828800 h 3710940"/>
              <a:gd name="connsiteX82" fmla="*/ 182880 w 6553200"/>
              <a:gd name="connsiteY82" fmla="*/ 1897380 h 3710940"/>
              <a:gd name="connsiteX83" fmla="*/ 205740 w 6553200"/>
              <a:gd name="connsiteY83" fmla="*/ 1813560 h 3710940"/>
              <a:gd name="connsiteX84" fmla="*/ 281940 w 6553200"/>
              <a:gd name="connsiteY84" fmla="*/ 1760220 h 3710940"/>
              <a:gd name="connsiteX85" fmla="*/ 358140 w 6553200"/>
              <a:gd name="connsiteY85" fmla="*/ 1630680 h 3710940"/>
              <a:gd name="connsiteX86" fmla="*/ 441960 w 6553200"/>
              <a:gd name="connsiteY86" fmla="*/ 1539240 h 3710940"/>
              <a:gd name="connsiteX87" fmla="*/ 502920 w 6553200"/>
              <a:gd name="connsiteY87" fmla="*/ 1485900 h 3710940"/>
              <a:gd name="connsiteX88" fmla="*/ 502920 w 6553200"/>
              <a:gd name="connsiteY88" fmla="*/ 1485900 h 3710940"/>
              <a:gd name="connsiteX89" fmla="*/ 502920 w 6553200"/>
              <a:gd name="connsiteY89" fmla="*/ 1242060 h 3710940"/>
              <a:gd name="connsiteX90" fmla="*/ 441960 w 6553200"/>
              <a:gd name="connsiteY90" fmla="*/ 1264920 h 3710940"/>
              <a:gd name="connsiteX91" fmla="*/ 381000 w 6553200"/>
              <a:gd name="connsiteY91" fmla="*/ 1257300 h 3710940"/>
              <a:gd name="connsiteX92" fmla="*/ 358140 w 6553200"/>
              <a:gd name="connsiteY92" fmla="*/ 1173480 h 3710940"/>
              <a:gd name="connsiteX93" fmla="*/ 365760 w 6553200"/>
              <a:gd name="connsiteY93" fmla="*/ 1066800 h 3710940"/>
              <a:gd name="connsiteX94" fmla="*/ 441960 w 6553200"/>
              <a:gd name="connsiteY94" fmla="*/ 1021080 h 3710940"/>
              <a:gd name="connsiteX95" fmla="*/ 472440 w 6553200"/>
              <a:gd name="connsiteY95" fmla="*/ 967740 h 3710940"/>
              <a:gd name="connsiteX96" fmla="*/ 502920 w 6553200"/>
              <a:gd name="connsiteY96" fmla="*/ 967740 h 3710940"/>
              <a:gd name="connsiteX97" fmla="*/ 609600 w 6553200"/>
              <a:gd name="connsiteY97" fmla="*/ 1036320 h 3710940"/>
              <a:gd name="connsiteX98" fmla="*/ 685800 w 6553200"/>
              <a:gd name="connsiteY98" fmla="*/ 1036320 h 3710940"/>
              <a:gd name="connsiteX99" fmla="*/ 777240 w 6553200"/>
              <a:gd name="connsiteY99" fmla="*/ 1021080 h 3710940"/>
              <a:gd name="connsiteX100" fmla="*/ 914400 w 6553200"/>
              <a:gd name="connsiteY100" fmla="*/ 1013460 h 3710940"/>
              <a:gd name="connsiteX101" fmla="*/ 982980 w 6553200"/>
              <a:gd name="connsiteY101" fmla="*/ 982980 h 3710940"/>
              <a:gd name="connsiteX102" fmla="*/ 1028700 w 6553200"/>
              <a:gd name="connsiteY102" fmla="*/ 906780 h 3710940"/>
              <a:gd name="connsiteX103" fmla="*/ 1104900 w 6553200"/>
              <a:gd name="connsiteY103" fmla="*/ 853440 h 3710940"/>
              <a:gd name="connsiteX104" fmla="*/ 1150620 w 6553200"/>
              <a:gd name="connsiteY104" fmla="*/ 731520 h 3710940"/>
              <a:gd name="connsiteX105" fmla="*/ 1303020 w 6553200"/>
              <a:gd name="connsiteY105" fmla="*/ 701040 h 3710940"/>
              <a:gd name="connsiteX106" fmla="*/ 1348740 w 6553200"/>
              <a:gd name="connsiteY106" fmla="*/ 807720 h 3710940"/>
              <a:gd name="connsiteX107" fmla="*/ 1188720 w 6553200"/>
              <a:gd name="connsiteY107" fmla="*/ 845820 h 3710940"/>
              <a:gd name="connsiteX108" fmla="*/ 1082040 w 6553200"/>
              <a:gd name="connsiteY108" fmla="*/ 1112520 h 3710940"/>
              <a:gd name="connsiteX109" fmla="*/ 845820 w 6553200"/>
              <a:gd name="connsiteY109" fmla="*/ 1203960 h 3710940"/>
              <a:gd name="connsiteX110" fmla="*/ 754380 w 6553200"/>
              <a:gd name="connsiteY110" fmla="*/ 1203960 h 3710940"/>
              <a:gd name="connsiteX111" fmla="*/ 708660 w 6553200"/>
              <a:gd name="connsiteY111" fmla="*/ 1348740 h 3710940"/>
              <a:gd name="connsiteX112" fmla="*/ 624840 w 6553200"/>
              <a:gd name="connsiteY112" fmla="*/ 1371600 h 3710940"/>
              <a:gd name="connsiteX113" fmla="*/ 640080 w 6553200"/>
              <a:gd name="connsiteY113" fmla="*/ 1463040 h 3710940"/>
              <a:gd name="connsiteX114" fmla="*/ 746760 w 6553200"/>
              <a:gd name="connsiteY114" fmla="*/ 1607820 h 3710940"/>
              <a:gd name="connsiteX115" fmla="*/ 723900 w 6553200"/>
              <a:gd name="connsiteY115" fmla="*/ 1684020 h 3710940"/>
              <a:gd name="connsiteX116" fmla="*/ 647700 w 6553200"/>
              <a:gd name="connsiteY116" fmla="*/ 1760220 h 3710940"/>
              <a:gd name="connsiteX117" fmla="*/ 518160 w 6553200"/>
              <a:gd name="connsiteY117" fmla="*/ 1783080 h 3710940"/>
              <a:gd name="connsiteX118" fmla="*/ 487680 w 6553200"/>
              <a:gd name="connsiteY118" fmla="*/ 1905000 h 3710940"/>
              <a:gd name="connsiteX119" fmla="*/ 441960 w 6553200"/>
              <a:gd name="connsiteY119" fmla="*/ 2057400 h 3710940"/>
              <a:gd name="connsiteX120" fmla="*/ 327660 w 6553200"/>
              <a:gd name="connsiteY120" fmla="*/ 2148840 h 3710940"/>
              <a:gd name="connsiteX121" fmla="*/ 426720 w 6553200"/>
              <a:gd name="connsiteY121" fmla="*/ 2186940 h 3710940"/>
              <a:gd name="connsiteX122" fmla="*/ 403860 w 6553200"/>
              <a:gd name="connsiteY122" fmla="*/ 2255520 h 3710940"/>
              <a:gd name="connsiteX123" fmla="*/ 350520 w 6553200"/>
              <a:gd name="connsiteY123" fmla="*/ 2308860 h 3710940"/>
              <a:gd name="connsiteX124" fmla="*/ 373380 w 6553200"/>
              <a:gd name="connsiteY124" fmla="*/ 2415540 h 3710940"/>
              <a:gd name="connsiteX125" fmla="*/ 373380 w 6553200"/>
              <a:gd name="connsiteY125" fmla="*/ 2545080 h 3710940"/>
              <a:gd name="connsiteX126" fmla="*/ 403860 w 6553200"/>
              <a:gd name="connsiteY126" fmla="*/ 2613660 h 3710940"/>
              <a:gd name="connsiteX127" fmla="*/ 662940 w 6553200"/>
              <a:gd name="connsiteY127" fmla="*/ 2705100 h 3710940"/>
              <a:gd name="connsiteX128" fmla="*/ 685800 w 6553200"/>
              <a:gd name="connsiteY128" fmla="*/ 2773680 h 3710940"/>
              <a:gd name="connsiteX129" fmla="*/ 670560 w 6553200"/>
              <a:gd name="connsiteY129" fmla="*/ 2842260 h 3710940"/>
              <a:gd name="connsiteX130" fmla="*/ 853440 w 6553200"/>
              <a:gd name="connsiteY130" fmla="*/ 2865120 h 3710940"/>
              <a:gd name="connsiteX131" fmla="*/ 914400 w 6553200"/>
              <a:gd name="connsiteY131" fmla="*/ 3002280 h 3710940"/>
              <a:gd name="connsiteX132" fmla="*/ 906780 w 6553200"/>
              <a:gd name="connsiteY132" fmla="*/ 3086100 h 3710940"/>
              <a:gd name="connsiteX133" fmla="*/ 838200 w 6553200"/>
              <a:gd name="connsiteY133" fmla="*/ 3238500 h 3710940"/>
              <a:gd name="connsiteX134" fmla="*/ 891540 w 6553200"/>
              <a:gd name="connsiteY134" fmla="*/ 3261360 h 3710940"/>
              <a:gd name="connsiteX135" fmla="*/ 891540 w 6553200"/>
              <a:gd name="connsiteY135" fmla="*/ 3368040 h 3710940"/>
              <a:gd name="connsiteX136" fmla="*/ 944880 w 6553200"/>
              <a:gd name="connsiteY136" fmla="*/ 3383280 h 3710940"/>
              <a:gd name="connsiteX137" fmla="*/ 960120 w 6553200"/>
              <a:gd name="connsiteY137" fmla="*/ 3505200 h 3710940"/>
              <a:gd name="connsiteX138" fmla="*/ 944880 w 6553200"/>
              <a:gd name="connsiteY138" fmla="*/ 3573780 h 3710940"/>
              <a:gd name="connsiteX139" fmla="*/ 1028700 w 6553200"/>
              <a:gd name="connsiteY139" fmla="*/ 3558540 h 3710940"/>
              <a:gd name="connsiteX140" fmla="*/ 1059180 w 6553200"/>
              <a:gd name="connsiteY140" fmla="*/ 3505200 h 3710940"/>
              <a:gd name="connsiteX141" fmla="*/ 1059180 w 6553200"/>
              <a:gd name="connsiteY141" fmla="*/ 3413760 h 3710940"/>
              <a:gd name="connsiteX142" fmla="*/ 1112520 w 6553200"/>
              <a:gd name="connsiteY142" fmla="*/ 3406140 h 3710940"/>
              <a:gd name="connsiteX143" fmla="*/ 1203960 w 6553200"/>
              <a:gd name="connsiteY143" fmla="*/ 3482340 h 3710940"/>
              <a:gd name="connsiteX144" fmla="*/ 1211580 w 6553200"/>
              <a:gd name="connsiteY144" fmla="*/ 3444240 h 3710940"/>
              <a:gd name="connsiteX145" fmla="*/ 1219200 w 6553200"/>
              <a:gd name="connsiteY145" fmla="*/ 3352800 h 3710940"/>
              <a:gd name="connsiteX146" fmla="*/ 1257300 w 6553200"/>
              <a:gd name="connsiteY146" fmla="*/ 3345180 h 3710940"/>
              <a:gd name="connsiteX147" fmla="*/ 1280160 w 6553200"/>
              <a:gd name="connsiteY147" fmla="*/ 3398520 h 3710940"/>
              <a:gd name="connsiteX148" fmla="*/ 1371600 w 6553200"/>
              <a:gd name="connsiteY148" fmla="*/ 3680460 h 3710940"/>
              <a:gd name="connsiteX149" fmla="*/ 1463040 w 6553200"/>
              <a:gd name="connsiteY149" fmla="*/ 3649980 h 3710940"/>
              <a:gd name="connsiteX150" fmla="*/ 1516380 w 6553200"/>
              <a:gd name="connsiteY150" fmla="*/ 3619500 h 3710940"/>
              <a:gd name="connsiteX151" fmla="*/ 1600200 w 6553200"/>
              <a:gd name="connsiteY151" fmla="*/ 3619500 h 3710940"/>
              <a:gd name="connsiteX152" fmla="*/ 1630680 w 6553200"/>
              <a:gd name="connsiteY152" fmla="*/ 3634740 h 3710940"/>
              <a:gd name="connsiteX153" fmla="*/ 1775460 w 6553200"/>
              <a:gd name="connsiteY153" fmla="*/ 3589020 h 3710940"/>
              <a:gd name="connsiteX154" fmla="*/ 1836420 w 6553200"/>
              <a:gd name="connsiteY154" fmla="*/ 3589020 h 3710940"/>
              <a:gd name="connsiteX155" fmla="*/ 1927860 w 6553200"/>
              <a:gd name="connsiteY155" fmla="*/ 3627120 h 3710940"/>
              <a:gd name="connsiteX156" fmla="*/ 2225040 w 6553200"/>
              <a:gd name="connsiteY156" fmla="*/ 3672840 h 3710940"/>
              <a:gd name="connsiteX157" fmla="*/ 2453640 w 6553200"/>
              <a:gd name="connsiteY157" fmla="*/ 3710940 h 3710940"/>
              <a:gd name="connsiteX158" fmla="*/ 2819400 w 6553200"/>
              <a:gd name="connsiteY158" fmla="*/ 3665220 h 3710940"/>
              <a:gd name="connsiteX159" fmla="*/ 2956560 w 6553200"/>
              <a:gd name="connsiteY159" fmla="*/ 3596640 h 3710940"/>
              <a:gd name="connsiteX160" fmla="*/ 3185160 w 6553200"/>
              <a:gd name="connsiteY160" fmla="*/ 3459480 h 3710940"/>
              <a:gd name="connsiteX161" fmla="*/ 3390900 w 6553200"/>
              <a:gd name="connsiteY161" fmla="*/ 3345180 h 3710940"/>
              <a:gd name="connsiteX162" fmla="*/ 3589020 w 6553200"/>
              <a:gd name="connsiteY162" fmla="*/ 3223260 h 3710940"/>
              <a:gd name="connsiteX163" fmla="*/ 3611880 w 6553200"/>
              <a:gd name="connsiteY163" fmla="*/ 3017520 h 3710940"/>
              <a:gd name="connsiteX164" fmla="*/ 3726180 w 6553200"/>
              <a:gd name="connsiteY164" fmla="*/ 2880360 h 3710940"/>
              <a:gd name="connsiteX165" fmla="*/ 3749040 w 6553200"/>
              <a:gd name="connsiteY165" fmla="*/ 2773680 h 3710940"/>
              <a:gd name="connsiteX166" fmla="*/ 3924300 w 6553200"/>
              <a:gd name="connsiteY166" fmla="*/ 2659380 h 3710940"/>
              <a:gd name="connsiteX167" fmla="*/ 4000500 w 6553200"/>
              <a:gd name="connsiteY167" fmla="*/ 2499360 h 3710940"/>
              <a:gd name="connsiteX168" fmla="*/ 4175760 w 6553200"/>
              <a:gd name="connsiteY168" fmla="*/ 2438400 h 3710940"/>
              <a:gd name="connsiteX169" fmla="*/ 4312920 w 6553200"/>
              <a:gd name="connsiteY169" fmla="*/ 2286000 h 3710940"/>
              <a:gd name="connsiteX170" fmla="*/ 4472940 w 6553200"/>
              <a:gd name="connsiteY170" fmla="*/ 2202180 h 3710940"/>
              <a:gd name="connsiteX171" fmla="*/ 4610100 w 6553200"/>
              <a:gd name="connsiteY171" fmla="*/ 2164080 h 3710940"/>
              <a:gd name="connsiteX172" fmla="*/ 4777740 w 6553200"/>
              <a:gd name="connsiteY172" fmla="*/ 2171700 h 3710940"/>
              <a:gd name="connsiteX173" fmla="*/ 4930140 w 6553200"/>
              <a:gd name="connsiteY173" fmla="*/ 2202180 h 3710940"/>
              <a:gd name="connsiteX174" fmla="*/ 5135880 w 6553200"/>
              <a:gd name="connsiteY174" fmla="*/ 2202180 h 3710940"/>
              <a:gd name="connsiteX175" fmla="*/ 5326380 w 6553200"/>
              <a:gd name="connsiteY175" fmla="*/ 2293620 h 3710940"/>
              <a:gd name="connsiteX176" fmla="*/ 5478780 w 6553200"/>
              <a:gd name="connsiteY176" fmla="*/ 2369820 h 3710940"/>
              <a:gd name="connsiteX177" fmla="*/ 5753100 w 6553200"/>
              <a:gd name="connsiteY177" fmla="*/ 2522220 h 3710940"/>
              <a:gd name="connsiteX178" fmla="*/ 5890260 w 6553200"/>
              <a:gd name="connsiteY178" fmla="*/ 2636520 h 3710940"/>
              <a:gd name="connsiteX179" fmla="*/ 5890260 w 6553200"/>
              <a:gd name="connsiteY179" fmla="*/ 2636520 h 3710940"/>
              <a:gd name="connsiteX180" fmla="*/ 6111240 w 6553200"/>
              <a:gd name="connsiteY180" fmla="*/ 2819400 h 3710940"/>
              <a:gd name="connsiteX181" fmla="*/ 6408420 w 6553200"/>
              <a:gd name="connsiteY181" fmla="*/ 3086100 h 3710940"/>
              <a:gd name="connsiteX0" fmla="*/ 6357643 w 6553200"/>
              <a:gd name="connsiteY0" fmla="*/ 3067195 h 3710940"/>
              <a:gd name="connsiteX1" fmla="*/ 6461760 w 6553200"/>
              <a:gd name="connsiteY1" fmla="*/ 2987040 h 3710940"/>
              <a:gd name="connsiteX2" fmla="*/ 6530340 w 6553200"/>
              <a:gd name="connsiteY2" fmla="*/ 3002280 h 3710940"/>
              <a:gd name="connsiteX3" fmla="*/ 6553200 w 6553200"/>
              <a:gd name="connsiteY3" fmla="*/ 2811780 h 3710940"/>
              <a:gd name="connsiteX4" fmla="*/ 6522720 w 6553200"/>
              <a:gd name="connsiteY4" fmla="*/ 2697480 h 3710940"/>
              <a:gd name="connsiteX5" fmla="*/ 6499860 w 6553200"/>
              <a:gd name="connsiteY5" fmla="*/ 2598420 h 3710940"/>
              <a:gd name="connsiteX6" fmla="*/ 6530340 w 6553200"/>
              <a:gd name="connsiteY6" fmla="*/ 2423160 h 3710940"/>
              <a:gd name="connsiteX7" fmla="*/ 6484620 w 6553200"/>
              <a:gd name="connsiteY7" fmla="*/ 2346960 h 3710940"/>
              <a:gd name="connsiteX8" fmla="*/ 6431280 w 6553200"/>
              <a:gd name="connsiteY8" fmla="*/ 2171700 h 3710940"/>
              <a:gd name="connsiteX9" fmla="*/ 6370320 w 6553200"/>
              <a:gd name="connsiteY9" fmla="*/ 2133600 h 3710940"/>
              <a:gd name="connsiteX10" fmla="*/ 6271260 w 6553200"/>
              <a:gd name="connsiteY10" fmla="*/ 2026920 h 3710940"/>
              <a:gd name="connsiteX11" fmla="*/ 6225540 w 6553200"/>
              <a:gd name="connsiteY11" fmla="*/ 1866900 h 3710940"/>
              <a:gd name="connsiteX12" fmla="*/ 6210300 w 6553200"/>
              <a:gd name="connsiteY12" fmla="*/ 1767840 h 3710940"/>
              <a:gd name="connsiteX13" fmla="*/ 6149340 w 6553200"/>
              <a:gd name="connsiteY13" fmla="*/ 1615440 h 3710940"/>
              <a:gd name="connsiteX14" fmla="*/ 6111240 w 6553200"/>
              <a:gd name="connsiteY14" fmla="*/ 1508760 h 3710940"/>
              <a:gd name="connsiteX15" fmla="*/ 6088380 w 6553200"/>
              <a:gd name="connsiteY15" fmla="*/ 1417320 h 3710940"/>
              <a:gd name="connsiteX16" fmla="*/ 6012180 w 6553200"/>
              <a:gd name="connsiteY16" fmla="*/ 1272540 h 3710940"/>
              <a:gd name="connsiteX17" fmla="*/ 5852160 w 6553200"/>
              <a:gd name="connsiteY17" fmla="*/ 1188720 h 3710940"/>
              <a:gd name="connsiteX18" fmla="*/ 5791200 w 6553200"/>
              <a:gd name="connsiteY18" fmla="*/ 1097280 h 3710940"/>
              <a:gd name="connsiteX19" fmla="*/ 5791200 w 6553200"/>
              <a:gd name="connsiteY19" fmla="*/ 1043940 h 3710940"/>
              <a:gd name="connsiteX20" fmla="*/ 5844540 w 6553200"/>
              <a:gd name="connsiteY20" fmla="*/ 830580 h 3710940"/>
              <a:gd name="connsiteX21" fmla="*/ 5699760 w 6553200"/>
              <a:gd name="connsiteY21" fmla="*/ 723900 h 3710940"/>
              <a:gd name="connsiteX22" fmla="*/ 5585460 w 6553200"/>
              <a:gd name="connsiteY22" fmla="*/ 624840 h 3710940"/>
              <a:gd name="connsiteX23" fmla="*/ 5532120 w 6553200"/>
              <a:gd name="connsiteY23" fmla="*/ 563880 h 3710940"/>
              <a:gd name="connsiteX24" fmla="*/ 5486400 w 6553200"/>
              <a:gd name="connsiteY24" fmla="*/ 434340 h 3710940"/>
              <a:gd name="connsiteX25" fmla="*/ 5433060 w 6553200"/>
              <a:gd name="connsiteY25" fmla="*/ 396240 h 3710940"/>
              <a:gd name="connsiteX26" fmla="*/ 5379720 w 6553200"/>
              <a:gd name="connsiteY26" fmla="*/ 350520 h 3710940"/>
              <a:gd name="connsiteX27" fmla="*/ 5295900 w 6553200"/>
              <a:gd name="connsiteY27" fmla="*/ 335280 h 3710940"/>
              <a:gd name="connsiteX28" fmla="*/ 5219700 w 6553200"/>
              <a:gd name="connsiteY28" fmla="*/ 228600 h 3710940"/>
              <a:gd name="connsiteX29" fmla="*/ 5219700 w 6553200"/>
              <a:gd name="connsiteY29" fmla="*/ 228600 h 3710940"/>
              <a:gd name="connsiteX30" fmla="*/ 5135880 w 6553200"/>
              <a:gd name="connsiteY30" fmla="*/ 129540 h 3710940"/>
              <a:gd name="connsiteX31" fmla="*/ 5113020 w 6553200"/>
              <a:gd name="connsiteY31" fmla="*/ 45720 h 3710940"/>
              <a:gd name="connsiteX32" fmla="*/ 5059680 w 6553200"/>
              <a:gd name="connsiteY32" fmla="*/ 53340 h 3710940"/>
              <a:gd name="connsiteX33" fmla="*/ 4968240 w 6553200"/>
              <a:gd name="connsiteY33" fmla="*/ 175260 h 3710940"/>
              <a:gd name="connsiteX34" fmla="*/ 4815840 w 6553200"/>
              <a:gd name="connsiteY34" fmla="*/ 213360 h 3710940"/>
              <a:gd name="connsiteX35" fmla="*/ 4754880 w 6553200"/>
              <a:gd name="connsiteY35" fmla="*/ 152400 h 3710940"/>
              <a:gd name="connsiteX36" fmla="*/ 4716780 w 6553200"/>
              <a:gd name="connsiteY36" fmla="*/ 129540 h 3710940"/>
              <a:gd name="connsiteX37" fmla="*/ 4663440 w 6553200"/>
              <a:gd name="connsiteY37" fmla="*/ 129540 h 3710940"/>
              <a:gd name="connsiteX38" fmla="*/ 4556760 w 6553200"/>
              <a:gd name="connsiteY38" fmla="*/ 243840 h 3710940"/>
              <a:gd name="connsiteX39" fmla="*/ 4541520 w 6553200"/>
              <a:gd name="connsiteY39" fmla="*/ 358140 h 3710940"/>
              <a:gd name="connsiteX40" fmla="*/ 4335780 w 6553200"/>
              <a:gd name="connsiteY40" fmla="*/ 480060 h 3710940"/>
              <a:gd name="connsiteX41" fmla="*/ 4168140 w 6553200"/>
              <a:gd name="connsiteY41" fmla="*/ 571500 h 3710940"/>
              <a:gd name="connsiteX42" fmla="*/ 4038600 w 6553200"/>
              <a:gd name="connsiteY42" fmla="*/ 541020 h 3710940"/>
              <a:gd name="connsiteX43" fmla="*/ 3909060 w 6553200"/>
              <a:gd name="connsiteY43" fmla="*/ 480060 h 3710940"/>
              <a:gd name="connsiteX44" fmla="*/ 3771900 w 6553200"/>
              <a:gd name="connsiteY44" fmla="*/ 441960 h 3710940"/>
              <a:gd name="connsiteX45" fmla="*/ 3596640 w 6553200"/>
              <a:gd name="connsiteY45" fmla="*/ 350520 h 3710940"/>
              <a:gd name="connsiteX46" fmla="*/ 3550920 w 6553200"/>
              <a:gd name="connsiteY46" fmla="*/ 304800 h 3710940"/>
              <a:gd name="connsiteX47" fmla="*/ 3329940 w 6553200"/>
              <a:gd name="connsiteY47" fmla="*/ 342900 h 3710940"/>
              <a:gd name="connsiteX48" fmla="*/ 3200400 w 6553200"/>
              <a:gd name="connsiteY48" fmla="*/ 198120 h 3710940"/>
              <a:gd name="connsiteX49" fmla="*/ 3032760 w 6553200"/>
              <a:gd name="connsiteY49" fmla="*/ 53340 h 3710940"/>
              <a:gd name="connsiteX50" fmla="*/ 2918460 w 6553200"/>
              <a:gd name="connsiteY50" fmla="*/ 45720 h 3710940"/>
              <a:gd name="connsiteX51" fmla="*/ 2796540 w 6553200"/>
              <a:gd name="connsiteY51" fmla="*/ 83820 h 3710940"/>
              <a:gd name="connsiteX52" fmla="*/ 2674620 w 6553200"/>
              <a:gd name="connsiteY52" fmla="*/ 121920 h 3710940"/>
              <a:gd name="connsiteX53" fmla="*/ 2522220 w 6553200"/>
              <a:gd name="connsiteY53" fmla="*/ 152400 h 3710940"/>
              <a:gd name="connsiteX54" fmla="*/ 2499360 w 6553200"/>
              <a:gd name="connsiteY54" fmla="*/ 152400 h 3710940"/>
              <a:gd name="connsiteX55" fmla="*/ 2339340 w 6553200"/>
              <a:gd name="connsiteY55" fmla="*/ 30480 h 3710940"/>
              <a:gd name="connsiteX56" fmla="*/ 2118360 w 6553200"/>
              <a:gd name="connsiteY56" fmla="*/ 38100 h 3710940"/>
              <a:gd name="connsiteX57" fmla="*/ 2034540 w 6553200"/>
              <a:gd name="connsiteY57" fmla="*/ 68580 h 3710940"/>
              <a:gd name="connsiteX58" fmla="*/ 1927860 w 6553200"/>
              <a:gd name="connsiteY58" fmla="*/ 0 h 3710940"/>
              <a:gd name="connsiteX59" fmla="*/ 1744980 w 6553200"/>
              <a:gd name="connsiteY59" fmla="*/ 38100 h 3710940"/>
              <a:gd name="connsiteX60" fmla="*/ 1600200 w 6553200"/>
              <a:gd name="connsiteY60" fmla="*/ 0 h 3710940"/>
              <a:gd name="connsiteX61" fmla="*/ 1196340 w 6553200"/>
              <a:gd name="connsiteY61" fmla="*/ 114300 h 3710940"/>
              <a:gd name="connsiteX62" fmla="*/ 1112520 w 6553200"/>
              <a:gd name="connsiteY62" fmla="*/ 106680 h 3710940"/>
              <a:gd name="connsiteX63" fmla="*/ 975360 w 6553200"/>
              <a:gd name="connsiteY63" fmla="*/ 53340 h 3710940"/>
              <a:gd name="connsiteX64" fmla="*/ 868680 w 6553200"/>
              <a:gd name="connsiteY64" fmla="*/ 53340 h 3710940"/>
              <a:gd name="connsiteX65" fmla="*/ 708660 w 6553200"/>
              <a:gd name="connsiteY65" fmla="*/ 91440 h 3710940"/>
              <a:gd name="connsiteX66" fmla="*/ 434340 w 6553200"/>
              <a:gd name="connsiteY66" fmla="*/ 99060 h 3710940"/>
              <a:gd name="connsiteX67" fmla="*/ 472440 w 6553200"/>
              <a:gd name="connsiteY67" fmla="*/ 320040 h 3710940"/>
              <a:gd name="connsiteX68" fmla="*/ 716280 w 6553200"/>
              <a:gd name="connsiteY68" fmla="*/ 480060 h 3710940"/>
              <a:gd name="connsiteX69" fmla="*/ 708660 w 6553200"/>
              <a:gd name="connsiteY69" fmla="*/ 518160 h 3710940"/>
              <a:gd name="connsiteX70" fmla="*/ 381000 w 6553200"/>
              <a:gd name="connsiteY70" fmla="*/ 838200 h 3710940"/>
              <a:gd name="connsiteX71" fmla="*/ 358140 w 6553200"/>
              <a:gd name="connsiteY71" fmla="*/ 883920 h 3710940"/>
              <a:gd name="connsiteX72" fmla="*/ 304800 w 6553200"/>
              <a:gd name="connsiteY72" fmla="*/ 1021080 h 3710940"/>
              <a:gd name="connsiteX73" fmla="*/ 137160 w 6553200"/>
              <a:gd name="connsiteY73" fmla="*/ 1082040 h 3710940"/>
              <a:gd name="connsiteX74" fmla="*/ 91440 w 6553200"/>
              <a:gd name="connsiteY74" fmla="*/ 1226820 h 3710940"/>
              <a:gd name="connsiteX75" fmla="*/ 0 w 6553200"/>
              <a:gd name="connsiteY75" fmla="*/ 1264920 h 3710940"/>
              <a:gd name="connsiteX76" fmla="*/ 22860 w 6553200"/>
              <a:gd name="connsiteY76" fmla="*/ 1623060 h 3710940"/>
              <a:gd name="connsiteX77" fmla="*/ 38100 w 6553200"/>
              <a:gd name="connsiteY77" fmla="*/ 1706880 h 3710940"/>
              <a:gd name="connsiteX78" fmla="*/ 22860 w 6553200"/>
              <a:gd name="connsiteY78" fmla="*/ 1752600 h 3710940"/>
              <a:gd name="connsiteX79" fmla="*/ 15240 w 6553200"/>
              <a:gd name="connsiteY79" fmla="*/ 1813560 h 3710940"/>
              <a:gd name="connsiteX80" fmla="*/ 106680 w 6553200"/>
              <a:gd name="connsiteY80" fmla="*/ 1805940 h 3710940"/>
              <a:gd name="connsiteX81" fmla="*/ 160020 w 6553200"/>
              <a:gd name="connsiteY81" fmla="*/ 1828800 h 3710940"/>
              <a:gd name="connsiteX82" fmla="*/ 182880 w 6553200"/>
              <a:gd name="connsiteY82" fmla="*/ 1897380 h 3710940"/>
              <a:gd name="connsiteX83" fmla="*/ 205740 w 6553200"/>
              <a:gd name="connsiteY83" fmla="*/ 1813560 h 3710940"/>
              <a:gd name="connsiteX84" fmla="*/ 281940 w 6553200"/>
              <a:gd name="connsiteY84" fmla="*/ 1760220 h 3710940"/>
              <a:gd name="connsiteX85" fmla="*/ 358140 w 6553200"/>
              <a:gd name="connsiteY85" fmla="*/ 1630680 h 3710940"/>
              <a:gd name="connsiteX86" fmla="*/ 441960 w 6553200"/>
              <a:gd name="connsiteY86" fmla="*/ 1539240 h 3710940"/>
              <a:gd name="connsiteX87" fmla="*/ 502920 w 6553200"/>
              <a:gd name="connsiteY87" fmla="*/ 1485900 h 3710940"/>
              <a:gd name="connsiteX88" fmla="*/ 502920 w 6553200"/>
              <a:gd name="connsiteY88" fmla="*/ 1485900 h 3710940"/>
              <a:gd name="connsiteX89" fmla="*/ 502920 w 6553200"/>
              <a:gd name="connsiteY89" fmla="*/ 1242060 h 3710940"/>
              <a:gd name="connsiteX90" fmla="*/ 441960 w 6553200"/>
              <a:gd name="connsiteY90" fmla="*/ 1264920 h 3710940"/>
              <a:gd name="connsiteX91" fmla="*/ 381000 w 6553200"/>
              <a:gd name="connsiteY91" fmla="*/ 1257300 h 3710940"/>
              <a:gd name="connsiteX92" fmla="*/ 358140 w 6553200"/>
              <a:gd name="connsiteY92" fmla="*/ 1173480 h 3710940"/>
              <a:gd name="connsiteX93" fmla="*/ 365760 w 6553200"/>
              <a:gd name="connsiteY93" fmla="*/ 1066800 h 3710940"/>
              <a:gd name="connsiteX94" fmla="*/ 441960 w 6553200"/>
              <a:gd name="connsiteY94" fmla="*/ 1021080 h 3710940"/>
              <a:gd name="connsiteX95" fmla="*/ 472440 w 6553200"/>
              <a:gd name="connsiteY95" fmla="*/ 967740 h 3710940"/>
              <a:gd name="connsiteX96" fmla="*/ 502920 w 6553200"/>
              <a:gd name="connsiteY96" fmla="*/ 967740 h 3710940"/>
              <a:gd name="connsiteX97" fmla="*/ 609600 w 6553200"/>
              <a:gd name="connsiteY97" fmla="*/ 1036320 h 3710940"/>
              <a:gd name="connsiteX98" fmla="*/ 685800 w 6553200"/>
              <a:gd name="connsiteY98" fmla="*/ 1036320 h 3710940"/>
              <a:gd name="connsiteX99" fmla="*/ 777240 w 6553200"/>
              <a:gd name="connsiteY99" fmla="*/ 1021080 h 3710940"/>
              <a:gd name="connsiteX100" fmla="*/ 914400 w 6553200"/>
              <a:gd name="connsiteY100" fmla="*/ 1013460 h 3710940"/>
              <a:gd name="connsiteX101" fmla="*/ 982980 w 6553200"/>
              <a:gd name="connsiteY101" fmla="*/ 982980 h 3710940"/>
              <a:gd name="connsiteX102" fmla="*/ 1028700 w 6553200"/>
              <a:gd name="connsiteY102" fmla="*/ 906780 h 3710940"/>
              <a:gd name="connsiteX103" fmla="*/ 1104900 w 6553200"/>
              <a:gd name="connsiteY103" fmla="*/ 853440 h 3710940"/>
              <a:gd name="connsiteX104" fmla="*/ 1150620 w 6553200"/>
              <a:gd name="connsiteY104" fmla="*/ 731520 h 3710940"/>
              <a:gd name="connsiteX105" fmla="*/ 1303020 w 6553200"/>
              <a:gd name="connsiteY105" fmla="*/ 701040 h 3710940"/>
              <a:gd name="connsiteX106" fmla="*/ 1348740 w 6553200"/>
              <a:gd name="connsiteY106" fmla="*/ 807720 h 3710940"/>
              <a:gd name="connsiteX107" fmla="*/ 1188720 w 6553200"/>
              <a:gd name="connsiteY107" fmla="*/ 845820 h 3710940"/>
              <a:gd name="connsiteX108" fmla="*/ 1082040 w 6553200"/>
              <a:gd name="connsiteY108" fmla="*/ 1112520 h 3710940"/>
              <a:gd name="connsiteX109" fmla="*/ 845820 w 6553200"/>
              <a:gd name="connsiteY109" fmla="*/ 1203960 h 3710940"/>
              <a:gd name="connsiteX110" fmla="*/ 754380 w 6553200"/>
              <a:gd name="connsiteY110" fmla="*/ 1203960 h 3710940"/>
              <a:gd name="connsiteX111" fmla="*/ 708660 w 6553200"/>
              <a:gd name="connsiteY111" fmla="*/ 1348740 h 3710940"/>
              <a:gd name="connsiteX112" fmla="*/ 624840 w 6553200"/>
              <a:gd name="connsiteY112" fmla="*/ 1371600 h 3710940"/>
              <a:gd name="connsiteX113" fmla="*/ 640080 w 6553200"/>
              <a:gd name="connsiteY113" fmla="*/ 1463040 h 3710940"/>
              <a:gd name="connsiteX114" fmla="*/ 746760 w 6553200"/>
              <a:gd name="connsiteY114" fmla="*/ 1607820 h 3710940"/>
              <a:gd name="connsiteX115" fmla="*/ 723900 w 6553200"/>
              <a:gd name="connsiteY115" fmla="*/ 1684020 h 3710940"/>
              <a:gd name="connsiteX116" fmla="*/ 647700 w 6553200"/>
              <a:gd name="connsiteY116" fmla="*/ 1760220 h 3710940"/>
              <a:gd name="connsiteX117" fmla="*/ 518160 w 6553200"/>
              <a:gd name="connsiteY117" fmla="*/ 1783080 h 3710940"/>
              <a:gd name="connsiteX118" fmla="*/ 487680 w 6553200"/>
              <a:gd name="connsiteY118" fmla="*/ 1905000 h 3710940"/>
              <a:gd name="connsiteX119" fmla="*/ 441960 w 6553200"/>
              <a:gd name="connsiteY119" fmla="*/ 2057400 h 3710940"/>
              <a:gd name="connsiteX120" fmla="*/ 327660 w 6553200"/>
              <a:gd name="connsiteY120" fmla="*/ 2148840 h 3710940"/>
              <a:gd name="connsiteX121" fmla="*/ 426720 w 6553200"/>
              <a:gd name="connsiteY121" fmla="*/ 2186940 h 3710940"/>
              <a:gd name="connsiteX122" fmla="*/ 403860 w 6553200"/>
              <a:gd name="connsiteY122" fmla="*/ 2255520 h 3710940"/>
              <a:gd name="connsiteX123" fmla="*/ 350520 w 6553200"/>
              <a:gd name="connsiteY123" fmla="*/ 2308860 h 3710940"/>
              <a:gd name="connsiteX124" fmla="*/ 373380 w 6553200"/>
              <a:gd name="connsiteY124" fmla="*/ 2415540 h 3710940"/>
              <a:gd name="connsiteX125" fmla="*/ 373380 w 6553200"/>
              <a:gd name="connsiteY125" fmla="*/ 2545080 h 3710940"/>
              <a:gd name="connsiteX126" fmla="*/ 403860 w 6553200"/>
              <a:gd name="connsiteY126" fmla="*/ 2613660 h 3710940"/>
              <a:gd name="connsiteX127" fmla="*/ 662940 w 6553200"/>
              <a:gd name="connsiteY127" fmla="*/ 2705100 h 3710940"/>
              <a:gd name="connsiteX128" fmla="*/ 685800 w 6553200"/>
              <a:gd name="connsiteY128" fmla="*/ 2773680 h 3710940"/>
              <a:gd name="connsiteX129" fmla="*/ 670560 w 6553200"/>
              <a:gd name="connsiteY129" fmla="*/ 2842260 h 3710940"/>
              <a:gd name="connsiteX130" fmla="*/ 853440 w 6553200"/>
              <a:gd name="connsiteY130" fmla="*/ 2865120 h 3710940"/>
              <a:gd name="connsiteX131" fmla="*/ 914400 w 6553200"/>
              <a:gd name="connsiteY131" fmla="*/ 3002280 h 3710940"/>
              <a:gd name="connsiteX132" fmla="*/ 906780 w 6553200"/>
              <a:gd name="connsiteY132" fmla="*/ 3086100 h 3710940"/>
              <a:gd name="connsiteX133" fmla="*/ 838200 w 6553200"/>
              <a:gd name="connsiteY133" fmla="*/ 3238500 h 3710940"/>
              <a:gd name="connsiteX134" fmla="*/ 891540 w 6553200"/>
              <a:gd name="connsiteY134" fmla="*/ 3261360 h 3710940"/>
              <a:gd name="connsiteX135" fmla="*/ 891540 w 6553200"/>
              <a:gd name="connsiteY135" fmla="*/ 3368040 h 3710940"/>
              <a:gd name="connsiteX136" fmla="*/ 944880 w 6553200"/>
              <a:gd name="connsiteY136" fmla="*/ 3383280 h 3710940"/>
              <a:gd name="connsiteX137" fmla="*/ 960120 w 6553200"/>
              <a:gd name="connsiteY137" fmla="*/ 3505200 h 3710940"/>
              <a:gd name="connsiteX138" fmla="*/ 944880 w 6553200"/>
              <a:gd name="connsiteY138" fmla="*/ 3573780 h 3710940"/>
              <a:gd name="connsiteX139" fmla="*/ 1028700 w 6553200"/>
              <a:gd name="connsiteY139" fmla="*/ 3558540 h 3710940"/>
              <a:gd name="connsiteX140" fmla="*/ 1059180 w 6553200"/>
              <a:gd name="connsiteY140" fmla="*/ 3505200 h 3710940"/>
              <a:gd name="connsiteX141" fmla="*/ 1059180 w 6553200"/>
              <a:gd name="connsiteY141" fmla="*/ 3413760 h 3710940"/>
              <a:gd name="connsiteX142" fmla="*/ 1112520 w 6553200"/>
              <a:gd name="connsiteY142" fmla="*/ 3406140 h 3710940"/>
              <a:gd name="connsiteX143" fmla="*/ 1203960 w 6553200"/>
              <a:gd name="connsiteY143" fmla="*/ 3482340 h 3710940"/>
              <a:gd name="connsiteX144" fmla="*/ 1211580 w 6553200"/>
              <a:gd name="connsiteY144" fmla="*/ 3444240 h 3710940"/>
              <a:gd name="connsiteX145" fmla="*/ 1219200 w 6553200"/>
              <a:gd name="connsiteY145" fmla="*/ 3352800 h 3710940"/>
              <a:gd name="connsiteX146" fmla="*/ 1257300 w 6553200"/>
              <a:gd name="connsiteY146" fmla="*/ 3345180 h 3710940"/>
              <a:gd name="connsiteX147" fmla="*/ 1280160 w 6553200"/>
              <a:gd name="connsiteY147" fmla="*/ 3398520 h 3710940"/>
              <a:gd name="connsiteX148" fmla="*/ 1371600 w 6553200"/>
              <a:gd name="connsiteY148" fmla="*/ 3680460 h 3710940"/>
              <a:gd name="connsiteX149" fmla="*/ 1463040 w 6553200"/>
              <a:gd name="connsiteY149" fmla="*/ 3649980 h 3710940"/>
              <a:gd name="connsiteX150" fmla="*/ 1516380 w 6553200"/>
              <a:gd name="connsiteY150" fmla="*/ 3619500 h 3710940"/>
              <a:gd name="connsiteX151" fmla="*/ 1600200 w 6553200"/>
              <a:gd name="connsiteY151" fmla="*/ 3619500 h 3710940"/>
              <a:gd name="connsiteX152" fmla="*/ 1630680 w 6553200"/>
              <a:gd name="connsiteY152" fmla="*/ 3634740 h 3710940"/>
              <a:gd name="connsiteX153" fmla="*/ 1775460 w 6553200"/>
              <a:gd name="connsiteY153" fmla="*/ 3589020 h 3710940"/>
              <a:gd name="connsiteX154" fmla="*/ 1836420 w 6553200"/>
              <a:gd name="connsiteY154" fmla="*/ 3589020 h 3710940"/>
              <a:gd name="connsiteX155" fmla="*/ 1927860 w 6553200"/>
              <a:gd name="connsiteY155" fmla="*/ 3627120 h 3710940"/>
              <a:gd name="connsiteX156" fmla="*/ 2225040 w 6553200"/>
              <a:gd name="connsiteY156" fmla="*/ 3672840 h 3710940"/>
              <a:gd name="connsiteX157" fmla="*/ 2453640 w 6553200"/>
              <a:gd name="connsiteY157" fmla="*/ 3710940 h 3710940"/>
              <a:gd name="connsiteX158" fmla="*/ 2819400 w 6553200"/>
              <a:gd name="connsiteY158" fmla="*/ 3665220 h 3710940"/>
              <a:gd name="connsiteX159" fmla="*/ 2956560 w 6553200"/>
              <a:gd name="connsiteY159" fmla="*/ 3596640 h 3710940"/>
              <a:gd name="connsiteX160" fmla="*/ 3185160 w 6553200"/>
              <a:gd name="connsiteY160" fmla="*/ 3459480 h 3710940"/>
              <a:gd name="connsiteX161" fmla="*/ 3390900 w 6553200"/>
              <a:gd name="connsiteY161" fmla="*/ 3345180 h 3710940"/>
              <a:gd name="connsiteX162" fmla="*/ 3589020 w 6553200"/>
              <a:gd name="connsiteY162" fmla="*/ 3223260 h 3710940"/>
              <a:gd name="connsiteX163" fmla="*/ 3611880 w 6553200"/>
              <a:gd name="connsiteY163" fmla="*/ 3017520 h 3710940"/>
              <a:gd name="connsiteX164" fmla="*/ 3726180 w 6553200"/>
              <a:gd name="connsiteY164" fmla="*/ 2880360 h 3710940"/>
              <a:gd name="connsiteX165" fmla="*/ 3749040 w 6553200"/>
              <a:gd name="connsiteY165" fmla="*/ 2773680 h 3710940"/>
              <a:gd name="connsiteX166" fmla="*/ 3924300 w 6553200"/>
              <a:gd name="connsiteY166" fmla="*/ 2659380 h 3710940"/>
              <a:gd name="connsiteX167" fmla="*/ 4000500 w 6553200"/>
              <a:gd name="connsiteY167" fmla="*/ 2499360 h 3710940"/>
              <a:gd name="connsiteX168" fmla="*/ 4175760 w 6553200"/>
              <a:gd name="connsiteY168" fmla="*/ 2438400 h 3710940"/>
              <a:gd name="connsiteX169" fmla="*/ 4312920 w 6553200"/>
              <a:gd name="connsiteY169" fmla="*/ 2286000 h 3710940"/>
              <a:gd name="connsiteX170" fmla="*/ 4472940 w 6553200"/>
              <a:gd name="connsiteY170" fmla="*/ 2202180 h 3710940"/>
              <a:gd name="connsiteX171" fmla="*/ 4610100 w 6553200"/>
              <a:gd name="connsiteY171" fmla="*/ 2164080 h 3710940"/>
              <a:gd name="connsiteX172" fmla="*/ 4777740 w 6553200"/>
              <a:gd name="connsiteY172" fmla="*/ 2171700 h 3710940"/>
              <a:gd name="connsiteX173" fmla="*/ 4930140 w 6553200"/>
              <a:gd name="connsiteY173" fmla="*/ 2202180 h 3710940"/>
              <a:gd name="connsiteX174" fmla="*/ 5135880 w 6553200"/>
              <a:gd name="connsiteY174" fmla="*/ 2202180 h 3710940"/>
              <a:gd name="connsiteX175" fmla="*/ 5326380 w 6553200"/>
              <a:gd name="connsiteY175" fmla="*/ 2293620 h 3710940"/>
              <a:gd name="connsiteX176" fmla="*/ 5478780 w 6553200"/>
              <a:gd name="connsiteY176" fmla="*/ 2369820 h 3710940"/>
              <a:gd name="connsiteX177" fmla="*/ 5753100 w 6553200"/>
              <a:gd name="connsiteY177" fmla="*/ 2522220 h 3710940"/>
              <a:gd name="connsiteX178" fmla="*/ 5890260 w 6553200"/>
              <a:gd name="connsiteY178" fmla="*/ 2636520 h 3710940"/>
              <a:gd name="connsiteX179" fmla="*/ 5890260 w 6553200"/>
              <a:gd name="connsiteY179" fmla="*/ 2636520 h 3710940"/>
              <a:gd name="connsiteX180" fmla="*/ 6111240 w 6553200"/>
              <a:gd name="connsiteY180" fmla="*/ 2819400 h 3710940"/>
              <a:gd name="connsiteX181" fmla="*/ 6357643 w 6553200"/>
              <a:gd name="connsiteY181" fmla="*/ 3067195 h 3710940"/>
              <a:gd name="connsiteX0" fmla="*/ 6357643 w 6553200"/>
              <a:gd name="connsiteY0" fmla="*/ 3067195 h 3710940"/>
              <a:gd name="connsiteX1" fmla="*/ 6471281 w 6553200"/>
              <a:gd name="connsiteY1" fmla="*/ 2987040 h 3710940"/>
              <a:gd name="connsiteX2" fmla="*/ 6530340 w 6553200"/>
              <a:gd name="connsiteY2" fmla="*/ 3002280 h 3710940"/>
              <a:gd name="connsiteX3" fmla="*/ 6553200 w 6553200"/>
              <a:gd name="connsiteY3" fmla="*/ 2811780 h 3710940"/>
              <a:gd name="connsiteX4" fmla="*/ 6522720 w 6553200"/>
              <a:gd name="connsiteY4" fmla="*/ 2697480 h 3710940"/>
              <a:gd name="connsiteX5" fmla="*/ 6499860 w 6553200"/>
              <a:gd name="connsiteY5" fmla="*/ 2598420 h 3710940"/>
              <a:gd name="connsiteX6" fmla="*/ 6530340 w 6553200"/>
              <a:gd name="connsiteY6" fmla="*/ 2423160 h 3710940"/>
              <a:gd name="connsiteX7" fmla="*/ 6484620 w 6553200"/>
              <a:gd name="connsiteY7" fmla="*/ 2346960 h 3710940"/>
              <a:gd name="connsiteX8" fmla="*/ 6431280 w 6553200"/>
              <a:gd name="connsiteY8" fmla="*/ 2171700 h 3710940"/>
              <a:gd name="connsiteX9" fmla="*/ 6370320 w 6553200"/>
              <a:gd name="connsiteY9" fmla="*/ 2133600 h 3710940"/>
              <a:gd name="connsiteX10" fmla="*/ 6271260 w 6553200"/>
              <a:gd name="connsiteY10" fmla="*/ 2026920 h 3710940"/>
              <a:gd name="connsiteX11" fmla="*/ 6225540 w 6553200"/>
              <a:gd name="connsiteY11" fmla="*/ 1866900 h 3710940"/>
              <a:gd name="connsiteX12" fmla="*/ 6210300 w 6553200"/>
              <a:gd name="connsiteY12" fmla="*/ 1767840 h 3710940"/>
              <a:gd name="connsiteX13" fmla="*/ 6149340 w 6553200"/>
              <a:gd name="connsiteY13" fmla="*/ 1615440 h 3710940"/>
              <a:gd name="connsiteX14" fmla="*/ 6111240 w 6553200"/>
              <a:gd name="connsiteY14" fmla="*/ 1508760 h 3710940"/>
              <a:gd name="connsiteX15" fmla="*/ 6088380 w 6553200"/>
              <a:gd name="connsiteY15" fmla="*/ 1417320 h 3710940"/>
              <a:gd name="connsiteX16" fmla="*/ 6012180 w 6553200"/>
              <a:gd name="connsiteY16" fmla="*/ 1272540 h 3710940"/>
              <a:gd name="connsiteX17" fmla="*/ 5852160 w 6553200"/>
              <a:gd name="connsiteY17" fmla="*/ 1188720 h 3710940"/>
              <a:gd name="connsiteX18" fmla="*/ 5791200 w 6553200"/>
              <a:gd name="connsiteY18" fmla="*/ 1097280 h 3710940"/>
              <a:gd name="connsiteX19" fmla="*/ 5791200 w 6553200"/>
              <a:gd name="connsiteY19" fmla="*/ 1043940 h 3710940"/>
              <a:gd name="connsiteX20" fmla="*/ 5844540 w 6553200"/>
              <a:gd name="connsiteY20" fmla="*/ 830580 h 3710940"/>
              <a:gd name="connsiteX21" fmla="*/ 5699760 w 6553200"/>
              <a:gd name="connsiteY21" fmla="*/ 723900 h 3710940"/>
              <a:gd name="connsiteX22" fmla="*/ 5585460 w 6553200"/>
              <a:gd name="connsiteY22" fmla="*/ 624840 h 3710940"/>
              <a:gd name="connsiteX23" fmla="*/ 5532120 w 6553200"/>
              <a:gd name="connsiteY23" fmla="*/ 563880 h 3710940"/>
              <a:gd name="connsiteX24" fmla="*/ 5486400 w 6553200"/>
              <a:gd name="connsiteY24" fmla="*/ 434340 h 3710940"/>
              <a:gd name="connsiteX25" fmla="*/ 5433060 w 6553200"/>
              <a:gd name="connsiteY25" fmla="*/ 396240 h 3710940"/>
              <a:gd name="connsiteX26" fmla="*/ 5379720 w 6553200"/>
              <a:gd name="connsiteY26" fmla="*/ 350520 h 3710940"/>
              <a:gd name="connsiteX27" fmla="*/ 5295900 w 6553200"/>
              <a:gd name="connsiteY27" fmla="*/ 335280 h 3710940"/>
              <a:gd name="connsiteX28" fmla="*/ 5219700 w 6553200"/>
              <a:gd name="connsiteY28" fmla="*/ 228600 h 3710940"/>
              <a:gd name="connsiteX29" fmla="*/ 5219700 w 6553200"/>
              <a:gd name="connsiteY29" fmla="*/ 228600 h 3710940"/>
              <a:gd name="connsiteX30" fmla="*/ 5135880 w 6553200"/>
              <a:gd name="connsiteY30" fmla="*/ 129540 h 3710940"/>
              <a:gd name="connsiteX31" fmla="*/ 5113020 w 6553200"/>
              <a:gd name="connsiteY31" fmla="*/ 45720 h 3710940"/>
              <a:gd name="connsiteX32" fmla="*/ 5059680 w 6553200"/>
              <a:gd name="connsiteY32" fmla="*/ 53340 h 3710940"/>
              <a:gd name="connsiteX33" fmla="*/ 4968240 w 6553200"/>
              <a:gd name="connsiteY33" fmla="*/ 175260 h 3710940"/>
              <a:gd name="connsiteX34" fmla="*/ 4815840 w 6553200"/>
              <a:gd name="connsiteY34" fmla="*/ 213360 h 3710940"/>
              <a:gd name="connsiteX35" fmla="*/ 4754880 w 6553200"/>
              <a:gd name="connsiteY35" fmla="*/ 152400 h 3710940"/>
              <a:gd name="connsiteX36" fmla="*/ 4716780 w 6553200"/>
              <a:gd name="connsiteY36" fmla="*/ 129540 h 3710940"/>
              <a:gd name="connsiteX37" fmla="*/ 4663440 w 6553200"/>
              <a:gd name="connsiteY37" fmla="*/ 129540 h 3710940"/>
              <a:gd name="connsiteX38" fmla="*/ 4556760 w 6553200"/>
              <a:gd name="connsiteY38" fmla="*/ 243840 h 3710940"/>
              <a:gd name="connsiteX39" fmla="*/ 4541520 w 6553200"/>
              <a:gd name="connsiteY39" fmla="*/ 358140 h 3710940"/>
              <a:gd name="connsiteX40" fmla="*/ 4335780 w 6553200"/>
              <a:gd name="connsiteY40" fmla="*/ 480060 h 3710940"/>
              <a:gd name="connsiteX41" fmla="*/ 4168140 w 6553200"/>
              <a:gd name="connsiteY41" fmla="*/ 571500 h 3710940"/>
              <a:gd name="connsiteX42" fmla="*/ 4038600 w 6553200"/>
              <a:gd name="connsiteY42" fmla="*/ 541020 h 3710940"/>
              <a:gd name="connsiteX43" fmla="*/ 3909060 w 6553200"/>
              <a:gd name="connsiteY43" fmla="*/ 480060 h 3710940"/>
              <a:gd name="connsiteX44" fmla="*/ 3771900 w 6553200"/>
              <a:gd name="connsiteY44" fmla="*/ 441960 h 3710940"/>
              <a:gd name="connsiteX45" fmla="*/ 3596640 w 6553200"/>
              <a:gd name="connsiteY45" fmla="*/ 350520 h 3710940"/>
              <a:gd name="connsiteX46" fmla="*/ 3550920 w 6553200"/>
              <a:gd name="connsiteY46" fmla="*/ 304800 h 3710940"/>
              <a:gd name="connsiteX47" fmla="*/ 3329940 w 6553200"/>
              <a:gd name="connsiteY47" fmla="*/ 342900 h 3710940"/>
              <a:gd name="connsiteX48" fmla="*/ 3200400 w 6553200"/>
              <a:gd name="connsiteY48" fmla="*/ 198120 h 3710940"/>
              <a:gd name="connsiteX49" fmla="*/ 3032760 w 6553200"/>
              <a:gd name="connsiteY49" fmla="*/ 53340 h 3710940"/>
              <a:gd name="connsiteX50" fmla="*/ 2918460 w 6553200"/>
              <a:gd name="connsiteY50" fmla="*/ 45720 h 3710940"/>
              <a:gd name="connsiteX51" fmla="*/ 2796540 w 6553200"/>
              <a:gd name="connsiteY51" fmla="*/ 83820 h 3710940"/>
              <a:gd name="connsiteX52" fmla="*/ 2674620 w 6553200"/>
              <a:gd name="connsiteY52" fmla="*/ 121920 h 3710940"/>
              <a:gd name="connsiteX53" fmla="*/ 2522220 w 6553200"/>
              <a:gd name="connsiteY53" fmla="*/ 152400 h 3710940"/>
              <a:gd name="connsiteX54" fmla="*/ 2499360 w 6553200"/>
              <a:gd name="connsiteY54" fmla="*/ 152400 h 3710940"/>
              <a:gd name="connsiteX55" fmla="*/ 2339340 w 6553200"/>
              <a:gd name="connsiteY55" fmla="*/ 30480 h 3710940"/>
              <a:gd name="connsiteX56" fmla="*/ 2118360 w 6553200"/>
              <a:gd name="connsiteY56" fmla="*/ 38100 h 3710940"/>
              <a:gd name="connsiteX57" fmla="*/ 2034540 w 6553200"/>
              <a:gd name="connsiteY57" fmla="*/ 68580 h 3710940"/>
              <a:gd name="connsiteX58" fmla="*/ 1927860 w 6553200"/>
              <a:gd name="connsiteY58" fmla="*/ 0 h 3710940"/>
              <a:gd name="connsiteX59" fmla="*/ 1744980 w 6553200"/>
              <a:gd name="connsiteY59" fmla="*/ 38100 h 3710940"/>
              <a:gd name="connsiteX60" fmla="*/ 1600200 w 6553200"/>
              <a:gd name="connsiteY60" fmla="*/ 0 h 3710940"/>
              <a:gd name="connsiteX61" fmla="*/ 1196340 w 6553200"/>
              <a:gd name="connsiteY61" fmla="*/ 114300 h 3710940"/>
              <a:gd name="connsiteX62" fmla="*/ 1112520 w 6553200"/>
              <a:gd name="connsiteY62" fmla="*/ 106680 h 3710940"/>
              <a:gd name="connsiteX63" fmla="*/ 975360 w 6553200"/>
              <a:gd name="connsiteY63" fmla="*/ 53340 h 3710940"/>
              <a:gd name="connsiteX64" fmla="*/ 868680 w 6553200"/>
              <a:gd name="connsiteY64" fmla="*/ 53340 h 3710940"/>
              <a:gd name="connsiteX65" fmla="*/ 708660 w 6553200"/>
              <a:gd name="connsiteY65" fmla="*/ 91440 h 3710940"/>
              <a:gd name="connsiteX66" fmla="*/ 434340 w 6553200"/>
              <a:gd name="connsiteY66" fmla="*/ 99060 h 3710940"/>
              <a:gd name="connsiteX67" fmla="*/ 472440 w 6553200"/>
              <a:gd name="connsiteY67" fmla="*/ 320040 h 3710940"/>
              <a:gd name="connsiteX68" fmla="*/ 716280 w 6553200"/>
              <a:gd name="connsiteY68" fmla="*/ 480060 h 3710940"/>
              <a:gd name="connsiteX69" fmla="*/ 708660 w 6553200"/>
              <a:gd name="connsiteY69" fmla="*/ 518160 h 3710940"/>
              <a:gd name="connsiteX70" fmla="*/ 381000 w 6553200"/>
              <a:gd name="connsiteY70" fmla="*/ 838200 h 3710940"/>
              <a:gd name="connsiteX71" fmla="*/ 358140 w 6553200"/>
              <a:gd name="connsiteY71" fmla="*/ 883920 h 3710940"/>
              <a:gd name="connsiteX72" fmla="*/ 304800 w 6553200"/>
              <a:gd name="connsiteY72" fmla="*/ 1021080 h 3710940"/>
              <a:gd name="connsiteX73" fmla="*/ 137160 w 6553200"/>
              <a:gd name="connsiteY73" fmla="*/ 1082040 h 3710940"/>
              <a:gd name="connsiteX74" fmla="*/ 91440 w 6553200"/>
              <a:gd name="connsiteY74" fmla="*/ 1226820 h 3710940"/>
              <a:gd name="connsiteX75" fmla="*/ 0 w 6553200"/>
              <a:gd name="connsiteY75" fmla="*/ 1264920 h 3710940"/>
              <a:gd name="connsiteX76" fmla="*/ 22860 w 6553200"/>
              <a:gd name="connsiteY76" fmla="*/ 1623060 h 3710940"/>
              <a:gd name="connsiteX77" fmla="*/ 38100 w 6553200"/>
              <a:gd name="connsiteY77" fmla="*/ 1706880 h 3710940"/>
              <a:gd name="connsiteX78" fmla="*/ 22860 w 6553200"/>
              <a:gd name="connsiteY78" fmla="*/ 1752600 h 3710940"/>
              <a:gd name="connsiteX79" fmla="*/ 15240 w 6553200"/>
              <a:gd name="connsiteY79" fmla="*/ 1813560 h 3710940"/>
              <a:gd name="connsiteX80" fmla="*/ 106680 w 6553200"/>
              <a:gd name="connsiteY80" fmla="*/ 1805940 h 3710940"/>
              <a:gd name="connsiteX81" fmla="*/ 160020 w 6553200"/>
              <a:gd name="connsiteY81" fmla="*/ 1828800 h 3710940"/>
              <a:gd name="connsiteX82" fmla="*/ 182880 w 6553200"/>
              <a:gd name="connsiteY82" fmla="*/ 1897380 h 3710940"/>
              <a:gd name="connsiteX83" fmla="*/ 205740 w 6553200"/>
              <a:gd name="connsiteY83" fmla="*/ 1813560 h 3710940"/>
              <a:gd name="connsiteX84" fmla="*/ 281940 w 6553200"/>
              <a:gd name="connsiteY84" fmla="*/ 1760220 h 3710940"/>
              <a:gd name="connsiteX85" fmla="*/ 358140 w 6553200"/>
              <a:gd name="connsiteY85" fmla="*/ 1630680 h 3710940"/>
              <a:gd name="connsiteX86" fmla="*/ 441960 w 6553200"/>
              <a:gd name="connsiteY86" fmla="*/ 1539240 h 3710940"/>
              <a:gd name="connsiteX87" fmla="*/ 502920 w 6553200"/>
              <a:gd name="connsiteY87" fmla="*/ 1485900 h 3710940"/>
              <a:gd name="connsiteX88" fmla="*/ 502920 w 6553200"/>
              <a:gd name="connsiteY88" fmla="*/ 1485900 h 3710940"/>
              <a:gd name="connsiteX89" fmla="*/ 502920 w 6553200"/>
              <a:gd name="connsiteY89" fmla="*/ 1242060 h 3710940"/>
              <a:gd name="connsiteX90" fmla="*/ 441960 w 6553200"/>
              <a:gd name="connsiteY90" fmla="*/ 1264920 h 3710940"/>
              <a:gd name="connsiteX91" fmla="*/ 381000 w 6553200"/>
              <a:gd name="connsiteY91" fmla="*/ 1257300 h 3710940"/>
              <a:gd name="connsiteX92" fmla="*/ 358140 w 6553200"/>
              <a:gd name="connsiteY92" fmla="*/ 1173480 h 3710940"/>
              <a:gd name="connsiteX93" fmla="*/ 365760 w 6553200"/>
              <a:gd name="connsiteY93" fmla="*/ 1066800 h 3710940"/>
              <a:gd name="connsiteX94" fmla="*/ 441960 w 6553200"/>
              <a:gd name="connsiteY94" fmla="*/ 1021080 h 3710940"/>
              <a:gd name="connsiteX95" fmla="*/ 472440 w 6553200"/>
              <a:gd name="connsiteY95" fmla="*/ 967740 h 3710940"/>
              <a:gd name="connsiteX96" fmla="*/ 502920 w 6553200"/>
              <a:gd name="connsiteY96" fmla="*/ 967740 h 3710940"/>
              <a:gd name="connsiteX97" fmla="*/ 609600 w 6553200"/>
              <a:gd name="connsiteY97" fmla="*/ 1036320 h 3710940"/>
              <a:gd name="connsiteX98" fmla="*/ 685800 w 6553200"/>
              <a:gd name="connsiteY98" fmla="*/ 1036320 h 3710940"/>
              <a:gd name="connsiteX99" fmla="*/ 777240 w 6553200"/>
              <a:gd name="connsiteY99" fmla="*/ 1021080 h 3710940"/>
              <a:gd name="connsiteX100" fmla="*/ 914400 w 6553200"/>
              <a:gd name="connsiteY100" fmla="*/ 1013460 h 3710940"/>
              <a:gd name="connsiteX101" fmla="*/ 982980 w 6553200"/>
              <a:gd name="connsiteY101" fmla="*/ 982980 h 3710940"/>
              <a:gd name="connsiteX102" fmla="*/ 1028700 w 6553200"/>
              <a:gd name="connsiteY102" fmla="*/ 906780 h 3710940"/>
              <a:gd name="connsiteX103" fmla="*/ 1104900 w 6553200"/>
              <a:gd name="connsiteY103" fmla="*/ 853440 h 3710940"/>
              <a:gd name="connsiteX104" fmla="*/ 1150620 w 6553200"/>
              <a:gd name="connsiteY104" fmla="*/ 731520 h 3710940"/>
              <a:gd name="connsiteX105" fmla="*/ 1303020 w 6553200"/>
              <a:gd name="connsiteY105" fmla="*/ 701040 h 3710940"/>
              <a:gd name="connsiteX106" fmla="*/ 1348740 w 6553200"/>
              <a:gd name="connsiteY106" fmla="*/ 807720 h 3710940"/>
              <a:gd name="connsiteX107" fmla="*/ 1188720 w 6553200"/>
              <a:gd name="connsiteY107" fmla="*/ 845820 h 3710940"/>
              <a:gd name="connsiteX108" fmla="*/ 1082040 w 6553200"/>
              <a:gd name="connsiteY108" fmla="*/ 1112520 h 3710940"/>
              <a:gd name="connsiteX109" fmla="*/ 845820 w 6553200"/>
              <a:gd name="connsiteY109" fmla="*/ 1203960 h 3710940"/>
              <a:gd name="connsiteX110" fmla="*/ 754380 w 6553200"/>
              <a:gd name="connsiteY110" fmla="*/ 1203960 h 3710940"/>
              <a:gd name="connsiteX111" fmla="*/ 708660 w 6553200"/>
              <a:gd name="connsiteY111" fmla="*/ 1348740 h 3710940"/>
              <a:gd name="connsiteX112" fmla="*/ 624840 w 6553200"/>
              <a:gd name="connsiteY112" fmla="*/ 1371600 h 3710940"/>
              <a:gd name="connsiteX113" fmla="*/ 640080 w 6553200"/>
              <a:gd name="connsiteY113" fmla="*/ 1463040 h 3710940"/>
              <a:gd name="connsiteX114" fmla="*/ 746760 w 6553200"/>
              <a:gd name="connsiteY114" fmla="*/ 1607820 h 3710940"/>
              <a:gd name="connsiteX115" fmla="*/ 723900 w 6553200"/>
              <a:gd name="connsiteY115" fmla="*/ 1684020 h 3710940"/>
              <a:gd name="connsiteX116" fmla="*/ 647700 w 6553200"/>
              <a:gd name="connsiteY116" fmla="*/ 1760220 h 3710940"/>
              <a:gd name="connsiteX117" fmla="*/ 518160 w 6553200"/>
              <a:gd name="connsiteY117" fmla="*/ 1783080 h 3710940"/>
              <a:gd name="connsiteX118" fmla="*/ 487680 w 6553200"/>
              <a:gd name="connsiteY118" fmla="*/ 1905000 h 3710940"/>
              <a:gd name="connsiteX119" fmla="*/ 441960 w 6553200"/>
              <a:gd name="connsiteY119" fmla="*/ 2057400 h 3710940"/>
              <a:gd name="connsiteX120" fmla="*/ 327660 w 6553200"/>
              <a:gd name="connsiteY120" fmla="*/ 2148840 h 3710940"/>
              <a:gd name="connsiteX121" fmla="*/ 426720 w 6553200"/>
              <a:gd name="connsiteY121" fmla="*/ 2186940 h 3710940"/>
              <a:gd name="connsiteX122" fmla="*/ 403860 w 6553200"/>
              <a:gd name="connsiteY122" fmla="*/ 2255520 h 3710940"/>
              <a:gd name="connsiteX123" fmla="*/ 350520 w 6553200"/>
              <a:gd name="connsiteY123" fmla="*/ 2308860 h 3710940"/>
              <a:gd name="connsiteX124" fmla="*/ 373380 w 6553200"/>
              <a:gd name="connsiteY124" fmla="*/ 2415540 h 3710940"/>
              <a:gd name="connsiteX125" fmla="*/ 373380 w 6553200"/>
              <a:gd name="connsiteY125" fmla="*/ 2545080 h 3710940"/>
              <a:gd name="connsiteX126" fmla="*/ 403860 w 6553200"/>
              <a:gd name="connsiteY126" fmla="*/ 2613660 h 3710940"/>
              <a:gd name="connsiteX127" fmla="*/ 662940 w 6553200"/>
              <a:gd name="connsiteY127" fmla="*/ 2705100 h 3710940"/>
              <a:gd name="connsiteX128" fmla="*/ 685800 w 6553200"/>
              <a:gd name="connsiteY128" fmla="*/ 2773680 h 3710940"/>
              <a:gd name="connsiteX129" fmla="*/ 670560 w 6553200"/>
              <a:gd name="connsiteY129" fmla="*/ 2842260 h 3710940"/>
              <a:gd name="connsiteX130" fmla="*/ 853440 w 6553200"/>
              <a:gd name="connsiteY130" fmla="*/ 2865120 h 3710940"/>
              <a:gd name="connsiteX131" fmla="*/ 914400 w 6553200"/>
              <a:gd name="connsiteY131" fmla="*/ 3002280 h 3710940"/>
              <a:gd name="connsiteX132" fmla="*/ 906780 w 6553200"/>
              <a:gd name="connsiteY132" fmla="*/ 3086100 h 3710940"/>
              <a:gd name="connsiteX133" fmla="*/ 838200 w 6553200"/>
              <a:gd name="connsiteY133" fmla="*/ 3238500 h 3710940"/>
              <a:gd name="connsiteX134" fmla="*/ 891540 w 6553200"/>
              <a:gd name="connsiteY134" fmla="*/ 3261360 h 3710940"/>
              <a:gd name="connsiteX135" fmla="*/ 891540 w 6553200"/>
              <a:gd name="connsiteY135" fmla="*/ 3368040 h 3710940"/>
              <a:gd name="connsiteX136" fmla="*/ 944880 w 6553200"/>
              <a:gd name="connsiteY136" fmla="*/ 3383280 h 3710940"/>
              <a:gd name="connsiteX137" fmla="*/ 960120 w 6553200"/>
              <a:gd name="connsiteY137" fmla="*/ 3505200 h 3710940"/>
              <a:gd name="connsiteX138" fmla="*/ 944880 w 6553200"/>
              <a:gd name="connsiteY138" fmla="*/ 3573780 h 3710940"/>
              <a:gd name="connsiteX139" fmla="*/ 1028700 w 6553200"/>
              <a:gd name="connsiteY139" fmla="*/ 3558540 h 3710940"/>
              <a:gd name="connsiteX140" fmla="*/ 1059180 w 6553200"/>
              <a:gd name="connsiteY140" fmla="*/ 3505200 h 3710940"/>
              <a:gd name="connsiteX141" fmla="*/ 1059180 w 6553200"/>
              <a:gd name="connsiteY141" fmla="*/ 3413760 h 3710940"/>
              <a:gd name="connsiteX142" fmla="*/ 1112520 w 6553200"/>
              <a:gd name="connsiteY142" fmla="*/ 3406140 h 3710940"/>
              <a:gd name="connsiteX143" fmla="*/ 1203960 w 6553200"/>
              <a:gd name="connsiteY143" fmla="*/ 3482340 h 3710940"/>
              <a:gd name="connsiteX144" fmla="*/ 1211580 w 6553200"/>
              <a:gd name="connsiteY144" fmla="*/ 3444240 h 3710940"/>
              <a:gd name="connsiteX145" fmla="*/ 1219200 w 6553200"/>
              <a:gd name="connsiteY145" fmla="*/ 3352800 h 3710940"/>
              <a:gd name="connsiteX146" fmla="*/ 1257300 w 6553200"/>
              <a:gd name="connsiteY146" fmla="*/ 3345180 h 3710940"/>
              <a:gd name="connsiteX147" fmla="*/ 1280160 w 6553200"/>
              <a:gd name="connsiteY147" fmla="*/ 3398520 h 3710940"/>
              <a:gd name="connsiteX148" fmla="*/ 1371600 w 6553200"/>
              <a:gd name="connsiteY148" fmla="*/ 3680460 h 3710940"/>
              <a:gd name="connsiteX149" fmla="*/ 1463040 w 6553200"/>
              <a:gd name="connsiteY149" fmla="*/ 3649980 h 3710940"/>
              <a:gd name="connsiteX150" fmla="*/ 1516380 w 6553200"/>
              <a:gd name="connsiteY150" fmla="*/ 3619500 h 3710940"/>
              <a:gd name="connsiteX151" fmla="*/ 1600200 w 6553200"/>
              <a:gd name="connsiteY151" fmla="*/ 3619500 h 3710940"/>
              <a:gd name="connsiteX152" fmla="*/ 1630680 w 6553200"/>
              <a:gd name="connsiteY152" fmla="*/ 3634740 h 3710940"/>
              <a:gd name="connsiteX153" fmla="*/ 1775460 w 6553200"/>
              <a:gd name="connsiteY153" fmla="*/ 3589020 h 3710940"/>
              <a:gd name="connsiteX154" fmla="*/ 1836420 w 6553200"/>
              <a:gd name="connsiteY154" fmla="*/ 3589020 h 3710940"/>
              <a:gd name="connsiteX155" fmla="*/ 1927860 w 6553200"/>
              <a:gd name="connsiteY155" fmla="*/ 3627120 h 3710940"/>
              <a:gd name="connsiteX156" fmla="*/ 2225040 w 6553200"/>
              <a:gd name="connsiteY156" fmla="*/ 3672840 h 3710940"/>
              <a:gd name="connsiteX157" fmla="*/ 2453640 w 6553200"/>
              <a:gd name="connsiteY157" fmla="*/ 3710940 h 3710940"/>
              <a:gd name="connsiteX158" fmla="*/ 2819400 w 6553200"/>
              <a:gd name="connsiteY158" fmla="*/ 3665220 h 3710940"/>
              <a:gd name="connsiteX159" fmla="*/ 2956560 w 6553200"/>
              <a:gd name="connsiteY159" fmla="*/ 3596640 h 3710940"/>
              <a:gd name="connsiteX160" fmla="*/ 3185160 w 6553200"/>
              <a:gd name="connsiteY160" fmla="*/ 3459480 h 3710940"/>
              <a:gd name="connsiteX161" fmla="*/ 3390900 w 6553200"/>
              <a:gd name="connsiteY161" fmla="*/ 3345180 h 3710940"/>
              <a:gd name="connsiteX162" fmla="*/ 3589020 w 6553200"/>
              <a:gd name="connsiteY162" fmla="*/ 3223260 h 3710940"/>
              <a:gd name="connsiteX163" fmla="*/ 3611880 w 6553200"/>
              <a:gd name="connsiteY163" fmla="*/ 3017520 h 3710940"/>
              <a:gd name="connsiteX164" fmla="*/ 3726180 w 6553200"/>
              <a:gd name="connsiteY164" fmla="*/ 2880360 h 3710940"/>
              <a:gd name="connsiteX165" fmla="*/ 3749040 w 6553200"/>
              <a:gd name="connsiteY165" fmla="*/ 2773680 h 3710940"/>
              <a:gd name="connsiteX166" fmla="*/ 3924300 w 6553200"/>
              <a:gd name="connsiteY166" fmla="*/ 2659380 h 3710940"/>
              <a:gd name="connsiteX167" fmla="*/ 4000500 w 6553200"/>
              <a:gd name="connsiteY167" fmla="*/ 2499360 h 3710940"/>
              <a:gd name="connsiteX168" fmla="*/ 4175760 w 6553200"/>
              <a:gd name="connsiteY168" fmla="*/ 2438400 h 3710940"/>
              <a:gd name="connsiteX169" fmla="*/ 4312920 w 6553200"/>
              <a:gd name="connsiteY169" fmla="*/ 2286000 h 3710940"/>
              <a:gd name="connsiteX170" fmla="*/ 4472940 w 6553200"/>
              <a:gd name="connsiteY170" fmla="*/ 2202180 h 3710940"/>
              <a:gd name="connsiteX171" fmla="*/ 4610100 w 6553200"/>
              <a:gd name="connsiteY171" fmla="*/ 2164080 h 3710940"/>
              <a:gd name="connsiteX172" fmla="*/ 4777740 w 6553200"/>
              <a:gd name="connsiteY172" fmla="*/ 2171700 h 3710940"/>
              <a:gd name="connsiteX173" fmla="*/ 4930140 w 6553200"/>
              <a:gd name="connsiteY173" fmla="*/ 2202180 h 3710940"/>
              <a:gd name="connsiteX174" fmla="*/ 5135880 w 6553200"/>
              <a:gd name="connsiteY174" fmla="*/ 2202180 h 3710940"/>
              <a:gd name="connsiteX175" fmla="*/ 5326380 w 6553200"/>
              <a:gd name="connsiteY175" fmla="*/ 2293620 h 3710940"/>
              <a:gd name="connsiteX176" fmla="*/ 5478780 w 6553200"/>
              <a:gd name="connsiteY176" fmla="*/ 2369820 h 3710940"/>
              <a:gd name="connsiteX177" fmla="*/ 5753100 w 6553200"/>
              <a:gd name="connsiteY177" fmla="*/ 2522220 h 3710940"/>
              <a:gd name="connsiteX178" fmla="*/ 5890260 w 6553200"/>
              <a:gd name="connsiteY178" fmla="*/ 2636520 h 3710940"/>
              <a:gd name="connsiteX179" fmla="*/ 5890260 w 6553200"/>
              <a:gd name="connsiteY179" fmla="*/ 2636520 h 3710940"/>
              <a:gd name="connsiteX180" fmla="*/ 6111240 w 6553200"/>
              <a:gd name="connsiteY180" fmla="*/ 2819400 h 3710940"/>
              <a:gd name="connsiteX181" fmla="*/ 6357643 w 6553200"/>
              <a:gd name="connsiteY181" fmla="*/ 3067195 h 371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6553200" h="3710940">
                <a:moveTo>
                  <a:pt x="6357643" y="3067195"/>
                </a:moveTo>
                <a:lnTo>
                  <a:pt x="6471281" y="2987040"/>
                </a:lnTo>
                <a:lnTo>
                  <a:pt x="6530340" y="3002280"/>
                </a:lnTo>
                <a:lnTo>
                  <a:pt x="6553200" y="2811780"/>
                </a:lnTo>
                <a:lnTo>
                  <a:pt x="6522720" y="2697480"/>
                </a:lnTo>
                <a:lnTo>
                  <a:pt x="6499860" y="2598420"/>
                </a:lnTo>
                <a:lnTo>
                  <a:pt x="6530340" y="2423160"/>
                </a:lnTo>
                <a:lnTo>
                  <a:pt x="6484620" y="2346960"/>
                </a:lnTo>
                <a:lnTo>
                  <a:pt x="6431280" y="2171700"/>
                </a:lnTo>
                <a:lnTo>
                  <a:pt x="6370320" y="2133600"/>
                </a:lnTo>
                <a:lnTo>
                  <a:pt x="6271260" y="2026920"/>
                </a:lnTo>
                <a:lnTo>
                  <a:pt x="6225540" y="1866900"/>
                </a:lnTo>
                <a:lnTo>
                  <a:pt x="6210300" y="1767840"/>
                </a:lnTo>
                <a:lnTo>
                  <a:pt x="6149340" y="1615440"/>
                </a:lnTo>
                <a:lnTo>
                  <a:pt x="6111240" y="1508760"/>
                </a:lnTo>
                <a:lnTo>
                  <a:pt x="6088380" y="1417320"/>
                </a:lnTo>
                <a:lnTo>
                  <a:pt x="6012180" y="1272540"/>
                </a:lnTo>
                <a:lnTo>
                  <a:pt x="5852160" y="1188720"/>
                </a:lnTo>
                <a:lnTo>
                  <a:pt x="5791200" y="1097280"/>
                </a:lnTo>
                <a:lnTo>
                  <a:pt x="5791200" y="1043940"/>
                </a:lnTo>
                <a:lnTo>
                  <a:pt x="5844540" y="830580"/>
                </a:lnTo>
                <a:lnTo>
                  <a:pt x="5699760" y="723900"/>
                </a:lnTo>
                <a:lnTo>
                  <a:pt x="5585460" y="624840"/>
                </a:lnTo>
                <a:lnTo>
                  <a:pt x="5532120" y="563880"/>
                </a:lnTo>
                <a:lnTo>
                  <a:pt x="5486400" y="434340"/>
                </a:lnTo>
                <a:lnTo>
                  <a:pt x="5433060" y="396240"/>
                </a:lnTo>
                <a:lnTo>
                  <a:pt x="5379720" y="350520"/>
                </a:lnTo>
                <a:lnTo>
                  <a:pt x="5295900" y="335280"/>
                </a:lnTo>
                <a:lnTo>
                  <a:pt x="5219700" y="228600"/>
                </a:lnTo>
                <a:lnTo>
                  <a:pt x="5219700" y="228600"/>
                </a:lnTo>
                <a:lnTo>
                  <a:pt x="5135880" y="129540"/>
                </a:lnTo>
                <a:lnTo>
                  <a:pt x="5113020" y="45720"/>
                </a:lnTo>
                <a:lnTo>
                  <a:pt x="5059680" y="53340"/>
                </a:lnTo>
                <a:lnTo>
                  <a:pt x="4968240" y="175260"/>
                </a:lnTo>
                <a:lnTo>
                  <a:pt x="4815840" y="213360"/>
                </a:lnTo>
                <a:lnTo>
                  <a:pt x="4754880" y="152400"/>
                </a:lnTo>
                <a:lnTo>
                  <a:pt x="4716780" y="129540"/>
                </a:lnTo>
                <a:lnTo>
                  <a:pt x="4663440" y="129540"/>
                </a:lnTo>
                <a:lnTo>
                  <a:pt x="4556760" y="243840"/>
                </a:lnTo>
                <a:lnTo>
                  <a:pt x="4541520" y="358140"/>
                </a:lnTo>
                <a:lnTo>
                  <a:pt x="4335780" y="480060"/>
                </a:lnTo>
                <a:lnTo>
                  <a:pt x="4168140" y="571500"/>
                </a:lnTo>
                <a:lnTo>
                  <a:pt x="4038600" y="541020"/>
                </a:lnTo>
                <a:lnTo>
                  <a:pt x="3909060" y="480060"/>
                </a:lnTo>
                <a:lnTo>
                  <a:pt x="3771900" y="441960"/>
                </a:lnTo>
                <a:lnTo>
                  <a:pt x="3596640" y="350520"/>
                </a:lnTo>
                <a:lnTo>
                  <a:pt x="3550920" y="304800"/>
                </a:lnTo>
                <a:lnTo>
                  <a:pt x="3329940" y="342900"/>
                </a:lnTo>
                <a:lnTo>
                  <a:pt x="3200400" y="198120"/>
                </a:lnTo>
                <a:lnTo>
                  <a:pt x="3032760" y="53340"/>
                </a:lnTo>
                <a:lnTo>
                  <a:pt x="2918460" y="45720"/>
                </a:lnTo>
                <a:lnTo>
                  <a:pt x="2796540" y="83820"/>
                </a:lnTo>
                <a:lnTo>
                  <a:pt x="2674620" y="121920"/>
                </a:lnTo>
                <a:lnTo>
                  <a:pt x="2522220" y="152400"/>
                </a:lnTo>
                <a:lnTo>
                  <a:pt x="2499360" y="152400"/>
                </a:lnTo>
                <a:lnTo>
                  <a:pt x="2339340" y="30480"/>
                </a:lnTo>
                <a:lnTo>
                  <a:pt x="2118360" y="38100"/>
                </a:lnTo>
                <a:lnTo>
                  <a:pt x="2034540" y="68580"/>
                </a:lnTo>
                <a:lnTo>
                  <a:pt x="1927860" y="0"/>
                </a:lnTo>
                <a:lnTo>
                  <a:pt x="1744980" y="38100"/>
                </a:lnTo>
                <a:lnTo>
                  <a:pt x="1600200" y="0"/>
                </a:lnTo>
                <a:lnTo>
                  <a:pt x="1196340" y="114300"/>
                </a:lnTo>
                <a:lnTo>
                  <a:pt x="1112520" y="106680"/>
                </a:lnTo>
                <a:lnTo>
                  <a:pt x="975360" y="53340"/>
                </a:lnTo>
                <a:lnTo>
                  <a:pt x="868680" y="53340"/>
                </a:lnTo>
                <a:lnTo>
                  <a:pt x="708660" y="91440"/>
                </a:lnTo>
                <a:lnTo>
                  <a:pt x="434340" y="99060"/>
                </a:lnTo>
                <a:lnTo>
                  <a:pt x="472440" y="320040"/>
                </a:lnTo>
                <a:lnTo>
                  <a:pt x="716280" y="480060"/>
                </a:lnTo>
                <a:lnTo>
                  <a:pt x="708660" y="518160"/>
                </a:lnTo>
                <a:lnTo>
                  <a:pt x="381000" y="838200"/>
                </a:lnTo>
                <a:lnTo>
                  <a:pt x="358140" y="883920"/>
                </a:lnTo>
                <a:lnTo>
                  <a:pt x="304800" y="1021080"/>
                </a:lnTo>
                <a:lnTo>
                  <a:pt x="137160" y="1082040"/>
                </a:lnTo>
                <a:lnTo>
                  <a:pt x="91440" y="1226820"/>
                </a:lnTo>
                <a:lnTo>
                  <a:pt x="0" y="1264920"/>
                </a:lnTo>
                <a:lnTo>
                  <a:pt x="22860" y="1623060"/>
                </a:lnTo>
                <a:lnTo>
                  <a:pt x="38100" y="1706880"/>
                </a:lnTo>
                <a:lnTo>
                  <a:pt x="22860" y="1752600"/>
                </a:lnTo>
                <a:lnTo>
                  <a:pt x="15240" y="1813560"/>
                </a:lnTo>
                <a:lnTo>
                  <a:pt x="106680" y="1805940"/>
                </a:lnTo>
                <a:lnTo>
                  <a:pt x="160020" y="1828800"/>
                </a:lnTo>
                <a:lnTo>
                  <a:pt x="182880" y="1897380"/>
                </a:lnTo>
                <a:lnTo>
                  <a:pt x="205740" y="1813560"/>
                </a:lnTo>
                <a:lnTo>
                  <a:pt x="281940" y="1760220"/>
                </a:lnTo>
                <a:lnTo>
                  <a:pt x="358140" y="1630680"/>
                </a:lnTo>
                <a:lnTo>
                  <a:pt x="441960" y="1539240"/>
                </a:lnTo>
                <a:lnTo>
                  <a:pt x="502920" y="1485900"/>
                </a:lnTo>
                <a:lnTo>
                  <a:pt x="502920" y="1485900"/>
                </a:lnTo>
                <a:lnTo>
                  <a:pt x="502920" y="1242060"/>
                </a:lnTo>
                <a:lnTo>
                  <a:pt x="441960" y="1264920"/>
                </a:lnTo>
                <a:lnTo>
                  <a:pt x="381000" y="1257300"/>
                </a:lnTo>
                <a:lnTo>
                  <a:pt x="358140" y="1173480"/>
                </a:lnTo>
                <a:lnTo>
                  <a:pt x="365760" y="1066800"/>
                </a:lnTo>
                <a:lnTo>
                  <a:pt x="441960" y="1021080"/>
                </a:lnTo>
                <a:lnTo>
                  <a:pt x="472440" y="967740"/>
                </a:lnTo>
                <a:lnTo>
                  <a:pt x="502920" y="967740"/>
                </a:lnTo>
                <a:lnTo>
                  <a:pt x="609600" y="1036320"/>
                </a:lnTo>
                <a:lnTo>
                  <a:pt x="685800" y="1036320"/>
                </a:lnTo>
                <a:lnTo>
                  <a:pt x="777240" y="1021080"/>
                </a:lnTo>
                <a:lnTo>
                  <a:pt x="914400" y="1013460"/>
                </a:lnTo>
                <a:lnTo>
                  <a:pt x="982980" y="982980"/>
                </a:lnTo>
                <a:lnTo>
                  <a:pt x="1028700" y="906780"/>
                </a:lnTo>
                <a:lnTo>
                  <a:pt x="1104900" y="853440"/>
                </a:lnTo>
                <a:lnTo>
                  <a:pt x="1150620" y="731520"/>
                </a:lnTo>
                <a:lnTo>
                  <a:pt x="1303020" y="701040"/>
                </a:lnTo>
                <a:lnTo>
                  <a:pt x="1348740" y="807720"/>
                </a:lnTo>
                <a:lnTo>
                  <a:pt x="1188720" y="845820"/>
                </a:lnTo>
                <a:lnTo>
                  <a:pt x="1082040" y="1112520"/>
                </a:lnTo>
                <a:lnTo>
                  <a:pt x="845820" y="1203960"/>
                </a:lnTo>
                <a:lnTo>
                  <a:pt x="754380" y="1203960"/>
                </a:lnTo>
                <a:lnTo>
                  <a:pt x="708660" y="1348740"/>
                </a:lnTo>
                <a:lnTo>
                  <a:pt x="624840" y="1371600"/>
                </a:lnTo>
                <a:lnTo>
                  <a:pt x="640080" y="1463040"/>
                </a:lnTo>
                <a:lnTo>
                  <a:pt x="746760" y="1607820"/>
                </a:lnTo>
                <a:lnTo>
                  <a:pt x="723900" y="1684020"/>
                </a:lnTo>
                <a:lnTo>
                  <a:pt x="647700" y="1760220"/>
                </a:lnTo>
                <a:lnTo>
                  <a:pt x="518160" y="1783080"/>
                </a:lnTo>
                <a:lnTo>
                  <a:pt x="487680" y="1905000"/>
                </a:lnTo>
                <a:lnTo>
                  <a:pt x="441960" y="2057400"/>
                </a:lnTo>
                <a:lnTo>
                  <a:pt x="327660" y="2148840"/>
                </a:lnTo>
                <a:lnTo>
                  <a:pt x="426720" y="2186940"/>
                </a:lnTo>
                <a:lnTo>
                  <a:pt x="403860" y="2255520"/>
                </a:lnTo>
                <a:lnTo>
                  <a:pt x="350520" y="2308860"/>
                </a:lnTo>
                <a:lnTo>
                  <a:pt x="373380" y="2415540"/>
                </a:lnTo>
                <a:lnTo>
                  <a:pt x="373380" y="2545080"/>
                </a:lnTo>
                <a:lnTo>
                  <a:pt x="403860" y="2613660"/>
                </a:lnTo>
                <a:lnTo>
                  <a:pt x="662940" y="2705100"/>
                </a:lnTo>
                <a:lnTo>
                  <a:pt x="685800" y="2773680"/>
                </a:lnTo>
                <a:lnTo>
                  <a:pt x="670560" y="2842260"/>
                </a:lnTo>
                <a:lnTo>
                  <a:pt x="853440" y="2865120"/>
                </a:lnTo>
                <a:lnTo>
                  <a:pt x="914400" y="3002280"/>
                </a:lnTo>
                <a:lnTo>
                  <a:pt x="906780" y="3086100"/>
                </a:lnTo>
                <a:lnTo>
                  <a:pt x="838200" y="3238500"/>
                </a:lnTo>
                <a:lnTo>
                  <a:pt x="891540" y="3261360"/>
                </a:lnTo>
                <a:lnTo>
                  <a:pt x="891540" y="3368040"/>
                </a:lnTo>
                <a:lnTo>
                  <a:pt x="944880" y="3383280"/>
                </a:lnTo>
                <a:lnTo>
                  <a:pt x="960120" y="3505200"/>
                </a:lnTo>
                <a:lnTo>
                  <a:pt x="944880" y="3573780"/>
                </a:lnTo>
                <a:lnTo>
                  <a:pt x="1028700" y="3558540"/>
                </a:lnTo>
                <a:lnTo>
                  <a:pt x="1059180" y="3505200"/>
                </a:lnTo>
                <a:lnTo>
                  <a:pt x="1059180" y="3413760"/>
                </a:lnTo>
                <a:lnTo>
                  <a:pt x="1112520" y="3406140"/>
                </a:lnTo>
                <a:lnTo>
                  <a:pt x="1203960" y="3482340"/>
                </a:lnTo>
                <a:lnTo>
                  <a:pt x="1211580" y="3444240"/>
                </a:lnTo>
                <a:lnTo>
                  <a:pt x="1219200" y="3352800"/>
                </a:lnTo>
                <a:lnTo>
                  <a:pt x="1257300" y="3345180"/>
                </a:lnTo>
                <a:lnTo>
                  <a:pt x="1280160" y="3398520"/>
                </a:lnTo>
                <a:lnTo>
                  <a:pt x="1371600" y="3680460"/>
                </a:lnTo>
                <a:lnTo>
                  <a:pt x="1463040" y="3649980"/>
                </a:lnTo>
                <a:lnTo>
                  <a:pt x="1516380" y="3619500"/>
                </a:lnTo>
                <a:lnTo>
                  <a:pt x="1600200" y="3619500"/>
                </a:lnTo>
                <a:lnTo>
                  <a:pt x="1630680" y="3634740"/>
                </a:lnTo>
                <a:lnTo>
                  <a:pt x="1775460" y="3589020"/>
                </a:lnTo>
                <a:lnTo>
                  <a:pt x="1836420" y="3589020"/>
                </a:lnTo>
                <a:lnTo>
                  <a:pt x="1927860" y="3627120"/>
                </a:lnTo>
                <a:lnTo>
                  <a:pt x="2225040" y="3672840"/>
                </a:lnTo>
                <a:lnTo>
                  <a:pt x="2453640" y="3710940"/>
                </a:lnTo>
                <a:lnTo>
                  <a:pt x="2819400" y="3665220"/>
                </a:lnTo>
                <a:lnTo>
                  <a:pt x="2956560" y="3596640"/>
                </a:lnTo>
                <a:lnTo>
                  <a:pt x="3185160" y="3459480"/>
                </a:lnTo>
                <a:lnTo>
                  <a:pt x="3390900" y="3345180"/>
                </a:lnTo>
                <a:lnTo>
                  <a:pt x="3589020" y="3223260"/>
                </a:lnTo>
                <a:lnTo>
                  <a:pt x="3611880" y="3017520"/>
                </a:lnTo>
                <a:lnTo>
                  <a:pt x="3726180" y="2880360"/>
                </a:lnTo>
                <a:lnTo>
                  <a:pt x="3749040" y="2773680"/>
                </a:lnTo>
                <a:lnTo>
                  <a:pt x="3924300" y="2659380"/>
                </a:lnTo>
                <a:lnTo>
                  <a:pt x="4000500" y="2499360"/>
                </a:lnTo>
                <a:lnTo>
                  <a:pt x="4175760" y="2438400"/>
                </a:lnTo>
                <a:lnTo>
                  <a:pt x="4312920" y="2286000"/>
                </a:lnTo>
                <a:lnTo>
                  <a:pt x="4472940" y="2202180"/>
                </a:lnTo>
                <a:lnTo>
                  <a:pt x="4610100" y="2164080"/>
                </a:lnTo>
                <a:lnTo>
                  <a:pt x="4777740" y="2171700"/>
                </a:lnTo>
                <a:lnTo>
                  <a:pt x="4930140" y="2202180"/>
                </a:lnTo>
                <a:lnTo>
                  <a:pt x="5135880" y="2202180"/>
                </a:lnTo>
                <a:lnTo>
                  <a:pt x="5326380" y="2293620"/>
                </a:lnTo>
                <a:lnTo>
                  <a:pt x="5478780" y="2369820"/>
                </a:lnTo>
                <a:lnTo>
                  <a:pt x="5753100" y="2522220"/>
                </a:lnTo>
                <a:lnTo>
                  <a:pt x="5890260" y="2636520"/>
                </a:lnTo>
                <a:lnTo>
                  <a:pt x="5890260" y="2636520"/>
                </a:lnTo>
                <a:lnTo>
                  <a:pt x="6111240" y="2819400"/>
                </a:lnTo>
                <a:lnTo>
                  <a:pt x="6357643" y="3067195"/>
                </a:lnTo>
                <a:close/>
              </a:path>
            </a:pathLst>
          </a:custGeom>
          <a:solidFill>
            <a:srgbClr val="7F7F7F">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リーフォーム: 図形 45">
            <a:extLst>
              <a:ext uri="{FF2B5EF4-FFF2-40B4-BE49-F238E27FC236}">
                <a16:creationId xmlns:a16="http://schemas.microsoft.com/office/drawing/2014/main" id="{BE4486D2-7397-4B1B-8AFD-8BFD7B1BE8C7}"/>
              </a:ext>
            </a:extLst>
          </p:cNvPr>
          <p:cNvSpPr/>
          <p:nvPr/>
        </p:nvSpPr>
        <p:spPr>
          <a:xfrm>
            <a:off x="3317515" y="2989771"/>
            <a:ext cx="5684357" cy="3320589"/>
          </a:xfrm>
          <a:custGeom>
            <a:avLst/>
            <a:gdLst>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998220 w 3139440"/>
              <a:gd name="connsiteY36" fmla="*/ 1303020 h 2636520"/>
              <a:gd name="connsiteX37" fmla="*/ 922020 w 3139440"/>
              <a:gd name="connsiteY37" fmla="*/ 1363980 h 2636520"/>
              <a:gd name="connsiteX38" fmla="*/ 7467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998220 w 3139440"/>
              <a:gd name="connsiteY36" fmla="*/ 130302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1815253 w 3139440"/>
              <a:gd name="connsiteY11" fmla="*/ 2403687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1815253 w 3139440"/>
              <a:gd name="connsiteY11" fmla="*/ 2403687 h 2636520"/>
              <a:gd name="connsiteX12" fmla="*/ 2786380 w 3139440"/>
              <a:gd name="connsiteY12" fmla="*/ 2314787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1815253 w 3139440"/>
              <a:gd name="connsiteY11" fmla="*/ 2403687 h 2636520"/>
              <a:gd name="connsiteX12" fmla="*/ 2786380 w 3139440"/>
              <a:gd name="connsiteY12" fmla="*/ 2314787 h 2636520"/>
              <a:gd name="connsiteX13" fmla="*/ 2974340 w 3139440"/>
              <a:gd name="connsiteY13" fmla="*/ 2225886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1815253 w 3139440"/>
              <a:gd name="connsiteY11" fmla="*/ 2403687 h 2636520"/>
              <a:gd name="connsiteX12" fmla="*/ 2693246 w 3139440"/>
              <a:gd name="connsiteY12" fmla="*/ 2314787 h 2636520"/>
              <a:gd name="connsiteX13" fmla="*/ 2974340 w 3139440"/>
              <a:gd name="connsiteY13" fmla="*/ 2225886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219027"/>
              <a:gd name="connsiteY0" fmla="*/ 1760220 h 2636520"/>
              <a:gd name="connsiteX1" fmla="*/ 259080 w 3219027"/>
              <a:gd name="connsiteY1" fmla="*/ 1912620 h 2636520"/>
              <a:gd name="connsiteX2" fmla="*/ 335280 w 3219027"/>
              <a:gd name="connsiteY2" fmla="*/ 2072640 h 2636520"/>
              <a:gd name="connsiteX3" fmla="*/ 358140 w 3219027"/>
              <a:gd name="connsiteY3" fmla="*/ 2202180 h 2636520"/>
              <a:gd name="connsiteX4" fmla="*/ 274320 w 3219027"/>
              <a:gd name="connsiteY4" fmla="*/ 2286000 h 2636520"/>
              <a:gd name="connsiteX5" fmla="*/ 152400 w 3219027"/>
              <a:gd name="connsiteY5" fmla="*/ 2179320 h 2636520"/>
              <a:gd name="connsiteX6" fmla="*/ 137160 w 3219027"/>
              <a:gd name="connsiteY6" fmla="*/ 2179320 h 2636520"/>
              <a:gd name="connsiteX7" fmla="*/ 91440 w 3219027"/>
              <a:gd name="connsiteY7" fmla="*/ 2339340 h 2636520"/>
              <a:gd name="connsiteX8" fmla="*/ 0 w 3219027"/>
              <a:gd name="connsiteY8" fmla="*/ 2506980 h 2636520"/>
              <a:gd name="connsiteX9" fmla="*/ 205740 w 3219027"/>
              <a:gd name="connsiteY9" fmla="*/ 2590800 h 2636520"/>
              <a:gd name="connsiteX10" fmla="*/ 655320 w 3219027"/>
              <a:gd name="connsiteY10" fmla="*/ 2636520 h 2636520"/>
              <a:gd name="connsiteX11" fmla="*/ 1815253 w 3219027"/>
              <a:gd name="connsiteY11" fmla="*/ 2403687 h 2636520"/>
              <a:gd name="connsiteX12" fmla="*/ 2693246 w 3219027"/>
              <a:gd name="connsiteY12" fmla="*/ 2314787 h 2636520"/>
              <a:gd name="connsiteX13" fmla="*/ 2974340 w 3219027"/>
              <a:gd name="connsiteY13" fmla="*/ 2225886 h 2636520"/>
              <a:gd name="connsiteX14" fmla="*/ 3219027 w 3219027"/>
              <a:gd name="connsiteY14" fmla="*/ 2299547 h 2636520"/>
              <a:gd name="connsiteX15" fmla="*/ 1394460 w 3219027"/>
              <a:gd name="connsiteY15" fmla="*/ 1737360 h 2636520"/>
              <a:gd name="connsiteX16" fmla="*/ 1478280 w 3219027"/>
              <a:gd name="connsiteY16" fmla="*/ 1638300 h 2636520"/>
              <a:gd name="connsiteX17" fmla="*/ 1600200 w 3219027"/>
              <a:gd name="connsiteY17" fmla="*/ 1501140 h 2636520"/>
              <a:gd name="connsiteX18" fmla="*/ 1684020 w 3219027"/>
              <a:gd name="connsiteY18" fmla="*/ 1264920 h 2636520"/>
              <a:gd name="connsiteX19" fmla="*/ 1844040 w 3219027"/>
              <a:gd name="connsiteY19" fmla="*/ 1135380 h 2636520"/>
              <a:gd name="connsiteX20" fmla="*/ 2156460 w 3219027"/>
              <a:gd name="connsiteY20" fmla="*/ 1005840 h 2636520"/>
              <a:gd name="connsiteX21" fmla="*/ 2202180 w 3219027"/>
              <a:gd name="connsiteY21" fmla="*/ 914400 h 2636520"/>
              <a:gd name="connsiteX22" fmla="*/ 2377440 w 3219027"/>
              <a:gd name="connsiteY22" fmla="*/ 685800 h 2636520"/>
              <a:gd name="connsiteX23" fmla="*/ 2446020 w 3219027"/>
              <a:gd name="connsiteY23" fmla="*/ 655320 h 2636520"/>
              <a:gd name="connsiteX24" fmla="*/ 2567940 w 3219027"/>
              <a:gd name="connsiteY24" fmla="*/ 609600 h 2636520"/>
              <a:gd name="connsiteX25" fmla="*/ 2682240 w 3219027"/>
              <a:gd name="connsiteY25" fmla="*/ 457200 h 2636520"/>
              <a:gd name="connsiteX26" fmla="*/ 3063240 w 3219027"/>
              <a:gd name="connsiteY26" fmla="*/ 350520 h 2636520"/>
              <a:gd name="connsiteX27" fmla="*/ 3086100 w 3219027"/>
              <a:gd name="connsiteY27" fmla="*/ 220980 h 2636520"/>
              <a:gd name="connsiteX28" fmla="*/ 3139440 w 3219027"/>
              <a:gd name="connsiteY28" fmla="*/ 0 h 2636520"/>
              <a:gd name="connsiteX29" fmla="*/ 2484120 w 3219027"/>
              <a:gd name="connsiteY29" fmla="*/ 182880 h 2636520"/>
              <a:gd name="connsiteX30" fmla="*/ 2209800 w 3219027"/>
              <a:gd name="connsiteY30" fmla="*/ 190500 h 2636520"/>
              <a:gd name="connsiteX31" fmla="*/ 2095500 w 3219027"/>
              <a:gd name="connsiteY31" fmla="*/ 213360 h 2636520"/>
              <a:gd name="connsiteX32" fmla="*/ 1905000 w 3219027"/>
              <a:gd name="connsiteY32" fmla="*/ 350520 h 2636520"/>
              <a:gd name="connsiteX33" fmla="*/ 1752600 w 3219027"/>
              <a:gd name="connsiteY33" fmla="*/ 411480 h 2636520"/>
              <a:gd name="connsiteX34" fmla="*/ 1287780 w 3219027"/>
              <a:gd name="connsiteY34" fmla="*/ 845820 h 2636520"/>
              <a:gd name="connsiteX35" fmla="*/ 1211580 w 3219027"/>
              <a:gd name="connsiteY35" fmla="*/ 1120140 h 2636520"/>
              <a:gd name="connsiteX36" fmla="*/ 1013460 w 3219027"/>
              <a:gd name="connsiteY36" fmla="*/ 1280160 h 2636520"/>
              <a:gd name="connsiteX37" fmla="*/ 922020 w 3219027"/>
              <a:gd name="connsiteY37" fmla="*/ 1363980 h 2636520"/>
              <a:gd name="connsiteX38" fmla="*/ 784860 w 3219027"/>
              <a:gd name="connsiteY38" fmla="*/ 1623060 h 2636520"/>
              <a:gd name="connsiteX39" fmla="*/ 563880 w 3219027"/>
              <a:gd name="connsiteY39" fmla="*/ 1623060 h 2636520"/>
              <a:gd name="connsiteX40" fmla="*/ 419100 w 3219027"/>
              <a:gd name="connsiteY40" fmla="*/ 1623060 h 2636520"/>
              <a:gd name="connsiteX41" fmla="*/ 213360 w 3219027"/>
              <a:gd name="connsiteY41" fmla="*/ 1760220 h 2636520"/>
              <a:gd name="connsiteX0" fmla="*/ 213360 w 3782060"/>
              <a:gd name="connsiteY0" fmla="*/ 1760220 h 2636520"/>
              <a:gd name="connsiteX1" fmla="*/ 259080 w 3782060"/>
              <a:gd name="connsiteY1" fmla="*/ 1912620 h 2636520"/>
              <a:gd name="connsiteX2" fmla="*/ 335280 w 3782060"/>
              <a:gd name="connsiteY2" fmla="*/ 2072640 h 2636520"/>
              <a:gd name="connsiteX3" fmla="*/ 358140 w 3782060"/>
              <a:gd name="connsiteY3" fmla="*/ 2202180 h 2636520"/>
              <a:gd name="connsiteX4" fmla="*/ 274320 w 3782060"/>
              <a:gd name="connsiteY4" fmla="*/ 2286000 h 2636520"/>
              <a:gd name="connsiteX5" fmla="*/ 152400 w 3782060"/>
              <a:gd name="connsiteY5" fmla="*/ 2179320 h 2636520"/>
              <a:gd name="connsiteX6" fmla="*/ 137160 w 3782060"/>
              <a:gd name="connsiteY6" fmla="*/ 2179320 h 2636520"/>
              <a:gd name="connsiteX7" fmla="*/ 91440 w 3782060"/>
              <a:gd name="connsiteY7" fmla="*/ 2339340 h 2636520"/>
              <a:gd name="connsiteX8" fmla="*/ 0 w 3782060"/>
              <a:gd name="connsiteY8" fmla="*/ 2506980 h 2636520"/>
              <a:gd name="connsiteX9" fmla="*/ 205740 w 3782060"/>
              <a:gd name="connsiteY9" fmla="*/ 2590800 h 2636520"/>
              <a:gd name="connsiteX10" fmla="*/ 655320 w 3782060"/>
              <a:gd name="connsiteY10" fmla="*/ 2636520 h 2636520"/>
              <a:gd name="connsiteX11" fmla="*/ 1815253 w 3782060"/>
              <a:gd name="connsiteY11" fmla="*/ 2403687 h 2636520"/>
              <a:gd name="connsiteX12" fmla="*/ 2693246 w 3782060"/>
              <a:gd name="connsiteY12" fmla="*/ 2314787 h 2636520"/>
              <a:gd name="connsiteX13" fmla="*/ 2974340 w 3782060"/>
              <a:gd name="connsiteY13" fmla="*/ 2225886 h 2636520"/>
              <a:gd name="connsiteX14" fmla="*/ 3219027 w 3782060"/>
              <a:gd name="connsiteY14" fmla="*/ 2299547 h 2636520"/>
              <a:gd name="connsiteX15" fmla="*/ 3782060 w 3782060"/>
              <a:gd name="connsiteY15" fmla="*/ 2211493 h 2636520"/>
              <a:gd name="connsiteX16" fmla="*/ 1478280 w 3782060"/>
              <a:gd name="connsiteY16" fmla="*/ 1638300 h 2636520"/>
              <a:gd name="connsiteX17" fmla="*/ 1600200 w 3782060"/>
              <a:gd name="connsiteY17" fmla="*/ 1501140 h 2636520"/>
              <a:gd name="connsiteX18" fmla="*/ 1684020 w 3782060"/>
              <a:gd name="connsiteY18" fmla="*/ 1264920 h 2636520"/>
              <a:gd name="connsiteX19" fmla="*/ 1844040 w 3782060"/>
              <a:gd name="connsiteY19" fmla="*/ 1135380 h 2636520"/>
              <a:gd name="connsiteX20" fmla="*/ 2156460 w 3782060"/>
              <a:gd name="connsiteY20" fmla="*/ 1005840 h 2636520"/>
              <a:gd name="connsiteX21" fmla="*/ 2202180 w 3782060"/>
              <a:gd name="connsiteY21" fmla="*/ 914400 h 2636520"/>
              <a:gd name="connsiteX22" fmla="*/ 2377440 w 3782060"/>
              <a:gd name="connsiteY22" fmla="*/ 685800 h 2636520"/>
              <a:gd name="connsiteX23" fmla="*/ 2446020 w 3782060"/>
              <a:gd name="connsiteY23" fmla="*/ 655320 h 2636520"/>
              <a:gd name="connsiteX24" fmla="*/ 2567940 w 3782060"/>
              <a:gd name="connsiteY24" fmla="*/ 609600 h 2636520"/>
              <a:gd name="connsiteX25" fmla="*/ 2682240 w 3782060"/>
              <a:gd name="connsiteY25" fmla="*/ 457200 h 2636520"/>
              <a:gd name="connsiteX26" fmla="*/ 3063240 w 3782060"/>
              <a:gd name="connsiteY26" fmla="*/ 350520 h 2636520"/>
              <a:gd name="connsiteX27" fmla="*/ 3086100 w 3782060"/>
              <a:gd name="connsiteY27" fmla="*/ 220980 h 2636520"/>
              <a:gd name="connsiteX28" fmla="*/ 3139440 w 3782060"/>
              <a:gd name="connsiteY28" fmla="*/ 0 h 2636520"/>
              <a:gd name="connsiteX29" fmla="*/ 2484120 w 3782060"/>
              <a:gd name="connsiteY29" fmla="*/ 182880 h 2636520"/>
              <a:gd name="connsiteX30" fmla="*/ 2209800 w 3782060"/>
              <a:gd name="connsiteY30" fmla="*/ 190500 h 2636520"/>
              <a:gd name="connsiteX31" fmla="*/ 2095500 w 3782060"/>
              <a:gd name="connsiteY31" fmla="*/ 213360 h 2636520"/>
              <a:gd name="connsiteX32" fmla="*/ 1905000 w 3782060"/>
              <a:gd name="connsiteY32" fmla="*/ 350520 h 2636520"/>
              <a:gd name="connsiteX33" fmla="*/ 1752600 w 3782060"/>
              <a:gd name="connsiteY33" fmla="*/ 411480 h 2636520"/>
              <a:gd name="connsiteX34" fmla="*/ 1287780 w 3782060"/>
              <a:gd name="connsiteY34" fmla="*/ 845820 h 2636520"/>
              <a:gd name="connsiteX35" fmla="*/ 1211580 w 3782060"/>
              <a:gd name="connsiteY35" fmla="*/ 1120140 h 2636520"/>
              <a:gd name="connsiteX36" fmla="*/ 1013460 w 3782060"/>
              <a:gd name="connsiteY36" fmla="*/ 1280160 h 2636520"/>
              <a:gd name="connsiteX37" fmla="*/ 922020 w 3782060"/>
              <a:gd name="connsiteY37" fmla="*/ 1363980 h 2636520"/>
              <a:gd name="connsiteX38" fmla="*/ 784860 w 3782060"/>
              <a:gd name="connsiteY38" fmla="*/ 1623060 h 2636520"/>
              <a:gd name="connsiteX39" fmla="*/ 563880 w 3782060"/>
              <a:gd name="connsiteY39" fmla="*/ 1623060 h 2636520"/>
              <a:gd name="connsiteX40" fmla="*/ 419100 w 3782060"/>
              <a:gd name="connsiteY40" fmla="*/ 1623060 h 2636520"/>
              <a:gd name="connsiteX41" fmla="*/ 213360 w 3782060"/>
              <a:gd name="connsiteY41" fmla="*/ 1760220 h 2636520"/>
              <a:gd name="connsiteX0" fmla="*/ 213360 w 4179147"/>
              <a:gd name="connsiteY0" fmla="*/ 1760220 h 2636520"/>
              <a:gd name="connsiteX1" fmla="*/ 259080 w 4179147"/>
              <a:gd name="connsiteY1" fmla="*/ 1912620 h 2636520"/>
              <a:gd name="connsiteX2" fmla="*/ 335280 w 4179147"/>
              <a:gd name="connsiteY2" fmla="*/ 2072640 h 2636520"/>
              <a:gd name="connsiteX3" fmla="*/ 358140 w 4179147"/>
              <a:gd name="connsiteY3" fmla="*/ 2202180 h 2636520"/>
              <a:gd name="connsiteX4" fmla="*/ 274320 w 4179147"/>
              <a:gd name="connsiteY4" fmla="*/ 2286000 h 2636520"/>
              <a:gd name="connsiteX5" fmla="*/ 152400 w 4179147"/>
              <a:gd name="connsiteY5" fmla="*/ 2179320 h 2636520"/>
              <a:gd name="connsiteX6" fmla="*/ 137160 w 4179147"/>
              <a:gd name="connsiteY6" fmla="*/ 2179320 h 2636520"/>
              <a:gd name="connsiteX7" fmla="*/ 91440 w 4179147"/>
              <a:gd name="connsiteY7" fmla="*/ 2339340 h 2636520"/>
              <a:gd name="connsiteX8" fmla="*/ 0 w 4179147"/>
              <a:gd name="connsiteY8" fmla="*/ 2506980 h 2636520"/>
              <a:gd name="connsiteX9" fmla="*/ 205740 w 4179147"/>
              <a:gd name="connsiteY9" fmla="*/ 2590800 h 2636520"/>
              <a:gd name="connsiteX10" fmla="*/ 655320 w 4179147"/>
              <a:gd name="connsiteY10" fmla="*/ 2636520 h 2636520"/>
              <a:gd name="connsiteX11" fmla="*/ 1815253 w 4179147"/>
              <a:gd name="connsiteY11" fmla="*/ 2403687 h 2636520"/>
              <a:gd name="connsiteX12" fmla="*/ 2693246 w 4179147"/>
              <a:gd name="connsiteY12" fmla="*/ 2314787 h 2636520"/>
              <a:gd name="connsiteX13" fmla="*/ 2974340 w 4179147"/>
              <a:gd name="connsiteY13" fmla="*/ 2225886 h 2636520"/>
              <a:gd name="connsiteX14" fmla="*/ 3219027 w 4179147"/>
              <a:gd name="connsiteY14" fmla="*/ 2299547 h 2636520"/>
              <a:gd name="connsiteX15" fmla="*/ 3782060 w 4179147"/>
              <a:gd name="connsiteY15" fmla="*/ 2211493 h 2636520"/>
              <a:gd name="connsiteX16" fmla="*/ 4179147 w 4179147"/>
              <a:gd name="connsiteY16" fmla="*/ 2332566 h 2636520"/>
              <a:gd name="connsiteX17" fmla="*/ 1600200 w 4179147"/>
              <a:gd name="connsiteY17" fmla="*/ 1501140 h 2636520"/>
              <a:gd name="connsiteX18" fmla="*/ 1684020 w 4179147"/>
              <a:gd name="connsiteY18" fmla="*/ 1264920 h 2636520"/>
              <a:gd name="connsiteX19" fmla="*/ 1844040 w 4179147"/>
              <a:gd name="connsiteY19" fmla="*/ 1135380 h 2636520"/>
              <a:gd name="connsiteX20" fmla="*/ 2156460 w 4179147"/>
              <a:gd name="connsiteY20" fmla="*/ 1005840 h 2636520"/>
              <a:gd name="connsiteX21" fmla="*/ 2202180 w 4179147"/>
              <a:gd name="connsiteY21" fmla="*/ 914400 h 2636520"/>
              <a:gd name="connsiteX22" fmla="*/ 2377440 w 4179147"/>
              <a:gd name="connsiteY22" fmla="*/ 685800 h 2636520"/>
              <a:gd name="connsiteX23" fmla="*/ 2446020 w 4179147"/>
              <a:gd name="connsiteY23" fmla="*/ 655320 h 2636520"/>
              <a:gd name="connsiteX24" fmla="*/ 2567940 w 4179147"/>
              <a:gd name="connsiteY24" fmla="*/ 609600 h 2636520"/>
              <a:gd name="connsiteX25" fmla="*/ 2682240 w 4179147"/>
              <a:gd name="connsiteY25" fmla="*/ 457200 h 2636520"/>
              <a:gd name="connsiteX26" fmla="*/ 3063240 w 4179147"/>
              <a:gd name="connsiteY26" fmla="*/ 350520 h 2636520"/>
              <a:gd name="connsiteX27" fmla="*/ 3086100 w 4179147"/>
              <a:gd name="connsiteY27" fmla="*/ 220980 h 2636520"/>
              <a:gd name="connsiteX28" fmla="*/ 3139440 w 4179147"/>
              <a:gd name="connsiteY28" fmla="*/ 0 h 2636520"/>
              <a:gd name="connsiteX29" fmla="*/ 2484120 w 4179147"/>
              <a:gd name="connsiteY29" fmla="*/ 182880 h 2636520"/>
              <a:gd name="connsiteX30" fmla="*/ 2209800 w 4179147"/>
              <a:gd name="connsiteY30" fmla="*/ 190500 h 2636520"/>
              <a:gd name="connsiteX31" fmla="*/ 2095500 w 4179147"/>
              <a:gd name="connsiteY31" fmla="*/ 213360 h 2636520"/>
              <a:gd name="connsiteX32" fmla="*/ 1905000 w 4179147"/>
              <a:gd name="connsiteY32" fmla="*/ 350520 h 2636520"/>
              <a:gd name="connsiteX33" fmla="*/ 1752600 w 4179147"/>
              <a:gd name="connsiteY33" fmla="*/ 411480 h 2636520"/>
              <a:gd name="connsiteX34" fmla="*/ 1287780 w 4179147"/>
              <a:gd name="connsiteY34" fmla="*/ 845820 h 2636520"/>
              <a:gd name="connsiteX35" fmla="*/ 1211580 w 4179147"/>
              <a:gd name="connsiteY35" fmla="*/ 1120140 h 2636520"/>
              <a:gd name="connsiteX36" fmla="*/ 1013460 w 4179147"/>
              <a:gd name="connsiteY36" fmla="*/ 1280160 h 2636520"/>
              <a:gd name="connsiteX37" fmla="*/ 922020 w 4179147"/>
              <a:gd name="connsiteY37" fmla="*/ 1363980 h 2636520"/>
              <a:gd name="connsiteX38" fmla="*/ 784860 w 4179147"/>
              <a:gd name="connsiteY38" fmla="*/ 1623060 h 2636520"/>
              <a:gd name="connsiteX39" fmla="*/ 563880 w 4179147"/>
              <a:gd name="connsiteY39" fmla="*/ 1623060 h 2636520"/>
              <a:gd name="connsiteX40" fmla="*/ 419100 w 4179147"/>
              <a:gd name="connsiteY40" fmla="*/ 1623060 h 2636520"/>
              <a:gd name="connsiteX41" fmla="*/ 213360 w 4179147"/>
              <a:gd name="connsiteY41" fmla="*/ 1760220 h 2636520"/>
              <a:gd name="connsiteX0" fmla="*/ 213360 w 4665133"/>
              <a:gd name="connsiteY0" fmla="*/ 1760220 h 2636520"/>
              <a:gd name="connsiteX1" fmla="*/ 259080 w 4665133"/>
              <a:gd name="connsiteY1" fmla="*/ 1912620 h 2636520"/>
              <a:gd name="connsiteX2" fmla="*/ 335280 w 4665133"/>
              <a:gd name="connsiteY2" fmla="*/ 2072640 h 2636520"/>
              <a:gd name="connsiteX3" fmla="*/ 358140 w 4665133"/>
              <a:gd name="connsiteY3" fmla="*/ 2202180 h 2636520"/>
              <a:gd name="connsiteX4" fmla="*/ 274320 w 4665133"/>
              <a:gd name="connsiteY4" fmla="*/ 2286000 h 2636520"/>
              <a:gd name="connsiteX5" fmla="*/ 152400 w 4665133"/>
              <a:gd name="connsiteY5" fmla="*/ 2179320 h 2636520"/>
              <a:gd name="connsiteX6" fmla="*/ 137160 w 4665133"/>
              <a:gd name="connsiteY6" fmla="*/ 2179320 h 2636520"/>
              <a:gd name="connsiteX7" fmla="*/ 91440 w 4665133"/>
              <a:gd name="connsiteY7" fmla="*/ 2339340 h 2636520"/>
              <a:gd name="connsiteX8" fmla="*/ 0 w 4665133"/>
              <a:gd name="connsiteY8" fmla="*/ 2506980 h 2636520"/>
              <a:gd name="connsiteX9" fmla="*/ 205740 w 4665133"/>
              <a:gd name="connsiteY9" fmla="*/ 2590800 h 2636520"/>
              <a:gd name="connsiteX10" fmla="*/ 655320 w 4665133"/>
              <a:gd name="connsiteY10" fmla="*/ 2636520 h 2636520"/>
              <a:gd name="connsiteX11" fmla="*/ 1815253 w 4665133"/>
              <a:gd name="connsiteY11" fmla="*/ 2403687 h 2636520"/>
              <a:gd name="connsiteX12" fmla="*/ 2693246 w 4665133"/>
              <a:gd name="connsiteY12" fmla="*/ 2314787 h 2636520"/>
              <a:gd name="connsiteX13" fmla="*/ 2974340 w 4665133"/>
              <a:gd name="connsiteY13" fmla="*/ 2225886 h 2636520"/>
              <a:gd name="connsiteX14" fmla="*/ 3219027 w 4665133"/>
              <a:gd name="connsiteY14" fmla="*/ 2299547 h 2636520"/>
              <a:gd name="connsiteX15" fmla="*/ 3782060 w 4665133"/>
              <a:gd name="connsiteY15" fmla="*/ 2211493 h 2636520"/>
              <a:gd name="connsiteX16" fmla="*/ 4179147 w 4665133"/>
              <a:gd name="connsiteY16" fmla="*/ 2332566 h 2636520"/>
              <a:gd name="connsiteX17" fmla="*/ 4665133 w 4665133"/>
              <a:gd name="connsiteY17" fmla="*/ 2297007 h 2636520"/>
              <a:gd name="connsiteX18" fmla="*/ 1684020 w 4665133"/>
              <a:gd name="connsiteY18" fmla="*/ 1264920 h 2636520"/>
              <a:gd name="connsiteX19" fmla="*/ 1844040 w 4665133"/>
              <a:gd name="connsiteY19" fmla="*/ 1135380 h 2636520"/>
              <a:gd name="connsiteX20" fmla="*/ 2156460 w 4665133"/>
              <a:gd name="connsiteY20" fmla="*/ 1005840 h 2636520"/>
              <a:gd name="connsiteX21" fmla="*/ 2202180 w 4665133"/>
              <a:gd name="connsiteY21" fmla="*/ 914400 h 2636520"/>
              <a:gd name="connsiteX22" fmla="*/ 2377440 w 4665133"/>
              <a:gd name="connsiteY22" fmla="*/ 685800 h 2636520"/>
              <a:gd name="connsiteX23" fmla="*/ 2446020 w 4665133"/>
              <a:gd name="connsiteY23" fmla="*/ 655320 h 2636520"/>
              <a:gd name="connsiteX24" fmla="*/ 2567940 w 4665133"/>
              <a:gd name="connsiteY24" fmla="*/ 609600 h 2636520"/>
              <a:gd name="connsiteX25" fmla="*/ 2682240 w 4665133"/>
              <a:gd name="connsiteY25" fmla="*/ 457200 h 2636520"/>
              <a:gd name="connsiteX26" fmla="*/ 3063240 w 4665133"/>
              <a:gd name="connsiteY26" fmla="*/ 350520 h 2636520"/>
              <a:gd name="connsiteX27" fmla="*/ 3086100 w 4665133"/>
              <a:gd name="connsiteY27" fmla="*/ 220980 h 2636520"/>
              <a:gd name="connsiteX28" fmla="*/ 3139440 w 4665133"/>
              <a:gd name="connsiteY28" fmla="*/ 0 h 2636520"/>
              <a:gd name="connsiteX29" fmla="*/ 2484120 w 4665133"/>
              <a:gd name="connsiteY29" fmla="*/ 182880 h 2636520"/>
              <a:gd name="connsiteX30" fmla="*/ 2209800 w 4665133"/>
              <a:gd name="connsiteY30" fmla="*/ 190500 h 2636520"/>
              <a:gd name="connsiteX31" fmla="*/ 2095500 w 4665133"/>
              <a:gd name="connsiteY31" fmla="*/ 213360 h 2636520"/>
              <a:gd name="connsiteX32" fmla="*/ 1905000 w 4665133"/>
              <a:gd name="connsiteY32" fmla="*/ 350520 h 2636520"/>
              <a:gd name="connsiteX33" fmla="*/ 1752600 w 4665133"/>
              <a:gd name="connsiteY33" fmla="*/ 411480 h 2636520"/>
              <a:gd name="connsiteX34" fmla="*/ 1287780 w 4665133"/>
              <a:gd name="connsiteY34" fmla="*/ 845820 h 2636520"/>
              <a:gd name="connsiteX35" fmla="*/ 1211580 w 4665133"/>
              <a:gd name="connsiteY35" fmla="*/ 1120140 h 2636520"/>
              <a:gd name="connsiteX36" fmla="*/ 1013460 w 4665133"/>
              <a:gd name="connsiteY36" fmla="*/ 1280160 h 2636520"/>
              <a:gd name="connsiteX37" fmla="*/ 922020 w 4665133"/>
              <a:gd name="connsiteY37" fmla="*/ 1363980 h 2636520"/>
              <a:gd name="connsiteX38" fmla="*/ 784860 w 4665133"/>
              <a:gd name="connsiteY38" fmla="*/ 1623060 h 2636520"/>
              <a:gd name="connsiteX39" fmla="*/ 563880 w 4665133"/>
              <a:gd name="connsiteY39" fmla="*/ 1623060 h 2636520"/>
              <a:gd name="connsiteX40" fmla="*/ 419100 w 4665133"/>
              <a:gd name="connsiteY40" fmla="*/ 1623060 h 2636520"/>
              <a:gd name="connsiteX41" fmla="*/ 213360 w 4665133"/>
              <a:gd name="connsiteY41" fmla="*/ 1760220 h 2636520"/>
              <a:gd name="connsiteX0" fmla="*/ 213360 w 4977553"/>
              <a:gd name="connsiteY0" fmla="*/ 1760220 h 2636520"/>
              <a:gd name="connsiteX1" fmla="*/ 259080 w 4977553"/>
              <a:gd name="connsiteY1" fmla="*/ 1912620 h 2636520"/>
              <a:gd name="connsiteX2" fmla="*/ 335280 w 4977553"/>
              <a:gd name="connsiteY2" fmla="*/ 2072640 h 2636520"/>
              <a:gd name="connsiteX3" fmla="*/ 358140 w 4977553"/>
              <a:gd name="connsiteY3" fmla="*/ 2202180 h 2636520"/>
              <a:gd name="connsiteX4" fmla="*/ 274320 w 4977553"/>
              <a:gd name="connsiteY4" fmla="*/ 2286000 h 2636520"/>
              <a:gd name="connsiteX5" fmla="*/ 152400 w 4977553"/>
              <a:gd name="connsiteY5" fmla="*/ 2179320 h 2636520"/>
              <a:gd name="connsiteX6" fmla="*/ 137160 w 4977553"/>
              <a:gd name="connsiteY6" fmla="*/ 2179320 h 2636520"/>
              <a:gd name="connsiteX7" fmla="*/ 91440 w 4977553"/>
              <a:gd name="connsiteY7" fmla="*/ 2339340 h 2636520"/>
              <a:gd name="connsiteX8" fmla="*/ 0 w 4977553"/>
              <a:gd name="connsiteY8" fmla="*/ 2506980 h 2636520"/>
              <a:gd name="connsiteX9" fmla="*/ 205740 w 4977553"/>
              <a:gd name="connsiteY9" fmla="*/ 2590800 h 2636520"/>
              <a:gd name="connsiteX10" fmla="*/ 655320 w 4977553"/>
              <a:gd name="connsiteY10" fmla="*/ 2636520 h 2636520"/>
              <a:gd name="connsiteX11" fmla="*/ 1815253 w 4977553"/>
              <a:gd name="connsiteY11" fmla="*/ 2403687 h 2636520"/>
              <a:gd name="connsiteX12" fmla="*/ 2693246 w 4977553"/>
              <a:gd name="connsiteY12" fmla="*/ 2314787 h 2636520"/>
              <a:gd name="connsiteX13" fmla="*/ 2974340 w 4977553"/>
              <a:gd name="connsiteY13" fmla="*/ 2225886 h 2636520"/>
              <a:gd name="connsiteX14" fmla="*/ 3219027 w 4977553"/>
              <a:gd name="connsiteY14" fmla="*/ 2299547 h 2636520"/>
              <a:gd name="connsiteX15" fmla="*/ 3782060 w 4977553"/>
              <a:gd name="connsiteY15" fmla="*/ 2211493 h 2636520"/>
              <a:gd name="connsiteX16" fmla="*/ 4179147 w 4977553"/>
              <a:gd name="connsiteY16" fmla="*/ 2332566 h 2636520"/>
              <a:gd name="connsiteX17" fmla="*/ 4665133 w 4977553"/>
              <a:gd name="connsiteY17" fmla="*/ 2297007 h 2636520"/>
              <a:gd name="connsiteX18" fmla="*/ 4977553 w 4977553"/>
              <a:gd name="connsiteY18" fmla="*/ 2136987 h 2636520"/>
              <a:gd name="connsiteX19" fmla="*/ 1844040 w 4977553"/>
              <a:gd name="connsiteY19" fmla="*/ 1135380 h 2636520"/>
              <a:gd name="connsiteX20" fmla="*/ 2156460 w 4977553"/>
              <a:gd name="connsiteY20" fmla="*/ 1005840 h 2636520"/>
              <a:gd name="connsiteX21" fmla="*/ 2202180 w 4977553"/>
              <a:gd name="connsiteY21" fmla="*/ 914400 h 2636520"/>
              <a:gd name="connsiteX22" fmla="*/ 2377440 w 4977553"/>
              <a:gd name="connsiteY22" fmla="*/ 685800 h 2636520"/>
              <a:gd name="connsiteX23" fmla="*/ 2446020 w 4977553"/>
              <a:gd name="connsiteY23" fmla="*/ 655320 h 2636520"/>
              <a:gd name="connsiteX24" fmla="*/ 2567940 w 4977553"/>
              <a:gd name="connsiteY24" fmla="*/ 609600 h 2636520"/>
              <a:gd name="connsiteX25" fmla="*/ 2682240 w 4977553"/>
              <a:gd name="connsiteY25" fmla="*/ 457200 h 2636520"/>
              <a:gd name="connsiteX26" fmla="*/ 3063240 w 4977553"/>
              <a:gd name="connsiteY26" fmla="*/ 350520 h 2636520"/>
              <a:gd name="connsiteX27" fmla="*/ 3086100 w 4977553"/>
              <a:gd name="connsiteY27" fmla="*/ 220980 h 2636520"/>
              <a:gd name="connsiteX28" fmla="*/ 3139440 w 4977553"/>
              <a:gd name="connsiteY28" fmla="*/ 0 h 2636520"/>
              <a:gd name="connsiteX29" fmla="*/ 2484120 w 4977553"/>
              <a:gd name="connsiteY29" fmla="*/ 182880 h 2636520"/>
              <a:gd name="connsiteX30" fmla="*/ 2209800 w 4977553"/>
              <a:gd name="connsiteY30" fmla="*/ 190500 h 2636520"/>
              <a:gd name="connsiteX31" fmla="*/ 2095500 w 4977553"/>
              <a:gd name="connsiteY31" fmla="*/ 213360 h 2636520"/>
              <a:gd name="connsiteX32" fmla="*/ 1905000 w 4977553"/>
              <a:gd name="connsiteY32" fmla="*/ 350520 h 2636520"/>
              <a:gd name="connsiteX33" fmla="*/ 1752600 w 4977553"/>
              <a:gd name="connsiteY33" fmla="*/ 411480 h 2636520"/>
              <a:gd name="connsiteX34" fmla="*/ 1287780 w 4977553"/>
              <a:gd name="connsiteY34" fmla="*/ 845820 h 2636520"/>
              <a:gd name="connsiteX35" fmla="*/ 1211580 w 4977553"/>
              <a:gd name="connsiteY35" fmla="*/ 1120140 h 2636520"/>
              <a:gd name="connsiteX36" fmla="*/ 1013460 w 4977553"/>
              <a:gd name="connsiteY36" fmla="*/ 1280160 h 2636520"/>
              <a:gd name="connsiteX37" fmla="*/ 922020 w 4977553"/>
              <a:gd name="connsiteY37" fmla="*/ 1363980 h 2636520"/>
              <a:gd name="connsiteX38" fmla="*/ 784860 w 4977553"/>
              <a:gd name="connsiteY38" fmla="*/ 1623060 h 2636520"/>
              <a:gd name="connsiteX39" fmla="*/ 563880 w 4977553"/>
              <a:gd name="connsiteY39" fmla="*/ 1623060 h 2636520"/>
              <a:gd name="connsiteX40" fmla="*/ 419100 w 4977553"/>
              <a:gd name="connsiteY40" fmla="*/ 1623060 h 2636520"/>
              <a:gd name="connsiteX41" fmla="*/ 213360 w 4977553"/>
              <a:gd name="connsiteY41" fmla="*/ 1760220 h 2636520"/>
              <a:gd name="connsiteX0" fmla="*/ 213360 w 5442373"/>
              <a:gd name="connsiteY0" fmla="*/ 1760220 h 2636520"/>
              <a:gd name="connsiteX1" fmla="*/ 259080 w 5442373"/>
              <a:gd name="connsiteY1" fmla="*/ 1912620 h 2636520"/>
              <a:gd name="connsiteX2" fmla="*/ 335280 w 5442373"/>
              <a:gd name="connsiteY2" fmla="*/ 2072640 h 2636520"/>
              <a:gd name="connsiteX3" fmla="*/ 358140 w 5442373"/>
              <a:gd name="connsiteY3" fmla="*/ 2202180 h 2636520"/>
              <a:gd name="connsiteX4" fmla="*/ 274320 w 5442373"/>
              <a:gd name="connsiteY4" fmla="*/ 2286000 h 2636520"/>
              <a:gd name="connsiteX5" fmla="*/ 152400 w 5442373"/>
              <a:gd name="connsiteY5" fmla="*/ 2179320 h 2636520"/>
              <a:gd name="connsiteX6" fmla="*/ 137160 w 5442373"/>
              <a:gd name="connsiteY6" fmla="*/ 2179320 h 2636520"/>
              <a:gd name="connsiteX7" fmla="*/ 91440 w 5442373"/>
              <a:gd name="connsiteY7" fmla="*/ 2339340 h 2636520"/>
              <a:gd name="connsiteX8" fmla="*/ 0 w 5442373"/>
              <a:gd name="connsiteY8" fmla="*/ 2506980 h 2636520"/>
              <a:gd name="connsiteX9" fmla="*/ 205740 w 5442373"/>
              <a:gd name="connsiteY9" fmla="*/ 2590800 h 2636520"/>
              <a:gd name="connsiteX10" fmla="*/ 655320 w 5442373"/>
              <a:gd name="connsiteY10" fmla="*/ 2636520 h 2636520"/>
              <a:gd name="connsiteX11" fmla="*/ 1815253 w 5442373"/>
              <a:gd name="connsiteY11" fmla="*/ 2403687 h 2636520"/>
              <a:gd name="connsiteX12" fmla="*/ 2693246 w 5442373"/>
              <a:gd name="connsiteY12" fmla="*/ 2314787 h 2636520"/>
              <a:gd name="connsiteX13" fmla="*/ 2974340 w 5442373"/>
              <a:gd name="connsiteY13" fmla="*/ 2225886 h 2636520"/>
              <a:gd name="connsiteX14" fmla="*/ 3219027 w 5442373"/>
              <a:gd name="connsiteY14" fmla="*/ 2299547 h 2636520"/>
              <a:gd name="connsiteX15" fmla="*/ 3782060 w 5442373"/>
              <a:gd name="connsiteY15" fmla="*/ 2211493 h 2636520"/>
              <a:gd name="connsiteX16" fmla="*/ 4179147 w 5442373"/>
              <a:gd name="connsiteY16" fmla="*/ 2332566 h 2636520"/>
              <a:gd name="connsiteX17" fmla="*/ 4665133 w 5442373"/>
              <a:gd name="connsiteY17" fmla="*/ 2297007 h 2636520"/>
              <a:gd name="connsiteX18" fmla="*/ 4977553 w 5442373"/>
              <a:gd name="connsiteY18" fmla="*/ 2136987 h 2636520"/>
              <a:gd name="connsiteX19" fmla="*/ 5442373 w 5442373"/>
              <a:gd name="connsiteY19" fmla="*/ 2075180 h 2636520"/>
              <a:gd name="connsiteX20" fmla="*/ 2156460 w 5442373"/>
              <a:gd name="connsiteY20" fmla="*/ 1005840 h 2636520"/>
              <a:gd name="connsiteX21" fmla="*/ 2202180 w 5442373"/>
              <a:gd name="connsiteY21" fmla="*/ 914400 h 2636520"/>
              <a:gd name="connsiteX22" fmla="*/ 2377440 w 5442373"/>
              <a:gd name="connsiteY22" fmla="*/ 685800 h 2636520"/>
              <a:gd name="connsiteX23" fmla="*/ 2446020 w 5442373"/>
              <a:gd name="connsiteY23" fmla="*/ 655320 h 2636520"/>
              <a:gd name="connsiteX24" fmla="*/ 2567940 w 5442373"/>
              <a:gd name="connsiteY24" fmla="*/ 609600 h 2636520"/>
              <a:gd name="connsiteX25" fmla="*/ 2682240 w 5442373"/>
              <a:gd name="connsiteY25" fmla="*/ 457200 h 2636520"/>
              <a:gd name="connsiteX26" fmla="*/ 3063240 w 5442373"/>
              <a:gd name="connsiteY26" fmla="*/ 350520 h 2636520"/>
              <a:gd name="connsiteX27" fmla="*/ 3086100 w 5442373"/>
              <a:gd name="connsiteY27" fmla="*/ 220980 h 2636520"/>
              <a:gd name="connsiteX28" fmla="*/ 3139440 w 5442373"/>
              <a:gd name="connsiteY28" fmla="*/ 0 h 2636520"/>
              <a:gd name="connsiteX29" fmla="*/ 2484120 w 5442373"/>
              <a:gd name="connsiteY29" fmla="*/ 182880 h 2636520"/>
              <a:gd name="connsiteX30" fmla="*/ 2209800 w 5442373"/>
              <a:gd name="connsiteY30" fmla="*/ 190500 h 2636520"/>
              <a:gd name="connsiteX31" fmla="*/ 2095500 w 5442373"/>
              <a:gd name="connsiteY31" fmla="*/ 213360 h 2636520"/>
              <a:gd name="connsiteX32" fmla="*/ 1905000 w 5442373"/>
              <a:gd name="connsiteY32" fmla="*/ 350520 h 2636520"/>
              <a:gd name="connsiteX33" fmla="*/ 1752600 w 5442373"/>
              <a:gd name="connsiteY33" fmla="*/ 411480 h 2636520"/>
              <a:gd name="connsiteX34" fmla="*/ 1287780 w 5442373"/>
              <a:gd name="connsiteY34" fmla="*/ 845820 h 2636520"/>
              <a:gd name="connsiteX35" fmla="*/ 1211580 w 5442373"/>
              <a:gd name="connsiteY35" fmla="*/ 1120140 h 2636520"/>
              <a:gd name="connsiteX36" fmla="*/ 1013460 w 5442373"/>
              <a:gd name="connsiteY36" fmla="*/ 1280160 h 2636520"/>
              <a:gd name="connsiteX37" fmla="*/ 922020 w 5442373"/>
              <a:gd name="connsiteY37" fmla="*/ 1363980 h 2636520"/>
              <a:gd name="connsiteX38" fmla="*/ 784860 w 5442373"/>
              <a:gd name="connsiteY38" fmla="*/ 1623060 h 2636520"/>
              <a:gd name="connsiteX39" fmla="*/ 563880 w 5442373"/>
              <a:gd name="connsiteY39" fmla="*/ 1623060 h 2636520"/>
              <a:gd name="connsiteX40" fmla="*/ 419100 w 5442373"/>
              <a:gd name="connsiteY40" fmla="*/ 1623060 h 2636520"/>
              <a:gd name="connsiteX41" fmla="*/ 213360 w 5442373"/>
              <a:gd name="connsiteY41" fmla="*/ 1760220 h 2636520"/>
              <a:gd name="connsiteX0" fmla="*/ 213360 w 5830993"/>
              <a:gd name="connsiteY0" fmla="*/ 1760220 h 2636520"/>
              <a:gd name="connsiteX1" fmla="*/ 259080 w 5830993"/>
              <a:gd name="connsiteY1" fmla="*/ 1912620 h 2636520"/>
              <a:gd name="connsiteX2" fmla="*/ 335280 w 5830993"/>
              <a:gd name="connsiteY2" fmla="*/ 2072640 h 2636520"/>
              <a:gd name="connsiteX3" fmla="*/ 358140 w 5830993"/>
              <a:gd name="connsiteY3" fmla="*/ 2202180 h 2636520"/>
              <a:gd name="connsiteX4" fmla="*/ 274320 w 5830993"/>
              <a:gd name="connsiteY4" fmla="*/ 2286000 h 2636520"/>
              <a:gd name="connsiteX5" fmla="*/ 152400 w 5830993"/>
              <a:gd name="connsiteY5" fmla="*/ 2179320 h 2636520"/>
              <a:gd name="connsiteX6" fmla="*/ 137160 w 5830993"/>
              <a:gd name="connsiteY6" fmla="*/ 2179320 h 2636520"/>
              <a:gd name="connsiteX7" fmla="*/ 91440 w 5830993"/>
              <a:gd name="connsiteY7" fmla="*/ 2339340 h 2636520"/>
              <a:gd name="connsiteX8" fmla="*/ 0 w 5830993"/>
              <a:gd name="connsiteY8" fmla="*/ 2506980 h 2636520"/>
              <a:gd name="connsiteX9" fmla="*/ 205740 w 5830993"/>
              <a:gd name="connsiteY9" fmla="*/ 2590800 h 2636520"/>
              <a:gd name="connsiteX10" fmla="*/ 655320 w 5830993"/>
              <a:gd name="connsiteY10" fmla="*/ 2636520 h 2636520"/>
              <a:gd name="connsiteX11" fmla="*/ 1815253 w 5830993"/>
              <a:gd name="connsiteY11" fmla="*/ 2403687 h 2636520"/>
              <a:gd name="connsiteX12" fmla="*/ 2693246 w 5830993"/>
              <a:gd name="connsiteY12" fmla="*/ 2314787 h 2636520"/>
              <a:gd name="connsiteX13" fmla="*/ 2974340 w 5830993"/>
              <a:gd name="connsiteY13" fmla="*/ 2225886 h 2636520"/>
              <a:gd name="connsiteX14" fmla="*/ 3219027 w 5830993"/>
              <a:gd name="connsiteY14" fmla="*/ 2299547 h 2636520"/>
              <a:gd name="connsiteX15" fmla="*/ 3782060 w 5830993"/>
              <a:gd name="connsiteY15" fmla="*/ 2211493 h 2636520"/>
              <a:gd name="connsiteX16" fmla="*/ 4179147 w 5830993"/>
              <a:gd name="connsiteY16" fmla="*/ 2332566 h 2636520"/>
              <a:gd name="connsiteX17" fmla="*/ 4665133 w 5830993"/>
              <a:gd name="connsiteY17" fmla="*/ 2297007 h 2636520"/>
              <a:gd name="connsiteX18" fmla="*/ 4977553 w 5830993"/>
              <a:gd name="connsiteY18" fmla="*/ 2136987 h 2636520"/>
              <a:gd name="connsiteX19" fmla="*/ 5442373 w 5830993"/>
              <a:gd name="connsiteY19" fmla="*/ 2075180 h 2636520"/>
              <a:gd name="connsiteX20" fmla="*/ 5830993 w 5830993"/>
              <a:gd name="connsiteY20" fmla="*/ 1903307 h 2636520"/>
              <a:gd name="connsiteX21" fmla="*/ 2202180 w 5830993"/>
              <a:gd name="connsiteY21" fmla="*/ 914400 h 2636520"/>
              <a:gd name="connsiteX22" fmla="*/ 2377440 w 5830993"/>
              <a:gd name="connsiteY22" fmla="*/ 685800 h 2636520"/>
              <a:gd name="connsiteX23" fmla="*/ 2446020 w 5830993"/>
              <a:gd name="connsiteY23" fmla="*/ 655320 h 2636520"/>
              <a:gd name="connsiteX24" fmla="*/ 2567940 w 5830993"/>
              <a:gd name="connsiteY24" fmla="*/ 609600 h 2636520"/>
              <a:gd name="connsiteX25" fmla="*/ 2682240 w 5830993"/>
              <a:gd name="connsiteY25" fmla="*/ 457200 h 2636520"/>
              <a:gd name="connsiteX26" fmla="*/ 3063240 w 5830993"/>
              <a:gd name="connsiteY26" fmla="*/ 350520 h 2636520"/>
              <a:gd name="connsiteX27" fmla="*/ 3086100 w 5830993"/>
              <a:gd name="connsiteY27" fmla="*/ 220980 h 2636520"/>
              <a:gd name="connsiteX28" fmla="*/ 3139440 w 5830993"/>
              <a:gd name="connsiteY28" fmla="*/ 0 h 2636520"/>
              <a:gd name="connsiteX29" fmla="*/ 2484120 w 5830993"/>
              <a:gd name="connsiteY29" fmla="*/ 182880 h 2636520"/>
              <a:gd name="connsiteX30" fmla="*/ 2209800 w 5830993"/>
              <a:gd name="connsiteY30" fmla="*/ 190500 h 2636520"/>
              <a:gd name="connsiteX31" fmla="*/ 2095500 w 5830993"/>
              <a:gd name="connsiteY31" fmla="*/ 213360 h 2636520"/>
              <a:gd name="connsiteX32" fmla="*/ 1905000 w 5830993"/>
              <a:gd name="connsiteY32" fmla="*/ 350520 h 2636520"/>
              <a:gd name="connsiteX33" fmla="*/ 1752600 w 5830993"/>
              <a:gd name="connsiteY33" fmla="*/ 411480 h 2636520"/>
              <a:gd name="connsiteX34" fmla="*/ 1287780 w 5830993"/>
              <a:gd name="connsiteY34" fmla="*/ 845820 h 2636520"/>
              <a:gd name="connsiteX35" fmla="*/ 1211580 w 5830993"/>
              <a:gd name="connsiteY35" fmla="*/ 1120140 h 2636520"/>
              <a:gd name="connsiteX36" fmla="*/ 1013460 w 5830993"/>
              <a:gd name="connsiteY36" fmla="*/ 1280160 h 2636520"/>
              <a:gd name="connsiteX37" fmla="*/ 922020 w 5830993"/>
              <a:gd name="connsiteY37" fmla="*/ 1363980 h 2636520"/>
              <a:gd name="connsiteX38" fmla="*/ 784860 w 5830993"/>
              <a:gd name="connsiteY38" fmla="*/ 1623060 h 2636520"/>
              <a:gd name="connsiteX39" fmla="*/ 563880 w 5830993"/>
              <a:gd name="connsiteY39" fmla="*/ 1623060 h 2636520"/>
              <a:gd name="connsiteX40" fmla="*/ 419100 w 5830993"/>
              <a:gd name="connsiteY40" fmla="*/ 1623060 h 2636520"/>
              <a:gd name="connsiteX41" fmla="*/ 213360 w 5830993"/>
              <a:gd name="connsiteY41" fmla="*/ 1760220 h 2636520"/>
              <a:gd name="connsiteX0" fmla="*/ 213360 w 5952913"/>
              <a:gd name="connsiteY0" fmla="*/ 1760220 h 2636520"/>
              <a:gd name="connsiteX1" fmla="*/ 259080 w 5952913"/>
              <a:gd name="connsiteY1" fmla="*/ 1912620 h 2636520"/>
              <a:gd name="connsiteX2" fmla="*/ 335280 w 5952913"/>
              <a:gd name="connsiteY2" fmla="*/ 2072640 h 2636520"/>
              <a:gd name="connsiteX3" fmla="*/ 358140 w 5952913"/>
              <a:gd name="connsiteY3" fmla="*/ 2202180 h 2636520"/>
              <a:gd name="connsiteX4" fmla="*/ 274320 w 5952913"/>
              <a:gd name="connsiteY4" fmla="*/ 2286000 h 2636520"/>
              <a:gd name="connsiteX5" fmla="*/ 152400 w 5952913"/>
              <a:gd name="connsiteY5" fmla="*/ 2179320 h 2636520"/>
              <a:gd name="connsiteX6" fmla="*/ 137160 w 5952913"/>
              <a:gd name="connsiteY6" fmla="*/ 2179320 h 2636520"/>
              <a:gd name="connsiteX7" fmla="*/ 91440 w 5952913"/>
              <a:gd name="connsiteY7" fmla="*/ 2339340 h 2636520"/>
              <a:gd name="connsiteX8" fmla="*/ 0 w 5952913"/>
              <a:gd name="connsiteY8" fmla="*/ 2506980 h 2636520"/>
              <a:gd name="connsiteX9" fmla="*/ 205740 w 5952913"/>
              <a:gd name="connsiteY9" fmla="*/ 2590800 h 2636520"/>
              <a:gd name="connsiteX10" fmla="*/ 655320 w 5952913"/>
              <a:gd name="connsiteY10" fmla="*/ 2636520 h 2636520"/>
              <a:gd name="connsiteX11" fmla="*/ 1815253 w 5952913"/>
              <a:gd name="connsiteY11" fmla="*/ 2403687 h 2636520"/>
              <a:gd name="connsiteX12" fmla="*/ 2693246 w 5952913"/>
              <a:gd name="connsiteY12" fmla="*/ 2314787 h 2636520"/>
              <a:gd name="connsiteX13" fmla="*/ 2974340 w 5952913"/>
              <a:gd name="connsiteY13" fmla="*/ 2225886 h 2636520"/>
              <a:gd name="connsiteX14" fmla="*/ 3219027 w 5952913"/>
              <a:gd name="connsiteY14" fmla="*/ 2299547 h 2636520"/>
              <a:gd name="connsiteX15" fmla="*/ 3782060 w 5952913"/>
              <a:gd name="connsiteY15" fmla="*/ 2211493 h 2636520"/>
              <a:gd name="connsiteX16" fmla="*/ 4179147 w 5952913"/>
              <a:gd name="connsiteY16" fmla="*/ 2332566 h 2636520"/>
              <a:gd name="connsiteX17" fmla="*/ 4665133 w 5952913"/>
              <a:gd name="connsiteY17" fmla="*/ 2297007 h 2636520"/>
              <a:gd name="connsiteX18" fmla="*/ 4977553 w 5952913"/>
              <a:gd name="connsiteY18" fmla="*/ 2136987 h 2636520"/>
              <a:gd name="connsiteX19" fmla="*/ 5442373 w 5952913"/>
              <a:gd name="connsiteY19" fmla="*/ 2075180 h 2636520"/>
              <a:gd name="connsiteX20" fmla="*/ 5830993 w 5952913"/>
              <a:gd name="connsiteY20" fmla="*/ 1903307 h 2636520"/>
              <a:gd name="connsiteX21" fmla="*/ 5952913 w 5952913"/>
              <a:gd name="connsiteY21" fmla="*/ 1676400 h 2636520"/>
              <a:gd name="connsiteX22" fmla="*/ 2377440 w 5952913"/>
              <a:gd name="connsiteY22" fmla="*/ 685800 h 2636520"/>
              <a:gd name="connsiteX23" fmla="*/ 2446020 w 5952913"/>
              <a:gd name="connsiteY23" fmla="*/ 655320 h 2636520"/>
              <a:gd name="connsiteX24" fmla="*/ 2567940 w 5952913"/>
              <a:gd name="connsiteY24" fmla="*/ 609600 h 2636520"/>
              <a:gd name="connsiteX25" fmla="*/ 2682240 w 5952913"/>
              <a:gd name="connsiteY25" fmla="*/ 457200 h 2636520"/>
              <a:gd name="connsiteX26" fmla="*/ 3063240 w 5952913"/>
              <a:gd name="connsiteY26" fmla="*/ 350520 h 2636520"/>
              <a:gd name="connsiteX27" fmla="*/ 3086100 w 5952913"/>
              <a:gd name="connsiteY27" fmla="*/ 220980 h 2636520"/>
              <a:gd name="connsiteX28" fmla="*/ 3139440 w 5952913"/>
              <a:gd name="connsiteY28" fmla="*/ 0 h 2636520"/>
              <a:gd name="connsiteX29" fmla="*/ 2484120 w 5952913"/>
              <a:gd name="connsiteY29" fmla="*/ 182880 h 2636520"/>
              <a:gd name="connsiteX30" fmla="*/ 2209800 w 5952913"/>
              <a:gd name="connsiteY30" fmla="*/ 190500 h 2636520"/>
              <a:gd name="connsiteX31" fmla="*/ 2095500 w 5952913"/>
              <a:gd name="connsiteY31" fmla="*/ 213360 h 2636520"/>
              <a:gd name="connsiteX32" fmla="*/ 1905000 w 5952913"/>
              <a:gd name="connsiteY32" fmla="*/ 350520 h 2636520"/>
              <a:gd name="connsiteX33" fmla="*/ 1752600 w 5952913"/>
              <a:gd name="connsiteY33" fmla="*/ 411480 h 2636520"/>
              <a:gd name="connsiteX34" fmla="*/ 1287780 w 5952913"/>
              <a:gd name="connsiteY34" fmla="*/ 845820 h 2636520"/>
              <a:gd name="connsiteX35" fmla="*/ 1211580 w 5952913"/>
              <a:gd name="connsiteY35" fmla="*/ 1120140 h 2636520"/>
              <a:gd name="connsiteX36" fmla="*/ 1013460 w 5952913"/>
              <a:gd name="connsiteY36" fmla="*/ 1280160 h 2636520"/>
              <a:gd name="connsiteX37" fmla="*/ 922020 w 5952913"/>
              <a:gd name="connsiteY37" fmla="*/ 1363980 h 2636520"/>
              <a:gd name="connsiteX38" fmla="*/ 784860 w 5952913"/>
              <a:gd name="connsiteY38" fmla="*/ 1623060 h 2636520"/>
              <a:gd name="connsiteX39" fmla="*/ 563880 w 5952913"/>
              <a:gd name="connsiteY39" fmla="*/ 1623060 h 2636520"/>
              <a:gd name="connsiteX40" fmla="*/ 419100 w 5952913"/>
              <a:gd name="connsiteY40" fmla="*/ 1623060 h 2636520"/>
              <a:gd name="connsiteX41" fmla="*/ 213360 w 5952913"/>
              <a:gd name="connsiteY41" fmla="*/ 1760220 h 2636520"/>
              <a:gd name="connsiteX0" fmla="*/ 213360 w 6298354"/>
              <a:gd name="connsiteY0" fmla="*/ 1760220 h 2636520"/>
              <a:gd name="connsiteX1" fmla="*/ 259080 w 6298354"/>
              <a:gd name="connsiteY1" fmla="*/ 1912620 h 2636520"/>
              <a:gd name="connsiteX2" fmla="*/ 335280 w 6298354"/>
              <a:gd name="connsiteY2" fmla="*/ 2072640 h 2636520"/>
              <a:gd name="connsiteX3" fmla="*/ 358140 w 6298354"/>
              <a:gd name="connsiteY3" fmla="*/ 2202180 h 2636520"/>
              <a:gd name="connsiteX4" fmla="*/ 274320 w 6298354"/>
              <a:gd name="connsiteY4" fmla="*/ 2286000 h 2636520"/>
              <a:gd name="connsiteX5" fmla="*/ 152400 w 6298354"/>
              <a:gd name="connsiteY5" fmla="*/ 2179320 h 2636520"/>
              <a:gd name="connsiteX6" fmla="*/ 137160 w 6298354"/>
              <a:gd name="connsiteY6" fmla="*/ 2179320 h 2636520"/>
              <a:gd name="connsiteX7" fmla="*/ 91440 w 6298354"/>
              <a:gd name="connsiteY7" fmla="*/ 2339340 h 2636520"/>
              <a:gd name="connsiteX8" fmla="*/ 0 w 6298354"/>
              <a:gd name="connsiteY8" fmla="*/ 2506980 h 2636520"/>
              <a:gd name="connsiteX9" fmla="*/ 205740 w 6298354"/>
              <a:gd name="connsiteY9" fmla="*/ 2590800 h 2636520"/>
              <a:gd name="connsiteX10" fmla="*/ 655320 w 6298354"/>
              <a:gd name="connsiteY10" fmla="*/ 2636520 h 2636520"/>
              <a:gd name="connsiteX11" fmla="*/ 1815253 w 6298354"/>
              <a:gd name="connsiteY11" fmla="*/ 2403687 h 2636520"/>
              <a:gd name="connsiteX12" fmla="*/ 2693246 w 6298354"/>
              <a:gd name="connsiteY12" fmla="*/ 2314787 h 2636520"/>
              <a:gd name="connsiteX13" fmla="*/ 2974340 w 6298354"/>
              <a:gd name="connsiteY13" fmla="*/ 2225886 h 2636520"/>
              <a:gd name="connsiteX14" fmla="*/ 3219027 w 6298354"/>
              <a:gd name="connsiteY14" fmla="*/ 2299547 h 2636520"/>
              <a:gd name="connsiteX15" fmla="*/ 3782060 w 6298354"/>
              <a:gd name="connsiteY15" fmla="*/ 2211493 h 2636520"/>
              <a:gd name="connsiteX16" fmla="*/ 4179147 w 6298354"/>
              <a:gd name="connsiteY16" fmla="*/ 2332566 h 2636520"/>
              <a:gd name="connsiteX17" fmla="*/ 4665133 w 6298354"/>
              <a:gd name="connsiteY17" fmla="*/ 2297007 h 2636520"/>
              <a:gd name="connsiteX18" fmla="*/ 4977553 w 6298354"/>
              <a:gd name="connsiteY18" fmla="*/ 2136987 h 2636520"/>
              <a:gd name="connsiteX19" fmla="*/ 5442373 w 6298354"/>
              <a:gd name="connsiteY19" fmla="*/ 2075180 h 2636520"/>
              <a:gd name="connsiteX20" fmla="*/ 5830993 w 6298354"/>
              <a:gd name="connsiteY20" fmla="*/ 1903307 h 2636520"/>
              <a:gd name="connsiteX21" fmla="*/ 5952913 w 6298354"/>
              <a:gd name="connsiteY21" fmla="*/ 1676400 h 2636520"/>
              <a:gd name="connsiteX22" fmla="*/ 2377440 w 6298354"/>
              <a:gd name="connsiteY22" fmla="*/ 685800 h 2636520"/>
              <a:gd name="connsiteX23" fmla="*/ 6298354 w 6298354"/>
              <a:gd name="connsiteY23" fmla="*/ 1654387 h 2636520"/>
              <a:gd name="connsiteX24" fmla="*/ 2567940 w 6298354"/>
              <a:gd name="connsiteY24" fmla="*/ 609600 h 2636520"/>
              <a:gd name="connsiteX25" fmla="*/ 2682240 w 6298354"/>
              <a:gd name="connsiteY25" fmla="*/ 457200 h 2636520"/>
              <a:gd name="connsiteX26" fmla="*/ 3063240 w 6298354"/>
              <a:gd name="connsiteY26" fmla="*/ 350520 h 2636520"/>
              <a:gd name="connsiteX27" fmla="*/ 3086100 w 6298354"/>
              <a:gd name="connsiteY27" fmla="*/ 220980 h 2636520"/>
              <a:gd name="connsiteX28" fmla="*/ 3139440 w 6298354"/>
              <a:gd name="connsiteY28" fmla="*/ 0 h 2636520"/>
              <a:gd name="connsiteX29" fmla="*/ 2484120 w 6298354"/>
              <a:gd name="connsiteY29" fmla="*/ 182880 h 2636520"/>
              <a:gd name="connsiteX30" fmla="*/ 2209800 w 6298354"/>
              <a:gd name="connsiteY30" fmla="*/ 190500 h 2636520"/>
              <a:gd name="connsiteX31" fmla="*/ 2095500 w 6298354"/>
              <a:gd name="connsiteY31" fmla="*/ 213360 h 2636520"/>
              <a:gd name="connsiteX32" fmla="*/ 1905000 w 6298354"/>
              <a:gd name="connsiteY32" fmla="*/ 350520 h 2636520"/>
              <a:gd name="connsiteX33" fmla="*/ 1752600 w 6298354"/>
              <a:gd name="connsiteY33" fmla="*/ 411480 h 2636520"/>
              <a:gd name="connsiteX34" fmla="*/ 1287780 w 6298354"/>
              <a:gd name="connsiteY34" fmla="*/ 845820 h 2636520"/>
              <a:gd name="connsiteX35" fmla="*/ 1211580 w 6298354"/>
              <a:gd name="connsiteY35" fmla="*/ 1120140 h 2636520"/>
              <a:gd name="connsiteX36" fmla="*/ 1013460 w 6298354"/>
              <a:gd name="connsiteY36" fmla="*/ 1280160 h 2636520"/>
              <a:gd name="connsiteX37" fmla="*/ 922020 w 6298354"/>
              <a:gd name="connsiteY37" fmla="*/ 1363980 h 2636520"/>
              <a:gd name="connsiteX38" fmla="*/ 784860 w 6298354"/>
              <a:gd name="connsiteY38" fmla="*/ 1623060 h 2636520"/>
              <a:gd name="connsiteX39" fmla="*/ 563880 w 6298354"/>
              <a:gd name="connsiteY39" fmla="*/ 1623060 h 2636520"/>
              <a:gd name="connsiteX40" fmla="*/ 419100 w 6298354"/>
              <a:gd name="connsiteY40" fmla="*/ 1623060 h 2636520"/>
              <a:gd name="connsiteX41" fmla="*/ 213360 w 6298354"/>
              <a:gd name="connsiteY41" fmla="*/ 1760220 h 2636520"/>
              <a:gd name="connsiteX0" fmla="*/ 213360 w 6628554"/>
              <a:gd name="connsiteY0" fmla="*/ 1760220 h 2636520"/>
              <a:gd name="connsiteX1" fmla="*/ 259080 w 6628554"/>
              <a:gd name="connsiteY1" fmla="*/ 1912620 h 2636520"/>
              <a:gd name="connsiteX2" fmla="*/ 335280 w 6628554"/>
              <a:gd name="connsiteY2" fmla="*/ 2072640 h 2636520"/>
              <a:gd name="connsiteX3" fmla="*/ 358140 w 6628554"/>
              <a:gd name="connsiteY3" fmla="*/ 2202180 h 2636520"/>
              <a:gd name="connsiteX4" fmla="*/ 274320 w 6628554"/>
              <a:gd name="connsiteY4" fmla="*/ 2286000 h 2636520"/>
              <a:gd name="connsiteX5" fmla="*/ 152400 w 6628554"/>
              <a:gd name="connsiteY5" fmla="*/ 2179320 h 2636520"/>
              <a:gd name="connsiteX6" fmla="*/ 137160 w 6628554"/>
              <a:gd name="connsiteY6" fmla="*/ 2179320 h 2636520"/>
              <a:gd name="connsiteX7" fmla="*/ 91440 w 6628554"/>
              <a:gd name="connsiteY7" fmla="*/ 2339340 h 2636520"/>
              <a:gd name="connsiteX8" fmla="*/ 0 w 6628554"/>
              <a:gd name="connsiteY8" fmla="*/ 2506980 h 2636520"/>
              <a:gd name="connsiteX9" fmla="*/ 205740 w 6628554"/>
              <a:gd name="connsiteY9" fmla="*/ 2590800 h 2636520"/>
              <a:gd name="connsiteX10" fmla="*/ 655320 w 6628554"/>
              <a:gd name="connsiteY10" fmla="*/ 2636520 h 2636520"/>
              <a:gd name="connsiteX11" fmla="*/ 1815253 w 6628554"/>
              <a:gd name="connsiteY11" fmla="*/ 2403687 h 2636520"/>
              <a:gd name="connsiteX12" fmla="*/ 2693246 w 6628554"/>
              <a:gd name="connsiteY12" fmla="*/ 2314787 h 2636520"/>
              <a:gd name="connsiteX13" fmla="*/ 2974340 w 6628554"/>
              <a:gd name="connsiteY13" fmla="*/ 2225886 h 2636520"/>
              <a:gd name="connsiteX14" fmla="*/ 3219027 w 6628554"/>
              <a:gd name="connsiteY14" fmla="*/ 2299547 h 2636520"/>
              <a:gd name="connsiteX15" fmla="*/ 3782060 w 6628554"/>
              <a:gd name="connsiteY15" fmla="*/ 2211493 h 2636520"/>
              <a:gd name="connsiteX16" fmla="*/ 4179147 w 6628554"/>
              <a:gd name="connsiteY16" fmla="*/ 2332566 h 2636520"/>
              <a:gd name="connsiteX17" fmla="*/ 4665133 w 6628554"/>
              <a:gd name="connsiteY17" fmla="*/ 2297007 h 2636520"/>
              <a:gd name="connsiteX18" fmla="*/ 4977553 w 6628554"/>
              <a:gd name="connsiteY18" fmla="*/ 2136987 h 2636520"/>
              <a:gd name="connsiteX19" fmla="*/ 5442373 w 6628554"/>
              <a:gd name="connsiteY19" fmla="*/ 2075180 h 2636520"/>
              <a:gd name="connsiteX20" fmla="*/ 5830993 w 6628554"/>
              <a:gd name="connsiteY20" fmla="*/ 1903307 h 2636520"/>
              <a:gd name="connsiteX21" fmla="*/ 5952913 w 6628554"/>
              <a:gd name="connsiteY21" fmla="*/ 1676400 h 2636520"/>
              <a:gd name="connsiteX22" fmla="*/ 2377440 w 6628554"/>
              <a:gd name="connsiteY22" fmla="*/ 685800 h 2636520"/>
              <a:gd name="connsiteX23" fmla="*/ 6628554 w 6628554"/>
              <a:gd name="connsiteY23" fmla="*/ 943187 h 2636520"/>
              <a:gd name="connsiteX24" fmla="*/ 2567940 w 6628554"/>
              <a:gd name="connsiteY24" fmla="*/ 609600 h 2636520"/>
              <a:gd name="connsiteX25" fmla="*/ 2682240 w 6628554"/>
              <a:gd name="connsiteY25" fmla="*/ 457200 h 2636520"/>
              <a:gd name="connsiteX26" fmla="*/ 3063240 w 6628554"/>
              <a:gd name="connsiteY26" fmla="*/ 350520 h 2636520"/>
              <a:gd name="connsiteX27" fmla="*/ 3086100 w 6628554"/>
              <a:gd name="connsiteY27" fmla="*/ 220980 h 2636520"/>
              <a:gd name="connsiteX28" fmla="*/ 3139440 w 6628554"/>
              <a:gd name="connsiteY28" fmla="*/ 0 h 2636520"/>
              <a:gd name="connsiteX29" fmla="*/ 2484120 w 6628554"/>
              <a:gd name="connsiteY29" fmla="*/ 182880 h 2636520"/>
              <a:gd name="connsiteX30" fmla="*/ 2209800 w 6628554"/>
              <a:gd name="connsiteY30" fmla="*/ 190500 h 2636520"/>
              <a:gd name="connsiteX31" fmla="*/ 2095500 w 6628554"/>
              <a:gd name="connsiteY31" fmla="*/ 213360 h 2636520"/>
              <a:gd name="connsiteX32" fmla="*/ 1905000 w 6628554"/>
              <a:gd name="connsiteY32" fmla="*/ 350520 h 2636520"/>
              <a:gd name="connsiteX33" fmla="*/ 1752600 w 6628554"/>
              <a:gd name="connsiteY33" fmla="*/ 411480 h 2636520"/>
              <a:gd name="connsiteX34" fmla="*/ 1287780 w 6628554"/>
              <a:gd name="connsiteY34" fmla="*/ 845820 h 2636520"/>
              <a:gd name="connsiteX35" fmla="*/ 1211580 w 6628554"/>
              <a:gd name="connsiteY35" fmla="*/ 1120140 h 2636520"/>
              <a:gd name="connsiteX36" fmla="*/ 1013460 w 6628554"/>
              <a:gd name="connsiteY36" fmla="*/ 1280160 h 2636520"/>
              <a:gd name="connsiteX37" fmla="*/ 922020 w 6628554"/>
              <a:gd name="connsiteY37" fmla="*/ 1363980 h 2636520"/>
              <a:gd name="connsiteX38" fmla="*/ 784860 w 6628554"/>
              <a:gd name="connsiteY38" fmla="*/ 1623060 h 2636520"/>
              <a:gd name="connsiteX39" fmla="*/ 563880 w 6628554"/>
              <a:gd name="connsiteY39" fmla="*/ 1623060 h 2636520"/>
              <a:gd name="connsiteX40" fmla="*/ 419100 w 6628554"/>
              <a:gd name="connsiteY40" fmla="*/ 1623060 h 2636520"/>
              <a:gd name="connsiteX41" fmla="*/ 213360 w 6628554"/>
              <a:gd name="connsiteY41" fmla="*/ 1760220 h 2636520"/>
              <a:gd name="connsiteX0" fmla="*/ 213360 w 6628554"/>
              <a:gd name="connsiteY0" fmla="*/ 1760220 h 2636520"/>
              <a:gd name="connsiteX1" fmla="*/ 259080 w 6628554"/>
              <a:gd name="connsiteY1" fmla="*/ 1912620 h 2636520"/>
              <a:gd name="connsiteX2" fmla="*/ 335280 w 6628554"/>
              <a:gd name="connsiteY2" fmla="*/ 2072640 h 2636520"/>
              <a:gd name="connsiteX3" fmla="*/ 358140 w 6628554"/>
              <a:gd name="connsiteY3" fmla="*/ 2202180 h 2636520"/>
              <a:gd name="connsiteX4" fmla="*/ 274320 w 6628554"/>
              <a:gd name="connsiteY4" fmla="*/ 2286000 h 2636520"/>
              <a:gd name="connsiteX5" fmla="*/ 152400 w 6628554"/>
              <a:gd name="connsiteY5" fmla="*/ 2179320 h 2636520"/>
              <a:gd name="connsiteX6" fmla="*/ 137160 w 6628554"/>
              <a:gd name="connsiteY6" fmla="*/ 2179320 h 2636520"/>
              <a:gd name="connsiteX7" fmla="*/ 91440 w 6628554"/>
              <a:gd name="connsiteY7" fmla="*/ 2339340 h 2636520"/>
              <a:gd name="connsiteX8" fmla="*/ 0 w 6628554"/>
              <a:gd name="connsiteY8" fmla="*/ 2506980 h 2636520"/>
              <a:gd name="connsiteX9" fmla="*/ 205740 w 6628554"/>
              <a:gd name="connsiteY9" fmla="*/ 2590800 h 2636520"/>
              <a:gd name="connsiteX10" fmla="*/ 655320 w 6628554"/>
              <a:gd name="connsiteY10" fmla="*/ 2636520 h 2636520"/>
              <a:gd name="connsiteX11" fmla="*/ 1815253 w 6628554"/>
              <a:gd name="connsiteY11" fmla="*/ 2403687 h 2636520"/>
              <a:gd name="connsiteX12" fmla="*/ 2693246 w 6628554"/>
              <a:gd name="connsiteY12" fmla="*/ 2314787 h 2636520"/>
              <a:gd name="connsiteX13" fmla="*/ 2974340 w 6628554"/>
              <a:gd name="connsiteY13" fmla="*/ 2225886 h 2636520"/>
              <a:gd name="connsiteX14" fmla="*/ 3219027 w 6628554"/>
              <a:gd name="connsiteY14" fmla="*/ 2299547 h 2636520"/>
              <a:gd name="connsiteX15" fmla="*/ 3782060 w 6628554"/>
              <a:gd name="connsiteY15" fmla="*/ 2211493 h 2636520"/>
              <a:gd name="connsiteX16" fmla="*/ 4179147 w 6628554"/>
              <a:gd name="connsiteY16" fmla="*/ 2332566 h 2636520"/>
              <a:gd name="connsiteX17" fmla="*/ 4665133 w 6628554"/>
              <a:gd name="connsiteY17" fmla="*/ 2297007 h 2636520"/>
              <a:gd name="connsiteX18" fmla="*/ 4977553 w 6628554"/>
              <a:gd name="connsiteY18" fmla="*/ 2136987 h 2636520"/>
              <a:gd name="connsiteX19" fmla="*/ 5442373 w 6628554"/>
              <a:gd name="connsiteY19" fmla="*/ 2075180 h 2636520"/>
              <a:gd name="connsiteX20" fmla="*/ 5830993 w 6628554"/>
              <a:gd name="connsiteY20" fmla="*/ 1903307 h 2636520"/>
              <a:gd name="connsiteX21" fmla="*/ 5952913 w 6628554"/>
              <a:gd name="connsiteY21" fmla="*/ 1676400 h 2636520"/>
              <a:gd name="connsiteX22" fmla="*/ 6238240 w 6628554"/>
              <a:gd name="connsiteY22" fmla="*/ 1659467 h 2636520"/>
              <a:gd name="connsiteX23" fmla="*/ 6628554 w 6628554"/>
              <a:gd name="connsiteY23" fmla="*/ 943187 h 2636520"/>
              <a:gd name="connsiteX24" fmla="*/ 2567940 w 6628554"/>
              <a:gd name="connsiteY24" fmla="*/ 609600 h 2636520"/>
              <a:gd name="connsiteX25" fmla="*/ 2682240 w 6628554"/>
              <a:gd name="connsiteY25" fmla="*/ 457200 h 2636520"/>
              <a:gd name="connsiteX26" fmla="*/ 3063240 w 6628554"/>
              <a:gd name="connsiteY26" fmla="*/ 350520 h 2636520"/>
              <a:gd name="connsiteX27" fmla="*/ 3086100 w 6628554"/>
              <a:gd name="connsiteY27" fmla="*/ 220980 h 2636520"/>
              <a:gd name="connsiteX28" fmla="*/ 3139440 w 6628554"/>
              <a:gd name="connsiteY28" fmla="*/ 0 h 2636520"/>
              <a:gd name="connsiteX29" fmla="*/ 2484120 w 6628554"/>
              <a:gd name="connsiteY29" fmla="*/ 182880 h 2636520"/>
              <a:gd name="connsiteX30" fmla="*/ 2209800 w 6628554"/>
              <a:gd name="connsiteY30" fmla="*/ 190500 h 2636520"/>
              <a:gd name="connsiteX31" fmla="*/ 2095500 w 6628554"/>
              <a:gd name="connsiteY31" fmla="*/ 213360 h 2636520"/>
              <a:gd name="connsiteX32" fmla="*/ 1905000 w 6628554"/>
              <a:gd name="connsiteY32" fmla="*/ 350520 h 2636520"/>
              <a:gd name="connsiteX33" fmla="*/ 1752600 w 6628554"/>
              <a:gd name="connsiteY33" fmla="*/ 411480 h 2636520"/>
              <a:gd name="connsiteX34" fmla="*/ 1287780 w 6628554"/>
              <a:gd name="connsiteY34" fmla="*/ 845820 h 2636520"/>
              <a:gd name="connsiteX35" fmla="*/ 1211580 w 6628554"/>
              <a:gd name="connsiteY35" fmla="*/ 1120140 h 2636520"/>
              <a:gd name="connsiteX36" fmla="*/ 1013460 w 6628554"/>
              <a:gd name="connsiteY36" fmla="*/ 1280160 h 2636520"/>
              <a:gd name="connsiteX37" fmla="*/ 922020 w 6628554"/>
              <a:gd name="connsiteY37" fmla="*/ 1363980 h 2636520"/>
              <a:gd name="connsiteX38" fmla="*/ 784860 w 6628554"/>
              <a:gd name="connsiteY38" fmla="*/ 1623060 h 2636520"/>
              <a:gd name="connsiteX39" fmla="*/ 563880 w 6628554"/>
              <a:gd name="connsiteY39" fmla="*/ 1623060 h 2636520"/>
              <a:gd name="connsiteX40" fmla="*/ 419100 w 6628554"/>
              <a:gd name="connsiteY40" fmla="*/ 1623060 h 2636520"/>
              <a:gd name="connsiteX41" fmla="*/ 213360 w 6628554"/>
              <a:gd name="connsiteY41" fmla="*/ 1760220 h 2636520"/>
              <a:gd name="connsiteX0" fmla="*/ 213360 w 6628554"/>
              <a:gd name="connsiteY0" fmla="*/ 1760220 h 2636520"/>
              <a:gd name="connsiteX1" fmla="*/ 259080 w 6628554"/>
              <a:gd name="connsiteY1" fmla="*/ 1912620 h 2636520"/>
              <a:gd name="connsiteX2" fmla="*/ 335280 w 6628554"/>
              <a:gd name="connsiteY2" fmla="*/ 2072640 h 2636520"/>
              <a:gd name="connsiteX3" fmla="*/ 358140 w 6628554"/>
              <a:gd name="connsiteY3" fmla="*/ 2202180 h 2636520"/>
              <a:gd name="connsiteX4" fmla="*/ 274320 w 6628554"/>
              <a:gd name="connsiteY4" fmla="*/ 2286000 h 2636520"/>
              <a:gd name="connsiteX5" fmla="*/ 152400 w 6628554"/>
              <a:gd name="connsiteY5" fmla="*/ 2179320 h 2636520"/>
              <a:gd name="connsiteX6" fmla="*/ 137160 w 6628554"/>
              <a:gd name="connsiteY6" fmla="*/ 2179320 h 2636520"/>
              <a:gd name="connsiteX7" fmla="*/ 91440 w 6628554"/>
              <a:gd name="connsiteY7" fmla="*/ 2339340 h 2636520"/>
              <a:gd name="connsiteX8" fmla="*/ 0 w 6628554"/>
              <a:gd name="connsiteY8" fmla="*/ 2506980 h 2636520"/>
              <a:gd name="connsiteX9" fmla="*/ 205740 w 6628554"/>
              <a:gd name="connsiteY9" fmla="*/ 2590800 h 2636520"/>
              <a:gd name="connsiteX10" fmla="*/ 655320 w 6628554"/>
              <a:gd name="connsiteY10" fmla="*/ 2636520 h 2636520"/>
              <a:gd name="connsiteX11" fmla="*/ 1815253 w 6628554"/>
              <a:gd name="connsiteY11" fmla="*/ 2403687 h 2636520"/>
              <a:gd name="connsiteX12" fmla="*/ 2693246 w 6628554"/>
              <a:gd name="connsiteY12" fmla="*/ 2314787 h 2636520"/>
              <a:gd name="connsiteX13" fmla="*/ 2974340 w 6628554"/>
              <a:gd name="connsiteY13" fmla="*/ 2225886 h 2636520"/>
              <a:gd name="connsiteX14" fmla="*/ 3219027 w 6628554"/>
              <a:gd name="connsiteY14" fmla="*/ 2299547 h 2636520"/>
              <a:gd name="connsiteX15" fmla="*/ 3782060 w 6628554"/>
              <a:gd name="connsiteY15" fmla="*/ 2211493 h 2636520"/>
              <a:gd name="connsiteX16" fmla="*/ 4179147 w 6628554"/>
              <a:gd name="connsiteY16" fmla="*/ 2332566 h 2636520"/>
              <a:gd name="connsiteX17" fmla="*/ 4665133 w 6628554"/>
              <a:gd name="connsiteY17" fmla="*/ 2297007 h 2636520"/>
              <a:gd name="connsiteX18" fmla="*/ 4977553 w 6628554"/>
              <a:gd name="connsiteY18" fmla="*/ 2136987 h 2636520"/>
              <a:gd name="connsiteX19" fmla="*/ 5442373 w 6628554"/>
              <a:gd name="connsiteY19" fmla="*/ 2075180 h 2636520"/>
              <a:gd name="connsiteX20" fmla="*/ 5830993 w 6628554"/>
              <a:gd name="connsiteY20" fmla="*/ 1903307 h 2636520"/>
              <a:gd name="connsiteX21" fmla="*/ 5952913 w 6628554"/>
              <a:gd name="connsiteY21" fmla="*/ 1676400 h 2636520"/>
              <a:gd name="connsiteX22" fmla="*/ 6238240 w 6628554"/>
              <a:gd name="connsiteY22" fmla="*/ 1659467 h 2636520"/>
              <a:gd name="connsiteX23" fmla="*/ 6628554 w 6628554"/>
              <a:gd name="connsiteY23" fmla="*/ 943187 h 2636520"/>
              <a:gd name="connsiteX24" fmla="*/ 2567940 w 6628554"/>
              <a:gd name="connsiteY24" fmla="*/ 609600 h 2636520"/>
              <a:gd name="connsiteX25" fmla="*/ 2682240 w 6628554"/>
              <a:gd name="connsiteY25" fmla="*/ 457200 h 2636520"/>
              <a:gd name="connsiteX26" fmla="*/ 3063240 w 6628554"/>
              <a:gd name="connsiteY26" fmla="*/ 350520 h 2636520"/>
              <a:gd name="connsiteX27" fmla="*/ 3086100 w 6628554"/>
              <a:gd name="connsiteY27" fmla="*/ 220980 h 2636520"/>
              <a:gd name="connsiteX28" fmla="*/ 3139440 w 6628554"/>
              <a:gd name="connsiteY28" fmla="*/ 0 h 2636520"/>
              <a:gd name="connsiteX29" fmla="*/ 2484120 w 6628554"/>
              <a:gd name="connsiteY29" fmla="*/ 182880 h 2636520"/>
              <a:gd name="connsiteX30" fmla="*/ 2209800 w 6628554"/>
              <a:gd name="connsiteY30" fmla="*/ 190500 h 2636520"/>
              <a:gd name="connsiteX31" fmla="*/ 2095500 w 6628554"/>
              <a:gd name="connsiteY31" fmla="*/ 213360 h 2636520"/>
              <a:gd name="connsiteX32" fmla="*/ 1905000 w 6628554"/>
              <a:gd name="connsiteY32" fmla="*/ 350520 h 2636520"/>
              <a:gd name="connsiteX33" fmla="*/ 1752600 w 6628554"/>
              <a:gd name="connsiteY33" fmla="*/ 411480 h 2636520"/>
              <a:gd name="connsiteX34" fmla="*/ 1287780 w 6628554"/>
              <a:gd name="connsiteY34" fmla="*/ 845820 h 2636520"/>
              <a:gd name="connsiteX35" fmla="*/ 1211580 w 6628554"/>
              <a:gd name="connsiteY35" fmla="*/ 1120140 h 2636520"/>
              <a:gd name="connsiteX36" fmla="*/ 1013460 w 6628554"/>
              <a:gd name="connsiteY36" fmla="*/ 1280160 h 2636520"/>
              <a:gd name="connsiteX37" fmla="*/ 922020 w 6628554"/>
              <a:gd name="connsiteY37" fmla="*/ 1363980 h 2636520"/>
              <a:gd name="connsiteX38" fmla="*/ 784860 w 6628554"/>
              <a:gd name="connsiteY38" fmla="*/ 1623060 h 2636520"/>
              <a:gd name="connsiteX39" fmla="*/ 563880 w 6628554"/>
              <a:gd name="connsiteY39" fmla="*/ 1623060 h 2636520"/>
              <a:gd name="connsiteX40" fmla="*/ 419100 w 6628554"/>
              <a:gd name="connsiteY40" fmla="*/ 1623060 h 2636520"/>
              <a:gd name="connsiteX41" fmla="*/ 213360 w 6628554"/>
              <a:gd name="connsiteY41" fmla="*/ 1760220 h 2636520"/>
              <a:gd name="connsiteX0" fmla="*/ 213360 w 6628554"/>
              <a:gd name="connsiteY0" fmla="*/ 1760220 h 2636520"/>
              <a:gd name="connsiteX1" fmla="*/ 259080 w 6628554"/>
              <a:gd name="connsiteY1" fmla="*/ 1912620 h 2636520"/>
              <a:gd name="connsiteX2" fmla="*/ 335280 w 6628554"/>
              <a:gd name="connsiteY2" fmla="*/ 2072640 h 2636520"/>
              <a:gd name="connsiteX3" fmla="*/ 358140 w 6628554"/>
              <a:gd name="connsiteY3" fmla="*/ 2202180 h 2636520"/>
              <a:gd name="connsiteX4" fmla="*/ 274320 w 6628554"/>
              <a:gd name="connsiteY4" fmla="*/ 2286000 h 2636520"/>
              <a:gd name="connsiteX5" fmla="*/ 152400 w 6628554"/>
              <a:gd name="connsiteY5" fmla="*/ 2179320 h 2636520"/>
              <a:gd name="connsiteX6" fmla="*/ 137160 w 6628554"/>
              <a:gd name="connsiteY6" fmla="*/ 2179320 h 2636520"/>
              <a:gd name="connsiteX7" fmla="*/ 91440 w 6628554"/>
              <a:gd name="connsiteY7" fmla="*/ 2339340 h 2636520"/>
              <a:gd name="connsiteX8" fmla="*/ 0 w 6628554"/>
              <a:gd name="connsiteY8" fmla="*/ 2506980 h 2636520"/>
              <a:gd name="connsiteX9" fmla="*/ 205740 w 6628554"/>
              <a:gd name="connsiteY9" fmla="*/ 2590800 h 2636520"/>
              <a:gd name="connsiteX10" fmla="*/ 655320 w 6628554"/>
              <a:gd name="connsiteY10" fmla="*/ 2636520 h 2636520"/>
              <a:gd name="connsiteX11" fmla="*/ 1815253 w 6628554"/>
              <a:gd name="connsiteY11" fmla="*/ 2403687 h 2636520"/>
              <a:gd name="connsiteX12" fmla="*/ 2693246 w 6628554"/>
              <a:gd name="connsiteY12" fmla="*/ 2314787 h 2636520"/>
              <a:gd name="connsiteX13" fmla="*/ 2974340 w 6628554"/>
              <a:gd name="connsiteY13" fmla="*/ 2225886 h 2636520"/>
              <a:gd name="connsiteX14" fmla="*/ 3219027 w 6628554"/>
              <a:gd name="connsiteY14" fmla="*/ 2299547 h 2636520"/>
              <a:gd name="connsiteX15" fmla="*/ 3782060 w 6628554"/>
              <a:gd name="connsiteY15" fmla="*/ 2211493 h 2636520"/>
              <a:gd name="connsiteX16" fmla="*/ 4179147 w 6628554"/>
              <a:gd name="connsiteY16" fmla="*/ 2332566 h 2636520"/>
              <a:gd name="connsiteX17" fmla="*/ 4665133 w 6628554"/>
              <a:gd name="connsiteY17" fmla="*/ 2297007 h 2636520"/>
              <a:gd name="connsiteX18" fmla="*/ 4977553 w 6628554"/>
              <a:gd name="connsiteY18" fmla="*/ 2136987 h 2636520"/>
              <a:gd name="connsiteX19" fmla="*/ 5442373 w 6628554"/>
              <a:gd name="connsiteY19" fmla="*/ 2075180 h 2636520"/>
              <a:gd name="connsiteX20" fmla="*/ 5830993 w 6628554"/>
              <a:gd name="connsiteY20" fmla="*/ 1903307 h 2636520"/>
              <a:gd name="connsiteX21" fmla="*/ 5952913 w 6628554"/>
              <a:gd name="connsiteY21" fmla="*/ 1676400 h 2636520"/>
              <a:gd name="connsiteX22" fmla="*/ 6238240 w 6628554"/>
              <a:gd name="connsiteY22" fmla="*/ 1659467 h 2636520"/>
              <a:gd name="connsiteX23" fmla="*/ 6628554 w 6628554"/>
              <a:gd name="connsiteY23" fmla="*/ 943187 h 2636520"/>
              <a:gd name="connsiteX24" fmla="*/ 2567940 w 6628554"/>
              <a:gd name="connsiteY24" fmla="*/ 609600 h 2636520"/>
              <a:gd name="connsiteX25" fmla="*/ 2682240 w 6628554"/>
              <a:gd name="connsiteY25" fmla="*/ 457200 h 2636520"/>
              <a:gd name="connsiteX26" fmla="*/ 3063240 w 6628554"/>
              <a:gd name="connsiteY26" fmla="*/ 350520 h 2636520"/>
              <a:gd name="connsiteX27" fmla="*/ 3086100 w 6628554"/>
              <a:gd name="connsiteY27" fmla="*/ 220980 h 2636520"/>
              <a:gd name="connsiteX28" fmla="*/ 3139440 w 6628554"/>
              <a:gd name="connsiteY28" fmla="*/ 0 h 2636520"/>
              <a:gd name="connsiteX29" fmla="*/ 2484120 w 6628554"/>
              <a:gd name="connsiteY29" fmla="*/ 182880 h 2636520"/>
              <a:gd name="connsiteX30" fmla="*/ 2209800 w 6628554"/>
              <a:gd name="connsiteY30" fmla="*/ 190500 h 2636520"/>
              <a:gd name="connsiteX31" fmla="*/ 2095500 w 6628554"/>
              <a:gd name="connsiteY31" fmla="*/ 213360 h 2636520"/>
              <a:gd name="connsiteX32" fmla="*/ 1905000 w 6628554"/>
              <a:gd name="connsiteY32" fmla="*/ 350520 h 2636520"/>
              <a:gd name="connsiteX33" fmla="*/ 1752600 w 6628554"/>
              <a:gd name="connsiteY33" fmla="*/ 411480 h 2636520"/>
              <a:gd name="connsiteX34" fmla="*/ 1287780 w 6628554"/>
              <a:gd name="connsiteY34" fmla="*/ 845820 h 2636520"/>
              <a:gd name="connsiteX35" fmla="*/ 1211580 w 6628554"/>
              <a:gd name="connsiteY35" fmla="*/ 1120140 h 2636520"/>
              <a:gd name="connsiteX36" fmla="*/ 1013460 w 6628554"/>
              <a:gd name="connsiteY36" fmla="*/ 1280160 h 2636520"/>
              <a:gd name="connsiteX37" fmla="*/ 922020 w 6628554"/>
              <a:gd name="connsiteY37" fmla="*/ 1363980 h 2636520"/>
              <a:gd name="connsiteX38" fmla="*/ 784860 w 6628554"/>
              <a:gd name="connsiteY38" fmla="*/ 1623060 h 2636520"/>
              <a:gd name="connsiteX39" fmla="*/ 563880 w 6628554"/>
              <a:gd name="connsiteY39" fmla="*/ 1623060 h 2636520"/>
              <a:gd name="connsiteX40" fmla="*/ 419100 w 6628554"/>
              <a:gd name="connsiteY40" fmla="*/ 1623060 h 2636520"/>
              <a:gd name="connsiteX41" fmla="*/ 213360 w 6628554"/>
              <a:gd name="connsiteY41" fmla="*/ 1760220 h 2636520"/>
              <a:gd name="connsiteX0" fmla="*/ 213360 w 7084907"/>
              <a:gd name="connsiteY0" fmla="*/ 2564553 h 3440853"/>
              <a:gd name="connsiteX1" fmla="*/ 259080 w 7084907"/>
              <a:gd name="connsiteY1" fmla="*/ 2716953 h 3440853"/>
              <a:gd name="connsiteX2" fmla="*/ 335280 w 7084907"/>
              <a:gd name="connsiteY2" fmla="*/ 2876973 h 3440853"/>
              <a:gd name="connsiteX3" fmla="*/ 358140 w 7084907"/>
              <a:gd name="connsiteY3" fmla="*/ 3006513 h 3440853"/>
              <a:gd name="connsiteX4" fmla="*/ 274320 w 7084907"/>
              <a:gd name="connsiteY4" fmla="*/ 3090333 h 3440853"/>
              <a:gd name="connsiteX5" fmla="*/ 152400 w 7084907"/>
              <a:gd name="connsiteY5" fmla="*/ 2983653 h 3440853"/>
              <a:gd name="connsiteX6" fmla="*/ 137160 w 7084907"/>
              <a:gd name="connsiteY6" fmla="*/ 2983653 h 3440853"/>
              <a:gd name="connsiteX7" fmla="*/ 91440 w 7084907"/>
              <a:gd name="connsiteY7" fmla="*/ 3143673 h 3440853"/>
              <a:gd name="connsiteX8" fmla="*/ 0 w 7084907"/>
              <a:gd name="connsiteY8" fmla="*/ 3311313 h 3440853"/>
              <a:gd name="connsiteX9" fmla="*/ 205740 w 7084907"/>
              <a:gd name="connsiteY9" fmla="*/ 3395133 h 3440853"/>
              <a:gd name="connsiteX10" fmla="*/ 655320 w 7084907"/>
              <a:gd name="connsiteY10" fmla="*/ 3440853 h 3440853"/>
              <a:gd name="connsiteX11" fmla="*/ 1815253 w 7084907"/>
              <a:gd name="connsiteY11" fmla="*/ 3208020 h 3440853"/>
              <a:gd name="connsiteX12" fmla="*/ 2693246 w 7084907"/>
              <a:gd name="connsiteY12" fmla="*/ 3119120 h 3440853"/>
              <a:gd name="connsiteX13" fmla="*/ 2974340 w 7084907"/>
              <a:gd name="connsiteY13" fmla="*/ 3030219 h 3440853"/>
              <a:gd name="connsiteX14" fmla="*/ 3219027 w 7084907"/>
              <a:gd name="connsiteY14" fmla="*/ 3103880 h 3440853"/>
              <a:gd name="connsiteX15" fmla="*/ 3782060 w 7084907"/>
              <a:gd name="connsiteY15" fmla="*/ 3015826 h 3440853"/>
              <a:gd name="connsiteX16" fmla="*/ 4179147 w 7084907"/>
              <a:gd name="connsiteY16" fmla="*/ 3136899 h 3440853"/>
              <a:gd name="connsiteX17" fmla="*/ 4665133 w 7084907"/>
              <a:gd name="connsiteY17" fmla="*/ 3101340 h 3440853"/>
              <a:gd name="connsiteX18" fmla="*/ 4977553 w 7084907"/>
              <a:gd name="connsiteY18" fmla="*/ 2941320 h 3440853"/>
              <a:gd name="connsiteX19" fmla="*/ 5442373 w 7084907"/>
              <a:gd name="connsiteY19" fmla="*/ 2879513 h 3440853"/>
              <a:gd name="connsiteX20" fmla="*/ 5830993 w 7084907"/>
              <a:gd name="connsiteY20" fmla="*/ 2707640 h 3440853"/>
              <a:gd name="connsiteX21" fmla="*/ 5952913 w 7084907"/>
              <a:gd name="connsiteY21" fmla="*/ 2480733 h 3440853"/>
              <a:gd name="connsiteX22" fmla="*/ 6238240 w 7084907"/>
              <a:gd name="connsiteY22" fmla="*/ 2463800 h 3440853"/>
              <a:gd name="connsiteX23" fmla="*/ 6628554 w 7084907"/>
              <a:gd name="connsiteY23" fmla="*/ 1747520 h 3440853"/>
              <a:gd name="connsiteX24" fmla="*/ 2567940 w 7084907"/>
              <a:gd name="connsiteY24" fmla="*/ 1413933 h 3440853"/>
              <a:gd name="connsiteX25" fmla="*/ 2682240 w 7084907"/>
              <a:gd name="connsiteY25" fmla="*/ 1261533 h 3440853"/>
              <a:gd name="connsiteX26" fmla="*/ 3063240 w 7084907"/>
              <a:gd name="connsiteY26" fmla="*/ 1154853 h 3440853"/>
              <a:gd name="connsiteX27" fmla="*/ 3086100 w 7084907"/>
              <a:gd name="connsiteY27" fmla="*/ 1025313 h 3440853"/>
              <a:gd name="connsiteX28" fmla="*/ 7084907 w 7084907"/>
              <a:gd name="connsiteY28" fmla="*/ 0 h 3440853"/>
              <a:gd name="connsiteX29" fmla="*/ 2484120 w 7084907"/>
              <a:gd name="connsiteY29" fmla="*/ 987213 h 3440853"/>
              <a:gd name="connsiteX30" fmla="*/ 2209800 w 7084907"/>
              <a:gd name="connsiteY30" fmla="*/ 994833 h 3440853"/>
              <a:gd name="connsiteX31" fmla="*/ 2095500 w 7084907"/>
              <a:gd name="connsiteY31" fmla="*/ 1017693 h 3440853"/>
              <a:gd name="connsiteX32" fmla="*/ 1905000 w 7084907"/>
              <a:gd name="connsiteY32" fmla="*/ 1154853 h 3440853"/>
              <a:gd name="connsiteX33" fmla="*/ 1752600 w 7084907"/>
              <a:gd name="connsiteY33" fmla="*/ 1215813 h 3440853"/>
              <a:gd name="connsiteX34" fmla="*/ 1287780 w 7084907"/>
              <a:gd name="connsiteY34" fmla="*/ 1650153 h 3440853"/>
              <a:gd name="connsiteX35" fmla="*/ 1211580 w 7084907"/>
              <a:gd name="connsiteY35" fmla="*/ 1924473 h 3440853"/>
              <a:gd name="connsiteX36" fmla="*/ 1013460 w 7084907"/>
              <a:gd name="connsiteY36" fmla="*/ 2084493 h 3440853"/>
              <a:gd name="connsiteX37" fmla="*/ 922020 w 7084907"/>
              <a:gd name="connsiteY37" fmla="*/ 2168313 h 3440853"/>
              <a:gd name="connsiteX38" fmla="*/ 784860 w 7084907"/>
              <a:gd name="connsiteY38" fmla="*/ 2427393 h 3440853"/>
              <a:gd name="connsiteX39" fmla="*/ 563880 w 7084907"/>
              <a:gd name="connsiteY39" fmla="*/ 2427393 h 3440853"/>
              <a:gd name="connsiteX40" fmla="*/ 419100 w 7084907"/>
              <a:gd name="connsiteY40" fmla="*/ 2427393 h 3440853"/>
              <a:gd name="connsiteX41" fmla="*/ 213360 w 7084907"/>
              <a:gd name="connsiteY41" fmla="*/ 2564553 h 3440853"/>
              <a:gd name="connsiteX0" fmla="*/ 213360 w 7084907"/>
              <a:gd name="connsiteY0" fmla="*/ 2564553 h 3440853"/>
              <a:gd name="connsiteX1" fmla="*/ 259080 w 7084907"/>
              <a:gd name="connsiteY1" fmla="*/ 2716953 h 3440853"/>
              <a:gd name="connsiteX2" fmla="*/ 335280 w 7084907"/>
              <a:gd name="connsiteY2" fmla="*/ 2876973 h 3440853"/>
              <a:gd name="connsiteX3" fmla="*/ 358140 w 7084907"/>
              <a:gd name="connsiteY3" fmla="*/ 3006513 h 3440853"/>
              <a:gd name="connsiteX4" fmla="*/ 274320 w 7084907"/>
              <a:gd name="connsiteY4" fmla="*/ 3090333 h 3440853"/>
              <a:gd name="connsiteX5" fmla="*/ 152400 w 7084907"/>
              <a:gd name="connsiteY5" fmla="*/ 2983653 h 3440853"/>
              <a:gd name="connsiteX6" fmla="*/ 137160 w 7084907"/>
              <a:gd name="connsiteY6" fmla="*/ 2983653 h 3440853"/>
              <a:gd name="connsiteX7" fmla="*/ 91440 w 7084907"/>
              <a:gd name="connsiteY7" fmla="*/ 3143673 h 3440853"/>
              <a:gd name="connsiteX8" fmla="*/ 0 w 7084907"/>
              <a:gd name="connsiteY8" fmla="*/ 3311313 h 3440853"/>
              <a:gd name="connsiteX9" fmla="*/ 205740 w 7084907"/>
              <a:gd name="connsiteY9" fmla="*/ 3395133 h 3440853"/>
              <a:gd name="connsiteX10" fmla="*/ 655320 w 7084907"/>
              <a:gd name="connsiteY10" fmla="*/ 3440853 h 3440853"/>
              <a:gd name="connsiteX11" fmla="*/ 1815253 w 7084907"/>
              <a:gd name="connsiteY11" fmla="*/ 3208020 h 3440853"/>
              <a:gd name="connsiteX12" fmla="*/ 2693246 w 7084907"/>
              <a:gd name="connsiteY12" fmla="*/ 3119120 h 3440853"/>
              <a:gd name="connsiteX13" fmla="*/ 2974340 w 7084907"/>
              <a:gd name="connsiteY13" fmla="*/ 3030219 h 3440853"/>
              <a:gd name="connsiteX14" fmla="*/ 3219027 w 7084907"/>
              <a:gd name="connsiteY14" fmla="*/ 3103880 h 3440853"/>
              <a:gd name="connsiteX15" fmla="*/ 3782060 w 7084907"/>
              <a:gd name="connsiteY15" fmla="*/ 3015826 h 3440853"/>
              <a:gd name="connsiteX16" fmla="*/ 4179147 w 7084907"/>
              <a:gd name="connsiteY16" fmla="*/ 3136899 h 3440853"/>
              <a:gd name="connsiteX17" fmla="*/ 4665133 w 7084907"/>
              <a:gd name="connsiteY17" fmla="*/ 3101340 h 3440853"/>
              <a:gd name="connsiteX18" fmla="*/ 4977553 w 7084907"/>
              <a:gd name="connsiteY18" fmla="*/ 2941320 h 3440853"/>
              <a:gd name="connsiteX19" fmla="*/ 5442373 w 7084907"/>
              <a:gd name="connsiteY19" fmla="*/ 2879513 h 3440853"/>
              <a:gd name="connsiteX20" fmla="*/ 5830993 w 7084907"/>
              <a:gd name="connsiteY20" fmla="*/ 2707640 h 3440853"/>
              <a:gd name="connsiteX21" fmla="*/ 5952913 w 7084907"/>
              <a:gd name="connsiteY21" fmla="*/ 2480733 h 3440853"/>
              <a:gd name="connsiteX22" fmla="*/ 6238240 w 7084907"/>
              <a:gd name="connsiteY22" fmla="*/ 2463800 h 3440853"/>
              <a:gd name="connsiteX23" fmla="*/ 6628554 w 7084907"/>
              <a:gd name="connsiteY23" fmla="*/ 1747520 h 3440853"/>
              <a:gd name="connsiteX24" fmla="*/ 2567940 w 7084907"/>
              <a:gd name="connsiteY24" fmla="*/ 1413933 h 3440853"/>
              <a:gd name="connsiteX25" fmla="*/ 2682240 w 7084907"/>
              <a:gd name="connsiteY25" fmla="*/ 1261533 h 3440853"/>
              <a:gd name="connsiteX26" fmla="*/ 3063240 w 7084907"/>
              <a:gd name="connsiteY26" fmla="*/ 1154853 h 3440853"/>
              <a:gd name="connsiteX27" fmla="*/ 7023100 w 7084907"/>
              <a:gd name="connsiteY27" fmla="*/ 144780 h 3440853"/>
              <a:gd name="connsiteX28" fmla="*/ 7084907 w 7084907"/>
              <a:gd name="connsiteY28" fmla="*/ 0 h 3440853"/>
              <a:gd name="connsiteX29" fmla="*/ 2484120 w 7084907"/>
              <a:gd name="connsiteY29" fmla="*/ 987213 h 3440853"/>
              <a:gd name="connsiteX30" fmla="*/ 2209800 w 7084907"/>
              <a:gd name="connsiteY30" fmla="*/ 994833 h 3440853"/>
              <a:gd name="connsiteX31" fmla="*/ 2095500 w 7084907"/>
              <a:gd name="connsiteY31" fmla="*/ 1017693 h 3440853"/>
              <a:gd name="connsiteX32" fmla="*/ 1905000 w 7084907"/>
              <a:gd name="connsiteY32" fmla="*/ 1154853 h 3440853"/>
              <a:gd name="connsiteX33" fmla="*/ 1752600 w 7084907"/>
              <a:gd name="connsiteY33" fmla="*/ 1215813 h 3440853"/>
              <a:gd name="connsiteX34" fmla="*/ 1287780 w 7084907"/>
              <a:gd name="connsiteY34" fmla="*/ 1650153 h 3440853"/>
              <a:gd name="connsiteX35" fmla="*/ 1211580 w 7084907"/>
              <a:gd name="connsiteY35" fmla="*/ 1924473 h 3440853"/>
              <a:gd name="connsiteX36" fmla="*/ 1013460 w 7084907"/>
              <a:gd name="connsiteY36" fmla="*/ 2084493 h 3440853"/>
              <a:gd name="connsiteX37" fmla="*/ 922020 w 7084907"/>
              <a:gd name="connsiteY37" fmla="*/ 2168313 h 3440853"/>
              <a:gd name="connsiteX38" fmla="*/ 784860 w 7084907"/>
              <a:gd name="connsiteY38" fmla="*/ 2427393 h 3440853"/>
              <a:gd name="connsiteX39" fmla="*/ 563880 w 7084907"/>
              <a:gd name="connsiteY39" fmla="*/ 2427393 h 3440853"/>
              <a:gd name="connsiteX40" fmla="*/ 419100 w 7084907"/>
              <a:gd name="connsiteY40" fmla="*/ 2427393 h 3440853"/>
              <a:gd name="connsiteX41" fmla="*/ 213360 w 7084907"/>
              <a:gd name="connsiteY41" fmla="*/ 2564553 h 3440853"/>
              <a:gd name="connsiteX0" fmla="*/ 213360 w 7178040"/>
              <a:gd name="connsiteY0" fmla="*/ 2564553 h 3440853"/>
              <a:gd name="connsiteX1" fmla="*/ 259080 w 7178040"/>
              <a:gd name="connsiteY1" fmla="*/ 2716953 h 3440853"/>
              <a:gd name="connsiteX2" fmla="*/ 335280 w 7178040"/>
              <a:gd name="connsiteY2" fmla="*/ 2876973 h 3440853"/>
              <a:gd name="connsiteX3" fmla="*/ 358140 w 7178040"/>
              <a:gd name="connsiteY3" fmla="*/ 3006513 h 3440853"/>
              <a:gd name="connsiteX4" fmla="*/ 274320 w 7178040"/>
              <a:gd name="connsiteY4" fmla="*/ 3090333 h 3440853"/>
              <a:gd name="connsiteX5" fmla="*/ 152400 w 7178040"/>
              <a:gd name="connsiteY5" fmla="*/ 2983653 h 3440853"/>
              <a:gd name="connsiteX6" fmla="*/ 137160 w 7178040"/>
              <a:gd name="connsiteY6" fmla="*/ 2983653 h 3440853"/>
              <a:gd name="connsiteX7" fmla="*/ 91440 w 7178040"/>
              <a:gd name="connsiteY7" fmla="*/ 3143673 h 3440853"/>
              <a:gd name="connsiteX8" fmla="*/ 0 w 7178040"/>
              <a:gd name="connsiteY8" fmla="*/ 3311313 h 3440853"/>
              <a:gd name="connsiteX9" fmla="*/ 205740 w 7178040"/>
              <a:gd name="connsiteY9" fmla="*/ 3395133 h 3440853"/>
              <a:gd name="connsiteX10" fmla="*/ 655320 w 7178040"/>
              <a:gd name="connsiteY10" fmla="*/ 3440853 h 3440853"/>
              <a:gd name="connsiteX11" fmla="*/ 1815253 w 7178040"/>
              <a:gd name="connsiteY11" fmla="*/ 3208020 h 3440853"/>
              <a:gd name="connsiteX12" fmla="*/ 2693246 w 7178040"/>
              <a:gd name="connsiteY12" fmla="*/ 3119120 h 3440853"/>
              <a:gd name="connsiteX13" fmla="*/ 2974340 w 7178040"/>
              <a:gd name="connsiteY13" fmla="*/ 3030219 h 3440853"/>
              <a:gd name="connsiteX14" fmla="*/ 3219027 w 7178040"/>
              <a:gd name="connsiteY14" fmla="*/ 3103880 h 3440853"/>
              <a:gd name="connsiteX15" fmla="*/ 3782060 w 7178040"/>
              <a:gd name="connsiteY15" fmla="*/ 3015826 h 3440853"/>
              <a:gd name="connsiteX16" fmla="*/ 4179147 w 7178040"/>
              <a:gd name="connsiteY16" fmla="*/ 3136899 h 3440853"/>
              <a:gd name="connsiteX17" fmla="*/ 4665133 w 7178040"/>
              <a:gd name="connsiteY17" fmla="*/ 3101340 h 3440853"/>
              <a:gd name="connsiteX18" fmla="*/ 4977553 w 7178040"/>
              <a:gd name="connsiteY18" fmla="*/ 2941320 h 3440853"/>
              <a:gd name="connsiteX19" fmla="*/ 5442373 w 7178040"/>
              <a:gd name="connsiteY19" fmla="*/ 2879513 h 3440853"/>
              <a:gd name="connsiteX20" fmla="*/ 5830993 w 7178040"/>
              <a:gd name="connsiteY20" fmla="*/ 2707640 h 3440853"/>
              <a:gd name="connsiteX21" fmla="*/ 5952913 w 7178040"/>
              <a:gd name="connsiteY21" fmla="*/ 2480733 h 3440853"/>
              <a:gd name="connsiteX22" fmla="*/ 6238240 w 7178040"/>
              <a:gd name="connsiteY22" fmla="*/ 2463800 h 3440853"/>
              <a:gd name="connsiteX23" fmla="*/ 6628554 w 7178040"/>
              <a:gd name="connsiteY23" fmla="*/ 1747520 h 3440853"/>
              <a:gd name="connsiteX24" fmla="*/ 2567940 w 7178040"/>
              <a:gd name="connsiteY24" fmla="*/ 1413933 h 3440853"/>
              <a:gd name="connsiteX25" fmla="*/ 2682240 w 7178040"/>
              <a:gd name="connsiteY25" fmla="*/ 1261533 h 3440853"/>
              <a:gd name="connsiteX26" fmla="*/ 7178040 w 7178040"/>
              <a:gd name="connsiteY26" fmla="*/ 121920 h 3440853"/>
              <a:gd name="connsiteX27" fmla="*/ 7023100 w 7178040"/>
              <a:gd name="connsiteY27" fmla="*/ 144780 h 3440853"/>
              <a:gd name="connsiteX28" fmla="*/ 7084907 w 7178040"/>
              <a:gd name="connsiteY28" fmla="*/ 0 h 3440853"/>
              <a:gd name="connsiteX29" fmla="*/ 2484120 w 7178040"/>
              <a:gd name="connsiteY29" fmla="*/ 987213 h 3440853"/>
              <a:gd name="connsiteX30" fmla="*/ 2209800 w 7178040"/>
              <a:gd name="connsiteY30" fmla="*/ 994833 h 3440853"/>
              <a:gd name="connsiteX31" fmla="*/ 2095500 w 7178040"/>
              <a:gd name="connsiteY31" fmla="*/ 1017693 h 3440853"/>
              <a:gd name="connsiteX32" fmla="*/ 1905000 w 7178040"/>
              <a:gd name="connsiteY32" fmla="*/ 1154853 h 3440853"/>
              <a:gd name="connsiteX33" fmla="*/ 1752600 w 7178040"/>
              <a:gd name="connsiteY33" fmla="*/ 1215813 h 3440853"/>
              <a:gd name="connsiteX34" fmla="*/ 1287780 w 7178040"/>
              <a:gd name="connsiteY34" fmla="*/ 1650153 h 3440853"/>
              <a:gd name="connsiteX35" fmla="*/ 1211580 w 7178040"/>
              <a:gd name="connsiteY35" fmla="*/ 1924473 h 3440853"/>
              <a:gd name="connsiteX36" fmla="*/ 1013460 w 7178040"/>
              <a:gd name="connsiteY36" fmla="*/ 2084493 h 3440853"/>
              <a:gd name="connsiteX37" fmla="*/ 922020 w 7178040"/>
              <a:gd name="connsiteY37" fmla="*/ 2168313 h 3440853"/>
              <a:gd name="connsiteX38" fmla="*/ 784860 w 7178040"/>
              <a:gd name="connsiteY38" fmla="*/ 2427393 h 3440853"/>
              <a:gd name="connsiteX39" fmla="*/ 563880 w 7178040"/>
              <a:gd name="connsiteY39" fmla="*/ 2427393 h 3440853"/>
              <a:gd name="connsiteX40" fmla="*/ 419100 w 7178040"/>
              <a:gd name="connsiteY40" fmla="*/ 2427393 h 3440853"/>
              <a:gd name="connsiteX41" fmla="*/ 213360 w 7178040"/>
              <a:gd name="connsiteY41" fmla="*/ 2564553 h 3440853"/>
              <a:gd name="connsiteX0" fmla="*/ 213360 w 7482840"/>
              <a:gd name="connsiteY0" fmla="*/ 2564553 h 3440853"/>
              <a:gd name="connsiteX1" fmla="*/ 259080 w 7482840"/>
              <a:gd name="connsiteY1" fmla="*/ 2716953 h 3440853"/>
              <a:gd name="connsiteX2" fmla="*/ 335280 w 7482840"/>
              <a:gd name="connsiteY2" fmla="*/ 2876973 h 3440853"/>
              <a:gd name="connsiteX3" fmla="*/ 358140 w 7482840"/>
              <a:gd name="connsiteY3" fmla="*/ 3006513 h 3440853"/>
              <a:gd name="connsiteX4" fmla="*/ 274320 w 7482840"/>
              <a:gd name="connsiteY4" fmla="*/ 3090333 h 3440853"/>
              <a:gd name="connsiteX5" fmla="*/ 152400 w 7482840"/>
              <a:gd name="connsiteY5" fmla="*/ 2983653 h 3440853"/>
              <a:gd name="connsiteX6" fmla="*/ 137160 w 7482840"/>
              <a:gd name="connsiteY6" fmla="*/ 2983653 h 3440853"/>
              <a:gd name="connsiteX7" fmla="*/ 91440 w 7482840"/>
              <a:gd name="connsiteY7" fmla="*/ 3143673 h 3440853"/>
              <a:gd name="connsiteX8" fmla="*/ 0 w 7482840"/>
              <a:gd name="connsiteY8" fmla="*/ 3311313 h 3440853"/>
              <a:gd name="connsiteX9" fmla="*/ 205740 w 7482840"/>
              <a:gd name="connsiteY9" fmla="*/ 3395133 h 3440853"/>
              <a:gd name="connsiteX10" fmla="*/ 655320 w 7482840"/>
              <a:gd name="connsiteY10" fmla="*/ 3440853 h 3440853"/>
              <a:gd name="connsiteX11" fmla="*/ 1815253 w 7482840"/>
              <a:gd name="connsiteY11" fmla="*/ 3208020 h 3440853"/>
              <a:gd name="connsiteX12" fmla="*/ 2693246 w 7482840"/>
              <a:gd name="connsiteY12" fmla="*/ 3119120 h 3440853"/>
              <a:gd name="connsiteX13" fmla="*/ 2974340 w 7482840"/>
              <a:gd name="connsiteY13" fmla="*/ 3030219 h 3440853"/>
              <a:gd name="connsiteX14" fmla="*/ 3219027 w 7482840"/>
              <a:gd name="connsiteY14" fmla="*/ 3103880 h 3440853"/>
              <a:gd name="connsiteX15" fmla="*/ 3782060 w 7482840"/>
              <a:gd name="connsiteY15" fmla="*/ 3015826 h 3440853"/>
              <a:gd name="connsiteX16" fmla="*/ 4179147 w 7482840"/>
              <a:gd name="connsiteY16" fmla="*/ 3136899 h 3440853"/>
              <a:gd name="connsiteX17" fmla="*/ 4665133 w 7482840"/>
              <a:gd name="connsiteY17" fmla="*/ 3101340 h 3440853"/>
              <a:gd name="connsiteX18" fmla="*/ 4977553 w 7482840"/>
              <a:gd name="connsiteY18" fmla="*/ 2941320 h 3440853"/>
              <a:gd name="connsiteX19" fmla="*/ 5442373 w 7482840"/>
              <a:gd name="connsiteY19" fmla="*/ 2879513 h 3440853"/>
              <a:gd name="connsiteX20" fmla="*/ 5830993 w 7482840"/>
              <a:gd name="connsiteY20" fmla="*/ 2707640 h 3440853"/>
              <a:gd name="connsiteX21" fmla="*/ 5952913 w 7482840"/>
              <a:gd name="connsiteY21" fmla="*/ 2480733 h 3440853"/>
              <a:gd name="connsiteX22" fmla="*/ 6238240 w 7482840"/>
              <a:gd name="connsiteY22" fmla="*/ 2463800 h 3440853"/>
              <a:gd name="connsiteX23" fmla="*/ 6628554 w 7482840"/>
              <a:gd name="connsiteY23" fmla="*/ 1747520 h 3440853"/>
              <a:gd name="connsiteX24" fmla="*/ 2567940 w 7482840"/>
              <a:gd name="connsiteY24" fmla="*/ 1413933 h 3440853"/>
              <a:gd name="connsiteX25" fmla="*/ 7482840 w 7482840"/>
              <a:gd name="connsiteY25" fmla="*/ 550333 h 3440853"/>
              <a:gd name="connsiteX26" fmla="*/ 7178040 w 7482840"/>
              <a:gd name="connsiteY26" fmla="*/ 121920 h 3440853"/>
              <a:gd name="connsiteX27" fmla="*/ 7023100 w 7482840"/>
              <a:gd name="connsiteY27" fmla="*/ 144780 h 3440853"/>
              <a:gd name="connsiteX28" fmla="*/ 7084907 w 7482840"/>
              <a:gd name="connsiteY28" fmla="*/ 0 h 3440853"/>
              <a:gd name="connsiteX29" fmla="*/ 2484120 w 7482840"/>
              <a:gd name="connsiteY29" fmla="*/ 987213 h 3440853"/>
              <a:gd name="connsiteX30" fmla="*/ 2209800 w 7482840"/>
              <a:gd name="connsiteY30" fmla="*/ 994833 h 3440853"/>
              <a:gd name="connsiteX31" fmla="*/ 2095500 w 7482840"/>
              <a:gd name="connsiteY31" fmla="*/ 1017693 h 3440853"/>
              <a:gd name="connsiteX32" fmla="*/ 1905000 w 7482840"/>
              <a:gd name="connsiteY32" fmla="*/ 1154853 h 3440853"/>
              <a:gd name="connsiteX33" fmla="*/ 1752600 w 7482840"/>
              <a:gd name="connsiteY33" fmla="*/ 1215813 h 3440853"/>
              <a:gd name="connsiteX34" fmla="*/ 1287780 w 7482840"/>
              <a:gd name="connsiteY34" fmla="*/ 1650153 h 3440853"/>
              <a:gd name="connsiteX35" fmla="*/ 1211580 w 7482840"/>
              <a:gd name="connsiteY35" fmla="*/ 1924473 h 3440853"/>
              <a:gd name="connsiteX36" fmla="*/ 1013460 w 7482840"/>
              <a:gd name="connsiteY36" fmla="*/ 2084493 h 3440853"/>
              <a:gd name="connsiteX37" fmla="*/ 922020 w 7482840"/>
              <a:gd name="connsiteY37" fmla="*/ 2168313 h 3440853"/>
              <a:gd name="connsiteX38" fmla="*/ 784860 w 7482840"/>
              <a:gd name="connsiteY38" fmla="*/ 2427393 h 3440853"/>
              <a:gd name="connsiteX39" fmla="*/ 563880 w 7482840"/>
              <a:gd name="connsiteY39" fmla="*/ 2427393 h 3440853"/>
              <a:gd name="connsiteX40" fmla="*/ 419100 w 7482840"/>
              <a:gd name="connsiteY40" fmla="*/ 2427393 h 3440853"/>
              <a:gd name="connsiteX41" fmla="*/ 213360 w 7482840"/>
              <a:gd name="connsiteY41" fmla="*/ 2564553 h 3440853"/>
              <a:gd name="connsiteX0" fmla="*/ 213360 w 7732606"/>
              <a:gd name="connsiteY0" fmla="*/ 2564553 h 3440853"/>
              <a:gd name="connsiteX1" fmla="*/ 259080 w 7732606"/>
              <a:gd name="connsiteY1" fmla="*/ 2716953 h 3440853"/>
              <a:gd name="connsiteX2" fmla="*/ 335280 w 7732606"/>
              <a:gd name="connsiteY2" fmla="*/ 2876973 h 3440853"/>
              <a:gd name="connsiteX3" fmla="*/ 358140 w 7732606"/>
              <a:gd name="connsiteY3" fmla="*/ 3006513 h 3440853"/>
              <a:gd name="connsiteX4" fmla="*/ 274320 w 7732606"/>
              <a:gd name="connsiteY4" fmla="*/ 3090333 h 3440853"/>
              <a:gd name="connsiteX5" fmla="*/ 152400 w 7732606"/>
              <a:gd name="connsiteY5" fmla="*/ 2983653 h 3440853"/>
              <a:gd name="connsiteX6" fmla="*/ 137160 w 7732606"/>
              <a:gd name="connsiteY6" fmla="*/ 2983653 h 3440853"/>
              <a:gd name="connsiteX7" fmla="*/ 91440 w 7732606"/>
              <a:gd name="connsiteY7" fmla="*/ 3143673 h 3440853"/>
              <a:gd name="connsiteX8" fmla="*/ 0 w 7732606"/>
              <a:gd name="connsiteY8" fmla="*/ 3311313 h 3440853"/>
              <a:gd name="connsiteX9" fmla="*/ 205740 w 7732606"/>
              <a:gd name="connsiteY9" fmla="*/ 3395133 h 3440853"/>
              <a:gd name="connsiteX10" fmla="*/ 655320 w 7732606"/>
              <a:gd name="connsiteY10" fmla="*/ 3440853 h 3440853"/>
              <a:gd name="connsiteX11" fmla="*/ 1815253 w 7732606"/>
              <a:gd name="connsiteY11" fmla="*/ 3208020 h 3440853"/>
              <a:gd name="connsiteX12" fmla="*/ 2693246 w 7732606"/>
              <a:gd name="connsiteY12" fmla="*/ 3119120 h 3440853"/>
              <a:gd name="connsiteX13" fmla="*/ 2974340 w 7732606"/>
              <a:gd name="connsiteY13" fmla="*/ 3030219 h 3440853"/>
              <a:gd name="connsiteX14" fmla="*/ 3219027 w 7732606"/>
              <a:gd name="connsiteY14" fmla="*/ 3103880 h 3440853"/>
              <a:gd name="connsiteX15" fmla="*/ 3782060 w 7732606"/>
              <a:gd name="connsiteY15" fmla="*/ 3015826 h 3440853"/>
              <a:gd name="connsiteX16" fmla="*/ 4179147 w 7732606"/>
              <a:gd name="connsiteY16" fmla="*/ 3136899 h 3440853"/>
              <a:gd name="connsiteX17" fmla="*/ 4665133 w 7732606"/>
              <a:gd name="connsiteY17" fmla="*/ 3101340 h 3440853"/>
              <a:gd name="connsiteX18" fmla="*/ 4977553 w 7732606"/>
              <a:gd name="connsiteY18" fmla="*/ 2941320 h 3440853"/>
              <a:gd name="connsiteX19" fmla="*/ 5442373 w 7732606"/>
              <a:gd name="connsiteY19" fmla="*/ 2879513 h 3440853"/>
              <a:gd name="connsiteX20" fmla="*/ 5830993 w 7732606"/>
              <a:gd name="connsiteY20" fmla="*/ 2707640 h 3440853"/>
              <a:gd name="connsiteX21" fmla="*/ 5952913 w 7732606"/>
              <a:gd name="connsiteY21" fmla="*/ 2480733 h 3440853"/>
              <a:gd name="connsiteX22" fmla="*/ 6238240 w 7732606"/>
              <a:gd name="connsiteY22" fmla="*/ 2463800 h 3440853"/>
              <a:gd name="connsiteX23" fmla="*/ 6628554 w 7732606"/>
              <a:gd name="connsiteY23" fmla="*/ 1747520 h 3440853"/>
              <a:gd name="connsiteX24" fmla="*/ 7732606 w 7732606"/>
              <a:gd name="connsiteY24" fmla="*/ 999066 h 3440853"/>
              <a:gd name="connsiteX25" fmla="*/ 7482840 w 7732606"/>
              <a:gd name="connsiteY25" fmla="*/ 550333 h 3440853"/>
              <a:gd name="connsiteX26" fmla="*/ 7178040 w 7732606"/>
              <a:gd name="connsiteY26" fmla="*/ 121920 h 3440853"/>
              <a:gd name="connsiteX27" fmla="*/ 7023100 w 7732606"/>
              <a:gd name="connsiteY27" fmla="*/ 144780 h 3440853"/>
              <a:gd name="connsiteX28" fmla="*/ 7084907 w 7732606"/>
              <a:gd name="connsiteY28" fmla="*/ 0 h 3440853"/>
              <a:gd name="connsiteX29" fmla="*/ 2484120 w 7732606"/>
              <a:gd name="connsiteY29" fmla="*/ 987213 h 3440853"/>
              <a:gd name="connsiteX30" fmla="*/ 2209800 w 7732606"/>
              <a:gd name="connsiteY30" fmla="*/ 994833 h 3440853"/>
              <a:gd name="connsiteX31" fmla="*/ 2095500 w 7732606"/>
              <a:gd name="connsiteY31" fmla="*/ 1017693 h 3440853"/>
              <a:gd name="connsiteX32" fmla="*/ 1905000 w 7732606"/>
              <a:gd name="connsiteY32" fmla="*/ 1154853 h 3440853"/>
              <a:gd name="connsiteX33" fmla="*/ 1752600 w 7732606"/>
              <a:gd name="connsiteY33" fmla="*/ 1215813 h 3440853"/>
              <a:gd name="connsiteX34" fmla="*/ 1287780 w 7732606"/>
              <a:gd name="connsiteY34" fmla="*/ 1650153 h 3440853"/>
              <a:gd name="connsiteX35" fmla="*/ 1211580 w 7732606"/>
              <a:gd name="connsiteY35" fmla="*/ 1924473 h 3440853"/>
              <a:gd name="connsiteX36" fmla="*/ 1013460 w 7732606"/>
              <a:gd name="connsiteY36" fmla="*/ 2084493 h 3440853"/>
              <a:gd name="connsiteX37" fmla="*/ 922020 w 7732606"/>
              <a:gd name="connsiteY37" fmla="*/ 2168313 h 3440853"/>
              <a:gd name="connsiteX38" fmla="*/ 784860 w 7732606"/>
              <a:gd name="connsiteY38" fmla="*/ 2427393 h 3440853"/>
              <a:gd name="connsiteX39" fmla="*/ 563880 w 7732606"/>
              <a:gd name="connsiteY39" fmla="*/ 2427393 h 3440853"/>
              <a:gd name="connsiteX40" fmla="*/ 419100 w 7732606"/>
              <a:gd name="connsiteY40" fmla="*/ 2427393 h 3440853"/>
              <a:gd name="connsiteX41" fmla="*/ 213360 w 7732606"/>
              <a:gd name="connsiteY41" fmla="*/ 2564553 h 3440853"/>
              <a:gd name="connsiteX0" fmla="*/ 213360 w 7732606"/>
              <a:gd name="connsiteY0" fmla="*/ 2564553 h 3440853"/>
              <a:gd name="connsiteX1" fmla="*/ 259080 w 7732606"/>
              <a:gd name="connsiteY1" fmla="*/ 2716953 h 3440853"/>
              <a:gd name="connsiteX2" fmla="*/ 335280 w 7732606"/>
              <a:gd name="connsiteY2" fmla="*/ 2876973 h 3440853"/>
              <a:gd name="connsiteX3" fmla="*/ 358140 w 7732606"/>
              <a:gd name="connsiteY3" fmla="*/ 3006513 h 3440853"/>
              <a:gd name="connsiteX4" fmla="*/ 274320 w 7732606"/>
              <a:gd name="connsiteY4" fmla="*/ 3090333 h 3440853"/>
              <a:gd name="connsiteX5" fmla="*/ 152400 w 7732606"/>
              <a:gd name="connsiteY5" fmla="*/ 2983653 h 3440853"/>
              <a:gd name="connsiteX6" fmla="*/ 137160 w 7732606"/>
              <a:gd name="connsiteY6" fmla="*/ 2983653 h 3440853"/>
              <a:gd name="connsiteX7" fmla="*/ 91440 w 7732606"/>
              <a:gd name="connsiteY7" fmla="*/ 3143673 h 3440853"/>
              <a:gd name="connsiteX8" fmla="*/ 0 w 7732606"/>
              <a:gd name="connsiteY8" fmla="*/ 3311313 h 3440853"/>
              <a:gd name="connsiteX9" fmla="*/ 205740 w 7732606"/>
              <a:gd name="connsiteY9" fmla="*/ 3395133 h 3440853"/>
              <a:gd name="connsiteX10" fmla="*/ 655320 w 7732606"/>
              <a:gd name="connsiteY10" fmla="*/ 3440853 h 3440853"/>
              <a:gd name="connsiteX11" fmla="*/ 1815253 w 7732606"/>
              <a:gd name="connsiteY11" fmla="*/ 3208020 h 3440853"/>
              <a:gd name="connsiteX12" fmla="*/ 2693246 w 7732606"/>
              <a:gd name="connsiteY12" fmla="*/ 3119120 h 3440853"/>
              <a:gd name="connsiteX13" fmla="*/ 2974340 w 7732606"/>
              <a:gd name="connsiteY13" fmla="*/ 3030219 h 3440853"/>
              <a:gd name="connsiteX14" fmla="*/ 3219027 w 7732606"/>
              <a:gd name="connsiteY14" fmla="*/ 3103880 h 3440853"/>
              <a:gd name="connsiteX15" fmla="*/ 3782060 w 7732606"/>
              <a:gd name="connsiteY15" fmla="*/ 3015826 h 3440853"/>
              <a:gd name="connsiteX16" fmla="*/ 4179147 w 7732606"/>
              <a:gd name="connsiteY16" fmla="*/ 3136899 h 3440853"/>
              <a:gd name="connsiteX17" fmla="*/ 4665133 w 7732606"/>
              <a:gd name="connsiteY17" fmla="*/ 3101340 h 3440853"/>
              <a:gd name="connsiteX18" fmla="*/ 4977553 w 7732606"/>
              <a:gd name="connsiteY18" fmla="*/ 2941320 h 3440853"/>
              <a:gd name="connsiteX19" fmla="*/ 5442373 w 7732606"/>
              <a:gd name="connsiteY19" fmla="*/ 2879513 h 3440853"/>
              <a:gd name="connsiteX20" fmla="*/ 5830993 w 7732606"/>
              <a:gd name="connsiteY20" fmla="*/ 2707640 h 3440853"/>
              <a:gd name="connsiteX21" fmla="*/ 5952913 w 7732606"/>
              <a:gd name="connsiteY21" fmla="*/ 2480733 h 3440853"/>
              <a:gd name="connsiteX22" fmla="*/ 6238240 w 7732606"/>
              <a:gd name="connsiteY22" fmla="*/ 2463800 h 3440853"/>
              <a:gd name="connsiteX23" fmla="*/ 6628554 w 7732606"/>
              <a:gd name="connsiteY23" fmla="*/ 1747520 h 3440853"/>
              <a:gd name="connsiteX24" fmla="*/ 7084904 w 7732606"/>
              <a:gd name="connsiteY24" fmla="*/ 1438047 h 3440853"/>
              <a:gd name="connsiteX25" fmla="*/ 7732606 w 7732606"/>
              <a:gd name="connsiteY25" fmla="*/ 999066 h 3440853"/>
              <a:gd name="connsiteX26" fmla="*/ 7482840 w 7732606"/>
              <a:gd name="connsiteY26" fmla="*/ 550333 h 3440853"/>
              <a:gd name="connsiteX27" fmla="*/ 7178040 w 7732606"/>
              <a:gd name="connsiteY27" fmla="*/ 121920 h 3440853"/>
              <a:gd name="connsiteX28" fmla="*/ 7023100 w 7732606"/>
              <a:gd name="connsiteY28" fmla="*/ 144780 h 3440853"/>
              <a:gd name="connsiteX29" fmla="*/ 7084907 w 7732606"/>
              <a:gd name="connsiteY29" fmla="*/ 0 h 3440853"/>
              <a:gd name="connsiteX30" fmla="*/ 2484120 w 7732606"/>
              <a:gd name="connsiteY30" fmla="*/ 987213 h 3440853"/>
              <a:gd name="connsiteX31" fmla="*/ 2209800 w 7732606"/>
              <a:gd name="connsiteY31" fmla="*/ 994833 h 3440853"/>
              <a:gd name="connsiteX32" fmla="*/ 2095500 w 7732606"/>
              <a:gd name="connsiteY32" fmla="*/ 1017693 h 3440853"/>
              <a:gd name="connsiteX33" fmla="*/ 1905000 w 7732606"/>
              <a:gd name="connsiteY33" fmla="*/ 1154853 h 3440853"/>
              <a:gd name="connsiteX34" fmla="*/ 1752600 w 7732606"/>
              <a:gd name="connsiteY34" fmla="*/ 1215813 h 3440853"/>
              <a:gd name="connsiteX35" fmla="*/ 1287780 w 7732606"/>
              <a:gd name="connsiteY35" fmla="*/ 1650153 h 3440853"/>
              <a:gd name="connsiteX36" fmla="*/ 1211580 w 7732606"/>
              <a:gd name="connsiteY36" fmla="*/ 1924473 h 3440853"/>
              <a:gd name="connsiteX37" fmla="*/ 1013460 w 7732606"/>
              <a:gd name="connsiteY37" fmla="*/ 2084493 h 3440853"/>
              <a:gd name="connsiteX38" fmla="*/ 922020 w 7732606"/>
              <a:gd name="connsiteY38" fmla="*/ 2168313 h 3440853"/>
              <a:gd name="connsiteX39" fmla="*/ 784860 w 7732606"/>
              <a:gd name="connsiteY39" fmla="*/ 2427393 h 3440853"/>
              <a:gd name="connsiteX40" fmla="*/ 563880 w 7732606"/>
              <a:gd name="connsiteY40" fmla="*/ 2427393 h 3440853"/>
              <a:gd name="connsiteX41" fmla="*/ 419100 w 7732606"/>
              <a:gd name="connsiteY41" fmla="*/ 2427393 h 3440853"/>
              <a:gd name="connsiteX42" fmla="*/ 213360 w 7732606"/>
              <a:gd name="connsiteY42" fmla="*/ 2564553 h 3440853"/>
              <a:gd name="connsiteX0" fmla="*/ 213360 w 7732606"/>
              <a:gd name="connsiteY0" fmla="*/ 2564553 h 3440853"/>
              <a:gd name="connsiteX1" fmla="*/ 259080 w 7732606"/>
              <a:gd name="connsiteY1" fmla="*/ 2716953 h 3440853"/>
              <a:gd name="connsiteX2" fmla="*/ 335280 w 7732606"/>
              <a:gd name="connsiteY2" fmla="*/ 2876973 h 3440853"/>
              <a:gd name="connsiteX3" fmla="*/ 358140 w 7732606"/>
              <a:gd name="connsiteY3" fmla="*/ 3006513 h 3440853"/>
              <a:gd name="connsiteX4" fmla="*/ 274320 w 7732606"/>
              <a:gd name="connsiteY4" fmla="*/ 3090333 h 3440853"/>
              <a:gd name="connsiteX5" fmla="*/ 152400 w 7732606"/>
              <a:gd name="connsiteY5" fmla="*/ 2983653 h 3440853"/>
              <a:gd name="connsiteX6" fmla="*/ 137160 w 7732606"/>
              <a:gd name="connsiteY6" fmla="*/ 2983653 h 3440853"/>
              <a:gd name="connsiteX7" fmla="*/ 91440 w 7732606"/>
              <a:gd name="connsiteY7" fmla="*/ 3143673 h 3440853"/>
              <a:gd name="connsiteX8" fmla="*/ 0 w 7732606"/>
              <a:gd name="connsiteY8" fmla="*/ 3311313 h 3440853"/>
              <a:gd name="connsiteX9" fmla="*/ 205740 w 7732606"/>
              <a:gd name="connsiteY9" fmla="*/ 3395133 h 3440853"/>
              <a:gd name="connsiteX10" fmla="*/ 655320 w 7732606"/>
              <a:gd name="connsiteY10" fmla="*/ 3440853 h 3440853"/>
              <a:gd name="connsiteX11" fmla="*/ 1815253 w 7732606"/>
              <a:gd name="connsiteY11" fmla="*/ 3208020 h 3440853"/>
              <a:gd name="connsiteX12" fmla="*/ 2693246 w 7732606"/>
              <a:gd name="connsiteY12" fmla="*/ 3119120 h 3440853"/>
              <a:gd name="connsiteX13" fmla="*/ 2974340 w 7732606"/>
              <a:gd name="connsiteY13" fmla="*/ 3030219 h 3440853"/>
              <a:gd name="connsiteX14" fmla="*/ 3219027 w 7732606"/>
              <a:gd name="connsiteY14" fmla="*/ 3103880 h 3440853"/>
              <a:gd name="connsiteX15" fmla="*/ 3782060 w 7732606"/>
              <a:gd name="connsiteY15" fmla="*/ 3015826 h 3440853"/>
              <a:gd name="connsiteX16" fmla="*/ 4179147 w 7732606"/>
              <a:gd name="connsiteY16" fmla="*/ 3136899 h 3440853"/>
              <a:gd name="connsiteX17" fmla="*/ 4665133 w 7732606"/>
              <a:gd name="connsiteY17" fmla="*/ 3101340 h 3440853"/>
              <a:gd name="connsiteX18" fmla="*/ 4977553 w 7732606"/>
              <a:gd name="connsiteY18" fmla="*/ 2941320 h 3440853"/>
              <a:gd name="connsiteX19" fmla="*/ 5442373 w 7732606"/>
              <a:gd name="connsiteY19" fmla="*/ 2879513 h 3440853"/>
              <a:gd name="connsiteX20" fmla="*/ 5830993 w 7732606"/>
              <a:gd name="connsiteY20" fmla="*/ 2707640 h 3440853"/>
              <a:gd name="connsiteX21" fmla="*/ 5952913 w 7732606"/>
              <a:gd name="connsiteY21" fmla="*/ 2480733 h 3440853"/>
              <a:gd name="connsiteX22" fmla="*/ 6238240 w 7732606"/>
              <a:gd name="connsiteY22" fmla="*/ 2463800 h 3440853"/>
              <a:gd name="connsiteX23" fmla="*/ 6628554 w 7732606"/>
              <a:gd name="connsiteY23" fmla="*/ 1747520 h 3440853"/>
              <a:gd name="connsiteX24" fmla="*/ 7051037 w 7732606"/>
              <a:gd name="connsiteY24" fmla="*/ 1336447 h 3440853"/>
              <a:gd name="connsiteX25" fmla="*/ 7732606 w 7732606"/>
              <a:gd name="connsiteY25" fmla="*/ 999066 h 3440853"/>
              <a:gd name="connsiteX26" fmla="*/ 7482840 w 7732606"/>
              <a:gd name="connsiteY26" fmla="*/ 550333 h 3440853"/>
              <a:gd name="connsiteX27" fmla="*/ 7178040 w 7732606"/>
              <a:gd name="connsiteY27" fmla="*/ 121920 h 3440853"/>
              <a:gd name="connsiteX28" fmla="*/ 7023100 w 7732606"/>
              <a:gd name="connsiteY28" fmla="*/ 144780 h 3440853"/>
              <a:gd name="connsiteX29" fmla="*/ 7084907 w 7732606"/>
              <a:gd name="connsiteY29" fmla="*/ 0 h 3440853"/>
              <a:gd name="connsiteX30" fmla="*/ 2484120 w 7732606"/>
              <a:gd name="connsiteY30" fmla="*/ 987213 h 3440853"/>
              <a:gd name="connsiteX31" fmla="*/ 2209800 w 7732606"/>
              <a:gd name="connsiteY31" fmla="*/ 994833 h 3440853"/>
              <a:gd name="connsiteX32" fmla="*/ 2095500 w 7732606"/>
              <a:gd name="connsiteY32" fmla="*/ 1017693 h 3440853"/>
              <a:gd name="connsiteX33" fmla="*/ 1905000 w 7732606"/>
              <a:gd name="connsiteY33" fmla="*/ 1154853 h 3440853"/>
              <a:gd name="connsiteX34" fmla="*/ 1752600 w 7732606"/>
              <a:gd name="connsiteY34" fmla="*/ 1215813 h 3440853"/>
              <a:gd name="connsiteX35" fmla="*/ 1287780 w 7732606"/>
              <a:gd name="connsiteY35" fmla="*/ 1650153 h 3440853"/>
              <a:gd name="connsiteX36" fmla="*/ 1211580 w 7732606"/>
              <a:gd name="connsiteY36" fmla="*/ 1924473 h 3440853"/>
              <a:gd name="connsiteX37" fmla="*/ 1013460 w 7732606"/>
              <a:gd name="connsiteY37" fmla="*/ 2084493 h 3440853"/>
              <a:gd name="connsiteX38" fmla="*/ 922020 w 7732606"/>
              <a:gd name="connsiteY38" fmla="*/ 2168313 h 3440853"/>
              <a:gd name="connsiteX39" fmla="*/ 784860 w 7732606"/>
              <a:gd name="connsiteY39" fmla="*/ 2427393 h 3440853"/>
              <a:gd name="connsiteX40" fmla="*/ 563880 w 7732606"/>
              <a:gd name="connsiteY40" fmla="*/ 2427393 h 3440853"/>
              <a:gd name="connsiteX41" fmla="*/ 419100 w 7732606"/>
              <a:gd name="connsiteY41" fmla="*/ 2427393 h 3440853"/>
              <a:gd name="connsiteX42" fmla="*/ 213360 w 7732606"/>
              <a:gd name="connsiteY42" fmla="*/ 2564553 h 3440853"/>
              <a:gd name="connsiteX0" fmla="*/ 213360 w 7732606"/>
              <a:gd name="connsiteY0" fmla="*/ 3211407 h 4087707"/>
              <a:gd name="connsiteX1" fmla="*/ 259080 w 7732606"/>
              <a:gd name="connsiteY1" fmla="*/ 3363807 h 4087707"/>
              <a:gd name="connsiteX2" fmla="*/ 335280 w 7732606"/>
              <a:gd name="connsiteY2" fmla="*/ 3523827 h 4087707"/>
              <a:gd name="connsiteX3" fmla="*/ 358140 w 7732606"/>
              <a:gd name="connsiteY3" fmla="*/ 3653367 h 4087707"/>
              <a:gd name="connsiteX4" fmla="*/ 274320 w 7732606"/>
              <a:gd name="connsiteY4" fmla="*/ 3737187 h 4087707"/>
              <a:gd name="connsiteX5" fmla="*/ 152400 w 7732606"/>
              <a:gd name="connsiteY5" fmla="*/ 3630507 h 4087707"/>
              <a:gd name="connsiteX6" fmla="*/ 137160 w 7732606"/>
              <a:gd name="connsiteY6" fmla="*/ 3630507 h 4087707"/>
              <a:gd name="connsiteX7" fmla="*/ 91440 w 7732606"/>
              <a:gd name="connsiteY7" fmla="*/ 3790527 h 4087707"/>
              <a:gd name="connsiteX8" fmla="*/ 0 w 7732606"/>
              <a:gd name="connsiteY8" fmla="*/ 3958167 h 4087707"/>
              <a:gd name="connsiteX9" fmla="*/ 205740 w 7732606"/>
              <a:gd name="connsiteY9" fmla="*/ 4041987 h 4087707"/>
              <a:gd name="connsiteX10" fmla="*/ 655320 w 7732606"/>
              <a:gd name="connsiteY10" fmla="*/ 4087707 h 4087707"/>
              <a:gd name="connsiteX11" fmla="*/ 1815253 w 7732606"/>
              <a:gd name="connsiteY11" fmla="*/ 3854874 h 4087707"/>
              <a:gd name="connsiteX12" fmla="*/ 2693246 w 7732606"/>
              <a:gd name="connsiteY12" fmla="*/ 3765974 h 4087707"/>
              <a:gd name="connsiteX13" fmla="*/ 2974340 w 7732606"/>
              <a:gd name="connsiteY13" fmla="*/ 3677073 h 4087707"/>
              <a:gd name="connsiteX14" fmla="*/ 3219027 w 7732606"/>
              <a:gd name="connsiteY14" fmla="*/ 3750734 h 4087707"/>
              <a:gd name="connsiteX15" fmla="*/ 3782060 w 7732606"/>
              <a:gd name="connsiteY15" fmla="*/ 3662680 h 4087707"/>
              <a:gd name="connsiteX16" fmla="*/ 4179147 w 7732606"/>
              <a:gd name="connsiteY16" fmla="*/ 3783753 h 4087707"/>
              <a:gd name="connsiteX17" fmla="*/ 4665133 w 7732606"/>
              <a:gd name="connsiteY17" fmla="*/ 3748194 h 4087707"/>
              <a:gd name="connsiteX18" fmla="*/ 4977553 w 7732606"/>
              <a:gd name="connsiteY18" fmla="*/ 3588174 h 4087707"/>
              <a:gd name="connsiteX19" fmla="*/ 5442373 w 7732606"/>
              <a:gd name="connsiteY19" fmla="*/ 3526367 h 4087707"/>
              <a:gd name="connsiteX20" fmla="*/ 5830993 w 7732606"/>
              <a:gd name="connsiteY20" fmla="*/ 3354494 h 4087707"/>
              <a:gd name="connsiteX21" fmla="*/ 5952913 w 7732606"/>
              <a:gd name="connsiteY21" fmla="*/ 3127587 h 4087707"/>
              <a:gd name="connsiteX22" fmla="*/ 6238240 w 7732606"/>
              <a:gd name="connsiteY22" fmla="*/ 3110654 h 4087707"/>
              <a:gd name="connsiteX23" fmla="*/ 6628554 w 7732606"/>
              <a:gd name="connsiteY23" fmla="*/ 2394374 h 4087707"/>
              <a:gd name="connsiteX24" fmla="*/ 7051037 w 7732606"/>
              <a:gd name="connsiteY24" fmla="*/ 1983301 h 4087707"/>
              <a:gd name="connsiteX25" fmla="*/ 7732606 w 7732606"/>
              <a:gd name="connsiteY25" fmla="*/ 1645920 h 4087707"/>
              <a:gd name="connsiteX26" fmla="*/ 7482840 w 7732606"/>
              <a:gd name="connsiteY26" fmla="*/ 1197187 h 4087707"/>
              <a:gd name="connsiteX27" fmla="*/ 7178040 w 7732606"/>
              <a:gd name="connsiteY27" fmla="*/ 768774 h 4087707"/>
              <a:gd name="connsiteX28" fmla="*/ 7023100 w 7732606"/>
              <a:gd name="connsiteY28" fmla="*/ 791634 h 4087707"/>
              <a:gd name="connsiteX29" fmla="*/ 7084907 w 7732606"/>
              <a:gd name="connsiteY29" fmla="*/ 646854 h 4087707"/>
              <a:gd name="connsiteX30" fmla="*/ 6353387 w 7732606"/>
              <a:gd name="connsiteY30" fmla="*/ 0 h 4087707"/>
              <a:gd name="connsiteX31" fmla="*/ 2209800 w 7732606"/>
              <a:gd name="connsiteY31" fmla="*/ 1641687 h 4087707"/>
              <a:gd name="connsiteX32" fmla="*/ 2095500 w 7732606"/>
              <a:gd name="connsiteY32" fmla="*/ 1664547 h 4087707"/>
              <a:gd name="connsiteX33" fmla="*/ 1905000 w 7732606"/>
              <a:gd name="connsiteY33" fmla="*/ 1801707 h 4087707"/>
              <a:gd name="connsiteX34" fmla="*/ 1752600 w 7732606"/>
              <a:gd name="connsiteY34" fmla="*/ 1862667 h 4087707"/>
              <a:gd name="connsiteX35" fmla="*/ 1287780 w 7732606"/>
              <a:gd name="connsiteY35" fmla="*/ 2297007 h 4087707"/>
              <a:gd name="connsiteX36" fmla="*/ 1211580 w 7732606"/>
              <a:gd name="connsiteY36" fmla="*/ 2571327 h 4087707"/>
              <a:gd name="connsiteX37" fmla="*/ 1013460 w 7732606"/>
              <a:gd name="connsiteY37" fmla="*/ 2731347 h 4087707"/>
              <a:gd name="connsiteX38" fmla="*/ 922020 w 7732606"/>
              <a:gd name="connsiteY38" fmla="*/ 2815167 h 4087707"/>
              <a:gd name="connsiteX39" fmla="*/ 784860 w 7732606"/>
              <a:gd name="connsiteY39" fmla="*/ 3074247 h 4087707"/>
              <a:gd name="connsiteX40" fmla="*/ 563880 w 7732606"/>
              <a:gd name="connsiteY40" fmla="*/ 3074247 h 4087707"/>
              <a:gd name="connsiteX41" fmla="*/ 419100 w 7732606"/>
              <a:gd name="connsiteY41" fmla="*/ 3074247 h 4087707"/>
              <a:gd name="connsiteX42" fmla="*/ 213360 w 7732606"/>
              <a:gd name="connsiteY42" fmla="*/ 3211407 h 4087707"/>
              <a:gd name="connsiteX0" fmla="*/ 213360 w 7732606"/>
              <a:gd name="connsiteY0" fmla="*/ 3211407 h 4087707"/>
              <a:gd name="connsiteX1" fmla="*/ 259080 w 7732606"/>
              <a:gd name="connsiteY1" fmla="*/ 3363807 h 4087707"/>
              <a:gd name="connsiteX2" fmla="*/ 335280 w 7732606"/>
              <a:gd name="connsiteY2" fmla="*/ 3523827 h 4087707"/>
              <a:gd name="connsiteX3" fmla="*/ 358140 w 7732606"/>
              <a:gd name="connsiteY3" fmla="*/ 3653367 h 4087707"/>
              <a:gd name="connsiteX4" fmla="*/ 274320 w 7732606"/>
              <a:gd name="connsiteY4" fmla="*/ 3737187 h 4087707"/>
              <a:gd name="connsiteX5" fmla="*/ 152400 w 7732606"/>
              <a:gd name="connsiteY5" fmla="*/ 3630507 h 4087707"/>
              <a:gd name="connsiteX6" fmla="*/ 137160 w 7732606"/>
              <a:gd name="connsiteY6" fmla="*/ 3630507 h 4087707"/>
              <a:gd name="connsiteX7" fmla="*/ 91440 w 7732606"/>
              <a:gd name="connsiteY7" fmla="*/ 3790527 h 4087707"/>
              <a:gd name="connsiteX8" fmla="*/ 0 w 7732606"/>
              <a:gd name="connsiteY8" fmla="*/ 3958167 h 4087707"/>
              <a:gd name="connsiteX9" fmla="*/ 205740 w 7732606"/>
              <a:gd name="connsiteY9" fmla="*/ 4041987 h 4087707"/>
              <a:gd name="connsiteX10" fmla="*/ 655320 w 7732606"/>
              <a:gd name="connsiteY10" fmla="*/ 4087707 h 4087707"/>
              <a:gd name="connsiteX11" fmla="*/ 1815253 w 7732606"/>
              <a:gd name="connsiteY11" fmla="*/ 3854874 h 4087707"/>
              <a:gd name="connsiteX12" fmla="*/ 2693246 w 7732606"/>
              <a:gd name="connsiteY12" fmla="*/ 3765974 h 4087707"/>
              <a:gd name="connsiteX13" fmla="*/ 2974340 w 7732606"/>
              <a:gd name="connsiteY13" fmla="*/ 3677073 h 4087707"/>
              <a:gd name="connsiteX14" fmla="*/ 3219027 w 7732606"/>
              <a:gd name="connsiteY14" fmla="*/ 3750734 h 4087707"/>
              <a:gd name="connsiteX15" fmla="*/ 3782060 w 7732606"/>
              <a:gd name="connsiteY15" fmla="*/ 3662680 h 4087707"/>
              <a:gd name="connsiteX16" fmla="*/ 4179147 w 7732606"/>
              <a:gd name="connsiteY16" fmla="*/ 3783753 h 4087707"/>
              <a:gd name="connsiteX17" fmla="*/ 4665133 w 7732606"/>
              <a:gd name="connsiteY17" fmla="*/ 3748194 h 4087707"/>
              <a:gd name="connsiteX18" fmla="*/ 4977553 w 7732606"/>
              <a:gd name="connsiteY18" fmla="*/ 3588174 h 4087707"/>
              <a:gd name="connsiteX19" fmla="*/ 5442373 w 7732606"/>
              <a:gd name="connsiteY19" fmla="*/ 3526367 h 4087707"/>
              <a:gd name="connsiteX20" fmla="*/ 5830993 w 7732606"/>
              <a:gd name="connsiteY20" fmla="*/ 3354494 h 4087707"/>
              <a:gd name="connsiteX21" fmla="*/ 5952913 w 7732606"/>
              <a:gd name="connsiteY21" fmla="*/ 3127587 h 4087707"/>
              <a:gd name="connsiteX22" fmla="*/ 6238240 w 7732606"/>
              <a:gd name="connsiteY22" fmla="*/ 3110654 h 4087707"/>
              <a:gd name="connsiteX23" fmla="*/ 6628554 w 7732606"/>
              <a:gd name="connsiteY23" fmla="*/ 2394374 h 4087707"/>
              <a:gd name="connsiteX24" fmla="*/ 7051037 w 7732606"/>
              <a:gd name="connsiteY24" fmla="*/ 1983301 h 4087707"/>
              <a:gd name="connsiteX25" fmla="*/ 7732606 w 7732606"/>
              <a:gd name="connsiteY25" fmla="*/ 1645920 h 4087707"/>
              <a:gd name="connsiteX26" fmla="*/ 7482840 w 7732606"/>
              <a:gd name="connsiteY26" fmla="*/ 1197187 h 4087707"/>
              <a:gd name="connsiteX27" fmla="*/ 7178040 w 7732606"/>
              <a:gd name="connsiteY27" fmla="*/ 768774 h 4087707"/>
              <a:gd name="connsiteX28" fmla="*/ 7082366 w 7732606"/>
              <a:gd name="connsiteY28" fmla="*/ 774701 h 4087707"/>
              <a:gd name="connsiteX29" fmla="*/ 7084907 w 7732606"/>
              <a:gd name="connsiteY29" fmla="*/ 646854 h 4087707"/>
              <a:gd name="connsiteX30" fmla="*/ 6353387 w 7732606"/>
              <a:gd name="connsiteY30" fmla="*/ 0 h 4087707"/>
              <a:gd name="connsiteX31" fmla="*/ 2209800 w 7732606"/>
              <a:gd name="connsiteY31" fmla="*/ 1641687 h 4087707"/>
              <a:gd name="connsiteX32" fmla="*/ 2095500 w 7732606"/>
              <a:gd name="connsiteY32" fmla="*/ 1664547 h 4087707"/>
              <a:gd name="connsiteX33" fmla="*/ 1905000 w 7732606"/>
              <a:gd name="connsiteY33" fmla="*/ 1801707 h 4087707"/>
              <a:gd name="connsiteX34" fmla="*/ 1752600 w 7732606"/>
              <a:gd name="connsiteY34" fmla="*/ 1862667 h 4087707"/>
              <a:gd name="connsiteX35" fmla="*/ 1287780 w 7732606"/>
              <a:gd name="connsiteY35" fmla="*/ 2297007 h 4087707"/>
              <a:gd name="connsiteX36" fmla="*/ 1211580 w 7732606"/>
              <a:gd name="connsiteY36" fmla="*/ 2571327 h 4087707"/>
              <a:gd name="connsiteX37" fmla="*/ 1013460 w 7732606"/>
              <a:gd name="connsiteY37" fmla="*/ 2731347 h 4087707"/>
              <a:gd name="connsiteX38" fmla="*/ 922020 w 7732606"/>
              <a:gd name="connsiteY38" fmla="*/ 2815167 h 4087707"/>
              <a:gd name="connsiteX39" fmla="*/ 784860 w 7732606"/>
              <a:gd name="connsiteY39" fmla="*/ 3074247 h 4087707"/>
              <a:gd name="connsiteX40" fmla="*/ 563880 w 7732606"/>
              <a:gd name="connsiteY40" fmla="*/ 3074247 h 4087707"/>
              <a:gd name="connsiteX41" fmla="*/ 419100 w 7732606"/>
              <a:gd name="connsiteY41" fmla="*/ 3074247 h 4087707"/>
              <a:gd name="connsiteX42" fmla="*/ 213360 w 7732606"/>
              <a:gd name="connsiteY42" fmla="*/ 3211407 h 4087707"/>
              <a:gd name="connsiteX0" fmla="*/ 213360 w 7732606"/>
              <a:gd name="connsiteY0" fmla="*/ 3211407 h 4087707"/>
              <a:gd name="connsiteX1" fmla="*/ 259080 w 7732606"/>
              <a:gd name="connsiteY1" fmla="*/ 3363807 h 4087707"/>
              <a:gd name="connsiteX2" fmla="*/ 335280 w 7732606"/>
              <a:gd name="connsiteY2" fmla="*/ 3523827 h 4087707"/>
              <a:gd name="connsiteX3" fmla="*/ 358140 w 7732606"/>
              <a:gd name="connsiteY3" fmla="*/ 3653367 h 4087707"/>
              <a:gd name="connsiteX4" fmla="*/ 274320 w 7732606"/>
              <a:gd name="connsiteY4" fmla="*/ 3737187 h 4087707"/>
              <a:gd name="connsiteX5" fmla="*/ 152400 w 7732606"/>
              <a:gd name="connsiteY5" fmla="*/ 3630507 h 4087707"/>
              <a:gd name="connsiteX6" fmla="*/ 137160 w 7732606"/>
              <a:gd name="connsiteY6" fmla="*/ 3630507 h 4087707"/>
              <a:gd name="connsiteX7" fmla="*/ 91440 w 7732606"/>
              <a:gd name="connsiteY7" fmla="*/ 3790527 h 4087707"/>
              <a:gd name="connsiteX8" fmla="*/ 0 w 7732606"/>
              <a:gd name="connsiteY8" fmla="*/ 3958167 h 4087707"/>
              <a:gd name="connsiteX9" fmla="*/ 205740 w 7732606"/>
              <a:gd name="connsiteY9" fmla="*/ 4041987 h 4087707"/>
              <a:gd name="connsiteX10" fmla="*/ 655320 w 7732606"/>
              <a:gd name="connsiteY10" fmla="*/ 4087707 h 4087707"/>
              <a:gd name="connsiteX11" fmla="*/ 1815253 w 7732606"/>
              <a:gd name="connsiteY11" fmla="*/ 3854874 h 4087707"/>
              <a:gd name="connsiteX12" fmla="*/ 2693246 w 7732606"/>
              <a:gd name="connsiteY12" fmla="*/ 3765974 h 4087707"/>
              <a:gd name="connsiteX13" fmla="*/ 2974340 w 7732606"/>
              <a:gd name="connsiteY13" fmla="*/ 3677073 h 4087707"/>
              <a:gd name="connsiteX14" fmla="*/ 3219027 w 7732606"/>
              <a:gd name="connsiteY14" fmla="*/ 3750734 h 4087707"/>
              <a:gd name="connsiteX15" fmla="*/ 3782060 w 7732606"/>
              <a:gd name="connsiteY15" fmla="*/ 3662680 h 4087707"/>
              <a:gd name="connsiteX16" fmla="*/ 4179147 w 7732606"/>
              <a:gd name="connsiteY16" fmla="*/ 3783753 h 4087707"/>
              <a:gd name="connsiteX17" fmla="*/ 4665133 w 7732606"/>
              <a:gd name="connsiteY17" fmla="*/ 3748194 h 4087707"/>
              <a:gd name="connsiteX18" fmla="*/ 4977553 w 7732606"/>
              <a:gd name="connsiteY18" fmla="*/ 3588174 h 4087707"/>
              <a:gd name="connsiteX19" fmla="*/ 5442373 w 7732606"/>
              <a:gd name="connsiteY19" fmla="*/ 3526367 h 4087707"/>
              <a:gd name="connsiteX20" fmla="*/ 5830993 w 7732606"/>
              <a:gd name="connsiteY20" fmla="*/ 3354494 h 4087707"/>
              <a:gd name="connsiteX21" fmla="*/ 5952913 w 7732606"/>
              <a:gd name="connsiteY21" fmla="*/ 3127587 h 4087707"/>
              <a:gd name="connsiteX22" fmla="*/ 6238240 w 7732606"/>
              <a:gd name="connsiteY22" fmla="*/ 3110654 h 4087707"/>
              <a:gd name="connsiteX23" fmla="*/ 6628554 w 7732606"/>
              <a:gd name="connsiteY23" fmla="*/ 2394374 h 4087707"/>
              <a:gd name="connsiteX24" fmla="*/ 7051037 w 7732606"/>
              <a:gd name="connsiteY24" fmla="*/ 1983301 h 4087707"/>
              <a:gd name="connsiteX25" fmla="*/ 7732606 w 7732606"/>
              <a:gd name="connsiteY25" fmla="*/ 1645920 h 4087707"/>
              <a:gd name="connsiteX26" fmla="*/ 7482840 w 7732606"/>
              <a:gd name="connsiteY26" fmla="*/ 1197187 h 4087707"/>
              <a:gd name="connsiteX27" fmla="*/ 7152640 w 7732606"/>
              <a:gd name="connsiteY27" fmla="*/ 887307 h 4087707"/>
              <a:gd name="connsiteX28" fmla="*/ 7082366 w 7732606"/>
              <a:gd name="connsiteY28" fmla="*/ 774701 h 4087707"/>
              <a:gd name="connsiteX29" fmla="*/ 7084907 w 7732606"/>
              <a:gd name="connsiteY29" fmla="*/ 646854 h 4087707"/>
              <a:gd name="connsiteX30" fmla="*/ 6353387 w 7732606"/>
              <a:gd name="connsiteY30" fmla="*/ 0 h 4087707"/>
              <a:gd name="connsiteX31" fmla="*/ 2209800 w 7732606"/>
              <a:gd name="connsiteY31" fmla="*/ 1641687 h 4087707"/>
              <a:gd name="connsiteX32" fmla="*/ 2095500 w 7732606"/>
              <a:gd name="connsiteY32" fmla="*/ 1664547 h 4087707"/>
              <a:gd name="connsiteX33" fmla="*/ 1905000 w 7732606"/>
              <a:gd name="connsiteY33" fmla="*/ 1801707 h 4087707"/>
              <a:gd name="connsiteX34" fmla="*/ 1752600 w 7732606"/>
              <a:gd name="connsiteY34" fmla="*/ 1862667 h 4087707"/>
              <a:gd name="connsiteX35" fmla="*/ 1287780 w 7732606"/>
              <a:gd name="connsiteY35" fmla="*/ 2297007 h 4087707"/>
              <a:gd name="connsiteX36" fmla="*/ 1211580 w 7732606"/>
              <a:gd name="connsiteY36" fmla="*/ 2571327 h 4087707"/>
              <a:gd name="connsiteX37" fmla="*/ 1013460 w 7732606"/>
              <a:gd name="connsiteY37" fmla="*/ 2731347 h 4087707"/>
              <a:gd name="connsiteX38" fmla="*/ 922020 w 7732606"/>
              <a:gd name="connsiteY38" fmla="*/ 2815167 h 4087707"/>
              <a:gd name="connsiteX39" fmla="*/ 784860 w 7732606"/>
              <a:gd name="connsiteY39" fmla="*/ 3074247 h 4087707"/>
              <a:gd name="connsiteX40" fmla="*/ 563880 w 7732606"/>
              <a:gd name="connsiteY40" fmla="*/ 3074247 h 4087707"/>
              <a:gd name="connsiteX41" fmla="*/ 419100 w 7732606"/>
              <a:gd name="connsiteY41" fmla="*/ 3074247 h 4087707"/>
              <a:gd name="connsiteX42" fmla="*/ 213360 w 7732606"/>
              <a:gd name="connsiteY42" fmla="*/ 3211407 h 4087707"/>
              <a:gd name="connsiteX0" fmla="*/ 213360 w 7732606"/>
              <a:gd name="connsiteY0" fmla="*/ 3211407 h 4087707"/>
              <a:gd name="connsiteX1" fmla="*/ 259080 w 7732606"/>
              <a:gd name="connsiteY1" fmla="*/ 3363807 h 4087707"/>
              <a:gd name="connsiteX2" fmla="*/ 335280 w 7732606"/>
              <a:gd name="connsiteY2" fmla="*/ 3523827 h 4087707"/>
              <a:gd name="connsiteX3" fmla="*/ 358140 w 7732606"/>
              <a:gd name="connsiteY3" fmla="*/ 3653367 h 4087707"/>
              <a:gd name="connsiteX4" fmla="*/ 274320 w 7732606"/>
              <a:gd name="connsiteY4" fmla="*/ 3737187 h 4087707"/>
              <a:gd name="connsiteX5" fmla="*/ 152400 w 7732606"/>
              <a:gd name="connsiteY5" fmla="*/ 3630507 h 4087707"/>
              <a:gd name="connsiteX6" fmla="*/ 137160 w 7732606"/>
              <a:gd name="connsiteY6" fmla="*/ 3630507 h 4087707"/>
              <a:gd name="connsiteX7" fmla="*/ 91440 w 7732606"/>
              <a:gd name="connsiteY7" fmla="*/ 3790527 h 4087707"/>
              <a:gd name="connsiteX8" fmla="*/ 0 w 7732606"/>
              <a:gd name="connsiteY8" fmla="*/ 3958167 h 4087707"/>
              <a:gd name="connsiteX9" fmla="*/ 205740 w 7732606"/>
              <a:gd name="connsiteY9" fmla="*/ 4041987 h 4087707"/>
              <a:gd name="connsiteX10" fmla="*/ 655320 w 7732606"/>
              <a:gd name="connsiteY10" fmla="*/ 4087707 h 4087707"/>
              <a:gd name="connsiteX11" fmla="*/ 1815253 w 7732606"/>
              <a:gd name="connsiteY11" fmla="*/ 3854874 h 4087707"/>
              <a:gd name="connsiteX12" fmla="*/ 2693246 w 7732606"/>
              <a:gd name="connsiteY12" fmla="*/ 3765974 h 4087707"/>
              <a:gd name="connsiteX13" fmla="*/ 2974340 w 7732606"/>
              <a:gd name="connsiteY13" fmla="*/ 3677073 h 4087707"/>
              <a:gd name="connsiteX14" fmla="*/ 3219027 w 7732606"/>
              <a:gd name="connsiteY14" fmla="*/ 3750734 h 4087707"/>
              <a:gd name="connsiteX15" fmla="*/ 3782060 w 7732606"/>
              <a:gd name="connsiteY15" fmla="*/ 3662680 h 4087707"/>
              <a:gd name="connsiteX16" fmla="*/ 4179147 w 7732606"/>
              <a:gd name="connsiteY16" fmla="*/ 3783753 h 4087707"/>
              <a:gd name="connsiteX17" fmla="*/ 4665133 w 7732606"/>
              <a:gd name="connsiteY17" fmla="*/ 3748194 h 4087707"/>
              <a:gd name="connsiteX18" fmla="*/ 4977553 w 7732606"/>
              <a:gd name="connsiteY18" fmla="*/ 3588174 h 4087707"/>
              <a:gd name="connsiteX19" fmla="*/ 5442373 w 7732606"/>
              <a:gd name="connsiteY19" fmla="*/ 3526367 h 4087707"/>
              <a:gd name="connsiteX20" fmla="*/ 5830993 w 7732606"/>
              <a:gd name="connsiteY20" fmla="*/ 3354494 h 4087707"/>
              <a:gd name="connsiteX21" fmla="*/ 5952913 w 7732606"/>
              <a:gd name="connsiteY21" fmla="*/ 3127587 h 4087707"/>
              <a:gd name="connsiteX22" fmla="*/ 6238240 w 7732606"/>
              <a:gd name="connsiteY22" fmla="*/ 3110654 h 4087707"/>
              <a:gd name="connsiteX23" fmla="*/ 6628554 w 7732606"/>
              <a:gd name="connsiteY23" fmla="*/ 2394374 h 4087707"/>
              <a:gd name="connsiteX24" fmla="*/ 7051037 w 7732606"/>
              <a:gd name="connsiteY24" fmla="*/ 1983301 h 4087707"/>
              <a:gd name="connsiteX25" fmla="*/ 7732606 w 7732606"/>
              <a:gd name="connsiteY25" fmla="*/ 1645920 h 4087707"/>
              <a:gd name="connsiteX26" fmla="*/ 7482840 w 7732606"/>
              <a:gd name="connsiteY26" fmla="*/ 1197187 h 4087707"/>
              <a:gd name="connsiteX27" fmla="*/ 7152640 w 7732606"/>
              <a:gd name="connsiteY27" fmla="*/ 887307 h 4087707"/>
              <a:gd name="connsiteX28" fmla="*/ 7082366 w 7732606"/>
              <a:gd name="connsiteY28" fmla="*/ 774701 h 4087707"/>
              <a:gd name="connsiteX29" fmla="*/ 7084907 w 7732606"/>
              <a:gd name="connsiteY29" fmla="*/ 646854 h 4087707"/>
              <a:gd name="connsiteX30" fmla="*/ 6353387 w 7732606"/>
              <a:gd name="connsiteY30" fmla="*/ 0 h 4087707"/>
              <a:gd name="connsiteX31" fmla="*/ 2209800 w 7732606"/>
              <a:gd name="connsiteY31" fmla="*/ 1641687 h 4087707"/>
              <a:gd name="connsiteX32" fmla="*/ 2095500 w 7732606"/>
              <a:gd name="connsiteY32" fmla="*/ 1664547 h 4087707"/>
              <a:gd name="connsiteX33" fmla="*/ 1905000 w 7732606"/>
              <a:gd name="connsiteY33" fmla="*/ 1801707 h 4087707"/>
              <a:gd name="connsiteX34" fmla="*/ 1752600 w 7732606"/>
              <a:gd name="connsiteY34" fmla="*/ 1862667 h 4087707"/>
              <a:gd name="connsiteX35" fmla="*/ 1287780 w 7732606"/>
              <a:gd name="connsiteY35" fmla="*/ 2297007 h 4087707"/>
              <a:gd name="connsiteX36" fmla="*/ 1211580 w 7732606"/>
              <a:gd name="connsiteY36" fmla="*/ 2571327 h 4087707"/>
              <a:gd name="connsiteX37" fmla="*/ 1013460 w 7732606"/>
              <a:gd name="connsiteY37" fmla="*/ 2731347 h 4087707"/>
              <a:gd name="connsiteX38" fmla="*/ 922020 w 7732606"/>
              <a:gd name="connsiteY38" fmla="*/ 2815167 h 4087707"/>
              <a:gd name="connsiteX39" fmla="*/ 784860 w 7732606"/>
              <a:gd name="connsiteY39" fmla="*/ 3074247 h 4087707"/>
              <a:gd name="connsiteX40" fmla="*/ 563880 w 7732606"/>
              <a:gd name="connsiteY40" fmla="*/ 3074247 h 4087707"/>
              <a:gd name="connsiteX41" fmla="*/ 419100 w 7732606"/>
              <a:gd name="connsiteY41" fmla="*/ 3074247 h 4087707"/>
              <a:gd name="connsiteX42" fmla="*/ 213360 w 7732606"/>
              <a:gd name="connsiteY42" fmla="*/ 3211407 h 4087707"/>
              <a:gd name="connsiteX0" fmla="*/ 213360 w 7732606"/>
              <a:gd name="connsiteY0" fmla="*/ 3610187 h 4486487"/>
              <a:gd name="connsiteX1" fmla="*/ 259080 w 7732606"/>
              <a:gd name="connsiteY1" fmla="*/ 3762587 h 4486487"/>
              <a:gd name="connsiteX2" fmla="*/ 335280 w 7732606"/>
              <a:gd name="connsiteY2" fmla="*/ 3922607 h 4486487"/>
              <a:gd name="connsiteX3" fmla="*/ 358140 w 7732606"/>
              <a:gd name="connsiteY3" fmla="*/ 4052147 h 4486487"/>
              <a:gd name="connsiteX4" fmla="*/ 274320 w 7732606"/>
              <a:gd name="connsiteY4" fmla="*/ 4135967 h 4486487"/>
              <a:gd name="connsiteX5" fmla="*/ 152400 w 7732606"/>
              <a:gd name="connsiteY5" fmla="*/ 4029287 h 4486487"/>
              <a:gd name="connsiteX6" fmla="*/ 137160 w 7732606"/>
              <a:gd name="connsiteY6" fmla="*/ 4029287 h 4486487"/>
              <a:gd name="connsiteX7" fmla="*/ 91440 w 7732606"/>
              <a:gd name="connsiteY7" fmla="*/ 4189307 h 4486487"/>
              <a:gd name="connsiteX8" fmla="*/ 0 w 7732606"/>
              <a:gd name="connsiteY8" fmla="*/ 4356947 h 4486487"/>
              <a:gd name="connsiteX9" fmla="*/ 205740 w 7732606"/>
              <a:gd name="connsiteY9" fmla="*/ 4440767 h 4486487"/>
              <a:gd name="connsiteX10" fmla="*/ 655320 w 7732606"/>
              <a:gd name="connsiteY10" fmla="*/ 4486487 h 4486487"/>
              <a:gd name="connsiteX11" fmla="*/ 1815253 w 7732606"/>
              <a:gd name="connsiteY11" fmla="*/ 4253654 h 4486487"/>
              <a:gd name="connsiteX12" fmla="*/ 2693246 w 7732606"/>
              <a:gd name="connsiteY12" fmla="*/ 4164754 h 4486487"/>
              <a:gd name="connsiteX13" fmla="*/ 2974340 w 7732606"/>
              <a:gd name="connsiteY13" fmla="*/ 4075853 h 4486487"/>
              <a:gd name="connsiteX14" fmla="*/ 3219027 w 7732606"/>
              <a:gd name="connsiteY14" fmla="*/ 4149514 h 4486487"/>
              <a:gd name="connsiteX15" fmla="*/ 3782060 w 7732606"/>
              <a:gd name="connsiteY15" fmla="*/ 4061460 h 4486487"/>
              <a:gd name="connsiteX16" fmla="*/ 4179147 w 7732606"/>
              <a:gd name="connsiteY16" fmla="*/ 4182533 h 4486487"/>
              <a:gd name="connsiteX17" fmla="*/ 4665133 w 7732606"/>
              <a:gd name="connsiteY17" fmla="*/ 4146974 h 4486487"/>
              <a:gd name="connsiteX18" fmla="*/ 4977553 w 7732606"/>
              <a:gd name="connsiteY18" fmla="*/ 3986954 h 4486487"/>
              <a:gd name="connsiteX19" fmla="*/ 5442373 w 7732606"/>
              <a:gd name="connsiteY19" fmla="*/ 3925147 h 4486487"/>
              <a:gd name="connsiteX20" fmla="*/ 5830993 w 7732606"/>
              <a:gd name="connsiteY20" fmla="*/ 3753274 h 4486487"/>
              <a:gd name="connsiteX21" fmla="*/ 5952913 w 7732606"/>
              <a:gd name="connsiteY21" fmla="*/ 3526367 h 4486487"/>
              <a:gd name="connsiteX22" fmla="*/ 6238240 w 7732606"/>
              <a:gd name="connsiteY22" fmla="*/ 3509434 h 4486487"/>
              <a:gd name="connsiteX23" fmla="*/ 6628554 w 7732606"/>
              <a:gd name="connsiteY23" fmla="*/ 2793154 h 4486487"/>
              <a:gd name="connsiteX24" fmla="*/ 7051037 w 7732606"/>
              <a:gd name="connsiteY24" fmla="*/ 2382081 h 4486487"/>
              <a:gd name="connsiteX25" fmla="*/ 7732606 w 7732606"/>
              <a:gd name="connsiteY25" fmla="*/ 2044700 h 4486487"/>
              <a:gd name="connsiteX26" fmla="*/ 7482840 w 7732606"/>
              <a:gd name="connsiteY26" fmla="*/ 1595967 h 4486487"/>
              <a:gd name="connsiteX27" fmla="*/ 7152640 w 7732606"/>
              <a:gd name="connsiteY27" fmla="*/ 1286087 h 4486487"/>
              <a:gd name="connsiteX28" fmla="*/ 7082366 w 7732606"/>
              <a:gd name="connsiteY28" fmla="*/ 1173481 h 4486487"/>
              <a:gd name="connsiteX29" fmla="*/ 7084907 w 7732606"/>
              <a:gd name="connsiteY29" fmla="*/ 1045634 h 4486487"/>
              <a:gd name="connsiteX30" fmla="*/ 6353387 w 7732606"/>
              <a:gd name="connsiteY30" fmla="*/ 398780 h 4486487"/>
              <a:gd name="connsiteX31" fmla="*/ 5613400 w 7732606"/>
              <a:gd name="connsiteY31" fmla="*/ 0 h 4486487"/>
              <a:gd name="connsiteX32" fmla="*/ 2095500 w 7732606"/>
              <a:gd name="connsiteY32" fmla="*/ 2063327 h 4486487"/>
              <a:gd name="connsiteX33" fmla="*/ 1905000 w 7732606"/>
              <a:gd name="connsiteY33" fmla="*/ 2200487 h 4486487"/>
              <a:gd name="connsiteX34" fmla="*/ 1752600 w 7732606"/>
              <a:gd name="connsiteY34" fmla="*/ 2261447 h 4486487"/>
              <a:gd name="connsiteX35" fmla="*/ 1287780 w 7732606"/>
              <a:gd name="connsiteY35" fmla="*/ 2695787 h 4486487"/>
              <a:gd name="connsiteX36" fmla="*/ 1211580 w 7732606"/>
              <a:gd name="connsiteY36" fmla="*/ 2970107 h 4486487"/>
              <a:gd name="connsiteX37" fmla="*/ 1013460 w 7732606"/>
              <a:gd name="connsiteY37" fmla="*/ 3130127 h 4486487"/>
              <a:gd name="connsiteX38" fmla="*/ 922020 w 7732606"/>
              <a:gd name="connsiteY38" fmla="*/ 3213947 h 4486487"/>
              <a:gd name="connsiteX39" fmla="*/ 784860 w 7732606"/>
              <a:gd name="connsiteY39" fmla="*/ 3473027 h 4486487"/>
              <a:gd name="connsiteX40" fmla="*/ 563880 w 7732606"/>
              <a:gd name="connsiteY40" fmla="*/ 3473027 h 4486487"/>
              <a:gd name="connsiteX41" fmla="*/ 419100 w 7732606"/>
              <a:gd name="connsiteY41" fmla="*/ 3473027 h 4486487"/>
              <a:gd name="connsiteX42" fmla="*/ 213360 w 7732606"/>
              <a:gd name="connsiteY42" fmla="*/ 3610187 h 4486487"/>
              <a:gd name="connsiteX0" fmla="*/ 213360 w 7732606"/>
              <a:gd name="connsiteY0" fmla="*/ 3722793 h 4599093"/>
              <a:gd name="connsiteX1" fmla="*/ 259080 w 7732606"/>
              <a:gd name="connsiteY1" fmla="*/ 3875193 h 4599093"/>
              <a:gd name="connsiteX2" fmla="*/ 335280 w 7732606"/>
              <a:gd name="connsiteY2" fmla="*/ 4035213 h 4599093"/>
              <a:gd name="connsiteX3" fmla="*/ 358140 w 7732606"/>
              <a:gd name="connsiteY3" fmla="*/ 4164753 h 4599093"/>
              <a:gd name="connsiteX4" fmla="*/ 274320 w 7732606"/>
              <a:gd name="connsiteY4" fmla="*/ 4248573 h 4599093"/>
              <a:gd name="connsiteX5" fmla="*/ 152400 w 7732606"/>
              <a:gd name="connsiteY5" fmla="*/ 4141893 h 4599093"/>
              <a:gd name="connsiteX6" fmla="*/ 137160 w 7732606"/>
              <a:gd name="connsiteY6" fmla="*/ 4141893 h 4599093"/>
              <a:gd name="connsiteX7" fmla="*/ 91440 w 7732606"/>
              <a:gd name="connsiteY7" fmla="*/ 4301913 h 4599093"/>
              <a:gd name="connsiteX8" fmla="*/ 0 w 7732606"/>
              <a:gd name="connsiteY8" fmla="*/ 4469553 h 4599093"/>
              <a:gd name="connsiteX9" fmla="*/ 205740 w 7732606"/>
              <a:gd name="connsiteY9" fmla="*/ 4553373 h 4599093"/>
              <a:gd name="connsiteX10" fmla="*/ 655320 w 7732606"/>
              <a:gd name="connsiteY10" fmla="*/ 4599093 h 4599093"/>
              <a:gd name="connsiteX11" fmla="*/ 1815253 w 7732606"/>
              <a:gd name="connsiteY11" fmla="*/ 4366260 h 4599093"/>
              <a:gd name="connsiteX12" fmla="*/ 2693246 w 7732606"/>
              <a:gd name="connsiteY12" fmla="*/ 4277360 h 4599093"/>
              <a:gd name="connsiteX13" fmla="*/ 2974340 w 7732606"/>
              <a:gd name="connsiteY13" fmla="*/ 4188459 h 4599093"/>
              <a:gd name="connsiteX14" fmla="*/ 3219027 w 7732606"/>
              <a:gd name="connsiteY14" fmla="*/ 4262120 h 4599093"/>
              <a:gd name="connsiteX15" fmla="*/ 3782060 w 7732606"/>
              <a:gd name="connsiteY15" fmla="*/ 4174066 h 4599093"/>
              <a:gd name="connsiteX16" fmla="*/ 4179147 w 7732606"/>
              <a:gd name="connsiteY16" fmla="*/ 4295139 h 4599093"/>
              <a:gd name="connsiteX17" fmla="*/ 4665133 w 7732606"/>
              <a:gd name="connsiteY17" fmla="*/ 4259580 h 4599093"/>
              <a:gd name="connsiteX18" fmla="*/ 4977553 w 7732606"/>
              <a:gd name="connsiteY18" fmla="*/ 4099560 h 4599093"/>
              <a:gd name="connsiteX19" fmla="*/ 5442373 w 7732606"/>
              <a:gd name="connsiteY19" fmla="*/ 4037753 h 4599093"/>
              <a:gd name="connsiteX20" fmla="*/ 5830993 w 7732606"/>
              <a:gd name="connsiteY20" fmla="*/ 3865880 h 4599093"/>
              <a:gd name="connsiteX21" fmla="*/ 5952913 w 7732606"/>
              <a:gd name="connsiteY21" fmla="*/ 3638973 h 4599093"/>
              <a:gd name="connsiteX22" fmla="*/ 6238240 w 7732606"/>
              <a:gd name="connsiteY22" fmla="*/ 3622040 h 4599093"/>
              <a:gd name="connsiteX23" fmla="*/ 6628554 w 7732606"/>
              <a:gd name="connsiteY23" fmla="*/ 2905760 h 4599093"/>
              <a:gd name="connsiteX24" fmla="*/ 7051037 w 7732606"/>
              <a:gd name="connsiteY24" fmla="*/ 2494687 h 4599093"/>
              <a:gd name="connsiteX25" fmla="*/ 7732606 w 7732606"/>
              <a:gd name="connsiteY25" fmla="*/ 2157306 h 4599093"/>
              <a:gd name="connsiteX26" fmla="*/ 7482840 w 7732606"/>
              <a:gd name="connsiteY26" fmla="*/ 1708573 h 4599093"/>
              <a:gd name="connsiteX27" fmla="*/ 7152640 w 7732606"/>
              <a:gd name="connsiteY27" fmla="*/ 1398693 h 4599093"/>
              <a:gd name="connsiteX28" fmla="*/ 7082366 w 7732606"/>
              <a:gd name="connsiteY28" fmla="*/ 1286087 h 4599093"/>
              <a:gd name="connsiteX29" fmla="*/ 7084907 w 7732606"/>
              <a:gd name="connsiteY29" fmla="*/ 1158240 h 4599093"/>
              <a:gd name="connsiteX30" fmla="*/ 6353387 w 7732606"/>
              <a:gd name="connsiteY30" fmla="*/ 511386 h 4599093"/>
              <a:gd name="connsiteX31" fmla="*/ 5613400 w 7732606"/>
              <a:gd name="connsiteY31" fmla="*/ 112606 h 4599093"/>
              <a:gd name="connsiteX32" fmla="*/ 5338233 w 7732606"/>
              <a:gd name="connsiteY32" fmla="*/ 0 h 4599093"/>
              <a:gd name="connsiteX33" fmla="*/ 1905000 w 7732606"/>
              <a:gd name="connsiteY33" fmla="*/ 2313093 h 4599093"/>
              <a:gd name="connsiteX34" fmla="*/ 1752600 w 7732606"/>
              <a:gd name="connsiteY34" fmla="*/ 2374053 h 4599093"/>
              <a:gd name="connsiteX35" fmla="*/ 1287780 w 7732606"/>
              <a:gd name="connsiteY35" fmla="*/ 2808393 h 4599093"/>
              <a:gd name="connsiteX36" fmla="*/ 1211580 w 7732606"/>
              <a:gd name="connsiteY36" fmla="*/ 3082713 h 4599093"/>
              <a:gd name="connsiteX37" fmla="*/ 1013460 w 7732606"/>
              <a:gd name="connsiteY37" fmla="*/ 3242733 h 4599093"/>
              <a:gd name="connsiteX38" fmla="*/ 922020 w 7732606"/>
              <a:gd name="connsiteY38" fmla="*/ 3326553 h 4599093"/>
              <a:gd name="connsiteX39" fmla="*/ 784860 w 7732606"/>
              <a:gd name="connsiteY39" fmla="*/ 3585633 h 4599093"/>
              <a:gd name="connsiteX40" fmla="*/ 563880 w 7732606"/>
              <a:gd name="connsiteY40" fmla="*/ 3585633 h 4599093"/>
              <a:gd name="connsiteX41" fmla="*/ 419100 w 7732606"/>
              <a:gd name="connsiteY41" fmla="*/ 3585633 h 4599093"/>
              <a:gd name="connsiteX42" fmla="*/ 213360 w 7732606"/>
              <a:gd name="connsiteY42" fmla="*/ 3722793 h 459909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1752600 w 7732606"/>
              <a:gd name="connsiteY34" fmla="*/ 2414693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1752600 w 7732606"/>
              <a:gd name="connsiteY34" fmla="*/ 2414693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039704 w 7732606"/>
              <a:gd name="connsiteY41" fmla="*/ 2535327 h 4639733"/>
              <a:gd name="connsiteX42" fmla="*/ 419100 w 7732606"/>
              <a:gd name="connsiteY42" fmla="*/ 3626273 h 4639733"/>
              <a:gd name="connsiteX43" fmla="*/ 213360 w 7732606"/>
              <a:gd name="connsiteY43"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419100 w 7732606"/>
              <a:gd name="connsiteY42" fmla="*/ 3626273 h 4639733"/>
              <a:gd name="connsiteX43" fmla="*/ 213360 w 7732606"/>
              <a:gd name="connsiteY43"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573104 w 7732606"/>
              <a:gd name="connsiteY42" fmla="*/ 2662327 h 4639733"/>
              <a:gd name="connsiteX43" fmla="*/ 419100 w 7732606"/>
              <a:gd name="connsiteY43" fmla="*/ 3626273 h 4639733"/>
              <a:gd name="connsiteX44" fmla="*/ 213360 w 7732606"/>
              <a:gd name="connsiteY44"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419100 w 7732606"/>
              <a:gd name="connsiteY43" fmla="*/ 3626273 h 4639733"/>
              <a:gd name="connsiteX44" fmla="*/ 213360 w 7732606"/>
              <a:gd name="connsiteY44"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217504 w 7732606"/>
              <a:gd name="connsiteY43" fmla="*/ 3161860 h 4639733"/>
              <a:gd name="connsiteX44" fmla="*/ 419100 w 7732606"/>
              <a:gd name="connsiteY44" fmla="*/ 3626273 h 4639733"/>
              <a:gd name="connsiteX45" fmla="*/ 213360 w 7732606"/>
              <a:gd name="connsiteY45"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419100 w 7732606"/>
              <a:gd name="connsiteY44" fmla="*/ 3626273 h 4639733"/>
              <a:gd name="connsiteX45" fmla="*/ 213360 w 7732606"/>
              <a:gd name="connsiteY45"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419100 w 7732606"/>
              <a:gd name="connsiteY44" fmla="*/ 3626273 h 4639733"/>
              <a:gd name="connsiteX45" fmla="*/ 213360 w 7732606"/>
              <a:gd name="connsiteY45"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819570 w 7732606"/>
              <a:gd name="connsiteY44" fmla="*/ 3161860 h 4639733"/>
              <a:gd name="connsiteX45" fmla="*/ 419100 w 7732606"/>
              <a:gd name="connsiteY45" fmla="*/ 3626273 h 4639733"/>
              <a:gd name="connsiteX46" fmla="*/ 213360 w 7732606"/>
              <a:gd name="connsiteY46"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419100 w 7732606"/>
              <a:gd name="connsiteY45" fmla="*/ 3626273 h 4639733"/>
              <a:gd name="connsiteX46" fmla="*/ 213360 w 7732606"/>
              <a:gd name="connsiteY46"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213360 w 7732606"/>
              <a:gd name="connsiteY46" fmla="*/ 3763433 h 4639733"/>
              <a:gd name="connsiteX0" fmla="*/ 357293 w 7732606"/>
              <a:gd name="connsiteY0" fmla="*/ 37888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1231054 w 7732606"/>
              <a:gd name="connsiteY4" fmla="*/ 4348480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1231054 w 7732606"/>
              <a:gd name="connsiteY4" fmla="*/ 4348480 h 4639733"/>
              <a:gd name="connsiteX5" fmla="*/ 152400 w 7732606"/>
              <a:gd name="connsiteY5" fmla="*/ 4182533 h 4639733"/>
              <a:gd name="connsiteX6" fmla="*/ 899160 w 7732606"/>
              <a:gd name="connsiteY6" fmla="*/ 4453466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1231054 w 7732606"/>
              <a:gd name="connsiteY4" fmla="*/ 4348480 h 4639733"/>
              <a:gd name="connsiteX5" fmla="*/ 899160 w 7732606"/>
              <a:gd name="connsiteY5" fmla="*/ 4453466 h 4639733"/>
              <a:gd name="connsiteX6" fmla="*/ 91440 w 7732606"/>
              <a:gd name="connsiteY6" fmla="*/ 4342553 h 4639733"/>
              <a:gd name="connsiteX7" fmla="*/ 0 w 7732606"/>
              <a:gd name="connsiteY7" fmla="*/ 4510193 h 4639733"/>
              <a:gd name="connsiteX8" fmla="*/ 205740 w 7732606"/>
              <a:gd name="connsiteY8" fmla="*/ 4594013 h 4639733"/>
              <a:gd name="connsiteX9" fmla="*/ 655320 w 7732606"/>
              <a:gd name="connsiteY9" fmla="*/ 4639733 h 4639733"/>
              <a:gd name="connsiteX10" fmla="*/ 1815253 w 7732606"/>
              <a:gd name="connsiteY10" fmla="*/ 4406900 h 4639733"/>
              <a:gd name="connsiteX11" fmla="*/ 2693246 w 7732606"/>
              <a:gd name="connsiteY11" fmla="*/ 4318000 h 4639733"/>
              <a:gd name="connsiteX12" fmla="*/ 2974340 w 7732606"/>
              <a:gd name="connsiteY12" fmla="*/ 4229099 h 4639733"/>
              <a:gd name="connsiteX13" fmla="*/ 3219027 w 7732606"/>
              <a:gd name="connsiteY13" fmla="*/ 4302760 h 4639733"/>
              <a:gd name="connsiteX14" fmla="*/ 3782060 w 7732606"/>
              <a:gd name="connsiteY14" fmla="*/ 4214706 h 4639733"/>
              <a:gd name="connsiteX15" fmla="*/ 4179147 w 7732606"/>
              <a:gd name="connsiteY15" fmla="*/ 4335779 h 4639733"/>
              <a:gd name="connsiteX16" fmla="*/ 4665133 w 7732606"/>
              <a:gd name="connsiteY16" fmla="*/ 4300220 h 4639733"/>
              <a:gd name="connsiteX17" fmla="*/ 4977553 w 7732606"/>
              <a:gd name="connsiteY17" fmla="*/ 4140200 h 4639733"/>
              <a:gd name="connsiteX18" fmla="*/ 5442373 w 7732606"/>
              <a:gd name="connsiteY18" fmla="*/ 4078393 h 4639733"/>
              <a:gd name="connsiteX19" fmla="*/ 5830993 w 7732606"/>
              <a:gd name="connsiteY19" fmla="*/ 3906520 h 4639733"/>
              <a:gd name="connsiteX20" fmla="*/ 5952913 w 7732606"/>
              <a:gd name="connsiteY20" fmla="*/ 3679613 h 4639733"/>
              <a:gd name="connsiteX21" fmla="*/ 6238240 w 7732606"/>
              <a:gd name="connsiteY21" fmla="*/ 3662680 h 4639733"/>
              <a:gd name="connsiteX22" fmla="*/ 6628554 w 7732606"/>
              <a:gd name="connsiteY22" fmla="*/ 2946400 h 4639733"/>
              <a:gd name="connsiteX23" fmla="*/ 7051037 w 7732606"/>
              <a:gd name="connsiteY23" fmla="*/ 2535327 h 4639733"/>
              <a:gd name="connsiteX24" fmla="*/ 7732606 w 7732606"/>
              <a:gd name="connsiteY24" fmla="*/ 2197946 h 4639733"/>
              <a:gd name="connsiteX25" fmla="*/ 7482840 w 7732606"/>
              <a:gd name="connsiteY25" fmla="*/ 1749213 h 4639733"/>
              <a:gd name="connsiteX26" fmla="*/ 7152640 w 7732606"/>
              <a:gd name="connsiteY26" fmla="*/ 1439333 h 4639733"/>
              <a:gd name="connsiteX27" fmla="*/ 7082366 w 7732606"/>
              <a:gd name="connsiteY27" fmla="*/ 1326727 h 4639733"/>
              <a:gd name="connsiteX28" fmla="*/ 7084907 w 7732606"/>
              <a:gd name="connsiteY28" fmla="*/ 1198880 h 4639733"/>
              <a:gd name="connsiteX29" fmla="*/ 6353387 w 7732606"/>
              <a:gd name="connsiteY29" fmla="*/ 552026 h 4639733"/>
              <a:gd name="connsiteX30" fmla="*/ 5613400 w 7732606"/>
              <a:gd name="connsiteY30" fmla="*/ 153246 h 4639733"/>
              <a:gd name="connsiteX31" fmla="*/ 5338233 w 7732606"/>
              <a:gd name="connsiteY31" fmla="*/ 40640 h 4639733"/>
              <a:gd name="connsiteX32" fmla="*/ 4580467 w 7732606"/>
              <a:gd name="connsiteY32" fmla="*/ 0 h 4639733"/>
              <a:gd name="connsiteX33" fmla="*/ 3649134 w 7732606"/>
              <a:gd name="connsiteY33" fmla="*/ 746759 h 4639733"/>
              <a:gd name="connsiteX34" fmla="*/ 3243580 w 7732606"/>
              <a:gd name="connsiteY34" fmla="*/ 1468966 h 4639733"/>
              <a:gd name="connsiteX35" fmla="*/ 2363046 w 7732606"/>
              <a:gd name="connsiteY35" fmla="*/ 1963420 h 4639733"/>
              <a:gd name="connsiteX36" fmla="*/ 1843193 w 7732606"/>
              <a:gd name="connsiteY36" fmla="*/ 2131906 h 4639733"/>
              <a:gd name="connsiteX37" fmla="*/ 1303020 w 7732606"/>
              <a:gd name="connsiteY37" fmla="*/ 2029460 h 4639733"/>
              <a:gd name="connsiteX38" fmla="*/ 1081193 w 7732606"/>
              <a:gd name="connsiteY38" fmla="*/ 1949873 h 4639733"/>
              <a:gd name="connsiteX39" fmla="*/ 1215813 w 7732606"/>
              <a:gd name="connsiteY39" fmla="*/ 2212340 h 4639733"/>
              <a:gd name="connsiteX40" fmla="*/ 1937171 w 7732606"/>
              <a:gd name="connsiteY40" fmla="*/ 2416794 h 4639733"/>
              <a:gd name="connsiteX41" fmla="*/ 1801704 w 7732606"/>
              <a:gd name="connsiteY41" fmla="*/ 2840127 h 4639733"/>
              <a:gd name="connsiteX42" fmla="*/ 1107438 w 7732606"/>
              <a:gd name="connsiteY42" fmla="*/ 2780860 h 4639733"/>
              <a:gd name="connsiteX43" fmla="*/ 616370 w 7732606"/>
              <a:gd name="connsiteY43" fmla="*/ 2882460 h 4639733"/>
              <a:gd name="connsiteX44" fmla="*/ 342900 w 7732606"/>
              <a:gd name="connsiteY44" fmla="*/ 3423073 h 4639733"/>
              <a:gd name="connsiteX45" fmla="*/ 357293 w 7732606"/>
              <a:gd name="connsiteY45"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1231054 w 7732606"/>
              <a:gd name="connsiteY4" fmla="*/ 4348480 h 4639733"/>
              <a:gd name="connsiteX5" fmla="*/ 899160 w 7732606"/>
              <a:gd name="connsiteY5" fmla="*/ 4453466 h 4639733"/>
              <a:gd name="connsiteX6" fmla="*/ 0 w 7732606"/>
              <a:gd name="connsiteY6" fmla="*/ 4510193 h 4639733"/>
              <a:gd name="connsiteX7" fmla="*/ 205740 w 7732606"/>
              <a:gd name="connsiteY7" fmla="*/ 4594013 h 4639733"/>
              <a:gd name="connsiteX8" fmla="*/ 655320 w 7732606"/>
              <a:gd name="connsiteY8" fmla="*/ 4639733 h 4639733"/>
              <a:gd name="connsiteX9" fmla="*/ 1815253 w 7732606"/>
              <a:gd name="connsiteY9" fmla="*/ 4406900 h 4639733"/>
              <a:gd name="connsiteX10" fmla="*/ 2693246 w 7732606"/>
              <a:gd name="connsiteY10" fmla="*/ 4318000 h 4639733"/>
              <a:gd name="connsiteX11" fmla="*/ 2974340 w 7732606"/>
              <a:gd name="connsiteY11" fmla="*/ 4229099 h 4639733"/>
              <a:gd name="connsiteX12" fmla="*/ 3219027 w 7732606"/>
              <a:gd name="connsiteY12" fmla="*/ 4302760 h 4639733"/>
              <a:gd name="connsiteX13" fmla="*/ 3782060 w 7732606"/>
              <a:gd name="connsiteY13" fmla="*/ 4214706 h 4639733"/>
              <a:gd name="connsiteX14" fmla="*/ 4179147 w 7732606"/>
              <a:gd name="connsiteY14" fmla="*/ 4335779 h 4639733"/>
              <a:gd name="connsiteX15" fmla="*/ 4665133 w 7732606"/>
              <a:gd name="connsiteY15" fmla="*/ 4300220 h 4639733"/>
              <a:gd name="connsiteX16" fmla="*/ 4977553 w 7732606"/>
              <a:gd name="connsiteY16" fmla="*/ 4140200 h 4639733"/>
              <a:gd name="connsiteX17" fmla="*/ 5442373 w 7732606"/>
              <a:gd name="connsiteY17" fmla="*/ 4078393 h 4639733"/>
              <a:gd name="connsiteX18" fmla="*/ 5830993 w 7732606"/>
              <a:gd name="connsiteY18" fmla="*/ 3906520 h 4639733"/>
              <a:gd name="connsiteX19" fmla="*/ 5952913 w 7732606"/>
              <a:gd name="connsiteY19" fmla="*/ 3679613 h 4639733"/>
              <a:gd name="connsiteX20" fmla="*/ 6238240 w 7732606"/>
              <a:gd name="connsiteY20" fmla="*/ 3662680 h 4639733"/>
              <a:gd name="connsiteX21" fmla="*/ 6628554 w 7732606"/>
              <a:gd name="connsiteY21" fmla="*/ 2946400 h 4639733"/>
              <a:gd name="connsiteX22" fmla="*/ 7051037 w 7732606"/>
              <a:gd name="connsiteY22" fmla="*/ 2535327 h 4639733"/>
              <a:gd name="connsiteX23" fmla="*/ 7732606 w 7732606"/>
              <a:gd name="connsiteY23" fmla="*/ 2197946 h 4639733"/>
              <a:gd name="connsiteX24" fmla="*/ 7482840 w 7732606"/>
              <a:gd name="connsiteY24" fmla="*/ 1749213 h 4639733"/>
              <a:gd name="connsiteX25" fmla="*/ 7152640 w 7732606"/>
              <a:gd name="connsiteY25" fmla="*/ 1439333 h 4639733"/>
              <a:gd name="connsiteX26" fmla="*/ 7082366 w 7732606"/>
              <a:gd name="connsiteY26" fmla="*/ 1326727 h 4639733"/>
              <a:gd name="connsiteX27" fmla="*/ 7084907 w 7732606"/>
              <a:gd name="connsiteY27" fmla="*/ 1198880 h 4639733"/>
              <a:gd name="connsiteX28" fmla="*/ 6353387 w 7732606"/>
              <a:gd name="connsiteY28" fmla="*/ 552026 h 4639733"/>
              <a:gd name="connsiteX29" fmla="*/ 5613400 w 7732606"/>
              <a:gd name="connsiteY29" fmla="*/ 153246 h 4639733"/>
              <a:gd name="connsiteX30" fmla="*/ 5338233 w 7732606"/>
              <a:gd name="connsiteY30" fmla="*/ 40640 h 4639733"/>
              <a:gd name="connsiteX31" fmla="*/ 4580467 w 7732606"/>
              <a:gd name="connsiteY31" fmla="*/ 0 h 4639733"/>
              <a:gd name="connsiteX32" fmla="*/ 3649134 w 7732606"/>
              <a:gd name="connsiteY32" fmla="*/ 746759 h 4639733"/>
              <a:gd name="connsiteX33" fmla="*/ 3243580 w 7732606"/>
              <a:gd name="connsiteY33" fmla="*/ 1468966 h 4639733"/>
              <a:gd name="connsiteX34" fmla="*/ 2363046 w 7732606"/>
              <a:gd name="connsiteY34" fmla="*/ 1963420 h 4639733"/>
              <a:gd name="connsiteX35" fmla="*/ 1843193 w 7732606"/>
              <a:gd name="connsiteY35" fmla="*/ 2131906 h 4639733"/>
              <a:gd name="connsiteX36" fmla="*/ 1303020 w 7732606"/>
              <a:gd name="connsiteY36" fmla="*/ 2029460 h 4639733"/>
              <a:gd name="connsiteX37" fmla="*/ 1081193 w 7732606"/>
              <a:gd name="connsiteY37" fmla="*/ 1949873 h 4639733"/>
              <a:gd name="connsiteX38" fmla="*/ 1215813 w 7732606"/>
              <a:gd name="connsiteY38" fmla="*/ 2212340 h 4639733"/>
              <a:gd name="connsiteX39" fmla="*/ 1937171 w 7732606"/>
              <a:gd name="connsiteY39" fmla="*/ 2416794 h 4639733"/>
              <a:gd name="connsiteX40" fmla="*/ 1801704 w 7732606"/>
              <a:gd name="connsiteY40" fmla="*/ 2840127 h 4639733"/>
              <a:gd name="connsiteX41" fmla="*/ 1107438 w 7732606"/>
              <a:gd name="connsiteY41" fmla="*/ 2780860 h 4639733"/>
              <a:gd name="connsiteX42" fmla="*/ 616370 w 7732606"/>
              <a:gd name="connsiteY42" fmla="*/ 2882460 h 4639733"/>
              <a:gd name="connsiteX43" fmla="*/ 342900 w 7732606"/>
              <a:gd name="connsiteY43" fmla="*/ 3423073 h 4639733"/>
              <a:gd name="connsiteX44" fmla="*/ 357293 w 7732606"/>
              <a:gd name="connsiteY44" fmla="*/ 3788833 h 4639733"/>
              <a:gd name="connsiteX0" fmla="*/ 151553 w 7526866"/>
              <a:gd name="connsiteY0" fmla="*/ 3788833 h 4639733"/>
              <a:gd name="connsiteX1" fmla="*/ 349674 w 7526866"/>
              <a:gd name="connsiteY1" fmla="*/ 4008966 h 4639733"/>
              <a:gd name="connsiteX2" fmla="*/ 578273 w 7526866"/>
              <a:gd name="connsiteY2" fmla="*/ 4152053 h 4639733"/>
              <a:gd name="connsiteX3" fmla="*/ 745067 w 7526866"/>
              <a:gd name="connsiteY3" fmla="*/ 4154593 h 4639733"/>
              <a:gd name="connsiteX4" fmla="*/ 1025314 w 7526866"/>
              <a:gd name="connsiteY4" fmla="*/ 4348480 h 4639733"/>
              <a:gd name="connsiteX5" fmla="*/ 693420 w 7526866"/>
              <a:gd name="connsiteY5" fmla="*/ 4453466 h 4639733"/>
              <a:gd name="connsiteX6" fmla="*/ 0 w 7526866"/>
              <a:gd name="connsiteY6" fmla="*/ 4594013 h 4639733"/>
              <a:gd name="connsiteX7" fmla="*/ 449580 w 7526866"/>
              <a:gd name="connsiteY7" fmla="*/ 4639733 h 4639733"/>
              <a:gd name="connsiteX8" fmla="*/ 1609513 w 7526866"/>
              <a:gd name="connsiteY8" fmla="*/ 4406900 h 4639733"/>
              <a:gd name="connsiteX9" fmla="*/ 2487506 w 7526866"/>
              <a:gd name="connsiteY9" fmla="*/ 4318000 h 4639733"/>
              <a:gd name="connsiteX10" fmla="*/ 2768600 w 7526866"/>
              <a:gd name="connsiteY10" fmla="*/ 4229099 h 4639733"/>
              <a:gd name="connsiteX11" fmla="*/ 3013287 w 7526866"/>
              <a:gd name="connsiteY11" fmla="*/ 4302760 h 4639733"/>
              <a:gd name="connsiteX12" fmla="*/ 3576320 w 7526866"/>
              <a:gd name="connsiteY12" fmla="*/ 4214706 h 4639733"/>
              <a:gd name="connsiteX13" fmla="*/ 3973407 w 7526866"/>
              <a:gd name="connsiteY13" fmla="*/ 4335779 h 4639733"/>
              <a:gd name="connsiteX14" fmla="*/ 4459393 w 7526866"/>
              <a:gd name="connsiteY14" fmla="*/ 4300220 h 4639733"/>
              <a:gd name="connsiteX15" fmla="*/ 4771813 w 7526866"/>
              <a:gd name="connsiteY15" fmla="*/ 4140200 h 4639733"/>
              <a:gd name="connsiteX16" fmla="*/ 5236633 w 7526866"/>
              <a:gd name="connsiteY16" fmla="*/ 4078393 h 4639733"/>
              <a:gd name="connsiteX17" fmla="*/ 5625253 w 7526866"/>
              <a:gd name="connsiteY17" fmla="*/ 3906520 h 4639733"/>
              <a:gd name="connsiteX18" fmla="*/ 5747173 w 7526866"/>
              <a:gd name="connsiteY18" fmla="*/ 3679613 h 4639733"/>
              <a:gd name="connsiteX19" fmla="*/ 6032500 w 7526866"/>
              <a:gd name="connsiteY19" fmla="*/ 3662680 h 4639733"/>
              <a:gd name="connsiteX20" fmla="*/ 6422814 w 7526866"/>
              <a:gd name="connsiteY20" fmla="*/ 2946400 h 4639733"/>
              <a:gd name="connsiteX21" fmla="*/ 6845297 w 7526866"/>
              <a:gd name="connsiteY21" fmla="*/ 2535327 h 4639733"/>
              <a:gd name="connsiteX22" fmla="*/ 7526866 w 7526866"/>
              <a:gd name="connsiteY22" fmla="*/ 2197946 h 4639733"/>
              <a:gd name="connsiteX23" fmla="*/ 7277100 w 7526866"/>
              <a:gd name="connsiteY23" fmla="*/ 1749213 h 4639733"/>
              <a:gd name="connsiteX24" fmla="*/ 6946900 w 7526866"/>
              <a:gd name="connsiteY24" fmla="*/ 1439333 h 4639733"/>
              <a:gd name="connsiteX25" fmla="*/ 6876626 w 7526866"/>
              <a:gd name="connsiteY25" fmla="*/ 1326727 h 4639733"/>
              <a:gd name="connsiteX26" fmla="*/ 6879167 w 7526866"/>
              <a:gd name="connsiteY26" fmla="*/ 1198880 h 4639733"/>
              <a:gd name="connsiteX27" fmla="*/ 6147647 w 7526866"/>
              <a:gd name="connsiteY27" fmla="*/ 552026 h 4639733"/>
              <a:gd name="connsiteX28" fmla="*/ 5407660 w 7526866"/>
              <a:gd name="connsiteY28" fmla="*/ 153246 h 4639733"/>
              <a:gd name="connsiteX29" fmla="*/ 5132493 w 7526866"/>
              <a:gd name="connsiteY29" fmla="*/ 40640 h 4639733"/>
              <a:gd name="connsiteX30" fmla="*/ 4374727 w 7526866"/>
              <a:gd name="connsiteY30" fmla="*/ 0 h 4639733"/>
              <a:gd name="connsiteX31" fmla="*/ 3443394 w 7526866"/>
              <a:gd name="connsiteY31" fmla="*/ 746759 h 4639733"/>
              <a:gd name="connsiteX32" fmla="*/ 3037840 w 7526866"/>
              <a:gd name="connsiteY32" fmla="*/ 1468966 h 4639733"/>
              <a:gd name="connsiteX33" fmla="*/ 2157306 w 7526866"/>
              <a:gd name="connsiteY33" fmla="*/ 1963420 h 4639733"/>
              <a:gd name="connsiteX34" fmla="*/ 1637453 w 7526866"/>
              <a:gd name="connsiteY34" fmla="*/ 2131906 h 4639733"/>
              <a:gd name="connsiteX35" fmla="*/ 1097280 w 7526866"/>
              <a:gd name="connsiteY35" fmla="*/ 2029460 h 4639733"/>
              <a:gd name="connsiteX36" fmla="*/ 875453 w 7526866"/>
              <a:gd name="connsiteY36" fmla="*/ 1949873 h 4639733"/>
              <a:gd name="connsiteX37" fmla="*/ 1010073 w 7526866"/>
              <a:gd name="connsiteY37" fmla="*/ 2212340 h 4639733"/>
              <a:gd name="connsiteX38" fmla="*/ 1731431 w 7526866"/>
              <a:gd name="connsiteY38" fmla="*/ 2416794 h 4639733"/>
              <a:gd name="connsiteX39" fmla="*/ 1595964 w 7526866"/>
              <a:gd name="connsiteY39" fmla="*/ 2840127 h 4639733"/>
              <a:gd name="connsiteX40" fmla="*/ 901698 w 7526866"/>
              <a:gd name="connsiteY40" fmla="*/ 2780860 h 4639733"/>
              <a:gd name="connsiteX41" fmla="*/ 410630 w 7526866"/>
              <a:gd name="connsiteY41" fmla="*/ 2882460 h 4639733"/>
              <a:gd name="connsiteX42" fmla="*/ 137160 w 7526866"/>
              <a:gd name="connsiteY42" fmla="*/ 3423073 h 4639733"/>
              <a:gd name="connsiteX43" fmla="*/ 151553 w 7526866"/>
              <a:gd name="connsiteY43"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56260 w 7389706"/>
              <a:gd name="connsiteY5" fmla="*/ 4453466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306234 w 7389706"/>
              <a:gd name="connsiteY31" fmla="*/ 746759 h 4639733"/>
              <a:gd name="connsiteX32" fmla="*/ 2900680 w 7389706"/>
              <a:gd name="connsiteY32" fmla="*/ 1468966 h 4639733"/>
              <a:gd name="connsiteX33" fmla="*/ 2020146 w 7389706"/>
              <a:gd name="connsiteY33" fmla="*/ 1963420 h 4639733"/>
              <a:gd name="connsiteX34" fmla="*/ 1500293 w 7389706"/>
              <a:gd name="connsiteY34" fmla="*/ 2131906 h 4639733"/>
              <a:gd name="connsiteX35" fmla="*/ 960120 w 7389706"/>
              <a:gd name="connsiteY35" fmla="*/ 2029460 h 4639733"/>
              <a:gd name="connsiteX36" fmla="*/ 738293 w 7389706"/>
              <a:gd name="connsiteY36" fmla="*/ 1949873 h 4639733"/>
              <a:gd name="connsiteX37" fmla="*/ 872913 w 7389706"/>
              <a:gd name="connsiteY37" fmla="*/ 2212340 h 4639733"/>
              <a:gd name="connsiteX38" fmla="*/ 1594271 w 7389706"/>
              <a:gd name="connsiteY38" fmla="*/ 2416794 h 4639733"/>
              <a:gd name="connsiteX39" fmla="*/ 1458804 w 7389706"/>
              <a:gd name="connsiteY39" fmla="*/ 2840127 h 4639733"/>
              <a:gd name="connsiteX40" fmla="*/ 764538 w 7389706"/>
              <a:gd name="connsiteY40" fmla="*/ 2780860 h 4639733"/>
              <a:gd name="connsiteX41" fmla="*/ 273470 w 7389706"/>
              <a:gd name="connsiteY41" fmla="*/ 2882460 h 4639733"/>
              <a:gd name="connsiteX42" fmla="*/ 0 w 7389706"/>
              <a:gd name="connsiteY42" fmla="*/ 3423073 h 4639733"/>
              <a:gd name="connsiteX43" fmla="*/ 14393 w 7389706"/>
              <a:gd name="connsiteY43"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98594 w 7389706"/>
              <a:gd name="connsiteY5" fmla="*/ 4385732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306234 w 7389706"/>
              <a:gd name="connsiteY31" fmla="*/ 746759 h 4639733"/>
              <a:gd name="connsiteX32" fmla="*/ 2900680 w 7389706"/>
              <a:gd name="connsiteY32" fmla="*/ 1468966 h 4639733"/>
              <a:gd name="connsiteX33" fmla="*/ 2020146 w 7389706"/>
              <a:gd name="connsiteY33" fmla="*/ 1963420 h 4639733"/>
              <a:gd name="connsiteX34" fmla="*/ 1500293 w 7389706"/>
              <a:gd name="connsiteY34" fmla="*/ 2131906 h 4639733"/>
              <a:gd name="connsiteX35" fmla="*/ 960120 w 7389706"/>
              <a:gd name="connsiteY35" fmla="*/ 2029460 h 4639733"/>
              <a:gd name="connsiteX36" fmla="*/ 738293 w 7389706"/>
              <a:gd name="connsiteY36" fmla="*/ 1949873 h 4639733"/>
              <a:gd name="connsiteX37" fmla="*/ 872913 w 7389706"/>
              <a:gd name="connsiteY37" fmla="*/ 2212340 h 4639733"/>
              <a:gd name="connsiteX38" fmla="*/ 1594271 w 7389706"/>
              <a:gd name="connsiteY38" fmla="*/ 2416794 h 4639733"/>
              <a:gd name="connsiteX39" fmla="*/ 1458804 w 7389706"/>
              <a:gd name="connsiteY39" fmla="*/ 2840127 h 4639733"/>
              <a:gd name="connsiteX40" fmla="*/ 764538 w 7389706"/>
              <a:gd name="connsiteY40" fmla="*/ 2780860 h 4639733"/>
              <a:gd name="connsiteX41" fmla="*/ 273470 w 7389706"/>
              <a:gd name="connsiteY41" fmla="*/ 2882460 h 4639733"/>
              <a:gd name="connsiteX42" fmla="*/ 0 w 7389706"/>
              <a:gd name="connsiteY42" fmla="*/ 3423073 h 4639733"/>
              <a:gd name="connsiteX43" fmla="*/ 14393 w 7389706"/>
              <a:gd name="connsiteY43"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98594 w 7389706"/>
              <a:gd name="connsiteY5" fmla="*/ 4385732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795604 w 7389706"/>
              <a:gd name="connsiteY31" fmla="*/ 384793 h 4639733"/>
              <a:gd name="connsiteX32" fmla="*/ 3306234 w 7389706"/>
              <a:gd name="connsiteY32" fmla="*/ 746759 h 4639733"/>
              <a:gd name="connsiteX33" fmla="*/ 2900680 w 7389706"/>
              <a:gd name="connsiteY33" fmla="*/ 1468966 h 4639733"/>
              <a:gd name="connsiteX34" fmla="*/ 2020146 w 7389706"/>
              <a:gd name="connsiteY34" fmla="*/ 1963420 h 4639733"/>
              <a:gd name="connsiteX35" fmla="*/ 1500293 w 7389706"/>
              <a:gd name="connsiteY35" fmla="*/ 2131906 h 4639733"/>
              <a:gd name="connsiteX36" fmla="*/ 960120 w 7389706"/>
              <a:gd name="connsiteY36" fmla="*/ 2029460 h 4639733"/>
              <a:gd name="connsiteX37" fmla="*/ 738293 w 7389706"/>
              <a:gd name="connsiteY37" fmla="*/ 1949873 h 4639733"/>
              <a:gd name="connsiteX38" fmla="*/ 872913 w 7389706"/>
              <a:gd name="connsiteY38" fmla="*/ 2212340 h 4639733"/>
              <a:gd name="connsiteX39" fmla="*/ 1594271 w 7389706"/>
              <a:gd name="connsiteY39" fmla="*/ 2416794 h 4639733"/>
              <a:gd name="connsiteX40" fmla="*/ 1458804 w 7389706"/>
              <a:gd name="connsiteY40" fmla="*/ 2840127 h 4639733"/>
              <a:gd name="connsiteX41" fmla="*/ 764538 w 7389706"/>
              <a:gd name="connsiteY41" fmla="*/ 2780860 h 4639733"/>
              <a:gd name="connsiteX42" fmla="*/ 273470 w 7389706"/>
              <a:gd name="connsiteY42" fmla="*/ 2882460 h 4639733"/>
              <a:gd name="connsiteX43" fmla="*/ 0 w 7389706"/>
              <a:gd name="connsiteY43" fmla="*/ 3423073 h 4639733"/>
              <a:gd name="connsiteX44" fmla="*/ 14393 w 7389706"/>
              <a:gd name="connsiteY44"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98594 w 7389706"/>
              <a:gd name="connsiteY5" fmla="*/ 4385732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753271 w 7389706"/>
              <a:gd name="connsiteY31" fmla="*/ 308593 h 4639733"/>
              <a:gd name="connsiteX32" fmla="*/ 3306234 w 7389706"/>
              <a:gd name="connsiteY32" fmla="*/ 746759 h 4639733"/>
              <a:gd name="connsiteX33" fmla="*/ 2900680 w 7389706"/>
              <a:gd name="connsiteY33" fmla="*/ 1468966 h 4639733"/>
              <a:gd name="connsiteX34" fmla="*/ 2020146 w 7389706"/>
              <a:gd name="connsiteY34" fmla="*/ 1963420 h 4639733"/>
              <a:gd name="connsiteX35" fmla="*/ 1500293 w 7389706"/>
              <a:gd name="connsiteY35" fmla="*/ 2131906 h 4639733"/>
              <a:gd name="connsiteX36" fmla="*/ 960120 w 7389706"/>
              <a:gd name="connsiteY36" fmla="*/ 2029460 h 4639733"/>
              <a:gd name="connsiteX37" fmla="*/ 738293 w 7389706"/>
              <a:gd name="connsiteY37" fmla="*/ 1949873 h 4639733"/>
              <a:gd name="connsiteX38" fmla="*/ 872913 w 7389706"/>
              <a:gd name="connsiteY38" fmla="*/ 2212340 h 4639733"/>
              <a:gd name="connsiteX39" fmla="*/ 1594271 w 7389706"/>
              <a:gd name="connsiteY39" fmla="*/ 2416794 h 4639733"/>
              <a:gd name="connsiteX40" fmla="*/ 1458804 w 7389706"/>
              <a:gd name="connsiteY40" fmla="*/ 2840127 h 4639733"/>
              <a:gd name="connsiteX41" fmla="*/ 764538 w 7389706"/>
              <a:gd name="connsiteY41" fmla="*/ 2780860 h 4639733"/>
              <a:gd name="connsiteX42" fmla="*/ 273470 w 7389706"/>
              <a:gd name="connsiteY42" fmla="*/ 2882460 h 4639733"/>
              <a:gd name="connsiteX43" fmla="*/ 0 w 7389706"/>
              <a:gd name="connsiteY43" fmla="*/ 3423073 h 4639733"/>
              <a:gd name="connsiteX44" fmla="*/ 14393 w 7389706"/>
              <a:gd name="connsiteY44"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98594 w 7389706"/>
              <a:gd name="connsiteY5" fmla="*/ 4385732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753271 w 7389706"/>
              <a:gd name="connsiteY31" fmla="*/ 308593 h 4639733"/>
              <a:gd name="connsiteX32" fmla="*/ 3306234 w 7389706"/>
              <a:gd name="connsiteY32" fmla="*/ 746759 h 4639733"/>
              <a:gd name="connsiteX33" fmla="*/ 2900680 w 7389706"/>
              <a:gd name="connsiteY33" fmla="*/ 1468966 h 4639733"/>
              <a:gd name="connsiteX34" fmla="*/ 2020146 w 7389706"/>
              <a:gd name="connsiteY34" fmla="*/ 1963420 h 4639733"/>
              <a:gd name="connsiteX35" fmla="*/ 1500293 w 7389706"/>
              <a:gd name="connsiteY35" fmla="*/ 2131906 h 4639733"/>
              <a:gd name="connsiteX36" fmla="*/ 960120 w 7389706"/>
              <a:gd name="connsiteY36" fmla="*/ 2029460 h 4639733"/>
              <a:gd name="connsiteX37" fmla="*/ 738293 w 7389706"/>
              <a:gd name="connsiteY37" fmla="*/ 1949873 h 4639733"/>
              <a:gd name="connsiteX38" fmla="*/ 872913 w 7389706"/>
              <a:gd name="connsiteY38" fmla="*/ 2212340 h 4639733"/>
              <a:gd name="connsiteX39" fmla="*/ 1594271 w 7389706"/>
              <a:gd name="connsiteY39" fmla="*/ 2416794 h 4639733"/>
              <a:gd name="connsiteX40" fmla="*/ 1458804 w 7389706"/>
              <a:gd name="connsiteY40" fmla="*/ 2840127 h 4639733"/>
              <a:gd name="connsiteX41" fmla="*/ 764538 w 7389706"/>
              <a:gd name="connsiteY41" fmla="*/ 2780860 h 4639733"/>
              <a:gd name="connsiteX42" fmla="*/ 273470 w 7389706"/>
              <a:gd name="connsiteY42" fmla="*/ 2882460 h 4639733"/>
              <a:gd name="connsiteX43" fmla="*/ 0 w 7389706"/>
              <a:gd name="connsiteY43" fmla="*/ 3423073 h 4639733"/>
              <a:gd name="connsiteX44" fmla="*/ 14393 w 7389706"/>
              <a:gd name="connsiteY44" fmla="*/ 3788833 h 4639733"/>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610013 w 7389706"/>
              <a:gd name="connsiteY18" fmla="*/ 3696546 h 4656666"/>
              <a:gd name="connsiteX19" fmla="*/ 5895340 w 7389706"/>
              <a:gd name="connsiteY19" fmla="*/ 3679613 h 4656666"/>
              <a:gd name="connsiteX20" fmla="*/ 6285654 w 7389706"/>
              <a:gd name="connsiteY20" fmla="*/ 2963333 h 4656666"/>
              <a:gd name="connsiteX21" fmla="*/ 6708137 w 7389706"/>
              <a:gd name="connsiteY21" fmla="*/ 2552260 h 4656666"/>
              <a:gd name="connsiteX22" fmla="*/ 7389706 w 7389706"/>
              <a:gd name="connsiteY22" fmla="*/ 2214879 h 4656666"/>
              <a:gd name="connsiteX23" fmla="*/ 7139940 w 7389706"/>
              <a:gd name="connsiteY23" fmla="*/ 1766146 h 4656666"/>
              <a:gd name="connsiteX24" fmla="*/ 6809740 w 7389706"/>
              <a:gd name="connsiteY24" fmla="*/ 1456266 h 4656666"/>
              <a:gd name="connsiteX25" fmla="*/ 6739466 w 7389706"/>
              <a:gd name="connsiteY25" fmla="*/ 1343660 h 4656666"/>
              <a:gd name="connsiteX26" fmla="*/ 6742007 w 7389706"/>
              <a:gd name="connsiteY26" fmla="*/ 1215813 h 4656666"/>
              <a:gd name="connsiteX27" fmla="*/ 6010487 w 7389706"/>
              <a:gd name="connsiteY27" fmla="*/ 568959 h 4656666"/>
              <a:gd name="connsiteX28" fmla="*/ 5270500 w 7389706"/>
              <a:gd name="connsiteY28" fmla="*/ 170179 h 4656666"/>
              <a:gd name="connsiteX29" fmla="*/ 4995333 w 7389706"/>
              <a:gd name="connsiteY29" fmla="*/ 57573 h 4656666"/>
              <a:gd name="connsiteX30" fmla="*/ 4288367 w 7389706"/>
              <a:gd name="connsiteY30" fmla="*/ 0 h 4656666"/>
              <a:gd name="connsiteX31" fmla="*/ 3753271 w 7389706"/>
              <a:gd name="connsiteY31" fmla="*/ 325526 h 4656666"/>
              <a:gd name="connsiteX32" fmla="*/ 3306234 w 7389706"/>
              <a:gd name="connsiteY32" fmla="*/ 763692 h 4656666"/>
              <a:gd name="connsiteX33" fmla="*/ 2900680 w 7389706"/>
              <a:gd name="connsiteY33" fmla="*/ 1485899 h 4656666"/>
              <a:gd name="connsiteX34" fmla="*/ 2020146 w 7389706"/>
              <a:gd name="connsiteY34" fmla="*/ 1980353 h 4656666"/>
              <a:gd name="connsiteX35" fmla="*/ 1500293 w 7389706"/>
              <a:gd name="connsiteY35" fmla="*/ 2148839 h 4656666"/>
              <a:gd name="connsiteX36" fmla="*/ 960120 w 7389706"/>
              <a:gd name="connsiteY36" fmla="*/ 2046393 h 4656666"/>
              <a:gd name="connsiteX37" fmla="*/ 738293 w 7389706"/>
              <a:gd name="connsiteY37" fmla="*/ 1966806 h 4656666"/>
              <a:gd name="connsiteX38" fmla="*/ 872913 w 7389706"/>
              <a:gd name="connsiteY38" fmla="*/ 2229273 h 4656666"/>
              <a:gd name="connsiteX39" fmla="*/ 1594271 w 7389706"/>
              <a:gd name="connsiteY39" fmla="*/ 2433727 h 4656666"/>
              <a:gd name="connsiteX40" fmla="*/ 1458804 w 7389706"/>
              <a:gd name="connsiteY40" fmla="*/ 2857060 h 4656666"/>
              <a:gd name="connsiteX41" fmla="*/ 764538 w 7389706"/>
              <a:gd name="connsiteY41" fmla="*/ 2797793 h 4656666"/>
              <a:gd name="connsiteX42" fmla="*/ 273470 w 7389706"/>
              <a:gd name="connsiteY42" fmla="*/ 2899393 h 4656666"/>
              <a:gd name="connsiteX43" fmla="*/ 0 w 7389706"/>
              <a:gd name="connsiteY43" fmla="*/ 3440006 h 4656666"/>
              <a:gd name="connsiteX44" fmla="*/ 14393 w 7389706"/>
              <a:gd name="connsiteY44"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610013 w 7389706"/>
              <a:gd name="connsiteY18" fmla="*/ 3696546 h 4656666"/>
              <a:gd name="connsiteX19" fmla="*/ 5895340 w 7389706"/>
              <a:gd name="connsiteY19" fmla="*/ 3679613 h 4656666"/>
              <a:gd name="connsiteX20" fmla="*/ 6285654 w 7389706"/>
              <a:gd name="connsiteY20" fmla="*/ 2963333 h 4656666"/>
              <a:gd name="connsiteX21" fmla="*/ 6708137 w 7389706"/>
              <a:gd name="connsiteY21" fmla="*/ 2552260 h 4656666"/>
              <a:gd name="connsiteX22" fmla="*/ 7389706 w 7389706"/>
              <a:gd name="connsiteY22" fmla="*/ 2214879 h 4656666"/>
              <a:gd name="connsiteX23" fmla="*/ 7139940 w 7389706"/>
              <a:gd name="connsiteY23" fmla="*/ 1766146 h 4656666"/>
              <a:gd name="connsiteX24" fmla="*/ 6809740 w 7389706"/>
              <a:gd name="connsiteY24" fmla="*/ 1456266 h 4656666"/>
              <a:gd name="connsiteX25" fmla="*/ 6739466 w 7389706"/>
              <a:gd name="connsiteY25" fmla="*/ 1343660 h 4656666"/>
              <a:gd name="connsiteX26" fmla="*/ 6742007 w 7389706"/>
              <a:gd name="connsiteY26" fmla="*/ 1215813 h 4656666"/>
              <a:gd name="connsiteX27" fmla="*/ 6010487 w 7389706"/>
              <a:gd name="connsiteY27" fmla="*/ 568959 h 4656666"/>
              <a:gd name="connsiteX28" fmla="*/ 5270500 w 7389706"/>
              <a:gd name="connsiteY28" fmla="*/ 170179 h 4656666"/>
              <a:gd name="connsiteX29" fmla="*/ 4995333 w 7389706"/>
              <a:gd name="connsiteY29" fmla="*/ 57573 h 4656666"/>
              <a:gd name="connsiteX30" fmla="*/ 4288367 w 7389706"/>
              <a:gd name="connsiteY30" fmla="*/ 0 h 4656666"/>
              <a:gd name="connsiteX31" fmla="*/ 3753271 w 7389706"/>
              <a:gd name="connsiteY31" fmla="*/ 325526 h 4656666"/>
              <a:gd name="connsiteX32" fmla="*/ 3306234 w 7389706"/>
              <a:gd name="connsiteY32" fmla="*/ 763692 h 4656666"/>
              <a:gd name="connsiteX33" fmla="*/ 3109804 w 7389706"/>
              <a:gd name="connsiteY33" fmla="*/ 1019793 h 4656666"/>
              <a:gd name="connsiteX34" fmla="*/ 2900680 w 7389706"/>
              <a:gd name="connsiteY34" fmla="*/ 1485899 h 4656666"/>
              <a:gd name="connsiteX35" fmla="*/ 2020146 w 7389706"/>
              <a:gd name="connsiteY35" fmla="*/ 1980353 h 4656666"/>
              <a:gd name="connsiteX36" fmla="*/ 1500293 w 7389706"/>
              <a:gd name="connsiteY36" fmla="*/ 2148839 h 4656666"/>
              <a:gd name="connsiteX37" fmla="*/ 960120 w 7389706"/>
              <a:gd name="connsiteY37" fmla="*/ 2046393 h 4656666"/>
              <a:gd name="connsiteX38" fmla="*/ 738293 w 7389706"/>
              <a:gd name="connsiteY38" fmla="*/ 1966806 h 4656666"/>
              <a:gd name="connsiteX39" fmla="*/ 872913 w 7389706"/>
              <a:gd name="connsiteY39" fmla="*/ 2229273 h 4656666"/>
              <a:gd name="connsiteX40" fmla="*/ 1594271 w 7389706"/>
              <a:gd name="connsiteY40" fmla="*/ 2433727 h 4656666"/>
              <a:gd name="connsiteX41" fmla="*/ 1458804 w 7389706"/>
              <a:gd name="connsiteY41" fmla="*/ 2857060 h 4656666"/>
              <a:gd name="connsiteX42" fmla="*/ 764538 w 7389706"/>
              <a:gd name="connsiteY42" fmla="*/ 2797793 h 4656666"/>
              <a:gd name="connsiteX43" fmla="*/ 273470 w 7389706"/>
              <a:gd name="connsiteY43" fmla="*/ 2899393 h 4656666"/>
              <a:gd name="connsiteX44" fmla="*/ 0 w 7389706"/>
              <a:gd name="connsiteY44" fmla="*/ 3440006 h 4656666"/>
              <a:gd name="connsiteX45" fmla="*/ 14393 w 7389706"/>
              <a:gd name="connsiteY45"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610013 w 7389706"/>
              <a:gd name="connsiteY18" fmla="*/ 3696546 h 4656666"/>
              <a:gd name="connsiteX19" fmla="*/ 5895340 w 7389706"/>
              <a:gd name="connsiteY19" fmla="*/ 3679613 h 4656666"/>
              <a:gd name="connsiteX20" fmla="*/ 6285654 w 7389706"/>
              <a:gd name="connsiteY20" fmla="*/ 2963333 h 4656666"/>
              <a:gd name="connsiteX21" fmla="*/ 6708137 w 7389706"/>
              <a:gd name="connsiteY21" fmla="*/ 2552260 h 4656666"/>
              <a:gd name="connsiteX22" fmla="*/ 7389706 w 7389706"/>
              <a:gd name="connsiteY22" fmla="*/ 2214879 h 4656666"/>
              <a:gd name="connsiteX23" fmla="*/ 7139940 w 7389706"/>
              <a:gd name="connsiteY23" fmla="*/ 1766146 h 4656666"/>
              <a:gd name="connsiteX24" fmla="*/ 6809740 w 7389706"/>
              <a:gd name="connsiteY24" fmla="*/ 1456266 h 4656666"/>
              <a:gd name="connsiteX25" fmla="*/ 6739466 w 7389706"/>
              <a:gd name="connsiteY25" fmla="*/ 1343660 h 4656666"/>
              <a:gd name="connsiteX26" fmla="*/ 6742007 w 7389706"/>
              <a:gd name="connsiteY26" fmla="*/ 1215813 h 4656666"/>
              <a:gd name="connsiteX27" fmla="*/ 6010487 w 7389706"/>
              <a:gd name="connsiteY27" fmla="*/ 568959 h 4656666"/>
              <a:gd name="connsiteX28" fmla="*/ 5270500 w 7389706"/>
              <a:gd name="connsiteY28" fmla="*/ 170179 h 4656666"/>
              <a:gd name="connsiteX29" fmla="*/ 4995333 w 7389706"/>
              <a:gd name="connsiteY29" fmla="*/ 57573 h 4656666"/>
              <a:gd name="connsiteX30" fmla="*/ 4288367 w 7389706"/>
              <a:gd name="connsiteY30" fmla="*/ 0 h 4656666"/>
              <a:gd name="connsiteX31" fmla="*/ 3753271 w 7389706"/>
              <a:gd name="connsiteY31" fmla="*/ 325526 h 4656666"/>
              <a:gd name="connsiteX32" fmla="*/ 3306234 w 7389706"/>
              <a:gd name="connsiteY32" fmla="*/ 763692 h 4656666"/>
              <a:gd name="connsiteX33" fmla="*/ 3109804 w 7389706"/>
              <a:gd name="connsiteY33" fmla="*/ 1019793 h 4656666"/>
              <a:gd name="connsiteX34" fmla="*/ 2807546 w 7389706"/>
              <a:gd name="connsiteY34" fmla="*/ 1502832 h 4656666"/>
              <a:gd name="connsiteX35" fmla="*/ 2020146 w 7389706"/>
              <a:gd name="connsiteY35" fmla="*/ 1980353 h 4656666"/>
              <a:gd name="connsiteX36" fmla="*/ 1500293 w 7389706"/>
              <a:gd name="connsiteY36" fmla="*/ 2148839 h 4656666"/>
              <a:gd name="connsiteX37" fmla="*/ 960120 w 7389706"/>
              <a:gd name="connsiteY37" fmla="*/ 2046393 h 4656666"/>
              <a:gd name="connsiteX38" fmla="*/ 738293 w 7389706"/>
              <a:gd name="connsiteY38" fmla="*/ 1966806 h 4656666"/>
              <a:gd name="connsiteX39" fmla="*/ 872913 w 7389706"/>
              <a:gd name="connsiteY39" fmla="*/ 2229273 h 4656666"/>
              <a:gd name="connsiteX40" fmla="*/ 1594271 w 7389706"/>
              <a:gd name="connsiteY40" fmla="*/ 2433727 h 4656666"/>
              <a:gd name="connsiteX41" fmla="*/ 1458804 w 7389706"/>
              <a:gd name="connsiteY41" fmla="*/ 2857060 h 4656666"/>
              <a:gd name="connsiteX42" fmla="*/ 764538 w 7389706"/>
              <a:gd name="connsiteY42" fmla="*/ 2797793 h 4656666"/>
              <a:gd name="connsiteX43" fmla="*/ 273470 w 7389706"/>
              <a:gd name="connsiteY43" fmla="*/ 2899393 h 4656666"/>
              <a:gd name="connsiteX44" fmla="*/ 0 w 7389706"/>
              <a:gd name="connsiteY44" fmla="*/ 3440006 h 4656666"/>
              <a:gd name="connsiteX45" fmla="*/ 14393 w 7389706"/>
              <a:gd name="connsiteY45"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510953 w 7389706"/>
              <a:gd name="connsiteY18" fmla="*/ 3452706 h 4656666"/>
              <a:gd name="connsiteX19" fmla="*/ 5895340 w 7389706"/>
              <a:gd name="connsiteY19" fmla="*/ 3679613 h 4656666"/>
              <a:gd name="connsiteX20" fmla="*/ 6285654 w 7389706"/>
              <a:gd name="connsiteY20" fmla="*/ 2963333 h 4656666"/>
              <a:gd name="connsiteX21" fmla="*/ 6708137 w 7389706"/>
              <a:gd name="connsiteY21" fmla="*/ 2552260 h 4656666"/>
              <a:gd name="connsiteX22" fmla="*/ 7389706 w 7389706"/>
              <a:gd name="connsiteY22" fmla="*/ 2214879 h 4656666"/>
              <a:gd name="connsiteX23" fmla="*/ 7139940 w 7389706"/>
              <a:gd name="connsiteY23" fmla="*/ 1766146 h 4656666"/>
              <a:gd name="connsiteX24" fmla="*/ 6809740 w 7389706"/>
              <a:gd name="connsiteY24" fmla="*/ 1456266 h 4656666"/>
              <a:gd name="connsiteX25" fmla="*/ 6739466 w 7389706"/>
              <a:gd name="connsiteY25" fmla="*/ 1343660 h 4656666"/>
              <a:gd name="connsiteX26" fmla="*/ 6742007 w 7389706"/>
              <a:gd name="connsiteY26" fmla="*/ 1215813 h 4656666"/>
              <a:gd name="connsiteX27" fmla="*/ 6010487 w 7389706"/>
              <a:gd name="connsiteY27" fmla="*/ 568959 h 4656666"/>
              <a:gd name="connsiteX28" fmla="*/ 5270500 w 7389706"/>
              <a:gd name="connsiteY28" fmla="*/ 170179 h 4656666"/>
              <a:gd name="connsiteX29" fmla="*/ 4995333 w 7389706"/>
              <a:gd name="connsiteY29" fmla="*/ 57573 h 4656666"/>
              <a:gd name="connsiteX30" fmla="*/ 4288367 w 7389706"/>
              <a:gd name="connsiteY30" fmla="*/ 0 h 4656666"/>
              <a:gd name="connsiteX31" fmla="*/ 3753271 w 7389706"/>
              <a:gd name="connsiteY31" fmla="*/ 325526 h 4656666"/>
              <a:gd name="connsiteX32" fmla="*/ 3306234 w 7389706"/>
              <a:gd name="connsiteY32" fmla="*/ 763692 h 4656666"/>
              <a:gd name="connsiteX33" fmla="*/ 3109804 w 7389706"/>
              <a:gd name="connsiteY33" fmla="*/ 1019793 h 4656666"/>
              <a:gd name="connsiteX34" fmla="*/ 2807546 w 7389706"/>
              <a:gd name="connsiteY34" fmla="*/ 1502832 h 4656666"/>
              <a:gd name="connsiteX35" fmla="*/ 2020146 w 7389706"/>
              <a:gd name="connsiteY35" fmla="*/ 1980353 h 4656666"/>
              <a:gd name="connsiteX36" fmla="*/ 1500293 w 7389706"/>
              <a:gd name="connsiteY36" fmla="*/ 2148839 h 4656666"/>
              <a:gd name="connsiteX37" fmla="*/ 960120 w 7389706"/>
              <a:gd name="connsiteY37" fmla="*/ 2046393 h 4656666"/>
              <a:gd name="connsiteX38" fmla="*/ 738293 w 7389706"/>
              <a:gd name="connsiteY38" fmla="*/ 1966806 h 4656666"/>
              <a:gd name="connsiteX39" fmla="*/ 872913 w 7389706"/>
              <a:gd name="connsiteY39" fmla="*/ 2229273 h 4656666"/>
              <a:gd name="connsiteX40" fmla="*/ 1594271 w 7389706"/>
              <a:gd name="connsiteY40" fmla="*/ 2433727 h 4656666"/>
              <a:gd name="connsiteX41" fmla="*/ 1458804 w 7389706"/>
              <a:gd name="connsiteY41" fmla="*/ 2857060 h 4656666"/>
              <a:gd name="connsiteX42" fmla="*/ 764538 w 7389706"/>
              <a:gd name="connsiteY42" fmla="*/ 2797793 h 4656666"/>
              <a:gd name="connsiteX43" fmla="*/ 273470 w 7389706"/>
              <a:gd name="connsiteY43" fmla="*/ 2899393 h 4656666"/>
              <a:gd name="connsiteX44" fmla="*/ 0 w 7389706"/>
              <a:gd name="connsiteY44" fmla="*/ 3440006 h 4656666"/>
              <a:gd name="connsiteX45" fmla="*/ 14393 w 7389706"/>
              <a:gd name="connsiteY45"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510953 w 7389706"/>
              <a:gd name="connsiteY18" fmla="*/ 3452706 h 4656666"/>
              <a:gd name="connsiteX19" fmla="*/ 5699757 w 7389706"/>
              <a:gd name="connsiteY19" fmla="*/ 3569421 h 4656666"/>
              <a:gd name="connsiteX20" fmla="*/ 5895340 w 7389706"/>
              <a:gd name="connsiteY20" fmla="*/ 3679613 h 4656666"/>
              <a:gd name="connsiteX21" fmla="*/ 6285654 w 7389706"/>
              <a:gd name="connsiteY21" fmla="*/ 2963333 h 4656666"/>
              <a:gd name="connsiteX22" fmla="*/ 6708137 w 7389706"/>
              <a:gd name="connsiteY22" fmla="*/ 2552260 h 4656666"/>
              <a:gd name="connsiteX23" fmla="*/ 7389706 w 7389706"/>
              <a:gd name="connsiteY23" fmla="*/ 2214879 h 4656666"/>
              <a:gd name="connsiteX24" fmla="*/ 7139940 w 7389706"/>
              <a:gd name="connsiteY24" fmla="*/ 1766146 h 4656666"/>
              <a:gd name="connsiteX25" fmla="*/ 6809740 w 7389706"/>
              <a:gd name="connsiteY25" fmla="*/ 1456266 h 4656666"/>
              <a:gd name="connsiteX26" fmla="*/ 6739466 w 7389706"/>
              <a:gd name="connsiteY26" fmla="*/ 1343660 h 4656666"/>
              <a:gd name="connsiteX27" fmla="*/ 6742007 w 7389706"/>
              <a:gd name="connsiteY27" fmla="*/ 1215813 h 4656666"/>
              <a:gd name="connsiteX28" fmla="*/ 6010487 w 7389706"/>
              <a:gd name="connsiteY28" fmla="*/ 568959 h 4656666"/>
              <a:gd name="connsiteX29" fmla="*/ 5270500 w 7389706"/>
              <a:gd name="connsiteY29" fmla="*/ 170179 h 4656666"/>
              <a:gd name="connsiteX30" fmla="*/ 4995333 w 7389706"/>
              <a:gd name="connsiteY30" fmla="*/ 57573 h 4656666"/>
              <a:gd name="connsiteX31" fmla="*/ 4288367 w 7389706"/>
              <a:gd name="connsiteY31" fmla="*/ 0 h 4656666"/>
              <a:gd name="connsiteX32" fmla="*/ 3753271 w 7389706"/>
              <a:gd name="connsiteY32" fmla="*/ 325526 h 4656666"/>
              <a:gd name="connsiteX33" fmla="*/ 3306234 w 7389706"/>
              <a:gd name="connsiteY33" fmla="*/ 763692 h 4656666"/>
              <a:gd name="connsiteX34" fmla="*/ 3109804 w 7389706"/>
              <a:gd name="connsiteY34" fmla="*/ 1019793 h 4656666"/>
              <a:gd name="connsiteX35" fmla="*/ 2807546 w 7389706"/>
              <a:gd name="connsiteY35" fmla="*/ 1502832 h 4656666"/>
              <a:gd name="connsiteX36" fmla="*/ 2020146 w 7389706"/>
              <a:gd name="connsiteY36" fmla="*/ 1980353 h 4656666"/>
              <a:gd name="connsiteX37" fmla="*/ 1500293 w 7389706"/>
              <a:gd name="connsiteY37" fmla="*/ 2148839 h 4656666"/>
              <a:gd name="connsiteX38" fmla="*/ 960120 w 7389706"/>
              <a:gd name="connsiteY38" fmla="*/ 2046393 h 4656666"/>
              <a:gd name="connsiteX39" fmla="*/ 738293 w 7389706"/>
              <a:gd name="connsiteY39" fmla="*/ 1966806 h 4656666"/>
              <a:gd name="connsiteX40" fmla="*/ 872913 w 7389706"/>
              <a:gd name="connsiteY40" fmla="*/ 2229273 h 4656666"/>
              <a:gd name="connsiteX41" fmla="*/ 1594271 w 7389706"/>
              <a:gd name="connsiteY41" fmla="*/ 2433727 h 4656666"/>
              <a:gd name="connsiteX42" fmla="*/ 1458804 w 7389706"/>
              <a:gd name="connsiteY42" fmla="*/ 2857060 h 4656666"/>
              <a:gd name="connsiteX43" fmla="*/ 764538 w 7389706"/>
              <a:gd name="connsiteY43" fmla="*/ 2797793 h 4656666"/>
              <a:gd name="connsiteX44" fmla="*/ 273470 w 7389706"/>
              <a:gd name="connsiteY44" fmla="*/ 2899393 h 4656666"/>
              <a:gd name="connsiteX45" fmla="*/ 0 w 7389706"/>
              <a:gd name="connsiteY45" fmla="*/ 3440006 h 4656666"/>
              <a:gd name="connsiteX46" fmla="*/ 14393 w 7389706"/>
              <a:gd name="connsiteY46"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510953 w 7389706"/>
              <a:gd name="connsiteY18" fmla="*/ 3452706 h 4656666"/>
              <a:gd name="connsiteX19" fmla="*/ 5798817 w 7389706"/>
              <a:gd name="connsiteY19" fmla="*/ 3523701 h 4656666"/>
              <a:gd name="connsiteX20" fmla="*/ 5895340 w 7389706"/>
              <a:gd name="connsiteY20" fmla="*/ 3679613 h 4656666"/>
              <a:gd name="connsiteX21" fmla="*/ 6285654 w 7389706"/>
              <a:gd name="connsiteY21" fmla="*/ 2963333 h 4656666"/>
              <a:gd name="connsiteX22" fmla="*/ 6708137 w 7389706"/>
              <a:gd name="connsiteY22" fmla="*/ 2552260 h 4656666"/>
              <a:gd name="connsiteX23" fmla="*/ 7389706 w 7389706"/>
              <a:gd name="connsiteY23" fmla="*/ 2214879 h 4656666"/>
              <a:gd name="connsiteX24" fmla="*/ 7139940 w 7389706"/>
              <a:gd name="connsiteY24" fmla="*/ 1766146 h 4656666"/>
              <a:gd name="connsiteX25" fmla="*/ 6809740 w 7389706"/>
              <a:gd name="connsiteY25" fmla="*/ 1456266 h 4656666"/>
              <a:gd name="connsiteX26" fmla="*/ 6739466 w 7389706"/>
              <a:gd name="connsiteY26" fmla="*/ 1343660 h 4656666"/>
              <a:gd name="connsiteX27" fmla="*/ 6742007 w 7389706"/>
              <a:gd name="connsiteY27" fmla="*/ 1215813 h 4656666"/>
              <a:gd name="connsiteX28" fmla="*/ 6010487 w 7389706"/>
              <a:gd name="connsiteY28" fmla="*/ 568959 h 4656666"/>
              <a:gd name="connsiteX29" fmla="*/ 5270500 w 7389706"/>
              <a:gd name="connsiteY29" fmla="*/ 170179 h 4656666"/>
              <a:gd name="connsiteX30" fmla="*/ 4995333 w 7389706"/>
              <a:gd name="connsiteY30" fmla="*/ 57573 h 4656666"/>
              <a:gd name="connsiteX31" fmla="*/ 4288367 w 7389706"/>
              <a:gd name="connsiteY31" fmla="*/ 0 h 4656666"/>
              <a:gd name="connsiteX32" fmla="*/ 3753271 w 7389706"/>
              <a:gd name="connsiteY32" fmla="*/ 325526 h 4656666"/>
              <a:gd name="connsiteX33" fmla="*/ 3306234 w 7389706"/>
              <a:gd name="connsiteY33" fmla="*/ 763692 h 4656666"/>
              <a:gd name="connsiteX34" fmla="*/ 3109804 w 7389706"/>
              <a:gd name="connsiteY34" fmla="*/ 1019793 h 4656666"/>
              <a:gd name="connsiteX35" fmla="*/ 2807546 w 7389706"/>
              <a:gd name="connsiteY35" fmla="*/ 1502832 h 4656666"/>
              <a:gd name="connsiteX36" fmla="*/ 2020146 w 7389706"/>
              <a:gd name="connsiteY36" fmla="*/ 1980353 h 4656666"/>
              <a:gd name="connsiteX37" fmla="*/ 1500293 w 7389706"/>
              <a:gd name="connsiteY37" fmla="*/ 2148839 h 4656666"/>
              <a:gd name="connsiteX38" fmla="*/ 960120 w 7389706"/>
              <a:gd name="connsiteY38" fmla="*/ 2046393 h 4656666"/>
              <a:gd name="connsiteX39" fmla="*/ 738293 w 7389706"/>
              <a:gd name="connsiteY39" fmla="*/ 1966806 h 4656666"/>
              <a:gd name="connsiteX40" fmla="*/ 872913 w 7389706"/>
              <a:gd name="connsiteY40" fmla="*/ 2229273 h 4656666"/>
              <a:gd name="connsiteX41" fmla="*/ 1594271 w 7389706"/>
              <a:gd name="connsiteY41" fmla="*/ 2433727 h 4656666"/>
              <a:gd name="connsiteX42" fmla="*/ 1458804 w 7389706"/>
              <a:gd name="connsiteY42" fmla="*/ 2857060 h 4656666"/>
              <a:gd name="connsiteX43" fmla="*/ 764538 w 7389706"/>
              <a:gd name="connsiteY43" fmla="*/ 2797793 h 4656666"/>
              <a:gd name="connsiteX44" fmla="*/ 273470 w 7389706"/>
              <a:gd name="connsiteY44" fmla="*/ 2899393 h 4656666"/>
              <a:gd name="connsiteX45" fmla="*/ 0 w 7389706"/>
              <a:gd name="connsiteY45" fmla="*/ 3440006 h 4656666"/>
              <a:gd name="connsiteX46" fmla="*/ 14393 w 7389706"/>
              <a:gd name="connsiteY46"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494017 w 7389706"/>
              <a:gd name="connsiteY18" fmla="*/ 3706581 h 4656666"/>
              <a:gd name="connsiteX19" fmla="*/ 5510953 w 7389706"/>
              <a:gd name="connsiteY19" fmla="*/ 3452706 h 4656666"/>
              <a:gd name="connsiteX20" fmla="*/ 5798817 w 7389706"/>
              <a:gd name="connsiteY20" fmla="*/ 3523701 h 4656666"/>
              <a:gd name="connsiteX21" fmla="*/ 5895340 w 7389706"/>
              <a:gd name="connsiteY21" fmla="*/ 367961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94017 w 7389706"/>
              <a:gd name="connsiteY18" fmla="*/ 3706581 h 4656666"/>
              <a:gd name="connsiteX19" fmla="*/ 5510953 w 7389706"/>
              <a:gd name="connsiteY19" fmla="*/ 3452706 h 4656666"/>
              <a:gd name="connsiteX20" fmla="*/ 5798817 w 7389706"/>
              <a:gd name="connsiteY20" fmla="*/ 3523701 h 4656666"/>
              <a:gd name="connsiteX21" fmla="*/ 5895340 w 7389706"/>
              <a:gd name="connsiteY21" fmla="*/ 367961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95340 w 7389706"/>
              <a:gd name="connsiteY21" fmla="*/ 367961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47077 w 7389706"/>
              <a:gd name="connsiteY21" fmla="*/ 36024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6055357 w 7389706"/>
              <a:gd name="connsiteY21" fmla="*/ 373452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83577 w 7389706"/>
              <a:gd name="connsiteY20" fmla="*/ 3239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05777 w 7389706"/>
              <a:gd name="connsiteY20" fmla="*/ 3211281 h 4656666"/>
              <a:gd name="connsiteX21" fmla="*/ 5783577 w 7389706"/>
              <a:gd name="connsiteY21" fmla="*/ 323922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83577 w 7389706"/>
              <a:gd name="connsiteY21" fmla="*/ 323922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39457 w 7389706"/>
              <a:gd name="connsiteY22" fmla="*/ 3538941 h 4656666"/>
              <a:gd name="connsiteX23" fmla="*/ 5859780 w 7389706"/>
              <a:gd name="connsiteY23" fmla="*/ 3613573 h 4656666"/>
              <a:gd name="connsiteX24" fmla="*/ 6295814 w 7389706"/>
              <a:gd name="connsiteY24" fmla="*/ 2866813 h 4656666"/>
              <a:gd name="connsiteX25" fmla="*/ 6708137 w 7389706"/>
              <a:gd name="connsiteY25" fmla="*/ 2552260 h 4656666"/>
              <a:gd name="connsiteX26" fmla="*/ 7389706 w 7389706"/>
              <a:gd name="connsiteY26" fmla="*/ 2214879 h 4656666"/>
              <a:gd name="connsiteX27" fmla="*/ 7139940 w 7389706"/>
              <a:gd name="connsiteY27" fmla="*/ 1766146 h 4656666"/>
              <a:gd name="connsiteX28" fmla="*/ 6809740 w 7389706"/>
              <a:gd name="connsiteY28" fmla="*/ 1456266 h 4656666"/>
              <a:gd name="connsiteX29" fmla="*/ 6739466 w 7389706"/>
              <a:gd name="connsiteY29" fmla="*/ 1343660 h 4656666"/>
              <a:gd name="connsiteX30" fmla="*/ 6742007 w 7389706"/>
              <a:gd name="connsiteY30" fmla="*/ 1215813 h 4656666"/>
              <a:gd name="connsiteX31" fmla="*/ 6010487 w 7389706"/>
              <a:gd name="connsiteY31" fmla="*/ 568959 h 4656666"/>
              <a:gd name="connsiteX32" fmla="*/ 5270500 w 7389706"/>
              <a:gd name="connsiteY32" fmla="*/ 170179 h 4656666"/>
              <a:gd name="connsiteX33" fmla="*/ 4995333 w 7389706"/>
              <a:gd name="connsiteY33" fmla="*/ 57573 h 4656666"/>
              <a:gd name="connsiteX34" fmla="*/ 4288367 w 7389706"/>
              <a:gd name="connsiteY34" fmla="*/ 0 h 4656666"/>
              <a:gd name="connsiteX35" fmla="*/ 3753271 w 7389706"/>
              <a:gd name="connsiteY35" fmla="*/ 325526 h 4656666"/>
              <a:gd name="connsiteX36" fmla="*/ 3306234 w 7389706"/>
              <a:gd name="connsiteY36" fmla="*/ 763692 h 4656666"/>
              <a:gd name="connsiteX37" fmla="*/ 3109804 w 7389706"/>
              <a:gd name="connsiteY37" fmla="*/ 1019793 h 4656666"/>
              <a:gd name="connsiteX38" fmla="*/ 2807546 w 7389706"/>
              <a:gd name="connsiteY38" fmla="*/ 1502832 h 4656666"/>
              <a:gd name="connsiteX39" fmla="*/ 2020146 w 7389706"/>
              <a:gd name="connsiteY39" fmla="*/ 1980353 h 4656666"/>
              <a:gd name="connsiteX40" fmla="*/ 1500293 w 7389706"/>
              <a:gd name="connsiteY40" fmla="*/ 2148839 h 4656666"/>
              <a:gd name="connsiteX41" fmla="*/ 960120 w 7389706"/>
              <a:gd name="connsiteY41" fmla="*/ 2046393 h 4656666"/>
              <a:gd name="connsiteX42" fmla="*/ 738293 w 7389706"/>
              <a:gd name="connsiteY42" fmla="*/ 1966806 h 4656666"/>
              <a:gd name="connsiteX43" fmla="*/ 872913 w 7389706"/>
              <a:gd name="connsiteY43" fmla="*/ 2229273 h 4656666"/>
              <a:gd name="connsiteX44" fmla="*/ 1594271 w 7389706"/>
              <a:gd name="connsiteY44" fmla="*/ 2433727 h 4656666"/>
              <a:gd name="connsiteX45" fmla="*/ 1458804 w 7389706"/>
              <a:gd name="connsiteY45" fmla="*/ 2857060 h 4656666"/>
              <a:gd name="connsiteX46" fmla="*/ 764538 w 7389706"/>
              <a:gd name="connsiteY46" fmla="*/ 2797793 h 4656666"/>
              <a:gd name="connsiteX47" fmla="*/ 273470 w 7389706"/>
              <a:gd name="connsiteY47" fmla="*/ 2899393 h 4656666"/>
              <a:gd name="connsiteX48" fmla="*/ 0 w 7389706"/>
              <a:gd name="connsiteY48" fmla="*/ 3440006 h 4656666"/>
              <a:gd name="connsiteX49" fmla="*/ 14393 w 7389706"/>
              <a:gd name="connsiteY49"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39457 w 7389706"/>
              <a:gd name="connsiteY22" fmla="*/ 3538941 h 4656666"/>
              <a:gd name="connsiteX23" fmla="*/ 5859780 w 7389706"/>
              <a:gd name="connsiteY23" fmla="*/ 3613573 h 4656666"/>
              <a:gd name="connsiteX24" fmla="*/ 6295814 w 7389706"/>
              <a:gd name="connsiteY24" fmla="*/ 2866813 h 4656666"/>
              <a:gd name="connsiteX25" fmla="*/ 6708137 w 7389706"/>
              <a:gd name="connsiteY25" fmla="*/ 2552260 h 4656666"/>
              <a:gd name="connsiteX26" fmla="*/ 7389706 w 7389706"/>
              <a:gd name="connsiteY26" fmla="*/ 2214879 h 4656666"/>
              <a:gd name="connsiteX27" fmla="*/ 7139940 w 7389706"/>
              <a:gd name="connsiteY27" fmla="*/ 1766146 h 4656666"/>
              <a:gd name="connsiteX28" fmla="*/ 6809740 w 7389706"/>
              <a:gd name="connsiteY28" fmla="*/ 1456266 h 4656666"/>
              <a:gd name="connsiteX29" fmla="*/ 6739466 w 7389706"/>
              <a:gd name="connsiteY29" fmla="*/ 1343660 h 4656666"/>
              <a:gd name="connsiteX30" fmla="*/ 6742007 w 7389706"/>
              <a:gd name="connsiteY30" fmla="*/ 1215813 h 4656666"/>
              <a:gd name="connsiteX31" fmla="*/ 6010487 w 7389706"/>
              <a:gd name="connsiteY31" fmla="*/ 568959 h 4656666"/>
              <a:gd name="connsiteX32" fmla="*/ 5270500 w 7389706"/>
              <a:gd name="connsiteY32" fmla="*/ 170179 h 4656666"/>
              <a:gd name="connsiteX33" fmla="*/ 4995333 w 7389706"/>
              <a:gd name="connsiteY33" fmla="*/ 57573 h 4656666"/>
              <a:gd name="connsiteX34" fmla="*/ 4288367 w 7389706"/>
              <a:gd name="connsiteY34" fmla="*/ 0 h 4656666"/>
              <a:gd name="connsiteX35" fmla="*/ 3753271 w 7389706"/>
              <a:gd name="connsiteY35" fmla="*/ 325526 h 4656666"/>
              <a:gd name="connsiteX36" fmla="*/ 3306234 w 7389706"/>
              <a:gd name="connsiteY36" fmla="*/ 763692 h 4656666"/>
              <a:gd name="connsiteX37" fmla="*/ 3109804 w 7389706"/>
              <a:gd name="connsiteY37" fmla="*/ 1019793 h 4656666"/>
              <a:gd name="connsiteX38" fmla="*/ 2807546 w 7389706"/>
              <a:gd name="connsiteY38" fmla="*/ 1502832 h 4656666"/>
              <a:gd name="connsiteX39" fmla="*/ 2020146 w 7389706"/>
              <a:gd name="connsiteY39" fmla="*/ 1980353 h 4656666"/>
              <a:gd name="connsiteX40" fmla="*/ 1500293 w 7389706"/>
              <a:gd name="connsiteY40" fmla="*/ 2148839 h 4656666"/>
              <a:gd name="connsiteX41" fmla="*/ 960120 w 7389706"/>
              <a:gd name="connsiteY41" fmla="*/ 2046393 h 4656666"/>
              <a:gd name="connsiteX42" fmla="*/ 738293 w 7389706"/>
              <a:gd name="connsiteY42" fmla="*/ 1966806 h 4656666"/>
              <a:gd name="connsiteX43" fmla="*/ 872913 w 7389706"/>
              <a:gd name="connsiteY43" fmla="*/ 2229273 h 4656666"/>
              <a:gd name="connsiteX44" fmla="*/ 1594271 w 7389706"/>
              <a:gd name="connsiteY44" fmla="*/ 2433727 h 4656666"/>
              <a:gd name="connsiteX45" fmla="*/ 1458804 w 7389706"/>
              <a:gd name="connsiteY45" fmla="*/ 2857060 h 4656666"/>
              <a:gd name="connsiteX46" fmla="*/ 764538 w 7389706"/>
              <a:gd name="connsiteY46" fmla="*/ 2797793 h 4656666"/>
              <a:gd name="connsiteX47" fmla="*/ 273470 w 7389706"/>
              <a:gd name="connsiteY47" fmla="*/ 2899393 h 4656666"/>
              <a:gd name="connsiteX48" fmla="*/ 0 w 7389706"/>
              <a:gd name="connsiteY48" fmla="*/ 3440006 h 4656666"/>
              <a:gd name="connsiteX49" fmla="*/ 14393 w 7389706"/>
              <a:gd name="connsiteY49"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9303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93039 h 4656666"/>
              <a:gd name="connsiteX32" fmla="*/ 5002953 w 7389706"/>
              <a:gd name="connsiteY32" fmla="*/ 8043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93039 h 4656666"/>
              <a:gd name="connsiteX32" fmla="*/ 5002953 w 7389706"/>
              <a:gd name="connsiteY32" fmla="*/ 8043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93039 h 4656666"/>
              <a:gd name="connsiteX32" fmla="*/ 5002953 w 7389706"/>
              <a:gd name="connsiteY32" fmla="*/ 8043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5607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36714 w 7389706"/>
              <a:gd name="connsiteY35" fmla="*/ 76369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36714 w 7389706"/>
              <a:gd name="connsiteY35" fmla="*/ 76369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76497 w 7389706"/>
              <a:gd name="connsiteY38" fmla="*/ 174824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738293 w 7389706"/>
              <a:gd name="connsiteY42" fmla="*/ 195918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53637 w 7389706"/>
              <a:gd name="connsiteY38" fmla="*/ 171776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738293 w 7389706"/>
              <a:gd name="connsiteY42" fmla="*/ 195918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53637 w 7389706"/>
              <a:gd name="connsiteY38" fmla="*/ 171776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738293 w 7389706"/>
              <a:gd name="connsiteY42" fmla="*/ 195918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53637 w 7389706"/>
              <a:gd name="connsiteY38" fmla="*/ 171776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738293 w 7389706"/>
              <a:gd name="connsiteY42" fmla="*/ 195918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53637 w 7389706"/>
              <a:gd name="connsiteY38" fmla="*/ 171776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662093 w 7389706"/>
              <a:gd name="connsiteY42" fmla="*/ 201252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46661 h 4649046"/>
              <a:gd name="connsiteX10" fmla="*/ 2350346 w 7389706"/>
              <a:gd name="connsiteY10" fmla="*/ 432731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634653 w 7389706"/>
              <a:gd name="connsiteY16" fmla="*/ 414951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50346 w 7389706"/>
              <a:gd name="connsiteY10" fmla="*/ 432731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634653 w 7389706"/>
              <a:gd name="connsiteY16" fmla="*/ 414951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50346 w 7389706"/>
              <a:gd name="connsiteY10" fmla="*/ 432731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634653 w 7389706"/>
              <a:gd name="connsiteY16" fmla="*/ 414951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634653 w 7389706"/>
              <a:gd name="connsiteY16" fmla="*/ 414951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573693 w 7389706"/>
              <a:gd name="connsiteY16" fmla="*/ 412665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573693 w 7389706"/>
              <a:gd name="connsiteY16" fmla="*/ 412665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5972387 w 7389706"/>
              <a:gd name="connsiteY31" fmla="*/ 5994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573693 w 7389706"/>
              <a:gd name="connsiteY16" fmla="*/ 412665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5972387 w 7389706"/>
              <a:gd name="connsiteY31" fmla="*/ 5994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573693 w 7389706"/>
              <a:gd name="connsiteY16" fmla="*/ 412665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03907 w 7389706"/>
              <a:gd name="connsiteY30" fmla="*/ 1208193 h 4649046"/>
              <a:gd name="connsiteX31" fmla="*/ 5972387 w 7389706"/>
              <a:gd name="connsiteY31" fmla="*/ 5994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859780 w 7409964"/>
              <a:gd name="connsiteY23" fmla="*/ 3605953 h 4649046"/>
              <a:gd name="connsiteX24" fmla="*/ 6295814 w 7409964"/>
              <a:gd name="connsiteY24" fmla="*/ 2859193 h 4649046"/>
              <a:gd name="connsiteX25" fmla="*/ 6708137 w 7409964"/>
              <a:gd name="connsiteY25" fmla="*/ 2544640 h 4649046"/>
              <a:gd name="connsiteX26" fmla="*/ 7409964 w 7409964"/>
              <a:gd name="connsiteY26" fmla="*/ 1980242 h 4649046"/>
              <a:gd name="connsiteX27" fmla="*/ 7139940 w 7409964"/>
              <a:gd name="connsiteY27" fmla="*/ 1758526 h 4649046"/>
              <a:gd name="connsiteX28" fmla="*/ 6809740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859780 w 7409964"/>
              <a:gd name="connsiteY23" fmla="*/ 3605953 h 4649046"/>
              <a:gd name="connsiteX24" fmla="*/ 6295814 w 7409964"/>
              <a:gd name="connsiteY24" fmla="*/ 2859193 h 4649046"/>
              <a:gd name="connsiteX25" fmla="*/ 6708137 w 7409964"/>
              <a:gd name="connsiteY25" fmla="*/ 2544640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859780 w 7409964"/>
              <a:gd name="connsiteY23" fmla="*/ 3605953 h 4649046"/>
              <a:gd name="connsiteX24" fmla="*/ 6295814 w 7409964"/>
              <a:gd name="connsiteY24" fmla="*/ 2859193 h 4649046"/>
              <a:gd name="connsiteX25" fmla="*/ 6708137 w 7409964"/>
              <a:gd name="connsiteY25" fmla="*/ 2544640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859780 w 7409964"/>
              <a:gd name="connsiteY23" fmla="*/ 3605953 h 4649046"/>
              <a:gd name="connsiteX24" fmla="*/ 6295814 w 7409964"/>
              <a:gd name="connsiteY24" fmla="*/ 2859193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859780 w 7409964"/>
              <a:gd name="connsiteY23" fmla="*/ 3605953 h 4649046"/>
              <a:gd name="connsiteX24" fmla="*/ 6295814 w 7409964"/>
              <a:gd name="connsiteY24" fmla="*/ 2859193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859780 w 7409964"/>
              <a:gd name="connsiteY23" fmla="*/ 3605953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499735 w 7409964"/>
              <a:gd name="connsiteY45" fmla="*/ 2622855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960120 w 7409964"/>
              <a:gd name="connsiteY42" fmla="*/ 2038773 h 4649046"/>
              <a:gd name="connsiteX43" fmla="*/ 662093 w 7409964"/>
              <a:gd name="connsiteY43" fmla="*/ 2012526 h 4649046"/>
              <a:gd name="connsiteX44" fmla="*/ 832398 w 7409964"/>
              <a:gd name="connsiteY44" fmla="*/ 2418400 h 4649046"/>
              <a:gd name="connsiteX45" fmla="*/ 1499735 w 7409964"/>
              <a:gd name="connsiteY45" fmla="*/ 2622855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960120 w 7409964"/>
              <a:gd name="connsiteY42" fmla="*/ 2038773 h 4649046"/>
              <a:gd name="connsiteX43" fmla="*/ 587814 w 7409964"/>
              <a:gd name="connsiteY43" fmla="*/ 2171438 h 4649046"/>
              <a:gd name="connsiteX44" fmla="*/ 832398 w 7409964"/>
              <a:gd name="connsiteY44" fmla="*/ 2418400 h 4649046"/>
              <a:gd name="connsiteX45" fmla="*/ 1499735 w 7409964"/>
              <a:gd name="connsiteY45" fmla="*/ 2622855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1034399 w 7409964"/>
              <a:gd name="connsiteY42" fmla="*/ 2235521 h 4649046"/>
              <a:gd name="connsiteX43" fmla="*/ 587814 w 7409964"/>
              <a:gd name="connsiteY43" fmla="*/ 2171438 h 4649046"/>
              <a:gd name="connsiteX44" fmla="*/ 832398 w 7409964"/>
              <a:gd name="connsiteY44" fmla="*/ 2418400 h 4649046"/>
              <a:gd name="connsiteX45" fmla="*/ 1499735 w 7409964"/>
              <a:gd name="connsiteY45" fmla="*/ 2622855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1034399 w 7409964"/>
              <a:gd name="connsiteY42" fmla="*/ 2235521 h 4649046"/>
              <a:gd name="connsiteX43" fmla="*/ 587814 w 7409964"/>
              <a:gd name="connsiteY43" fmla="*/ 2171438 h 4649046"/>
              <a:gd name="connsiteX44" fmla="*/ 832398 w 7409964"/>
              <a:gd name="connsiteY44" fmla="*/ 2418400 h 4649046"/>
              <a:gd name="connsiteX45" fmla="*/ 1499735 w 7409964"/>
              <a:gd name="connsiteY45" fmla="*/ 2622855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1034399 w 7409964"/>
              <a:gd name="connsiteY42" fmla="*/ 2235521 h 4649046"/>
              <a:gd name="connsiteX43" fmla="*/ 587814 w 7409964"/>
              <a:gd name="connsiteY43" fmla="*/ 2171438 h 4649046"/>
              <a:gd name="connsiteX44" fmla="*/ 832398 w 7409964"/>
              <a:gd name="connsiteY44" fmla="*/ 2418400 h 4649046"/>
              <a:gd name="connsiteX45" fmla="*/ 1499735 w 7409964"/>
              <a:gd name="connsiteY45" fmla="*/ 2622855 h 4649046"/>
              <a:gd name="connsiteX46" fmla="*/ 1458804 w 7409964"/>
              <a:gd name="connsiteY46" fmla="*/ 2849440 h 4649046"/>
              <a:gd name="connsiteX47" fmla="*/ 818559 w 7409964"/>
              <a:gd name="connsiteY47" fmla="*/ 3123130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1034399 w 7409964"/>
              <a:gd name="connsiteY42" fmla="*/ 2235521 h 4649046"/>
              <a:gd name="connsiteX43" fmla="*/ 587814 w 7409964"/>
              <a:gd name="connsiteY43" fmla="*/ 2171438 h 4649046"/>
              <a:gd name="connsiteX44" fmla="*/ 832398 w 7409964"/>
              <a:gd name="connsiteY44" fmla="*/ 2418400 h 4649046"/>
              <a:gd name="connsiteX45" fmla="*/ 1499735 w 7409964"/>
              <a:gd name="connsiteY45" fmla="*/ 2622855 h 4649046"/>
              <a:gd name="connsiteX46" fmla="*/ 1357515 w 7409964"/>
              <a:gd name="connsiteY46" fmla="*/ 3144561 h 4649046"/>
              <a:gd name="connsiteX47" fmla="*/ 818559 w 7409964"/>
              <a:gd name="connsiteY47" fmla="*/ 3123130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1034399 w 7409964"/>
              <a:gd name="connsiteY42" fmla="*/ 2235521 h 4649046"/>
              <a:gd name="connsiteX43" fmla="*/ 587814 w 7409964"/>
              <a:gd name="connsiteY43" fmla="*/ 2171438 h 4649046"/>
              <a:gd name="connsiteX44" fmla="*/ 832398 w 7409964"/>
              <a:gd name="connsiteY44" fmla="*/ 2418400 h 4649046"/>
              <a:gd name="connsiteX45" fmla="*/ 1499735 w 7409964"/>
              <a:gd name="connsiteY45" fmla="*/ 2622855 h 4649046"/>
              <a:gd name="connsiteX46" fmla="*/ 1357515 w 7409964"/>
              <a:gd name="connsiteY46" fmla="*/ 3144561 h 4649046"/>
              <a:gd name="connsiteX47" fmla="*/ 818559 w 7409964"/>
              <a:gd name="connsiteY47" fmla="*/ 3123130 h 4649046"/>
              <a:gd name="connsiteX48" fmla="*/ 401769 w 7409964"/>
              <a:gd name="connsiteY48" fmla="*/ 3126356 h 4649046"/>
              <a:gd name="connsiteX49" fmla="*/ 0 w 7409964"/>
              <a:gd name="connsiteY49" fmla="*/ 3432386 h 4649046"/>
              <a:gd name="connsiteX50" fmla="*/ 14393 w 7409964"/>
              <a:gd name="connsiteY50" fmla="*/ 3798146 h 4649046"/>
              <a:gd name="connsiteX0" fmla="*/ 0 w 7395571"/>
              <a:gd name="connsiteY0" fmla="*/ 3798146 h 4649046"/>
              <a:gd name="connsiteX1" fmla="*/ 198121 w 7395571"/>
              <a:gd name="connsiteY1" fmla="*/ 4018279 h 4649046"/>
              <a:gd name="connsiteX2" fmla="*/ 426720 w 7395571"/>
              <a:gd name="connsiteY2" fmla="*/ 4161366 h 4649046"/>
              <a:gd name="connsiteX3" fmla="*/ 593514 w 7395571"/>
              <a:gd name="connsiteY3" fmla="*/ 4163906 h 4649046"/>
              <a:gd name="connsiteX4" fmla="*/ 873761 w 7395571"/>
              <a:gd name="connsiteY4" fmla="*/ 4357793 h 4649046"/>
              <a:gd name="connsiteX5" fmla="*/ 584201 w 7395571"/>
              <a:gd name="connsiteY5" fmla="*/ 4395045 h 4649046"/>
              <a:gd name="connsiteX6" fmla="*/ 297180 w 7395571"/>
              <a:gd name="connsiteY6" fmla="*/ 4518659 h 4649046"/>
              <a:gd name="connsiteX7" fmla="*/ 298027 w 7395571"/>
              <a:gd name="connsiteY7" fmla="*/ 4649046 h 4649046"/>
              <a:gd name="connsiteX8" fmla="*/ 1457960 w 7395571"/>
              <a:gd name="connsiteY8" fmla="*/ 4416213 h 4649046"/>
              <a:gd name="connsiteX9" fmla="*/ 2058244 w 7395571"/>
              <a:gd name="connsiteY9" fmla="*/ 4316181 h 4649046"/>
              <a:gd name="connsiteX10" fmla="*/ 2313093 w 7395571"/>
              <a:gd name="connsiteY10" fmla="*/ 4296833 h 4649046"/>
              <a:gd name="connsiteX11" fmla="*/ 2617047 w 7395571"/>
              <a:gd name="connsiteY11" fmla="*/ 4238412 h 4649046"/>
              <a:gd name="connsiteX12" fmla="*/ 2861734 w 7395571"/>
              <a:gd name="connsiteY12" fmla="*/ 4312073 h 4649046"/>
              <a:gd name="connsiteX13" fmla="*/ 3424767 w 7395571"/>
              <a:gd name="connsiteY13" fmla="*/ 4224019 h 4649046"/>
              <a:gd name="connsiteX14" fmla="*/ 3821854 w 7395571"/>
              <a:gd name="connsiteY14" fmla="*/ 4345092 h 4649046"/>
              <a:gd name="connsiteX15" fmla="*/ 4307840 w 7395571"/>
              <a:gd name="connsiteY15" fmla="*/ 4309533 h 4649046"/>
              <a:gd name="connsiteX16" fmla="*/ 4559300 w 7395571"/>
              <a:gd name="connsiteY16" fmla="*/ 4126653 h 4649046"/>
              <a:gd name="connsiteX17" fmla="*/ 5085080 w 7395571"/>
              <a:gd name="connsiteY17" fmla="*/ 4087706 h 4649046"/>
              <a:gd name="connsiteX18" fmla="*/ 5367020 w 7395571"/>
              <a:gd name="connsiteY18" fmla="*/ 3984413 h 4649046"/>
              <a:gd name="connsiteX19" fmla="*/ 5412779 w 7395571"/>
              <a:gd name="connsiteY19" fmla="*/ 3895709 h 4649046"/>
              <a:gd name="connsiteX20" fmla="*/ 5516819 w 7395571"/>
              <a:gd name="connsiteY20" fmla="*/ 3656968 h 4649046"/>
              <a:gd name="connsiteX21" fmla="*/ 5681895 w 7395571"/>
              <a:gd name="connsiteY21" fmla="*/ 3596623 h 4649046"/>
              <a:gd name="connsiteX22" fmla="*/ 5784424 w 7395571"/>
              <a:gd name="connsiteY22" fmla="*/ 3503381 h 4649046"/>
              <a:gd name="connsiteX23" fmla="*/ 5912913 w 7395571"/>
              <a:gd name="connsiteY23" fmla="*/ 3378937 h 4649046"/>
              <a:gd name="connsiteX24" fmla="*/ 6308431 w 7395571"/>
              <a:gd name="connsiteY24" fmla="*/ 2609475 h 4649046"/>
              <a:gd name="connsiteX25" fmla="*/ 6943591 w 7395571"/>
              <a:gd name="connsiteY25" fmla="*/ 2196548 h 4649046"/>
              <a:gd name="connsiteX26" fmla="*/ 7395571 w 7395571"/>
              <a:gd name="connsiteY26" fmla="*/ 1980242 h 4649046"/>
              <a:gd name="connsiteX27" fmla="*/ 7125547 w 7395571"/>
              <a:gd name="connsiteY27" fmla="*/ 1758526 h 4649046"/>
              <a:gd name="connsiteX28" fmla="*/ 6849368 w 7395571"/>
              <a:gd name="connsiteY28" fmla="*/ 1448646 h 4649046"/>
              <a:gd name="connsiteX29" fmla="*/ 6725073 w 7395571"/>
              <a:gd name="connsiteY29" fmla="*/ 1336040 h 4649046"/>
              <a:gd name="connsiteX30" fmla="*/ 6689514 w 7395571"/>
              <a:gd name="connsiteY30" fmla="*/ 1208193 h 4649046"/>
              <a:gd name="connsiteX31" fmla="*/ 5957994 w 7395571"/>
              <a:gd name="connsiteY31" fmla="*/ 599439 h 4649046"/>
              <a:gd name="connsiteX32" fmla="*/ 5256107 w 7395571"/>
              <a:gd name="connsiteY32" fmla="*/ 185419 h 4649046"/>
              <a:gd name="connsiteX33" fmla="*/ 4988560 w 7395571"/>
              <a:gd name="connsiteY33" fmla="*/ 72813 h 4649046"/>
              <a:gd name="connsiteX34" fmla="*/ 4289214 w 7395571"/>
              <a:gd name="connsiteY34" fmla="*/ 0 h 4649046"/>
              <a:gd name="connsiteX35" fmla="*/ 3738878 w 7395571"/>
              <a:gd name="connsiteY35" fmla="*/ 151428 h 4649046"/>
              <a:gd name="connsiteX36" fmla="*/ 3291841 w 7395571"/>
              <a:gd name="connsiteY36" fmla="*/ 612189 h 4649046"/>
              <a:gd name="connsiteX37" fmla="*/ 3065799 w 7395571"/>
              <a:gd name="connsiteY37" fmla="*/ 989471 h 4649046"/>
              <a:gd name="connsiteX38" fmla="*/ 2793153 w 7395571"/>
              <a:gd name="connsiteY38" fmla="*/ 1495212 h 4649046"/>
              <a:gd name="connsiteX39" fmla="*/ 2439244 w 7395571"/>
              <a:gd name="connsiteY39" fmla="*/ 1717761 h 4649046"/>
              <a:gd name="connsiteX40" fmla="*/ 2012506 w 7395571"/>
              <a:gd name="connsiteY40" fmla="*/ 2048405 h 4649046"/>
              <a:gd name="connsiteX41" fmla="*/ 1560179 w 7395571"/>
              <a:gd name="connsiteY41" fmla="*/ 2262294 h 4649046"/>
              <a:gd name="connsiteX42" fmla="*/ 1020006 w 7395571"/>
              <a:gd name="connsiteY42" fmla="*/ 2235521 h 4649046"/>
              <a:gd name="connsiteX43" fmla="*/ 573421 w 7395571"/>
              <a:gd name="connsiteY43" fmla="*/ 2171438 h 4649046"/>
              <a:gd name="connsiteX44" fmla="*/ 818005 w 7395571"/>
              <a:gd name="connsiteY44" fmla="*/ 2418400 h 4649046"/>
              <a:gd name="connsiteX45" fmla="*/ 1485342 w 7395571"/>
              <a:gd name="connsiteY45" fmla="*/ 2622855 h 4649046"/>
              <a:gd name="connsiteX46" fmla="*/ 1343122 w 7395571"/>
              <a:gd name="connsiteY46" fmla="*/ 3144561 h 4649046"/>
              <a:gd name="connsiteX47" fmla="*/ 804166 w 7395571"/>
              <a:gd name="connsiteY47" fmla="*/ 3123130 h 4649046"/>
              <a:gd name="connsiteX48" fmla="*/ 387376 w 7395571"/>
              <a:gd name="connsiteY48" fmla="*/ 3126356 h 4649046"/>
              <a:gd name="connsiteX49" fmla="*/ 100401 w 7395571"/>
              <a:gd name="connsiteY49" fmla="*/ 3432386 h 4649046"/>
              <a:gd name="connsiteX50" fmla="*/ 0 w 7395571"/>
              <a:gd name="connsiteY50" fmla="*/ 3798146 h 4649046"/>
              <a:gd name="connsiteX0" fmla="*/ 31467 w 7427038"/>
              <a:gd name="connsiteY0" fmla="*/ 3798146 h 4649046"/>
              <a:gd name="connsiteX1" fmla="*/ 0 w 7427038"/>
              <a:gd name="connsiteY1" fmla="*/ 4093951 h 4649046"/>
              <a:gd name="connsiteX2" fmla="*/ 458187 w 7427038"/>
              <a:gd name="connsiteY2" fmla="*/ 4161366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398487 w 7427038"/>
              <a:gd name="connsiteY18" fmla="*/ 3984413 h 4649046"/>
              <a:gd name="connsiteX19" fmla="*/ 5444246 w 7427038"/>
              <a:gd name="connsiteY19" fmla="*/ 3895709 h 4649046"/>
              <a:gd name="connsiteX20" fmla="*/ 5548286 w 7427038"/>
              <a:gd name="connsiteY20" fmla="*/ 3656968 h 4649046"/>
              <a:gd name="connsiteX21" fmla="*/ 5713362 w 7427038"/>
              <a:gd name="connsiteY21" fmla="*/ 3596623 h 4649046"/>
              <a:gd name="connsiteX22" fmla="*/ 5815891 w 7427038"/>
              <a:gd name="connsiteY22" fmla="*/ 3503381 h 4649046"/>
              <a:gd name="connsiteX23" fmla="*/ 594438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398487 w 7427038"/>
              <a:gd name="connsiteY18" fmla="*/ 3984413 h 4649046"/>
              <a:gd name="connsiteX19" fmla="*/ 5444246 w 7427038"/>
              <a:gd name="connsiteY19" fmla="*/ 3895709 h 4649046"/>
              <a:gd name="connsiteX20" fmla="*/ 5548286 w 7427038"/>
              <a:gd name="connsiteY20" fmla="*/ 3656968 h 4649046"/>
              <a:gd name="connsiteX21" fmla="*/ 5713362 w 7427038"/>
              <a:gd name="connsiteY21" fmla="*/ 3596623 h 4649046"/>
              <a:gd name="connsiteX22" fmla="*/ 5815891 w 7427038"/>
              <a:gd name="connsiteY22" fmla="*/ 3503381 h 4649046"/>
              <a:gd name="connsiteX23" fmla="*/ 594438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398487 w 7427038"/>
              <a:gd name="connsiteY18" fmla="*/ 3984413 h 4649046"/>
              <a:gd name="connsiteX19" fmla="*/ 5444246 w 7427038"/>
              <a:gd name="connsiteY19" fmla="*/ 3895709 h 4649046"/>
              <a:gd name="connsiteX20" fmla="*/ 5690090 w 7427038"/>
              <a:gd name="connsiteY20" fmla="*/ 4065598 h 4649046"/>
              <a:gd name="connsiteX21" fmla="*/ 5713362 w 7427038"/>
              <a:gd name="connsiteY21" fmla="*/ 3596623 h 4649046"/>
              <a:gd name="connsiteX22" fmla="*/ 5815891 w 7427038"/>
              <a:gd name="connsiteY22" fmla="*/ 3503381 h 4649046"/>
              <a:gd name="connsiteX23" fmla="*/ 594438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44246 w 7427038"/>
              <a:gd name="connsiteY19" fmla="*/ 3895709 h 4649046"/>
              <a:gd name="connsiteX20" fmla="*/ 5690090 w 7427038"/>
              <a:gd name="connsiteY20" fmla="*/ 4065598 h 4649046"/>
              <a:gd name="connsiteX21" fmla="*/ 5713362 w 7427038"/>
              <a:gd name="connsiteY21" fmla="*/ 3596623 h 4649046"/>
              <a:gd name="connsiteX22" fmla="*/ 5815891 w 7427038"/>
              <a:gd name="connsiteY22" fmla="*/ 3503381 h 4649046"/>
              <a:gd name="connsiteX23" fmla="*/ 594438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713362 w 7427038"/>
              <a:gd name="connsiteY21" fmla="*/ 3596623 h 4649046"/>
              <a:gd name="connsiteX22" fmla="*/ 5815891 w 7427038"/>
              <a:gd name="connsiteY22" fmla="*/ 3503381 h 4649046"/>
              <a:gd name="connsiteX23" fmla="*/ 594438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713362 w 7427038"/>
              <a:gd name="connsiteY21" fmla="*/ 3596623 h 4649046"/>
              <a:gd name="connsiteX22" fmla="*/ 5815891 w 7427038"/>
              <a:gd name="connsiteY22" fmla="*/ 3503381 h 4649046"/>
              <a:gd name="connsiteX23" fmla="*/ 6011906 w 7427038"/>
              <a:gd name="connsiteY23" fmla="*/ 3477311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713362 w 7427038"/>
              <a:gd name="connsiteY21" fmla="*/ 3596623 h 4649046"/>
              <a:gd name="connsiteX22" fmla="*/ 5937438 w 7427038"/>
              <a:gd name="connsiteY22" fmla="*/ 3662292 h 4649046"/>
              <a:gd name="connsiteX23" fmla="*/ 6011906 w 7427038"/>
              <a:gd name="connsiteY23" fmla="*/ 3477311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794394 w 7427038"/>
              <a:gd name="connsiteY21" fmla="*/ 3755534 h 4649046"/>
              <a:gd name="connsiteX22" fmla="*/ 5937438 w 7427038"/>
              <a:gd name="connsiteY22" fmla="*/ 3662292 h 4649046"/>
              <a:gd name="connsiteX23" fmla="*/ 6011906 w 7427038"/>
              <a:gd name="connsiteY23" fmla="*/ 3477311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794394 w 7427038"/>
              <a:gd name="connsiteY21" fmla="*/ 3755534 h 4649046"/>
              <a:gd name="connsiteX22" fmla="*/ 5937438 w 7427038"/>
              <a:gd name="connsiteY22" fmla="*/ 3662292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794394 w 7427038"/>
              <a:gd name="connsiteY21" fmla="*/ 3755534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4832938 w 7427038"/>
              <a:gd name="connsiteY17" fmla="*/ 4503903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4832938 w 7427038"/>
              <a:gd name="connsiteY17" fmla="*/ 4503903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7519 w 7427038"/>
              <a:gd name="connsiteY16" fmla="*/ 4429342 h 4649046"/>
              <a:gd name="connsiteX17" fmla="*/ 4832938 w 7427038"/>
              <a:gd name="connsiteY17" fmla="*/ 4503903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7519 w 7427038"/>
              <a:gd name="connsiteY16" fmla="*/ 4429342 h 4649046"/>
              <a:gd name="connsiteX17" fmla="*/ 4832938 w 7427038"/>
              <a:gd name="connsiteY17" fmla="*/ 4503903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258275 w 7427038"/>
              <a:gd name="connsiteY15" fmla="*/ 4634923 h 4649046"/>
              <a:gd name="connsiteX16" fmla="*/ 4597519 w 7427038"/>
              <a:gd name="connsiteY16" fmla="*/ 4429342 h 4649046"/>
              <a:gd name="connsiteX17" fmla="*/ 4832938 w 7427038"/>
              <a:gd name="connsiteY17" fmla="*/ 4503903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258275 w 7427038"/>
              <a:gd name="connsiteY15" fmla="*/ 4634923 h 4649046"/>
              <a:gd name="connsiteX16" fmla="*/ 4597519 w 7427038"/>
              <a:gd name="connsiteY16" fmla="*/ 4429342 h 4649046"/>
              <a:gd name="connsiteX17" fmla="*/ 4832938 w 7427038"/>
              <a:gd name="connsiteY17" fmla="*/ 4503903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258275 w 7427038"/>
              <a:gd name="connsiteY15" fmla="*/ 4634923 h 4649046"/>
              <a:gd name="connsiteX16" fmla="*/ 4597519 w 7427038"/>
              <a:gd name="connsiteY16" fmla="*/ 4429342 h 4649046"/>
              <a:gd name="connsiteX17" fmla="*/ 4900464 w 7427038"/>
              <a:gd name="connsiteY17" fmla="*/ 4458500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258275 w 7427038"/>
              <a:gd name="connsiteY15" fmla="*/ 4634923 h 4649046"/>
              <a:gd name="connsiteX16" fmla="*/ 4597519 w 7427038"/>
              <a:gd name="connsiteY16" fmla="*/ 4429342 h 4649046"/>
              <a:gd name="connsiteX17" fmla="*/ 4900464 w 7427038"/>
              <a:gd name="connsiteY17" fmla="*/ 4458500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258275 w 7427038"/>
              <a:gd name="connsiteY15" fmla="*/ 4634923 h 4649046"/>
              <a:gd name="connsiteX16" fmla="*/ 4597519 w 7427038"/>
              <a:gd name="connsiteY16" fmla="*/ 4429342 h 4649046"/>
              <a:gd name="connsiteX17" fmla="*/ 4900464 w 7427038"/>
              <a:gd name="connsiteY17" fmla="*/ 4458500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893201 w 7427038"/>
              <a:gd name="connsiteY12" fmla="*/ 4312073 h 4761289"/>
              <a:gd name="connsiteX13" fmla="*/ 3456234 w 7427038"/>
              <a:gd name="connsiteY13" fmla="*/ 4224019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893201 w 7427038"/>
              <a:gd name="connsiteY12" fmla="*/ 4312073 h 4761289"/>
              <a:gd name="connsiteX13" fmla="*/ 3456234 w 7427038"/>
              <a:gd name="connsiteY13" fmla="*/ 4224019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893201 w 7427038"/>
              <a:gd name="connsiteY12" fmla="*/ 4312073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893201 w 7427038"/>
              <a:gd name="connsiteY12" fmla="*/ 4312073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893201 w 7427038"/>
              <a:gd name="connsiteY12" fmla="*/ 4312073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223013 w 7427038"/>
              <a:gd name="connsiteY10" fmla="*/ 4652492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223013 w 7427038"/>
              <a:gd name="connsiteY10" fmla="*/ 4652492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1812855 w 7427038"/>
              <a:gd name="connsiteY9" fmla="*/ 4671840 h 4761289"/>
              <a:gd name="connsiteX10" fmla="*/ 2223013 w 7427038"/>
              <a:gd name="connsiteY10" fmla="*/ 4652492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1812855 w 7427038"/>
              <a:gd name="connsiteY9" fmla="*/ 4671840 h 4761289"/>
              <a:gd name="connsiteX10" fmla="*/ 2256776 w 7427038"/>
              <a:gd name="connsiteY10" fmla="*/ 4584388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1812855 w 7427038"/>
              <a:gd name="connsiteY9" fmla="*/ 4671840 h 4761289"/>
              <a:gd name="connsiteX10" fmla="*/ 2256776 w 7427038"/>
              <a:gd name="connsiteY10" fmla="*/ 4584388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809709"/>
              <a:gd name="connsiteX1" fmla="*/ 0 w 7427038"/>
              <a:gd name="connsiteY1" fmla="*/ 4093951 h 4809709"/>
              <a:gd name="connsiteX2" fmla="*/ 134062 w 7427038"/>
              <a:gd name="connsiteY2" fmla="*/ 4373248 h 4809709"/>
              <a:gd name="connsiteX3" fmla="*/ 624981 w 7427038"/>
              <a:gd name="connsiteY3" fmla="*/ 4163906 h 4809709"/>
              <a:gd name="connsiteX4" fmla="*/ 905228 w 7427038"/>
              <a:gd name="connsiteY4" fmla="*/ 4357793 h 4809709"/>
              <a:gd name="connsiteX5" fmla="*/ 615668 w 7427038"/>
              <a:gd name="connsiteY5" fmla="*/ 4395045 h 4809709"/>
              <a:gd name="connsiteX6" fmla="*/ 328647 w 7427038"/>
              <a:gd name="connsiteY6" fmla="*/ 4518659 h 4809709"/>
              <a:gd name="connsiteX7" fmla="*/ 329494 w 7427038"/>
              <a:gd name="connsiteY7" fmla="*/ 4649046 h 4809709"/>
              <a:gd name="connsiteX8" fmla="*/ 1367881 w 7427038"/>
              <a:gd name="connsiteY8" fmla="*/ 4809709 h 4809709"/>
              <a:gd name="connsiteX9" fmla="*/ 1812855 w 7427038"/>
              <a:gd name="connsiteY9" fmla="*/ 4671840 h 4809709"/>
              <a:gd name="connsiteX10" fmla="*/ 2256776 w 7427038"/>
              <a:gd name="connsiteY10" fmla="*/ 4584388 h 4809709"/>
              <a:gd name="connsiteX11" fmla="*/ 2567483 w 7427038"/>
              <a:gd name="connsiteY11" fmla="*/ 4654609 h 4809709"/>
              <a:gd name="connsiteX12" fmla="*/ 2960727 w 7427038"/>
              <a:gd name="connsiteY12" fmla="*/ 4607195 h 4809709"/>
              <a:gd name="connsiteX13" fmla="*/ 3388707 w 7427038"/>
              <a:gd name="connsiteY13" fmla="*/ 4541841 h 4809709"/>
              <a:gd name="connsiteX14" fmla="*/ 3866826 w 7427038"/>
              <a:gd name="connsiteY14" fmla="*/ 4761289 h 4809709"/>
              <a:gd name="connsiteX15" fmla="*/ 4258275 w 7427038"/>
              <a:gd name="connsiteY15" fmla="*/ 4634923 h 4809709"/>
              <a:gd name="connsiteX16" fmla="*/ 4597519 w 7427038"/>
              <a:gd name="connsiteY16" fmla="*/ 4429342 h 4809709"/>
              <a:gd name="connsiteX17" fmla="*/ 4900464 w 7427038"/>
              <a:gd name="connsiteY17" fmla="*/ 4458500 h 4809709"/>
              <a:gd name="connsiteX18" fmla="*/ 5229672 w 7427038"/>
              <a:gd name="connsiteY18" fmla="*/ 4362773 h 4809709"/>
              <a:gd name="connsiteX19" fmla="*/ 5363215 w 7427038"/>
              <a:gd name="connsiteY19" fmla="*/ 4024352 h 4809709"/>
              <a:gd name="connsiteX20" fmla="*/ 5352460 w 7427038"/>
              <a:gd name="connsiteY20" fmla="*/ 3868850 h 4809709"/>
              <a:gd name="connsiteX21" fmla="*/ 5524290 w 7427038"/>
              <a:gd name="connsiteY21" fmla="*/ 3687429 h 4809709"/>
              <a:gd name="connsiteX22" fmla="*/ 5795633 w 7427038"/>
              <a:gd name="connsiteY22" fmla="*/ 3601754 h 4809709"/>
              <a:gd name="connsiteX23" fmla="*/ 5917370 w 7427038"/>
              <a:gd name="connsiteY23" fmla="*/ 3378937 h 4809709"/>
              <a:gd name="connsiteX24" fmla="*/ 6339898 w 7427038"/>
              <a:gd name="connsiteY24" fmla="*/ 2609475 h 4809709"/>
              <a:gd name="connsiteX25" fmla="*/ 6975058 w 7427038"/>
              <a:gd name="connsiteY25" fmla="*/ 2196548 h 4809709"/>
              <a:gd name="connsiteX26" fmla="*/ 7427038 w 7427038"/>
              <a:gd name="connsiteY26" fmla="*/ 1980242 h 4809709"/>
              <a:gd name="connsiteX27" fmla="*/ 7157014 w 7427038"/>
              <a:gd name="connsiteY27" fmla="*/ 1758526 h 4809709"/>
              <a:gd name="connsiteX28" fmla="*/ 6880835 w 7427038"/>
              <a:gd name="connsiteY28" fmla="*/ 1448646 h 4809709"/>
              <a:gd name="connsiteX29" fmla="*/ 6756540 w 7427038"/>
              <a:gd name="connsiteY29" fmla="*/ 1336040 h 4809709"/>
              <a:gd name="connsiteX30" fmla="*/ 6720981 w 7427038"/>
              <a:gd name="connsiteY30" fmla="*/ 1208193 h 4809709"/>
              <a:gd name="connsiteX31" fmla="*/ 5989461 w 7427038"/>
              <a:gd name="connsiteY31" fmla="*/ 599439 h 4809709"/>
              <a:gd name="connsiteX32" fmla="*/ 5287574 w 7427038"/>
              <a:gd name="connsiteY32" fmla="*/ 185419 h 4809709"/>
              <a:gd name="connsiteX33" fmla="*/ 5020027 w 7427038"/>
              <a:gd name="connsiteY33" fmla="*/ 72813 h 4809709"/>
              <a:gd name="connsiteX34" fmla="*/ 4320681 w 7427038"/>
              <a:gd name="connsiteY34" fmla="*/ 0 h 4809709"/>
              <a:gd name="connsiteX35" fmla="*/ 3770345 w 7427038"/>
              <a:gd name="connsiteY35" fmla="*/ 151428 h 4809709"/>
              <a:gd name="connsiteX36" fmla="*/ 3323308 w 7427038"/>
              <a:gd name="connsiteY36" fmla="*/ 612189 h 4809709"/>
              <a:gd name="connsiteX37" fmla="*/ 3097266 w 7427038"/>
              <a:gd name="connsiteY37" fmla="*/ 989471 h 4809709"/>
              <a:gd name="connsiteX38" fmla="*/ 2824620 w 7427038"/>
              <a:gd name="connsiteY38" fmla="*/ 1495212 h 4809709"/>
              <a:gd name="connsiteX39" fmla="*/ 2470711 w 7427038"/>
              <a:gd name="connsiteY39" fmla="*/ 1717761 h 4809709"/>
              <a:gd name="connsiteX40" fmla="*/ 2043973 w 7427038"/>
              <a:gd name="connsiteY40" fmla="*/ 2048405 h 4809709"/>
              <a:gd name="connsiteX41" fmla="*/ 1591646 w 7427038"/>
              <a:gd name="connsiteY41" fmla="*/ 2262294 h 4809709"/>
              <a:gd name="connsiteX42" fmla="*/ 1051473 w 7427038"/>
              <a:gd name="connsiteY42" fmla="*/ 2235521 h 4809709"/>
              <a:gd name="connsiteX43" fmla="*/ 604888 w 7427038"/>
              <a:gd name="connsiteY43" fmla="*/ 2171438 h 4809709"/>
              <a:gd name="connsiteX44" fmla="*/ 849472 w 7427038"/>
              <a:gd name="connsiteY44" fmla="*/ 2418400 h 4809709"/>
              <a:gd name="connsiteX45" fmla="*/ 1516809 w 7427038"/>
              <a:gd name="connsiteY45" fmla="*/ 2622855 h 4809709"/>
              <a:gd name="connsiteX46" fmla="*/ 1374589 w 7427038"/>
              <a:gd name="connsiteY46" fmla="*/ 3144561 h 4809709"/>
              <a:gd name="connsiteX47" fmla="*/ 835633 w 7427038"/>
              <a:gd name="connsiteY47" fmla="*/ 3123130 h 4809709"/>
              <a:gd name="connsiteX48" fmla="*/ 418843 w 7427038"/>
              <a:gd name="connsiteY48" fmla="*/ 3126356 h 4809709"/>
              <a:gd name="connsiteX49" fmla="*/ 131868 w 7427038"/>
              <a:gd name="connsiteY49" fmla="*/ 3432386 h 4809709"/>
              <a:gd name="connsiteX50" fmla="*/ 31467 w 7427038"/>
              <a:gd name="connsiteY50" fmla="*/ 3798146 h 4809709"/>
              <a:gd name="connsiteX0" fmla="*/ 31467 w 7427038"/>
              <a:gd name="connsiteY0" fmla="*/ 3798146 h 4844423"/>
              <a:gd name="connsiteX1" fmla="*/ 0 w 7427038"/>
              <a:gd name="connsiteY1" fmla="*/ 4093951 h 4844423"/>
              <a:gd name="connsiteX2" fmla="*/ 134062 w 7427038"/>
              <a:gd name="connsiteY2" fmla="*/ 4373248 h 4844423"/>
              <a:gd name="connsiteX3" fmla="*/ 624981 w 7427038"/>
              <a:gd name="connsiteY3" fmla="*/ 4163906 h 4844423"/>
              <a:gd name="connsiteX4" fmla="*/ 905228 w 7427038"/>
              <a:gd name="connsiteY4" fmla="*/ 4357793 h 4844423"/>
              <a:gd name="connsiteX5" fmla="*/ 615668 w 7427038"/>
              <a:gd name="connsiteY5" fmla="*/ 4395045 h 4844423"/>
              <a:gd name="connsiteX6" fmla="*/ 328647 w 7427038"/>
              <a:gd name="connsiteY6" fmla="*/ 4518659 h 4844423"/>
              <a:gd name="connsiteX7" fmla="*/ 329494 w 7427038"/>
              <a:gd name="connsiteY7" fmla="*/ 4649046 h 4844423"/>
              <a:gd name="connsiteX8" fmla="*/ 1367881 w 7427038"/>
              <a:gd name="connsiteY8" fmla="*/ 4809709 h 4844423"/>
              <a:gd name="connsiteX9" fmla="*/ 1812855 w 7427038"/>
              <a:gd name="connsiteY9" fmla="*/ 4671840 h 4844423"/>
              <a:gd name="connsiteX10" fmla="*/ 2256776 w 7427038"/>
              <a:gd name="connsiteY10" fmla="*/ 4584388 h 4844423"/>
              <a:gd name="connsiteX11" fmla="*/ 2567483 w 7427038"/>
              <a:gd name="connsiteY11" fmla="*/ 4654609 h 4844423"/>
              <a:gd name="connsiteX12" fmla="*/ 2960727 w 7427038"/>
              <a:gd name="connsiteY12" fmla="*/ 4607195 h 4844423"/>
              <a:gd name="connsiteX13" fmla="*/ 3388707 w 7427038"/>
              <a:gd name="connsiteY13" fmla="*/ 4541841 h 4844423"/>
              <a:gd name="connsiteX14" fmla="*/ 3866826 w 7427038"/>
              <a:gd name="connsiteY14" fmla="*/ 4761289 h 4844423"/>
              <a:gd name="connsiteX15" fmla="*/ 4258275 w 7427038"/>
              <a:gd name="connsiteY15" fmla="*/ 4634923 h 4844423"/>
              <a:gd name="connsiteX16" fmla="*/ 4597519 w 7427038"/>
              <a:gd name="connsiteY16" fmla="*/ 4429342 h 4844423"/>
              <a:gd name="connsiteX17" fmla="*/ 4900464 w 7427038"/>
              <a:gd name="connsiteY17" fmla="*/ 4458500 h 4844423"/>
              <a:gd name="connsiteX18" fmla="*/ 5229672 w 7427038"/>
              <a:gd name="connsiteY18" fmla="*/ 4362773 h 4844423"/>
              <a:gd name="connsiteX19" fmla="*/ 5363215 w 7427038"/>
              <a:gd name="connsiteY19" fmla="*/ 4024352 h 4844423"/>
              <a:gd name="connsiteX20" fmla="*/ 5352460 w 7427038"/>
              <a:gd name="connsiteY20" fmla="*/ 3868850 h 4844423"/>
              <a:gd name="connsiteX21" fmla="*/ 5524290 w 7427038"/>
              <a:gd name="connsiteY21" fmla="*/ 3687429 h 4844423"/>
              <a:gd name="connsiteX22" fmla="*/ 5795633 w 7427038"/>
              <a:gd name="connsiteY22" fmla="*/ 3601754 h 4844423"/>
              <a:gd name="connsiteX23" fmla="*/ 5917370 w 7427038"/>
              <a:gd name="connsiteY23" fmla="*/ 3378937 h 4844423"/>
              <a:gd name="connsiteX24" fmla="*/ 6339898 w 7427038"/>
              <a:gd name="connsiteY24" fmla="*/ 2609475 h 4844423"/>
              <a:gd name="connsiteX25" fmla="*/ 6975058 w 7427038"/>
              <a:gd name="connsiteY25" fmla="*/ 2196548 h 4844423"/>
              <a:gd name="connsiteX26" fmla="*/ 7427038 w 7427038"/>
              <a:gd name="connsiteY26" fmla="*/ 1980242 h 4844423"/>
              <a:gd name="connsiteX27" fmla="*/ 7157014 w 7427038"/>
              <a:gd name="connsiteY27" fmla="*/ 1758526 h 4844423"/>
              <a:gd name="connsiteX28" fmla="*/ 6880835 w 7427038"/>
              <a:gd name="connsiteY28" fmla="*/ 1448646 h 4844423"/>
              <a:gd name="connsiteX29" fmla="*/ 6756540 w 7427038"/>
              <a:gd name="connsiteY29" fmla="*/ 1336040 h 4844423"/>
              <a:gd name="connsiteX30" fmla="*/ 6720981 w 7427038"/>
              <a:gd name="connsiteY30" fmla="*/ 1208193 h 4844423"/>
              <a:gd name="connsiteX31" fmla="*/ 5989461 w 7427038"/>
              <a:gd name="connsiteY31" fmla="*/ 599439 h 4844423"/>
              <a:gd name="connsiteX32" fmla="*/ 5287574 w 7427038"/>
              <a:gd name="connsiteY32" fmla="*/ 185419 h 4844423"/>
              <a:gd name="connsiteX33" fmla="*/ 5020027 w 7427038"/>
              <a:gd name="connsiteY33" fmla="*/ 72813 h 4844423"/>
              <a:gd name="connsiteX34" fmla="*/ 4320681 w 7427038"/>
              <a:gd name="connsiteY34" fmla="*/ 0 h 4844423"/>
              <a:gd name="connsiteX35" fmla="*/ 3770345 w 7427038"/>
              <a:gd name="connsiteY35" fmla="*/ 151428 h 4844423"/>
              <a:gd name="connsiteX36" fmla="*/ 3323308 w 7427038"/>
              <a:gd name="connsiteY36" fmla="*/ 612189 h 4844423"/>
              <a:gd name="connsiteX37" fmla="*/ 3097266 w 7427038"/>
              <a:gd name="connsiteY37" fmla="*/ 989471 h 4844423"/>
              <a:gd name="connsiteX38" fmla="*/ 2824620 w 7427038"/>
              <a:gd name="connsiteY38" fmla="*/ 1495212 h 4844423"/>
              <a:gd name="connsiteX39" fmla="*/ 2470711 w 7427038"/>
              <a:gd name="connsiteY39" fmla="*/ 1717761 h 4844423"/>
              <a:gd name="connsiteX40" fmla="*/ 2043973 w 7427038"/>
              <a:gd name="connsiteY40" fmla="*/ 2048405 h 4844423"/>
              <a:gd name="connsiteX41" fmla="*/ 1591646 w 7427038"/>
              <a:gd name="connsiteY41" fmla="*/ 2262294 h 4844423"/>
              <a:gd name="connsiteX42" fmla="*/ 1051473 w 7427038"/>
              <a:gd name="connsiteY42" fmla="*/ 2235521 h 4844423"/>
              <a:gd name="connsiteX43" fmla="*/ 604888 w 7427038"/>
              <a:gd name="connsiteY43" fmla="*/ 2171438 h 4844423"/>
              <a:gd name="connsiteX44" fmla="*/ 849472 w 7427038"/>
              <a:gd name="connsiteY44" fmla="*/ 2418400 h 4844423"/>
              <a:gd name="connsiteX45" fmla="*/ 1516809 w 7427038"/>
              <a:gd name="connsiteY45" fmla="*/ 2622855 h 4844423"/>
              <a:gd name="connsiteX46" fmla="*/ 1374589 w 7427038"/>
              <a:gd name="connsiteY46" fmla="*/ 3144561 h 4844423"/>
              <a:gd name="connsiteX47" fmla="*/ 835633 w 7427038"/>
              <a:gd name="connsiteY47" fmla="*/ 3123130 h 4844423"/>
              <a:gd name="connsiteX48" fmla="*/ 418843 w 7427038"/>
              <a:gd name="connsiteY48" fmla="*/ 3126356 h 4844423"/>
              <a:gd name="connsiteX49" fmla="*/ 131868 w 7427038"/>
              <a:gd name="connsiteY49" fmla="*/ 3432386 h 4844423"/>
              <a:gd name="connsiteX50" fmla="*/ 31467 w 7427038"/>
              <a:gd name="connsiteY50" fmla="*/ 3798146 h 4844423"/>
              <a:gd name="connsiteX0" fmla="*/ 31467 w 7427038"/>
              <a:gd name="connsiteY0" fmla="*/ 3798146 h 4920792"/>
              <a:gd name="connsiteX1" fmla="*/ 0 w 7427038"/>
              <a:gd name="connsiteY1" fmla="*/ 4093951 h 4920792"/>
              <a:gd name="connsiteX2" fmla="*/ 134062 w 7427038"/>
              <a:gd name="connsiteY2" fmla="*/ 4373248 h 4920792"/>
              <a:gd name="connsiteX3" fmla="*/ 624981 w 7427038"/>
              <a:gd name="connsiteY3" fmla="*/ 4163906 h 4920792"/>
              <a:gd name="connsiteX4" fmla="*/ 905228 w 7427038"/>
              <a:gd name="connsiteY4" fmla="*/ 4357793 h 4920792"/>
              <a:gd name="connsiteX5" fmla="*/ 615668 w 7427038"/>
              <a:gd name="connsiteY5" fmla="*/ 4395045 h 4920792"/>
              <a:gd name="connsiteX6" fmla="*/ 328647 w 7427038"/>
              <a:gd name="connsiteY6" fmla="*/ 4518659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720981 w 7427038"/>
              <a:gd name="connsiteY30" fmla="*/ 1208193 h 4920792"/>
              <a:gd name="connsiteX31" fmla="*/ 5989461 w 7427038"/>
              <a:gd name="connsiteY31" fmla="*/ 599439 h 4920792"/>
              <a:gd name="connsiteX32" fmla="*/ 5287574 w 7427038"/>
              <a:gd name="connsiteY32" fmla="*/ 185419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624981 w 7427038"/>
              <a:gd name="connsiteY3" fmla="*/ 4163906 h 4920792"/>
              <a:gd name="connsiteX4" fmla="*/ 905228 w 7427038"/>
              <a:gd name="connsiteY4" fmla="*/ 4357793 h 4920792"/>
              <a:gd name="connsiteX5" fmla="*/ 615668 w 7427038"/>
              <a:gd name="connsiteY5" fmla="*/ 4395045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720981 w 7427038"/>
              <a:gd name="connsiteY30" fmla="*/ 1208193 h 4920792"/>
              <a:gd name="connsiteX31" fmla="*/ 5989461 w 7427038"/>
              <a:gd name="connsiteY31" fmla="*/ 599439 h 4920792"/>
              <a:gd name="connsiteX32" fmla="*/ 5287574 w 7427038"/>
              <a:gd name="connsiteY32" fmla="*/ 185419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624981 w 7427038"/>
              <a:gd name="connsiteY3" fmla="*/ 4163906 h 4920792"/>
              <a:gd name="connsiteX4" fmla="*/ 905228 w 7427038"/>
              <a:gd name="connsiteY4" fmla="*/ 4357793 h 4920792"/>
              <a:gd name="connsiteX5" fmla="*/ 575153 w 7427038"/>
              <a:gd name="connsiteY5" fmla="*/ 4591793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720981 w 7427038"/>
              <a:gd name="connsiteY30" fmla="*/ 1208193 h 4920792"/>
              <a:gd name="connsiteX31" fmla="*/ 5989461 w 7427038"/>
              <a:gd name="connsiteY31" fmla="*/ 599439 h 4920792"/>
              <a:gd name="connsiteX32" fmla="*/ 5287574 w 7427038"/>
              <a:gd name="connsiteY32" fmla="*/ 185419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624981 w 7427038"/>
              <a:gd name="connsiteY3" fmla="*/ 4163906 h 4920792"/>
              <a:gd name="connsiteX4" fmla="*/ 425793 w 7427038"/>
              <a:gd name="connsiteY4" fmla="*/ 4554540 h 4920792"/>
              <a:gd name="connsiteX5" fmla="*/ 575153 w 7427038"/>
              <a:gd name="connsiteY5" fmla="*/ 4591793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720981 w 7427038"/>
              <a:gd name="connsiteY30" fmla="*/ 1208193 h 4920792"/>
              <a:gd name="connsiteX31" fmla="*/ 5989461 w 7427038"/>
              <a:gd name="connsiteY31" fmla="*/ 599439 h 4920792"/>
              <a:gd name="connsiteX32" fmla="*/ 5287574 w 7427038"/>
              <a:gd name="connsiteY32" fmla="*/ 185419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253588 w 7427038"/>
              <a:gd name="connsiteY3" fmla="*/ 4489296 h 4920792"/>
              <a:gd name="connsiteX4" fmla="*/ 425793 w 7427038"/>
              <a:gd name="connsiteY4" fmla="*/ 4554540 h 4920792"/>
              <a:gd name="connsiteX5" fmla="*/ 575153 w 7427038"/>
              <a:gd name="connsiteY5" fmla="*/ 4591793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720981 w 7427038"/>
              <a:gd name="connsiteY30" fmla="*/ 1208193 h 4920792"/>
              <a:gd name="connsiteX31" fmla="*/ 5989461 w 7427038"/>
              <a:gd name="connsiteY31" fmla="*/ 599439 h 4920792"/>
              <a:gd name="connsiteX32" fmla="*/ 5287574 w 7427038"/>
              <a:gd name="connsiteY32" fmla="*/ 185419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253588 w 7427038"/>
              <a:gd name="connsiteY3" fmla="*/ 4489296 h 4920792"/>
              <a:gd name="connsiteX4" fmla="*/ 425793 w 7427038"/>
              <a:gd name="connsiteY4" fmla="*/ 4554540 h 4920792"/>
              <a:gd name="connsiteX5" fmla="*/ 575153 w 7427038"/>
              <a:gd name="connsiteY5" fmla="*/ 4591793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547946 w 7427038"/>
              <a:gd name="connsiteY30" fmla="*/ 1316972 h 4920792"/>
              <a:gd name="connsiteX31" fmla="*/ 5989461 w 7427038"/>
              <a:gd name="connsiteY31" fmla="*/ 599439 h 4920792"/>
              <a:gd name="connsiteX32" fmla="*/ 5287574 w 7427038"/>
              <a:gd name="connsiteY32" fmla="*/ 185419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253588 w 7427038"/>
              <a:gd name="connsiteY3" fmla="*/ 4489296 h 4920792"/>
              <a:gd name="connsiteX4" fmla="*/ 425793 w 7427038"/>
              <a:gd name="connsiteY4" fmla="*/ 4554540 h 4920792"/>
              <a:gd name="connsiteX5" fmla="*/ 575153 w 7427038"/>
              <a:gd name="connsiteY5" fmla="*/ 4591793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547946 w 7427038"/>
              <a:gd name="connsiteY30" fmla="*/ 1316972 h 4920792"/>
              <a:gd name="connsiteX31" fmla="*/ 5871291 w 7427038"/>
              <a:gd name="connsiteY31" fmla="*/ 722406 h 4920792"/>
              <a:gd name="connsiteX32" fmla="*/ 5287574 w 7427038"/>
              <a:gd name="connsiteY32" fmla="*/ 185419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253588 w 7427038"/>
              <a:gd name="connsiteY3" fmla="*/ 4489296 h 4920792"/>
              <a:gd name="connsiteX4" fmla="*/ 425793 w 7427038"/>
              <a:gd name="connsiteY4" fmla="*/ 4554540 h 4920792"/>
              <a:gd name="connsiteX5" fmla="*/ 575153 w 7427038"/>
              <a:gd name="connsiteY5" fmla="*/ 4591793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547946 w 7427038"/>
              <a:gd name="connsiteY30" fmla="*/ 1316972 h 4920792"/>
              <a:gd name="connsiteX31" fmla="*/ 5871291 w 7427038"/>
              <a:gd name="connsiteY31" fmla="*/ 722406 h 4920792"/>
              <a:gd name="connsiteX32" fmla="*/ 5232709 w 7427038"/>
              <a:gd name="connsiteY32" fmla="*/ 261091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253588 w 7427038"/>
              <a:gd name="connsiteY3" fmla="*/ 4489296 h 4920792"/>
              <a:gd name="connsiteX4" fmla="*/ 425793 w 7427038"/>
              <a:gd name="connsiteY4" fmla="*/ 4554540 h 4920792"/>
              <a:gd name="connsiteX5" fmla="*/ 575153 w 7427038"/>
              <a:gd name="connsiteY5" fmla="*/ 4591793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547946 w 7427038"/>
              <a:gd name="connsiteY30" fmla="*/ 1316972 h 4920792"/>
              <a:gd name="connsiteX31" fmla="*/ 5706697 w 7427038"/>
              <a:gd name="connsiteY31" fmla="*/ 556874 h 4920792"/>
              <a:gd name="connsiteX32" fmla="*/ 5232709 w 7427038"/>
              <a:gd name="connsiteY32" fmla="*/ 261091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253588 w 7427038"/>
              <a:gd name="connsiteY3" fmla="*/ 4489296 h 4920792"/>
              <a:gd name="connsiteX4" fmla="*/ 425793 w 7427038"/>
              <a:gd name="connsiteY4" fmla="*/ 4554540 h 4920792"/>
              <a:gd name="connsiteX5" fmla="*/ 575153 w 7427038"/>
              <a:gd name="connsiteY5" fmla="*/ 4591793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547946 w 7427038"/>
              <a:gd name="connsiteY30" fmla="*/ 1316972 h 4920792"/>
              <a:gd name="connsiteX31" fmla="*/ 5706697 w 7427038"/>
              <a:gd name="connsiteY31" fmla="*/ 556874 h 4920792"/>
              <a:gd name="connsiteX32" fmla="*/ 5232709 w 7427038"/>
              <a:gd name="connsiteY32" fmla="*/ 261091 h 4920792"/>
              <a:gd name="connsiteX33" fmla="*/ 4901857 w 7427038"/>
              <a:gd name="connsiteY33" fmla="*/ 91732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58347 h 4880993"/>
              <a:gd name="connsiteX1" fmla="*/ 0 w 7427038"/>
              <a:gd name="connsiteY1" fmla="*/ 4054152 h 4880993"/>
              <a:gd name="connsiteX2" fmla="*/ 134062 w 7427038"/>
              <a:gd name="connsiteY2" fmla="*/ 4333449 h 4880993"/>
              <a:gd name="connsiteX3" fmla="*/ 253588 w 7427038"/>
              <a:gd name="connsiteY3" fmla="*/ 4449497 h 4880993"/>
              <a:gd name="connsiteX4" fmla="*/ 425793 w 7427038"/>
              <a:gd name="connsiteY4" fmla="*/ 4514741 h 4880993"/>
              <a:gd name="connsiteX5" fmla="*/ 575153 w 7427038"/>
              <a:gd name="connsiteY5" fmla="*/ 4551994 h 4880993"/>
              <a:gd name="connsiteX6" fmla="*/ 814834 w 7427038"/>
              <a:gd name="connsiteY6" fmla="*/ 4721011 h 4880993"/>
              <a:gd name="connsiteX7" fmla="*/ 471298 w 7427038"/>
              <a:gd name="connsiteY7" fmla="*/ 4851398 h 4880993"/>
              <a:gd name="connsiteX8" fmla="*/ 1367881 w 7427038"/>
              <a:gd name="connsiteY8" fmla="*/ 4769910 h 4880993"/>
              <a:gd name="connsiteX9" fmla="*/ 1812855 w 7427038"/>
              <a:gd name="connsiteY9" fmla="*/ 4632041 h 4880993"/>
              <a:gd name="connsiteX10" fmla="*/ 2256776 w 7427038"/>
              <a:gd name="connsiteY10" fmla="*/ 4544589 h 4880993"/>
              <a:gd name="connsiteX11" fmla="*/ 2567483 w 7427038"/>
              <a:gd name="connsiteY11" fmla="*/ 4614810 h 4880993"/>
              <a:gd name="connsiteX12" fmla="*/ 2960727 w 7427038"/>
              <a:gd name="connsiteY12" fmla="*/ 4567396 h 4880993"/>
              <a:gd name="connsiteX13" fmla="*/ 3388707 w 7427038"/>
              <a:gd name="connsiteY13" fmla="*/ 4502042 h 4880993"/>
              <a:gd name="connsiteX14" fmla="*/ 3866826 w 7427038"/>
              <a:gd name="connsiteY14" fmla="*/ 4721490 h 4880993"/>
              <a:gd name="connsiteX15" fmla="*/ 4258275 w 7427038"/>
              <a:gd name="connsiteY15" fmla="*/ 4595124 h 4880993"/>
              <a:gd name="connsiteX16" fmla="*/ 4597519 w 7427038"/>
              <a:gd name="connsiteY16" fmla="*/ 4389543 h 4880993"/>
              <a:gd name="connsiteX17" fmla="*/ 4900464 w 7427038"/>
              <a:gd name="connsiteY17" fmla="*/ 4418701 h 4880993"/>
              <a:gd name="connsiteX18" fmla="*/ 5229672 w 7427038"/>
              <a:gd name="connsiteY18" fmla="*/ 4322974 h 4880993"/>
              <a:gd name="connsiteX19" fmla="*/ 5363215 w 7427038"/>
              <a:gd name="connsiteY19" fmla="*/ 3984553 h 4880993"/>
              <a:gd name="connsiteX20" fmla="*/ 5352460 w 7427038"/>
              <a:gd name="connsiteY20" fmla="*/ 3829051 h 4880993"/>
              <a:gd name="connsiteX21" fmla="*/ 5524290 w 7427038"/>
              <a:gd name="connsiteY21" fmla="*/ 3647630 h 4880993"/>
              <a:gd name="connsiteX22" fmla="*/ 5795633 w 7427038"/>
              <a:gd name="connsiteY22" fmla="*/ 3561955 h 4880993"/>
              <a:gd name="connsiteX23" fmla="*/ 5917370 w 7427038"/>
              <a:gd name="connsiteY23" fmla="*/ 3339138 h 4880993"/>
              <a:gd name="connsiteX24" fmla="*/ 6339898 w 7427038"/>
              <a:gd name="connsiteY24" fmla="*/ 2569676 h 4880993"/>
              <a:gd name="connsiteX25" fmla="*/ 6975058 w 7427038"/>
              <a:gd name="connsiteY25" fmla="*/ 2156749 h 4880993"/>
              <a:gd name="connsiteX26" fmla="*/ 7427038 w 7427038"/>
              <a:gd name="connsiteY26" fmla="*/ 1940443 h 4880993"/>
              <a:gd name="connsiteX27" fmla="*/ 7157014 w 7427038"/>
              <a:gd name="connsiteY27" fmla="*/ 1718727 h 4880993"/>
              <a:gd name="connsiteX28" fmla="*/ 6880835 w 7427038"/>
              <a:gd name="connsiteY28" fmla="*/ 1408847 h 4880993"/>
              <a:gd name="connsiteX29" fmla="*/ 6756540 w 7427038"/>
              <a:gd name="connsiteY29" fmla="*/ 1296241 h 4880993"/>
              <a:gd name="connsiteX30" fmla="*/ 6547946 w 7427038"/>
              <a:gd name="connsiteY30" fmla="*/ 1277173 h 4880993"/>
              <a:gd name="connsiteX31" fmla="*/ 5706697 w 7427038"/>
              <a:gd name="connsiteY31" fmla="*/ 517075 h 4880993"/>
              <a:gd name="connsiteX32" fmla="*/ 5232709 w 7427038"/>
              <a:gd name="connsiteY32" fmla="*/ 221292 h 4880993"/>
              <a:gd name="connsiteX33" fmla="*/ 4901857 w 7427038"/>
              <a:gd name="connsiteY33" fmla="*/ 51933 h 4880993"/>
              <a:gd name="connsiteX34" fmla="*/ 4569683 w 7427038"/>
              <a:gd name="connsiteY34" fmla="*/ 26414 h 4880993"/>
              <a:gd name="connsiteX35" fmla="*/ 3770345 w 7427038"/>
              <a:gd name="connsiteY35" fmla="*/ 111629 h 4880993"/>
              <a:gd name="connsiteX36" fmla="*/ 3323308 w 7427038"/>
              <a:gd name="connsiteY36" fmla="*/ 572390 h 4880993"/>
              <a:gd name="connsiteX37" fmla="*/ 3097266 w 7427038"/>
              <a:gd name="connsiteY37" fmla="*/ 949672 h 4880993"/>
              <a:gd name="connsiteX38" fmla="*/ 2824620 w 7427038"/>
              <a:gd name="connsiteY38" fmla="*/ 1455413 h 4880993"/>
              <a:gd name="connsiteX39" fmla="*/ 2470711 w 7427038"/>
              <a:gd name="connsiteY39" fmla="*/ 1677962 h 4880993"/>
              <a:gd name="connsiteX40" fmla="*/ 2043973 w 7427038"/>
              <a:gd name="connsiteY40" fmla="*/ 2008606 h 4880993"/>
              <a:gd name="connsiteX41" fmla="*/ 1591646 w 7427038"/>
              <a:gd name="connsiteY41" fmla="*/ 2222495 h 4880993"/>
              <a:gd name="connsiteX42" fmla="*/ 1051473 w 7427038"/>
              <a:gd name="connsiteY42" fmla="*/ 2195722 h 4880993"/>
              <a:gd name="connsiteX43" fmla="*/ 604888 w 7427038"/>
              <a:gd name="connsiteY43" fmla="*/ 2131639 h 4880993"/>
              <a:gd name="connsiteX44" fmla="*/ 849472 w 7427038"/>
              <a:gd name="connsiteY44" fmla="*/ 2378601 h 4880993"/>
              <a:gd name="connsiteX45" fmla="*/ 1516809 w 7427038"/>
              <a:gd name="connsiteY45" fmla="*/ 2583056 h 4880993"/>
              <a:gd name="connsiteX46" fmla="*/ 1374589 w 7427038"/>
              <a:gd name="connsiteY46" fmla="*/ 3104762 h 4880993"/>
              <a:gd name="connsiteX47" fmla="*/ 835633 w 7427038"/>
              <a:gd name="connsiteY47" fmla="*/ 3083331 h 4880993"/>
              <a:gd name="connsiteX48" fmla="*/ 418843 w 7427038"/>
              <a:gd name="connsiteY48" fmla="*/ 3086557 h 4880993"/>
              <a:gd name="connsiteX49" fmla="*/ 131868 w 7427038"/>
              <a:gd name="connsiteY49" fmla="*/ 3392587 h 4880993"/>
              <a:gd name="connsiteX50" fmla="*/ 31467 w 7427038"/>
              <a:gd name="connsiteY50" fmla="*/ 3758347 h 4880993"/>
              <a:gd name="connsiteX0" fmla="*/ 31467 w 7427038"/>
              <a:gd name="connsiteY0" fmla="*/ 3824895 h 4947541"/>
              <a:gd name="connsiteX1" fmla="*/ 0 w 7427038"/>
              <a:gd name="connsiteY1" fmla="*/ 4120700 h 4947541"/>
              <a:gd name="connsiteX2" fmla="*/ 134062 w 7427038"/>
              <a:gd name="connsiteY2" fmla="*/ 4399997 h 4947541"/>
              <a:gd name="connsiteX3" fmla="*/ 253588 w 7427038"/>
              <a:gd name="connsiteY3" fmla="*/ 4516045 h 4947541"/>
              <a:gd name="connsiteX4" fmla="*/ 425793 w 7427038"/>
              <a:gd name="connsiteY4" fmla="*/ 4581289 h 4947541"/>
              <a:gd name="connsiteX5" fmla="*/ 575153 w 7427038"/>
              <a:gd name="connsiteY5" fmla="*/ 4618542 h 4947541"/>
              <a:gd name="connsiteX6" fmla="*/ 814834 w 7427038"/>
              <a:gd name="connsiteY6" fmla="*/ 4787559 h 4947541"/>
              <a:gd name="connsiteX7" fmla="*/ 471298 w 7427038"/>
              <a:gd name="connsiteY7" fmla="*/ 4917946 h 4947541"/>
              <a:gd name="connsiteX8" fmla="*/ 1367881 w 7427038"/>
              <a:gd name="connsiteY8" fmla="*/ 4836458 h 4947541"/>
              <a:gd name="connsiteX9" fmla="*/ 1812855 w 7427038"/>
              <a:gd name="connsiteY9" fmla="*/ 4698589 h 4947541"/>
              <a:gd name="connsiteX10" fmla="*/ 2256776 w 7427038"/>
              <a:gd name="connsiteY10" fmla="*/ 4611137 h 4947541"/>
              <a:gd name="connsiteX11" fmla="*/ 2567483 w 7427038"/>
              <a:gd name="connsiteY11" fmla="*/ 4681358 h 4947541"/>
              <a:gd name="connsiteX12" fmla="*/ 2960727 w 7427038"/>
              <a:gd name="connsiteY12" fmla="*/ 4633944 h 4947541"/>
              <a:gd name="connsiteX13" fmla="*/ 3388707 w 7427038"/>
              <a:gd name="connsiteY13" fmla="*/ 4568590 h 4947541"/>
              <a:gd name="connsiteX14" fmla="*/ 3866826 w 7427038"/>
              <a:gd name="connsiteY14" fmla="*/ 4788038 h 4947541"/>
              <a:gd name="connsiteX15" fmla="*/ 4258275 w 7427038"/>
              <a:gd name="connsiteY15" fmla="*/ 4661672 h 4947541"/>
              <a:gd name="connsiteX16" fmla="*/ 4597519 w 7427038"/>
              <a:gd name="connsiteY16" fmla="*/ 4456091 h 4947541"/>
              <a:gd name="connsiteX17" fmla="*/ 4900464 w 7427038"/>
              <a:gd name="connsiteY17" fmla="*/ 4485249 h 4947541"/>
              <a:gd name="connsiteX18" fmla="*/ 5229672 w 7427038"/>
              <a:gd name="connsiteY18" fmla="*/ 4389522 h 4947541"/>
              <a:gd name="connsiteX19" fmla="*/ 5363215 w 7427038"/>
              <a:gd name="connsiteY19" fmla="*/ 4051101 h 4947541"/>
              <a:gd name="connsiteX20" fmla="*/ 5352460 w 7427038"/>
              <a:gd name="connsiteY20" fmla="*/ 3895599 h 4947541"/>
              <a:gd name="connsiteX21" fmla="*/ 5524290 w 7427038"/>
              <a:gd name="connsiteY21" fmla="*/ 3714178 h 4947541"/>
              <a:gd name="connsiteX22" fmla="*/ 5795633 w 7427038"/>
              <a:gd name="connsiteY22" fmla="*/ 3628503 h 4947541"/>
              <a:gd name="connsiteX23" fmla="*/ 5917370 w 7427038"/>
              <a:gd name="connsiteY23" fmla="*/ 3405686 h 4947541"/>
              <a:gd name="connsiteX24" fmla="*/ 6339898 w 7427038"/>
              <a:gd name="connsiteY24" fmla="*/ 2636224 h 4947541"/>
              <a:gd name="connsiteX25" fmla="*/ 6975058 w 7427038"/>
              <a:gd name="connsiteY25" fmla="*/ 2223297 h 4947541"/>
              <a:gd name="connsiteX26" fmla="*/ 7427038 w 7427038"/>
              <a:gd name="connsiteY26" fmla="*/ 2006991 h 4947541"/>
              <a:gd name="connsiteX27" fmla="*/ 7157014 w 7427038"/>
              <a:gd name="connsiteY27" fmla="*/ 1785275 h 4947541"/>
              <a:gd name="connsiteX28" fmla="*/ 6880835 w 7427038"/>
              <a:gd name="connsiteY28" fmla="*/ 1475395 h 4947541"/>
              <a:gd name="connsiteX29" fmla="*/ 6756540 w 7427038"/>
              <a:gd name="connsiteY29" fmla="*/ 1362789 h 4947541"/>
              <a:gd name="connsiteX30" fmla="*/ 6547946 w 7427038"/>
              <a:gd name="connsiteY30" fmla="*/ 1343721 h 4947541"/>
              <a:gd name="connsiteX31" fmla="*/ 5706697 w 7427038"/>
              <a:gd name="connsiteY31" fmla="*/ 583623 h 4947541"/>
              <a:gd name="connsiteX32" fmla="*/ 5232709 w 7427038"/>
              <a:gd name="connsiteY32" fmla="*/ 287840 h 4947541"/>
              <a:gd name="connsiteX33" fmla="*/ 4901857 w 7427038"/>
              <a:gd name="connsiteY33" fmla="*/ 118481 h 4947541"/>
              <a:gd name="connsiteX34" fmla="*/ 4569683 w 7427038"/>
              <a:gd name="connsiteY34" fmla="*/ 92962 h 4947541"/>
              <a:gd name="connsiteX35" fmla="*/ 4137518 w 7427038"/>
              <a:gd name="connsiteY35" fmla="*/ 88316 h 4947541"/>
              <a:gd name="connsiteX36" fmla="*/ 3323308 w 7427038"/>
              <a:gd name="connsiteY36" fmla="*/ 638938 h 4947541"/>
              <a:gd name="connsiteX37" fmla="*/ 3097266 w 7427038"/>
              <a:gd name="connsiteY37" fmla="*/ 1016220 h 4947541"/>
              <a:gd name="connsiteX38" fmla="*/ 2824620 w 7427038"/>
              <a:gd name="connsiteY38" fmla="*/ 1521961 h 4947541"/>
              <a:gd name="connsiteX39" fmla="*/ 2470711 w 7427038"/>
              <a:gd name="connsiteY39" fmla="*/ 1744510 h 4947541"/>
              <a:gd name="connsiteX40" fmla="*/ 2043973 w 7427038"/>
              <a:gd name="connsiteY40" fmla="*/ 2075154 h 4947541"/>
              <a:gd name="connsiteX41" fmla="*/ 1591646 w 7427038"/>
              <a:gd name="connsiteY41" fmla="*/ 2289043 h 4947541"/>
              <a:gd name="connsiteX42" fmla="*/ 1051473 w 7427038"/>
              <a:gd name="connsiteY42" fmla="*/ 2262270 h 4947541"/>
              <a:gd name="connsiteX43" fmla="*/ 604888 w 7427038"/>
              <a:gd name="connsiteY43" fmla="*/ 2198187 h 4947541"/>
              <a:gd name="connsiteX44" fmla="*/ 849472 w 7427038"/>
              <a:gd name="connsiteY44" fmla="*/ 2445149 h 4947541"/>
              <a:gd name="connsiteX45" fmla="*/ 1516809 w 7427038"/>
              <a:gd name="connsiteY45" fmla="*/ 2649604 h 4947541"/>
              <a:gd name="connsiteX46" fmla="*/ 1374589 w 7427038"/>
              <a:gd name="connsiteY46" fmla="*/ 3171310 h 4947541"/>
              <a:gd name="connsiteX47" fmla="*/ 835633 w 7427038"/>
              <a:gd name="connsiteY47" fmla="*/ 3149879 h 4947541"/>
              <a:gd name="connsiteX48" fmla="*/ 418843 w 7427038"/>
              <a:gd name="connsiteY48" fmla="*/ 3153105 h 4947541"/>
              <a:gd name="connsiteX49" fmla="*/ 131868 w 7427038"/>
              <a:gd name="connsiteY49" fmla="*/ 3459135 h 4947541"/>
              <a:gd name="connsiteX50" fmla="*/ 31467 w 7427038"/>
              <a:gd name="connsiteY50" fmla="*/ 3824895 h 4947541"/>
              <a:gd name="connsiteX0" fmla="*/ 31467 w 7427038"/>
              <a:gd name="connsiteY0" fmla="*/ 3736579 h 4859225"/>
              <a:gd name="connsiteX1" fmla="*/ 0 w 7427038"/>
              <a:gd name="connsiteY1" fmla="*/ 4032384 h 4859225"/>
              <a:gd name="connsiteX2" fmla="*/ 134062 w 7427038"/>
              <a:gd name="connsiteY2" fmla="*/ 4311681 h 4859225"/>
              <a:gd name="connsiteX3" fmla="*/ 253588 w 7427038"/>
              <a:gd name="connsiteY3" fmla="*/ 4427729 h 4859225"/>
              <a:gd name="connsiteX4" fmla="*/ 425793 w 7427038"/>
              <a:gd name="connsiteY4" fmla="*/ 4492973 h 4859225"/>
              <a:gd name="connsiteX5" fmla="*/ 575153 w 7427038"/>
              <a:gd name="connsiteY5" fmla="*/ 4530226 h 4859225"/>
              <a:gd name="connsiteX6" fmla="*/ 814834 w 7427038"/>
              <a:gd name="connsiteY6" fmla="*/ 4699243 h 4859225"/>
              <a:gd name="connsiteX7" fmla="*/ 471298 w 7427038"/>
              <a:gd name="connsiteY7" fmla="*/ 4829630 h 4859225"/>
              <a:gd name="connsiteX8" fmla="*/ 1367881 w 7427038"/>
              <a:gd name="connsiteY8" fmla="*/ 4748142 h 4859225"/>
              <a:gd name="connsiteX9" fmla="*/ 1812855 w 7427038"/>
              <a:gd name="connsiteY9" fmla="*/ 4610273 h 4859225"/>
              <a:gd name="connsiteX10" fmla="*/ 2256776 w 7427038"/>
              <a:gd name="connsiteY10" fmla="*/ 4522821 h 4859225"/>
              <a:gd name="connsiteX11" fmla="*/ 2567483 w 7427038"/>
              <a:gd name="connsiteY11" fmla="*/ 4593042 h 4859225"/>
              <a:gd name="connsiteX12" fmla="*/ 2960727 w 7427038"/>
              <a:gd name="connsiteY12" fmla="*/ 4545628 h 4859225"/>
              <a:gd name="connsiteX13" fmla="*/ 3388707 w 7427038"/>
              <a:gd name="connsiteY13" fmla="*/ 4480274 h 4859225"/>
              <a:gd name="connsiteX14" fmla="*/ 3866826 w 7427038"/>
              <a:gd name="connsiteY14" fmla="*/ 4699722 h 4859225"/>
              <a:gd name="connsiteX15" fmla="*/ 4258275 w 7427038"/>
              <a:gd name="connsiteY15" fmla="*/ 4573356 h 4859225"/>
              <a:gd name="connsiteX16" fmla="*/ 4597519 w 7427038"/>
              <a:gd name="connsiteY16" fmla="*/ 4367775 h 4859225"/>
              <a:gd name="connsiteX17" fmla="*/ 4900464 w 7427038"/>
              <a:gd name="connsiteY17" fmla="*/ 4396933 h 4859225"/>
              <a:gd name="connsiteX18" fmla="*/ 5229672 w 7427038"/>
              <a:gd name="connsiteY18" fmla="*/ 4301206 h 4859225"/>
              <a:gd name="connsiteX19" fmla="*/ 5363215 w 7427038"/>
              <a:gd name="connsiteY19" fmla="*/ 3962785 h 4859225"/>
              <a:gd name="connsiteX20" fmla="*/ 5352460 w 7427038"/>
              <a:gd name="connsiteY20" fmla="*/ 3807283 h 4859225"/>
              <a:gd name="connsiteX21" fmla="*/ 5524290 w 7427038"/>
              <a:gd name="connsiteY21" fmla="*/ 3625862 h 4859225"/>
              <a:gd name="connsiteX22" fmla="*/ 5795633 w 7427038"/>
              <a:gd name="connsiteY22" fmla="*/ 3540187 h 4859225"/>
              <a:gd name="connsiteX23" fmla="*/ 5917370 w 7427038"/>
              <a:gd name="connsiteY23" fmla="*/ 3317370 h 4859225"/>
              <a:gd name="connsiteX24" fmla="*/ 6339898 w 7427038"/>
              <a:gd name="connsiteY24" fmla="*/ 2547908 h 4859225"/>
              <a:gd name="connsiteX25" fmla="*/ 6975058 w 7427038"/>
              <a:gd name="connsiteY25" fmla="*/ 2134981 h 4859225"/>
              <a:gd name="connsiteX26" fmla="*/ 7427038 w 7427038"/>
              <a:gd name="connsiteY26" fmla="*/ 1918675 h 4859225"/>
              <a:gd name="connsiteX27" fmla="*/ 7157014 w 7427038"/>
              <a:gd name="connsiteY27" fmla="*/ 1696959 h 4859225"/>
              <a:gd name="connsiteX28" fmla="*/ 6880835 w 7427038"/>
              <a:gd name="connsiteY28" fmla="*/ 1387079 h 4859225"/>
              <a:gd name="connsiteX29" fmla="*/ 6756540 w 7427038"/>
              <a:gd name="connsiteY29" fmla="*/ 1274473 h 4859225"/>
              <a:gd name="connsiteX30" fmla="*/ 6547946 w 7427038"/>
              <a:gd name="connsiteY30" fmla="*/ 1255405 h 4859225"/>
              <a:gd name="connsiteX31" fmla="*/ 5706697 w 7427038"/>
              <a:gd name="connsiteY31" fmla="*/ 495307 h 4859225"/>
              <a:gd name="connsiteX32" fmla="*/ 5232709 w 7427038"/>
              <a:gd name="connsiteY32" fmla="*/ 199524 h 4859225"/>
              <a:gd name="connsiteX33" fmla="*/ 4901857 w 7427038"/>
              <a:gd name="connsiteY33" fmla="*/ 30165 h 4859225"/>
              <a:gd name="connsiteX34" fmla="*/ 4569683 w 7427038"/>
              <a:gd name="connsiteY34" fmla="*/ 4646 h 4859225"/>
              <a:gd name="connsiteX35" fmla="*/ 4137518 w 7427038"/>
              <a:gd name="connsiteY35" fmla="*/ 0 h 4859225"/>
              <a:gd name="connsiteX36" fmla="*/ 3323308 w 7427038"/>
              <a:gd name="connsiteY36" fmla="*/ 550622 h 4859225"/>
              <a:gd name="connsiteX37" fmla="*/ 3097266 w 7427038"/>
              <a:gd name="connsiteY37" fmla="*/ 927904 h 4859225"/>
              <a:gd name="connsiteX38" fmla="*/ 2824620 w 7427038"/>
              <a:gd name="connsiteY38" fmla="*/ 1433645 h 4859225"/>
              <a:gd name="connsiteX39" fmla="*/ 2470711 w 7427038"/>
              <a:gd name="connsiteY39" fmla="*/ 1656194 h 4859225"/>
              <a:gd name="connsiteX40" fmla="*/ 2043973 w 7427038"/>
              <a:gd name="connsiteY40" fmla="*/ 1986838 h 4859225"/>
              <a:gd name="connsiteX41" fmla="*/ 1591646 w 7427038"/>
              <a:gd name="connsiteY41" fmla="*/ 2200727 h 4859225"/>
              <a:gd name="connsiteX42" fmla="*/ 1051473 w 7427038"/>
              <a:gd name="connsiteY42" fmla="*/ 2173954 h 4859225"/>
              <a:gd name="connsiteX43" fmla="*/ 604888 w 7427038"/>
              <a:gd name="connsiteY43" fmla="*/ 2109871 h 4859225"/>
              <a:gd name="connsiteX44" fmla="*/ 849472 w 7427038"/>
              <a:gd name="connsiteY44" fmla="*/ 2356833 h 4859225"/>
              <a:gd name="connsiteX45" fmla="*/ 1516809 w 7427038"/>
              <a:gd name="connsiteY45" fmla="*/ 2561288 h 4859225"/>
              <a:gd name="connsiteX46" fmla="*/ 1374589 w 7427038"/>
              <a:gd name="connsiteY46" fmla="*/ 3082994 h 4859225"/>
              <a:gd name="connsiteX47" fmla="*/ 835633 w 7427038"/>
              <a:gd name="connsiteY47" fmla="*/ 3061563 h 4859225"/>
              <a:gd name="connsiteX48" fmla="*/ 418843 w 7427038"/>
              <a:gd name="connsiteY48" fmla="*/ 3064789 h 4859225"/>
              <a:gd name="connsiteX49" fmla="*/ 131868 w 7427038"/>
              <a:gd name="connsiteY49" fmla="*/ 3370819 h 4859225"/>
              <a:gd name="connsiteX50" fmla="*/ 31467 w 7427038"/>
              <a:gd name="connsiteY50" fmla="*/ 3736579 h 4859225"/>
              <a:gd name="connsiteX0" fmla="*/ 31467 w 7427038"/>
              <a:gd name="connsiteY0" fmla="*/ 3736579 h 4859225"/>
              <a:gd name="connsiteX1" fmla="*/ 0 w 7427038"/>
              <a:gd name="connsiteY1" fmla="*/ 4032384 h 4859225"/>
              <a:gd name="connsiteX2" fmla="*/ 134062 w 7427038"/>
              <a:gd name="connsiteY2" fmla="*/ 4311681 h 4859225"/>
              <a:gd name="connsiteX3" fmla="*/ 253588 w 7427038"/>
              <a:gd name="connsiteY3" fmla="*/ 4427729 h 4859225"/>
              <a:gd name="connsiteX4" fmla="*/ 425793 w 7427038"/>
              <a:gd name="connsiteY4" fmla="*/ 4492973 h 4859225"/>
              <a:gd name="connsiteX5" fmla="*/ 575153 w 7427038"/>
              <a:gd name="connsiteY5" fmla="*/ 4530226 h 4859225"/>
              <a:gd name="connsiteX6" fmla="*/ 814834 w 7427038"/>
              <a:gd name="connsiteY6" fmla="*/ 4699243 h 4859225"/>
              <a:gd name="connsiteX7" fmla="*/ 471298 w 7427038"/>
              <a:gd name="connsiteY7" fmla="*/ 4829630 h 4859225"/>
              <a:gd name="connsiteX8" fmla="*/ 1367881 w 7427038"/>
              <a:gd name="connsiteY8" fmla="*/ 4748142 h 4859225"/>
              <a:gd name="connsiteX9" fmla="*/ 1812855 w 7427038"/>
              <a:gd name="connsiteY9" fmla="*/ 4610273 h 4859225"/>
              <a:gd name="connsiteX10" fmla="*/ 2256776 w 7427038"/>
              <a:gd name="connsiteY10" fmla="*/ 4522821 h 4859225"/>
              <a:gd name="connsiteX11" fmla="*/ 2567483 w 7427038"/>
              <a:gd name="connsiteY11" fmla="*/ 4593042 h 4859225"/>
              <a:gd name="connsiteX12" fmla="*/ 2960727 w 7427038"/>
              <a:gd name="connsiteY12" fmla="*/ 4545628 h 4859225"/>
              <a:gd name="connsiteX13" fmla="*/ 3388707 w 7427038"/>
              <a:gd name="connsiteY13" fmla="*/ 4480274 h 4859225"/>
              <a:gd name="connsiteX14" fmla="*/ 3866826 w 7427038"/>
              <a:gd name="connsiteY14" fmla="*/ 4699722 h 4859225"/>
              <a:gd name="connsiteX15" fmla="*/ 4258275 w 7427038"/>
              <a:gd name="connsiteY15" fmla="*/ 4573356 h 4859225"/>
              <a:gd name="connsiteX16" fmla="*/ 4597519 w 7427038"/>
              <a:gd name="connsiteY16" fmla="*/ 4367775 h 4859225"/>
              <a:gd name="connsiteX17" fmla="*/ 4900464 w 7427038"/>
              <a:gd name="connsiteY17" fmla="*/ 4396933 h 4859225"/>
              <a:gd name="connsiteX18" fmla="*/ 5229672 w 7427038"/>
              <a:gd name="connsiteY18" fmla="*/ 4301206 h 4859225"/>
              <a:gd name="connsiteX19" fmla="*/ 5363215 w 7427038"/>
              <a:gd name="connsiteY19" fmla="*/ 3962785 h 4859225"/>
              <a:gd name="connsiteX20" fmla="*/ 5352460 w 7427038"/>
              <a:gd name="connsiteY20" fmla="*/ 3807283 h 4859225"/>
              <a:gd name="connsiteX21" fmla="*/ 5524290 w 7427038"/>
              <a:gd name="connsiteY21" fmla="*/ 3625862 h 4859225"/>
              <a:gd name="connsiteX22" fmla="*/ 5795633 w 7427038"/>
              <a:gd name="connsiteY22" fmla="*/ 3540187 h 4859225"/>
              <a:gd name="connsiteX23" fmla="*/ 5917370 w 7427038"/>
              <a:gd name="connsiteY23" fmla="*/ 3317370 h 4859225"/>
              <a:gd name="connsiteX24" fmla="*/ 6339898 w 7427038"/>
              <a:gd name="connsiteY24" fmla="*/ 2547908 h 4859225"/>
              <a:gd name="connsiteX25" fmla="*/ 6975058 w 7427038"/>
              <a:gd name="connsiteY25" fmla="*/ 2134981 h 4859225"/>
              <a:gd name="connsiteX26" fmla="*/ 7427038 w 7427038"/>
              <a:gd name="connsiteY26" fmla="*/ 1918675 h 4859225"/>
              <a:gd name="connsiteX27" fmla="*/ 7157014 w 7427038"/>
              <a:gd name="connsiteY27" fmla="*/ 1696959 h 4859225"/>
              <a:gd name="connsiteX28" fmla="*/ 6880835 w 7427038"/>
              <a:gd name="connsiteY28" fmla="*/ 1387079 h 4859225"/>
              <a:gd name="connsiteX29" fmla="*/ 6756540 w 7427038"/>
              <a:gd name="connsiteY29" fmla="*/ 1274473 h 4859225"/>
              <a:gd name="connsiteX30" fmla="*/ 6547946 w 7427038"/>
              <a:gd name="connsiteY30" fmla="*/ 1255405 h 4859225"/>
              <a:gd name="connsiteX31" fmla="*/ 5706697 w 7427038"/>
              <a:gd name="connsiteY31" fmla="*/ 495307 h 4859225"/>
              <a:gd name="connsiteX32" fmla="*/ 5232709 w 7427038"/>
              <a:gd name="connsiteY32" fmla="*/ 199524 h 4859225"/>
              <a:gd name="connsiteX33" fmla="*/ 4901857 w 7427038"/>
              <a:gd name="connsiteY33" fmla="*/ 30165 h 4859225"/>
              <a:gd name="connsiteX34" fmla="*/ 4569683 w 7427038"/>
              <a:gd name="connsiteY34" fmla="*/ 4646 h 4859225"/>
              <a:gd name="connsiteX35" fmla="*/ 4137518 w 7427038"/>
              <a:gd name="connsiteY35" fmla="*/ 0 h 4859225"/>
              <a:gd name="connsiteX36" fmla="*/ 3323308 w 7427038"/>
              <a:gd name="connsiteY36" fmla="*/ 550622 h 4859225"/>
              <a:gd name="connsiteX37" fmla="*/ 3097266 w 7427038"/>
              <a:gd name="connsiteY37" fmla="*/ 927904 h 4859225"/>
              <a:gd name="connsiteX38" fmla="*/ 2824620 w 7427038"/>
              <a:gd name="connsiteY38" fmla="*/ 1433645 h 4859225"/>
              <a:gd name="connsiteX39" fmla="*/ 2470711 w 7427038"/>
              <a:gd name="connsiteY39" fmla="*/ 1656194 h 4859225"/>
              <a:gd name="connsiteX40" fmla="*/ 2043973 w 7427038"/>
              <a:gd name="connsiteY40" fmla="*/ 1986838 h 4859225"/>
              <a:gd name="connsiteX41" fmla="*/ 1591646 w 7427038"/>
              <a:gd name="connsiteY41" fmla="*/ 2200727 h 4859225"/>
              <a:gd name="connsiteX42" fmla="*/ 1051473 w 7427038"/>
              <a:gd name="connsiteY42" fmla="*/ 2173954 h 4859225"/>
              <a:gd name="connsiteX43" fmla="*/ 604888 w 7427038"/>
              <a:gd name="connsiteY43" fmla="*/ 2109871 h 4859225"/>
              <a:gd name="connsiteX44" fmla="*/ 849472 w 7427038"/>
              <a:gd name="connsiteY44" fmla="*/ 2356833 h 4859225"/>
              <a:gd name="connsiteX45" fmla="*/ 1516809 w 7427038"/>
              <a:gd name="connsiteY45" fmla="*/ 2561288 h 4859225"/>
              <a:gd name="connsiteX46" fmla="*/ 1374589 w 7427038"/>
              <a:gd name="connsiteY46" fmla="*/ 3082994 h 4859225"/>
              <a:gd name="connsiteX47" fmla="*/ 835633 w 7427038"/>
              <a:gd name="connsiteY47" fmla="*/ 3061563 h 4859225"/>
              <a:gd name="connsiteX48" fmla="*/ 418843 w 7427038"/>
              <a:gd name="connsiteY48" fmla="*/ 3064789 h 4859225"/>
              <a:gd name="connsiteX49" fmla="*/ 131868 w 7427038"/>
              <a:gd name="connsiteY49" fmla="*/ 3370819 h 4859225"/>
              <a:gd name="connsiteX50" fmla="*/ 31467 w 7427038"/>
              <a:gd name="connsiteY50" fmla="*/ 3736579 h 4859225"/>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69683 w 7427038"/>
              <a:gd name="connsiteY34" fmla="*/ 61400 h 4915979"/>
              <a:gd name="connsiteX35" fmla="*/ 4200824 w 7427038"/>
              <a:gd name="connsiteY35" fmla="*/ 0 h 4915979"/>
              <a:gd name="connsiteX36" fmla="*/ 3323308 w 7427038"/>
              <a:gd name="connsiteY36" fmla="*/ 607376 h 4915979"/>
              <a:gd name="connsiteX37" fmla="*/ 3097266 w 7427038"/>
              <a:gd name="connsiteY37" fmla="*/ 984658 h 4915979"/>
              <a:gd name="connsiteX38" fmla="*/ 2824620 w 7427038"/>
              <a:gd name="connsiteY38" fmla="*/ 1490399 h 4915979"/>
              <a:gd name="connsiteX39" fmla="*/ 2470711 w 7427038"/>
              <a:gd name="connsiteY39" fmla="*/ 1712948 h 4915979"/>
              <a:gd name="connsiteX40" fmla="*/ 2043973 w 7427038"/>
              <a:gd name="connsiteY40" fmla="*/ 2043592 h 4915979"/>
              <a:gd name="connsiteX41" fmla="*/ 1591646 w 7427038"/>
              <a:gd name="connsiteY41" fmla="*/ 2257481 h 4915979"/>
              <a:gd name="connsiteX42" fmla="*/ 1051473 w 7427038"/>
              <a:gd name="connsiteY42" fmla="*/ 2230708 h 4915979"/>
              <a:gd name="connsiteX43" fmla="*/ 604888 w 7427038"/>
              <a:gd name="connsiteY43" fmla="*/ 2166625 h 4915979"/>
              <a:gd name="connsiteX44" fmla="*/ 849472 w 7427038"/>
              <a:gd name="connsiteY44" fmla="*/ 2413587 h 4915979"/>
              <a:gd name="connsiteX45" fmla="*/ 1516809 w 7427038"/>
              <a:gd name="connsiteY45" fmla="*/ 2618042 h 4915979"/>
              <a:gd name="connsiteX46" fmla="*/ 1374589 w 7427038"/>
              <a:gd name="connsiteY46" fmla="*/ 3139748 h 4915979"/>
              <a:gd name="connsiteX47" fmla="*/ 835633 w 7427038"/>
              <a:gd name="connsiteY47" fmla="*/ 3118317 h 4915979"/>
              <a:gd name="connsiteX48" fmla="*/ 418843 w 7427038"/>
              <a:gd name="connsiteY48" fmla="*/ 3121543 h 4915979"/>
              <a:gd name="connsiteX49" fmla="*/ 131868 w 7427038"/>
              <a:gd name="connsiteY49" fmla="*/ 3427573 h 4915979"/>
              <a:gd name="connsiteX50" fmla="*/ 31467 w 7427038"/>
              <a:gd name="connsiteY50"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69683 w 7427038"/>
              <a:gd name="connsiteY34" fmla="*/ 61400 h 4915979"/>
              <a:gd name="connsiteX35" fmla="*/ 4200824 w 7427038"/>
              <a:gd name="connsiteY35" fmla="*/ 0 h 4915979"/>
              <a:gd name="connsiteX36" fmla="*/ 3323308 w 7427038"/>
              <a:gd name="connsiteY36" fmla="*/ 607376 h 4915979"/>
              <a:gd name="connsiteX37" fmla="*/ 3097266 w 7427038"/>
              <a:gd name="connsiteY37" fmla="*/ 984658 h 4915979"/>
              <a:gd name="connsiteX38" fmla="*/ 2824620 w 7427038"/>
              <a:gd name="connsiteY38" fmla="*/ 1490399 h 4915979"/>
              <a:gd name="connsiteX39" fmla="*/ 2470711 w 7427038"/>
              <a:gd name="connsiteY39" fmla="*/ 1712948 h 4915979"/>
              <a:gd name="connsiteX40" fmla="*/ 2043973 w 7427038"/>
              <a:gd name="connsiteY40" fmla="*/ 2043592 h 4915979"/>
              <a:gd name="connsiteX41" fmla="*/ 1591646 w 7427038"/>
              <a:gd name="connsiteY41" fmla="*/ 2257481 h 4915979"/>
              <a:gd name="connsiteX42" fmla="*/ 1051473 w 7427038"/>
              <a:gd name="connsiteY42" fmla="*/ 2230708 h 4915979"/>
              <a:gd name="connsiteX43" fmla="*/ 604888 w 7427038"/>
              <a:gd name="connsiteY43" fmla="*/ 2166625 h 4915979"/>
              <a:gd name="connsiteX44" fmla="*/ 849472 w 7427038"/>
              <a:gd name="connsiteY44" fmla="*/ 2413587 h 4915979"/>
              <a:gd name="connsiteX45" fmla="*/ 1516809 w 7427038"/>
              <a:gd name="connsiteY45" fmla="*/ 2618042 h 4915979"/>
              <a:gd name="connsiteX46" fmla="*/ 1374589 w 7427038"/>
              <a:gd name="connsiteY46" fmla="*/ 3139748 h 4915979"/>
              <a:gd name="connsiteX47" fmla="*/ 835633 w 7427038"/>
              <a:gd name="connsiteY47" fmla="*/ 3118317 h 4915979"/>
              <a:gd name="connsiteX48" fmla="*/ 418843 w 7427038"/>
              <a:gd name="connsiteY48" fmla="*/ 3121543 h 4915979"/>
              <a:gd name="connsiteX49" fmla="*/ 131868 w 7427038"/>
              <a:gd name="connsiteY49" fmla="*/ 3427573 h 4915979"/>
              <a:gd name="connsiteX50" fmla="*/ 31467 w 7427038"/>
              <a:gd name="connsiteY50"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69683 w 7427038"/>
              <a:gd name="connsiteY34" fmla="*/ 61400 h 4915979"/>
              <a:gd name="connsiteX35" fmla="*/ 4200824 w 7427038"/>
              <a:gd name="connsiteY35" fmla="*/ 0 h 4915979"/>
              <a:gd name="connsiteX36" fmla="*/ 3323308 w 7427038"/>
              <a:gd name="connsiteY36" fmla="*/ 607376 h 4915979"/>
              <a:gd name="connsiteX37" fmla="*/ 3097266 w 7427038"/>
              <a:gd name="connsiteY37" fmla="*/ 984658 h 4915979"/>
              <a:gd name="connsiteX38" fmla="*/ 2824620 w 7427038"/>
              <a:gd name="connsiteY38" fmla="*/ 1490399 h 4915979"/>
              <a:gd name="connsiteX39" fmla="*/ 2470711 w 7427038"/>
              <a:gd name="connsiteY39" fmla="*/ 1712948 h 4915979"/>
              <a:gd name="connsiteX40" fmla="*/ 2043973 w 7427038"/>
              <a:gd name="connsiteY40" fmla="*/ 2043592 h 4915979"/>
              <a:gd name="connsiteX41" fmla="*/ 1591646 w 7427038"/>
              <a:gd name="connsiteY41" fmla="*/ 2257481 h 4915979"/>
              <a:gd name="connsiteX42" fmla="*/ 1051473 w 7427038"/>
              <a:gd name="connsiteY42" fmla="*/ 2230708 h 4915979"/>
              <a:gd name="connsiteX43" fmla="*/ 604888 w 7427038"/>
              <a:gd name="connsiteY43" fmla="*/ 2166625 h 4915979"/>
              <a:gd name="connsiteX44" fmla="*/ 849472 w 7427038"/>
              <a:gd name="connsiteY44" fmla="*/ 2413587 h 4915979"/>
              <a:gd name="connsiteX45" fmla="*/ 1516809 w 7427038"/>
              <a:gd name="connsiteY45" fmla="*/ 2618042 h 4915979"/>
              <a:gd name="connsiteX46" fmla="*/ 1374589 w 7427038"/>
              <a:gd name="connsiteY46" fmla="*/ 3139748 h 4915979"/>
              <a:gd name="connsiteX47" fmla="*/ 835633 w 7427038"/>
              <a:gd name="connsiteY47" fmla="*/ 3118317 h 4915979"/>
              <a:gd name="connsiteX48" fmla="*/ 418843 w 7427038"/>
              <a:gd name="connsiteY48" fmla="*/ 3121543 h 4915979"/>
              <a:gd name="connsiteX49" fmla="*/ 131868 w 7427038"/>
              <a:gd name="connsiteY49" fmla="*/ 3427573 h 4915979"/>
              <a:gd name="connsiteX50" fmla="*/ 31467 w 7427038"/>
              <a:gd name="connsiteY50"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323308 w 7427038"/>
              <a:gd name="connsiteY36" fmla="*/ 607376 h 4915979"/>
              <a:gd name="connsiteX37" fmla="*/ 3097266 w 7427038"/>
              <a:gd name="connsiteY37" fmla="*/ 984658 h 4915979"/>
              <a:gd name="connsiteX38" fmla="*/ 2824620 w 7427038"/>
              <a:gd name="connsiteY38" fmla="*/ 1490399 h 4915979"/>
              <a:gd name="connsiteX39" fmla="*/ 2470711 w 7427038"/>
              <a:gd name="connsiteY39" fmla="*/ 1712948 h 4915979"/>
              <a:gd name="connsiteX40" fmla="*/ 2043973 w 7427038"/>
              <a:gd name="connsiteY40" fmla="*/ 2043592 h 4915979"/>
              <a:gd name="connsiteX41" fmla="*/ 1591646 w 7427038"/>
              <a:gd name="connsiteY41" fmla="*/ 2257481 h 4915979"/>
              <a:gd name="connsiteX42" fmla="*/ 1051473 w 7427038"/>
              <a:gd name="connsiteY42" fmla="*/ 2230708 h 4915979"/>
              <a:gd name="connsiteX43" fmla="*/ 604888 w 7427038"/>
              <a:gd name="connsiteY43" fmla="*/ 2166625 h 4915979"/>
              <a:gd name="connsiteX44" fmla="*/ 849472 w 7427038"/>
              <a:gd name="connsiteY44" fmla="*/ 2413587 h 4915979"/>
              <a:gd name="connsiteX45" fmla="*/ 1516809 w 7427038"/>
              <a:gd name="connsiteY45" fmla="*/ 2618042 h 4915979"/>
              <a:gd name="connsiteX46" fmla="*/ 1374589 w 7427038"/>
              <a:gd name="connsiteY46" fmla="*/ 3139748 h 4915979"/>
              <a:gd name="connsiteX47" fmla="*/ 835633 w 7427038"/>
              <a:gd name="connsiteY47" fmla="*/ 3118317 h 4915979"/>
              <a:gd name="connsiteX48" fmla="*/ 418843 w 7427038"/>
              <a:gd name="connsiteY48" fmla="*/ 3121543 h 4915979"/>
              <a:gd name="connsiteX49" fmla="*/ 131868 w 7427038"/>
              <a:gd name="connsiteY49" fmla="*/ 3427573 h 4915979"/>
              <a:gd name="connsiteX50" fmla="*/ 31467 w 7427038"/>
              <a:gd name="connsiteY50"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323308 w 7427038"/>
              <a:gd name="connsiteY36" fmla="*/ 607376 h 4915979"/>
              <a:gd name="connsiteX37" fmla="*/ 3097266 w 7427038"/>
              <a:gd name="connsiteY37" fmla="*/ 984658 h 4915979"/>
              <a:gd name="connsiteX38" fmla="*/ 2824620 w 7427038"/>
              <a:gd name="connsiteY38" fmla="*/ 1490399 h 4915979"/>
              <a:gd name="connsiteX39" fmla="*/ 2470711 w 7427038"/>
              <a:gd name="connsiteY39" fmla="*/ 1712948 h 4915979"/>
              <a:gd name="connsiteX40" fmla="*/ 2043973 w 7427038"/>
              <a:gd name="connsiteY40" fmla="*/ 2043592 h 4915979"/>
              <a:gd name="connsiteX41" fmla="*/ 1591646 w 7427038"/>
              <a:gd name="connsiteY41" fmla="*/ 2257481 h 4915979"/>
              <a:gd name="connsiteX42" fmla="*/ 1051473 w 7427038"/>
              <a:gd name="connsiteY42" fmla="*/ 2230708 h 4915979"/>
              <a:gd name="connsiteX43" fmla="*/ 604888 w 7427038"/>
              <a:gd name="connsiteY43" fmla="*/ 2166625 h 4915979"/>
              <a:gd name="connsiteX44" fmla="*/ 849472 w 7427038"/>
              <a:gd name="connsiteY44" fmla="*/ 2413587 h 4915979"/>
              <a:gd name="connsiteX45" fmla="*/ 1516809 w 7427038"/>
              <a:gd name="connsiteY45" fmla="*/ 2618042 h 4915979"/>
              <a:gd name="connsiteX46" fmla="*/ 1374589 w 7427038"/>
              <a:gd name="connsiteY46" fmla="*/ 3139748 h 4915979"/>
              <a:gd name="connsiteX47" fmla="*/ 835633 w 7427038"/>
              <a:gd name="connsiteY47" fmla="*/ 3118317 h 4915979"/>
              <a:gd name="connsiteX48" fmla="*/ 418843 w 7427038"/>
              <a:gd name="connsiteY48" fmla="*/ 3121543 h 4915979"/>
              <a:gd name="connsiteX49" fmla="*/ 131868 w 7427038"/>
              <a:gd name="connsiteY49" fmla="*/ 3427573 h 4915979"/>
              <a:gd name="connsiteX50" fmla="*/ 31467 w 7427038"/>
              <a:gd name="connsiteY50"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323308 w 7427038"/>
              <a:gd name="connsiteY36" fmla="*/ 607376 h 4915979"/>
              <a:gd name="connsiteX37" fmla="*/ 3097266 w 7427038"/>
              <a:gd name="connsiteY37" fmla="*/ 984658 h 4915979"/>
              <a:gd name="connsiteX38" fmla="*/ 2824620 w 7427038"/>
              <a:gd name="connsiteY38" fmla="*/ 1490399 h 4915979"/>
              <a:gd name="connsiteX39" fmla="*/ 2470711 w 7427038"/>
              <a:gd name="connsiteY39" fmla="*/ 1712948 h 4915979"/>
              <a:gd name="connsiteX40" fmla="*/ 2043973 w 7427038"/>
              <a:gd name="connsiteY40" fmla="*/ 2043592 h 4915979"/>
              <a:gd name="connsiteX41" fmla="*/ 1591646 w 7427038"/>
              <a:gd name="connsiteY41" fmla="*/ 2257481 h 4915979"/>
              <a:gd name="connsiteX42" fmla="*/ 1051473 w 7427038"/>
              <a:gd name="connsiteY42" fmla="*/ 2230708 h 4915979"/>
              <a:gd name="connsiteX43" fmla="*/ 604888 w 7427038"/>
              <a:gd name="connsiteY43" fmla="*/ 2166625 h 4915979"/>
              <a:gd name="connsiteX44" fmla="*/ 849472 w 7427038"/>
              <a:gd name="connsiteY44" fmla="*/ 2413587 h 4915979"/>
              <a:gd name="connsiteX45" fmla="*/ 1516809 w 7427038"/>
              <a:gd name="connsiteY45" fmla="*/ 2618042 h 4915979"/>
              <a:gd name="connsiteX46" fmla="*/ 1374589 w 7427038"/>
              <a:gd name="connsiteY46" fmla="*/ 3139748 h 4915979"/>
              <a:gd name="connsiteX47" fmla="*/ 835633 w 7427038"/>
              <a:gd name="connsiteY47" fmla="*/ 3118317 h 4915979"/>
              <a:gd name="connsiteX48" fmla="*/ 418843 w 7427038"/>
              <a:gd name="connsiteY48" fmla="*/ 3121543 h 4915979"/>
              <a:gd name="connsiteX49" fmla="*/ 131868 w 7427038"/>
              <a:gd name="connsiteY49" fmla="*/ 3427573 h 4915979"/>
              <a:gd name="connsiteX50" fmla="*/ 31467 w 7427038"/>
              <a:gd name="connsiteY50"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323308 w 7427038"/>
              <a:gd name="connsiteY36" fmla="*/ 607376 h 4915979"/>
              <a:gd name="connsiteX37" fmla="*/ 3097266 w 7427038"/>
              <a:gd name="connsiteY37" fmla="*/ 984658 h 4915979"/>
              <a:gd name="connsiteX38" fmla="*/ 2824620 w 7427038"/>
              <a:gd name="connsiteY38" fmla="*/ 1490399 h 4915979"/>
              <a:gd name="connsiteX39" fmla="*/ 2470711 w 7427038"/>
              <a:gd name="connsiteY39" fmla="*/ 1712948 h 4915979"/>
              <a:gd name="connsiteX40" fmla="*/ 2043973 w 7427038"/>
              <a:gd name="connsiteY40" fmla="*/ 2043592 h 4915979"/>
              <a:gd name="connsiteX41" fmla="*/ 1591646 w 7427038"/>
              <a:gd name="connsiteY41" fmla="*/ 2257481 h 4915979"/>
              <a:gd name="connsiteX42" fmla="*/ 1051473 w 7427038"/>
              <a:gd name="connsiteY42" fmla="*/ 2230708 h 4915979"/>
              <a:gd name="connsiteX43" fmla="*/ 604888 w 7427038"/>
              <a:gd name="connsiteY43" fmla="*/ 2166625 h 4915979"/>
              <a:gd name="connsiteX44" fmla="*/ 849472 w 7427038"/>
              <a:gd name="connsiteY44" fmla="*/ 2413587 h 4915979"/>
              <a:gd name="connsiteX45" fmla="*/ 1516809 w 7427038"/>
              <a:gd name="connsiteY45" fmla="*/ 2618042 h 4915979"/>
              <a:gd name="connsiteX46" fmla="*/ 1374589 w 7427038"/>
              <a:gd name="connsiteY46" fmla="*/ 3139748 h 4915979"/>
              <a:gd name="connsiteX47" fmla="*/ 835633 w 7427038"/>
              <a:gd name="connsiteY47" fmla="*/ 3118317 h 4915979"/>
              <a:gd name="connsiteX48" fmla="*/ 418843 w 7427038"/>
              <a:gd name="connsiteY48" fmla="*/ 3121543 h 4915979"/>
              <a:gd name="connsiteX49" fmla="*/ 131868 w 7427038"/>
              <a:gd name="connsiteY49" fmla="*/ 3427573 h 4915979"/>
              <a:gd name="connsiteX50" fmla="*/ 31467 w 7427038"/>
              <a:gd name="connsiteY50"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19734 w 7427038"/>
              <a:gd name="connsiteY36" fmla="*/ 257345 h 4915979"/>
              <a:gd name="connsiteX37" fmla="*/ 3323308 w 7427038"/>
              <a:gd name="connsiteY37" fmla="*/ 607376 h 4915979"/>
              <a:gd name="connsiteX38" fmla="*/ 3097266 w 7427038"/>
              <a:gd name="connsiteY38" fmla="*/ 984658 h 4915979"/>
              <a:gd name="connsiteX39" fmla="*/ 2824620 w 7427038"/>
              <a:gd name="connsiteY39" fmla="*/ 1490399 h 4915979"/>
              <a:gd name="connsiteX40" fmla="*/ 2470711 w 7427038"/>
              <a:gd name="connsiteY40" fmla="*/ 1712948 h 4915979"/>
              <a:gd name="connsiteX41" fmla="*/ 2043973 w 7427038"/>
              <a:gd name="connsiteY41" fmla="*/ 2043592 h 4915979"/>
              <a:gd name="connsiteX42" fmla="*/ 1591646 w 7427038"/>
              <a:gd name="connsiteY42" fmla="*/ 2257481 h 4915979"/>
              <a:gd name="connsiteX43" fmla="*/ 1051473 w 7427038"/>
              <a:gd name="connsiteY43" fmla="*/ 2230708 h 4915979"/>
              <a:gd name="connsiteX44" fmla="*/ 604888 w 7427038"/>
              <a:gd name="connsiteY44" fmla="*/ 2166625 h 4915979"/>
              <a:gd name="connsiteX45" fmla="*/ 849472 w 7427038"/>
              <a:gd name="connsiteY45" fmla="*/ 2413587 h 4915979"/>
              <a:gd name="connsiteX46" fmla="*/ 1516809 w 7427038"/>
              <a:gd name="connsiteY46" fmla="*/ 2618042 h 4915979"/>
              <a:gd name="connsiteX47" fmla="*/ 1374589 w 7427038"/>
              <a:gd name="connsiteY47" fmla="*/ 3139748 h 4915979"/>
              <a:gd name="connsiteX48" fmla="*/ 835633 w 7427038"/>
              <a:gd name="connsiteY48" fmla="*/ 3118317 h 4915979"/>
              <a:gd name="connsiteX49" fmla="*/ 418843 w 7427038"/>
              <a:gd name="connsiteY49" fmla="*/ 3121543 h 4915979"/>
              <a:gd name="connsiteX50" fmla="*/ 131868 w 7427038"/>
              <a:gd name="connsiteY50" fmla="*/ 3427573 h 4915979"/>
              <a:gd name="connsiteX51" fmla="*/ 31467 w 7427038"/>
              <a:gd name="connsiteY51"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323308 w 7427038"/>
              <a:gd name="connsiteY37" fmla="*/ 607376 h 4915979"/>
              <a:gd name="connsiteX38" fmla="*/ 3097266 w 7427038"/>
              <a:gd name="connsiteY38" fmla="*/ 984658 h 4915979"/>
              <a:gd name="connsiteX39" fmla="*/ 2824620 w 7427038"/>
              <a:gd name="connsiteY39" fmla="*/ 1490399 h 4915979"/>
              <a:gd name="connsiteX40" fmla="*/ 2470711 w 7427038"/>
              <a:gd name="connsiteY40" fmla="*/ 1712948 h 4915979"/>
              <a:gd name="connsiteX41" fmla="*/ 2043973 w 7427038"/>
              <a:gd name="connsiteY41" fmla="*/ 2043592 h 4915979"/>
              <a:gd name="connsiteX42" fmla="*/ 1591646 w 7427038"/>
              <a:gd name="connsiteY42" fmla="*/ 2257481 h 4915979"/>
              <a:gd name="connsiteX43" fmla="*/ 1051473 w 7427038"/>
              <a:gd name="connsiteY43" fmla="*/ 2230708 h 4915979"/>
              <a:gd name="connsiteX44" fmla="*/ 604888 w 7427038"/>
              <a:gd name="connsiteY44" fmla="*/ 2166625 h 4915979"/>
              <a:gd name="connsiteX45" fmla="*/ 849472 w 7427038"/>
              <a:gd name="connsiteY45" fmla="*/ 2413587 h 4915979"/>
              <a:gd name="connsiteX46" fmla="*/ 1516809 w 7427038"/>
              <a:gd name="connsiteY46" fmla="*/ 2618042 h 4915979"/>
              <a:gd name="connsiteX47" fmla="*/ 1374589 w 7427038"/>
              <a:gd name="connsiteY47" fmla="*/ 3139748 h 4915979"/>
              <a:gd name="connsiteX48" fmla="*/ 835633 w 7427038"/>
              <a:gd name="connsiteY48" fmla="*/ 3118317 h 4915979"/>
              <a:gd name="connsiteX49" fmla="*/ 418843 w 7427038"/>
              <a:gd name="connsiteY49" fmla="*/ 3121543 h 4915979"/>
              <a:gd name="connsiteX50" fmla="*/ 131868 w 7427038"/>
              <a:gd name="connsiteY50" fmla="*/ 3427573 h 4915979"/>
              <a:gd name="connsiteX51" fmla="*/ 31467 w 7427038"/>
              <a:gd name="connsiteY51"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29817 w 7427038"/>
              <a:gd name="connsiteY37" fmla="*/ 337746 h 4915979"/>
              <a:gd name="connsiteX38" fmla="*/ 3323308 w 7427038"/>
              <a:gd name="connsiteY38" fmla="*/ 607376 h 4915979"/>
              <a:gd name="connsiteX39" fmla="*/ 3097266 w 7427038"/>
              <a:gd name="connsiteY39" fmla="*/ 984658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323308 w 7427038"/>
              <a:gd name="connsiteY38" fmla="*/ 607376 h 4915979"/>
              <a:gd name="connsiteX39" fmla="*/ 3097266 w 7427038"/>
              <a:gd name="connsiteY39" fmla="*/ 984658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323308 w 7427038"/>
              <a:gd name="connsiteY38" fmla="*/ 607376 h 4915979"/>
              <a:gd name="connsiteX39" fmla="*/ 3097266 w 7427038"/>
              <a:gd name="connsiteY39" fmla="*/ 984658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323308 w 7427038"/>
              <a:gd name="connsiteY38" fmla="*/ 607376 h 4915979"/>
              <a:gd name="connsiteX39" fmla="*/ 3097266 w 7427038"/>
              <a:gd name="connsiteY39" fmla="*/ 984658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323308 w 7427038"/>
              <a:gd name="connsiteY38" fmla="*/ 607376 h 4915979"/>
              <a:gd name="connsiteX39" fmla="*/ 3097266 w 7427038"/>
              <a:gd name="connsiteY39" fmla="*/ 984658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323308 w 7427038"/>
              <a:gd name="connsiteY38" fmla="*/ 607376 h 4915979"/>
              <a:gd name="connsiteX39" fmla="*/ 3097266 w 7427038"/>
              <a:gd name="connsiteY39" fmla="*/ 984658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097266 w 7427038"/>
              <a:gd name="connsiteY39" fmla="*/ 984658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097266 w 7427038"/>
              <a:gd name="connsiteY39" fmla="*/ 984658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097266 w 7427038"/>
              <a:gd name="connsiteY39" fmla="*/ 984658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097266 w 7427038"/>
              <a:gd name="connsiteY39" fmla="*/ 984658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131029 w 7427038"/>
              <a:gd name="connsiteY39" fmla="*/ 904256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173233 w 7427038"/>
              <a:gd name="connsiteY39" fmla="*/ 871150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173233 w 7427038"/>
              <a:gd name="connsiteY39" fmla="*/ 871150 h 4915979"/>
              <a:gd name="connsiteX40" fmla="*/ 2824620 w 7427038"/>
              <a:gd name="connsiteY40" fmla="*/ 1490399 h 4915979"/>
              <a:gd name="connsiteX41" fmla="*/ 2470711 w 7427038"/>
              <a:gd name="connsiteY41" fmla="*/ 1712948 h 4915979"/>
              <a:gd name="connsiteX42" fmla="*/ 2043973 w 7427038"/>
              <a:gd name="connsiteY42" fmla="*/ 2043592 h 4915979"/>
              <a:gd name="connsiteX43" fmla="*/ 1591646 w 7427038"/>
              <a:gd name="connsiteY43" fmla="*/ 2257481 h 4915979"/>
              <a:gd name="connsiteX44" fmla="*/ 1051473 w 7427038"/>
              <a:gd name="connsiteY44" fmla="*/ 2230708 h 4915979"/>
              <a:gd name="connsiteX45" fmla="*/ 604888 w 7427038"/>
              <a:gd name="connsiteY45" fmla="*/ 2166625 h 4915979"/>
              <a:gd name="connsiteX46" fmla="*/ 849472 w 7427038"/>
              <a:gd name="connsiteY46" fmla="*/ 2413587 h 4915979"/>
              <a:gd name="connsiteX47" fmla="*/ 1516809 w 7427038"/>
              <a:gd name="connsiteY47" fmla="*/ 2618042 h 4915979"/>
              <a:gd name="connsiteX48" fmla="*/ 1374589 w 7427038"/>
              <a:gd name="connsiteY48" fmla="*/ 3139748 h 4915979"/>
              <a:gd name="connsiteX49" fmla="*/ 835633 w 7427038"/>
              <a:gd name="connsiteY49" fmla="*/ 3118317 h 4915979"/>
              <a:gd name="connsiteX50" fmla="*/ 418843 w 7427038"/>
              <a:gd name="connsiteY50" fmla="*/ 3121543 h 4915979"/>
              <a:gd name="connsiteX51" fmla="*/ 131868 w 7427038"/>
              <a:gd name="connsiteY51" fmla="*/ 3427573 h 4915979"/>
              <a:gd name="connsiteX52" fmla="*/ 31467 w 7427038"/>
              <a:gd name="connsiteY52"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13288 w 7427038"/>
              <a:gd name="connsiteY39" fmla="*/ 664082 h 4915979"/>
              <a:gd name="connsiteX40" fmla="*/ 3173233 w 7427038"/>
              <a:gd name="connsiteY40" fmla="*/ 871150 h 4915979"/>
              <a:gd name="connsiteX41" fmla="*/ 2824620 w 7427038"/>
              <a:gd name="connsiteY41" fmla="*/ 1490399 h 4915979"/>
              <a:gd name="connsiteX42" fmla="*/ 2470711 w 7427038"/>
              <a:gd name="connsiteY42" fmla="*/ 1712948 h 4915979"/>
              <a:gd name="connsiteX43" fmla="*/ 2043973 w 7427038"/>
              <a:gd name="connsiteY43" fmla="*/ 2043592 h 4915979"/>
              <a:gd name="connsiteX44" fmla="*/ 1591646 w 7427038"/>
              <a:gd name="connsiteY44" fmla="*/ 2257481 h 4915979"/>
              <a:gd name="connsiteX45" fmla="*/ 1051473 w 7427038"/>
              <a:gd name="connsiteY45" fmla="*/ 2230708 h 4915979"/>
              <a:gd name="connsiteX46" fmla="*/ 604888 w 7427038"/>
              <a:gd name="connsiteY46" fmla="*/ 2166625 h 4915979"/>
              <a:gd name="connsiteX47" fmla="*/ 849472 w 7427038"/>
              <a:gd name="connsiteY47" fmla="*/ 2413587 h 4915979"/>
              <a:gd name="connsiteX48" fmla="*/ 1516809 w 7427038"/>
              <a:gd name="connsiteY48" fmla="*/ 2618042 h 4915979"/>
              <a:gd name="connsiteX49" fmla="*/ 1374589 w 7427038"/>
              <a:gd name="connsiteY49" fmla="*/ 3139748 h 4915979"/>
              <a:gd name="connsiteX50" fmla="*/ 835633 w 7427038"/>
              <a:gd name="connsiteY50" fmla="*/ 3118317 h 4915979"/>
              <a:gd name="connsiteX51" fmla="*/ 418843 w 7427038"/>
              <a:gd name="connsiteY51" fmla="*/ 3121543 h 4915979"/>
              <a:gd name="connsiteX52" fmla="*/ 131868 w 7427038"/>
              <a:gd name="connsiteY52" fmla="*/ 3427573 h 4915979"/>
              <a:gd name="connsiteX53" fmla="*/ 31467 w 7427038"/>
              <a:gd name="connsiteY53"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2824620 w 7427038"/>
              <a:gd name="connsiteY41" fmla="*/ 1490399 h 4915979"/>
              <a:gd name="connsiteX42" fmla="*/ 2470711 w 7427038"/>
              <a:gd name="connsiteY42" fmla="*/ 1712948 h 4915979"/>
              <a:gd name="connsiteX43" fmla="*/ 2043973 w 7427038"/>
              <a:gd name="connsiteY43" fmla="*/ 2043592 h 4915979"/>
              <a:gd name="connsiteX44" fmla="*/ 1591646 w 7427038"/>
              <a:gd name="connsiteY44" fmla="*/ 2257481 h 4915979"/>
              <a:gd name="connsiteX45" fmla="*/ 1051473 w 7427038"/>
              <a:gd name="connsiteY45" fmla="*/ 2230708 h 4915979"/>
              <a:gd name="connsiteX46" fmla="*/ 604888 w 7427038"/>
              <a:gd name="connsiteY46" fmla="*/ 2166625 h 4915979"/>
              <a:gd name="connsiteX47" fmla="*/ 849472 w 7427038"/>
              <a:gd name="connsiteY47" fmla="*/ 2413587 h 4915979"/>
              <a:gd name="connsiteX48" fmla="*/ 1516809 w 7427038"/>
              <a:gd name="connsiteY48" fmla="*/ 2618042 h 4915979"/>
              <a:gd name="connsiteX49" fmla="*/ 1374589 w 7427038"/>
              <a:gd name="connsiteY49" fmla="*/ 3139748 h 4915979"/>
              <a:gd name="connsiteX50" fmla="*/ 835633 w 7427038"/>
              <a:gd name="connsiteY50" fmla="*/ 3118317 h 4915979"/>
              <a:gd name="connsiteX51" fmla="*/ 418843 w 7427038"/>
              <a:gd name="connsiteY51" fmla="*/ 3121543 h 4915979"/>
              <a:gd name="connsiteX52" fmla="*/ 131868 w 7427038"/>
              <a:gd name="connsiteY52" fmla="*/ 3427573 h 4915979"/>
              <a:gd name="connsiteX53" fmla="*/ 31467 w 7427038"/>
              <a:gd name="connsiteY53"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2824620 w 7427038"/>
              <a:gd name="connsiteY41" fmla="*/ 1490399 h 4915979"/>
              <a:gd name="connsiteX42" fmla="*/ 2470711 w 7427038"/>
              <a:gd name="connsiteY42" fmla="*/ 1712948 h 4915979"/>
              <a:gd name="connsiteX43" fmla="*/ 2043973 w 7427038"/>
              <a:gd name="connsiteY43" fmla="*/ 2043592 h 4915979"/>
              <a:gd name="connsiteX44" fmla="*/ 1591646 w 7427038"/>
              <a:gd name="connsiteY44" fmla="*/ 2257481 h 4915979"/>
              <a:gd name="connsiteX45" fmla="*/ 1051473 w 7427038"/>
              <a:gd name="connsiteY45" fmla="*/ 2230708 h 4915979"/>
              <a:gd name="connsiteX46" fmla="*/ 604888 w 7427038"/>
              <a:gd name="connsiteY46" fmla="*/ 2166625 h 4915979"/>
              <a:gd name="connsiteX47" fmla="*/ 849472 w 7427038"/>
              <a:gd name="connsiteY47" fmla="*/ 2413587 h 4915979"/>
              <a:gd name="connsiteX48" fmla="*/ 1516809 w 7427038"/>
              <a:gd name="connsiteY48" fmla="*/ 2618042 h 4915979"/>
              <a:gd name="connsiteX49" fmla="*/ 1374589 w 7427038"/>
              <a:gd name="connsiteY49" fmla="*/ 3139748 h 4915979"/>
              <a:gd name="connsiteX50" fmla="*/ 835633 w 7427038"/>
              <a:gd name="connsiteY50" fmla="*/ 3118317 h 4915979"/>
              <a:gd name="connsiteX51" fmla="*/ 418843 w 7427038"/>
              <a:gd name="connsiteY51" fmla="*/ 3121543 h 4915979"/>
              <a:gd name="connsiteX52" fmla="*/ 131868 w 7427038"/>
              <a:gd name="connsiteY52" fmla="*/ 3427573 h 4915979"/>
              <a:gd name="connsiteX53" fmla="*/ 31467 w 7427038"/>
              <a:gd name="connsiteY53"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2824620 w 7427038"/>
              <a:gd name="connsiteY41" fmla="*/ 1490399 h 4915979"/>
              <a:gd name="connsiteX42" fmla="*/ 2470711 w 7427038"/>
              <a:gd name="connsiteY42" fmla="*/ 1712948 h 4915979"/>
              <a:gd name="connsiteX43" fmla="*/ 2043973 w 7427038"/>
              <a:gd name="connsiteY43" fmla="*/ 2043592 h 4915979"/>
              <a:gd name="connsiteX44" fmla="*/ 1591646 w 7427038"/>
              <a:gd name="connsiteY44" fmla="*/ 2257481 h 4915979"/>
              <a:gd name="connsiteX45" fmla="*/ 1051473 w 7427038"/>
              <a:gd name="connsiteY45" fmla="*/ 2230708 h 4915979"/>
              <a:gd name="connsiteX46" fmla="*/ 604888 w 7427038"/>
              <a:gd name="connsiteY46" fmla="*/ 2166625 h 4915979"/>
              <a:gd name="connsiteX47" fmla="*/ 849472 w 7427038"/>
              <a:gd name="connsiteY47" fmla="*/ 2413587 h 4915979"/>
              <a:gd name="connsiteX48" fmla="*/ 1516809 w 7427038"/>
              <a:gd name="connsiteY48" fmla="*/ 2618042 h 4915979"/>
              <a:gd name="connsiteX49" fmla="*/ 1374589 w 7427038"/>
              <a:gd name="connsiteY49" fmla="*/ 3139748 h 4915979"/>
              <a:gd name="connsiteX50" fmla="*/ 835633 w 7427038"/>
              <a:gd name="connsiteY50" fmla="*/ 3118317 h 4915979"/>
              <a:gd name="connsiteX51" fmla="*/ 418843 w 7427038"/>
              <a:gd name="connsiteY51" fmla="*/ 3121543 h 4915979"/>
              <a:gd name="connsiteX52" fmla="*/ 131868 w 7427038"/>
              <a:gd name="connsiteY52" fmla="*/ 3427573 h 4915979"/>
              <a:gd name="connsiteX53" fmla="*/ 31467 w 7427038"/>
              <a:gd name="connsiteY53"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072727 w 7427038"/>
              <a:gd name="connsiteY41" fmla="*/ 1051902 h 4915979"/>
              <a:gd name="connsiteX42" fmla="*/ 2824620 w 7427038"/>
              <a:gd name="connsiteY42" fmla="*/ 1490399 h 4915979"/>
              <a:gd name="connsiteX43" fmla="*/ 2470711 w 7427038"/>
              <a:gd name="connsiteY43" fmla="*/ 1712948 h 4915979"/>
              <a:gd name="connsiteX44" fmla="*/ 2043973 w 7427038"/>
              <a:gd name="connsiteY44" fmla="*/ 2043592 h 4915979"/>
              <a:gd name="connsiteX45" fmla="*/ 1591646 w 7427038"/>
              <a:gd name="connsiteY45" fmla="*/ 2257481 h 4915979"/>
              <a:gd name="connsiteX46" fmla="*/ 1051473 w 7427038"/>
              <a:gd name="connsiteY46" fmla="*/ 2230708 h 4915979"/>
              <a:gd name="connsiteX47" fmla="*/ 604888 w 7427038"/>
              <a:gd name="connsiteY47" fmla="*/ 2166625 h 4915979"/>
              <a:gd name="connsiteX48" fmla="*/ 849472 w 7427038"/>
              <a:gd name="connsiteY48" fmla="*/ 2413587 h 4915979"/>
              <a:gd name="connsiteX49" fmla="*/ 1516809 w 7427038"/>
              <a:gd name="connsiteY49" fmla="*/ 2618042 h 4915979"/>
              <a:gd name="connsiteX50" fmla="*/ 1374589 w 7427038"/>
              <a:gd name="connsiteY50" fmla="*/ 3139748 h 4915979"/>
              <a:gd name="connsiteX51" fmla="*/ 835633 w 7427038"/>
              <a:gd name="connsiteY51" fmla="*/ 3118317 h 4915979"/>
              <a:gd name="connsiteX52" fmla="*/ 418843 w 7427038"/>
              <a:gd name="connsiteY52" fmla="*/ 3121543 h 4915979"/>
              <a:gd name="connsiteX53" fmla="*/ 131868 w 7427038"/>
              <a:gd name="connsiteY53" fmla="*/ 3427573 h 4915979"/>
              <a:gd name="connsiteX54" fmla="*/ 31467 w 7427038"/>
              <a:gd name="connsiteY54"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824620 w 7427038"/>
              <a:gd name="connsiteY42" fmla="*/ 1490399 h 4915979"/>
              <a:gd name="connsiteX43" fmla="*/ 2470711 w 7427038"/>
              <a:gd name="connsiteY43" fmla="*/ 1712948 h 4915979"/>
              <a:gd name="connsiteX44" fmla="*/ 2043973 w 7427038"/>
              <a:gd name="connsiteY44" fmla="*/ 2043592 h 4915979"/>
              <a:gd name="connsiteX45" fmla="*/ 1591646 w 7427038"/>
              <a:gd name="connsiteY45" fmla="*/ 2257481 h 4915979"/>
              <a:gd name="connsiteX46" fmla="*/ 1051473 w 7427038"/>
              <a:gd name="connsiteY46" fmla="*/ 2230708 h 4915979"/>
              <a:gd name="connsiteX47" fmla="*/ 604888 w 7427038"/>
              <a:gd name="connsiteY47" fmla="*/ 2166625 h 4915979"/>
              <a:gd name="connsiteX48" fmla="*/ 849472 w 7427038"/>
              <a:gd name="connsiteY48" fmla="*/ 2413587 h 4915979"/>
              <a:gd name="connsiteX49" fmla="*/ 1516809 w 7427038"/>
              <a:gd name="connsiteY49" fmla="*/ 2618042 h 4915979"/>
              <a:gd name="connsiteX50" fmla="*/ 1374589 w 7427038"/>
              <a:gd name="connsiteY50" fmla="*/ 3139748 h 4915979"/>
              <a:gd name="connsiteX51" fmla="*/ 835633 w 7427038"/>
              <a:gd name="connsiteY51" fmla="*/ 3118317 h 4915979"/>
              <a:gd name="connsiteX52" fmla="*/ 418843 w 7427038"/>
              <a:gd name="connsiteY52" fmla="*/ 3121543 h 4915979"/>
              <a:gd name="connsiteX53" fmla="*/ 131868 w 7427038"/>
              <a:gd name="connsiteY53" fmla="*/ 3427573 h 4915979"/>
              <a:gd name="connsiteX54" fmla="*/ 31467 w 7427038"/>
              <a:gd name="connsiteY54"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84099 w 7427038"/>
              <a:gd name="connsiteY42" fmla="*/ 1264730 h 4915979"/>
              <a:gd name="connsiteX43" fmla="*/ 2824620 w 7427038"/>
              <a:gd name="connsiteY43" fmla="*/ 1490399 h 4915979"/>
              <a:gd name="connsiteX44" fmla="*/ 2470711 w 7427038"/>
              <a:gd name="connsiteY44" fmla="*/ 1712948 h 4915979"/>
              <a:gd name="connsiteX45" fmla="*/ 2043973 w 7427038"/>
              <a:gd name="connsiteY45" fmla="*/ 2043592 h 4915979"/>
              <a:gd name="connsiteX46" fmla="*/ 1591646 w 7427038"/>
              <a:gd name="connsiteY46" fmla="*/ 2257481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24620 w 7427038"/>
              <a:gd name="connsiteY43" fmla="*/ 1490399 h 4915979"/>
              <a:gd name="connsiteX44" fmla="*/ 2470711 w 7427038"/>
              <a:gd name="connsiteY44" fmla="*/ 1712948 h 4915979"/>
              <a:gd name="connsiteX45" fmla="*/ 2043973 w 7427038"/>
              <a:gd name="connsiteY45" fmla="*/ 2043592 h 4915979"/>
              <a:gd name="connsiteX46" fmla="*/ 1591646 w 7427038"/>
              <a:gd name="connsiteY46" fmla="*/ 2257481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28235 h 4915979"/>
              <a:gd name="connsiteX44" fmla="*/ 2470711 w 7427038"/>
              <a:gd name="connsiteY44" fmla="*/ 1712948 h 4915979"/>
              <a:gd name="connsiteX45" fmla="*/ 2043973 w 7427038"/>
              <a:gd name="connsiteY45" fmla="*/ 2043592 h 4915979"/>
              <a:gd name="connsiteX46" fmla="*/ 1591646 w 7427038"/>
              <a:gd name="connsiteY46" fmla="*/ 2257481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28235 h 4915979"/>
              <a:gd name="connsiteX44" fmla="*/ 2534017 w 7427038"/>
              <a:gd name="connsiteY44" fmla="*/ 1816998 h 4915979"/>
              <a:gd name="connsiteX45" fmla="*/ 2043973 w 7427038"/>
              <a:gd name="connsiteY45" fmla="*/ 2043592 h 4915979"/>
              <a:gd name="connsiteX46" fmla="*/ 1591646 w 7427038"/>
              <a:gd name="connsiteY46" fmla="*/ 2257481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28235 h 4915979"/>
              <a:gd name="connsiteX44" fmla="*/ 2534017 w 7427038"/>
              <a:gd name="connsiteY44" fmla="*/ 1816998 h 4915979"/>
              <a:gd name="connsiteX45" fmla="*/ 2069295 w 7427038"/>
              <a:gd name="connsiteY45" fmla="*/ 2109805 h 4915979"/>
              <a:gd name="connsiteX46" fmla="*/ 1591646 w 7427038"/>
              <a:gd name="connsiteY46" fmla="*/ 2257481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28235 h 4915979"/>
              <a:gd name="connsiteX44" fmla="*/ 2534017 w 7427038"/>
              <a:gd name="connsiteY44" fmla="*/ 1816998 h 4915979"/>
              <a:gd name="connsiteX45" fmla="*/ 2069295 w 7427038"/>
              <a:gd name="connsiteY45" fmla="*/ 2109805 h 4915979"/>
              <a:gd name="connsiteX46" fmla="*/ 1342643 w 7427038"/>
              <a:gd name="connsiteY46" fmla="*/ 2300046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28235 h 4915979"/>
              <a:gd name="connsiteX44" fmla="*/ 2534017 w 7427038"/>
              <a:gd name="connsiteY44" fmla="*/ 1816998 h 4915979"/>
              <a:gd name="connsiteX45" fmla="*/ 2069295 w 7427038"/>
              <a:gd name="connsiteY45" fmla="*/ 2109805 h 4915979"/>
              <a:gd name="connsiteX46" fmla="*/ 1342643 w 7427038"/>
              <a:gd name="connsiteY46" fmla="*/ 2300046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28235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28235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28235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61342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61342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61342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61342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61342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604888 w 7427038"/>
              <a:gd name="connsiteY48" fmla="*/ 2166625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61342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579566 w 7427038"/>
              <a:gd name="connsiteY48" fmla="*/ 2142978 h 4915979"/>
              <a:gd name="connsiteX49" fmla="*/ 849472 w 7427038"/>
              <a:gd name="connsiteY49" fmla="*/ 2413587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61342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579566 w 7427038"/>
              <a:gd name="connsiteY48" fmla="*/ 2142978 h 4915979"/>
              <a:gd name="connsiteX49" fmla="*/ 862133 w 7427038"/>
              <a:gd name="connsiteY49" fmla="*/ 2314268 h 4915979"/>
              <a:gd name="connsiteX50" fmla="*/ 1516809 w 7427038"/>
              <a:gd name="connsiteY50" fmla="*/ 2618042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61342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579566 w 7427038"/>
              <a:gd name="connsiteY48" fmla="*/ 2142978 h 4915979"/>
              <a:gd name="connsiteX49" fmla="*/ 862133 w 7427038"/>
              <a:gd name="connsiteY49" fmla="*/ 2314268 h 4915979"/>
              <a:gd name="connsiteX50" fmla="*/ 1516809 w 7427038"/>
              <a:gd name="connsiteY50" fmla="*/ 2561288 h 4915979"/>
              <a:gd name="connsiteX51" fmla="*/ 1374589 w 7427038"/>
              <a:gd name="connsiteY51" fmla="*/ 3139748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61342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579566 w 7427038"/>
              <a:gd name="connsiteY48" fmla="*/ 2142978 h 4915979"/>
              <a:gd name="connsiteX49" fmla="*/ 862133 w 7427038"/>
              <a:gd name="connsiteY49" fmla="*/ 2314268 h 4915979"/>
              <a:gd name="connsiteX50" fmla="*/ 1516809 w 7427038"/>
              <a:gd name="connsiteY50" fmla="*/ 2561288 h 4915979"/>
              <a:gd name="connsiteX51" fmla="*/ 1374589 w 7427038"/>
              <a:gd name="connsiteY51" fmla="*/ 3087723 h 4915979"/>
              <a:gd name="connsiteX52" fmla="*/ 835633 w 7427038"/>
              <a:gd name="connsiteY52" fmla="*/ 311831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27038"/>
              <a:gd name="connsiteY0" fmla="*/ 3793333 h 4915979"/>
              <a:gd name="connsiteX1" fmla="*/ 0 w 7427038"/>
              <a:gd name="connsiteY1" fmla="*/ 4089138 h 4915979"/>
              <a:gd name="connsiteX2" fmla="*/ 134062 w 7427038"/>
              <a:gd name="connsiteY2" fmla="*/ 4368435 h 4915979"/>
              <a:gd name="connsiteX3" fmla="*/ 253588 w 7427038"/>
              <a:gd name="connsiteY3" fmla="*/ 4484483 h 4915979"/>
              <a:gd name="connsiteX4" fmla="*/ 425793 w 7427038"/>
              <a:gd name="connsiteY4" fmla="*/ 4549727 h 4915979"/>
              <a:gd name="connsiteX5" fmla="*/ 575153 w 7427038"/>
              <a:gd name="connsiteY5" fmla="*/ 4586980 h 4915979"/>
              <a:gd name="connsiteX6" fmla="*/ 814834 w 7427038"/>
              <a:gd name="connsiteY6" fmla="*/ 4755997 h 4915979"/>
              <a:gd name="connsiteX7" fmla="*/ 471298 w 7427038"/>
              <a:gd name="connsiteY7" fmla="*/ 4886384 h 4915979"/>
              <a:gd name="connsiteX8" fmla="*/ 1367881 w 7427038"/>
              <a:gd name="connsiteY8" fmla="*/ 4804896 h 4915979"/>
              <a:gd name="connsiteX9" fmla="*/ 1812855 w 7427038"/>
              <a:gd name="connsiteY9" fmla="*/ 4667027 h 4915979"/>
              <a:gd name="connsiteX10" fmla="*/ 2256776 w 7427038"/>
              <a:gd name="connsiteY10" fmla="*/ 4579575 h 4915979"/>
              <a:gd name="connsiteX11" fmla="*/ 2567483 w 7427038"/>
              <a:gd name="connsiteY11" fmla="*/ 4649796 h 4915979"/>
              <a:gd name="connsiteX12" fmla="*/ 2960727 w 7427038"/>
              <a:gd name="connsiteY12" fmla="*/ 4602382 h 4915979"/>
              <a:gd name="connsiteX13" fmla="*/ 3388707 w 7427038"/>
              <a:gd name="connsiteY13" fmla="*/ 4537028 h 4915979"/>
              <a:gd name="connsiteX14" fmla="*/ 3866826 w 7427038"/>
              <a:gd name="connsiteY14" fmla="*/ 4756476 h 4915979"/>
              <a:gd name="connsiteX15" fmla="*/ 4258275 w 7427038"/>
              <a:gd name="connsiteY15" fmla="*/ 4630110 h 4915979"/>
              <a:gd name="connsiteX16" fmla="*/ 4597519 w 7427038"/>
              <a:gd name="connsiteY16" fmla="*/ 4424529 h 4915979"/>
              <a:gd name="connsiteX17" fmla="*/ 4900464 w 7427038"/>
              <a:gd name="connsiteY17" fmla="*/ 4453687 h 4915979"/>
              <a:gd name="connsiteX18" fmla="*/ 5229672 w 7427038"/>
              <a:gd name="connsiteY18" fmla="*/ 4357960 h 4915979"/>
              <a:gd name="connsiteX19" fmla="*/ 5363215 w 7427038"/>
              <a:gd name="connsiteY19" fmla="*/ 4019539 h 4915979"/>
              <a:gd name="connsiteX20" fmla="*/ 5352460 w 7427038"/>
              <a:gd name="connsiteY20" fmla="*/ 3864037 h 4915979"/>
              <a:gd name="connsiteX21" fmla="*/ 5524290 w 7427038"/>
              <a:gd name="connsiteY21" fmla="*/ 3682616 h 4915979"/>
              <a:gd name="connsiteX22" fmla="*/ 5795633 w 7427038"/>
              <a:gd name="connsiteY22" fmla="*/ 3596941 h 4915979"/>
              <a:gd name="connsiteX23" fmla="*/ 5917370 w 7427038"/>
              <a:gd name="connsiteY23" fmla="*/ 3374124 h 4915979"/>
              <a:gd name="connsiteX24" fmla="*/ 6339898 w 7427038"/>
              <a:gd name="connsiteY24" fmla="*/ 2604662 h 4915979"/>
              <a:gd name="connsiteX25" fmla="*/ 6975058 w 7427038"/>
              <a:gd name="connsiteY25" fmla="*/ 2191735 h 4915979"/>
              <a:gd name="connsiteX26" fmla="*/ 7427038 w 7427038"/>
              <a:gd name="connsiteY26" fmla="*/ 1975429 h 4915979"/>
              <a:gd name="connsiteX27" fmla="*/ 7157014 w 7427038"/>
              <a:gd name="connsiteY27" fmla="*/ 1753713 h 4915979"/>
              <a:gd name="connsiteX28" fmla="*/ 6880835 w 7427038"/>
              <a:gd name="connsiteY28" fmla="*/ 1443833 h 4915979"/>
              <a:gd name="connsiteX29" fmla="*/ 6756540 w 7427038"/>
              <a:gd name="connsiteY29" fmla="*/ 1331227 h 4915979"/>
              <a:gd name="connsiteX30" fmla="*/ 6547946 w 7427038"/>
              <a:gd name="connsiteY30" fmla="*/ 1312159 h 4915979"/>
              <a:gd name="connsiteX31" fmla="*/ 5706697 w 7427038"/>
              <a:gd name="connsiteY31" fmla="*/ 552061 h 4915979"/>
              <a:gd name="connsiteX32" fmla="*/ 5232709 w 7427038"/>
              <a:gd name="connsiteY32" fmla="*/ 256278 h 4915979"/>
              <a:gd name="connsiteX33" fmla="*/ 4901857 w 7427038"/>
              <a:gd name="connsiteY33" fmla="*/ 86919 h 4915979"/>
              <a:gd name="connsiteX34" fmla="*/ 4599226 w 7427038"/>
              <a:gd name="connsiteY34" fmla="*/ 33023 h 4915979"/>
              <a:gd name="connsiteX35" fmla="*/ 4200824 w 7427038"/>
              <a:gd name="connsiteY35" fmla="*/ 0 h 4915979"/>
              <a:gd name="connsiteX36" fmla="*/ 3845056 w 7427038"/>
              <a:gd name="connsiteY36" fmla="*/ 176943 h 4915979"/>
              <a:gd name="connsiteX37" fmla="*/ 3684682 w 7427038"/>
              <a:gd name="connsiteY37" fmla="*/ 380312 h 4915979"/>
              <a:gd name="connsiteX38" fmla="*/ 3437258 w 7427038"/>
              <a:gd name="connsiteY38" fmla="*/ 526974 h 4915979"/>
              <a:gd name="connsiteX39" fmla="*/ 3372374 w 7427038"/>
              <a:gd name="connsiteY39" fmla="*/ 725566 h 4915979"/>
              <a:gd name="connsiteX40" fmla="*/ 3173233 w 7427038"/>
              <a:gd name="connsiteY40" fmla="*/ 871150 h 4915979"/>
              <a:gd name="connsiteX41" fmla="*/ 3114931 w 7427038"/>
              <a:gd name="connsiteY41" fmla="*/ 1070820 h 4915979"/>
              <a:gd name="connsiteX42" fmla="*/ 2958777 w 7427038"/>
              <a:gd name="connsiteY42" fmla="*/ 1222164 h 4915979"/>
              <a:gd name="connsiteX43" fmla="*/ 2883706 w 7427038"/>
              <a:gd name="connsiteY43" fmla="*/ 1561342 h 4915979"/>
              <a:gd name="connsiteX44" fmla="*/ 2534017 w 7427038"/>
              <a:gd name="connsiteY44" fmla="*/ 1816998 h 4915979"/>
              <a:gd name="connsiteX45" fmla="*/ 1832954 w 7427038"/>
              <a:gd name="connsiteY45" fmla="*/ 2218584 h 4915979"/>
              <a:gd name="connsiteX46" fmla="*/ 1342643 w 7427038"/>
              <a:gd name="connsiteY46" fmla="*/ 2300046 h 4915979"/>
              <a:gd name="connsiteX47" fmla="*/ 1051473 w 7427038"/>
              <a:gd name="connsiteY47" fmla="*/ 2230708 h 4915979"/>
              <a:gd name="connsiteX48" fmla="*/ 579566 w 7427038"/>
              <a:gd name="connsiteY48" fmla="*/ 2142978 h 4915979"/>
              <a:gd name="connsiteX49" fmla="*/ 862133 w 7427038"/>
              <a:gd name="connsiteY49" fmla="*/ 2314268 h 4915979"/>
              <a:gd name="connsiteX50" fmla="*/ 1516809 w 7427038"/>
              <a:gd name="connsiteY50" fmla="*/ 2561288 h 4915979"/>
              <a:gd name="connsiteX51" fmla="*/ 1374589 w 7427038"/>
              <a:gd name="connsiteY51" fmla="*/ 3087723 h 4915979"/>
              <a:gd name="connsiteX52" fmla="*/ 839854 w 7427038"/>
              <a:gd name="connsiteY52" fmla="*/ 3018997 h 4915979"/>
              <a:gd name="connsiteX53" fmla="*/ 418843 w 7427038"/>
              <a:gd name="connsiteY53" fmla="*/ 3121543 h 4915979"/>
              <a:gd name="connsiteX54" fmla="*/ 131868 w 7427038"/>
              <a:gd name="connsiteY54" fmla="*/ 3427573 h 4915979"/>
              <a:gd name="connsiteX55" fmla="*/ 31467 w 7427038"/>
              <a:gd name="connsiteY55" fmla="*/ 3793333 h 4915979"/>
              <a:gd name="connsiteX0" fmla="*/ 31467 w 7484014"/>
              <a:gd name="connsiteY0" fmla="*/ 3793333 h 4915979"/>
              <a:gd name="connsiteX1" fmla="*/ 0 w 7484014"/>
              <a:gd name="connsiteY1" fmla="*/ 4089138 h 4915979"/>
              <a:gd name="connsiteX2" fmla="*/ 134062 w 7484014"/>
              <a:gd name="connsiteY2" fmla="*/ 4368435 h 4915979"/>
              <a:gd name="connsiteX3" fmla="*/ 253588 w 7484014"/>
              <a:gd name="connsiteY3" fmla="*/ 4484483 h 4915979"/>
              <a:gd name="connsiteX4" fmla="*/ 425793 w 7484014"/>
              <a:gd name="connsiteY4" fmla="*/ 4549727 h 4915979"/>
              <a:gd name="connsiteX5" fmla="*/ 575153 w 7484014"/>
              <a:gd name="connsiteY5" fmla="*/ 4586980 h 4915979"/>
              <a:gd name="connsiteX6" fmla="*/ 814834 w 7484014"/>
              <a:gd name="connsiteY6" fmla="*/ 4755997 h 4915979"/>
              <a:gd name="connsiteX7" fmla="*/ 471298 w 7484014"/>
              <a:gd name="connsiteY7" fmla="*/ 4886384 h 4915979"/>
              <a:gd name="connsiteX8" fmla="*/ 1367881 w 7484014"/>
              <a:gd name="connsiteY8" fmla="*/ 4804896 h 4915979"/>
              <a:gd name="connsiteX9" fmla="*/ 1812855 w 7484014"/>
              <a:gd name="connsiteY9" fmla="*/ 4667027 h 4915979"/>
              <a:gd name="connsiteX10" fmla="*/ 2256776 w 7484014"/>
              <a:gd name="connsiteY10" fmla="*/ 4579575 h 4915979"/>
              <a:gd name="connsiteX11" fmla="*/ 2567483 w 7484014"/>
              <a:gd name="connsiteY11" fmla="*/ 4649796 h 4915979"/>
              <a:gd name="connsiteX12" fmla="*/ 2960727 w 7484014"/>
              <a:gd name="connsiteY12" fmla="*/ 4602382 h 4915979"/>
              <a:gd name="connsiteX13" fmla="*/ 3388707 w 7484014"/>
              <a:gd name="connsiteY13" fmla="*/ 4537028 h 4915979"/>
              <a:gd name="connsiteX14" fmla="*/ 3866826 w 7484014"/>
              <a:gd name="connsiteY14" fmla="*/ 4756476 h 4915979"/>
              <a:gd name="connsiteX15" fmla="*/ 4258275 w 7484014"/>
              <a:gd name="connsiteY15" fmla="*/ 4630110 h 4915979"/>
              <a:gd name="connsiteX16" fmla="*/ 4597519 w 7484014"/>
              <a:gd name="connsiteY16" fmla="*/ 4424529 h 4915979"/>
              <a:gd name="connsiteX17" fmla="*/ 4900464 w 7484014"/>
              <a:gd name="connsiteY17" fmla="*/ 4453687 h 4915979"/>
              <a:gd name="connsiteX18" fmla="*/ 5229672 w 7484014"/>
              <a:gd name="connsiteY18" fmla="*/ 4357960 h 4915979"/>
              <a:gd name="connsiteX19" fmla="*/ 5363215 w 7484014"/>
              <a:gd name="connsiteY19" fmla="*/ 4019539 h 4915979"/>
              <a:gd name="connsiteX20" fmla="*/ 5352460 w 7484014"/>
              <a:gd name="connsiteY20" fmla="*/ 3864037 h 4915979"/>
              <a:gd name="connsiteX21" fmla="*/ 5524290 w 7484014"/>
              <a:gd name="connsiteY21" fmla="*/ 3682616 h 4915979"/>
              <a:gd name="connsiteX22" fmla="*/ 5795633 w 7484014"/>
              <a:gd name="connsiteY22" fmla="*/ 3596941 h 4915979"/>
              <a:gd name="connsiteX23" fmla="*/ 5917370 w 7484014"/>
              <a:gd name="connsiteY23" fmla="*/ 3374124 h 4915979"/>
              <a:gd name="connsiteX24" fmla="*/ 6339898 w 7484014"/>
              <a:gd name="connsiteY24" fmla="*/ 2604662 h 4915979"/>
              <a:gd name="connsiteX25" fmla="*/ 6975058 w 7484014"/>
              <a:gd name="connsiteY25" fmla="*/ 2191735 h 4915979"/>
              <a:gd name="connsiteX26" fmla="*/ 7484014 w 7484014"/>
              <a:gd name="connsiteY26" fmla="*/ 1989618 h 4915979"/>
              <a:gd name="connsiteX27" fmla="*/ 7157014 w 7484014"/>
              <a:gd name="connsiteY27" fmla="*/ 1753713 h 4915979"/>
              <a:gd name="connsiteX28" fmla="*/ 6880835 w 7484014"/>
              <a:gd name="connsiteY28" fmla="*/ 1443833 h 4915979"/>
              <a:gd name="connsiteX29" fmla="*/ 6756540 w 7484014"/>
              <a:gd name="connsiteY29" fmla="*/ 1331227 h 4915979"/>
              <a:gd name="connsiteX30" fmla="*/ 6547946 w 7484014"/>
              <a:gd name="connsiteY30" fmla="*/ 1312159 h 4915979"/>
              <a:gd name="connsiteX31" fmla="*/ 5706697 w 7484014"/>
              <a:gd name="connsiteY31" fmla="*/ 552061 h 4915979"/>
              <a:gd name="connsiteX32" fmla="*/ 5232709 w 7484014"/>
              <a:gd name="connsiteY32" fmla="*/ 256278 h 4915979"/>
              <a:gd name="connsiteX33" fmla="*/ 4901857 w 7484014"/>
              <a:gd name="connsiteY33" fmla="*/ 86919 h 4915979"/>
              <a:gd name="connsiteX34" fmla="*/ 4599226 w 7484014"/>
              <a:gd name="connsiteY34" fmla="*/ 33023 h 4915979"/>
              <a:gd name="connsiteX35" fmla="*/ 4200824 w 7484014"/>
              <a:gd name="connsiteY35" fmla="*/ 0 h 4915979"/>
              <a:gd name="connsiteX36" fmla="*/ 3845056 w 7484014"/>
              <a:gd name="connsiteY36" fmla="*/ 176943 h 4915979"/>
              <a:gd name="connsiteX37" fmla="*/ 3684682 w 7484014"/>
              <a:gd name="connsiteY37" fmla="*/ 380312 h 4915979"/>
              <a:gd name="connsiteX38" fmla="*/ 3437258 w 7484014"/>
              <a:gd name="connsiteY38" fmla="*/ 526974 h 4915979"/>
              <a:gd name="connsiteX39" fmla="*/ 3372374 w 7484014"/>
              <a:gd name="connsiteY39" fmla="*/ 725566 h 4915979"/>
              <a:gd name="connsiteX40" fmla="*/ 3173233 w 7484014"/>
              <a:gd name="connsiteY40" fmla="*/ 871150 h 4915979"/>
              <a:gd name="connsiteX41" fmla="*/ 3114931 w 7484014"/>
              <a:gd name="connsiteY41" fmla="*/ 1070820 h 4915979"/>
              <a:gd name="connsiteX42" fmla="*/ 2958777 w 7484014"/>
              <a:gd name="connsiteY42" fmla="*/ 1222164 h 4915979"/>
              <a:gd name="connsiteX43" fmla="*/ 2883706 w 7484014"/>
              <a:gd name="connsiteY43" fmla="*/ 1561342 h 4915979"/>
              <a:gd name="connsiteX44" fmla="*/ 2534017 w 7484014"/>
              <a:gd name="connsiteY44" fmla="*/ 1816998 h 4915979"/>
              <a:gd name="connsiteX45" fmla="*/ 1832954 w 7484014"/>
              <a:gd name="connsiteY45" fmla="*/ 2218584 h 4915979"/>
              <a:gd name="connsiteX46" fmla="*/ 1342643 w 7484014"/>
              <a:gd name="connsiteY46" fmla="*/ 2300046 h 4915979"/>
              <a:gd name="connsiteX47" fmla="*/ 1051473 w 7484014"/>
              <a:gd name="connsiteY47" fmla="*/ 2230708 h 4915979"/>
              <a:gd name="connsiteX48" fmla="*/ 579566 w 7484014"/>
              <a:gd name="connsiteY48" fmla="*/ 2142978 h 4915979"/>
              <a:gd name="connsiteX49" fmla="*/ 862133 w 7484014"/>
              <a:gd name="connsiteY49" fmla="*/ 2314268 h 4915979"/>
              <a:gd name="connsiteX50" fmla="*/ 1516809 w 7484014"/>
              <a:gd name="connsiteY50" fmla="*/ 2561288 h 4915979"/>
              <a:gd name="connsiteX51" fmla="*/ 1374589 w 7484014"/>
              <a:gd name="connsiteY51" fmla="*/ 3087723 h 4915979"/>
              <a:gd name="connsiteX52" fmla="*/ 839854 w 7484014"/>
              <a:gd name="connsiteY52" fmla="*/ 3018997 h 4915979"/>
              <a:gd name="connsiteX53" fmla="*/ 418843 w 7484014"/>
              <a:gd name="connsiteY53" fmla="*/ 3121543 h 4915979"/>
              <a:gd name="connsiteX54" fmla="*/ 131868 w 7484014"/>
              <a:gd name="connsiteY54" fmla="*/ 3427573 h 4915979"/>
              <a:gd name="connsiteX55" fmla="*/ 31467 w 7484014"/>
              <a:gd name="connsiteY55" fmla="*/ 3793333 h 4915979"/>
              <a:gd name="connsiteX0" fmla="*/ 31467 w 7484014"/>
              <a:gd name="connsiteY0" fmla="*/ 3793333 h 4915979"/>
              <a:gd name="connsiteX1" fmla="*/ 0 w 7484014"/>
              <a:gd name="connsiteY1" fmla="*/ 4089138 h 4915979"/>
              <a:gd name="connsiteX2" fmla="*/ 134062 w 7484014"/>
              <a:gd name="connsiteY2" fmla="*/ 4368435 h 4915979"/>
              <a:gd name="connsiteX3" fmla="*/ 253588 w 7484014"/>
              <a:gd name="connsiteY3" fmla="*/ 4484483 h 4915979"/>
              <a:gd name="connsiteX4" fmla="*/ 425793 w 7484014"/>
              <a:gd name="connsiteY4" fmla="*/ 4549727 h 4915979"/>
              <a:gd name="connsiteX5" fmla="*/ 575153 w 7484014"/>
              <a:gd name="connsiteY5" fmla="*/ 4586980 h 4915979"/>
              <a:gd name="connsiteX6" fmla="*/ 814834 w 7484014"/>
              <a:gd name="connsiteY6" fmla="*/ 4755997 h 4915979"/>
              <a:gd name="connsiteX7" fmla="*/ 471298 w 7484014"/>
              <a:gd name="connsiteY7" fmla="*/ 4886384 h 4915979"/>
              <a:gd name="connsiteX8" fmla="*/ 1367881 w 7484014"/>
              <a:gd name="connsiteY8" fmla="*/ 4804896 h 4915979"/>
              <a:gd name="connsiteX9" fmla="*/ 1812855 w 7484014"/>
              <a:gd name="connsiteY9" fmla="*/ 4667027 h 4915979"/>
              <a:gd name="connsiteX10" fmla="*/ 2256776 w 7484014"/>
              <a:gd name="connsiteY10" fmla="*/ 4579575 h 4915979"/>
              <a:gd name="connsiteX11" fmla="*/ 2567483 w 7484014"/>
              <a:gd name="connsiteY11" fmla="*/ 4585947 h 4915979"/>
              <a:gd name="connsiteX12" fmla="*/ 2960727 w 7484014"/>
              <a:gd name="connsiteY12" fmla="*/ 4602382 h 4915979"/>
              <a:gd name="connsiteX13" fmla="*/ 3388707 w 7484014"/>
              <a:gd name="connsiteY13" fmla="*/ 4537028 h 4915979"/>
              <a:gd name="connsiteX14" fmla="*/ 3866826 w 7484014"/>
              <a:gd name="connsiteY14" fmla="*/ 4756476 h 4915979"/>
              <a:gd name="connsiteX15" fmla="*/ 4258275 w 7484014"/>
              <a:gd name="connsiteY15" fmla="*/ 4630110 h 4915979"/>
              <a:gd name="connsiteX16" fmla="*/ 4597519 w 7484014"/>
              <a:gd name="connsiteY16" fmla="*/ 4424529 h 4915979"/>
              <a:gd name="connsiteX17" fmla="*/ 4900464 w 7484014"/>
              <a:gd name="connsiteY17" fmla="*/ 4453687 h 4915979"/>
              <a:gd name="connsiteX18" fmla="*/ 5229672 w 7484014"/>
              <a:gd name="connsiteY18" fmla="*/ 4357960 h 4915979"/>
              <a:gd name="connsiteX19" fmla="*/ 5363215 w 7484014"/>
              <a:gd name="connsiteY19" fmla="*/ 4019539 h 4915979"/>
              <a:gd name="connsiteX20" fmla="*/ 5352460 w 7484014"/>
              <a:gd name="connsiteY20" fmla="*/ 3864037 h 4915979"/>
              <a:gd name="connsiteX21" fmla="*/ 5524290 w 7484014"/>
              <a:gd name="connsiteY21" fmla="*/ 3682616 h 4915979"/>
              <a:gd name="connsiteX22" fmla="*/ 5795633 w 7484014"/>
              <a:gd name="connsiteY22" fmla="*/ 3596941 h 4915979"/>
              <a:gd name="connsiteX23" fmla="*/ 5917370 w 7484014"/>
              <a:gd name="connsiteY23" fmla="*/ 3374124 h 4915979"/>
              <a:gd name="connsiteX24" fmla="*/ 6339898 w 7484014"/>
              <a:gd name="connsiteY24" fmla="*/ 2604662 h 4915979"/>
              <a:gd name="connsiteX25" fmla="*/ 6975058 w 7484014"/>
              <a:gd name="connsiteY25" fmla="*/ 2191735 h 4915979"/>
              <a:gd name="connsiteX26" fmla="*/ 7484014 w 7484014"/>
              <a:gd name="connsiteY26" fmla="*/ 1989618 h 4915979"/>
              <a:gd name="connsiteX27" fmla="*/ 7157014 w 7484014"/>
              <a:gd name="connsiteY27" fmla="*/ 1753713 h 4915979"/>
              <a:gd name="connsiteX28" fmla="*/ 6880835 w 7484014"/>
              <a:gd name="connsiteY28" fmla="*/ 1443833 h 4915979"/>
              <a:gd name="connsiteX29" fmla="*/ 6756540 w 7484014"/>
              <a:gd name="connsiteY29" fmla="*/ 1331227 h 4915979"/>
              <a:gd name="connsiteX30" fmla="*/ 6547946 w 7484014"/>
              <a:gd name="connsiteY30" fmla="*/ 1312159 h 4915979"/>
              <a:gd name="connsiteX31" fmla="*/ 5706697 w 7484014"/>
              <a:gd name="connsiteY31" fmla="*/ 552061 h 4915979"/>
              <a:gd name="connsiteX32" fmla="*/ 5232709 w 7484014"/>
              <a:gd name="connsiteY32" fmla="*/ 256278 h 4915979"/>
              <a:gd name="connsiteX33" fmla="*/ 4901857 w 7484014"/>
              <a:gd name="connsiteY33" fmla="*/ 86919 h 4915979"/>
              <a:gd name="connsiteX34" fmla="*/ 4599226 w 7484014"/>
              <a:gd name="connsiteY34" fmla="*/ 33023 h 4915979"/>
              <a:gd name="connsiteX35" fmla="*/ 4200824 w 7484014"/>
              <a:gd name="connsiteY35" fmla="*/ 0 h 4915979"/>
              <a:gd name="connsiteX36" fmla="*/ 3845056 w 7484014"/>
              <a:gd name="connsiteY36" fmla="*/ 176943 h 4915979"/>
              <a:gd name="connsiteX37" fmla="*/ 3684682 w 7484014"/>
              <a:gd name="connsiteY37" fmla="*/ 380312 h 4915979"/>
              <a:gd name="connsiteX38" fmla="*/ 3437258 w 7484014"/>
              <a:gd name="connsiteY38" fmla="*/ 526974 h 4915979"/>
              <a:gd name="connsiteX39" fmla="*/ 3372374 w 7484014"/>
              <a:gd name="connsiteY39" fmla="*/ 725566 h 4915979"/>
              <a:gd name="connsiteX40" fmla="*/ 3173233 w 7484014"/>
              <a:gd name="connsiteY40" fmla="*/ 871150 h 4915979"/>
              <a:gd name="connsiteX41" fmla="*/ 3114931 w 7484014"/>
              <a:gd name="connsiteY41" fmla="*/ 1070820 h 4915979"/>
              <a:gd name="connsiteX42" fmla="*/ 2958777 w 7484014"/>
              <a:gd name="connsiteY42" fmla="*/ 1222164 h 4915979"/>
              <a:gd name="connsiteX43" fmla="*/ 2883706 w 7484014"/>
              <a:gd name="connsiteY43" fmla="*/ 1561342 h 4915979"/>
              <a:gd name="connsiteX44" fmla="*/ 2534017 w 7484014"/>
              <a:gd name="connsiteY44" fmla="*/ 1816998 h 4915979"/>
              <a:gd name="connsiteX45" fmla="*/ 1832954 w 7484014"/>
              <a:gd name="connsiteY45" fmla="*/ 2218584 h 4915979"/>
              <a:gd name="connsiteX46" fmla="*/ 1342643 w 7484014"/>
              <a:gd name="connsiteY46" fmla="*/ 2300046 h 4915979"/>
              <a:gd name="connsiteX47" fmla="*/ 1051473 w 7484014"/>
              <a:gd name="connsiteY47" fmla="*/ 2230708 h 4915979"/>
              <a:gd name="connsiteX48" fmla="*/ 579566 w 7484014"/>
              <a:gd name="connsiteY48" fmla="*/ 2142978 h 4915979"/>
              <a:gd name="connsiteX49" fmla="*/ 862133 w 7484014"/>
              <a:gd name="connsiteY49" fmla="*/ 2314268 h 4915979"/>
              <a:gd name="connsiteX50" fmla="*/ 1516809 w 7484014"/>
              <a:gd name="connsiteY50" fmla="*/ 2561288 h 4915979"/>
              <a:gd name="connsiteX51" fmla="*/ 1374589 w 7484014"/>
              <a:gd name="connsiteY51" fmla="*/ 3087723 h 4915979"/>
              <a:gd name="connsiteX52" fmla="*/ 839854 w 7484014"/>
              <a:gd name="connsiteY52" fmla="*/ 3018997 h 4915979"/>
              <a:gd name="connsiteX53" fmla="*/ 418843 w 7484014"/>
              <a:gd name="connsiteY53" fmla="*/ 3121543 h 4915979"/>
              <a:gd name="connsiteX54" fmla="*/ 131868 w 7484014"/>
              <a:gd name="connsiteY54" fmla="*/ 3427573 h 4915979"/>
              <a:gd name="connsiteX55" fmla="*/ 31467 w 7484014"/>
              <a:gd name="connsiteY55" fmla="*/ 3793333 h 4915979"/>
              <a:gd name="connsiteX0" fmla="*/ 31467 w 7484014"/>
              <a:gd name="connsiteY0" fmla="*/ 3793333 h 4903526"/>
              <a:gd name="connsiteX1" fmla="*/ 0 w 7484014"/>
              <a:gd name="connsiteY1" fmla="*/ 4089138 h 4903526"/>
              <a:gd name="connsiteX2" fmla="*/ 134062 w 7484014"/>
              <a:gd name="connsiteY2" fmla="*/ 4368435 h 4903526"/>
              <a:gd name="connsiteX3" fmla="*/ 253588 w 7484014"/>
              <a:gd name="connsiteY3" fmla="*/ 4484483 h 4903526"/>
              <a:gd name="connsiteX4" fmla="*/ 425793 w 7484014"/>
              <a:gd name="connsiteY4" fmla="*/ 4549727 h 4903526"/>
              <a:gd name="connsiteX5" fmla="*/ 575153 w 7484014"/>
              <a:gd name="connsiteY5" fmla="*/ 4586980 h 4903526"/>
              <a:gd name="connsiteX6" fmla="*/ 814834 w 7484014"/>
              <a:gd name="connsiteY6" fmla="*/ 4755997 h 4903526"/>
              <a:gd name="connsiteX7" fmla="*/ 471298 w 7484014"/>
              <a:gd name="connsiteY7" fmla="*/ 4886384 h 4903526"/>
              <a:gd name="connsiteX8" fmla="*/ 1355220 w 7484014"/>
              <a:gd name="connsiteY8" fmla="*/ 4741047 h 4903526"/>
              <a:gd name="connsiteX9" fmla="*/ 1812855 w 7484014"/>
              <a:gd name="connsiteY9" fmla="*/ 4667027 h 4903526"/>
              <a:gd name="connsiteX10" fmla="*/ 2256776 w 7484014"/>
              <a:gd name="connsiteY10" fmla="*/ 4579575 h 4903526"/>
              <a:gd name="connsiteX11" fmla="*/ 2567483 w 7484014"/>
              <a:gd name="connsiteY11" fmla="*/ 4585947 h 4903526"/>
              <a:gd name="connsiteX12" fmla="*/ 2960727 w 7484014"/>
              <a:gd name="connsiteY12" fmla="*/ 4602382 h 4903526"/>
              <a:gd name="connsiteX13" fmla="*/ 3388707 w 7484014"/>
              <a:gd name="connsiteY13" fmla="*/ 4537028 h 4903526"/>
              <a:gd name="connsiteX14" fmla="*/ 3866826 w 7484014"/>
              <a:gd name="connsiteY14" fmla="*/ 4756476 h 4903526"/>
              <a:gd name="connsiteX15" fmla="*/ 4258275 w 7484014"/>
              <a:gd name="connsiteY15" fmla="*/ 4630110 h 4903526"/>
              <a:gd name="connsiteX16" fmla="*/ 4597519 w 7484014"/>
              <a:gd name="connsiteY16" fmla="*/ 4424529 h 4903526"/>
              <a:gd name="connsiteX17" fmla="*/ 4900464 w 7484014"/>
              <a:gd name="connsiteY17" fmla="*/ 4453687 h 4903526"/>
              <a:gd name="connsiteX18" fmla="*/ 5229672 w 7484014"/>
              <a:gd name="connsiteY18" fmla="*/ 4357960 h 4903526"/>
              <a:gd name="connsiteX19" fmla="*/ 5363215 w 7484014"/>
              <a:gd name="connsiteY19" fmla="*/ 4019539 h 4903526"/>
              <a:gd name="connsiteX20" fmla="*/ 5352460 w 7484014"/>
              <a:gd name="connsiteY20" fmla="*/ 3864037 h 4903526"/>
              <a:gd name="connsiteX21" fmla="*/ 5524290 w 7484014"/>
              <a:gd name="connsiteY21" fmla="*/ 3682616 h 4903526"/>
              <a:gd name="connsiteX22" fmla="*/ 5795633 w 7484014"/>
              <a:gd name="connsiteY22" fmla="*/ 3596941 h 4903526"/>
              <a:gd name="connsiteX23" fmla="*/ 5917370 w 7484014"/>
              <a:gd name="connsiteY23" fmla="*/ 3374124 h 4903526"/>
              <a:gd name="connsiteX24" fmla="*/ 6339898 w 7484014"/>
              <a:gd name="connsiteY24" fmla="*/ 2604662 h 4903526"/>
              <a:gd name="connsiteX25" fmla="*/ 6975058 w 7484014"/>
              <a:gd name="connsiteY25" fmla="*/ 2191735 h 4903526"/>
              <a:gd name="connsiteX26" fmla="*/ 7484014 w 7484014"/>
              <a:gd name="connsiteY26" fmla="*/ 1989618 h 4903526"/>
              <a:gd name="connsiteX27" fmla="*/ 7157014 w 7484014"/>
              <a:gd name="connsiteY27" fmla="*/ 1753713 h 4903526"/>
              <a:gd name="connsiteX28" fmla="*/ 6880835 w 7484014"/>
              <a:gd name="connsiteY28" fmla="*/ 1443833 h 4903526"/>
              <a:gd name="connsiteX29" fmla="*/ 6756540 w 7484014"/>
              <a:gd name="connsiteY29" fmla="*/ 1331227 h 4903526"/>
              <a:gd name="connsiteX30" fmla="*/ 6547946 w 7484014"/>
              <a:gd name="connsiteY30" fmla="*/ 1312159 h 4903526"/>
              <a:gd name="connsiteX31" fmla="*/ 5706697 w 7484014"/>
              <a:gd name="connsiteY31" fmla="*/ 552061 h 4903526"/>
              <a:gd name="connsiteX32" fmla="*/ 5232709 w 7484014"/>
              <a:gd name="connsiteY32" fmla="*/ 256278 h 4903526"/>
              <a:gd name="connsiteX33" fmla="*/ 4901857 w 7484014"/>
              <a:gd name="connsiteY33" fmla="*/ 86919 h 4903526"/>
              <a:gd name="connsiteX34" fmla="*/ 4599226 w 7484014"/>
              <a:gd name="connsiteY34" fmla="*/ 33023 h 4903526"/>
              <a:gd name="connsiteX35" fmla="*/ 4200824 w 7484014"/>
              <a:gd name="connsiteY35" fmla="*/ 0 h 4903526"/>
              <a:gd name="connsiteX36" fmla="*/ 3845056 w 7484014"/>
              <a:gd name="connsiteY36" fmla="*/ 176943 h 4903526"/>
              <a:gd name="connsiteX37" fmla="*/ 3684682 w 7484014"/>
              <a:gd name="connsiteY37" fmla="*/ 380312 h 4903526"/>
              <a:gd name="connsiteX38" fmla="*/ 3437258 w 7484014"/>
              <a:gd name="connsiteY38" fmla="*/ 526974 h 4903526"/>
              <a:gd name="connsiteX39" fmla="*/ 3372374 w 7484014"/>
              <a:gd name="connsiteY39" fmla="*/ 725566 h 4903526"/>
              <a:gd name="connsiteX40" fmla="*/ 3173233 w 7484014"/>
              <a:gd name="connsiteY40" fmla="*/ 871150 h 4903526"/>
              <a:gd name="connsiteX41" fmla="*/ 3114931 w 7484014"/>
              <a:gd name="connsiteY41" fmla="*/ 1070820 h 4903526"/>
              <a:gd name="connsiteX42" fmla="*/ 2958777 w 7484014"/>
              <a:gd name="connsiteY42" fmla="*/ 1222164 h 4903526"/>
              <a:gd name="connsiteX43" fmla="*/ 2883706 w 7484014"/>
              <a:gd name="connsiteY43" fmla="*/ 1561342 h 4903526"/>
              <a:gd name="connsiteX44" fmla="*/ 2534017 w 7484014"/>
              <a:gd name="connsiteY44" fmla="*/ 1816998 h 4903526"/>
              <a:gd name="connsiteX45" fmla="*/ 1832954 w 7484014"/>
              <a:gd name="connsiteY45" fmla="*/ 2218584 h 4903526"/>
              <a:gd name="connsiteX46" fmla="*/ 1342643 w 7484014"/>
              <a:gd name="connsiteY46" fmla="*/ 2300046 h 4903526"/>
              <a:gd name="connsiteX47" fmla="*/ 1051473 w 7484014"/>
              <a:gd name="connsiteY47" fmla="*/ 2230708 h 4903526"/>
              <a:gd name="connsiteX48" fmla="*/ 579566 w 7484014"/>
              <a:gd name="connsiteY48" fmla="*/ 2142978 h 4903526"/>
              <a:gd name="connsiteX49" fmla="*/ 862133 w 7484014"/>
              <a:gd name="connsiteY49" fmla="*/ 2314268 h 4903526"/>
              <a:gd name="connsiteX50" fmla="*/ 1516809 w 7484014"/>
              <a:gd name="connsiteY50" fmla="*/ 2561288 h 4903526"/>
              <a:gd name="connsiteX51" fmla="*/ 1374589 w 7484014"/>
              <a:gd name="connsiteY51" fmla="*/ 3087723 h 4903526"/>
              <a:gd name="connsiteX52" fmla="*/ 839854 w 7484014"/>
              <a:gd name="connsiteY52" fmla="*/ 3018997 h 4903526"/>
              <a:gd name="connsiteX53" fmla="*/ 418843 w 7484014"/>
              <a:gd name="connsiteY53" fmla="*/ 3121543 h 4903526"/>
              <a:gd name="connsiteX54" fmla="*/ 131868 w 7484014"/>
              <a:gd name="connsiteY54" fmla="*/ 3427573 h 4903526"/>
              <a:gd name="connsiteX55" fmla="*/ 31467 w 7484014"/>
              <a:gd name="connsiteY55" fmla="*/ 3793333 h 4903526"/>
              <a:gd name="connsiteX0" fmla="*/ 31467 w 7484014"/>
              <a:gd name="connsiteY0" fmla="*/ 3793333 h 4955196"/>
              <a:gd name="connsiteX1" fmla="*/ 0 w 7484014"/>
              <a:gd name="connsiteY1" fmla="*/ 4089138 h 4955196"/>
              <a:gd name="connsiteX2" fmla="*/ 134062 w 7484014"/>
              <a:gd name="connsiteY2" fmla="*/ 4368435 h 4955196"/>
              <a:gd name="connsiteX3" fmla="*/ 253588 w 7484014"/>
              <a:gd name="connsiteY3" fmla="*/ 4484483 h 4955196"/>
              <a:gd name="connsiteX4" fmla="*/ 425793 w 7484014"/>
              <a:gd name="connsiteY4" fmla="*/ 4549727 h 4955196"/>
              <a:gd name="connsiteX5" fmla="*/ 575153 w 7484014"/>
              <a:gd name="connsiteY5" fmla="*/ 4586980 h 4955196"/>
              <a:gd name="connsiteX6" fmla="*/ 814834 w 7484014"/>
              <a:gd name="connsiteY6" fmla="*/ 4755997 h 4955196"/>
              <a:gd name="connsiteX7" fmla="*/ 407993 w 7484014"/>
              <a:gd name="connsiteY7" fmla="*/ 4943138 h 4955196"/>
              <a:gd name="connsiteX8" fmla="*/ 1355220 w 7484014"/>
              <a:gd name="connsiteY8" fmla="*/ 4741047 h 4955196"/>
              <a:gd name="connsiteX9" fmla="*/ 1812855 w 7484014"/>
              <a:gd name="connsiteY9" fmla="*/ 4667027 h 4955196"/>
              <a:gd name="connsiteX10" fmla="*/ 2256776 w 7484014"/>
              <a:gd name="connsiteY10" fmla="*/ 4579575 h 4955196"/>
              <a:gd name="connsiteX11" fmla="*/ 2567483 w 7484014"/>
              <a:gd name="connsiteY11" fmla="*/ 4585947 h 4955196"/>
              <a:gd name="connsiteX12" fmla="*/ 2960727 w 7484014"/>
              <a:gd name="connsiteY12" fmla="*/ 4602382 h 4955196"/>
              <a:gd name="connsiteX13" fmla="*/ 3388707 w 7484014"/>
              <a:gd name="connsiteY13" fmla="*/ 4537028 h 4955196"/>
              <a:gd name="connsiteX14" fmla="*/ 3866826 w 7484014"/>
              <a:gd name="connsiteY14" fmla="*/ 4756476 h 4955196"/>
              <a:gd name="connsiteX15" fmla="*/ 4258275 w 7484014"/>
              <a:gd name="connsiteY15" fmla="*/ 4630110 h 4955196"/>
              <a:gd name="connsiteX16" fmla="*/ 4597519 w 7484014"/>
              <a:gd name="connsiteY16" fmla="*/ 4424529 h 4955196"/>
              <a:gd name="connsiteX17" fmla="*/ 4900464 w 7484014"/>
              <a:gd name="connsiteY17" fmla="*/ 4453687 h 4955196"/>
              <a:gd name="connsiteX18" fmla="*/ 5229672 w 7484014"/>
              <a:gd name="connsiteY18" fmla="*/ 4357960 h 4955196"/>
              <a:gd name="connsiteX19" fmla="*/ 5363215 w 7484014"/>
              <a:gd name="connsiteY19" fmla="*/ 4019539 h 4955196"/>
              <a:gd name="connsiteX20" fmla="*/ 5352460 w 7484014"/>
              <a:gd name="connsiteY20" fmla="*/ 3864037 h 4955196"/>
              <a:gd name="connsiteX21" fmla="*/ 5524290 w 7484014"/>
              <a:gd name="connsiteY21" fmla="*/ 3682616 h 4955196"/>
              <a:gd name="connsiteX22" fmla="*/ 5795633 w 7484014"/>
              <a:gd name="connsiteY22" fmla="*/ 3596941 h 4955196"/>
              <a:gd name="connsiteX23" fmla="*/ 5917370 w 7484014"/>
              <a:gd name="connsiteY23" fmla="*/ 3374124 h 4955196"/>
              <a:gd name="connsiteX24" fmla="*/ 6339898 w 7484014"/>
              <a:gd name="connsiteY24" fmla="*/ 2604662 h 4955196"/>
              <a:gd name="connsiteX25" fmla="*/ 6975058 w 7484014"/>
              <a:gd name="connsiteY25" fmla="*/ 2191735 h 4955196"/>
              <a:gd name="connsiteX26" fmla="*/ 7484014 w 7484014"/>
              <a:gd name="connsiteY26" fmla="*/ 1989618 h 4955196"/>
              <a:gd name="connsiteX27" fmla="*/ 7157014 w 7484014"/>
              <a:gd name="connsiteY27" fmla="*/ 1753713 h 4955196"/>
              <a:gd name="connsiteX28" fmla="*/ 6880835 w 7484014"/>
              <a:gd name="connsiteY28" fmla="*/ 1443833 h 4955196"/>
              <a:gd name="connsiteX29" fmla="*/ 6756540 w 7484014"/>
              <a:gd name="connsiteY29" fmla="*/ 1331227 h 4955196"/>
              <a:gd name="connsiteX30" fmla="*/ 6547946 w 7484014"/>
              <a:gd name="connsiteY30" fmla="*/ 1312159 h 4955196"/>
              <a:gd name="connsiteX31" fmla="*/ 5706697 w 7484014"/>
              <a:gd name="connsiteY31" fmla="*/ 552061 h 4955196"/>
              <a:gd name="connsiteX32" fmla="*/ 5232709 w 7484014"/>
              <a:gd name="connsiteY32" fmla="*/ 256278 h 4955196"/>
              <a:gd name="connsiteX33" fmla="*/ 4901857 w 7484014"/>
              <a:gd name="connsiteY33" fmla="*/ 86919 h 4955196"/>
              <a:gd name="connsiteX34" fmla="*/ 4599226 w 7484014"/>
              <a:gd name="connsiteY34" fmla="*/ 33023 h 4955196"/>
              <a:gd name="connsiteX35" fmla="*/ 4200824 w 7484014"/>
              <a:gd name="connsiteY35" fmla="*/ 0 h 4955196"/>
              <a:gd name="connsiteX36" fmla="*/ 3845056 w 7484014"/>
              <a:gd name="connsiteY36" fmla="*/ 176943 h 4955196"/>
              <a:gd name="connsiteX37" fmla="*/ 3684682 w 7484014"/>
              <a:gd name="connsiteY37" fmla="*/ 380312 h 4955196"/>
              <a:gd name="connsiteX38" fmla="*/ 3437258 w 7484014"/>
              <a:gd name="connsiteY38" fmla="*/ 526974 h 4955196"/>
              <a:gd name="connsiteX39" fmla="*/ 3372374 w 7484014"/>
              <a:gd name="connsiteY39" fmla="*/ 725566 h 4955196"/>
              <a:gd name="connsiteX40" fmla="*/ 3173233 w 7484014"/>
              <a:gd name="connsiteY40" fmla="*/ 871150 h 4955196"/>
              <a:gd name="connsiteX41" fmla="*/ 3114931 w 7484014"/>
              <a:gd name="connsiteY41" fmla="*/ 1070820 h 4955196"/>
              <a:gd name="connsiteX42" fmla="*/ 2958777 w 7484014"/>
              <a:gd name="connsiteY42" fmla="*/ 1222164 h 4955196"/>
              <a:gd name="connsiteX43" fmla="*/ 2883706 w 7484014"/>
              <a:gd name="connsiteY43" fmla="*/ 1561342 h 4955196"/>
              <a:gd name="connsiteX44" fmla="*/ 2534017 w 7484014"/>
              <a:gd name="connsiteY44" fmla="*/ 1816998 h 4955196"/>
              <a:gd name="connsiteX45" fmla="*/ 1832954 w 7484014"/>
              <a:gd name="connsiteY45" fmla="*/ 2218584 h 4955196"/>
              <a:gd name="connsiteX46" fmla="*/ 1342643 w 7484014"/>
              <a:gd name="connsiteY46" fmla="*/ 2300046 h 4955196"/>
              <a:gd name="connsiteX47" fmla="*/ 1051473 w 7484014"/>
              <a:gd name="connsiteY47" fmla="*/ 2230708 h 4955196"/>
              <a:gd name="connsiteX48" fmla="*/ 579566 w 7484014"/>
              <a:gd name="connsiteY48" fmla="*/ 2142978 h 4955196"/>
              <a:gd name="connsiteX49" fmla="*/ 862133 w 7484014"/>
              <a:gd name="connsiteY49" fmla="*/ 2314268 h 4955196"/>
              <a:gd name="connsiteX50" fmla="*/ 1516809 w 7484014"/>
              <a:gd name="connsiteY50" fmla="*/ 2561288 h 4955196"/>
              <a:gd name="connsiteX51" fmla="*/ 1374589 w 7484014"/>
              <a:gd name="connsiteY51" fmla="*/ 3087723 h 4955196"/>
              <a:gd name="connsiteX52" fmla="*/ 839854 w 7484014"/>
              <a:gd name="connsiteY52" fmla="*/ 3018997 h 4955196"/>
              <a:gd name="connsiteX53" fmla="*/ 418843 w 7484014"/>
              <a:gd name="connsiteY53" fmla="*/ 3121543 h 4955196"/>
              <a:gd name="connsiteX54" fmla="*/ 131868 w 7484014"/>
              <a:gd name="connsiteY54" fmla="*/ 3427573 h 4955196"/>
              <a:gd name="connsiteX55" fmla="*/ 31467 w 7484014"/>
              <a:gd name="connsiteY55" fmla="*/ 3793333 h 4955196"/>
              <a:gd name="connsiteX0" fmla="*/ 31467 w 7484014"/>
              <a:gd name="connsiteY0" fmla="*/ 3793333 h 4955196"/>
              <a:gd name="connsiteX1" fmla="*/ 0 w 7484014"/>
              <a:gd name="connsiteY1" fmla="*/ 4089138 h 4955196"/>
              <a:gd name="connsiteX2" fmla="*/ 134062 w 7484014"/>
              <a:gd name="connsiteY2" fmla="*/ 4368435 h 4955196"/>
              <a:gd name="connsiteX3" fmla="*/ 253588 w 7484014"/>
              <a:gd name="connsiteY3" fmla="*/ 4484483 h 4955196"/>
              <a:gd name="connsiteX4" fmla="*/ 425793 w 7484014"/>
              <a:gd name="connsiteY4" fmla="*/ 4549727 h 4955196"/>
              <a:gd name="connsiteX5" fmla="*/ 600475 w 7484014"/>
              <a:gd name="connsiteY5" fmla="*/ 4565696 h 4955196"/>
              <a:gd name="connsiteX6" fmla="*/ 814834 w 7484014"/>
              <a:gd name="connsiteY6" fmla="*/ 4755997 h 4955196"/>
              <a:gd name="connsiteX7" fmla="*/ 407993 w 7484014"/>
              <a:gd name="connsiteY7" fmla="*/ 4943138 h 4955196"/>
              <a:gd name="connsiteX8" fmla="*/ 1355220 w 7484014"/>
              <a:gd name="connsiteY8" fmla="*/ 4741047 h 4955196"/>
              <a:gd name="connsiteX9" fmla="*/ 1812855 w 7484014"/>
              <a:gd name="connsiteY9" fmla="*/ 4667027 h 4955196"/>
              <a:gd name="connsiteX10" fmla="*/ 2256776 w 7484014"/>
              <a:gd name="connsiteY10" fmla="*/ 4579575 h 4955196"/>
              <a:gd name="connsiteX11" fmla="*/ 2567483 w 7484014"/>
              <a:gd name="connsiteY11" fmla="*/ 4585947 h 4955196"/>
              <a:gd name="connsiteX12" fmla="*/ 2960727 w 7484014"/>
              <a:gd name="connsiteY12" fmla="*/ 4602382 h 4955196"/>
              <a:gd name="connsiteX13" fmla="*/ 3388707 w 7484014"/>
              <a:gd name="connsiteY13" fmla="*/ 4537028 h 4955196"/>
              <a:gd name="connsiteX14" fmla="*/ 3866826 w 7484014"/>
              <a:gd name="connsiteY14" fmla="*/ 4756476 h 4955196"/>
              <a:gd name="connsiteX15" fmla="*/ 4258275 w 7484014"/>
              <a:gd name="connsiteY15" fmla="*/ 4630110 h 4955196"/>
              <a:gd name="connsiteX16" fmla="*/ 4597519 w 7484014"/>
              <a:gd name="connsiteY16" fmla="*/ 4424529 h 4955196"/>
              <a:gd name="connsiteX17" fmla="*/ 4900464 w 7484014"/>
              <a:gd name="connsiteY17" fmla="*/ 4453687 h 4955196"/>
              <a:gd name="connsiteX18" fmla="*/ 5229672 w 7484014"/>
              <a:gd name="connsiteY18" fmla="*/ 4357960 h 4955196"/>
              <a:gd name="connsiteX19" fmla="*/ 5363215 w 7484014"/>
              <a:gd name="connsiteY19" fmla="*/ 4019539 h 4955196"/>
              <a:gd name="connsiteX20" fmla="*/ 5352460 w 7484014"/>
              <a:gd name="connsiteY20" fmla="*/ 3864037 h 4955196"/>
              <a:gd name="connsiteX21" fmla="*/ 5524290 w 7484014"/>
              <a:gd name="connsiteY21" fmla="*/ 3682616 h 4955196"/>
              <a:gd name="connsiteX22" fmla="*/ 5795633 w 7484014"/>
              <a:gd name="connsiteY22" fmla="*/ 3596941 h 4955196"/>
              <a:gd name="connsiteX23" fmla="*/ 5917370 w 7484014"/>
              <a:gd name="connsiteY23" fmla="*/ 3374124 h 4955196"/>
              <a:gd name="connsiteX24" fmla="*/ 6339898 w 7484014"/>
              <a:gd name="connsiteY24" fmla="*/ 2604662 h 4955196"/>
              <a:gd name="connsiteX25" fmla="*/ 6975058 w 7484014"/>
              <a:gd name="connsiteY25" fmla="*/ 2191735 h 4955196"/>
              <a:gd name="connsiteX26" fmla="*/ 7484014 w 7484014"/>
              <a:gd name="connsiteY26" fmla="*/ 1989618 h 4955196"/>
              <a:gd name="connsiteX27" fmla="*/ 7157014 w 7484014"/>
              <a:gd name="connsiteY27" fmla="*/ 1753713 h 4955196"/>
              <a:gd name="connsiteX28" fmla="*/ 6880835 w 7484014"/>
              <a:gd name="connsiteY28" fmla="*/ 1443833 h 4955196"/>
              <a:gd name="connsiteX29" fmla="*/ 6756540 w 7484014"/>
              <a:gd name="connsiteY29" fmla="*/ 1331227 h 4955196"/>
              <a:gd name="connsiteX30" fmla="*/ 6547946 w 7484014"/>
              <a:gd name="connsiteY30" fmla="*/ 1312159 h 4955196"/>
              <a:gd name="connsiteX31" fmla="*/ 5706697 w 7484014"/>
              <a:gd name="connsiteY31" fmla="*/ 552061 h 4955196"/>
              <a:gd name="connsiteX32" fmla="*/ 5232709 w 7484014"/>
              <a:gd name="connsiteY32" fmla="*/ 256278 h 4955196"/>
              <a:gd name="connsiteX33" fmla="*/ 4901857 w 7484014"/>
              <a:gd name="connsiteY33" fmla="*/ 86919 h 4955196"/>
              <a:gd name="connsiteX34" fmla="*/ 4599226 w 7484014"/>
              <a:gd name="connsiteY34" fmla="*/ 33023 h 4955196"/>
              <a:gd name="connsiteX35" fmla="*/ 4200824 w 7484014"/>
              <a:gd name="connsiteY35" fmla="*/ 0 h 4955196"/>
              <a:gd name="connsiteX36" fmla="*/ 3845056 w 7484014"/>
              <a:gd name="connsiteY36" fmla="*/ 176943 h 4955196"/>
              <a:gd name="connsiteX37" fmla="*/ 3684682 w 7484014"/>
              <a:gd name="connsiteY37" fmla="*/ 380312 h 4955196"/>
              <a:gd name="connsiteX38" fmla="*/ 3437258 w 7484014"/>
              <a:gd name="connsiteY38" fmla="*/ 526974 h 4955196"/>
              <a:gd name="connsiteX39" fmla="*/ 3372374 w 7484014"/>
              <a:gd name="connsiteY39" fmla="*/ 725566 h 4955196"/>
              <a:gd name="connsiteX40" fmla="*/ 3173233 w 7484014"/>
              <a:gd name="connsiteY40" fmla="*/ 871150 h 4955196"/>
              <a:gd name="connsiteX41" fmla="*/ 3114931 w 7484014"/>
              <a:gd name="connsiteY41" fmla="*/ 1070820 h 4955196"/>
              <a:gd name="connsiteX42" fmla="*/ 2958777 w 7484014"/>
              <a:gd name="connsiteY42" fmla="*/ 1222164 h 4955196"/>
              <a:gd name="connsiteX43" fmla="*/ 2883706 w 7484014"/>
              <a:gd name="connsiteY43" fmla="*/ 1561342 h 4955196"/>
              <a:gd name="connsiteX44" fmla="*/ 2534017 w 7484014"/>
              <a:gd name="connsiteY44" fmla="*/ 1816998 h 4955196"/>
              <a:gd name="connsiteX45" fmla="*/ 1832954 w 7484014"/>
              <a:gd name="connsiteY45" fmla="*/ 2218584 h 4955196"/>
              <a:gd name="connsiteX46" fmla="*/ 1342643 w 7484014"/>
              <a:gd name="connsiteY46" fmla="*/ 2300046 h 4955196"/>
              <a:gd name="connsiteX47" fmla="*/ 1051473 w 7484014"/>
              <a:gd name="connsiteY47" fmla="*/ 2230708 h 4955196"/>
              <a:gd name="connsiteX48" fmla="*/ 579566 w 7484014"/>
              <a:gd name="connsiteY48" fmla="*/ 2142978 h 4955196"/>
              <a:gd name="connsiteX49" fmla="*/ 862133 w 7484014"/>
              <a:gd name="connsiteY49" fmla="*/ 2314268 h 4955196"/>
              <a:gd name="connsiteX50" fmla="*/ 1516809 w 7484014"/>
              <a:gd name="connsiteY50" fmla="*/ 2561288 h 4955196"/>
              <a:gd name="connsiteX51" fmla="*/ 1374589 w 7484014"/>
              <a:gd name="connsiteY51" fmla="*/ 3087723 h 4955196"/>
              <a:gd name="connsiteX52" fmla="*/ 839854 w 7484014"/>
              <a:gd name="connsiteY52" fmla="*/ 3018997 h 4955196"/>
              <a:gd name="connsiteX53" fmla="*/ 418843 w 7484014"/>
              <a:gd name="connsiteY53" fmla="*/ 3121543 h 4955196"/>
              <a:gd name="connsiteX54" fmla="*/ 131868 w 7484014"/>
              <a:gd name="connsiteY54" fmla="*/ 3427573 h 4955196"/>
              <a:gd name="connsiteX55" fmla="*/ 31467 w 7484014"/>
              <a:gd name="connsiteY55" fmla="*/ 3793333 h 4955196"/>
              <a:gd name="connsiteX0" fmla="*/ 31467 w 7484014"/>
              <a:gd name="connsiteY0" fmla="*/ 3793333 h 4955196"/>
              <a:gd name="connsiteX1" fmla="*/ 0 w 7484014"/>
              <a:gd name="connsiteY1" fmla="*/ 4089138 h 4955196"/>
              <a:gd name="connsiteX2" fmla="*/ 134062 w 7484014"/>
              <a:gd name="connsiteY2" fmla="*/ 4368435 h 4955196"/>
              <a:gd name="connsiteX3" fmla="*/ 297901 w 7484014"/>
              <a:gd name="connsiteY3" fmla="*/ 4477389 h 4955196"/>
              <a:gd name="connsiteX4" fmla="*/ 425793 w 7484014"/>
              <a:gd name="connsiteY4" fmla="*/ 4549727 h 4955196"/>
              <a:gd name="connsiteX5" fmla="*/ 600475 w 7484014"/>
              <a:gd name="connsiteY5" fmla="*/ 4565696 h 4955196"/>
              <a:gd name="connsiteX6" fmla="*/ 814834 w 7484014"/>
              <a:gd name="connsiteY6" fmla="*/ 4755997 h 4955196"/>
              <a:gd name="connsiteX7" fmla="*/ 407993 w 7484014"/>
              <a:gd name="connsiteY7" fmla="*/ 4943138 h 4955196"/>
              <a:gd name="connsiteX8" fmla="*/ 1355220 w 7484014"/>
              <a:gd name="connsiteY8" fmla="*/ 4741047 h 4955196"/>
              <a:gd name="connsiteX9" fmla="*/ 1812855 w 7484014"/>
              <a:gd name="connsiteY9" fmla="*/ 4667027 h 4955196"/>
              <a:gd name="connsiteX10" fmla="*/ 2256776 w 7484014"/>
              <a:gd name="connsiteY10" fmla="*/ 4579575 h 4955196"/>
              <a:gd name="connsiteX11" fmla="*/ 2567483 w 7484014"/>
              <a:gd name="connsiteY11" fmla="*/ 4585947 h 4955196"/>
              <a:gd name="connsiteX12" fmla="*/ 2960727 w 7484014"/>
              <a:gd name="connsiteY12" fmla="*/ 4602382 h 4955196"/>
              <a:gd name="connsiteX13" fmla="*/ 3388707 w 7484014"/>
              <a:gd name="connsiteY13" fmla="*/ 4537028 h 4955196"/>
              <a:gd name="connsiteX14" fmla="*/ 3866826 w 7484014"/>
              <a:gd name="connsiteY14" fmla="*/ 4756476 h 4955196"/>
              <a:gd name="connsiteX15" fmla="*/ 4258275 w 7484014"/>
              <a:gd name="connsiteY15" fmla="*/ 4630110 h 4955196"/>
              <a:gd name="connsiteX16" fmla="*/ 4597519 w 7484014"/>
              <a:gd name="connsiteY16" fmla="*/ 4424529 h 4955196"/>
              <a:gd name="connsiteX17" fmla="*/ 4900464 w 7484014"/>
              <a:gd name="connsiteY17" fmla="*/ 4453687 h 4955196"/>
              <a:gd name="connsiteX18" fmla="*/ 5229672 w 7484014"/>
              <a:gd name="connsiteY18" fmla="*/ 4357960 h 4955196"/>
              <a:gd name="connsiteX19" fmla="*/ 5363215 w 7484014"/>
              <a:gd name="connsiteY19" fmla="*/ 4019539 h 4955196"/>
              <a:gd name="connsiteX20" fmla="*/ 5352460 w 7484014"/>
              <a:gd name="connsiteY20" fmla="*/ 3864037 h 4955196"/>
              <a:gd name="connsiteX21" fmla="*/ 5524290 w 7484014"/>
              <a:gd name="connsiteY21" fmla="*/ 3682616 h 4955196"/>
              <a:gd name="connsiteX22" fmla="*/ 5795633 w 7484014"/>
              <a:gd name="connsiteY22" fmla="*/ 3596941 h 4955196"/>
              <a:gd name="connsiteX23" fmla="*/ 5917370 w 7484014"/>
              <a:gd name="connsiteY23" fmla="*/ 3374124 h 4955196"/>
              <a:gd name="connsiteX24" fmla="*/ 6339898 w 7484014"/>
              <a:gd name="connsiteY24" fmla="*/ 2604662 h 4955196"/>
              <a:gd name="connsiteX25" fmla="*/ 6975058 w 7484014"/>
              <a:gd name="connsiteY25" fmla="*/ 2191735 h 4955196"/>
              <a:gd name="connsiteX26" fmla="*/ 7484014 w 7484014"/>
              <a:gd name="connsiteY26" fmla="*/ 1989618 h 4955196"/>
              <a:gd name="connsiteX27" fmla="*/ 7157014 w 7484014"/>
              <a:gd name="connsiteY27" fmla="*/ 1753713 h 4955196"/>
              <a:gd name="connsiteX28" fmla="*/ 6880835 w 7484014"/>
              <a:gd name="connsiteY28" fmla="*/ 1443833 h 4955196"/>
              <a:gd name="connsiteX29" fmla="*/ 6756540 w 7484014"/>
              <a:gd name="connsiteY29" fmla="*/ 1331227 h 4955196"/>
              <a:gd name="connsiteX30" fmla="*/ 6547946 w 7484014"/>
              <a:gd name="connsiteY30" fmla="*/ 1312159 h 4955196"/>
              <a:gd name="connsiteX31" fmla="*/ 5706697 w 7484014"/>
              <a:gd name="connsiteY31" fmla="*/ 552061 h 4955196"/>
              <a:gd name="connsiteX32" fmla="*/ 5232709 w 7484014"/>
              <a:gd name="connsiteY32" fmla="*/ 256278 h 4955196"/>
              <a:gd name="connsiteX33" fmla="*/ 4901857 w 7484014"/>
              <a:gd name="connsiteY33" fmla="*/ 86919 h 4955196"/>
              <a:gd name="connsiteX34" fmla="*/ 4599226 w 7484014"/>
              <a:gd name="connsiteY34" fmla="*/ 33023 h 4955196"/>
              <a:gd name="connsiteX35" fmla="*/ 4200824 w 7484014"/>
              <a:gd name="connsiteY35" fmla="*/ 0 h 4955196"/>
              <a:gd name="connsiteX36" fmla="*/ 3845056 w 7484014"/>
              <a:gd name="connsiteY36" fmla="*/ 176943 h 4955196"/>
              <a:gd name="connsiteX37" fmla="*/ 3684682 w 7484014"/>
              <a:gd name="connsiteY37" fmla="*/ 380312 h 4955196"/>
              <a:gd name="connsiteX38" fmla="*/ 3437258 w 7484014"/>
              <a:gd name="connsiteY38" fmla="*/ 526974 h 4955196"/>
              <a:gd name="connsiteX39" fmla="*/ 3372374 w 7484014"/>
              <a:gd name="connsiteY39" fmla="*/ 725566 h 4955196"/>
              <a:gd name="connsiteX40" fmla="*/ 3173233 w 7484014"/>
              <a:gd name="connsiteY40" fmla="*/ 871150 h 4955196"/>
              <a:gd name="connsiteX41" fmla="*/ 3114931 w 7484014"/>
              <a:gd name="connsiteY41" fmla="*/ 1070820 h 4955196"/>
              <a:gd name="connsiteX42" fmla="*/ 2958777 w 7484014"/>
              <a:gd name="connsiteY42" fmla="*/ 1222164 h 4955196"/>
              <a:gd name="connsiteX43" fmla="*/ 2883706 w 7484014"/>
              <a:gd name="connsiteY43" fmla="*/ 1561342 h 4955196"/>
              <a:gd name="connsiteX44" fmla="*/ 2534017 w 7484014"/>
              <a:gd name="connsiteY44" fmla="*/ 1816998 h 4955196"/>
              <a:gd name="connsiteX45" fmla="*/ 1832954 w 7484014"/>
              <a:gd name="connsiteY45" fmla="*/ 2218584 h 4955196"/>
              <a:gd name="connsiteX46" fmla="*/ 1342643 w 7484014"/>
              <a:gd name="connsiteY46" fmla="*/ 2300046 h 4955196"/>
              <a:gd name="connsiteX47" fmla="*/ 1051473 w 7484014"/>
              <a:gd name="connsiteY47" fmla="*/ 2230708 h 4955196"/>
              <a:gd name="connsiteX48" fmla="*/ 579566 w 7484014"/>
              <a:gd name="connsiteY48" fmla="*/ 2142978 h 4955196"/>
              <a:gd name="connsiteX49" fmla="*/ 862133 w 7484014"/>
              <a:gd name="connsiteY49" fmla="*/ 2314268 h 4955196"/>
              <a:gd name="connsiteX50" fmla="*/ 1516809 w 7484014"/>
              <a:gd name="connsiteY50" fmla="*/ 2561288 h 4955196"/>
              <a:gd name="connsiteX51" fmla="*/ 1374589 w 7484014"/>
              <a:gd name="connsiteY51" fmla="*/ 3087723 h 4955196"/>
              <a:gd name="connsiteX52" fmla="*/ 839854 w 7484014"/>
              <a:gd name="connsiteY52" fmla="*/ 3018997 h 4955196"/>
              <a:gd name="connsiteX53" fmla="*/ 418843 w 7484014"/>
              <a:gd name="connsiteY53" fmla="*/ 3121543 h 4955196"/>
              <a:gd name="connsiteX54" fmla="*/ 131868 w 7484014"/>
              <a:gd name="connsiteY54" fmla="*/ 3427573 h 4955196"/>
              <a:gd name="connsiteX55" fmla="*/ 31467 w 7484014"/>
              <a:gd name="connsiteY55" fmla="*/ 3793333 h 4955196"/>
              <a:gd name="connsiteX0" fmla="*/ 31467 w 7484014"/>
              <a:gd name="connsiteY0" fmla="*/ 3793333 h 4955196"/>
              <a:gd name="connsiteX1" fmla="*/ 0 w 7484014"/>
              <a:gd name="connsiteY1" fmla="*/ 4089138 h 4955196"/>
              <a:gd name="connsiteX2" fmla="*/ 159384 w 7484014"/>
              <a:gd name="connsiteY2" fmla="*/ 4354246 h 4955196"/>
              <a:gd name="connsiteX3" fmla="*/ 297901 w 7484014"/>
              <a:gd name="connsiteY3" fmla="*/ 4477389 h 4955196"/>
              <a:gd name="connsiteX4" fmla="*/ 425793 w 7484014"/>
              <a:gd name="connsiteY4" fmla="*/ 4549727 h 4955196"/>
              <a:gd name="connsiteX5" fmla="*/ 600475 w 7484014"/>
              <a:gd name="connsiteY5" fmla="*/ 4565696 h 4955196"/>
              <a:gd name="connsiteX6" fmla="*/ 814834 w 7484014"/>
              <a:gd name="connsiteY6" fmla="*/ 4755997 h 4955196"/>
              <a:gd name="connsiteX7" fmla="*/ 407993 w 7484014"/>
              <a:gd name="connsiteY7" fmla="*/ 4943138 h 4955196"/>
              <a:gd name="connsiteX8" fmla="*/ 1355220 w 7484014"/>
              <a:gd name="connsiteY8" fmla="*/ 4741047 h 4955196"/>
              <a:gd name="connsiteX9" fmla="*/ 1812855 w 7484014"/>
              <a:gd name="connsiteY9" fmla="*/ 4667027 h 4955196"/>
              <a:gd name="connsiteX10" fmla="*/ 2256776 w 7484014"/>
              <a:gd name="connsiteY10" fmla="*/ 4579575 h 4955196"/>
              <a:gd name="connsiteX11" fmla="*/ 2567483 w 7484014"/>
              <a:gd name="connsiteY11" fmla="*/ 4585947 h 4955196"/>
              <a:gd name="connsiteX12" fmla="*/ 2960727 w 7484014"/>
              <a:gd name="connsiteY12" fmla="*/ 4602382 h 4955196"/>
              <a:gd name="connsiteX13" fmla="*/ 3388707 w 7484014"/>
              <a:gd name="connsiteY13" fmla="*/ 4537028 h 4955196"/>
              <a:gd name="connsiteX14" fmla="*/ 3866826 w 7484014"/>
              <a:gd name="connsiteY14" fmla="*/ 4756476 h 4955196"/>
              <a:gd name="connsiteX15" fmla="*/ 4258275 w 7484014"/>
              <a:gd name="connsiteY15" fmla="*/ 4630110 h 4955196"/>
              <a:gd name="connsiteX16" fmla="*/ 4597519 w 7484014"/>
              <a:gd name="connsiteY16" fmla="*/ 4424529 h 4955196"/>
              <a:gd name="connsiteX17" fmla="*/ 4900464 w 7484014"/>
              <a:gd name="connsiteY17" fmla="*/ 4453687 h 4955196"/>
              <a:gd name="connsiteX18" fmla="*/ 5229672 w 7484014"/>
              <a:gd name="connsiteY18" fmla="*/ 4357960 h 4955196"/>
              <a:gd name="connsiteX19" fmla="*/ 5363215 w 7484014"/>
              <a:gd name="connsiteY19" fmla="*/ 4019539 h 4955196"/>
              <a:gd name="connsiteX20" fmla="*/ 5352460 w 7484014"/>
              <a:gd name="connsiteY20" fmla="*/ 3864037 h 4955196"/>
              <a:gd name="connsiteX21" fmla="*/ 5524290 w 7484014"/>
              <a:gd name="connsiteY21" fmla="*/ 3682616 h 4955196"/>
              <a:gd name="connsiteX22" fmla="*/ 5795633 w 7484014"/>
              <a:gd name="connsiteY22" fmla="*/ 3596941 h 4955196"/>
              <a:gd name="connsiteX23" fmla="*/ 5917370 w 7484014"/>
              <a:gd name="connsiteY23" fmla="*/ 3374124 h 4955196"/>
              <a:gd name="connsiteX24" fmla="*/ 6339898 w 7484014"/>
              <a:gd name="connsiteY24" fmla="*/ 2604662 h 4955196"/>
              <a:gd name="connsiteX25" fmla="*/ 6975058 w 7484014"/>
              <a:gd name="connsiteY25" fmla="*/ 2191735 h 4955196"/>
              <a:gd name="connsiteX26" fmla="*/ 7484014 w 7484014"/>
              <a:gd name="connsiteY26" fmla="*/ 1989618 h 4955196"/>
              <a:gd name="connsiteX27" fmla="*/ 7157014 w 7484014"/>
              <a:gd name="connsiteY27" fmla="*/ 1753713 h 4955196"/>
              <a:gd name="connsiteX28" fmla="*/ 6880835 w 7484014"/>
              <a:gd name="connsiteY28" fmla="*/ 1443833 h 4955196"/>
              <a:gd name="connsiteX29" fmla="*/ 6756540 w 7484014"/>
              <a:gd name="connsiteY29" fmla="*/ 1331227 h 4955196"/>
              <a:gd name="connsiteX30" fmla="*/ 6547946 w 7484014"/>
              <a:gd name="connsiteY30" fmla="*/ 1312159 h 4955196"/>
              <a:gd name="connsiteX31" fmla="*/ 5706697 w 7484014"/>
              <a:gd name="connsiteY31" fmla="*/ 552061 h 4955196"/>
              <a:gd name="connsiteX32" fmla="*/ 5232709 w 7484014"/>
              <a:gd name="connsiteY32" fmla="*/ 256278 h 4955196"/>
              <a:gd name="connsiteX33" fmla="*/ 4901857 w 7484014"/>
              <a:gd name="connsiteY33" fmla="*/ 86919 h 4955196"/>
              <a:gd name="connsiteX34" fmla="*/ 4599226 w 7484014"/>
              <a:gd name="connsiteY34" fmla="*/ 33023 h 4955196"/>
              <a:gd name="connsiteX35" fmla="*/ 4200824 w 7484014"/>
              <a:gd name="connsiteY35" fmla="*/ 0 h 4955196"/>
              <a:gd name="connsiteX36" fmla="*/ 3845056 w 7484014"/>
              <a:gd name="connsiteY36" fmla="*/ 176943 h 4955196"/>
              <a:gd name="connsiteX37" fmla="*/ 3684682 w 7484014"/>
              <a:gd name="connsiteY37" fmla="*/ 380312 h 4955196"/>
              <a:gd name="connsiteX38" fmla="*/ 3437258 w 7484014"/>
              <a:gd name="connsiteY38" fmla="*/ 526974 h 4955196"/>
              <a:gd name="connsiteX39" fmla="*/ 3372374 w 7484014"/>
              <a:gd name="connsiteY39" fmla="*/ 725566 h 4955196"/>
              <a:gd name="connsiteX40" fmla="*/ 3173233 w 7484014"/>
              <a:gd name="connsiteY40" fmla="*/ 871150 h 4955196"/>
              <a:gd name="connsiteX41" fmla="*/ 3114931 w 7484014"/>
              <a:gd name="connsiteY41" fmla="*/ 1070820 h 4955196"/>
              <a:gd name="connsiteX42" fmla="*/ 2958777 w 7484014"/>
              <a:gd name="connsiteY42" fmla="*/ 1222164 h 4955196"/>
              <a:gd name="connsiteX43" fmla="*/ 2883706 w 7484014"/>
              <a:gd name="connsiteY43" fmla="*/ 1561342 h 4955196"/>
              <a:gd name="connsiteX44" fmla="*/ 2534017 w 7484014"/>
              <a:gd name="connsiteY44" fmla="*/ 1816998 h 4955196"/>
              <a:gd name="connsiteX45" fmla="*/ 1832954 w 7484014"/>
              <a:gd name="connsiteY45" fmla="*/ 2218584 h 4955196"/>
              <a:gd name="connsiteX46" fmla="*/ 1342643 w 7484014"/>
              <a:gd name="connsiteY46" fmla="*/ 2300046 h 4955196"/>
              <a:gd name="connsiteX47" fmla="*/ 1051473 w 7484014"/>
              <a:gd name="connsiteY47" fmla="*/ 2230708 h 4955196"/>
              <a:gd name="connsiteX48" fmla="*/ 579566 w 7484014"/>
              <a:gd name="connsiteY48" fmla="*/ 2142978 h 4955196"/>
              <a:gd name="connsiteX49" fmla="*/ 862133 w 7484014"/>
              <a:gd name="connsiteY49" fmla="*/ 2314268 h 4955196"/>
              <a:gd name="connsiteX50" fmla="*/ 1516809 w 7484014"/>
              <a:gd name="connsiteY50" fmla="*/ 2561288 h 4955196"/>
              <a:gd name="connsiteX51" fmla="*/ 1374589 w 7484014"/>
              <a:gd name="connsiteY51" fmla="*/ 3087723 h 4955196"/>
              <a:gd name="connsiteX52" fmla="*/ 839854 w 7484014"/>
              <a:gd name="connsiteY52" fmla="*/ 3018997 h 4955196"/>
              <a:gd name="connsiteX53" fmla="*/ 418843 w 7484014"/>
              <a:gd name="connsiteY53" fmla="*/ 3121543 h 4955196"/>
              <a:gd name="connsiteX54" fmla="*/ 131868 w 7484014"/>
              <a:gd name="connsiteY54" fmla="*/ 3427573 h 4955196"/>
              <a:gd name="connsiteX55" fmla="*/ 31467 w 7484014"/>
              <a:gd name="connsiteY55" fmla="*/ 3793333 h 4955196"/>
              <a:gd name="connsiteX0" fmla="*/ 12475 w 7465022"/>
              <a:gd name="connsiteY0" fmla="*/ 3793333 h 4955196"/>
              <a:gd name="connsiteX1" fmla="*/ 0 w 7465022"/>
              <a:gd name="connsiteY1" fmla="*/ 4089138 h 4955196"/>
              <a:gd name="connsiteX2" fmla="*/ 140392 w 7465022"/>
              <a:gd name="connsiteY2" fmla="*/ 4354246 h 4955196"/>
              <a:gd name="connsiteX3" fmla="*/ 278909 w 7465022"/>
              <a:gd name="connsiteY3" fmla="*/ 4477389 h 4955196"/>
              <a:gd name="connsiteX4" fmla="*/ 406801 w 7465022"/>
              <a:gd name="connsiteY4" fmla="*/ 4549727 h 4955196"/>
              <a:gd name="connsiteX5" fmla="*/ 581483 w 7465022"/>
              <a:gd name="connsiteY5" fmla="*/ 4565696 h 4955196"/>
              <a:gd name="connsiteX6" fmla="*/ 795842 w 7465022"/>
              <a:gd name="connsiteY6" fmla="*/ 4755997 h 4955196"/>
              <a:gd name="connsiteX7" fmla="*/ 389001 w 7465022"/>
              <a:gd name="connsiteY7" fmla="*/ 4943138 h 4955196"/>
              <a:gd name="connsiteX8" fmla="*/ 1336228 w 7465022"/>
              <a:gd name="connsiteY8" fmla="*/ 4741047 h 4955196"/>
              <a:gd name="connsiteX9" fmla="*/ 1793863 w 7465022"/>
              <a:gd name="connsiteY9" fmla="*/ 4667027 h 4955196"/>
              <a:gd name="connsiteX10" fmla="*/ 2237784 w 7465022"/>
              <a:gd name="connsiteY10" fmla="*/ 4579575 h 4955196"/>
              <a:gd name="connsiteX11" fmla="*/ 2548491 w 7465022"/>
              <a:gd name="connsiteY11" fmla="*/ 4585947 h 4955196"/>
              <a:gd name="connsiteX12" fmla="*/ 2941735 w 7465022"/>
              <a:gd name="connsiteY12" fmla="*/ 4602382 h 4955196"/>
              <a:gd name="connsiteX13" fmla="*/ 3369715 w 7465022"/>
              <a:gd name="connsiteY13" fmla="*/ 4537028 h 4955196"/>
              <a:gd name="connsiteX14" fmla="*/ 3847834 w 7465022"/>
              <a:gd name="connsiteY14" fmla="*/ 4756476 h 4955196"/>
              <a:gd name="connsiteX15" fmla="*/ 4239283 w 7465022"/>
              <a:gd name="connsiteY15" fmla="*/ 4630110 h 4955196"/>
              <a:gd name="connsiteX16" fmla="*/ 4578527 w 7465022"/>
              <a:gd name="connsiteY16" fmla="*/ 4424529 h 4955196"/>
              <a:gd name="connsiteX17" fmla="*/ 4881472 w 7465022"/>
              <a:gd name="connsiteY17" fmla="*/ 4453687 h 4955196"/>
              <a:gd name="connsiteX18" fmla="*/ 5210680 w 7465022"/>
              <a:gd name="connsiteY18" fmla="*/ 4357960 h 4955196"/>
              <a:gd name="connsiteX19" fmla="*/ 5344223 w 7465022"/>
              <a:gd name="connsiteY19" fmla="*/ 4019539 h 4955196"/>
              <a:gd name="connsiteX20" fmla="*/ 5333468 w 7465022"/>
              <a:gd name="connsiteY20" fmla="*/ 3864037 h 4955196"/>
              <a:gd name="connsiteX21" fmla="*/ 5505298 w 7465022"/>
              <a:gd name="connsiteY21" fmla="*/ 3682616 h 4955196"/>
              <a:gd name="connsiteX22" fmla="*/ 5776641 w 7465022"/>
              <a:gd name="connsiteY22" fmla="*/ 3596941 h 4955196"/>
              <a:gd name="connsiteX23" fmla="*/ 5898378 w 7465022"/>
              <a:gd name="connsiteY23" fmla="*/ 3374124 h 4955196"/>
              <a:gd name="connsiteX24" fmla="*/ 6320906 w 7465022"/>
              <a:gd name="connsiteY24" fmla="*/ 2604662 h 4955196"/>
              <a:gd name="connsiteX25" fmla="*/ 6956066 w 7465022"/>
              <a:gd name="connsiteY25" fmla="*/ 2191735 h 4955196"/>
              <a:gd name="connsiteX26" fmla="*/ 7465022 w 7465022"/>
              <a:gd name="connsiteY26" fmla="*/ 1989618 h 4955196"/>
              <a:gd name="connsiteX27" fmla="*/ 7138022 w 7465022"/>
              <a:gd name="connsiteY27" fmla="*/ 1753713 h 4955196"/>
              <a:gd name="connsiteX28" fmla="*/ 6861843 w 7465022"/>
              <a:gd name="connsiteY28" fmla="*/ 1443833 h 4955196"/>
              <a:gd name="connsiteX29" fmla="*/ 6737548 w 7465022"/>
              <a:gd name="connsiteY29" fmla="*/ 1331227 h 4955196"/>
              <a:gd name="connsiteX30" fmla="*/ 6528954 w 7465022"/>
              <a:gd name="connsiteY30" fmla="*/ 1312159 h 4955196"/>
              <a:gd name="connsiteX31" fmla="*/ 5687705 w 7465022"/>
              <a:gd name="connsiteY31" fmla="*/ 552061 h 4955196"/>
              <a:gd name="connsiteX32" fmla="*/ 5213717 w 7465022"/>
              <a:gd name="connsiteY32" fmla="*/ 256278 h 4955196"/>
              <a:gd name="connsiteX33" fmla="*/ 4882865 w 7465022"/>
              <a:gd name="connsiteY33" fmla="*/ 86919 h 4955196"/>
              <a:gd name="connsiteX34" fmla="*/ 4580234 w 7465022"/>
              <a:gd name="connsiteY34" fmla="*/ 33023 h 4955196"/>
              <a:gd name="connsiteX35" fmla="*/ 4181832 w 7465022"/>
              <a:gd name="connsiteY35" fmla="*/ 0 h 4955196"/>
              <a:gd name="connsiteX36" fmla="*/ 3826064 w 7465022"/>
              <a:gd name="connsiteY36" fmla="*/ 176943 h 4955196"/>
              <a:gd name="connsiteX37" fmla="*/ 3665690 w 7465022"/>
              <a:gd name="connsiteY37" fmla="*/ 380312 h 4955196"/>
              <a:gd name="connsiteX38" fmla="*/ 3418266 w 7465022"/>
              <a:gd name="connsiteY38" fmla="*/ 526974 h 4955196"/>
              <a:gd name="connsiteX39" fmla="*/ 3353382 w 7465022"/>
              <a:gd name="connsiteY39" fmla="*/ 725566 h 4955196"/>
              <a:gd name="connsiteX40" fmla="*/ 3154241 w 7465022"/>
              <a:gd name="connsiteY40" fmla="*/ 871150 h 4955196"/>
              <a:gd name="connsiteX41" fmla="*/ 3095939 w 7465022"/>
              <a:gd name="connsiteY41" fmla="*/ 1070820 h 4955196"/>
              <a:gd name="connsiteX42" fmla="*/ 2939785 w 7465022"/>
              <a:gd name="connsiteY42" fmla="*/ 1222164 h 4955196"/>
              <a:gd name="connsiteX43" fmla="*/ 2864714 w 7465022"/>
              <a:gd name="connsiteY43" fmla="*/ 1561342 h 4955196"/>
              <a:gd name="connsiteX44" fmla="*/ 2515025 w 7465022"/>
              <a:gd name="connsiteY44" fmla="*/ 1816998 h 4955196"/>
              <a:gd name="connsiteX45" fmla="*/ 1813962 w 7465022"/>
              <a:gd name="connsiteY45" fmla="*/ 2218584 h 4955196"/>
              <a:gd name="connsiteX46" fmla="*/ 1323651 w 7465022"/>
              <a:gd name="connsiteY46" fmla="*/ 2300046 h 4955196"/>
              <a:gd name="connsiteX47" fmla="*/ 1032481 w 7465022"/>
              <a:gd name="connsiteY47" fmla="*/ 2230708 h 4955196"/>
              <a:gd name="connsiteX48" fmla="*/ 560574 w 7465022"/>
              <a:gd name="connsiteY48" fmla="*/ 2142978 h 4955196"/>
              <a:gd name="connsiteX49" fmla="*/ 843141 w 7465022"/>
              <a:gd name="connsiteY49" fmla="*/ 2314268 h 4955196"/>
              <a:gd name="connsiteX50" fmla="*/ 1497817 w 7465022"/>
              <a:gd name="connsiteY50" fmla="*/ 2561288 h 4955196"/>
              <a:gd name="connsiteX51" fmla="*/ 1355597 w 7465022"/>
              <a:gd name="connsiteY51" fmla="*/ 3087723 h 4955196"/>
              <a:gd name="connsiteX52" fmla="*/ 820862 w 7465022"/>
              <a:gd name="connsiteY52" fmla="*/ 3018997 h 4955196"/>
              <a:gd name="connsiteX53" fmla="*/ 399851 w 7465022"/>
              <a:gd name="connsiteY53" fmla="*/ 3121543 h 4955196"/>
              <a:gd name="connsiteX54" fmla="*/ 112876 w 7465022"/>
              <a:gd name="connsiteY54" fmla="*/ 3427573 h 4955196"/>
              <a:gd name="connsiteX55" fmla="*/ 12475 w 7465022"/>
              <a:gd name="connsiteY55" fmla="*/ 3793333 h 4955196"/>
              <a:gd name="connsiteX0" fmla="*/ 31466 w 7465022"/>
              <a:gd name="connsiteY0" fmla="*/ 3793333 h 4955196"/>
              <a:gd name="connsiteX1" fmla="*/ 0 w 7465022"/>
              <a:gd name="connsiteY1" fmla="*/ 4089138 h 4955196"/>
              <a:gd name="connsiteX2" fmla="*/ 140392 w 7465022"/>
              <a:gd name="connsiteY2" fmla="*/ 4354246 h 4955196"/>
              <a:gd name="connsiteX3" fmla="*/ 278909 w 7465022"/>
              <a:gd name="connsiteY3" fmla="*/ 4477389 h 4955196"/>
              <a:gd name="connsiteX4" fmla="*/ 406801 w 7465022"/>
              <a:gd name="connsiteY4" fmla="*/ 4549727 h 4955196"/>
              <a:gd name="connsiteX5" fmla="*/ 581483 w 7465022"/>
              <a:gd name="connsiteY5" fmla="*/ 4565696 h 4955196"/>
              <a:gd name="connsiteX6" fmla="*/ 795842 w 7465022"/>
              <a:gd name="connsiteY6" fmla="*/ 4755997 h 4955196"/>
              <a:gd name="connsiteX7" fmla="*/ 389001 w 7465022"/>
              <a:gd name="connsiteY7" fmla="*/ 4943138 h 4955196"/>
              <a:gd name="connsiteX8" fmla="*/ 1336228 w 7465022"/>
              <a:gd name="connsiteY8" fmla="*/ 4741047 h 4955196"/>
              <a:gd name="connsiteX9" fmla="*/ 1793863 w 7465022"/>
              <a:gd name="connsiteY9" fmla="*/ 4667027 h 4955196"/>
              <a:gd name="connsiteX10" fmla="*/ 2237784 w 7465022"/>
              <a:gd name="connsiteY10" fmla="*/ 4579575 h 4955196"/>
              <a:gd name="connsiteX11" fmla="*/ 2548491 w 7465022"/>
              <a:gd name="connsiteY11" fmla="*/ 4585947 h 4955196"/>
              <a:gd name="connsiteX12" fmla="*/ 2941735 w 7465022"/>
              <a:gd name="connsiteY12" fmla="*/ 4602382 h 4955196"/>
              <a:gd name="connsiteX13" fmla="*/ 3369715 w 7465022"/>
              <a:gd name="connsiteY13" fmla="*/ 4537028 h 4955196"/>
              <a:gd name="connsiteX14" fmla="*/ 3847834 w 7465022"/>
              <a:gd name="connsiteY14" fmla="*/ 4756476 h 4955196"/>
              <a:gd name="connsiteX15" fmla="*/ 4239283 w 7465022"/>
              <a:gd name="connsiteY15" fmla="*/ 4630110 h 4955196"/>
              <a:gd name="connsiteX16" fmla="*/ 4578527 w 7465022"/>
              <a:gd name="connsiteY16" fmla="*/ 4424529 h 4955196"/>
              <a:gd name="connsiteX17" fmla="*/ 4881472 w 7465022"/>
              <a:gd name="connsiteY17" fmla="*/ 4453687 h 4955196"/>
              <a:gd name="connsiteX18" fmla="*/ 5210680 w 7465022"/>
              <a:gd name="connsiteY18" fmla="*/ 4357960 h 4955196"/>
              <a:gd name="connsiteX19" fmla="*/ 5344223 w 7465022"/>
              <a:gd name="connsiteY19" fmla="*/ 4019539 h 4955196"/>
              <a:gd name="connsiteX20" fmla="*/ 5333468 w 7465022"/>
              <a:gd name="connsiteY20" fmla="*/ 3864037 h 4955196"/>
              <a:gd name="connsiteX21" fmla="*/ 5505298 w 7465022"/>
              <a:gd name="connsiteY21" fmla="*/ 3682616 h 4955196"/>
              <a:gd name="connsiteX22" fmla="*/ 5776641 w 7465022"/>
              <a:gd name="connsiteY22" fmla="*/ 3596941 h 4955196"/>
              <a:gd name="connsiteX23" fmla="*/ 5898378 w 7465022"/>
              <a:gd name="connsiteY23" fmla="*/ 3374124 h 4955196"/>
              <a:gd name="connsiteX24" fmla="*/ 6320906 w 7465022"/>
              <a:gd name="connsiteY24" fmla="*/ 2604662 h 4955196"/>
              <a:gd name="connsiteX25" fmla="*/ 6956066 w 7465022"/>
              <a:gd name="connsiteY25" fmla="*/ 2191735 h 4955196"/>
              <a:gd name="connsiteX26" fmla="*/ 7465022 w 7465022"/>
              <a:gd name="connsiteY26" fmla="*/ 1989618 h 4955196"/>
              <a:gd name="connsiteX27" fmla="*/ 7138022 w 7465022"/>
              <a:gd name="connsiteY27" fmla="*/ 1753713 h 4955196"/>
              <a:gd name="connsiteX28" fmla="*/ 6861843 w 7465022"/>
              <a:gd name="connsiteY28" fmla="*/ 1443833 h 4955196"/>
              <a:gd name="connsiteX29" fmla="*/ 6737548 w 7465022"/>
              <a:gd name="connsiteY29" fmla="*/ 1331227 h 4955196"/>
              <a:gd name="connsiteX30" fmla="*/ 6528954 w 7465022"/>
              <a:gd name="connsiteY30" fmla="*/ 1312159 h 4955196"/>
              <a:gd name="connsiteX31" fmla="*/ 5687705 w 7465022"/>
              <a:gd name="connsiteY31" fmla="*/ 552061 h 4955196"/>
              <a:gd name="connsiteX32" fmla="*/ 5213717 w 7465022"/>
              <a:gd name="connsiteY32" fmla="*/ 256278 h 4955196"/>
              <a:gd name="connsiteX33" fmla="*/ 4882865 w 7465022"/>
              <a:gd name="connsiteY33" fmla="*/ 86919 h 4955196"/>
              <a:gd name="connsiteX34" fmla="*/ 4580234 w 7465022"/>
              <a:gd name="connsiteY34" fmla="*/ 33023 h 4955196"/>
              <a:gd name="connsiteX35" fmla="*/ 4181832 w 7465022"/>
              <a:gd name="connsiteY35" fmla="*/ 0 h 4955196"/>
              <a:gd name="connsiteX36" fmla="*/ 3826064 w 7465022"/>
              <a:gd name="connsiteY36" fmla="*/ 176943 h 4955196"/>
              <a:gd name="connsiteX37" fmla="*/ 3665690 w 7465022"/>
              <a:gd name="connsiteY37" fmla="*/ 380312 h 4955196"/>
              <a:gd name="connsiteX38" fmla="*/ 3418266 w 7465022"/>
              <a:gd name="connsiteY38" fmla="*/ 526974 h 4955196"/>
              <a:gd name="connsiteX39" fmla="*/ 3353382 w 7465022"/>
              <a:gd name="connsiteY39" fmla="*/ 725566 h 4955196"/>
              <a:gd name="connsiteX40" fmla="*/ 3154241 w 7465022"/>
              <a:gd name="connsiteY40" fmla="*/ 871150 h 4955196"/>
              <a:gd name="connsiteX41" fmla="*/ 3095939 w 7465022"/>
              <a:gd name="connsiteY41" fmla="*/ 1070820 h 4955196"/>
              <a:gd name="connsiteX42" fmla="*/ 2939785 w 7465022"/>
              <a:gd name="connsiteY42" fmla="*/ 1222164 h 4955196"/>
              <a:gd name="connsiteX43" fmla="*/ 2864714 w 7465022"/>
              <a:gd name="connsiteY43" fmla="*/ 1561342 h 4955196"/>
              <a:gd name="connsiteX44" fmla="*/ 2515025 w 7465022"/>
              <a:gd name="connsiteY44" fmla="*/ 1816998 h 4955196"/>
              <a:gd name="connsiteX45" fmla="*/ 1813962 w 7465022"/>
              <a:gd name="connsiteY45" fmla="*/ 2218584 h 4955196"/>
              <a:gd name="connsiteX46" fmla="*/ 1323651 w 7465022"/>
              <a:gd name="connsiteY46" fmla="*/ 2300046 h 4955196"/>
              <a:gd name="connsiteX47" fmla="*/ 1032481 w 7465022"/>
              <a:gd name="connsiteY47" fmla="*/ 2230708 h 4955196"/>
              <a:gd name="connsiteX48" fmla="*/ 560574 w 7465022"/>
              <a:gd name="connsiteY48" fmla="*/ 2142978 h 4955196"/>
              <a:gd name="connsiteX49" fmla="*/ 843141 w 7465022"/>
              <a:gd name="connsiteY49" fmla="*/ 2314268 h 4955196"/>
              <a:gd name="connsiteX50" fmla="*/ 1497817 w 7465022"/>
              <a:gd name="connsiteY50" fmla="*/ 2561288 h 4955196"/>
              <a:gd name="connsiteX51" fmla="*/ 1355597 w 7465022"/>
              <a:gd name="connsiteY51" fmla="*/ 3087723 h 4955196"/>
              <a:gd name="connsiteX52" fmla="*/ 820862 w 7465022"/>
              <a:gd name="connsiteY52" fmla="*/ 3018997 h 4955196"/>
              <a:gd name="connsiteX53" fmla="*/ 399851 w 7465022"/>
              <a:gd name="connsiteY53" fmla="*/ 3121543 h 4955196"/>
              <a:gd name="connsiteX54" fmla="*/ 112876 w 7465022"/>
              <a:gd name="connsiteY54" fmla="*/ 3427573 h 4955196"/>
              <a:gd name="connsiteX55" fmla="*/ 31466 w 7465022"/>
              <a:gd name="connsiteY55" fmla="*/ 3793333 h 4955196"/>
              <a:gd name="connsiteX0" fmla="*/ 31466 w 7465022"/>
              <a:gd name="connsiteY0" fmla="*/ 3793333 h 4955196"/>
              <a:gd name="connsiteX1" fmla="*/ 0 w 7465022"/>
              <a:gd name="connsiteY1" fmla="*/ 4089138 h 4955196"/>
              <a:gd name="connsiteX2" fmla="*/ 140392 w 7465022"/>
              <a:gd name="connsiteY2" fmla="*/ 4354246 h 4955196"/>
              <a:gd name="connsiteX3" fmla="*/ 278909 w 7465022"/>
              <a:gd name="connsiteY3" fmla="*/ 4477389 h 4955196"/>
              <a:gd name="connsiteX4" fmla="*/ 406801 w 7465022"/>
              <a:gd name="connsiteY4" fmla="*/ 4549727 h 4955196"/>
              <a:gd name="connsiteX5" fmla="*/ 581483 w 7465022"/>
              <a:gd name="connsiteY5" fmla="*/ 4565696 h 4955196"/>
              <a:gd name="connsiteX6" fmla="*/ 795842 w 7465022"/>
              <a:gd name="connsiteY6" fmla="*/ 4755997 h 4955196"/>
              <a:gd name="connsiteX7" fmla="*/ 389001 w 7465022"/>
              <a:gd name="connsiteY7" fmla="*/ 4943138 h 4955196"/>
              <a:gd name="connsiteX8" fmla="*/ 1336228 w 7465022"/>
              <a:gd name="connsiteY8" fmla="*/ 4741047 h 4955196"/>
              <a:gd name="connsiteX9" fmla="*/ 1793863 w 7465022"/>
              <a:gd name="connsiteY9" fmla="*/ 4667027 h 4955196"/>
              <a:gd name="connsiteX10" fmla="*/ 2237784 w 7465022"/>
              <a:gd name="connsiteY10" fmla="*/ 4579575 h 4955196"/>
              <a:gd name="connsiteX11" fmla="*/ 2548491 w 7465022"/>
              <a:gd name="connsiteY11" fmla="*/ 4585947 h 4955196"/>
              <a:gd name="connsiteX12" fmla="*/ 2941735 w 7465022"/>
              <a:gd name="connsiteY12" fmla="*/ 4602382 h 4955196"/>
              <a:gd name="connsiteX13" fmla="*/ 3369715 w 7465022"/>
              <a:gd name="connsiteY13" fmla="*/ 4537028 h 4955196"/>
              <a:gd name="connsiteX14" fmla="*/ 3847834 w 7465022"/>
              <a:gd name="connsiteY14" fmla="*/ 4756476 h 4955196"/>
              <a:gd name="connsiteX15" fmla="*/ 4239283 w 7465022"/>
              <a:gd name="connsiteY15" fmla="*/ 4630110 h 4955196"/>
              <a:gd name="connsiteX16" fmla="*/ 4578527 w 7465022"/>
              <a:gd name="connsiteY16" fmla="*/ 4424529 h 4955196"/>
              <a:gd name="connsiteX17" fmla="*/ 4881472 w 7465022"/>
              <a:gd name="connsiteY17" fmla="*/ 4453687 h 4955196"/>
              <a:gd name="connsiteX18" fmla="*/ 5210680 w 7465022"/>
              <a:gd name="connsiteY18" fmla="*/ 4357960 h 4955196"/>
              <a:gd name="connsiteX19" fmla="*/ 5344223 w 7465022"/>
              <a:gd name="connsiteY19" fmla="*/ 4019539 h 4955196"/>
              <a:gd name="connsiteX20" fmla="*/ 5333468 w 7465022"/>
              <a:gd name="connsiteY20" fmla="*/ 3864037 h 4955196"/>
              <a:gd name="connsiteX21" fmla="*/ 5505298 w 7465022"/>
              <a:gd name="connsiteY21" fmla="*/ 3682616 h 4955196"/>
              <a:gd name="connsiteX22" fmla="*/ 5776641 w 7465022"/>
              <a:gd name="connsiteY22" fmla="*/ 3596941 h 4955196"/>
              <a:gd name="connsiteX23" fmla="*/ 5898378 w 7465022"/>
              <a:gd name="connsiteY23" fmla="*/ 3374124 h 4955196"/>
              <a:gd name="connsiteX24" fmla="*/ 6320906 w 7465022"/>
              <a:gd name="connsiteY24" fmla="*/ 2604662 h 4955196"/>
              <a:gd name="connsiteX25" fmla="*/ 6956066 w 7465022"/>
              <a:gd name="connsiteY25" fmla="*/ 2191735 h 4955196"/>
              <a:gd name="connsiteX26" fmla="*/ 7465022 w 7465022"/>
              <a:gd name="connsiteY26" fmla="*/ 1989618 h 4955196"/>
              <a:gd name="connsiteX27" fmla="*/ 7138022 w 7465022"/>
              <a:gd name="connsiteY27" fmla="*/ 1753713 h 4955196"/>
              <a:gd name="connsiteX28" fmla="*/ 6861843 w 7465022"/>
              <a:gd name="connsiteY28" fmla="*/ 1443833 h 4955196"/>
              <a:gd name="connsiteX29" fmla="*/ 6737548 w 7465022"/>
              <a:gd name="connsiteY29" fmla="*/ 1331227 h 4955196"/>
              <a:gd name="connsiteX30" fmla="*/ 6528954 w 7465022"/>
              <a:gd name="connsiteY30" fmla="*/ 1312159 h 4955196"/>
              <a:gd name="connsiteX31" fmla="*/ 5687705 w 7465022"/>
              <a:gd name="connsiteY31" fmla="*/ 552061 h 4955196"/>
              <a:gd name="connsiteX32" fmla="*/ 5213717 w 7465022"/>
              <a:gd name="connsiteY32" fmla="*/ 256278 h 4955196"/>
              <a:gd name="connsiteX33" fmla="*/ 4882865 w 7465022"/>
              <a:gd name="connsiteY33" fmla="*/ 86919 h 4955196"/>
              <a:gd name="connsiteX34" fmla="*/ 4580234 w 7465022"/>
              <a:gd name="connsiteY34" fmla="*/ 33023 h 4955196"/>
              <a:gd name="connsiteX35" fmla="*/ 4181832 w 7465022"/>
              <a:gd name="connsiteY35" fmla="*/ 0 h 4955196"/>
              <a:gd name="connsiteX36" fmla="*/ 3826064 w 7465022"/>
              <a:gd name="connsiteY36" fmla="*/ 176943 h 4955196"/>
              <a:gd name="connsiteX37" fmla="*/ 3665690 w 7465022"/>
              <a:gd name="connsiteY37" fmla="*/ 380312 h 4955196"/>
              <a:gd name="connsiteX38" fmla="*/ 3418266 w 7465022"/>
              <a:gd name="connsiteY38" fmla="*/ 526974 h 4955196"/>
              <a:gd name="connsiteX39" fmla="*/ 3353382 w 7465022"/>
              <a:gd name="connsiteY39" fmla="*/ 725566 h 4955196"/>
              <a:gd name="connsiteX40" fmla="*/ 3154241 w 7465022"/>
              <a:gd name="connsiteY40" fmla="*/ 871150 h 4955196"/>
              <a:gd name="connsiteX41" fmla="*/ 3095939 w 7465022"/>
              <a:gd name="connsiteY41" fmla="*/ 1070820 h 4955196"/>
              <a:gd name="connsiteX42" fmla="*/ 2939785 w 7465022"/>
              <a:gd name="connsiteY42" fmla="*/ 1222164 h 4955196"/>
              <a:gd name="connsiteX43" fmla="*/ 2864714 w 7465022"/>
              <a:gd name="connsiteY43" fmla="*/ 1561342 h 4955196"/>
              <a:gd name="connsiteX44" fmla="*/ 2515025 w 7465022"/>
              <a:gd name="connsiteY44" fmla="*/ 1816998 h 4955196"/>
              <a:gd name="connsiteX45" fmla="*/ 1813962 w 7465022"/>
              <a:gd name="connsiteY45" fmla="*/ 2218584 h 4955196"/>
              <a:gd name="connsiteX46" fmla="*/ 1323651 w 7465022"/>
              <a:gd name="connsiteY46" fmla="*/ 2300046 h 4955196"/>
              <a:gd name="connsiteX47" fmla="*/ 1032481 w 7465022"/>
              <a:gd name="connsiteY47" fmla="*/ 2230708 h 4955196"/>
              <a:gd name="connsiteX48" fmla="*/ 560574 w 7465022"/>
              <a:gd name="connsiteY48" fmla="*/ 2142978 h 4955196"/>
              <a:gd name="connsiteX49" fmla="*/ 843141 w 7465022"/>
              <a:gd name="connsiteY49" fmla="*/ 2314268 h 4955196"/>
              <a:gd name="connsiteX50" fmla="*/ 1497817 w 7465022"/>
              <a:gd name="connsiteY50" fmla="*/ 2561288 h 4955196"/>
              <a:gd name="connsiteX51" fmla="*/ 1355597 w 7465022"/>
              <a:gd name="connsiteY51" fmla="*/ 3087723 h 4955196"/>
              <a:gd name="connsiteX52" fmla="*/ 820862 w 7465022"/>
              <a:gd name="connsiteY52" fmla="*/ 3018997 h 4955196"/>
              <a:gd name="connsiteX53" fmla="*/ 399851 w 7465022"/>
              <a:gd name="connsiteY53" fmla="*/ 3121543 h 4955196"/>
              <a:gd name="connsiteX54" fmla="*/ 119207 w 7465022"/>
              <a:gd name="connsiteY54" fmla="*/ 3377912 h 4955196"/>
              <a:gd name="connsiteX55" fmla="*/ 31466 w 7465022"/>
              <a:gd name="connsiteY55" fmla="*/ 3793333 h 4955196"/>
              <a:gd name="connsiteX0" fmla="*/ 31466 w 7465022"/>
              <a:gd name="connsiteY0" fmla="*/ 3793333 h 4955196"/>
              <a:gd name="connsiteX1" fmla="*/ 0 w 7465022"/>
              <a:gd name="connsiteY1" fmla="*/ 4089138 h 4955196"/>
              <a:gd name="connsiteX2" fmla="*/ 140392 w 7465022"/>
              <a:gd name="connsiteY2" fmla="*/ 4354246 h 4955196"/>
              <a:gd name="connsiteX3" fmla="*/ 278909 w 7465022"/>
              <a:gd name="connsiteY3" fmla="*/ 4477389 h 4955196"/>
              <a:gd name="connsiteX4" fmla="*/ 406801 w 7465022"/>
              <a:gd name="connsiteY4" fmla="*/ 4549727 h 4955196"/>
              <a:gd name="connsiteX5" fmla="*/ 581483 w 7465022"/>
              <a:gd name="connsiteY5" fmla="*/ 4565696 h 4955196"/>
              <a:gd name="connsiteX6" fmla="*/ 795842 w 7465022"/>
              <a:gd name="connsiteY6" fmla="*/ 4755997 h 4955196"/>
              <a:gd name="connsiteX7" fmla="*/ 389001 w 7465022"/>
              <a:gd name="connsiteY7" fmla="*/ 4943138 h 4955196"/>
              <a:gd name="connsiteX8" fmla="*/ 1336228 w 7465022"/>
              <a:gd name="connsiteY8" fmla="*/ 4741047 h 4955196"/>
              <a:gd name="connsiteX9" fmla="*/ 1793863 w 7465022"/>
              <a:gd name="connsiteY9" fmla="*/ 4667027 h 4955196"/>
              <a:gd name="connsiteX10" fmla="*/ 2237784 w 7465022"/>
              <a:gd name="connsiteY10" fmla="*/ 4579575 h 4955196"/>
              <a:gd name="connsiteX11" fmla="*/ 2548491 w 7465022"/>
              <a:gd name="connsiteY11" fmla="*/ 4585947 h 4955196"/>
              <a:gd name="connsiteX12" fmla="*/ 2941735 w 7465022"/>
              <a:gd name="connsiteY12" fmla="*/ 4602382 h 4955196"/>
              <a:gd name="connsiteX13" fmla="*/ 3369715 w 7465022"/>
              <a:gd name="connsiteY13" fmla="*/ 4537028 h 4955196"/>
              <a:gd name="connsiteX14" fmla="*/ 3847834 w 7465022"/>
              <a:gd name="connsiteY14" fmla="*/ 4756476 h 4955196"/>
              <a:gd name="connsiteX15" fmla="*/ 4239283 w 7465022"/>
              <a:gd name="connsiteY15" fmla="*/ 4630110 h 4955196"/>
              <a:gd name="connsiteX16" fmla="*/ 4578527 w 7465022"/>
              <a:gd name="connsiteY16" fmla="*/ 4424529 h 4955196"/>
              <a:gd name="connsiteX17" fmla="*/ 4881472 w 7465022"/>
              <a:gd name="connsiteY17" fmla="*/ 4453687 h 4955196"/>
              <a:gd name="connsiteX18" fmla="*/ 5210680 w 7465022"/>
              <a:gd name="connsiteY18" fmla="*/ 4357960 h 4955196"/>
              <a:gd name="connsiteX19" fmla="*/ 5344223 w 7465022"/>
              <a:gd name="connsiteY19" fmla="*/ 4019539 h 4955196"/>
              <a:gd name="connsiteX20" fmla="*/ 5333468 w 7465022"/>
              <a:gd name="connsiteY20" fmla="*/ 3864037 h 4955196"/>
              <a:gd name="connsiteX21" fmla="*/ 5505298 w 7465022"/>
              <a:gd name="connsiteY21" fmla="*/ 3682616 h 4955196"/>
              <a:gd name="connsiteX22" fmla="*/ 5776641 w 7465022"/>
              <a:gd name="connsiteY22" fmla="*/ 3596941 h 4955196"/>
              <a:gd name="connsiteX23" fmla="*/ 5898378 w 7465022"/>
              <a:gd name="connsiteY23" fmla="*/ 3374124 h 4955196"/>
              <a:gd name="connsiteX24" fmla="*/ 6320906 w 7465022"/>
              <a:gd name="connsiteY24" fmla="*/ 2604662 h 4955196"/>
              <a:gd name="connsiteX25" fmla="*/ 6956066 w 7465022"/>
              <a:gd name="connsiteY25" fmla="*/ 2191735 h 4955196"/>
              <a:gd name="connsiteX26" fmla="*/ 7465022 w 7465022"/>
              <a:gd name="connsiteY26" fmla="*/ 1989618 h 4955196"/>
              <a:gd name="connsiteX27" fmla="*/ 7138022 w 7465022"/>
              <a:gd name="connsiteY27" fmla="*/ 1753713 h 4955196"/>
              <a:gd name="connsiteX28" fmla="*/ 6861843 w 7465022"/>
              <a:gd name="connsiteY28" fmla="*/ 1443833 h 4955196"/>
              <a:gd name="connsiteX29" fmla="*/ 6737548 w 7465022"/>
              <a:gd name="connsiteY29" fmla="*/ 1331227 h 4955196"/>
              <a:gd name="connsiteX30" fmla="*/ 6528954 w 7465022"/>
              <a:gd name="connsiteY30" fmla="*/ 1312159 h 4955196"/>
              <a:gd name="connsiteX31" fmla="*/ 5687705 w 7465022"/>
              <a:gd name="connsiteY31" fmla="*/ 552061 h 4955196"/>
              <a:gd name="connsiteX32" fmla="*/ 5213717 w 7465022"/>
              <a:gd name="connsiteY32" fmla="*/ 256278 h 4955196"/>
              <a:gd name="connsiteX33" fmla="*/ 4882865 w 7465022"/>
              <a:gd name="connsiteY33" fmla="*/ 86919 h 4955196"/>
              <a:gd name="connsiteX34" fmla="*/ 4580234 w 7465022"/>
              <a:gd name="connsiteY34" fmla="*/ 33023 h 4955196"/>
              <a:gd name="connsiteX35" fmla="*/ 4181832 w 7465022"/>
              <a:gd name="connsiteY35" fmla="*/ 0 h 4955196"/>
              <a:gd name="connsiteX36" fmla="*/ 3826064 w 7465022"/>
              <a:gd name="connsiteY36" fmla="*/ 176943 h 4955196"/>
              <a:gd name="connsiteX37" fmla="*/ 3665690 w 7465022"/>
              <a:gd name="connsiteY37" fmla="*/ 380312 h 4955196"/>
              <a:gd name="connsiteX38" fmla="*/ 3418266 w 7465022"/>
              <a:gd name="connsiteY38" fmla="*/ 526974 h 4955196"/>
              <a:gd name="connsiteX39" fmla="*/ 3353382 w 7465022"/>
              <a:gd name="connsiteY39" fmla="*/ 725566 h 4955196"/>
              <a:gd name="connsiteX40" fmla="*/ 3154241 w 7465022"/>
              <a:gd name="connsiteY40" fmla="*/ 871150 h 4955196"/>
              <a:gd name="connsiteX41" fmla="*/ 3095939 w 7465022"/>
              <a:gd name="connsiteY41" fmla="*/ 1070820 h 4955196"/>
              <a:gd name="connsiteX42" fmla="*/ 2939785 w 7465022"/>
              <a:gd name="connsiteY42" fmla="*/ 1222164 h 4955196"/>
              <a:gd name="connsiteX43" fmla="*/ 2864714 w 7465022"/>
              <a:gd name="connsiteY43" fmla="*/ 1561342 h 4955196"/>
              <a:gd name="connsiteX44" fmla="*/ 2515025 w 7465022"/>
              <a:gd name="connsiteY44" fmla="*/ 1816998 h 4955196"/>
              <a:gd name="connsiteX45" fmla="*/ 1813962 w 7465022"/>
              <a:gd name="connsiteY45" fmla="*/ 2218584 h 4955196"/>
              <a:gd name="connsiteX46" fmla="*/ 1323651 w 7465022"/>
              <a:gd name="connsiteY46" fmla="*/ 2300046 h 4955196"/>
              <a:gd name="connsiteX47" fmla="*/ 1032481 w 7465022"/>
              <a:gd name="connsiteY47" fmla="*/ 2230708 h 4955196"/>
              <a:gd name="connsiteX48" fmla="*/ 560574 w 7465022"/>
              <a:gd name="connsiteY48" fmla="*/ 2142978 h 4955196"/>
              <a:gd name="connsiteX49" fmla="*/ 843141 w 7465022"/>
              <a:gd name="connsiteY49" fmla="*/ 2314268 h 4955196"/>
              <a:gd name="connsiteX50" fmla="*/ 1497817 w 7465022"/>
              <a:gd name="connsiteY50" fmla="*/ 2561288 h 4955196"/>
              <a:gd name="connsiteX51" fmla="*/ 1355597 w 7465022"/>
              <a:gd name="connsiteY51" fmla="*/ 3087723 h 4955196"/>
              <a:gd name="connsiteX52" fmla="*/ 820862 w 7465022"/>
              <a:gd name="connsiteY52" fmla="*/ 3018997 h 4955196"/>
              <a:gd name="connsiteX53" fmla="*/ 406181 w 7465022"/>
              <a:gd name="connsiteY53" fmla="*/ 3036412 h 4955196"/>
              <a:gd name="connsiteX54" fmla="*/ 119207 w 7465022"/>
              <a:gd name="connsiteY54" fmla="*/ 3377912 h 4955196"/>
              <a:gd name="connsiteX55" fmla="*/ 31466 w 7465022"/>
              <a:gd name="connsiteY55" fmla="*/ 3793333 h 4955196"/>
              <a:gd name="connsiteX0" fmla="*/ 31466 w 7465022"/>
              <a:gd name="connsiteY0" fmla="*/ 3793333 h 4955196"/>
              <a:gd name="connsiteX1" fmla="*/ 0 w 7465022"/>
              <a:gd name="connsiteY1" fmla="*/ 4089138 h 4955196"/>
              <a:gd name="connsiteX2" fmla="*/ 140392 w 7465022"/>
              <a:gd name="connsiteY2" fmla="*/ 4354246 h 4955196"/>
              <a:gd name="connsiteX3" fmla="*/ 278909 w 7465022"/>
              <a:gd name="connsiteY3" fmla="*/ 4477389 h 4955196"/>
              <a:gd name="connsiteX4" fmla="*/ 406801 w 7465022"/>
              <a:gd name="connsiteY4" fmla="*/ 4549727 h 4955196"/>
              <a:gd name="connsiteX5" fmla="*/ 581483 w 7465022"/>
              <a:gd name="connsiteY5" fmla="*/ 4565696 h 4955196"/>
              <a:gd name="connsiteX6" fmla="*/ 795842 w 7465022"/>
              <a:gd name="connsiteY6" fmla="*/ 4755997 h 4955196"/>
              <a:gd name="connsiteX7" fmla="*/ 389001 w 7465022"/>
              <a:gd name="connsiteY7" fmla="*/ 4943138 h 4955196"/>
              <a:gd name="connsiteX8" fmla="*/ 1336228 w 7465022"/>
              <a:gd name="connsiteY8" fmla="*/ 4741047 h 4955196"/>
              <a:gd name="connsiteX9" fmla="*/ 1793863 w 7465022"/>
              <a:gd name="connsiteY9" fmla="*/ 4667027 h 4955196"/>
              <a:gd name="connsiteX10" fmla="*/ 2237784 w 7465022"/>
              <a:gd name="connsiteY10" fmla="*/ 4579575 h 4955196"/>
              <a:gd name="connsiteX11" fmla="*/ 2548491 w 7465022"/>
              <a:gd name="connsiteY11" fmla="*/ 4585947 h 4955196"/>
              <a:gd name="connsiteX12" fmla="*/ 2941735 w 7465022"/>
              <a:gd name="connsiteY12" fmla="*/ 4602382 h 4955196"/>
              <a:gd name="connsiteX13" fmla="*/ 3369715 w 7465022"/>
              <a:gd name="connsiteY13" fmla="*/ 4537028 h 4955196"/>
              <a:gd name="connsiteX14" fmla="*/ 3847834 w 7465022"/>
              <a:gd name="connsiteY14" fmla="*/ 4756476 h 4955196"/>
              <a:gd name="connsiteX15" fmla="*/ 4239283 w 7465022"/>
              <a:gd name="connsiteY15" fmla="*/ 4630110 h 4955196"/>
              <a:gd name="connsiteX16" fmla="*/ 4578527 w 7465022"/>
              <a:gd name="connsiteY16" fmla="*/ 4424529 h 4955196"/>
              <a:gd name="connsiteX17" fmla="*/ 4881472 w 7465022"/>
              <a:gd name="connsiteY17" fmla="*/ 4453687 h 4955196"/>
              <a:gd name="connsiteX18" fmla="*/ 5210680 w 7465022"/>
              <a:gd name="connsiteY18" fmla="*/ 4357960 h 4955196"/>
              <a:gd name="connsiteX19" fmla="*/ 5344223 w 7465022"/>
              <a:gd name="connsiteY19" fmla="*/ 4019539 h 4955196"/>
              <a:gd name="connsiteX20" fmla="*/ 5333468 w 7465022"/>
              <a:gd name="connsiteY20" fmla="*/ 3864037 h 4955196"/>
              <a:gd name="connsiteX21" fmla="*/ 5505298 w 7465022"/>
              <a:gd name="connsiteY21" fmla="*/ 3682616 h 4955196"/>
              <a:gd name="connsiteX22" fmla="*/ 5776641 w 7465022"/>
              <a:gd name="connsiteY22" fmla="*/ 3596941 h 4955196"/>
              <a:gd name="connsiteX23" fmla="*/ 5898378 w 7465022"/>
              <a:gd name="connsiteY23" fmla="*/ 3374124 h 4955196"/>
              <a:gd name="connsiteX24" fmla="*/ 6320906 w 7465022"/>
              <a:gd name="connsiteY24" fmla="*/ 2604662 h 4955196"/>
              <a:gd name="connsiteX25" fmla="*/ 6956066 w 7465022"/>
              <a:gd name="connsiteY25" fmla="*/ 2191735 h 4955196"/>
              <a:gd name="connsiteX26" fmla="*/ 7465022 w 7465022"/>
              <a:gd name="connsiteY26" fmla="*/ 1989618 h 4955196"/>
              <a:gd name="connsiteX27" fmla="*/ 7138022 w 7465022"/>
              <a:gd name="connsiteY27" fmla="*/ 1753713 h 4955196"/>
              <a:gd name="connsiteX28" fmla="*/ 6861843 w 7465022"/>
              <a:gd name="connsiteY28" fmla="*/ 1443833 h 4955196"/>
              <a:gd name="connsiteX29" fmla="*/ 6737548 w 7465022"/>
              <a:gd name="connsiteY29" fmla="*/ 1331227 h 4955196"/>
              <a:gd name="connsiteX30" fmla="*/ 6528954 w 7465022"/>
              <a:gd name="connsiteY30" fmla="*/ 1312159 h 4955196"/>
              <a:gd name="connsiteX31" fmla="*/ 5687705 w 7465022"/>
              <a:gd name="connsiteY31" fmla="*/ 552061 h 4955196"/>
              <a:gd name="connsiteX32" fmla="*/ 5213717 w 7465022"/>
              <a:gd name="connsiteY32" fmla="*/ 256278 h 4955196"/>
              <a:gd name="connsiteX33" fmla="*/ 4882865 w 7465022"/>
              <a:gd name="connsiteY33" fmla="*/ 86919 h 4955196"/>
              <a:gd name="connsiteX34" fmla="*/ 4580234 w 7465022"/>
              <a:gd name="connsiteY34" fmla="*/ 33023 h 4955196"/>
              <a:gd name="connsiteX35" fmla="*/ 4181832 w 7465022"/>
              <a:gd name="connsiteY35" fmla="*/ 0 h 4955196"/>
              <a:gd name="connsiteX36" fmla="*/ 3826064 w 7465022"/>
              <a:gd name="connsiteY36" fmla="*/ 176943 h 4955196"/>
              <a:gd name="connsiteX37" fmla="*/ 3665690 w 7465022"/>
              <a:gd name="connsiteY37" fmla="*/ 380312 h 4955196"/>
              <a:gd name="connsiteX38" fmla="*/ 3418266 w 7465022"/>
              <a:gd name="connsiteY38" fmla="*/ 526974 h 4955196"/>
              <a:gd name="connsiteX39" fmla="*/ 3353382 w 7465022"/>
              <a:gd name="connsiteY39" fmla="*/ 725566 h 4955196"/>
              <a:gd name="connsiteX40" fmla="*/ 3154241 w 7465022"/>
              <a:gd name="connsiteY40" fmla="*/ 871150 h 4955196"/>
              <a:gd name="connsiteX41" fmla="*/ 3095939 w 7465022"/>
              <a:gd name="connsiteY41" fmla="*/ 1070820 h 4955196"/>
              <a:gd name="connsiteX42" fmla="*/ 2939785 w 7465022"/>
              <a:gd name="connsiteY42" fmla="*/ 1222164 h 4955196"/>
              <a:gd name="connsiteX43" fmla="*/ 2864714 w 7465022"/>
              <a:gd name="connsiteY43" fmla="*/ 1561342 h 4955196"/>
              <a:gd name="connsiteX44" fmla="*/ 2515025 w 7465022"/>
              <a:gd name="connsiteY44" fmla="*/ 1816998 h 4955196"/>
              <a:gd name="connsiteX45" fmla="*/ 1813962 w 7465022"/>
              <a:gd name="connsiteY45" fmla="*/ 2218584 h 4955196"/>
              <a:gd name="connsiteX46" fmla="*/ 1323651 w 7465022"/>
              <a:gd name="connsiteY46" fmla="*/ 2300046 h 4955196"/>
              <a:gd name="connsiteX47" fmla="*/ 1032481 w 7465022"/>
              <a:gd name="connsiteY47" fmla="*/ 2230708 h 4955196"/>
              <a:gd name="connsiteX48" fmla="*/ 560574 w 7465022"/>
              <a:gd name="connsiteY48" fmla="*/ 2142978 h 4955196"/>
              <a:gd name="connsiteX49" fmla="*/ 843141 w 7465022"/>
              <a:gd name="connsiteY49" fmla="*/ 2314268 h 4955196"/>
              <a:gd name="connsiteX50" fmla="*/ 1497817 w 7465022"/>
              <a:gd name="connsiteY50" fmla="*/ 2561288 h 4955196"/>
              <a:gd name="connsiteX51" fmla="*/ 1355597 w 7465022"/>
              <a:gd name="connsiteY51" fmla="*/ 3087723 h 4955196"/>
              <a:gd name="connsiteX52" fmla="*/ 820862 w 7465022"/>
              <a:gd name="connsiteY52" fmla="*/ 3018997 h 4955196"/>
              <a:gd name="connsiteX53" fmla="*/ 393520 w 7465022"/>
              <a:gd name="connsiteY53" fmla="*/ 2986753 h 4955196"/>
              <a:gd name="connsiteX54" fmla="*/ 119207 w 7465022"/>
              <a:gd name="connsiteY54" fmla="*/ 3377912 h 4955196"/>
              <a:gd name="connsiteX55" fmla="*/ 31466 w 7465022"/>
              <a:gd name="connsiteY55" fmla="*/ 3793333 h 4955196"/>
              <a:gd name="connsiteX0" fmla="*/ 0 w 7433556"/>
              <a:gd name="connsiteY0" fmla="*/ 3793333 h 4955196"/>
              <a:gd name="connsiteX1" fmla="*/ 187 w 7433556"/>
              <a:gd name="connsiteY1" fmla="*/ 4082043 h 4955196"/>
              <a:gd name="connsiteX2" fmla="*/ 108926 w 7433556"/>
              <a:gd name="connsiteY2" fmla="*/ 4354246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33248 w 7433556"/>
              <a:gd name="connsiteY43" fmla="*/ 1561342 h 4955196"/>
              <a:gd name="connsiteX44" fmla="*/ 2483559 w 7433556"/>
              <a:gd name="connsiteY44" fmla="*/ 1816998 h 4955196"/>
              <a:gd name="connsiteX45" fmla="*/ 1782496 w 7433556"/>
              <a:gd name="connsiteY45" fmla="*/ 2218584 h 4955196"/>
              <a:gd name="connsiteX46" fmla="*/ 1292185 w 7433556"/>
              <a:gd name="connsiteY46" fmla="*/ 2300046 h 4955196"/>
              <a:gd name="connsiteX47" fmla="*/ 1001015 w 7433556"/>
              <a:gd name="connsiteY47" fmla="*/ 2230708 h 4955196"/>
              <a:gd name="connsiteX48" fmla="*/ 529108 w 7433556"/>
              <a:gd name="connsiteY48" fmla="*/ 2142978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33248 w 7433556"/>
              <a:gd name="connsiteY43" fmla="*/ 1561342 h 4955196"/>
              <a:gd name="connsiteX44" fmla="*/ 2483559 w 7433556"/>
              <a:gd name="connsiteY44" fmla="*/ 1816998 h 4955196"/>
              <a:gd name="connsiteX45" fmla="*/ 1782496 w 7433556"/>
              <a:gd name="connsiteY45" fmla="*/ 2218584 h 4955196"/>
              <a:gd name="connsiteX46" fmla="*/ 1292185 w 7433556"/>
              <a:gd name="connsiteY46" fmla="*/ 2300046 h 4955196"/>
              <a:gd name="connsiteX47" fmla="*/ 1001015 w 7433556"/>
              <a:gd name="connsiteY47" fmla="*/ 2230708 h 4955196"/>
              <a:gd name="connsiteX48" fmla="*/ 529108 w 7433556"/>
              <a:gd name="connsiteY48" fmla="*/ 2142978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33248 w 7433556"/>
              <a:gd name="connsiteY43" fmla="*/ 1561342 h 4955196"/>
              <a:gd name="connsiteX44" fmla="*/ 2483559 w 7433556"/>
              <a:gd name="connsiteY44" fmla="*/ 1816998 h 4955196"/>
              <a:gd name="connsiteX45" fmla="*/ 1782496 w 7433556"/>
              <a:gd name="connsiteY45" fmla="*/ 2218584 h 4955196"/>
              <a:gd name="connsiteX46" fmla="*/ 1292185 w 7433556"/>
              <a:gd name="connsiteY46" fmla="*/ 2300046 h 4955196"/>
              <a:gd name="connsiteX47" fmla="*/ 1001015 w 7433556"/>
              <a:gd name="connsiteY47" fmla="*/ 2230708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33248 w 7433556"/>
              <a:gd name="connsiteY43" fmla="*/ 1561342 h 4955196"/>
              <a:gd name="connsiteX44" fmla="*/ 2483559 w 7433556"/>
              <a:gd name="connsiteY44" fmla="*/ 1816998 h 4955196"/>
              <a:gd name="connsiteX45" fmla="*/ 1782496 w 7433556"/>
              <a:gd name="connsiteY45" fmla="*/ 2218584 h 4955196"/>
              <a:gd name="connsiteX46" fmla="*/ 1292185 w 7433556"/>
              <a:gd name="connsiteY46" fmla="*/ 2300046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33248 w 7433556"/>
              <a:gd name="connsiteY43" fmla="*/ 1561342 h 4955196"/>
              <a:gd name="connsiteX44" fmla="*/ 2483559 w 7433556"/>
              <a:gd name="connsiteY44" fmla="*/ 1816998 h 4955196"/>
              <a:gd name="connsiteX45" fmla="*/ 1782496 w 7433556"/>
              <a:gd name="connsiteY45" fmla="*/ 2218584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33248 w 7433556"/>
              <a:gd name="connsiteY43" fmla="*/ 1561342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33248 w 7433556"/>
              <a:gd name="connsiteY43" fmla="*/ 1561342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33248 w 7433556"/>
              <a:gd name="connsiteY43" fmla="*/ 1561342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33248 w 7433556"/>
              <a:gd name="connsiteY43" fmla="*/ 1561342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33248 w 7433556"/>
              <a:gd name="connsiteY43" fmla="*/ 1561342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58570 w 7433556"/>
              <a:gd name="connsiteY43" fmla="*/ 1584990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58570 w 7433556"/>
              <a:gd name="connsiteY43" fmla="*/ 1584990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58570 w 7433556"/>
              <a:gd name="connsiteY43" fmla="*/ 1584990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64473 w 7433556"/>
              <a:gd name="connsiteY41" fmla="*/ 1070820 h 4955196"/>
              <a:gd name="connsiteX42" fmla="*/ 2908319 w 7433556"/>
              <a:gd name="connsiteY42" fmla="*/ 1222164 h 4955196"/>
              <a:gd name="connsiteX43" fmla="*/ 2858570 w 7433556"/>
              <a:gd name="connsiteY43" fmla="*/ 1584990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43372 w 7433556"/>
              <a:gd name="connsiteY41" fmla="*/ 1042443 h 4955196"/>
              <a:gd name="connsiteX42" fmla="*/ 2908319 w 7433556"/>
              <a:gd name="connsiteY42" fmla="*/ 1222164 h 4955196"/>
              <a:gd name="connsiteX43" fmla="*/ 2858570 w 7433556"/>
              <a:gd name="connsiteY43" fmla="*/ 1584990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43372 w 7433556"/>
              <a:gd name="connsiteY41" fmla="*/ 1042443 h 4955196"/>
              <a:gd name="connsiteX42" fmla="*/ 2908319 w 7433556"/>
              <a:gd name="connsiteY42" fmla="*/ 1222164 h 4955196"/>
              <a:gd name="connsiteX43" fmla="*/ 2858570 w 7433556"/>
              <a:gd name="connsiteY43" fmla="*/ 1584990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39152 w 7433556"/>
              <a:gd name="connsiteY41" fmla="*/ 1023525 h 4955196"/>
              <a:gd name="connsiteX42" fmla="*/ 2908319 w 7433556"/>
              <a:gd name="connsiteY42" fmla="*/ 1222164 h 4955196"/>
              <a:gd name="connsiteX43" fmla="*/ 2858570 w 7433556"/>
              <a:gd name="connsiteY43" fmla="*/ 1584990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122775 w 7433556"/>
              <a:gd name="connsiteY40" fmla="*/ 871150 h 4955196"/>
              <a:gd name="connsiteX41" fmla="*/ 3056033 w 7433556"/>
              <a:gd name="connsiteY41" fmla="*/ 1023525 h 4955196"/>
              <a:gd name="connsiteX42" fmla="*/ 2908319 w 7433556"/>
              <a:gd name="connsiteY42" fmla="*/ 1222164 h 4955196"/>
              <a:gd name="connsiteX43" fmla="*/ 2858570 w 7433556"/>
              <a:gd name="connsiteY43" fmla="*/ 1584990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97488 w 7433556"/>
              <a:gd name="connsiteY30" fmla="*/ 1312159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093232 w 7433556"/>
              <a:gd name="connsiteY40" fmla="*/ 875879 h 4955196"/>
              <a:gd name="connsiteX41" fmla="*/ 3056033 w 7433556"/>
              <a:gd name="connsiteY41" fmla="*/ 1023525 h 4955196"/>
              <a:gd name="connsiteX42" fmla="*/ 2908319 w 7433556"/>
              <a:gd name="connsiteY42" fmla="*/ 1222164 h 4955196"/>
              <a:gd name="connsiteX43" fmla="*/ 2858570 w 7433556"/>
              <a:gd name="connsiteY43" fmla="*/ 1584990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706082 w 7433556"/>
              <a:gd name="connsiteY29" fmla="*/ 1331227 h 4955196"/>
              <a:gd name="connsiteX30" fmla="*/ 6489048 w 7433556"/>
              <a:gd name="connsiteY30" fmla="*/ 1354724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093232 w 7433556"/>
              <a:gd name="connsiteY40" fmla="*/ 875879 h 4955196"/>
              <a:gd name="connsiteX41" fmla="*/ 3056033 w 7433556"/>
              <a:gd name="connsiteY41" fmla="*/ 1023525 h 4955196"/>
              <a:gd name="connsiteX42" fmla="*/ 2908319 w 7433556"/>
              <a:gd name="connsiteY42" fmla="*/ 1222164 h 4955196"/>
              <a:gd name="connsiteX43" fmla="*/ 2858570 w 7433556"/>
              <a:gd name="connsiteY43" fmla="*/ 1584990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473832 w 7433556"/>
              <a:gd name="connsiteY21" fmla="*/ 3682616 h 4955196"/>
              <a:gd name="connsiteX22" fmla="*/ 5745175 w 7433556"/>
              <a:gd name="connsiteY22" fmla="*/ 3596941 h 4955196"/>
              <a:gd name="connsiteX23" fmla="*/ 5866912 w 7433556"/>
              <a:gd name="connsiteY23" fmla="*/ 3374124 h 4955196"/>
              <a:gd name="connsiteX24" fmla="*/ 6289440 w 7433556"/>
              <a:gd name="connsiteY24" fmla="*/ 2604662 h 4955196"/>
              <a:gd name="connsiteX25" fmla="*/ 6924600 w 7433556"/>
              <a:gd name="connsiteY25" fmla="*/ 2191735 h 4955196"/>
              <a:gd name="connsiteX26" fmla="*/ 7433556 w 7433556"/>
              <a:gd name="connsiteY26" fmla="*/ 1989618 h 4955196"/>
              <a:gd name="connsiteX27" fmla="*/ 7106556 w 7433556"/>
              <a:gd name="connsiteY27" fmla="*/ 1753713 h 4955196"/>
              <a:gd name="connsiteX28" fmla="*/ 6830377 w 7433556"/>
              <a:gd name="connsiteY28" fmla="*/ 1443833 h 4955196"/>
              <a:gd name="connsiteX29" fmla="*/ 6689201 w 7433556"/>
              <a:gd name="connsiteY29" fmla="*/ 1288662 h 4955196"/>
              <a:gd name="connsiteX30" fmla="*/ 6489048 w 7433556"/>
              <a:gd name="connsiteY30" fmla="*/ 1354724 h 4955196"/>
              <a:gd name="connsiteX31" fmla="*/ 5656239 w 7433556"/>
              <a:gd name="connsiteY31" fmla="*/ 552061 h 4955196"/>
              <a:gd name="connsiteX32" fmla="*/ 5182251 w 7433556"/>
              <a:gd name="connsiteY32" fmla="*/ 256278 h 4955196"/>
              <a:gd name="connsiteX33" fmla="*/ 4851399 w 7433556"/>
              <a:gd name="connsiteY33" fmla="*/ 86919 h 4955196"/>
              <a:gd name="connsiteX34" fmla="*/ 4548768 w 7433556"/>
              <a:gd name="connsiteY34" fmla="*/ 33023 h 4955196"/>
              <a:gd name="connsiteX35" fmla="*/ 4150366 w 7433556"/>
              <a:gd name="connsiteY35" fmla="*/ 0 h 4955196"/>
              <a:gd name="connsiteX36" fmla="*/ 3794598 w 7433556"/>
              <a:gd name="connsiteY36" fmla="*/ 176943 h 4955196"/>
              <a:gd name="connsiteX37" fmla="*/ 3634224 w 7433556"/>
              <a:gd name="connsiteY37" fmla="*/ 380312 h 4955196"/>
              <a:gd name="connsiteX38" fmla="*/ 3386800 w 7433556"/>
              <a:gd name="connsiteY38" fmla="*/ 526974 h 4955196"/>
              <a:gd name="connsiteX39" fmla="*/ 3321916 w 7433556"/>
              <a:gd name="connsiteY39" fmla="*/ 725566 h 4955196"/>
              <a:gd name="connsiteX40" fmla="*/ 3093232 w 7433556"/>
              <a:gd name="connsiteY40" fmla="*/ 875879 h 4955196"/>
              <a:gd name="connsiteX41" fmla="*/ 3056033 w 7433556"/>
              <a:gd name="connsiteY41" fmla="*/ 1023525 h 4955196"/>
              <a:gd name="connsiteX42" fmla="*/ 2908319 w 7433556"/>
              <a:gd name="connsiteY42" fmla="*/ 1222164 h 4955196"/>
              <a:gd name="connsiteX43" fmla="*/ 2858570 w 7433556"/>
              <a:gd name="connsiteY43" fmla="*/ 1584990 h 4955196"/>
              <a:gd name="connsiteX44" fmla="*/ 2483559 w 7433556"/>
              <a:gd name="connsiteY44" fmla="*/ 1816998 h 4955196"/>
              <a:gd name="connsiteX45" fmla="*/ 1782496 w 7433556"/>
              <a:gd name="connsiteY45" fmla="*/ 2246961 h 4955196"/>
              <a:gd name="connsiteX46" fmla="*/ 1273193 w 7433556"/>
              <a:gd name="connsiteY46" fmla="*/ 2321330 h 4955196"/>
              <a:gd name="connsiteX47" fmla="*/ 1001015 w 7433556"/>
              <a:gd name="connsiteY47" fmla="*/ 2266180 h 4955196"/>
              <a:gd name="connsiteX48" fmla="*/ 529108 w 7433556"/>
              <a:gd name="connsiteY48" fmla="*/ 2185543 h 4955196"/>
              <a:gd name="connsiteX49" fmla="*/ 811675 w 7433556"/>
              <a:gd name="connsiteY49" fmla="*/ 2314268 h 4955196"/>
              <a:gd name="connsiteX50" fmla="*/ 1466351 w 7433556"/>
              <a:gd name="connsiteY50" fmla="*/ 2561288 h 4955196"/>
              <a:gd name="connsiteX51" fmla="*/ 1324131 w 7433556"/>
              <a:gd name="connsiteY51" fmla="*/ 3087723 h 4955196"/>
              <a:gd name="connsiteX52" fmla="*/ 789396 w 7433556"/>
              <a:gd name="connsiteY52" fmla="*/ 3018997 h 4955196"/>
              <a:gd name="connsiteX53" fmla="*/ 362054 w 7433556"/>
              <a:gd name="connsiteY53" fmla="*/ 2986753 h 4955196"/>
              <a:gd name="connsiteX54" fmla="*/ 87741 w 7433556"/>
              <a:gd name="connsiteY54" fmla="*/ 3377912 h 4955196"/>
              <a:gd name="connsiteX55" fmla="*/ 0 w 7433556"/>
              <a:gd name="connsiteY55"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312757 w 7433556"/>
              <a:gd name="connsiteY19" fmla="*/ 4019539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79214 w 7433556"/>
              <a:gd name="connsiteY18" fmla="*/ 4357960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50006 w 7433556"/>
              <a:gd name="connsiteY17" fmla="*/ 4453687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424529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207817 w 7433556"/>
              <a:gd name="connsiteY15" fmla="*/ 4630110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816368 w 7433556"/>
              <a:gd name="connsiteY14" fmla="*/ 4756476 h 4955196"/>
              <a:gd name="connsiteX15" fmla="*/ 4098087 w 7433556"/>
              <a:gd name="connsiteY15" fmla="*/ 4554438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786826 w 7433556"/>
              <a:gd name="connsiteY14" fmla="*/ 4657157 h 4955196"/>
              <a:gd name="connsiteX15" fmla="*/ 4098087 w 7433556"/>
              <a:gd name="connsiteY15" fmla="*/ 4554438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786826 w 7433556"/>
              <a:gd name="connsiteY14" fmla="*/ 4657157 h 4955196"/>
              <a:gd name="connsiteX15" fmla="*/ 4098087 w 7433556"/>
              <a:gd name="connsiteY15" fmla="*/ 4554438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786826 w 7433556"/>
              <a:gd name="connsiteY14" fmla="*/ 4657157 h 4955196"/>
              <a:gd name="connsiteX15" fmla="*/ 4098087 w 7433556"/>
              <a:gd name="connsiteY15" fmla="*/ 4554438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602382 h 4955196"/>
              <a:gd name="connsiteX13" fmla="*/ 3338249 w 7433556"/>
              <a:gd name="connsiteY13" fmla="*/ 4537028 h 4955196"/>
              <a:gd name="connsiteX14" fmla="*/ 3786826 w 7433556"/>
              <a:gd name="connsiteY14" fmla="*/ 4657157 h 4955196"/>
              <a:gd name="connsiteX15" fmla="*/ 4098087 w 7433556"/>
              <a:gd name="connsiteY15" fmla="*/ 4554438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555087 h 4955196"/>
              <a:gd name="connsiteX13" fmla="*/ 3338249 w 7433556"/>
              <a:gd name="connsiteY13" fmla="*/ 4537028 h 4955196"/>
              <a:gd name="connsiteX14" fmla="*/ 3786826 w 7433556"/>
              <a:gd name="connsiteY14" fmla="*/ 4657157 h 4955196"/>
              <a:gd name="connsiteX15" fmla="*/ 4098087 w 7433556"/>
              <a:gd name="connsiteY15" fmla="*/ 4554438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106556 w 7433556"/>
              <a:gd name="connsiteY28" fmla="*/ 1753713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555087 h 4955196"/>
              <a:gd name="connsiteX13" fmla="*/ 3338249 w 7433556"/>
              <a:gd name="connsiteY13" fmla="*/ 4537028 h 4955196"/>
              <a:gd name="connsiteX14" fmla="*/ 3786826 w 7433556"/>
              <a:gd name="connsiteY14" fmla="*/ 4657157 h 4955196"/>
              <a:gd name="connsiteX15" fmla="*/ 4098087 w 7433556"/>
              <a:gd name="connsiteY15" fmla="*/ 4554438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047471 w 7433556"/>
              <a:gd name="connsiteY28" fmla="*/ 1890869 h 4955196"/>
              <a:gd name="connsiteX29" fmla="*/ 6830377 w 7433556"/>
              <a:gd name="connsiteY29" fmla="*/ 1443833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555087 h 4955196"/>
              <a:gd name="connsiteX13" fmla="*/ 3338249 w 7433556"/>
              <a:gd name="connsiteY13" fmla="*/ 4537028 h 4955196"/>
              <a:gd name="connsiteX14" fmla="*/ 3786826 w 7433556"/>
              <a:gd name="connsiteY14" fmla="*/ 4657157 h 4955196"/>
              <a:gd name="connsiteX15" fmla="*/ 4098087 w 7433556"/>
              <a:gd name="connsiteY15" fmla="*/ 4554438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047471 w 7433556"/>
              <a:gd name="connsiteY28" fmla="*/ 1890869 h 4955196"/>
              <a:gd name="connsiteX29" fmla="*/ 6632019 w 7433556"/>
              <a:gd name="connsiteY29" fmla="*/ 1751251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555087 h 4955196"/>
              <a:gd name="connsiteX13" fmla="*/ 3338249 w 7433556"/>
              <a:gd name="connsiteY13" fmla="*/ 4537028 h 4955196"/>
              <a:gd name="connsiteX14" fmla="*/ 3786826 w 7433556"/>
              <a:gd name="connsiteY14" fmla="*/ 4657157 h 4955196"/>
              <a:gd name="connsiteX15" fmla="*/ 4098087 w 7433556"/>
              <a:gd name="connsiteY15" fmla="*/ 4554438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047471 w 7433556"/>
              <a:gd name="connsiteY28" fmla="*/ 1890869 h 4955196"/>
              <a:gd name="connsiteX29" fmla="*/ 6632019 w 7433556"/>
              <a:gd name="connsiteY29" fmla="*/ 1751251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555087 h 4955196"/>
              <a:gd name="connsiteX13" fmla="*/ 3338249 w 7433556"/>
              <a:gd name="connsiteY13" fmla="*/ 4537028 h 4955196"/>
              <a:gd name="connsiteX14" fmla="*/ 3786826 w 7433556"/>
              <a:gd name="connsiteY14" fmla="*/ 4657157 h 4955196"/>
              <a:gd name="connsiteX15" fmla="*/ 4098087 w 7433556"/>
              <a:gd name="connsiteY15" fmla="*/ 4554438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047471 w 7433556"/>
              <a:gd name="connsiteY28" fmla="*/ 1890869 h 4955196"/>
              <a:gd name="connsiteX29" fmla="*/ 6632019 w 7433556"/>
              <a:gd name="connsiteY29" fmla="*/ 1751251 h 4955196"/>
              <a:gd name="connsiteX30" fmla="*/ 6689201 w 7433556"/>
              <a:gd name="connsiteY30" fmla="*/ 1288662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433556"/>
              <a:gd name="connsiteY0" fmla="*/ 3793333 h 4955196"/>
              <a:gd name="connsiteX1" fmla="*/ 187 w 7433556"/>
              <a:gd name="connsiteY1" fmla="*/ 4082043 h 4955196"/>
              <a:gd name="connsiteX2" fmla="*/ 127917 w 7433556"/>
              <a:gd name="connsiteY2" fmla="*/ 4332964 h 4955196"/>
              <a:gd name="connsiteX3" fmla="*/ 247443 w 7433556"/>
              <a:gd name="connsiteY3" fmla="*/ 4477389 h 4955196"/>
              <a:gd name="connsiteX4" fmla="*/ 375335 w 7433556"/>
              <a:gd name="connsiteY4" fmla="*/ 4549727 h 4955196"/>
              <a:gd name="connsiteX5" fmla="*/ 550017 w 7433556"/>
              <a:gd name="connsiteY5" fmla="*/ 4565696 h 4955196"/>
              <a:gd name="connsiteX6" fmla="*/ 764376 w 7433556"/>
              <a:gd name="connsiteY6" fmla="*/ 4755997 h 4955196"/>
              <a:gd name="connsiteX7" fmla="*/ 357535 w 7433556"/>
              <a:gd name="connsiteY7" fmla="*/ 4943138 h 4955196"/>
              <a:gd name="connsiteX8" fmla="*/ 1304762 w 7433556"/>
              <a:gd name="connsiteY8" fmla="*/ 4741047 h 4955196"/>
              <a:gd name="connsiteX9" fmla="*/ 1762397 w 7433556"/>
              <a:gd name="connsiteY9" fmla="*/ 4667027 h 4955196"/>
              <a:gd name="connsiteX10" fmla="*/ 2206318 w 7433556"/>
              <a:gd name="connsiteY10" fmla="*/ 4579575 h 4955196"/>
              <a:gd name="connsiteX11" fmla="*/ 2517025 w 7433556"/>
              <a:gd name="connsiteY11" fmla="*/ 4585947 h 4955196"/>
              <a:gd name="connsiteX12" fmla="*/ 2910269 w 7433556"/>
              <a:gd name="connsiteY12" fmla="*/ 4555087 h 4955196"/>
              <a:gd name="connsiteX13" fmla="*/ 3338249 w 7433556"/>
              <a:gd name="connsiteY13" fmla="*/ 4537028 h 4955196"/>
              <a:gd name="connsiteX14" fmla="*/ 3786826 w 7433556"/>
              <a:gd name="connsiteY14" fmla="*/ 4657157 h 4955196"/>
              <a:gd name="connsiteX15" fmla="*/ 4098087 w 7433556"/>
              <a:gd name="connsiteY15" fmla="*/ 4554438 h 4955196"/>
              <a:gd name="connsiteX16" fmla="*/ 4547061 w 7433556"/>
              <a:gd name="connsiteY16" fmla="*/ 4363045 h 4955196"/>
              <a:gd name="connsiteX17" fmla="*/ 4845785 w 7433556"/>
              <a:gd name="connsiteY17" fmla="*/ 4406391 h 4955196"/>
              <a:gd name="connsiteX18" fmla="*/ 5153892 w 7433556"/>
              <a:gd name="connsiteY18" fmla="*/ 4220804 h 4955196"/>
              <a:gd name="connsiteX19" fmla="*/ 5257892 w 7433556"/>
              <a:gd name="connsiteY19" fmla="*/ 4005350 h 4955196"/>
              <a:gd name="connsiteX20" fmla="*/ 5302002 w 7433556"/>
              <a:gd name="connsiteY20" fmla="*/ 3864037 h 4955196"/>
              <a:gd name="connsiteX21" fmla="*/ 5309712 w 7433556"/>
              <a:gd name="connsiteY21" fmla="*/ 3705155 h 4955196"/>
              <a:gd name="connsiteX22" fmla="*/ 5473832 w 7433556"/>
              <a:gd name="connsiteY22" fmla="*/ 3682616 h 4955196"/>
              <a:gd name="connsiteX23" fmla="*/ 5745175 w 7433556"/>
              <a:gd name="connsiteY23" fmla="*/ 3596941 h 4955196"/>
              <a:gd name="connsiteX24" fmla="*/ 5866912 w 7433556"/>
              <a:gd name="connsiteY24" fmla="*/ 3374124 h 4955196"/>
              <a:gd name="connsiteX25" fmla="*/ 6289440 w 7433556"/>
              <a:gd name="connsiteY25" fmla="*/ 2604662 h 4955196"/>
              <a:gd name="connsiteX26" fmla="*/ 6924600 w 7433556"/>
              <a:gd name="connsiteY26" fmla="*/ 2191735 h 4955196"/>
              <a:gd name="connsiteX27" fmla="*/ 7433556 w 7433556"/>
              <a:gd name="connsiteY27" fmla="*/ 1989618 h 4955196"/>
              <a:gd name="connsiteX28" fmla="*/ 7047471 w 7433556"/>
              <a:gd name="connsiteY28" fmla="*/ 1890869 h 4955196"/>
              <a:gd name="connsiteX29" fmla="*/ 6632019 w 7433556"/>
              <a:gd name="connsiteY29" fmla="*/ 1751251 h 4955196"/>
              <a:gd name="connsiteX30" fmla="*/ 6516166 w 7433556"/>
              <a:gd name="connsiteY30" fmla="*/ 1444736 h 4955196"/>
              <a:gd name="connsiteX31" fmla="*/ 6489048 w 7433556"/>
              <a:gd name="connsiteY31" fmla="*/ 1354724 h 4955196"/>
              <a:gd name="connsiteX32" fmla="*/ 5656239 w 7433556"/>
              <a:gd name="connsiteY32" fmla="*/ 552061 h 4955196"/>
              <a:gd name="connsiteX33" fmla="*/ 5182251 w 7433556"/>
              <a:gd name="connsiteY33" fmla="*/ 256278 h 4955196"/>
              <a:gd name="connsiteX34" fmla="*/ 4851399 w 7433556"/>
              <a:gd name="connsiteY34" fmla="*/ 86919 h 4955196"/>
              <a:gd name="connsiteX35" fmla="*/ 4548768 w 7433556"/>
              <a:gd name="connsiteY35" fmla="*/ 33023 h 4955196"/>
              <a:gd name="connsiteX36" fmla="*/ 4150366 w 7433556"/>
              <a:gd name="connsiteY36" fmla="*/ 0 h 4955196"/>
              <a:gd name="connsiteX37" fmla="*/ 3794598 w 7433556"/>
              <a:gd name="connsiteY37" fmla="*/ 176943 h 4955196"/>
              <a:gd name="connsiteX38" fmla="*/ 3634224 w 7433556"/>
              <a:gd name="connsiteY38" fmla="*/ 380312 h 4955196"/>
              <a:gd name="connsiteX39" fmla="*/ 3386800 w 7433556"/>
              <a:gd name="connsiteY39" fmla="*/ 526974 h 4955196"/>
              <a:gd name="connsiteX40" fmla="*/ 3321916 w 7433556"/>
              <a:gd name="connsiteY40" fmla="*/ 725566 h 4955196"/>
              <a:gd name="connsiteX41" fmla="*/ 3093232 w 7433556"/>
              <a:gd name="connsiteY41" fmla="*/ 875879 h 4955196"/>
              <a:gd name="connsiteX42" fmla="*/ 3056033 w 7433556"/>
              <a:gd name="connsiteY42" fmla="*/ 1023525 h 4955196"/>
              <a:gd name="connsiteX43" fmla="*/ 2908319 w 7433556"/>
              <a:gd name="connsiteY43" fmla="*/ 1222164 h 4955196"/>
              <a:gd name="connsiteX44" fmla="*/ 2858570 w 7433556"/>
              <a:gd name="connsiteY44" fmla="*/ 1584990 h 4955196"/>
              <a:gd name="connsiteX45" fmla="*/ 2483559 w 7433556"/>
              <a:gd name="connsiteY45" fmla="*/ 1816998 h 4955196"/>
              <a:gd name="connsiteX46" fmla="*/ 1782496 w 7433556"/>
              <a:gd name="connsiteY46" fmla="*/ 2246961 h 4955196"/>
              <a:gd name="connsiteX47" fmla="*/ 1273193 w 7433556"/>
              <a:gd name="connsiteY47" fmla="*/ 2321330 h 4955196"/>
              <a:gd name="connsiteX48" fmla="*/ 1001015 w 7433556"/>
              <a:gd name="connsiteY48" fmla="*/ 2266180 h 4955196"/>
              <a:gd name="connsiteX49" fmla="*/ 529108 w 7433556"/>
              <a:gd name="connsiteY49" fmla="*/ 2185543 h 4955196"/>
              <a:gd name="connsiteX50" fmla="*/ 811675 w 7433556"/>
              <a:gd name="connsiteY50" fmla="*/ 2314268 h 4955196"/>
              <a:gd name="connsiteX51" fmla="*/ 1466351 w 7433556"/>
              <a:gd name="connsiteY51" fmla="*/ 2561288 h 4955196"/>
              <a:gd name="connsiteX52" fmla="*/ 1324131 w 7433556"/>
              <a:gd name="connsiteY52" fmla="*/ 3087723 h 4955196"/>
              <a:gd name="connsiteX53" fmla="*/ 789396 w 7433556"/>
              <a:gd name="connsiteY53" fmla="*/ 3018997 h 4955196"/>
              <a:gd name="connsiteX54" fmla="*/ 362054 w 7433556"/>
              <a:gd name="connsiteY54" fmla="*/ 2986753 h 4955196"/>
              <a:gd name="connsiteX55" fmla="*/ 87741 w 7433556"/>
              <a:gd name="connsiteY55" fmla="*/ 3377912 h 4955196"/>
              <a:gd name="connsiteX56" fmla="*/ 0 w 7433556"/>
              <a:gd name="connsiteY56" fmla="*/ 3793333 h 4955196"/>
              <a:gd name="connsiteX0" fmla="*/ 0 w 7555947"/>
              <a:gd name="connsiteY0" fmla="*/ 3689284 h 4955196"/>
              <a:gd name="connsiteX1" fmla="*/ 122578 w 7555947"/>
              <a:gd name="connsiteY1" fmla="*/ 4082043 h 4955196"/>
              <a:gd name="connsiteX2" fmla="*/ 250308 w 7555947"/>
              <a:gd name="connsiteY2" fmla="*/ 4332964 h 4955196"/>
              <a:gd name="connsiteX3" fmla="*/ 369834 w 7555947"/>
              <a:gd name="connsiteY3" fmla="*/ 4477389 h 4955196"/>
              <a:gd name="connsiteX4" fmla="*/ 497726 w 7555947"/>
              <a:gd name="connsiteY4" fmla="*/ 4549727 h 4955196"/>
              <a:gd name="connsiteX5" fmla="*/ 672408 w 7555947"/>
              <a:gd name="connsiteY5" fmla="*/ 4565696 h 4955196"/>
              <a:gd name="connsiteX6" fmla="*/ 886767 w 7555947"/>
              <a:gd name="connsiteY6" fmla="*/ 4755997 h 4955196"/>
              <a:gd name="connsiteX7" fmla="*/ 479926 w 7555947"/>
              <a:gd name="connsiteY7" fmla="*/ 4943138 h 4955196"/>
              <a:gd name="connsiteX8" fmla="*/ 1427153 w 7555947"/>
              <a:gd name="connsiteY8" fmla="*/ 4741047 h 4955196"/>
              <a:gd name="connsiteX9" fmla="*/ 1884788 w 7555947"/>
              <a:gd name="connsiteY9" fmla="*/ 4667027 h 4955196"/>
              <a:gd name="connsiteX10" fmla="*/ 2328709 w 7555947"/>
              <a:gd name="connsiteY10" fmla="*/ 4579575 h 4955196"/>
              <a:gd name="connsiteX11" fmla="*/ 2639416 w 7555947"/>
              <a:gd name="connsiteY11" fmla="*/ 4585947 h 4955196"/>
              <a:gd name="connsiteX12" fmla="*/ 3032660 w 7555947"/>
              <a:gd name="connsiteY12" fmla="*/ 4555087 h 4955196"/>
              <a:gd name="connsiteX13" fmla="*/ 3460640 w 7555947"/>
              <a:gd name="connsiteY13" fmla="*/ 4537028 h 4955196"/>
              <a:gd name="connsiteX14" fmla="*/ 3909217 w 7555947"/>
              <a:gd name="connsiteY14" fmla="*/ 4657157 h 4955196"/>
              <a:gd name="connsiteX15" fmla="*/ 4220478 w 7555947"/>
              <a:gd name="connsiteY15" fmla="*/ 4554438 h 4955196"/>
              <a:gd name="connsiteX16" fmla="*/ 4669452 w 7555947"/>
              <a:gd name="connsiteY16" fmla="*/ 4363045 h 4955196"/>
              <a:gd name="connsiteX17" fmla="*/ 4968176 w 7555947"/>
              <a:gd name="connsiteY17" fmla="*/ 4406391 h 4955196"/>
              <a:gd name="connsiteX18" fmla="*/ 5276283 w 7555947"/>
              <a:gd name="connsiteY18" fmla="*/ 4220804 h 4955196"/>
              <a:gd name="connsiteX19" fmla="*/ 5380283 w 7555947"/>
              <a:gd name="connsiteY19" fmla="*/ 4005350 h 4955196"/>
              <a:gd name="connsiteX20" fmla="*/ 5424393 w 7555947"/>
              <a:gd name="connsiteY20" fmla="*/ 3864037 h 4955196"/>
              <a:gd name="connsiteX21" fmla="*/ 5432103 w 7555947"/>
              <a:gd name="connsiteY21" fmla="*/ 3705155 h 4955196"/>
              <a:gd name="connsiteX22" fmla="*/ 5596223 w 7555947"/>
              <a:gd name="connsiteY22" fmla="*/ 3682616 h 4955196"/>
              <a:gd name="connsiteX23" fmla="*/ 5867566 w 7555947"/>
              <a:gd name="connsiteY23" fmla="*/ 3596941 h 4955196"/>
              <a:gd name="connsiteX24" fmla="*/ 5989303 w 7555947"/>
              <a:gd name="connsiteY24" fmla="*/ 3374124 h 4955196"/>
              <a:gd name="connsiteX25" fmla="*/ 6411831 w 7555947"/>
              <a:gd name="connsiteY25" fmla="*/ 2604662 h 4955196"/>
              <a:gd name="connsiteX26" fmla="*/ 7046991 w 7555947"/>
              <a:gd name="connsiteY26" fmla="*/ 2191735 h 4955196"/>
              <a:gd name="connsiteX27" fmla="*/ 7555947 w 7555947"/>
              <a:gd name="connsiteY27" fmla="*/ 1989618 h 4955196"/>
              <a:gd name="connsiteX28" fmla="*/ 7169862 w 7555947"/>
              <a:gd name="connsiteY28" fmla="*/ 1890869 h 4955196"/>
              <a:gd name="connsiteX29" fmla="*/ 6754410 w 7555947"/>
              <a:gd name="connsiteY29" fmla="*/ 1751251 h 4955196"/>
              <a:gd name="connsiteX30" fmla="*/ 6638557 w 7555947"/>
              <a:gd name="connsiteY30" fmla="*/ 1444736 h 4955196"/>
              <a:gd name="connsiteX31" fmla="*/ 6611439 w 7555947"/>
              <a:gd name="connsiteY31" fmla="*/ 1354724 h 4955196"/>
              <a:gd name="connsiteX32" fmla="*/ 5778630 w 7555947"/>
              <a:gd name="connsiteY32" fmla="*/ 552061 h 4955196"/>
              <a:gd name="connsiteX33" fmla="*/ 5304642 w 7555947"/>
              <a:gd name="connsiteY33" fmla="*/ 256278 h 4955196"/>
              <a:gd name="connsiteX34" fmla="*/ 4973790 w 7555947"/>
              <a:gd name="connsiteY34" fmla="*/ 86919 h 4955196"/>
              <a:gd name="connsiteX35" fmla="*/ 4671159 w 7555947"/>
              <a:gd name="connsiteY35" fmla="*/ 33023 h 4955196"/>
              <a:gd name="connsiteX36" fmla="*/ 4272757 w 7555947"/>
              <a:gd name="connsiteY36" fmla="*/ 0 h 4955196"/>
              <a:gd name="connsiteX37" fmla="*/ 3916989 w 7555947"/>
              <a:gd name="connsiteY37" fmla="*/ 176943 h 4955196"/>
              <a:gd name="connsiteX38" fmla="*/ 3756615 w 7555947"/>
              <a:gd name="connsiteY38" fmla="*/ 380312 h 4955196"/>
              <a:gd name="connsiteX39" fmla="*/ 3509191 w 7555947"/>
              <a:gd name="connsiteY39" fmla="*/ 526974 h 4955196"/>
              <a:gd name="connsiteX40" fmla="*/ 3444307 w 7555947"/>
              <a:gd name="connsiteY40" fmla="*/ 725566 h 4955196"/>
              <a:gd name="connsiteX41" fmla="*/ 3215623 w 7555947"/>
              <a:gd name="connsiteY41" fmla="*/ 875879 h 4955196"/>
              <a:gd name="connsiteX42" fmla="*/ 3178424 w 7555947"/>
              <a:gd name="connsiteY42" fmla="*/ 1023525 h 4955196"/>
              <a:gd name="connsiteX43" fmla="*/ 3030710 w 7555947"/>
              <a:gd name="connsiteY43" fmla="*/ 1222164 h 4955196"/>
              <a:gd name="connsiteX44" fmla="*/ 2980961 w 7555947"/>
              <a:gd name="connsiteY44" fmla="*/ 1584990 h 4955196"/>
              <a:gd name="connsiteX45" fmla="*/ 2605950 w 7555947"/>
              <a:gd name="connsiteY45" fmla="*/ 1816998 h 4955196"/>
              <a:gd name="connsiteX46" fmla="*/ 1904887 w 7555947"/>
              <a:gd name="connsiteY46" fmla="*/ 2246961 h 4955196"/>
              <a:gd name="connsiteX47" fmla="*/ 1395584 w 7555947"/>
              <a:gd name="connsiteY47" fmla="*/ 2321330 h 4955196"/>
              <a:gd name="connsiteX48" fmla="*/ 1123406 w 7555947"/>
              <a:gd name="connsiteY48" fmla="*/ 2266180 h 4955196"/>
              <a:gd name="connsiteX49" fmla="*/ 651499 w 7555947"/>
              <a:gd name="connsiteY49" fmla="*/ 2185543 h 4955196"/>
              <a:gd name="connsiteX50" fmla="*/ 934066 w 7555947"/>
              <a:gd name="connsiteY50" fmla="*/ 2314268 h 4955196"/>
              <a:gd name="connsiteX51" fmla="*/ 1588742 w 7555947"/>
              <a:gd name="connsiteY51" fmla="*/ 2561288 h 4955196"/>
              <a:gd name="connsiteX52" fmla="*/ 1446522 w 7555947"/>
              <a:gd name="connsiteY52" fmla="*/ 3087723 h 4955196"/>
              <a:gd name="connsiteX53" fmla="*/ 911787 w 7555947"/>
              <a:gd name="connsiteY53" fmla="*/ 3018997 h 4955196"/>
              <a:gd name="connsiteX54" fmla="*/ 484445 w 7555947"/>
              <a:gd name="connsiteY54" fmla="*/ 2986753 h 4955196"/>
              <a:gd name="connsiteX55" fmla="*/ 210132 w 7555947"/>
              <a:gd name="connsiteY55" fmla="*/ 3377912 h 4955196"/>
              <a:gd name="connsiteX56" fmla="*/ 0 w 7555947"/>
              <a:gd name="connsiteY56" fmla="*/ 3689284 h 4955196"/>
              <a:gd name="connsiteX0" fmla="*/ 0 w 7555947"/>
              <a:gd name="connsiteY0" fmla="*/ 3689284 h 4955196"/>
              <a:gd name="connsiteX1" fmla="*/ 143680 w 7555947"/>
              <a:gd name="connsiteY1" fmla="*/ 3911780 h 4955196"/>
              <a:gd name="connsiteX2" fmla="*/ 250308 w 7555947"/>
              <a:gd name="connsiteY2" fmla="*/ 4332964 h 4955196"/>
              <a:gd name="connsiteX3" fmla="*/ 369834 w 7555947"/>
              <a:gd name="connsiteY3" fmla="*/ 4477389 h 4955196"/>
              <a:gd name="connsiteX4" fmla="*/ 497726 w 7555947"/>
              <a:gd name="connsiteY4" fmla="*/ 4549727 h 4955196"/>
              <a:gd name="connsiteX5" fmla="*/ 672408 w 7555947"/>
              <a:gd name="connsiteY5" fmla="*/ 4565696 h 4955196"/>
              <a:gd name="connsiteX6" fmla="*/ 886767 w 7555947"/>
              <a:gd name="connsiteY6" fmla="*/ 4755997 h 4955196"/>
              <a:gd name="connsiteX7" fmla="*/ 479926 w 7555947"/>
              <a:gd name="connsiteY7" fmla="*/ 4943138 h 4955196"/>
              <a:gd name="connsiteX8" fmla="*/ 1427153 w 7555947"/>
              <a:gd name="connsiteY8" fmla="*/ 4741047 h 4955196"/>
              <a:gd name="connsiteX9" fmla="*/ 1884788 w 7555947"/>
              <a:gd name="connsiteY9" fmla="*/ 4667027 h 4955196"/>
              <a:gd name="connsiteX10" fmla="*/ 2328709 w 7555947"/>
              <a:gd name="connsiteY10" fmla="*/ 4579575 h 4955196"/>
              <a:gd name="connsiteX11" fmla="*/ 2639416 w 7555947"/>
              <a:gd name="connsiteY11" fmla="*/ 4585947 h 4955196"/>
              <a:gd name="connsiteX12" fmla="*/ 3032660 w 7555947"/>
              <a:gd name="connsiteY12" fmla="*/ 4555087 h 4955196"/>
              <a:gd name="connsiteX13" fmla="*/ 3460640 w 7555947"/>
              <a:gd name="connsiteY13" fmla="*/ 4537028 h 4955196"/>
              <a:gd name="connsiteX14" fmla="*/ 3909217 w 7555947"/>
              <a:gd name="connsiteY14" fmla="*/ 4657157 h 4955196"/>
              <a:gd name="connsiteX15" fmla="*/ 4220478 w 7555947"/>
              <a:gd name="connsiteY15" fmla="*/ 4554438 h 4955196"/>
              <a:gd name="connsiteX16" fmla="*/ 4669452 w 7555947"/>
              <a:gd name="connsiteY16" fmla="*/ 4363045 h 4955196"/>
              <a:gd name="connsiteX17" fmla="*/ 4968176 w 7555947"/>
              <a:gd name="connsiteY17" fmla="*/ 4406391 h 4955196"/>
              <a:gd name="connsiteX18" fmla="*/ 5276283 w 7555947"/>
              <a:gd name="connsiteY18" fmla="*/ 4220804 h 4955196"/>
              <a:gd name="connsiteX19" fmla="*/ 5380283 w 7555947"/>
              <a:gd name="connsiteY19" fmla="*/ 4005350 h 4955196"/>
              <a:gd name="connsiteX20" fmla="*/ 5424393 w 7555947"/>
              <a:gd name="connsiteY20" fmla="*/ 3864037 h 4955196"/>
              <a:gd name="connsiteX21" fmla="*/ 5432103 w 7555947"/>
              <a:gd name="connsiteY21" fmla="*/ 3705155 h 4955196"/>
              <a:gd name="connsiteX22" fmla="*/ 5596223 w 7555947"/>
              <a:gd name="connsiteY22" fmla="*/ 3682616 h 4955196"/>
              <a:gd name="connsiteX23" fmla="*/ 5867566 w 7555947"/>
              <a:gd name="connsiteY23" fmla="*/ 3596941 h 4955196"/>
              <a:gd name="connsiteX24" fmla="*/ 5989303 w 7555947"/>
              <a:gd name="connsiteY24" fmla="*/ 3374124 h 4955196"/>
              <a:gd name="connsiteX25" fmla="*/ 6411831 w 7555947"/>
              <a:gd name="connsiteY25" fmla="*/ 2604662 h 4955196"/>
              <a:gd name="connsiteX26" fmla="*/ 7046991 w 7555947"/>
              <a:gd name="connsiteY26" fmla="*/ 2191735 h 4955196"/>
              <a:gd name="connsiteX27" fmla="*/ 7555947 w 7555947"/>
              <a:gd name="connsiteY27" fmla="*/ 1989618 h 4955196"/>
              <a:gd name="connsiteX28" fmla="*/ 7169862 w 7555947"/>
              <a:gd name="connsiteY28" fmla="*/ 1890869 h 4955196"/>
              <a:gd name="connsiteX29" fmla="*/ 6754410 w 7555947"/>
              <a:gd name="connsiteY29" fmla="*/ 1751251 h 4955196"/>
              <a:gd name="connsiteX30" fmla="*/ 6638557 w 7555947"/>
              <a:gd name="connsiteY30" fmla="*/ 1444736 h 4955196"/>
              <a:gd name="connsiteX31" fmla="*/ 6611439 w 7555947"/>
              <a:gd name="connsiteY31" fmla="*/ 1354724 h 4955196"/>
              <a:gd name="connsiteX32" fmla="*/ 5778630 w 7555947"/>
              <a:gd name="connsiteY32" fmla="*/ 552061 h 4955196"/>
              <a:gd name="connsiteX33" fmla="*/ 5304642 w 7555947"/>
              <a:gd name="connsiteY33" fmla="*/ 256278 h 4955196"/>
              <a:gd name="connsiteX34" fmla="*/ 4973790 w 7555947"/>
              <a:gd name="connsiteY34" fmla="*/ 86919 h 4955196"/>
              <a:gd name="connsiteX35" fmla="*/ 4671159 w 7555947"/>
              <a:gd name="connsiteY35" fmla="*/ 33023 h 4955196"/>
              <a:gd name="connsiteX36" fmla="*/ 4272757 w 7555947"/>
              <a:gd name="connsiteY36" fmla="*/ 0 h 4955196"/>
              <a:gd name="connsiteX37" fmla="*/ 3916989 w 7555947"/>
              <a:gd name="connsiteY37" fmla="*/ 176943 h 4955196"/>
              <a:gd name="connsiteX38" fmla="*/ 3756615 w 7555947"/>
              <a:gd name="connsiteY38" fmla="*/ 380312 h 4955196"/>
              <a:gd name="connsiteX39" fmla="*/ 3509191 w 7555947"/>
              <a:gd name="connsiteY39" fmla="*/ 526974 h 4955196"/>
              <a:gd name="connsiteX40" fmla="*/ 3444307 w 7555947"/>
              <a:gd name="connsiteY40" fmla="*/ 725566 h 4955196"/>
              <a:gd name="connsiteX41" fmla="*/ 3215623 w 7555947"/>
              <a:gd name="connsiteY41" fmla="*/ 875879 h 4955196"/>
              <a:gd name="connsiteX42" fmla="*/ 3178424 w 7555947"/>
              <a:gd name="connsiteY42" fmla="*/ 1023525 h 4955196"/>
              <a:gd name="connsiteX43" fmla="*/ 3030710 w 7555947"/>
              <a:gd name="connsiteY43" fmla="*/ 1222164 h 4955196"/>
              <a:gd name="connsiteX44" fmla="*/ 2980961 w 7555947"/>
              <a:gd name="connsiteY44" fmla="*/ 1584990 h 4955196"/>
              <a:gd name="connsiteX45" fmla="*/ 2605950 w 7555947"/>
              <a:gd name="connsiteY45" fmla="*/ 1816998 h 4955196"/>
              <a:gd name="connsiteX46" fmla="*/ 1904887 w 7555947"/>
              <a:gd name="connsiteY46" fmla="*/ 2246961 h 4955196"/>
              <a:gd name="connsiteX47" fmla="*/ 1395584 w 7555947"/>
              <a:gd name="connsiteY47" fmla="*/ 2321330 h 4955196"/>
              <a:gd name="connsiteX48" fmla="*/ 1123406 w 7555947"/>
              <a:gd name="connsiteY48" fmla="*/ 2266180 h 4955196"/>
              <a:gd name="connsiteX49" fmla="*/ 651499 w 7555947"/>
              <a:gd name="connsiteY49" fmla="*/ 2185543 h 4955196"/>
              <a:gd name="connsiteX50" fmla="*/ 934066 w 7555947"/>
              <a:gd name="connsiteY50" fmla="*/ 2314268 h 4955196"/>
              <a:gd name="connsiteX51" fmla="*/ 1588742 w 7555947"/>
              <a:gd name="connsiteY51" fmla="*/ 2561288 h 4955196"/>
              <a:gd name="connsiteX52" fmla="*/ 1446522 w 7555947"/>
              <a:gd name="connsiteY52" fmla="*/ 3087723 h 4955196"/>
              <a:gd name="connsiteX53" fmla="*/ 911787 w 7555947"/>
              <a:gd name="connsiteY53" fmla="*/ 3018997 h 4955196"/>
              <a:gd name="connsiteX54" fmla="*/ 484445 w 7555947"/>
              <a:gd name="connsiteY54" fmla="*/ 2986753 h 4955196"/>
              <a:gd name="connsiteX55" fmla="*/ 210132 w 7555947"/>
              <a:gd name="connsiteY55" fmla="*/ 3377912 h 4955196"/>
              <a:gd name="connsiteX56" fmla="*/ 0 w 7555947"/>
              <a:gd name="connsiteY56" fmla="*/ 3689284 h 4955196"/>
              <a:gd name="connsiteX0" fmla="*/ 0 w 7555947"/>
              <a:gd name="connsiteY0" fmla="*/ 3689284 h 4955196"/>
              <a:gd name="connsiteX1" fmla="*/ 143680 w 7555947"/>
              <a:gd name="connsiteY1" fmla="*/ 3911780 h 4955196"/>
              <a:gd name="connsiteX2" fmla="*/ 250308 w 7555947"/>
              <a:gd name="connsiteY2" fmla="*/ 4332964 h 4955196"/>
              <a:gd name="connsiteX3" fmla="*/ 369834 w 7555947"/>
              <a:gd name="connsiteY3" fmla="*/ 4477389 h 4955196"/>
              <a:gd name="connsiteX4" fmla="*/ 497726 w 7555947"/>
              <a:gd name="connsiteY4" fmla="*/ 4549727 h 4955196"/>
              <a:gd name="connsiteX5" fmla="*/ 672408 w 7555947"/>
              <a:gd name="connsiteY5" fmla="*/ 4565696 h 4955196"/>
              <a:gd name="connsiteX6" fmla="*/ 886767 w 7555947"/>
              <a:gd name="connsiteY6" fmla="*/ 4755997 h 4955196"/>
              <a:gd name="connsiteX7" fmla="*/ 479926 w 7555947"/>
              <a:gd name="connsiteY7" fmla="*/ 4943138 h 4955196"/>
              <a:gd name="connsiteX8" fmla="*/ 1427153 w 7555947"/>
              <a:gd name="connsiteY8" fmla="*/ 4741047 h 4955196"/>
              <a:gd name="connsiteX9" fmla="*/ 1884788 w 7555947"/>
              <a:gd name="connsiteY9" fmla="*/ 4667027 h 4955196"/>
              <a:gd name="connsiteX10" fmla="*/ 2328709 w 7555947"/>
              <a:gd name="connsiteY10" fmla="*/ 4579575 h 4955196"/>
              <a:gd name="connsiteX11" fmla="*/ 2639416 w 7555947"/>
              <a:gd name="connsiteY11" fmla="*/ 4585947 h 4955196"/>
              <a:gd name="connsiteX12" fmla="*/ 3032660 w 7555947"/>
              <a:gd name="connsiteY12" fmla="*/ 4555087 h 4955196"/>
              <a:gd name="connsiteX13" fmla="*/ 3460640 w 7555947"/>
              <a:gd name="connsiteY13" fmla="*/ 4537028 h 4955196"/>
              <a:gd name="connsiteX14" fmla="*/ 3909217 w 7555947"/>
              <a:gd name="connsiteY14" fmla="*/ 4657157 h 4955196"/>
              <a:gd name="connsiteX15" fmla="*/ 4220478 w 7555947"/>
              <a:gd name="connsiteY15" fmla="*/ 4554438 h 4955196"/>
              <a:gd name="connsiteX16" fmla="*/ 4669452 w 7555947"/>
              <a:gd name="connsiteY16" fmla="*/ 4363045 h 4955196"/>
              <a:gd name="connsiteX17" fmla="*/ 4968176 w 7555947"/>
              <a:gd name="connsiteY17" fmla="*/ 4406391 h 4955196"/>
              <a:gd name="connsiteX18" fmla="*/ 5276283 w 7555947"/>
              <a:gd name="connsiteY18" fmla="*/ 4220804 h 4955196"/>
              <a:gd name="connsiteX19" fmla="*/ 5380283 w 7555947"/>
              <a:gd name="connsiteY19" fmla="*/ 4005350 h 4955196"/>
              <a:gd name="connsiteX20" fmla="*/ 5424393 w 7555947"/>
              <a:gd name="connsiteY20" fmla="*/ 3864037 h 4955196"/>
              <a:gd name="connsiteX21" fmla="*/ 5432103 w 7555947"/>
              <a:gd name="connsiteY21" fmla="*/ 3705155 h 4955196"/>
              <a:gd name="connsiteX22" fmla="*/ 5596223 w 7555947"/>
              <a:gd name="connsiteY22" fmla="*/ 3682616 h 4955196"/>
              <a:gd name="connsiteX23" fmla="*/ 5867566 w 7555947"/>
              <a:gd name="connsiteY23" fmla="*/ 3596941 h 4955196"/>
              <a:gd name="connsiteX24" fmla="*/ 5989303 w 7555947"/>
              <a:gd name="connsiteY24" fmla="*/ 3374124 h 4955196"/>
              <a:gd name="connsiteX25" fmla="*/ 6411831 w 7555947"/>
              <a:gd name="connsiteY25" fmla="*/ 2604662 h 4955196"/>
              <a:gd name="connsiteX26" fmla="*/ 7046991 w 7555947"/>
              <a:gd name="connsiteY26" fmla="*/ 2191735 h 4955196"/>
              <a:gd name="connsiteX27" fmla="*/ 7555947 w 7555947"/>
              <a:gd name="connsiteY27" fmla="*/ 1989618 h 4955196"/>
              <a:gd name="connsiteX28" fmla="*/ 7169862 w 7555947"/>
              <a:gd name="connsiteY28" fmla="*/ 1890869 h 4955196"/>
              <a:gd name="connsiteX29" fmla="*/ 6754410 w 7555947"/>
              <a:gd name="connsiteY29" fmla="*/ 1751251 h 4955196"/>
              <a:gd name="connsiteX30" fmla="*/ 6638557 w 7555947"/>
              <a:gd name="connsiteY30" fmla="*/ 1444736 h 4955196"/>
              <a:gd name="connsiteX31" fmla="*/ 6611439 w 7555947"/>
              <a:gd name="connsiteY31" fmla="*/ 1354724 h 4955196"/>
              <a:gd name="connsiteX32" fmla="*/ 5778630 w 7555947"/>
              <a:gd name="connsiteY32" fmla="*/ 552061 h 4955196"/>
              <a:gd name="connsiteX33" fmla="*/ 5304642 w 7555947"/>
              <a:gd name="connsiteY33" fmla="*/ 256278 h 4955196"/>
              <a:gd name="connsiteX34" fmla="*/ 4973790 w 7555947"/>
              <a:gd name="connsiteY34" fmla="*/ 86919 h 4955196"/>
              <a:gd name="connsiteX35" fmla="*/ 4671159 w 7555947"/>
              <a:gd name="connsiteY35" fmla="*/ 33023 h 4955196"/>
              <a:gd name="connsiteX36" fmla="*/ 4272757 w 7555947"/>
              <a:gd name="connsiteY36" fmla="*/ 0 h 4955196"/>
              <a:gd name="connsiteX37" fmla="*/ 3916989 w 7555947"/>
              <a:gd name="connsiteY37" fmla="*/ 176943 h 4955196"/>
              <a:gd name="connsiteX38" fmla="*/ 3756615 w 7555947"/>
              <a:gd name="connsiteY38" fmla="*/ 380312 h 4955196"/>
              <a:gd name="connsiteX39" fmla="*/ 3509191 w 7555947"/>
              <a:gd name="connsiteY39" fmla="*/ 526974 h 4955196"/>
              <a:gd name="connsiteX40" fmla="*/ 3444307 w 7555947"/>
              <a:gd name="connsiteY40" fmla="*/ 725566 h 4955196"/>
              <a:gd name="connsiteX41" fmla="*/ 3215623 w 7555947"/>
              <a:gd name="connsiteY41" fmla="*/ 875879 h 4955196"/>
              <a:gd name="connsiteX42" fmla="*/ 3178424 w 7555947"/>
              <a:gd name="connsiteY42" fmla="*/ 1023525 h 4955196"/>
              <a:gd name="connsiteX43" fmla="*/ 3030710 w 7555947"/>
              <a:gd name="connsiteY43" fmla="*/ 1222164 h 4955196"/>
              <a:gd name="connsiteX44" fmla="*/ 2980961 w 7555947"/>
              <a:gd name="connsiteY44" fmla="*/ 1584990 h 4955196"/>
              <a:gd name="connsiteX45" fmla="*/ 2605950 w 7555947"/>
              <a:gd name="connsiteY45" fmla="*/ 1816998 h 4955196"/>
              <a:gd name="connsiteX46" fmla="*/ 1904887 w 7555947"/>
              <a:gd name="connsiteY46" fmla="*/ 2246961 h 4955196"/>
              <a:gd name="connsiteX47" fmla="*/ 1395584 w 7555947"/>
              <a:gd name="connsiteY47" fmla="*/ 2321330 h 4955196"/>
              <a:gd name="connsiteX48" fmla="*/ 1123406 w 7555947"/>
              <a:gd name="connsiteY48" fmla="*/ 2266180 h 4955196"/>
              <a:gd name="connsiteX49" fmla="*/ 651499 w 7555947"/>
              <a:gd name="connsiteY49" fmla="*/ 2185543 h 4955196"/>
              <a:gd name="connsiteX50" fmla="*/ 934066 w 7555947"/>
              <a:gd name="connsiteY50" fmla="*/ 2314268 h 4955196"/>
              <a:gd name="connsiteX51" fmla="*/ 1588742 w 7555947"/>
              <a:gd name="connsiteY51" fmla="*/ 2561288 h 4955196"/>
              <a:gd name="connsiteX52" fmla="*/ 1446522 w 7555947"/>
              <a:gd name="connsiteY52" fmla="*/ 3087723 h 4955196"/>
              <a:gd name="connsiteX53" fmla="*/ 911787 w 7555947"/>
              <a:gd name="connsiteY53" fmla="*/ 3018997 h 4955196"/>
              <a:gd name="connsiteX54" fmla="*/ 484445 w 7555947"/>
              <a:gd name="connsiteY54" fmla="*/ 2986753 h 4955196"/>
              <a:gd name="connsiteX55" fmla="*/ 210132 w 7555947"/>
              <a:gd name="connsiteY55" fmla="*/ 3377912 h 4955196"/>
              <a:gd name="connsiteX56" fmla="*/ 0 w 7555947"/>
              <a:gd name="connsiteY56" fmla="*/ 3689284 h 4955196"/>
              <a:gd name="connsiteX0" fmla="*/ 0 w 7555947"/>
              <a:gd name="connsiteY0" fmla="*/ 3689284 h 4955196"/>
              <a:gd name="connsiteX1" fmla="*/ 143680 w 7555947"/>
              <a:gd name="connsiteY1" fmla="*/ 3911780 h 4955196"/>
              <a:gd name="connsiteX2" fmla="*/ 250308 w 7555947"/>
              <a:gd name="connsiteY2" fmla="*/ 4332964 h 4955196"/>
              <a:gd name="connsiteX3" fmla="*/ 369834 w 7555947"/>
              <a:gd name="connsiteY3" fmla="*/ 4477389 h 4955196"/>
              <a:gd name="connsiteX4" fmla="*/ 497726 w 7555947"/>
              <a:gd name="connsiteY4" fmla="*/ 4549727 h 4955196"/>
              <a:gd name="connsiteX5" fmla="*/ 672408 w 7555947"/>
              <a:gd name="connsiteY5" fmla="*/ 4565696 h 4955196"/>
              <a:gd name="connsiteX6" fmla="*/ 886767 w 7555947"/>
              <a:gd name="connsiteY6" fmla="*/ 4755997 h 4955196"/>
              <a:gd name="connsiteX7" fmla="*/ 479926 w 7555947"/>
              <a:gd name="connsiteY7" fmla="*/ 4943138 h 4955196"/>
              <a:gd name="connsiteX8" fmla="*/ 1427153 w 7555947"/>
              <a:gd name="connsiteY8" fmla="*/ 4741047 h 4955196"/>
              <a:gd name="connsiteX9" fmla="*/ 1884788 w 7555947"/>
              <a:gd name="connsiteY9" fmla="*/ 4667027 h 4955196"/>
              <a:gd name="connsiteX10" fmla="*/ 2328709 w 7555947"/>
              <a:gd name="connsiteY10" fmla="*/ 4579575 h 4955196"/>
              <a:gd name="connsiteX11" fmla="*/ 2639416 w 7555947"/>
              <a:gd name="connsiteY11" fmla="*/ 4585947 h 4955196"/>
              <a:gd name="connsiteX12" fmla="*/ 3032660 w 7555947"/>
              <a:gd name="connsiteY12" fmla="*/ 4555087 h 4955196"/>
              <a:gd name="connsiteX13" fmla="*/ 3460640 w 7555947"/>
              <a:gd name="connsiteY13" fmla="*/ 4537028 h 4955196"/>
              <a:gd name="connsiteX14" fmla="*/ 3909217 w 7555947"/>
              <a:gd name="connsiteY14" fmla="*/ 4657157 h 4955196"/>
              <a:gd name="connsiteX15" fmla="*/ 4220478 w 7555947"/>
              <a:gd name="connsiteY15" fmla="*/ 4554438 h 4955196"/>
              <a:gd name="connsiteX16" fmla="*/ 4669452 w 7555947"/>
              <a:gd name="connsiteY16" fmla="*/ 4363045 h 4955196"/>
              <a:gd name="connsiteX17" fmla="*/ 4968176 w 7555947"/>
              <a:gd name="connsiteY17" fmla="*/ 4406391 h 4955196"/>
              <a:gd name="connsiteX18" fmla="*/ 5276283 w 7555947"/>
              <a:gd name="connsiteY18" fmla="*/ 4220804 h 4955196"/>
              <a:gd name="connsiteX19" fmla="*/ 5380283 w 7555947"/>
              <a:gd name="connsiteY19" fmla="*/ 4005350 h 4955196"/>
              <a:gd name="connsiteX20" fmla="*/ 5424393 w 7555947"/>
              <a:gd name="connsiteY20" fmla="*/ 3864037 h 4955196"/>
              <a:gd name="connsiteX21" fmla="*/ 5432103 w 7555947"/>
              <a:gd name="connsiteY21" fmla="*/ 3705155 h 4955196"/>
              <a:gd name="connsiteX22" fmla="*/ 5596223 w 7555947"/>
              <a:gd name="connsiteY22" fmla="*/ 3682616 h 4955196"/>
              <a:gd name="connsiteX23" fmla="*/ 5867566 w 7555947"/>
              <a:gd name="connsiteY23" fmla="*/ 3596941 h 4955196"/>
              <a:gd name="connsiteX24" fmla="*/ 5989303 w 7555947"/>
              <a:gd name="connsiteY24" fmla="*/ 3374124 h 4955196"/>
              <a:gd name="connsiteX25" fmla="*/ 6411831 w 7555947"/>
              <a:gd name="connsiteY25" fmla="*/ 2604662 h 4955196"/>
              <a:gd name="connsiteX26" fmla="*/ 7046991 w 7555947"/>
              <a:gd name="connsiteY26" fmla="*/ 2191735 h 4955196"/>
              <a:gd name="connsiteX27" fmla="*/ 7555947 w 7555947"/>
              <a:gd name="connsiteY27" fmla="*/ 1989618 h 4955196"/>
              <a:gd name="connsiteX28" fmla="*/ 7169862 w 7555947"/>
              <a:gd name="connsiteY28" fmla="*/ 1890869 h 4955196"/>
              <a:gd name="connsiteX29" fmla="*/ 6754410 w 7555947"/>
              <a:gd name="connsiteY29" fmla="*/ 1751251 h 4955196"/>
              <a:gd name="connsiteX30" fmla="*/ 6638557 w 7555947"/>
              <a:gd name="connsiteY30" fmla="*/ 1444736 h 4955196"/>
              <a:gd name="connsiteX31" fmla="*/ 6611439 w 7555947"/>
              <a:gd name="connsiteY31" fmla="*/ 1354724 h 4955196"/>
              <a:gd name="connsiteX32" fmla="*/ 5778630 w 7555947"/>
              <a:gd name="connsiteY32" fmla="*/ 552061 h 4955196"/>
              <a:gd name="connsiteX33" fmla="*/ 5304642 w 7555947"/>
              <a:gd name="connsiteY33" fmla="*/ 256278 h 4955196"/>
              <a:gd name="connsiteX34" fmla="*/ 4973790 w 7555947"/>
              <a:gd name="connsiteY34" fmla="*/ 86919 h 4955196"/>
              <a:gd name="connsiteX35" fmla="*/ 4671159 w 7555947"/>
              <a:gd name="connsiteY35" fmla="*/ 33023 h 4955196"/>
              <a:gd name="connsiteX36" fmla="*/ 4272757 w 7555947"/>
              <a:gd name="connsiteY36" fmla="*/ 0 h 4955196"/>
              <a:gd name="connsiteX37" fmla="*/ 3916989 w 7555947"/>
              <a:gd name="connsiteY37" fmla="*/ 176943 h 4955196"/>
              <a:gd name="connsiteX38" fmla="*/ 3756615 w 7555947"/>
              <a:gd name="connsiteY38" fmla="*/ 380312 h 4955196"/>
              <a:gd name="connsiteX39" fmla="*/ 3509191 w 7555947"/>
              <a:gd name="connsiteY39" fmla="*/ 526974 h 4955196"/>
              <a:gd name="connsiteX40" fmla="*/ 3444307 w 7555947"/>
              <a:gd name="connsiteY40" fmla="*/ 725566 h 4955196"/>
              <a:gd name="connsiteX41" fmla="*/ 3215623 w 7555947"/>
              <a:gd name="connsiteY41" fmla="*/ 875879 h 4955196"/>
              <a:gd name="connsiteX42" fmla="*/ 3178424 w 7555947"/>
              <a:gd name="connsiteY42" fmla="*/ 1023525 h 4955196"/>
              <a:gd name="connsiteX43" fmla="*/ 3030710 w 7555947"/>
              <a:gd name="connsiteY43" fmla="*/ 1222164 h 4955196"/>
              <a:gd name="connsiteX44" fmla="*/ 2980961 w 7555947"/>
              <a:gd name="connsiteY44" fmla="*/ 1584990 h 4955196"/>
              <a:gd name="connsiteX45" fmla="*/ 2605950 w 7555947"/>
              <a:gd name="connsiteY45" fmla="*/ 1816998 h 4955196"/>
              <a:gd name="connsiteX46" fmla="*/ 1904887 w 7555947"/>
              <a:gd name="connsiteY46" fmla="*/ 2246961 h 4955196"/>
              <a:gd name="connsiteX47" fmla="*/ 1395584 w 7555947"/>
              <a:gd name="connsiteY47" fmla="*/ 2321330 h 4955196"/>
              <a:gd name="connsiteX48" fmla="*/ 1123406 w 7555947"/>
              <a:gd name="connsiteY48" fmla="*/ 2266180 h 4955196"/>
              <a:gd name="connsiteX49" fmla="*/ 651499 w 7555947"/>
              <a:gd name="connsiteY49" fmla="*/ 2185543 h 4955196"/>
              <a:gd name="connsiteX50" fmla="*/ 934066 w 7555947"/>
              <a:gd name="connsiteY50" fmla="*/ 2314268 h 4955196"/>
              <a:gd name="connsiteX51" fmla="*/ 1588742 w 7555947"/>
              <a:gd name="connsiteY51" fmla="*/ 2561288 h 4955196"/>
              <a:gd name="connsiteX52" fmla="*/ 1446522 w 7555947"/>
              <a:gd name="connsiteY52" fmla="*/ 3087723 h 4955196"/>
              <a:gd name="connsiteX53" fmla="*/ 911787 w 7555947"/>
              <a:gd name="connsiteY53" fmla="*/ 3018997 h 4955196"/>
              <a:gd name="connsiteX54" fmla="*/ 484445 w 7555947"/>
              <a:gd name="connsiteY54" fmla="*/ 2986753 h 4955196"/>
              <a:gd name="connsiteX55" fmla="*/ 210132 w 7555947"/>
              <a:gd name="connsiteY55" fmla="*/ 3377912 h 4955196"/>
              <a:gd name="connsiteX56" fmla="*/ 0 w 7555947"/>
              <a:gd name="connsiteY56" fmla="*/ 3689284 h 4955196"/>
              <a:gd name="connsiteX0" fmla="*/ 0 w 7555947"/>
              <a:gd name="connsiteY0" fmla="*/ 3689284 h 4955196"/>
              <a:gd name="connsiteX1" fmla="*/ 169003 w 7555947"/>
              <a:gd name="connsiteY1" fmla="*/ 3911780 h 4955196"/>
              <a:gd name="connsiteX2" fmla="*/ 250308 w 7555947"/>
              <a:gd name="connsiteY2" fmla="*/ 4332964 h 4955196"/>
              <a:gd name="connsiteX3" fmla="*/ 369834 w 7555947"/>
              <a:gd name="connsiteY3" fmla="*/ 4477389 h 4955196"/>
              <a:gd name="connsiteX4" fmla="*/ 497726 w 7555947"/>
              <a:gd name="connsiteY4" fmla="*/ 4549727 h 4955196"/>
              <a:gd name="connsiteX5" fmla="*/ 672408 w 7555947"/>
              <a:gd name="connsiteY5" fmla="*/ 4565696 h 4955196"/>
              <a:gd name="connsiteX6" fmla="*/ 886767 w 7555947"/>
              <a:gd name="connsiteY6" fmla="*/ 4755997 h 4955196"/>
              <a:gd name="connsiteX7" fmla="*/ 479926 w 7555947"/>
              <a:gd name="connsiteY7" fmla="*/ 4943138 h 4955196"/>
              <a:gd name="connsiteX8" fmla="*/ 1427153 w 7555947"/>
              <a:gd name="connsiteY8" fmla="*/ 4741047 h 4955196"/>
              <a:gd name="connsiteX9" fmla="*/ 1884788 w 7555947"/>
              <a:gd name="connsiteY9" fmla="*/ 4667027 h 4955196"/>
              <a:gd name="connsiteX10" fmla="*/ 2328709 w 7555947"/>
              <a:gd name="connsiteY10" fmla="*/ 4579575 h 4955196"/>
              <a:gd name="connsiteX11" fmla="*/ 2639416 w 7555947"/>
              <a:gd name="connsiteY11" fmla="*/ 4585947 h 4955196"/>
              <a:gd name="connsiteX12" fmla="*/ 3032660 w 7555947"/>
              <a:gd name="connsiteY12" fmla="*/ 4555087 h 4955196"/>
              <a:gd name="connsiteX13" fmla="*/ 3460640 w 7555947"/>
              <a:gd name="connsiteY13" fmla="*/ 4537028 h 4955196"/>
              <a:gd name="connsiteX14" fmla="*/ 3909217 w 7555947"/>
              <a:gd name="connsiteY14" fmla="*/ 4657157 h 4955196"/>
              <a:gd name="connsiteX15" fmla="*/ 4220478 w 7555947"/>
              <a:gd name="connsiteY15" fmla="*/ 4554438 h 4955196"/>
              <a:gd name="connsiteX16" fmla="*/ 4669452 w 7555947"/>
              <a:gd name="connsiteY16" fmla="*/ 4363045 h 4955196"/>
              <a:gd name="connsiteX17" fmla="*/ 4968176 w 7555947"/>
              <a:gd name="connsiteY17" fmla="*/ 4406391 h 4955196"/>
              <a:gd name="connsiteX18" fmla="*/ 5276283 w 7555947"/>
              <a:gd name="connsiteY18" fmla="*/ 4220804 h 4955196"/>
              <a:gd name="connsiteX19" fmla="*/ 5380283 w 7555947"/>
              <a:gd name="connsiteY19" fmla="*/ 4005350 h 4955196"/>
              <a:gd name="connsiteX20" fmla="*/ 5424393 w 7555947"/>
              <a:gd name="connsiteY20" fmla="*/ 3864037 h 4955196"/>
              <a:gd name="connsiteX21" fmla="*/ 5432103 w 7555947"/>
              <a:gd name="connsiteY21" fmla="*/ 3705155 h 4955196"/>
              <a:gd name="connsiteX22" fmla="*/ 5596223 w 7555947"/>
              <a:gd name="connsiteY22" fmla="*/ 3682616 h 4955196"/>
              <a:gd name="connsiteX23" fmla="*/ 5867566 w 7555947"/>
              <a:gd name="connsiteY23" fmla="*/ 3596941 h 4955196"/>
              <a:gd name="connsiteX24" fmla="*/ 5989303 w 7555947"/>
              <a:gd name="connsiteY24" fmla="*/ 3374124 h 4955196"/>
              <a:gd name="connsiteX25" fmla="*/ 6411831 w 7555947"/>
              <a:gd name="connsiteY25" fmla="*/ 2604662 h 4955196"/>
              <a:gd name="connsiteX26" fmla="*/ 7046991 w 7555947"/>
              <a:gd name="connsiteY26" fmla="*/ 2191735 h 4955196"/>
              <a:gd name="connsiteX27" fmla="*/ 7555947 w 7555947"/>
              <a:gd name="connsiteY27" fmla="*/ 1989618 h 4955196"/>
              <a:gd name="connsiteX28" fmla="*/ 7169862 w 7555947"/>
              <a:gd name="connsiteY28" fmla="*/ 1890869 h 4955196"/>
              <a:gd name="connsiteX29" fmla="*/ 6754410 w 7555947"/>
              <a:gd name="connsiteY29" fmla="*/ 1751251 h 4955196"/>
              <a:gd name="connsiteX30" fmla="*/ 6638557 w 7555947"/>
              <a:gd name="connsiteY30" fmla="*/ 1444736 h 4955196"/>
              <a:gd name="connsiteX31" fmla="*/ 6611439 w 7555947"/>
              <a:gd name="connsiteY31" fmla="*/ 1354724 h 4955196"/>
              <a:gd name="connsiteX32" fmla="*/ 5778630 w 7555947"/>
              <a:gd name="connsiteY32" fmla="*/ 552061 h 4955196"/>
              <a:gd name="connsiteX33" fmla="*/ 5304642 w 7555947"/>
              <a:gd name="connsiteY33" fmla="*/ 256278 h 4955196"/>
              <a:gd name="connsiteX34" fmla="*/ 4973790 w 7555947"/>
              <a:gd name="connsiteY34" fmla="*/ 86919 h 4955196"/>
              <a:gd name="connsiteX35" fmla="*/ 4671159 w 7555947"/>
              <a:gd name="connsiteY35" fmla="*/ 33023 h 4955196"/>
              <a:gd name="connsiteX36" fmla="*/ 4272757 w 7555947"/>
              <a:gd name="connsiteY36" fmla="*/ 0 h 4955196"/>
              <a:gd name="connsiteX37" fmla="*/ 3916989 w 7555947"/>
              <a:gd name="connsiteY37" fmla="*/ 176943 h 4955196"/>
              <a:gd name="connsiteX38" fmla="*/ 3756615 w 7555947"/>
              <a:gd name="connsiteY38" fmla="*/ 380312 h 4955196"/>
              <a:gd name="connsiteX39" fmla="*/ 3509191 w 7555947"/>
              <a:gd name="connsiteY39" fmla="*/ 526974 h 4955196"/>
              <a:gd name="connsiteX40" fmla="*/ 3444307 w 7555947"/>
              <a:gd name="connsiteY40" fmla="*/ 725566 h 4955196"/>
              <a:gd name="connsiteX41" fmla="*/ 3215623 w 7555947"/>
              <a:gd name="connsiteY41" fmla="*/ 875879 h 4955196"/>
              <a:gd name="connsiteX42" fmla="*/ 3178424 w 7555947"/>
              <a:gd name="connsiteY42" fmla="*/ 1023525 h 4955196"/>
              <a:gd name="connsiteX43" fmla="*/ 3030710 w 7555947"/>
              <a:gd name="connsiteY43" fmla="*/ 1222164 h 4955196"/>
              <a:gd name="connsiteX44" fmla="*/ 2980961 w 7555947"/>
              <a:gd name="connsiteY44" fmla="*/ 1584990 h 4955196"/>
              <a:gd name="connsiteX45" fmla="*/ 2605950 w 7555947"/>
              <a:gd name="connsiteY45" fmla="*/ 1816998 h 4955196"/>
              <a:gd name="connsiteX46" fmla="*/ 1904887 w 7555947"/>
              <a:gd name="connsiteY46" fmla="*/ 2246961 h 4955196"/>
              <a:gd name="connsiteX47" fmla="*/ 1395584 w 7555947"/>
              <a:gd name="connsiteY47" fmla="*/ 2321330 h 4955196"/>
              <a:gd name="connsiteX48" fmla="*/ 1123406 w 7555947"/>
              <a:gd name="connsiteY48" fmla="*/ 2266180 h 4955196"/>
              <a:gd name="connsiteX49" fmla="*/ 651499 w 7555947"/>
              <a:gd name="connsiteY49" fmla="*/ 2185543 h 4955196"/>
              <a:gd name="connsiteX50" fmla="*/ 934066 w 7555947"/>
              <a:gd name="connsiteY50" fmla="*/ 2314268 h 4955196"/>
              <a:gd name="connsiteX51" fmla="*/ 1588742 w 7555947"/>
              <a:gd name="connsiteY51" fmla="*/ 2561288 h 4955196"/>
              <a:gd name="connsiteX52" fmla="*/ 1446522 w 7555947"/>
              <a:gd name="connsiteY52" fmla="*/ 3087723 h 4955196"/>
              <a:gd name="connsiteX53" fmla="*/ 911787 w 7555947"/>
              <a:gd name="connsiteY53" fmla="*/ 3018997 h 4955196"/>
              <a:gd name="connsiteX54" fmla="*/ 484445 w 7555947"/>
              <a:gd name="connsiteY54" fmla="*/ 2986753 h 4955196"/>
              <a:gd name="connsiteX55" fmla="*/ 210132 w 7555947"/>
              <a:gd name="connsiteY55" fmla="*/ 3377912 h 4955196"/>
              <a:gd name="connsiteX56" fmla="*/ 0 w 7555947"/>
              <a:gd name="connsiteY56" fmla="*/ 3689284 h 4955196"/>
              <a:gd name="connsiteX0" fmla="*/ 0 w 7555947"/>
              <a:gd name="connsiteY0" fmla="*/ 3689284 h 4955196"/>
              <a:gd name="connsiteX1" fmla="*/ 169003 w 7555947"/>
              <a:gd name="connsiteY1" fmla="*/ 3911780 h 4955196"/>
              <a:gd name="connsiteX2" fmla="*/ 194616 w 7555947"/>
              <a:gd name="connsiteY2" fmla="*/ 4163917 h 4955196"/>
              <a:gd name="connsiteX3" fmla="*/ 250308 w 7555947"/>
              <a:gd name="connsiteY3" fmla="*/ 4332964 h 4955196"/>
              <a:gd name="connsiteX4" fmla="*/ 369834 w 7555947"/>
              <a:gd name="connsiteY4" fmla="*/ 4477389 h 4955196"/>
              <a:gd name="connsiteX5" fmla="*/ 497726 w 7555947"/>
              <a:gd name="connsiteY5" fmla="*/ 4549727 h 4955196"/>
              <a:gd name="connsiteX6" fmla="*/ 672408 w 7555947"/>
              <a:gd name="connsiteY6" fmla="*/ 4565696 h 4955196"/>
              <a:gd name="connsiteX7" fmla="*/ 886767 w 7555947"/>
              <a:gd name="connsiteY7" fmla="*/ 4755997 h 4955196"/>
              <a:gd name="connsiteX8" fmla="*/ 479926 w 7555947"/>
              <a:gd name="connsiteY8" fmla="*/ 4943138 h 4955196"/>
              <a:gd name="connsiteX9" fmla="*/ 1427153 w 7555947"/>
              <a:gd name="connsiteY9" fmla="*/ 4741047 h 4955196"/>
              <a:gd name="connsiteX10" fmla="*/ 1884788 w 7555947"/>
              <a:gd name="connsiteY10" fmla="*/ 4667027 h 4955196"/>
              <a:gd name="connsiteX11" fmla="*/ 2328709 w 7555947"/>
              <a:gd name="connsiteY11" fmla="*/ 4579575 h 4955196"/>
              <a:gd name="connsiteX12" fmla="*/ 2639416 w 7555947"/>
              <a:gd name="connsiteY12" fmla="*/ 4585947 h 4955196"/>
              <a:gd name="connsiteX13" fmla="*/ 3032660 w 7555947"/>
              <a:gd name="connsiteY13" fmla="*/ 4555087 h 4955196"/>
              <a:gd name="connsiteX14" fmla="*/ 3460640 w 7555947"/>
              <a:gd name="connsiteY14" fmla="*/ 4537028 h 4955196"/>
              <a:gd name="connsiteX15" fmla="*/ 3909217 w 7555947"/>
              <a:gd name="connsiteY15" fmla="*/ 4657157 h 4955196"/>
              <a:gd name="connsiteX16" fmla="*/ 4220478 w 7555947"/>
              <a:gd name="connsiteY16" fmla="*/ 4554438 h 4955196"/>
              <a:gd name="connsiteX17" fmla="*/ 4669452 w 7555947"/>
              <a:gd name="connsiteY17" fmla="*/ 4363045 h 4955196"/>
              <a:gd name="connsiteX18" fmla="*/ 4968176 w 7555947"/>
              <a:gd name="connsiteY18" fmla="*/ 4406391 h 4955196"/>
              <a:gd name="connsiteX19" fmla="*/ 5276283 w 7555947"/>
              <a:gd name="connsiteY19" fmla="*/ 4220804 h 4955196"/>
              <a:gd name="connsiteX20" fmla="*/ 5380283 w 7555947"/>
              <a:gd name="connsiteY20" fmla="*/ 4005350 h 4955196"/>
              <a:gd name="connsiteX21" fmla="*/ 5424393 w 7555947"/>
              <a:gd name="connsiteY21" fmla="*/ 3864037 h 4955196"/>
              <a:gd name="connsiteX22" fmla="*/ 5432103 w 7555947"/>
              <a:gd name="connsiteY22" fmla="*/ 3705155 h 4955196"/>
              <a:gd name="connsiteX23" fmla="*/ 5596223 w 7555947"/>
              <a:gd name="connsiteY23" fmla="*/ 3682616 h 4955196"/>
              <a:gd name="connsiteX24" fmla="*/ 5867566 w 7555947"/>
              <a:gd name="connsiteY24" fmla="*/ 3596941 h 4955196"/>
              <a:gd name="connsiteX25" fmla="*/ 5989303 w 7555947"/>
              <a:gd name="connsiteY25" fmla="*/ 3374124 h 4955196"/>
              <a:gd name="connsiteX26" fmla="*/ 6411831 w 7555947"/>
              <a:gd name="connsiteY26" fmla="*/ 2604662 h 4955196"/>
              <a:gd name="connsiteX27" fmla="*/ 7046991 w 7555947"/>
              <a:gd name="connsiteY27" fmla="*/ 2191735 h 4955196"/>
              <a:gd name="connsiteX28" fmla="*/ 7555947 w 7555947"/>
              <a:gd name="connsiteY28" fmla="*/ 1989618 h 4955196"/>
              <a:gd name="connsiteX29" fmla="*/ 7169862 w 7555947"/>
              <a:gd name="connsiteY29" fmla="*/ 1890869 h 4955196"/>
              <a:gd name="connsiteX30" fmla="*/ 6754410 w 7555947"/>
              <a:gd name="connsiteY30" fmla="*/ 1751251 h 4955196"/>
              <a:gd name="connsiteX31" fmla="*/ 6638557 w 7555947"/>
              <a:gd name="connsiteY31" fmla="*/ 1444736 h 4955196"/>
              <a:gd name="connsiteX32" fmla="*/ 6611439 w 7555947"/>
              <a:gd name="connsiteY32" fmla="*/ 1354724 h 4955196"/>
              <a:gd name="connsiteX33" fmla="*/ 5778630 w 7555947"/>
              <a:gd name="connsiteY33" fmla="*/ 552061 h 4955196"/>
              <a:gd name="connsiteX34" fmla="*/ 5304642 w 7555947"/>
              <a:gd name="connsiteY34" fmla="*/ 256278 h 4955196"/>
              <a:gd name="connsiteX35" fmla="*/ 4973790 w 7555947"/>
              <a:gd name="connsiteY35" fmla="*/ 86919 h 4955196"/>
              <a:gd name="connsiteX36" fmla="*/ 4671159 w 7555947"/>
              <a:gd name="connsiteY36" fmla="*/ 33023 h 4955196"/>
              <a:gd name="connsiteX37" fmla="*/ 4272757 w 7555947"/>
              <a:gd name="connsiteY37" fmla="*/ 0 h 4955196"/>
              <a:gd name="connsiteX38" fmla="*/ 3916989 w 7555947"/>
              <a:gd name="connsiteY38" fmla="*/ 176943 h 4955196"/>
              <a:gd name="connsiteX39" fmla="*/ 3756615 w 7555947"/>
              <a:gd name="connsiteY39" fmla="*/ 380312 h 4955196"/>
              <a:gd name="connsiteX40" fmla="*/ 3509191 w 7555947"/>
              <a:gd name="connsiteY40" fmla="*/ 526974 h 4955196"/>
              <a:gd name="connsiteX41" fmla="*/ 3444307 w 7555947"/>
              <a:gd name="connsiteY41" fmla="*/ 725566 h 4955196"/>
              <a:gd name="connsiteX42" fmla="*/ 3215623 w 7555947"/>
              <a:gd name="connsiteY42" fmla="*/ 875879 h 4955196"/>
              <a:gd name="connsiteX43" fmla="*/ 3178424 w 7555947"/>
              <a:gd name="connsiteY43" fmla="*/ 1023525 h 4955196"/>
              <a:gd name="connsiteX44" fmla="*/ 3030710 w 7555947"/>
              <a:gd name="connsiteY44" fmla="*/ 1222164 h 4955196"/>
              <a:gd name="connsiteX45" fmla="*/ 2980961 w 7555947"/>
              <a:gd name="connsiteY45" fmla="*/ 1584990 h 4955196"/>
              <a:gd name="connsiteX46" fmla="*/ 2605950 w 7555947"/>
              <a:gd name="connsiteY46" fmla="*/ 1816998 h 4955196"/>
              <a:gd name="connsiteX47" fmla="*/ 1904887 w 7555947"/>
              <a:gd name="connsiteY47" fmla="*/ 2246961 h 4955196"/>
              <a:gd name="connsiteX48" fmla="*/ 1395584 w 7555947"/>
              <a:gd name="connsiteY48" fmla="*/ 2321330 h 4955196"/>
              <a:gd name="connsiteX49" fmla="*/ 1123406 w 7555947"/>
              <a:gd name="connsiteY49" fmla="*/ 2266180 h 4955196"/>
              <a:gd name="connsiteX50" fmla="*/ 651499 w 7555947"/>
              <a:gd name="connsiteY50" fmla="*/ 2185543 h 4955196"/>
              <a:gd name="connsiteX51" fmla="*/ 934066 w 7555947"/>
              <a:gd name="connsiteY51" fmla="*/ 2314268 h 4955196"/>
              <a:gd name="connsiteX52" fmla="*/ 1588742 w 7555947"/>
              <a:gd name="connsiteY52" fmla="*/ 2561288 h 4955196"/>
              <a:gd name="connsiteX53" fmla="*/ 1446522 w 7555947"/>
              <a:gd name="connsiteY53" fmla="*/ 3087723 h 4955196"/>
              <a:gd name="connsiteX54" fmla="*/ 911787 w 7555947"/>
              <a:gd name="connsiteY54" fmla="*/ 3018997 h 4955196"/>
              <a:gd name="connsiteX55" fmla="*/ 484445 w 7555947"/>
              <a:gd name="connsiteY55" fmla="*/ 2986753 h 4955196"/>
              <a:gd name="connsiteX56" fmla="*/ 210132 w 7555947"/>
              <a:gd name="connsiteY56" fmla="*/ 3377912 h 4955196"/>
              <a:gd name="connsiteX57" fmla="*/ 0 w 7555947"/>
              <a:gd name="connsiteY57" fmla="*/ 3689284 h 4955196"/>
              <a:gd name="connsiteX0" fmla="*/ 0 w 7555947"/>
              <a:gd name="connsiteY0" fmla="*/ 3689284 h 4955196"/>
              <a:gd name="connsiteX1" fmla="*/ 169003 w 7555947"/>
              <a:gd name="connsiteY1" fmla="*/ 3911780 h 4955196"/>
              <a:gd name="connsiteX2" fmla="*/ 131310 w 7555947"/>
              <a:gd name="connsiteY2" fmla="*/ 4135540 h 4955196"/>
              <a:gd name="connsiteX3" fmla="*/ 250308 w 7555947"/>
              <a:gd name="connsiteY3" fmla="*/ 4332964 h 4955196"/>
              <a:gd name="connsiteX4" fmla="*/ 369834 w 7555947"/>
              <a:gd name="connsiteY4" fmla="*/ 4477389 h 4955196"/>
              <a:gd name="connsiteX5" fmla="*/ 497726 w 7555947"/>
              <a:gd name="connsiteY5" fmla="*/ 4549727 h 4955196"/>
              <a:gd name="connsiteX6" fmla="*/ 672408 w 7555947"/>
              <a:gd name="connsiteY6" fmla="*/ 4565696 h 4955196"/>
              <a:gd name="connsiteX7" fmla="*/ 886767 w 7555947"/>
              <a:gd name="connsiteY7" fmla="*/ 4755997 h 4955196"/>
              <a:gd name="connsiteX8" fmla="*/ 479926 w 7555947"/>
              <a:gd name="connsiteY8" fmla="*/ 4943138 h 4955196"/>
              <a:gd name="connsiteX9" fmla="*/ 1427153 w 7555947"/>
              <a:gd name="connsiteY9" fmla="*/ 4741047 h 4955196"/>
              <a:gd name="connsiteX10" fmla="*/ 1884788 w 7555947"/>
              <a:gd name="connsiteY10" fmla="*/ 4667027 h 4955196"/>
              <a:gd name="connsiteX11" fmla="*/ 2328709 w 7555947"/>
              <a:gd name="connsiteY11" fmla="*/ 4579575 h 4955196"/>
              <a:gd name="connsiteX12" fmla="*/ 2639416 w 7555947"/>
              <a:gd name="connsiteY12" fmla="*/ 4585947 h 4955196"/>
              <a:gd name="connsiteX13" fmla="*/ 3032660 w 7555947"/>
              <a:gd name="connsiteY13" fmla="*/ 4555087 h 4955196"/>
              <a:gd name="connsiteX14" fmla="*/ 3460640 w 7555947"/>
              <a:gd name="connsiteY14" fmla="*/ 4537028 h 4955196"/>
              <a:gd name="connsiteX15" fmla="*/ 3909217 w 7555947"/>
              <a:gd name="connsiteY15" fmla="*/ 4657157 h 4955196"/>
              <a:gd name="connsiteX16" fmla="*/ 4220478 w 7555947"/>
              <a:gd name="connsiteY16" fmla="*/ 4554438 h 4955196"/>
              <a:gd name="connsiteX17" fmla="*/ 4669452 w 7555947"/>
              <a:gd name="connsiteY17" fmla="*/ 4363045 h 4955196"/>
              <a:gd name="connsiteX18" fmla="*/ 4968176 w 7555947"/>
              <a:gd name="connsiteY18" fmla="*/ 4406391 h 4955196"/>
              <a:gd name="connsiteX19" fmla="*/ 5276283 w 7555947"/>
              <a:gd name="connsiteY19" fmla="*/ 4220804 h 4955196"/>
              <a:gd name="connsiteX20" fmla="*/ 5380283 w 7555947"/>
              <a:gd name="connsiteY20" fmla="*/ 4005350 h 4955196"/>
              <a:gd name="connsiteX21" fmla="*/ 5424393 w 7555947"/>
              <a:gd name="connsiteY21" fmla="*/ 3864037 h 4955196"/>
              <a:gd name="connsiteX22" fmla="*/ 5432103 w 7555947"/>
              <a:gd name="connsiteY22" fmla="*/ 3705155 h 4955196"/>
              <a:gd name="connsiteX23" fmla="*/ 5596223 w 7555947"/>
              <a:gd name="connsiteY23" fmla="*/ 3682616 h 4955196"/>
              <a:gd name="connsiteX24" fmla="*/ 5867566 w 7555947"/>
              <a:gd name="connsiteY24" fmla="*/ 3596941 h 4955196"/>
              <a:gd name="connsiteX25" fmla="*/ 5989303 w 7555947"/>
              <a:gd name="connsiteY25" fmla="*/ 3374124 h 4955196"/>
              <a:gd name="connsiteX26" fmla="*/ 6411831 w 7555947"/>
              <a:gd name="connsiteY26" fmla="*/ 2604662 h 4955196"/>
              <a:gd name="connsiteX27" fmla="*/ 7046991 w 7555947"/>
              <a:gd name="connsiteY27" fmla="*/ 2191735 h 4955196"/>
              <a:gd name="connsiteX28" fmla="*/ 7555947 w 7555947"/>
              <a:gd name="connsiteY28" fmla="*/ 1989618 h 4955196"/>
              <a:gd name="connsiteX29" fmla="*/ 7169862 w 7555947"/>
              <a:gd name="connsiteY29" fmla="*/ 1890869 h 4955196"/>
              <a:gd name="connsiteX30" fmla="*/ 6754410 w 7555947"/>
              <a:gd name="connsiteY30" fmla="*/ 1751251 h 4955196"/>
              <a:gd name="connsiteX31" fmla="*/ 6638557 w 7555947"/>
              <a:gd name="connsiteY31" fmla="*/ 1444736 h 4955196"/>
              <a:gd name="connsiteX32" fmla="*/ 6611439 w 7555947"/>
              <a:gd name="connsiteY32" fmla="*/ 1354724 h 4955196"/>
              <a:gd name="connsiteX33" fmla="*/ 5778630 w 7555947"/>
              <a:gd name="connsiteY33" fmla="*/ 552061 h 4955196"/>
              <a:gd name="connsiteX34" fmla="*/ 5304642 w 7555947"/>
              <a:gd name="connsiteY34" fmla="*/ 256278 h 4955196"/>
              <a:gd name="connsiteX35" fmla="*/ 4973790 w 7555947"/>
              <a:gd name="connsiteY35" fmla="*/ 86919 h 4955196"/>
              <a:gd name="connsiteX36" fmla="*/ 4671159 w 7555947"/>
              <a:gd name="connsiteY36" fmla="*/ 33023 h 4955196"/>
              <a:gd name="connsiteX37" fmla="*/ 4272757 w 7555947"/>
              <a:gd name="connsiteY37" fmla="*/ 0 h 4955196"/>
              <a:gd name="connsiteX38" fmla="*/ 3916989 w 7555947"/>
              <a:gd name="connsiteY38" fmla="*/ 176943 h 4955196"/>
              <a:gd name="connsiteX39" fmla="*/ 3756615 w 7555947"/>
              <a:gd name="connsiteY39" fmla="*/ 380312 h 4955196"/>
              <a:gd name="connsiteX40" fmla="*/ 3509191 w 7555947"/>
              <a:gd name="connsiteY40" fmla="*/ 526974 h 4955196"/>
              <a:gd name="connsiteX41" fmla="*/ 3444307 w 7555947"/>
              <a:gd name="connsiteY41" fmla="*/ 725566 h 4955196"/>
              <a:gd name="connsiteX42" fmla="*/ 3215623 w 7555947"/>
              <a:gd name="connsiteY42" fmla="*/ 875879 h 4955196"/>
              <a:gd name="connsiteX43" fmla="*/ 3178424 w 7555947"/>
              <a:gd name="connsiteY43" fmla="*/ 1023525 h 4955196"/>
              <a:gd name="connsiteX44" fmla="*/ 3030710 w 7555947"/>
              <a:gd name="connsiteY44" fmla="*/ 1222164 h 4955196"/>
              <a:gd name="connsiteX45" fmla="*/ 2980961 w 7555947"/>
              <a:gd name="connsiteY45" fmla="*/ 1584990 h 4955196"/>
              <a:gd name="connsiteX46" fmla="*/ 2605950 w 7555947"/>
              <a:gd name="connsiteY46" fmla="*/ 1816998 h 4955196"/>
              <a:gd name="connsiteX47" fmla="*/ 1904887 w 7555947"/>
              <a:gd name="connsiteY47" fmla="*/ 2246961 h 4955196"/>
              <a:gd name="connsiteX48" fmla="*/ 1395584 w 7555947"/>
              <a:gd name="connsiteY48" fmla="*/ 2321330 h 4955196"/>
              <a:gd name="connsiteX49" fmla="*/ 1123406 w 7555947"/>
              <a:gd name="connsiteY49" fmla="*/ 2266180 h 4955196"/>
              <a:gd name="connsiteX50" fmla="*/ 651499 w 7555947"/>
              <a:gd name="connsiteY50" fmla="*/ 2185543 h 4955196"/>
              <a:gd name="connsiteX51" fmla="*/ 934066 w 7555947"/>
              <a:gd name="connsiteY51" fmla="*/ 2314268 h 4955196"/>
              <a:gd name="connsiteX52" fmla="*/ 1588742 w 7555947"/>
              <a:gd name="connsiteY52" fmla="*/ 2561288 h 4955196"/>
              <a:gd name="connsiteX53" fmla="*/ 1446522 w 7555947"/>
              <a:gd name="connsiteY53" fmla="*/ 3087723 h 4955196"/>
              <a:gd name="connsiteX54" fmla="*/ 911787 w 7555947"/>
              <a:gd name="connsiteY54" fmla="*/ 3018997 h 4955196"/>
              <a:gd name="connsiteX55" fmla="*/ 484445 w 7555947"/>
              <a:gd name="connsiteY55" fmla="*/ 2986753 h 4955196"/>
              <a:gd name="connsiteX56" fmla="*/ 210132 w 7555947"/>
              <a:gd name="connsiteY56" fmla="*/ 3377912 h 4955196"/>
              <a:gd name="connsiteX57" fmla="*/ 0 w 7555947"/>
              <a:gd name="connsiteY57" fmla="*/ 3689284 h 4955196"/>
              <a:gd name="connsiteX0" fmla="*/ 0 w 7555947"/>
              <a:gd name="connsiteY0" fmla="*/ 3689284 h 4955196"/>
              <a:gd name="connsiteX1" fmla="*/ 143680 w 7555947"/>
              <a:gd name="connsiteY1" fmla="*/ 3897592 h 4955196"/>
              <a:gd name="connsiteX2" fmla="*/ 131310 w 7555947"/>
              <a:gd name="connsiteY2" fmla="*/ 4135540 h 4955196"/>
              <a:gd name="connsiteX3" fmla="*/ 250308 w 7555947"/>
              <a:gd name="connsiteY3" fmla="*/ 4332964 h 4955196"/>
              <a:gd name="connsiteX4" fmla="*/ 369834 w 7555947"/>
              <a:gd name="connsiteY4" fmla="*/ 4477389 h 4955196"/>
              <a:gd name="connsiteX5" fmla="*/ 497726 w 7555947"/>
              <a:gd name="connsiteY5" fmla="*/ 4549727 h 4955196"/>
              <a:gd name="connsiteX6" fmla="*/ 672408 w 7555947"/>
              <a:gd name="connsiteY6" fmla="*/ 4565696 h 4955196"/>
              <a:gd name="connsiteX7" fmla="*/ 886767 w 7555947"/>
              <a:gd name="connsiteY7" fmla="*/ 4755997 h 4955196"/>
              <a:gd name="connsiteX8" fmla="*/ 479926 w 7555947"/>
              <a:gd name="connsiteY8" fmla="*/ 4943138 h 4955196"/>
              <a:gd name="connsiteX9" fmla="*/ 1427153 w 7555947"/>
              <a:gd name="connsiteY9" fmla="*/ 4741047 h 4955196"/>
              <a:gd name="connsiteX10" fmla="*/ 1884788 w 7555947"/>
              <a:gd name="connsiteY10" fmla="*/ 4667027 h 4955196"/>
              <a:gd name="connsiteX11" fmla="*/ 2328709 w 7555947"/>
              <a:gd name="connsiteY11" fmla="*/ 4579575 h 4955196"/>
              <a:gd name="connsiteX12" fmla="*/ 2639416 w 7555947"/>
              <a:gd name="connsiteY12" fmla="*/ 4585947 h 4955196"/>
              <a:gd name="connsiteX13" fmla="*/ 3032660 w 7555947"/>
              <a:gd name="connsiteY13" fmla="*/ 4555087 h 4955196"/>
              <a:gd name="connsiteX14" fmla="*/ 3460640 w 7555947"/>
              <a:gd name="connsiteY14" fmla="*/ 4537028 h 4955196"/>
              <a:gd name="connsiteX15" fmla="*/ 3909217 w 7555947"/>
              <a:gd name="connsiteY15" fmla="*/ 4657157 h 4955196"/>
              <a:gd name="connsiteX16" fmla="*/ 4220478 w 7555947"/>
              <a:gd name="connsiteY16" fmla="*/ 4554438 h 4955196"/>
              <a:gd name="connsiteX17" fmla="*/ 4669452 w 7555947"/>
              <a:gd name="connsiteY17" fmla="*/ 4363045 h 4955196"/>
              <a:gd name="connsiteX18" fmla="*/ 4968176 w 7555947"/>
              <a:gd name="connsiteY18" fmla="*/ 4406391 h 4955196"/>
              <a:gd name="connsiteX19" fmla="*/ 5276283 w 7555947"/>
              <a:gd name="connsiteY19" fmla="*/ 4220804 h 4955196"/>
              <a:gd name="connsiteX20" fmla="*/ 5380283 w 7555947"/>
              <a:gd name="connsiteY20" fmla="*/ 4005350 h 4955196"/>
              <a:gd name="connsiteX21" fmla="*/ 5424393 w 7555947"/>
              <a:gd name="connsiteY21" fmla="*/ 3864037 h 4955196"/>
              <a:gd name="connsiteX22" fmla="*/ 5432103 w 7555947"/>
              <a:gd name="connsiteY22" fmla="*/ 3705155 h 4955196"/>
              <a:gd name="connsiteX23" fmla="*/ 5596223 w 7555947"/>
              <a:gd name="connsiteY23" fmla="*/ 3682616 h 4955196"/>
              <a:gd name="connsiteX24" fmla="*/ 5867566 w 7555947"/>
              <a:gd name="connsiteY24" fmla="*/ 3596941 h 4955196"/>
              <a:gd name="connsiteX25" fmla="*/ 5989303 w 7555947"/>
              <a:gd name="connsiteY25" fmla="*/ 3374124 h 4955196"/>
              <a:gd name="connsiteX26" fmla="*/ 6411831 w 7555947"/>
              <a:gd name="connsiteY26" fmla="*/ 2604662 h 4955196"/>
              <a:gd name="connsiteX27" fmla="*/ 7046991 w 7555947"/>
              <a:gd name="connsiteY27" fmla="*/ 2191735 h 4955196"/>
              <a:gd name="connsiteX28" fmla="*/ 7555947 w 7555947"/>
              <a:gd name="connsiteY28" fmla="*/ 1989618 h 4955196"/>
              <a:gd name="connsiteX29" fmla="*/ 7169862 w 7555947"/>
              <a:gd name="connsiteY29" fmla="*/ 1890869 h 4955196"/>
              <a:gd name="connsiteX30" fmla="*/ 6754410 w 7555947"/>
              <a:gd name="connsiteY30" fmla="*/ 1751251 h 4955196"/>
              <a:gd name="connsiteX31" fmla="*/ 6638557 w 7555947"/>
              <a:gd name="connsiteY31" fmla="*/ 1444736 h 4955196"/>
              <a:gd name="connsiteX32" fmla="*/ 6611439 w 7555947"/>
              <a:gd name="connsiteY32" fmla="*/ 1354724 h 4955196"/>
              <a:gd name="connsiteX33" fmla="*/ 5778630 w 7555947"/>
              <a:gd name="connsiteY33" fmla="*/ 552061 h 4955196"/>
              <a:gd name="connsiteX34" fmla="*/ 5304642 w 7555947"/>
              <a:gd name="connsiteY34" fmla="*/ 256278 h 4955196"/>
              <a:gd name="connsiteX35" fmla="*/ 4973790 w 7555947"/>
              <a:gd name="connsiteY35" fmla="*/ 86919 h 4955196"/>
              <a:gd name="connsiteX36" fmla="*/ 4671159 w 7555947"/>
              <a:gd name="connsiteY36" fmla="*/ 33023 h 4955196"/>
              <a:gd name="connsiteX37" fmla="*/ 4272757 w 7555947"/>
              <a:gd name="connsiteY37" fmla="*/ 0 h 4955196"/>
              <a:gd name="connsiteX38" fmla="*/ 3916989 w 7555947"/>
              <a:gd name="connsiteY38" fmla="*/ 176943 h 4955196"/>
              <a:gd name="connsiteX39" fmla="*/ 3756615 w 7555947"/>
              <a:gd name="connsiteY39" fmla="*/ 380312 h 4955196"/>
              <a:gd name="connsiteX40" fmla="*/ 3509191 w 7555947"/>
              <a:gd name="connsiteY40" fmla="*/ 526974 h 4955196"/>
              <a:gd name="connsiteX41" fmla="*/ 3444307 w 7555947"/>
              <a:gd name="connsiteY41" fmla="*/ 725566 h 4955196"/>
              <a:gd name="connsiteX42" fmla="*/ 3215623 w 7555947"/>
              <a:gd name="connsiteY42" fmla="*/ 875879 h 4955196"/>
              <a:gd name="connsiteX43" fmla="*/ 3178424 w 7555947"/>
              <a:gd name="connsiteY43" fmla="*/ 1023525 h 4955196"/>
              <a:gd name="connsiteX44" fmla="*/ 3030710 w 7555947"/>
              <a:gd name="connsiteY44" fmla="*/ 1222164 h 4955196"/>
              <a:gd name="connsiteX45" fmla="*/ 2980961 w 7555947"/>
              <a:gd name="connsiteY45" fmla="*/ 1584990 h 4955196"/>
              <a:gd name="connsiteX46" fmla="*/ 2605950 w 7555947"/>
              <a:gd name="connsiteY46" fmla="*/ 1816998 h 4955196"/>
              <a:gd name="connsiteX47" fmla="*/ 1904887 w 7555947"/>
              <a:gd name="connsiteY47" fmla="*/ 2246961 h 4955196"/>
              <a:gd name="connsiteX48" fmla="*/ 1395584 w 7555947"/>
              <a:gd name="connsiteY48" fmla="*/ 2321330 h 4955196"/>
              <a:gd name="connsiteX49" fmla="*/ 1123406 w 7555947"/>
              <a:gd name="connsiteY49" fmla="*/ 2266180 h 4955196"/>
              <a:gd name="connsiteX50" fmla="*/ 651499 w 7555947"/>
              <a:gd name="connsiteY50" fmla="*/ 2185543 h 4955196"/>
              <a:gd name="connsiteX51" fmla="*/ 934066 w 7555947"/>
              <a:gd name="connsiteY51" fmla="*/ 2314268 h 4955196"/>
              <a:gd name="connsiteX52" fmla="*/ 1588742 w 7555947"/>
              <a:gd name="connsiteY52" fmla="*/ 2561288 h 4955196"/>
              <a:gd name="connsiteX53" fmla="*/ 1446522 w 7555947"/>
              <a:gd name="connsiteY53" fmla="*/ 3087723 h 4955196"/>
              <a:gd name="connsiteX54" fmla="*/ 911787 w 7555947"/>
              <a:gd name="connsiteY54" fmla="*/ 3018997 h 4955196"/>
              <a:gd name="connsiteX55" fmla="*/ 484445 w 7555947"/>
              <a:gd name="connsiteY55" fmla="*/ 2986753 h 4955196"/>
              <a:gd name="connsiteX56" fmla="*/ 210132 w 7555947"/>
              <a:gd name="connsiteY56" fmla="*/ 3377912 h 4955196"/>
              <a:gd name="connsiteX57" fmla="*/ 0 w 7555947"/>
              <a:gd name="connsiteY57" fmla="*/ 3689284 h 4955196"/>
              <a:gd name="connsiteX0" fmla="*/ 0 w 7555947"/>
              <a:gd name="connsiteY0" fmla="*/ 3689284 h 4955196"/>
              <a:gd name="connsiteX1" fmla="*/ 143680 w 7555947"/>
              <a:gd name="connsiteY1" fmla="*/ 3897592 h 4955196"/>
              <a:gd name="connsiteX2" fmla="*/ 131310 w 7555947"/>
              <a:gd name="connsiteY2" fmla="*/ 4135540 h 4955196"/>
              <a:gd name="connsiteX3" fmla="*/ 250308 w 7555947"/>
              <a:gd name="connsiteY3" fmla="*/ 4332964 h 4955196"/>
              <a:gd name="connsiteX4" fmla="*/ 369834 w 7555947"/>
              <a:gd name="connsiteY4" fmla="*/ 4477389 h 4955196"/>
              <a:gd name="connsiteX5" fmla="*/ 497726 w 7555947"/>
              <a:gd name="connsiteY5" fmla="*/ 4549727 h 4955196"/>
              <a:gd name="connsiteX6" fmla="*/ 672408 w 7555947"/>
              <a:gd name="connsiteY6" fmla="*/ 4565696 h 4955196"/>
              <a:gd name="connsiteX7" fmla="*/ 886767 w 7555947"/>
              <a:gd name="connsiteY7" fmla="*/ 4755997 h 4955196"/>
              <a:gd name="connsiteX8" fmla="*/ 479926 w 7555947"/>
              <a:gd name="connsiteY8" fmla="*/ 4943138 h 4955196"/>
              <a:gd name="connsiteX9" fmla="*/ 1427153 w 7555947"/>
              <a:gd name="connsiteY9" fmla="*/ 4741047 h 4955196"/>
              <a:gd name="connsiteX10" fmla="*/ 1884788 w 7555947"/>
              <a:gd name="connsiteY10" fmla="*/ 4667027 h 4955196"/>
              <a:gd name="connsiteX11" fmla="*/ 2328709 w 7555947"/>
              <a:gd name="connsiteY11" fmla="*/ 4579575 h 4955196"/>
              <a:gd name="connsiteX12" fmla="*/ 2639416 w 7555947"/>
              <a:gd name="connsiteY12" fmla="*/ 4585947 h 4955196"/>
              <a:gd name="connsiteX13" fmla="*/ 3032660 w 7555947"/>
              <a:gd name="connsiteY13" fmla="*/ 4555087 h 4955196"/>
              <a:gd name="connsiteX14" fmla="*/ 3460640 w 7555947"/>
              <a:gd name="connsiteY14" fmla="*/ 4537028 h 4955196"/>
              <a:gd name="connsiteX15" fmla="*/ 3909217 w 7555947"/>
              <a:gd name="connsiteY15" fmla="*/ 4657157 h 4955196"/>
              <a:gd name="connsiteX16" fmla="*/ 4220478 w 7555947"/>
              <a:gd name="connsiteY16" fmla="*/ 4554438 h 4955196"/>
              <a:gd name="connsiteX17" fmla="*/ 4669452 w 7555947"/>
              <a:gd name="connsiteY17" fmla="*/ 4363045 h 4955196"/>
              <a:gd name="connsiteX18" fmla="*/ 4968176 w 7555947"/>
              <a:gd name="connsiteY18" fmla="*/ 4406391 h 4955196"/>
              <a:gd name="connsiteX19" fmla="*/ 5276283 w 7555947"/>
              <a:gd name="connsiteY19" fmla="*/ 4220804 h 4955196"/>
              <a:gd name="connsiteX20" fmla="*/ 5380283 w 7555947"/>
              <a:gd name="connsiteY20" fmla="*/ 4005350 h 4955196"/>
              <a:gd name="connsiteX21" fmla="*/ 5424393 w 7555947"/>
              <a:gd name="connsiteY21" fmla="*/ 3864037 h 4955196"/>
              <a:gd name="connsiteX22" fmla="*/ 5432103 w 7555947"/>
              <a:gd name="connsiteY22" fmla="*/ 3705155 h 4955196"/>
              <a:gd name="connsiteX23" fmla="*/ 5596223 w 7555947"/>
              <a:gd name="connsiteY23" fmla="*/ 3682616 h 4955196"/>
              <a:gd name="connsiteX24" fmla="*/ 5867566 w 7555947"/>
              <a:gd name="connsiteY24" fmla="*/ 3596941 h 4955196"/>
              <a:gd name="connsiteX25" fmla="*/ 5989303 w 7555947"/>
              <a:gd name="connsiteY25" fmla="*/ 3374124 h 4955196"/>
              <a:gd name="connsiteX26" fmla="*/ 6411831 w 7555947"/>
              <a:gd name="connsiteY26" fmla="*/ 2604662 h 4955196"/>
              <a:gd name="connsiteX27" fmla="*/ 7046991 w 7555947"/>
              <a:gd name="connsiteY27" fmla="*/ 2191735 h 4955196"/>
              <a:gd name="connsiteX28" fmla="*/ 7555947 w 7555947"/>
              <a:gd name="connsiteY28" fmla="*/ 1989618 h 4955196"/>
              <a:gd name="connsiteX29" fmla="*/ 7169862 w 7555947"/>
              <a:gd name="connsiteY29" fmla="*/ 1890869 h 4955196"/>
              <a:gd name="connsiteX30" fmla="*/ 6754410 w 7555947"/>
              <a:gd name="connsiteY30" fmla="*/ 1751251 h 4955196"/>
              <a:gd name="connsiteX31" fmla="*/ 6638557 w 7555947"/>
              <a:gd name="connsiteY31" fmla="*/ 1444736 h 4955196"/>
              <a:gd name="connsiteX32" fmla="*/ 6611439 w 7555947"/>
              <a:gd name="connsiteY32" fmla="*/ 1354724 h 4955196"/>
              <a:gd name="connsiteX33" fmla="*/ 5778630 w 7555947"/>
              <a:gd name="connsiteY33" fmla="*/ 552061 h 4955196"/>
              <a:gd name="connsiteX34" fmla="*/ 5304642 w 7555947"/>
              <a:gd name="connsiteY34" fmla="*/ 256278 h 4955196"/>
              <a:gd name="connsiteX35" fmla="*/ 4973790 w 7555947"/>
              <a:gd name="connsiteY35" fmla="*/ 86919 h 4955196"/>
              <a:gd name="connsiteX36" fmla="*/ 4671159 w 7555947"/>
              <a:gd name="connsiteY36" fmla="*/ 33023 h 4955196"/>
              <a:gd name="connsiteX37" fmla="*/ 4272757 w 7555947"/>
              <a:gd name="connsiteY37" fmla="*/ 0 h 4955196"/>
              <a:gd name="connsiteX38" fmla="*/ 3916989 w 7555947"/>
              <a:gd name="connsiteY38" fmla="*/ 176943 h 4955196"/>
              <a:gd name="connsiteX39" fmla="*/ 3756615 w 7555947"/>
              <a:gd name="connsiteY39" fmla="*/ 380312 h 4955196"/>
              <a:gd name="connsiteX40" fmla="*/ 3509191 w 7555947"/>
              <a:gd name="connsiteY40" fmla="*/ 526974 h 4955196"/>
              <a:gd name="connsiteX41" fmla="*/ 3444307 w 7555947"/>
              <a:gd name="connsiteY41" fmla="*/ 725566 h 4955196"/>
              <a:gd name="connsiteX42" fmla="*/ 3215623 w 7555947"/>
              <a:gd name="connsiteY42" fmla="*/ 875879 h 4955196"/>
              <a:gd name="connsiteX43" fmla="*/ 3178424 w 7555947"/>
              <a:gd name="connsiteY43" fmla="*/ 1023525 h 4955196"/>
              <a:gd name="connsiteX44" fmla="*/ 3030710 w 7555947"/>
              <a:gd name="connsiteY44" fmla="*/ 1222164 h 4955196"/>
              <a:gd name="connsiteX45" fmla="*/ 2980961 w 7555947"/>
              <a:gd name="connsiteY45" fmla="*/ 1584990 h 4955196"/>
              <a:gd name="connsiteX46" fmla="*/ 2605950 w 7555947"/>
              <a:gd name="connsiteY46" fmla="*/ 1816998 h 4955196"/>
              <a:gd name="connsiteX47" fmla="*/ 1904887 w 7555947"/>
              <a:gd name="connsiteY47" fmla="*/ 2246961 h 4955196"/>
              <a:gd name="connsiteX48" fmla="*/ 1395584 w 7555947"/>
              <a:gd name="connsiteY48" fmla="*/ 2321330 h 4955196"/>
              <a:gd name="connsiteX49" fmla="*/ 1123406 w 7555947"/>
              <a:gd name="connsiteY49" fmla="*/ 2266180 h 4955196"/>
              <a:gd name="connsiteX50" fmla="*/ 651499 w 7555947"/>
              <a:gd name="connsiteY50" fmla="*/ 2185543 h 4955196"/>
              <a:gd name="connsiteX51" fmla="*/ 934066 w 7555947"/>
              <a:gd name="connsiteY51" fmla="*/ 2314268 h 4955196"/>
              <a:gd name="connsiteX52" fmla="*/ 1588742 w 7555947"/>
              <a:gd name="connsiteY52" fmla="*/ 2561288 h 4955196"/>
              <a:gd name="connsiteX53" fmla="*/ 1446522 w 7555947"/>
              <a:gd name="connsiteY53" fmla="*/ 3087723 h 4955196"/>
              <a:gd name="connsiteX54" fmla="*/ 911787 w 7555947"/>
              <a:gd name="connsiteY54" fmla="*/ 3018997 h 4955196"/>
              <a:gd name="connsiteX55" fmla="*/ 484445 w 7555947"/>
              <a:gd name="connsiteY55" fmla="*/ 2986753 h 4955196"/>
              <a:gd name="connsiteX56" fmla="*/ 210132 w 7555947"/>
              <a:gd name="connsiteY56" fmla="*/ 3377912 h 4955196"/>
              <a:gd name="connsiteX57" fmla="*/ 0 w 7555947"/>
              <a:gd name="connsiteY57" fmla="*/ 3689284 h 4955196"/>
              <a:gd name="connsiteX0" fmla="*/ 0 w 7555947"/>
              <a:gd name="connsiteY0" fmla="*/ 3689284 h 4955196"/>
              <a:gd name="connsiteX1" fmla="*/ 143680 w 7555947"/>
              <a:gd name="connsiteY1" fmla="*/ 3897592 h 4955196"/>
              <a:gd name="connsiteX2" fmla="*/ 131310 w 7555947"/>
              <a:gd name="connsiteY2" fmla="*/ 4135540 h 4955196"/>
              <a:gd name="connsiteX3" fmla="*/ 250308 w 7555947"/>
              <a:gd name="connsiteY3" fmla="*/ 4332964 h 4955196"/>
              <a:gd name="connsiteX4" fmla="*/ 369834 w 7555947"/>
              <a:gd name="connsiteY4" fmla="*/ 4477389 h 4955196"/>
              <a:gd name="connsiteX5" fmla="*/ 497726 w 7555947"/>
              <a:gd name="connsiteY5" fmla="*/ 4549727 h 4955196"/>
              <a:gd name="connsiteX6" fmla="*/ 672408 w 7555947"/>
              <a:gd name="connsiteY6" fmla="*/ 4565696 h 4955196"/>
              <a:gd name="connsiteX7" fmla="*/ 886767 w 7555947"/>
              <a:gd name="connsiteY7" fmla="*/ 4755997 h 4955196"/>
              <a:gd name="connsiteX8" fmla="*/ 479926 w 7555947"/>
              <a:gd name="connsiteY8" fmla="*/ 4943138 h 4955196"/>
              <a:gd name="connsiteX9" fmla="*/ 1427153 w 7555947"/>
              <a:gd name="connsiteY9" fmla="*/ 4741047 h 4955196"/>
              <a:gd name="connsiteX10" fmla="*/ 1884788 w 7555947"/>
              <a:gd name="connsiteY10" fmla="*/ 4667027 h 4955196"/>
              <a:gd name="connsiteX11" fmla="*/ 2328709 w 7555947"/>
              <a:gd name="connsiteY11" fmla="*/ 4579575 h 4955196"/>
              <a:gd name="connsiteX12" fmla="*/ 2639416 w 7555947"/>
              <a:gd name="connsiteY12" fmla="*/ 4585947 h 4955196"/>
              <a:gd name="connsiteX13" fmla="*/ 3032660 w 7555947"/>
              <a:gd name="connsiteY13" fmla="*/ 4555087 h 4955196"/>
              <a:gd name="connsiteX14" fmla="*/ 3460640 w 7555947"/>
              <a:gd name="connsiteY14" fmla="*/ 4537028 h 4955196"/>
              <a:gd name="connsiteX15" fmla="*/ 3909217 w 7555947"/>
              <a:gd name="connsiteY15" fmla="*/ 4657157 h 4955196"/>
              <a:gd name="connsiteX16" fmla="*/ 4220478 w 7555947"/>
              <a:gd name="connsiteY16" fmla="*/ 4554438 h 4955196"/>
              <a:gd name="connsiteX17" fmla="*/ 4669452 w 7555947"/>
              <a:gd name="connsiteY17" fmla="*/ 4363045 h 4955196"/>
              <a:gd name="connsiteX18" fmla="*/ 4968176 w 7555947"/>
              <a:gd name="connsiteY18" fmla="*/ 4406391 h 4955196"/>
              <a:gd name="connsiteX19" fmla="*/ 5276283 w 7555947"/>
              <a:gd name="connsiteY19" fmla="*/ 4220804 h 4955196"/>
              <a:gd name="connsiteX20" fmla="*/ 5380283 w 7555947"/>
              <a:gd name="connsiteY20" fmla="*/ 4005350 h 4955196"/>
              <a:gd name="connsiteX21" fmla="*/ 5424393 w 7555947"/>
              <a:gd name="connsiteY21" fmla="*/ 3864037 h 4955196"/>
              <a:gd name="connsiteX22" fmla="*/ 5432103 w 7555947"/>
              <a:gd name="connsiteY22" fmla="*/ 3705155 h 4955196"/>
              <a:gd name="connsiteX23" fmla="*/ 5596223 w 7555947"/>
              <a:gd name="connsiteY23" fmla="*/ 3682616 h 4955196"/>
              <a:gd name="connsiteX24" fmla="*/ 5867566 w 7555947"/>
              <a:gd name="connsiteY24" fmla="*/ 3596941 h 4955196"/>
              <a:gd name="connsiteX25" fmla="*/ 5989303 w 7555947"/>
              <a:gd name="connsiteY25" fmla="*/ 3374124 h 4955196"/>
              <a:gd name="connsiteX26" fmla="*/ 6411831 w 7555947"/>
              <a:gd name="connsiteY26" fmla="*/ 2604662 h 4955196"/>
              <a:gd name="connsiteX27" fmla="*/ 7046991 w 7555947"/>
              <a:gd name="connsiteY27" fmla="*/ 2191735 h 4955196"/>
              <a:gd name="connsiteX28" fmla="*/ 7555947 w 7555947"/>
              <a:gd name="connsiteY28" fmla="*/ 1989618 h 4955196"/>
              <a:gd name="connsiteX29" fmla="*/ 7169862 w 7555947"/>
              <a:gd name="connsiteY29" fmla="*/ 1890869 h 4955196"/>
              <a:gd name="connsiteX30" fmla="*/ 6754410 w 7555947"/>
              <a:gd name="connsiteY30" fmla="*/ 1751251 h 4955196"/>
              <a:gd name="connsiteX31" fmla="*/ 6638557 w 7555947"/>
              <a:gd name="connsiteY31" fmla="*/ 1444736 h 4955196"/>
              <a:gd name="connsiteX32" fmla="*/ 6611439 w 7555947"/>
              <a:gd name="connsiteY32" fmla="*/ 1354724 h 4955196"/>
              <a:gd name="connsiteX33" fmla="*/ 5778630 w 7555947"/>
              <a:gd name="connsiteY33" fmla="*/ 552061 h 4955196"/>
              <a:gd name="connsiteX34" fmla="*/ 5304642 w 7555947"/>
              <a:gd name="connsiteY34" fmla="*/ 256278 h 4955196"/>
              <a:gd name="connsiteX35" fmla="*/ 4973790 w 7555947"/>
              <a:gd name="connsiteY35" fmla="*/ 86919 h 4955196"/>
              <a:gd name="connsiteX36" fmla="*/ 4671159 w 7555947"/>
              <a:gd name="connsiteY36" fmla="*/ 33023 h 4955196"/>
              <a:gd name="connsiteX37" fmla="*/ 4272757 w 7555947"/>
              <a:gd name="connsiteY37" fmla="*/ 0 h 4955196"/>
              <a:gd name="connsiteX38" fmla="*/ 3916989 w 7555947"/>
              <a:gd name="connsiteY38" fmla="*/ 176943 h 4955196"/>
              <a:gd name="connsiteX39" fmla="*/ 3756615 w 7555947"/>
              <a:gd name="connsiteY39" fmla="*/ 380312 h 4955196"/>
              <a:gd name="connsiteX40" fmla="*/ 3509191 w 7555947"/>
              <a:gd name="connsiteY40" fmla="*/ 526974 h 4955196"/>
              <a:gd name="connsiteX41" fmla="*/ 3444307 w 7555947"/>
              <a:gd name="connsiteY41" fmla="*/ 725566 h 4955196"/>
              <a:gd name="connsiteX42" fmla="*/ 3215623 w 7555947"/>
              <a:gd name="connsiteY42" fmla="*/ 875879 h 4955196"/>
              <a:gd name="connsiteX43" fmla="*/ 3178424 w 7555947"/>
              <a:gd name="connsiteY43" fmla="*/ 1023525 h 4955196"/>
              <a:gd name="connsiteX44" fmla="*/ 3030710 w 7555947"/>
              <a:gd name="connsiteY44" fmla="*/ 1222164 h 4955196"/>
              <a:gd name="connsiteX45" fmla="*/ 2980961 w 7555947"/>
              <a:gd name="connsiteY45" fmla="*/ 1584990 h 4955196"/>
              <a:gd name="connsiteX46" fmla="*/ 2605950 w 7555947"/>
              <a:gd name="connsiteY46" fmla="*/ 1816998 h 4955196"/>
              <a:gd name="connsiteX47" fmla="*/ 1904887 w 7555947"/>
              <a:gd name="connsiteY47" fmla="*/ 2246961 h 4955196"/>
              <a:gd name="connsiteX48" fmla="*/ 1395584 w 7555947"/>
              <a:gd name="connsiteY48" fmla="*/ 2321330 h 4955196"/>
              <a:gd name="connsiteX49" fmla="*/ 1123406 w 7555947"/>
              <a:gd name="connsiteY49" fmla="*/ 2266180 h 4955196"/>
              <a:gd name="connsiteX50" fmla="*/ 651499 w 7555947"/>
              <a:gd name="connsiteY50" fmla="*/ 2185543 h 4955196"/>
              <a:gd name="connsiteX51" fmla="*/ 934066 w 7555947"/>
              <a:gd name="connsiteY51" fmla="*/ 2314268 h 4955196"/>
              <a:gd name="connsiteX52" fmla="*/ 1588742 w 7555947"/>
              <a:gd name="connsiteY52" fmla="*/ 2561288 h 4955196"/>
              <a:gd name="connsiteX53" fmla="*/ 1446522 w 7555947"/>
              <a:gd name="connsiteY53" fmla="*/ 3087723 h 4955196"/>
              <a:gd name="connsiteX54" fmla="*/ 911787 w 7555947"/>
              <a:gd name="connsiteY54" fmla="*/ 3018997 h 4955196"/>
              <a:gd name="connsiteX55" fmla="*/ 484445 w 7555947"/>
              <a:gd name="connsiteY55" fmla="*/ 2986753 h 4955196"/>
              <a:gd name="connsiteX56" fmla="*/ 210132 w 7555947"/>
              <a:gd name="connsiteY56" fmla="*/ 3377912 h 4955196"/>
              <a:gd name="connsiteX57" fmla="*/ 0 w 7555947"/>
              <a:gd name="connsiteY57" fmla="*/ 3689284 h 4955196"/>
              <a:gd name="connsiteX0" fmla="*/ 0 w 7555947"/>
              <a:gd name="connsiteY0" fmla="*/ 3689284 h 4955196"/>
              <a:gd name="connsiteX1" fmla="*/ 143680 w 7555947"/>
              <a:gd name="connsiteY1" fmla="*/ 3897592 h 4955196"/>
              <a:gd name="connsiteX2" fmla="*/ 131310 w 7555947"/>
              <a:gd name="connsiteY2" fmla="*/ 4135540 h 4955196"/>
              <a:gd name="connsiteX3" fmla="*/ 250308 w 7555947"/>
              <a:gd name="connsiteY3" fmla="*/ 4332964 h 4955196"/>
              <a:gd name="connsiteX4" fmla="*/ 369834 w 7555947"/>
              <a:gd name="connsiteY4" fmla="*/ 4477389 h 4955196"/>
              <a:gd name="connsiteX5" fmla="*/ 497726 w 7555947"/>
              <a:gd name="connsiteY5" fmla="*/ 4549727 h 4955196"/>
              <a:gd name="connsiteX6" fmla="*/ 672408 w 7555947"/>
              <a:gd name="connsiteY6" fmla="*/ 4565696 h 4955196"/>
              <a:gd name="connsiteX7" fmla="*/ 844563 w 7555947"/>
              <a:gd name="connsiteY7" fmla="*/ 4656677 h 4955196"/>
              <a:gd name="connsiteX8" fmla="*/ 479926 w 7555947"/>
              <a:gd name="connsiteY8" fmla="*/ 4943138 h 4955196"/>
              <a:gd name="connsiteX9" fmla="*/ 1427153 w 7555947"/>
              <a:gd name="connsiteY9" fmla="*/ 4741047 h 4955196"/>
              <a:gd name="connsiteX10" fmla="*/ 1884788 w 7555947"/>
              <a:gd name="connsiteY10" fmla="*/ 4667027 h 4955196"/>
              <a:gd name="connsiteX11" fmla="*/ 2328709 w 7555947"/>
              <a:gd name="connsiteY11" fmla="*/ 4579575 h 4955196"/>
              <a:gd name="connsiteX12" fmla="*/ 2639416 w 7555947"/>
              <a:gd name="connsiteY12" fmla="*/ 4585947 h 4955196"/>
              <a:gd name="connsiteX13" fmla="*/ 3032660 w 7555947"/>
              <a:gd name="connsiteY13" fmla="*/ 4555087 h 4955196"/>
              <a:gd name="connsiteX14" fmla="*/ 3460640 w 7555947"/>
              <a:gd name="connsiteY14" fmla="*/ 4537028 h 4955196"/>
              <a:gd name="connsiteX15" fmla="*/ 3909217 w 7555947"/>
              <a:gd name="connsiteY15" fmla="*/ 4657157 h 4955196"/>
              <a:gd name="connsiteX16" fmla="*/ 4220478 w 7555947"/>
              <a:gd name="connsiteY16" fmla="*/ 4554438 h 4955196"/>
              <a:gd name="connsiteX17" fmla="*/ 4669452 w 7555947"/>
              <a:gd name="connsiteY17" fmla="*/ 4363045 h 4955196"/>
              <a:gd name="connsiteX18" fmla="*/ 4968176 w 7555947"/>
              <a:gd name="connsiteY18" fmla="*/ 4406391 h 4955196"/>
              <a:gd name="connsiteX19" fmla="*/ 5276283 w 7555947"/>
              <a:gd name="connsiteY19" fmla="*/ 4220804 h 4955196"/>
              <a:gd name="connsiteX20" fmla="*/ 5380283 w 7555947"/>
              <a:gd name="connsiteY20" fmla="*/ 4005350 h 4955196"/>
              <a:gd name="connsiteX21" fmla="*/ 5424393 w 7555947"/>
              <a:gd name="connsiteY21" fmla="*/ 3864037 h 4955196"/>
              <a:gd name="connsiteX22" fmla="*/ 5432103 w 7555947"/>
              <a:gd name="connsiteY22" fmla="*/ 3705155 h 4955196"/>
              <a:gd name="connsiteX23" fmla="*/ 5596223 w 7555947"/>
              <a:gd name="connsiteY23" fmla="*/ 3682616 h 4955196"/>
              <a:gd name="connsiteX24" fmla="*/ 5867566 w 7555947"/>
              <a:gd name="connsiteY24" fmla="*/ 3596941 h 4955196"/>
              <a:gd name="connsiteX25" fmla="*/ 5989303 w 7555947"/>
              <a:gd name="connsiteY25" fmla="*/ 3374124 h 4955196"/>
              <a:gd name="connsiteX26" fmla="*/ 6411831 w 7555947"/>
              <a:gd name="connsiteY26" fmla="*/ 2604662 h 4955196"/>
              <a:gd name="connsiteX27" fmla="*/ 7046991 w 7555947"/>
              <a:gd name="connsiteY27" fmla="*/ 2191735 h 4955196"/>
              <a:gd name="connsiteX28" fmla="*/ 7555947 w 7555947"/>
              <a:gd name="connsiteY28" fmla="*/ 1989618 h 4955196"/>
              <a:gd name="connsiteX29" fmla="*/ 7169862 w 7555947"/>
              <a:gd name="connsiteY29" fmla="*/ 1890869 h 4955196"/>
              <a:gd name="connsiteX30" fmla="*/ 6754410 w 7555947"/>
              <a:gd name="connsiteY30" fmla="*/ 1751251 h 4955196"/>
              <a:gd name="connsiteX31" fmla="*/ 6638557 w 7555947"/>
              <a:gd name="connsiteY31" fmla="*/ 1444736 h 4955196"/>
              <a:gd name="connsiteX32" fmla="*/ 6611439 w 7555947"/>
              <a:gd name="connsiteY32" fmla="*/ 1354724 h 4955196"/>
              <a:gd name="connsiteX33" fmla="*/ 5778630 w 7555947"/>
              <a:gd name="connsiteY33" fmla="*/ 552061 h 4955196"/>
              <a:gd name="connsiteX34" fmla="*/ 5304642 w 7555947"/>
              <a:gd name="connsiteY34" fmla="*/ 256278 h 4955196"/>
              <a:gd name="connsiteX35" fmla="*/ 4973790 w 7555947"/>
              <a:gd name="connsiteY35" fmla="*/ 86919 h 4955196"/>
              <a:gd name="connsiteX36" fmla="*/ 4671159 w 7555947"/>
              <a:gd name="connsiteY36" fmla="*/ 33023 h 4955196"/>
              <a:gd name="connsiteX37" fmla="*/ 4272757 w 7555947"/>
              <a:gd name="connsiteY37" fmla="*/ 0 h 4955196"/>
              <a:gd name="connsiteX38" fmla="*/ 3916989 w 7555947"/>
              <a:gd name="connsiteY38" fmla="*/ 176943 h 4955196"/>
              <a:gd name="connsiteX39" fmla="*/ 3756615 w 7555947"/>
              <a:gd name="connsiteY39" fmla="*/ 380312 h 4955196"/>
              <a:gd name="connsiteX40" fmla="*/ 3509191 w 7555947"/>
              <a:gd name="connsiteY40" fmla="*/ 526974 h 4955196"/>
              <a:gd name="connsiteX41" fmla="*/ 3444307 w 7555947"/>
              <a:gd name="connsiteY41" fmla="*/ 725566 h 4955196"/>
              <a:gd name="connsiteX42" fmla="*/ 3215623 w 7555947"/>
              <a:gd name="connsiteY42" fmla="*/ 875879 h 4955196"/>
              <a:gd name="connsiteX43" fmla="*/ 3178424 w 7555947"/>
              <a:gd name="connsiteY43" fmla="*/ 1023525 h 4955196"/>
              <a:gd name="connsiteX44" fmla="*/ 3030710 w 7555947"/>
              <a:gd name="connsiteY44" fmla="*/ 1222164 h 4955196"/>
              <a:gd name="connsiteX45" fmla="*/ 2980961 w 7555947"/>
              <a:gd name="connsiteY45" fmla="*/ 1584990 h 4955196"/>
              <a:gd name="connsiteX46" fmla="*/ 2605950 w 7555947"/>
              <a:gd name="connsiteY46" fmla="*/ 1816998 h 4955196"/>
              <a:gd name="connsiteX47" fmla="*/ 1904887 w 7555947"/>
              <a:gd name="connsiteY47" fmla="*/ 2246961 h 4955196"/>
              <a:gd name="connsiteX48" fmla="*/ 1395584 w 7555947"/>
              <a:gd name="connsiteY48" fmla="*/ 2321330 h 4955196"/>
              <a:gd name="connsiteX49" fmla="*/ 1123406 w 7555947"/>
              <a:gd name="connsiteY49" fmla="*/ 2266180 h 4955196"/>
              <a:gd name="connsiteX50" fmla="*/ 651499 w 7555947"/>
              <a:gd name="connsiteY50" fmla="*/ 2185543 h 4955196"/>
              <a:gd name="connsiteX51" fmla="*/ 934066 w 7555947"/>
              <a:gd name="connsiteY51" fmla="*/ 2314268 h 4955196"/>
              <a:gd name="connsiteX52" fmla="*/ 1588742 w 7555947"/>
              <a:gd name="connsiteY52" fmla="*/ 2561288 h 4955196"/>
              <a:gd name="connsiteX53" fmla="*/ 1446522 w 7555947"/>
              <a:gd name="connsiteY53" fmla="*/ 3087723 h 4955196"/>
              <a:gd name="connsiteX54" fmla="*/ 911787 w 7555947"/>
              <a:gd name="connsiteY54" fmla="*/ 3018997 h 4955196"/>
              <a:gd name="connsiteX55" fmla="*/ 484445 w 7555947"/>
              <a:gd name="connsiteY55" fmla="*/ 2986753 h 4955196"/>
              <a:gd name="connsiteX56" fmla="*/ 210132 w 7555947"/>
              <a:gd name="connsiteY56" fmla="*/ 3377912 h 4955196"/>
              <a:gd name="connsiteX57" fmla="*/ 0 w 7555947"/>
              <a:gd name="connsiteY57" fmla="*/ 3689284 h 4955196"/>
              <a:gd name="connsiteX0" fmla="*/ 0 w 7555947"/>
              <a:gd name="connsiteY0" fmla="*/ 3689284 h 4955196"/>
              <a:gd name="connsiteX1" fmla="*/ 143680 w 7555947"/>
              <a:gd name="connsiteY1" fmla="*/ 3897592 h 4955196"/>
              <a:gd name="connsiteX2" fmla="*/ 131310 w 7555947"/>
              <a:gd name="connsiteY2" fmla="*/ 4135540 h 4955196"/>
              <a:gd name="connsiteX3" fmla="*/ 250308 w 7555947"/>
              <a:gd name="connsiteY3" fmla="*/ 4332964 h 4955196"/>
              <a:gd name="connsiteX4" fmla="*/ 369834 w 7555947"/>
              <a:gd name="connsiteY4" fmla="*/ 4477389 h 4955196"/>
              <a:gd name="connsiteX5" fmla="*/ 497726 w 7555947"/>
              <a:gd name="connsiteY5" fmla="*/ 4549727 h 4955196"/>
              <a:gd name="connsiteX6" fmla="*/ 672408 w 7555947"/>
              <a:gd name="connsiteY6" fmla="*/ 4565696 h 4955196"/>
              <a:gd name="connsiteX7" fmla="*/ 844563 w 7555947"/>
              <a:gd name="connsiteY7" fmla="*/ 4656677 h 4955196"/>
              <a:gd name="connsiteX8" fmla="*/ 667298 w 7555947"/>
              <a:gd name="connsiteY8" fmla="*/ 4792942 h 4955196"/>
              <a:gd name="connsiteX9" fmla="*/ 479926 w 7555947"/>
              <a:gd name="connsiteY9" fmla="*/ 4943138 h 4955196"/>
              <a:gd name="connsiteX10" fmla="*/ 1427153 w 7555947"/>
              <a:gd name="connsiteY10" fmla="*/ 4741047 h 4955196"/>
              <a:gd name="connsiteX11" fmla="*/ 1884788 w 7555947"/>
              <a:gd name="connsiteY11" fmla="*/ 4667027 h 4955196"/>
              <a:gd name="connsiteX12" fmla="*/ 2328709 w 7555947"/>
              <a:gd name="connsiteY12" fmla="*/ 4579575 h 4955196"/>
              <a:gd name="connsiteX13" fmla="*/ 2639416 w 7555947"/>
              <a:gd name="connsiteY13" fmla="*/ 4585947 h 4955196"/>
              <a:gd name="connsiteX14" fmla="*/ 3032660 w 7555947"/>
              <a:gd name="connsiteY14" fmla="*/ 4555087 h 4955196"/>
              <a:gd name="connsiteX15" fmla="*/ 3460640 w 7555947"/>
              <a:gd name="connsiteY15" fmla="*/ 4537028 h 4955196"/>
              <a:gd name="connsiteX16" fmla="*/ 3909217 w 7555947"/>
              <a:gd name="connsiteY16" fmla="*/ 4657157 h 4955196"/>
              <a:gd name="connsiteX17" fmla="*/ 4220478 w 7555947"/>
              <a:gd name="connsiteY17" fmla="*/ 4554438 h 4955196"/>
              <a:gd name="connsiteX18" fmla="*/ 4669452 w 7555947"/>
              <a:gd name="connsiteY18" fmla="*/ 4363045 h 4955196"/>
              <a:gd name="connsiteX19" fmla="*/ 4968176 w 7555947"/>
              <a:gd name="connsiteY19" fmla="*/ 4406391 h 4955196"/>
              <a:gd name="connsiteX20" fmla="*/ 5276283 w 7555947"/>
              <a:gd name="connsiteY20" fmla="*/ 4220804 h 4955196"/>
              <a:gd name="connsiteX21" fmla="*/ 5380283 w 7555947"/>
              <a:gd name="connsiteY21" fmla="*/ 4005350 h 4955196"/>
              <a:gd name="connsiteX22" fmla="*/ 5424393 w 7555947"/>
              <a:gd name="connsiteY22" fmla="*/ 3864037 h 4955196"/>
              <a:gd name="connsiteX23" fmla="*/ 5432103 w 7555947"/>
              <a:gd name="connsiteY23" fmla="*/ 3705155 h 4955196"/>
              <a:gd name="connsiteX24" fmla="*/ 5596223 w 7555947"/>
              <a:gd name="connsiteY24" fmla="*/ 3682616 h 4955196"/>
              <a:gd name="connsiteX25" fmla="*/ 5867566 w 7555947"/>
              <a:gd name="connsiteY25" fmla="*/ 3596941 h 4955196"/>
              <a:gd name="connsiteX26" fmla="*/ 5989303 w 7555947"/>
              <a:gd name="connsiteY26" fmla="*/ 3374124 h 4955196"/>
              <a:gd name="connsiteX27" fmla="*/ 6411831 w 7555947"/>
              <a:gd name="connsiteY27" fmla="*/ 2604662 h 4955196"/>
              <a:gd name="connsiteX28" fmla="*/ 7046991 w 7555947"/>
              <a:gd name="connsiteY28" fmla="*/ 2191735 h 4955196"/>
              <a:gd name="connsiteX29" fmla="*/ 7555947 w 7555947"/>
              <a:gd name="connsiteY29" fmla="*/ 1989618 h 4955196"/>
              <a:gd name="connsiteX30" fmla="*/ 7169862 w 7555947"/>
              <a:gd name="connsiteY30" fmla="*/ 1890869 h 4955196"/>
              <a:gd name="connsiteX31" fmla="*/ 6754410 w 7555947"/>
              <a:gd name="connsiteY31" fmla="*/ 1751251 h 4955196"/>
              <a:gd name="connsiteX32" fmla="*/ 6638557 w 7555947"/>
              <a:gd name="connsiteY32" fmla="*/ 1444736 h 4955196"/>
              <a:gd name="connsiteX33" fmla="*/ 6611439 w 7555947"/>
              <a:gd name="connsiteY33" fmla="*/ 1354724 h 4955196"/>
              <a:gd name="connsiteX34" fmla="*/ 5778630 w 7555947"/>
              <a:gd name="connsiteY34" fmla="*/ 552061 h 4955196"/>
              <a:gd name="connsiteX35" fmla="*/ 5304642 w 7555947"/>
              <a:gd name="connsiteY35" fmla="*/ 256278 h 4955196"/>
              <a:gd name="connsiteX36" fmla="*/ 4973790 w 7555947"/>
              <a:gd name="connsiteY36" fmla="*/ 86919 h 4955196"/>
              <a:gd name="connsiteX37" fmla="*/ 4671159 w 7555947"/>
              <a:gd name="connsiteY37" fmla="*/ 33023 h 4955196"/>
              <a:gd name="connsiteX38" fmla="*/ 4272757 w 7555947"/>
              <a:gd name="connsiteY38" fmla="*/ 0 h 4955196"/>
              <a:gd name="connsiteX39" fmla="*/ 3916989 w 7555947"/>
              <a:gd name="connsiteY39" fmla="*/ 176943 h 4955196"/>
              <a:gd name="connsiteX40" fmla="*/ 3756615 w 7555947"/>
              <a:gd name="connsiteY40" fmla="*/ 380312 h 4955196"/>
              <a:gd name="connsiteX41" fmla="*/ 3509191 w 7555947"/>
              <a:gd name="connsiteY41" fmla="*/ 526974 h 4955196"/>
              <a:gd name="connsiteX42" fmla="*/ 3444307 w 7555947"/>
              <a:gd name="connsiteY42" fmla="*/ 725566 h 4955196"/>
              <a:gd name="connsiteX43" fmla="*/ 3215623 w 7555947"/>
              <a:gd name="connsiteY43" fmla="*/ 875879 h 4955196"/>
              <a:gd name="connsiteX44" fmla="*/ 3178424 w 7555947"/>
              <a:gd name="connsiteY44" fmla="*/ 1023525 h 4955196"/>
              <a:gd name="connsiteX45" fmla="*/ 3030710 w 7555947"/>
              <a:gd name="connsiteY45" fmla="*/ 1222164 h 4955196"/>
              <a:gd name="connsiteX46" fmla="*/ 2980961 w 7555947"/>
              <a:gd name="connsiteY46" fmla="*/ 1584990 h 4955196"/>
              <a:gd name="connsiteX47" fmla="*/ 2605950 w 7555947"/>
              <a:gd name="connsiteY47" fmla="*/ 1816998 h 4955196"/>
              <a:gd name="connsiteX48" fmla="*/ 1904887 w 7555947"/>
              <a:gd name="connsiteY48" fmla="*/ 2246961 h 4955196"/>
              <a:gd name="connsiteX49" fmla="*/ 1395584 w 7555947"/>
              <a:gd name="connsiteY49" fmla="*/ 2321330 h 4955196"/>
              <a:gd name="connsiteX50" fmla="*/ 1123406 w 7555947"/>
              <a:gd name="connsiteY50" fmla="*/ 2266180 h 4955196"/>
              <a:gd name="connsiteX51" fmla="*/ 651499 w 7555947"/>
              <a:gd name="connsiteY51" fmla="*/ 2185543 h 4955196"/>
              <a:gd name="connsiteX52" fmla="*/ 934066 w 7555947"/>
              <a:gd name="connsiteY52" fmla="*/ 2314268 h 4955196"/>
              <a:gd name="connsiteX53" fmla="*/ 1588742 w 7555947"/>
              <a:gd name="connsiteY53" fmla="*/ 2561288 h 4955196"/>
              <a:gd name="connsiteX54" fmla="*/ 1446522 w 7555947"/>
              <a:gd name="connsiteY54" fmla="*/ 3087723 h 4955196"/>
              <a:gd name="connsiteX55" fmla="*/ 911787 w 7555947"/>
              <a:gd name="connsiteY55" fmla="*/ 3018997 h 4955196"/>
              <a:gd name="connsiteX56" fmla="*/ 484445 w 7555947"/>
              <a:gd name="connsiteY56" fmla="*/ 2986753 h 4955196"/>
              <a:gd name="connsiteX57" fmla="*/ 210132 w 7555947"/>
              <a:gd name="connsiteY57" fmla="*/ 3377912 h 4955196"/>
              <a:gd name="connsiteX58" fmla="*/ 0 w 7555947"/>
              <a:gd name="connsiteY58" fmla="*/ 3689284 h 4955196"/>
              <a:gd name="connsiteX0" fmla="*/ 0 w 7555947"/>
              <a:gd name="connsiteY0" fmla="*/ 3689284 h 4955196"/>
              <a:gd name="connsiteX1" fmla="*/ 143680 w 7555947"/>
              <a:gd name="connsiteY1" fmla="*/ 3897592 h 4955196"/>
              <a:gd name="connsiteX2" fmla="*/ 131310 w 7555947"/>
              <a:gd name="connsiteY2" fmla="*/ 4135540 h 4955196"/>
              <a:gd name="connsiteX3" fmla="*/ 250308 w 7555947"/>
              <a:gd name="connsiteY3" fmla="*/ 4332964 h 4955196"/>
              <a:gd name="connsiteX4" fmla="*/ 369834 w 7555947"/>
              <a:gd name="connsiteY4" fmla="*/ 4477389 h 4955196"/>
              <a:gd name="connsiteX5" fmla="*/ 497726 w 7555947"/>
              <a:gd name="connsiteY5" fmla="*/ 4549727 h 4955196"/>
              <a:gd name="connsiteX6" fmla="*/ 672408 w 7555947"/>
              <a:gd name="connsiteY6" fmla="*/ 4565696 h 4955196"/>
              <a:gd name="connsiteX7" fmla="*/ 844563 w 7555947"/>
              <a:gd name="connsiteY7" fmla="*/ 4656677 h 4955196"/>
              <a:gd name="connsiteX8" fmla="*/ 477381 w 7555947"/>
              <a:gd name="connsiteY8" fmla="*/ 4721999 h 4955196"/>
              <a:gd name="connsiteX9" fmla="*/ 479926 w 7555947"/>
              <a:gd name="connsiteY9" fmla="*/ 4943138 h 4955196"/>
              <a:gd name="connsiteX10" fmla="*/ 1427153 w 7555947"/>
              <a:gd name="connsiteY10" fmla="*/ 4741047 h 4955196"/>
              <a:gd name="connsiteX11" fmla="*/ 1884788 w 7555947"/>
              <a:gd name="connsiteY11" fmla="*/ 4667027 h 4955196"/>
              <a:gd name="connsiteX12" fmla="*/ 2328709 w 7555947"/>
              <a:gd name="connsiteY12" fmla="*/ 4579575 h 4955196"/>
              <a:gd name="connsiteX13" fmla="*/ 2639416 w 7555947"/>
              <a:gd name="connsiteY13" fmla="*/ 4585947 h 4955196"/>
              <a:gd name="connsiteX14" fmla="*/ 3032660 w 7555947"/>
              <a:gd name="connsiteY14" fmla="*/ 4555087 h 4955196"/>
              <a:gd name="connsiteX15" fmla="*/ 3460640 w 7555947"/>
              <a:gd name="connsiteY15" fmla="*/ 4537028 h 4955196"/>
              <a:gd name="connsiteX16" fmla="*/ 3909217 w 7555947"/>
              <a:gd name="connsiteY16" fmla="*/ 4657157 h 4955196"/>
              <a:gd name="connsiteX17" fmla="*/ 4220478 w 7555947"/>
              <a:gd name="connsiteY17" fmla="*/ 4554438 h 4955196"/>
              <a:gd name="connsiteX18" fmla="*/ 4669452 w 7555947"/>
              <a:gd name="connsiteY18" fmla="*/ 4363045 h 4955196"/>
              <a:gd name="connsiteX19" fmla="*/ 4968176 w 7555947"/>
              <a:gd name="connsiteY19" fmla="*/ 4406391 h 4955196"/>
              <a:gd name="connsiteX20" fmla="*/ 5276283 w 7555947"/>
              <a:gd name="connsiteY20" fmla="*/ 4220804 h 4955196"/>
              <a:gd name="connsiteX21" fmla="*/ 5380283 w 7555947"/>
              <a:gd name="connsiteY21" fmla="*/ 4005350 h 4955196"/>
              <a:gd name="connsiteX22" fmla="*/ 5424393 w 7555947"/>
              <a:gd name="connsiteY22" fmla="*/ 3864037 h 4955196"/>
              <a:gd name="connsiteX23" fmla="*/ 5432103 w 7555947"/>
              <a:gd name="connsiteY23" fmla="*/ 3705155 h 4955196"/>
              <a:gd name="connsiteX24" fmla="*/ 5596223 w 7555947"/>
              <a:gd name="connsiteY24" fmla="*/ 3682616 h 4955196"/>
              <a:gd name="connsiteX25" fmla="*/ 5867566 w 7555947"/>
              <a:gd name="connsiteY25" fmla="*/ 3596941 h 4955196"/>
              <a:gd name="connsiteX26" fmla="*/ 5989303 w 7555947"/>
              <a:gd name="connsiteY26" fmla="*/ 3374124 h 4955196"/>
              <a:gd name="connsiteX27" fmla="*/ 6411831 w 7555947"/>
              <a:gd name="connsiteY27" fmla="*/ 2604662 h 4955196"/>
              <a:gd name="connsiteX28" fmla="*/ 7046991 w 7555947"/>
              <a:gd name="connsiteY28" fmla="*/ 2191735 h 4955196"/>
              <a:gd name="connsiteX29" fmla="*/ 7555947 w 7555947"/>
              <a:gd name="connsiteY29" fmla="*/ 1989618 h 4955196"/>
              <a:gd name="connsiteX30" fmla="*/ 7169862 w 7555947"/>
              <a:gd name="connsiteY30" fmla="*/ 1890869 h 4955196"/>
              <a:gd name="connsiteX31" fmla="*/ 6754410 w 7555947"/>
              <a:gd name="connsiteY31" fmla="*/ 1751251 h 4955196"/>
              <a:gd name="connsiteX32" fmla="*/ 6638557 w 7555947"/>
              <a:gd name="connsiteY32" fmla="*/ 1444736 h 4955196"/>
              <a:gd name="connsiteX33" fmla="*/ 6611439 w 7555947"/>
              <a:gd name="connsiteY33" fmla="*/ 1354724 h 4955196"/>
              <a:gd name="connsiteX34" fmla="*/ 5778630 w 7555947"/>
              <a:gd name="connsiteY34" fmla="*/ 552061 h 4955196"/>
              <a:gd name="connsiteX35" fmla="*/ 5304642 w 7555947"/>
              <a:gd name="connsiteY35" fmla="*/ 256278 h 4955196"/>
              <a:gd name="connsiteX36" fmla="*/ 4973790 w 7555947"/>
              <a:gd name="connsiteY36" fmla="*/ 86919 h 4955196"/>
              <a:gd name="connsiteX37" fmla="*/ 4671159 w 7555947"/>
              <a:gd name="connsiteY37" fmla="*/ 33023 h 4955196"/>
              <a:gd name="connsiteX38" fmla="*/ 4272757 w 7555947"/>
              <a:gd name="connsiteY38" fmla="*/ 0 h 4955196"/>
              <a:gd name="connsiteX39" fmla="*/ 3916989 w 7555947"/>
              <a:gd name="connsiteY39" fmla="*/ 176943 h 4955196"/>
              <a:gd name="connsiteX40" fmla="*/ 3756615 w 7555947"/>
              <a:gd name="connsiteY40" fmla="*/ 380312 h 4955196"/>
              <a:gd name="connsiteX41" fmla="*/ 3509191 w 7555947"/>
              <a:gd name="connsiteY41" fmla="*/ 526974 h 4955196"/>
              <a:gd name="connsiteX42" fmla="*/ 3444307 w 7555947"/>
              <a:gd name="connsiteY42" fmla="*/ 725566 h 4955196"/>
              <a:gd name="connsiteX43" fmla="*/ 3215623 w 7555947"/>
              <a:gd name="connsiteY43" fmla="*/ 875879 h 4955196"/>
              <a:gd name="connsiteX44" fmla="*/ 3178424 w 7555947"/>
              <a:gd name="connsiteY44" fmla="*/ 1023525 h 4955196"/>
              <a:gd name="connsiteX45" fmla="*/ 3030710 w 7555947"/>
              <a:gd name="connsiteY45" fmla="*/ 1222164 h 4955196"/>
              <a:gd name="connsiteX46" fmla="*/ 2980961 w 7555947"/>
              <a:gd name="connsiteY46" fmla="*/ 1584990 h 4955196"/>
              <a:gd name="connsiteX47" fmla="*/ 2605950 w 7555947"/>
              <a:gd name="connsiteY47" fmla="*/ 1816998 h 4955196"/>
              <a:gd name="connsiteX48" fmla="*/ 1904887 w 7555947"/>
              <a:gd name="connsiteY48" fmla="*/ 2246961 h 4955196"/>
              <a:gd name="connsiteX49" fmla="*/ 1395584 w 7555947"/>
              <a:gd name="connsiteY49" fmla="*/ 2321330 h 4955196"/>
              <a:gd name="connsiteX50" fmla="*/ 1123406 w 7555947"/>
              <a:gd name="connsiteY50" fmla="*/ 2266180 h 4955196"/>
              <a:gd name="connsiteX51" fmla="*/ 651499 w 7555947"/>
              <a:gd name="connsiteY51" fmla="*/ 2185543 h 4955196"/>
              <a:gd name="connsiteX52" fmla="*/ 934066 w 7555947"/>
              <a:gd name="connsiteY52" fmla="*/ 2314268 h 4955196"/>
              <a:gd name="connsiteX53" fmla="*/ 1588742 w 7555947"/>
              <a:gd name="connsiteY53" fmla="*/ 2561288 h 4955196"/>
              <a:gd name="connsiteX54" fmla="*/ 1446522 w 7555947"/>
              <a:gd name="connsiteY54" fmla="*/ 3087723 h 4955196"/>
              <a:gd name="connsiteX55" fmla="*/ 911787 w 7555947"/>
              <a:gd name="connsiteY55" fmla="*/ 3018997 h 4955196"/>
              <a:gd name="connsiteX56" fmla="*/ 484445 w 7555947"/>
              <a:gd name="connsiteY56" fmla="*/ 2986753 h 4955196"/>
              <a:gd name="connsiteX57" fmla="*/ 210132 w 7555947"/>
              <a:gd name="connsiteY57" fmla="*/ 3377912 h 4955196"/>
              <a:gd name="connsiteX58" fmla="*/ 0 w 7555947"/>
              <a:gd name="connsiteY58" fmla="*/ 3689284 h 4955196"/>
              <a:gd name="connsiteX0" fmla="*/ 0 w 7555947"/>
              <a:gd name="connsiteY0" fmla="*/ 3689284 h 4955196"/>
              <a:gd name="connsiteX1" fmla="*/ 143680 w 7555947"/>
              <a:gd name="connsiteY1" fmla="*/ 3897592 h 4955196"/>
              <a:gd name="connsiteX2" fmla="*/ 131310 w 7555947"/>
              <a:gd name="connsiteY2" fmla="*/ 4135540 h 4955196"/>
              <a:gd name="connsiteX3" fmla="*/ 250308 w 7555947"/>
              <a:gd name="connsiteY3" fmla="*/ 4332964 h 4955196"/>
              <a:gd name="connsiteX4" fmla="*/ 369834 w 7555947"/>
              <a:gd name="connsiteY4" fmla="*/ 4477389 h 4955196"/>
              <a:gd name="connsiteX5" fmla="*/ 497726 w 7555947"/>
              <a:gd name="connsiteY5" fmla="*/ 4549727 h 4955196"/>
              <a:gd name="connsiteX6" fmla="*/ 672408 w 7555947"/>
              <a:gd name="connsiteY6" fmla="*/ 4565696 h 4955196"/>
              <a:gd name="connsiteX7" fmla="*/ 844563 w 7555947"/>
              <a:gd name="connsiteY7" fmla="*/ 4656677 h 4955196"/>
              <a:gd name="connsiteX8" fmla="*/ 477381 w 7555947"/>
              <a:gd name="connsiteY8" fmla="*/ 4721999 h 4955196"/>
              <a:gd name="connsiteX9" fmla="*/ 479926 w 7555947"/>
              <a:gd name="connsiteY9" fmla="*/ 4943138 h 4955196"/>
              <a:gd name="connsiteX10" fmla="*/ 1427153 w 7555947"/>
              <a:gd name="connsiteY10" fmla="*/ 4741047 h 4955196"/>
              <a:gd name="connsiteX11" fmla="*/ 1884788 w 7555947"/>
              <a:gd name="connsiteY11" fmla="*/ 4667027 h 4955196"/>
              <a:gd name="connsiteX12" fmla="*/ 2328709 w 7555947"/>
              <a:gd name="connsiteY12" fmla="*/ 4579575 h 4955196"/>
              <a:gd name="connsiteX13" fmla="*/ 2639416 w 7555947"/>
              <a:gd name="connsiteY13" fmla="*/ 4585947 h 4955196"/>
              <a:gd name="connsiteX14" fmla="*/ 3032660 w 7555947"/>
              <a:gd name="connsiteY14" fmla="*/ 4555087 h 4955196"/>
              <a:gd name="connsiteX15" fmla="*/ 3460640 w 7555947"/>
              <a:gd name="connsiteY15" fmla="*/ 4537028 h 4955196"/>
              <a:gd name="connsiteX16" fmla="*/ 3909217 w 7555947"/>
              <a:gd name="connsiteY16" fmla="*/ 4657157 h 4955196"/>
              <a:gd name="connsiteX17" fmla="*/ 4220478 w 7555947"/>
              <a:gd name="connsiteY17" fmla="*/ 4554438 h 4955196"/>
              <a:gd name="connsiteX18" fmla="*/ 4669452 w 7555947"/>
              <a:gd name="connsiteY18" fmla="*/ 4363045 h 4955196"/>
              <a:gd name="connsiteX19" fmla="*/ 4968176 w 7555947"/>
              <a:gd name="connsiteY19" fmla="*/ 4406391 h 4955196"/>
              <a:gd name="connsiteX20" fmla="*/ 5276283 w 7555947"/>
              <a:gd name="connsiteY20" fmla="*/ 4220804 h 4955196"/>
              <a:gd name="connsiteX21" fmla="*/ 5380283 w 7555947"/>
              <a:gd name="connsiteY21" fmla="*/ 4005350 h 4955196"/>
              <a:gd name="connsiteX22" fmla="*/ 5424393 w 7555947"/>
              <a:gd name="connsiteY22" fmla="*/ 3864037 h 4955196"/>
              <a:gd name="connsiteX23" fmla="*/ 5432103 w 7555947"/>
              <a:gd name="connsiteY23" fmla="*/ 3705155 h 4955196"/>
              <a:gd name="connsiteX24" fmla="*/ 5596223 w 7555947"/>
              <a:gd name="connsiteY24" fmla="*/ 3682616 h 4955196"/>
              <a:gd name="connsiteX25" fmla="*/ 5867566 w 7555947"/>
              <a:gd name="connsiteY25" fmla="*/ 3596941 h 4955196"/>
              <a:gd name="connsiteX26" fmla="*/ 5989303 w 7555947"/>
              <a:gd name="connsiteY26" fmla="*/ 3374124 h 4955196"/>
              <a:gd name="connsiteX27" fmla="*/ 6411831 w 7555947"/>
              <a:gd name="connsiteY27" fmla="*/ 2604662 h 4955196"/>
              <a:gd name="connsiteX28" fmla="*/ 7046991 w 7555947"/>
              <a:gd name="connsiteY28" fmla="*/ 2191735 h 4955196"/>
              <a:gd name="connsiteX29" fmla="*/ 7555947 w 7555947"/>
              <a:gd name="connsiteY29" fmla="*/ 1989618 h 4955196"/>
              <a:gd name="connsiteX30" fmla="*/ 7169862 w 7555947"/>
              <a:gd name="connsiteY30" fmla="*/ 1890869 h 4955196"/>
              <a:gd name="connsiteX31" fmla="*/ 6754410 w 7555947"/>
              <a:gd name="connsiteY31" fmla="*/ 1751251 h 4955196"/>
              <a:gd name="connsiteX32" fmla="*/ 6638557 w 7555947"/>
              <a:gd name="connsiteY32" fmla="*/ 1444736 h 4955196"/>
              <a:gd name="connsiteX33" fmla="*/ 6611439 w 7555947"/>
              <a:gd name="connsiteY33" fmla="*/ 1354724 h 4955196"/>
              <a:gd name="connsiteX34" fmla="*/ 5778630 w 7555947"/>
              <a:gd name="connsiteY34" fmla="*/ 552061 h 4955196"/>
              <a:gd name="connsiteX35" fmla="*/ 5304642 w 7555947"/>
              <a:gd name="connsiteY35" fmla="*/ 256278 h 4955196"/>
              <a:gd name="connsiteX36" fmla="*/ 4973790 w 7555947"/>
              <a:gd name="connsiteY36" fmla="*/ 86919 h 4955196"/>
              <a:gd name="connsiteX37" fmla="*/ 4671159 w 7555947"/>
              <a:gd name="connsiteY37" fmla="*/ 33023 h 4955196"/>
              <a:gd name="connsiteX38" fmla="*/ 4272757 w 7555947"/>
              <a:gd name="connsiteY38" fmla="*/ 0 h 4955196"/>
              <a:gd name="connsiteX39" fmla="*/ 3916989 w 7555947"/>
              <a:gd name="connsiteY39" fmla="*/ 176943 h 4955196"/>
              <a:gd name="connsiteX40" fmla="*/ 3756615 w 7555947"/>
              <a:gd name="connsiteY40" fmla="*/ 380312 h 4955196"/>
              <a:gd name="connsiteX41" fmla="*/ 3509191 w 7555947"/>
              <a:gd name="connsiteY41" fmla="*/ 526974 h 4955196"/>
              <a:gd name="connsiteX42" fmla="*/ 3444307 w 7555947"/>
              <a:gd name="connsiteY42" fmla="*/ 725566 h 4955196"/>
              <a:gd name="connsiteX43" fmla="*/ 3215623 w 7555947"/>
              <a:gd name="connsiteY43" fmla="*/ 875879 h 4955196"/>
              <a:gd name="connsiteX44" fmla="*/ 3178424 w 7555947"/>
              <a:gd name="connsiteY44" fmla="*/ 1023525 h 4955196"/>
              <a:gd name="connsiteX45" fmla="*/ 3030710 w 7555947"/>
              <a:gd name="connsiteY45" fmla="*/ 1222164 h 4955196"/>
              <a:gd name="connsiteX46" fmla="*/ 2980961 w 7555947"/>
              <a:gd name="connsiteY46" fmla="*/ 1584990 h 4955196"/>
              <a:gd name="connsiteX47" fmla="*/ 2605950 w 7555947"/>
              <a:gd name="connsiteY47" fmla="*/ 1816998 h 4955196"/>
              <a:gd name="connsiteX48" fmla="*/ 1904887 w 7555947"/>
              <a:gd name="connsiteY48" fmla="*/ 2246961 h 4955196"/>
              <a:gd name="connsiteX49" fmla="*/ 1395584 w 7555947"/>
              <a:gd name="connsiteY49" fmla="*/ 2321330 h 4955196"/>
              <a:gd name="connsiteX50" fmla="*/ 1123406 w 7555947"/>
              <a:gd name="connsiteY50" fmla="*/ 2266180 h 4955196"/>
              <a:gd name="connsiteX51" fmla="*/ 651499 w 7555947"/>
              <a:gd name="connsiteY51" fmla="*/ 2185543 h 4955196"/>
              <a:gd name="connsiteX52" fmla="*/ 934066 w 7555947"/>
              <a:gd name="connsiteY52" fmla="*/ 2314268 h 4955196"/>
              <a:gd name="connsiteX53" fmla="*/ 1588742 w 7555947"/>
              <a:gd name="connsiteY53" fmla="*/ 2561288 h 4955196"/>
              <a:gd name="connsiteX54" fmla="*/ 1446522 w 7555947"/>
              <a:gd name="connsiteY54" fmla="*/ 3087723 h 4955196"/>
              <a:gd name="connsiteX55" fmla="*/ 911787 w 7555947"/>
              <a:gd name="connsiteY55" fmla="*/ 3018997 h 4955196"/>
              <a:gd name="connsiteX56" fmla="*/ 484445 w 7555947"/>
              <a:gd name="connsiteY56" fmla="*/ 2986753 h 4955196"/>
              <a:gd name="connsiteX57" fmla="*/ 210132 w 7555947"/>
              <a:gd name="connsiteY57" fmla="*/ 3377912 h 4955196"/>
              <a:gd name="connsiteX58" fmla="*/ 0 w 7555947"/>
              <a:gd name="connsiteY58" fmla="*/ 3689284 h 4955196"/>
              <a:gd name="connsiteX0" fmla="*/ 0 w 7555947"/>
              <a:gd name="connsiteY0" fmla="*/ 3689284 h 4955196"/>
              <a:gd name="connsiteX1" fmla="*/ 143680 w 7555947"/>
              <a:gd name="connsiteY1" fmla="*/ 3897592 h 4955196"/>
              <a:gd name="connsiteX2" fmla="*/ 131310 w 7555947"/>
              <a:gd name="connsiteY2" fmla="*/ 4135540 h 4955196"/>
              <a:gd name="connsiteX3" fmla="*/ 250308 w 7555947"/>
              <a:gd name="connsiteY3" fmla="*/ 4332964 h 4955196"/>
              <a:gd name="connsiteX4" fmla="*/ 369834 w 7555947"/>
              <a:gd name="connsiteY4" fmla="*/ 4477389 h 4955196"/>
              <a:gd name="connsiteX5" fmla="*/ 497726 w 7555947"/>
              <a:gd name="connsiteY5" fmla="*/ 4549727 h 4955196"/>
              <a:gd name="connsiteX6" fmla="*/ 672408 w 7555947"/>
              <a:gd name="connsiteY6" fmla="*/ 4565696 h 4955196"/>
              <a:gd name="connsiteX7" fmla="*/ 844563 w 7555947"/>
              <a:gd name="connsiteY7" fmla="*/ 4656677 h 4955196"/>
              <a:gd name="connsiteX8" fmla="*/ 477381 w 7555947"/>
              <a:gd name="connsiteY8" fmla="*/ 4721999 h 4955196"/>
              <a:gd name="connsiteX9" fmla="*/ 479926 w 7555947"/>
              <a:gd name="connsiteY9" fmla="*/ 4943138 h 4955196"/>
              <a:gd name="connsiteX10" fmla="*/ 1427153 w 7555947"/>
              <a:gd name="connsiteY10" fmla="*/ 4741047 h 4955196"/>
              <a:gd name="connsiteX11" fmla="*/ 1884788 w 7555947"/>
              <a:gd name="connsiteY11" fmla="*/ 4667027 h 4955196"/>
              <a:gd name="connsiteX12" fmla="*/ 2328709 w 7555947"/>
              <a:gd name="connsiteY12" fmla="*/ 4579575 h 4955196"/>
              <a:gd name="connsiteX13" fmla="*/ 2639416 w 7555947"/>
              <a:gd name="connsiteY13" fmla="*/ 4585947 h 4955196"/>
              <a:gd name="connsiteX14" fmla="*/ 3032660 w 7555947"/>
              <a:gd name="connsiteY14" fmla="*/ 4555087 h 4955196"/>
              <a:gd name="connsiteX15" fmla="*/ 3460640 w 7555947"/>
              <a:gd name="connsiteY15" fmla="*/ 4537028 h 4955196"/>
              <a:gd name="connsiteX16" fmla="*/ 3909217 w 7555947"/>
              <a:gd name="connsiteY16" fmla="*/ 4657157 h 4955196"/>
              <a:gd name="connsiteX17" fmla="*/ 4220478 w 7555947"/>
              <a:gd name="connsiteY17" fmla="*/ 4554438 h 4955196"/>
              <a:gd name="connsiteX18" fmla="*/ 4669452 w 7555947"/>
              <a:gd name="connsiteY18" fmla="*/ 4363045 h 4955196"/>
              <a:gd name="connsiteX19" fmla="*/ 4968176 w 7555947"/>
              <a:gd name="connsiteY19" fmla="*/ 4406391 h 4955196"/>
              <a:gd name="connsiteX20" fmla="*/ 5276283 w 7555947"/>
              <a:gd name="connsiteY20" fmla="*/ 4220804 h 4955196"/>
              <a:gd name="connsiteX21" fmla="*/ 5380283 w 7555947"/>
              <a:gd name="connsiteY21" fmla="*/ 4005350 h 4955196"/>
              <a:gd name="connsiteX22" fmla="*/ 5424393 w 7555947"/>
              <a:gd name="connsiteY22" fmla="*/ 3864037 h 4955196"/>
              <a:gd name="connsiteX23" fmla="*/ 5432103 w 7555947"/>
              <a:gd name="connsiteY23" fmla="*/ 3705155 h 4955196"/>
              <a:gd name="connsiteX24" fmla="*/ 5596223 w 7555947"/>
              <a:gd name="connsiteY24" fmla="*/ 3682616 h 4955196"/>
              <a:gd name="connsiteX25" fmla="*/ 5867566 w 7555947"/>
              <a:gd name="connsiteY25" fmla="*/ 3596941 h 4955196"/>
              <a:gd name="connsiteX26" fmla="*/ 5989303 w 7555947"/>
              <a:gd name="connsiteY26" fmla="*/ 3374124 h 4955196"/>
              <a:gd name="connsiteX27" fmla="*/ 6411831 w 7555947"/>
              <a:gd name="connsiteY27" fmla="*/ 2604662 h 4955196"/>
              <a:gd name="connsiteX28" fmla="*/ 7046991 w 7555947"/>
              <a:gd name="connsiteY28" fmla="*/ 2191735 h 4955196"/>
              <a:gd name="connsiteX29" fmla="*/ 7555947 w 7555947"/>
              <a:gd name="connsiteY29" fmla="*/ 1989618 h 4955196"/>
              <a:gd name="connsiteX30" fmla="*/ 7169862 w 7555947"/>
              <a:gd name="connsiteY30" fmla="*/ 1890869 h 4955196"/>
              <a:gd name="connsiteX31" fmla="*/ 6754410 w 7555947"/>
              <a:gd name="connsiteY31" fmla="*/ 1751251 h 4955196"/>
              <a:gd name="connsiteX32" fmla="*/ 6638557 w 7555947"/>
              <a:gd name="connsiteY32" fmla="*/ 1444736 h 4955196"/>
              <a:gd name="connsiteX33" fmla="*/ 6611439 w 7555947"/>
              <a:gd name="connsiteY33" fmla="*/ 1354724 h 4955196"/>
              <a:gd name="connsiteX34" fmla="*/ 5778630 w 7555947"/>
              <a:gd name="connsiteY34" fmla="*/ 552061 h 4955196"/>
              <a:gd name="connsiteX35" fmla="*/ 5304642 w 7555947"/>
              <a:gd name="connsiteY35" fmla="*/ 256278 h 4955196"/>
              <a:gd name="connsiteX36" fmla="*/ 4973790 w 7555947"/>
              <a:gd name="connsiteY36" fmla="*/ 86919 h 4955196"/>
              <a:gd name="connsiteX37" fmla="*/ 4671159 w 7555947"/>
              <a:gd name="connsiteY37" fmla="*/ 33023 h 4955196"/>
              <a:gd name="connsiteX38" fmla="*/ 4272757 w 7555947"/>
              <a:gd name="connsiteY38" fmla="*/ 0 h 4955196"/>
              <a:gd name="connsiteX39" fmla="*/ 3916989 w 7555947"/>
              <a:gd name="connsiteY39" fmla="*/ 176943 h 4955196"/>
              <a:gd name="connsiteX40" fmla="*/ 3756615 w 7555947"/>
              <a:gd name="connsiteY40" fmla="*/ 380312 h 4955196"/>
              <a:gd name="connsiteX41" fmla="*/ 3509191 w 7555947"/>
              <a:gd name="connsiteY41" fmla="*/ 526974 h 4955196"/>
              <a:gd name="connsiteX42" fmla="*/ 3444307 w 7555947"/>
              <a:gd name="connsiteY42" fmla="*/ 725566 h 4955196"/>
              <a:gd name="connsiteX43" fmla="*/ 3215623 w 7555947"/>
              <a:gd name="connsiteY43" fmla="*/ 875879 h 4955196"/>
              <a:gd name="connsiteX44" fmla="*/ 3178424 w 7555947"/>
              <a:gd name="connsiteY44" fmla="*/ 1023525 h 4955196"/>
              <a:gd name="connsiteX45" fmla="*/ 3030710 w 7555947"/>
              <a:gd name="connsiteY45" fmla="*/ 1222164 h 4955196"/>
              <a:gd name="connsiteX46" fmla="*/ 2980961 w 7555947"/>
              <a:gd name="connsiteY46" fmla="*/ 1584990 h 4955196"/>
              <a:gd name="connsiteX47" fmla="*/ 2605950 w 7555947"/>
              <a:gd name="connsiteY47" fmla="*/ 1816998 h 4955196"/>
              <a:gd name="connsiteX48" fmla="*/ 1904887 w 7555947"/>
              <a:gd name="connsiteY48" fmla="*/ 2246961 h 4955196"/>
              <a:gd name="connsiteX49" fmla="*/ 1395584 w 7555947"/>
              <a:gd name="connsiteY49" fmla="*/ 2321330 h 4955196"/>
              <a:gd name="connsiteX50" fmla="*/ 1123406 w 7555947"/>
              <a:gd name="connsiteY50" fmla="*/ 2266180 h 4955196"/>
              <a:gd name="connsiteX51" fmla="*/ 651499 w 7555947"/>
              <a:gd name="connsiteY51" fmla="*/ 2185543 h 4955196"/>
              <a:gd name="connsiteX52" fmla="*/ 934066 w 7555947"/>
              <a:gd name="connsiteY52" fmla="*/ 2314268 h 4955196"/>
              <a:gd name="connsiteX53" fmla="*/ 1588742 w 7555947"/>
              <a:gd name="connsiteY53" fmla="*/ 2561288 h 4955196"/>
              <a:gd name="connsiteX54" fmla="*/ 1446522 w 7555947"/>
              <a:gd name="connsiteY54" fmla="*/ 3087723 h 4955196"/>
              <a:gd name="connsiteX55" fmla="*/ 911787 w 7555947"/>
              <a:gd name="connsiteY55" fmla="*/ 3018997 h 4955196"/>
              <a:gd name="connsiteX56" fmla="*/ 484445 w 7555947"/>
              <a:gd name="connsiteY56" fmla="*/ 2986753 h 4955196"/>
              <a:gd name="connsiteX57" fmla="*/ 210132 w 7555947"/>
              <a:gd name="connsiteY57" fmla="*/ 3377912 h 4955196"/>
              <a:gd name="connsiteX58" fmla="*/ 0 w 7555947"/>
              <a:gd name="connsiteY58" fmla="*/ 3689284 h 4955196"/>
              <a:gd name="connsiteX0" fmla="*/ 0 w 7555947"/>
              <a:gd name="connsiteY0" fmla="*/ 3689284 h 4955196"/>
              <a:gd name="connsiteX1" fmla="*/ 143680 w 7555947"/>
              <a:gd name="connsiteY1" fmla="*/ 3897592 h 4955196"/>
              <a:gd name="connsiteX2" fmla="*/ 131310 w 7555947"/>
              <a:gd name="connsiteY2" fmla="*/ 4135540 h 4955196"/>
              <a:gd name="connsiteX3" fmla="*/ 250308 w 7555947"/>
              <a:gd name="connsiteY3" fmla="*/ 4332964 h 4955196"/>
              <a:gd name="connsiteX4" fmla="*/ 369834 w 7555947"/>
              <a:gd name="connsiteY4" fmla="*/ 4477389 h 4955196"/>
              <a:gd name="connsiteX5" fmla="*/ 497726 w 7555947"/>
              <a:gd name="connsiteY5" fmla="*/ 4549727 h 4955196"/>
              <a:gd name="connsiteX6" fmla="*/ 672408 w 7555947"/>
              <a:gd name="connsiteY6" fmla="*/ 4565696 h 4955196"/>
              <a:gd name="connsiteX7" fmla="*/ 844563 w 7555947"/>
              <a:gd name="connsiteY7" fmla="*/ 4656677 h 4955196"/>
              <a:gd name="connsiteX8" fmla="*/ 477381 w 7555947"/>
              <a:gd name="connsiteY8" fmla="*/ 4721999 h 4955196"/>
              <a:gd name="connsiteX9" fmla="*/ 479926 w 7555947"/>
              <a:gd name="connsiteY9" fmla="*/ 4943138 h 4955196"/>
              <a:gd name="connsiteX10" fmla="*/ 1427153 w 7555947"/>
              <a:gd name="connsiteY10" fmla="*/ 4741047 h 4955196"/>
              <a:gd name="connsiteX11" fmla="*/ 1884788 w 7555947"/>
              <a:gd name="connsiteY11" fmla="*/ 4667027 h 4955196"/>
              <a:gd name="connsiteX12" fmla="*/ 2328709 w 7555947"/>
              <a:gd name="connsiteY12" fmla="*/ 4579575 h 4955196"/>
              <a:gd name="connsiteX13" fmla="*/ 2639416 w 7555947"/>
              <a:gd name="connsiteY13" fmla="*/ 4585947 h 4955196"/>
              <a:gd name="connsiteX14" fmla="*/ 3032660 w 7555947"/>
              <a:gd name="connsiteY14" fmla="*/ 4555087 h 4955196"/>
              <a:gd name="connsiteX15" fmla="*/ 3460640 w 7555947"/>
              <a:gd name="connsiteY15" fmla="*/ 4537028 h 4955196"/>
              <a:gd name="connsiteX16" fmla="*/ 3909217 w 7555947"/>
              <a:gd name="connsiteY16" fmla="*/ 4657157 h 4955196"/>
              <a:gd name="connsiteX17" fmla="*/ 4220478 w 7555947"/>
              <a:gd name="connsiteY17" fmla="*/ 4554438 h 4955196"/>
              <a:gd name="connsiteX18" fmla="*/ 4669452 w 7555947"/>
              <a:gd name="connsiteY18" fmla="*/ 4363045 h 4955196"/>
              <a:gd name="connsiteX19" fmla="*/ 4968176 w 7555947"/>
              <a:gd name="connsiteY19" fmla="*/ 4406391 h 4955196"/>
              <a:gd name="connsiteX20" fmla="*/ 5276283 w 7555947"/>
              <a:gd name="connsiteY20" fmla="*/ 4220804 h 4955196"/>
              <a:gd name="connsiteX21" fmla="*/ 5380283 w 7555947"/>
              <a:gd name="connsiteY21" fmla="*/ 4005350 h 4955196"/>
              <a:gd name="connsiteX22" fmla="*/ 5424393 w 7555947"/>
              <a:gd name="connsiteY22" fmla="*/ 3864037 h 4955196"/>
              <a:gd name="connsiteX23" fmla="*/ 5432103 w 7555947"/>
              <a:gd name="connsiteY23" fmla="*/ 3705155 h 4955196"/>
              <a:gd name="connsiteX24" fmla="*/ 5596223 w 7555947"/>
              <a:gd name="connsiteY24" fmla="*/ 3682616 h 4955196"/>
              <a:gd name="connsiteX25" fmla="*/ 5867566 w 7555947"/>
              <a:gd name="connsiteY25" fmla="*/ 3596941 h 4955196"/>
              <a:gd name="connsiteX26" fmla="*/ 5989303 w 7555947"/>
              <a:gd name="connsiteY26" fmla="*/ 3374124 h 4955196"/>
              <a:gd name="connsiteX27" fmla="*/ 6411831 w 7555947"/>
              <a:gd name="connsiteY27" fmla="*/ 2604662 h 4955196"/>
              <a:gd name="connsiteX28" fmla="*/ 7046991 w 7555947"/>
              <a:gd name="connsiteY28" fmla="*/ 2191735 h 4955196"/>
              <a:gd name="connsiteX29" fmla="*/ 7555947 w 7555947"/>
              <a:gd name="connsiteY29" fmla="*/ 1989618 h 4955196"/>
              <a:gd name="connsiteX30" fmla="*/ 7169862 w 7555947"/>
              <a:gd name="connsiteY30" fmla="*/ 1890869 h 4955196"/>
              <a:gd name="connsiteX31" fmla="*/ 6754410 w 7555947"/>
              <a:gd name="connsiteY31" fmla="*/ 1751251 h 4955196"/>
              <a:gd name="connsiteX32" fmla="*/ 6638557 w 7555947"/>
              <a:gd name="connsiteY32" fmla="*/ 1444736 h 4955196"/>
              <a:gd name="connsiteX33" fmla="*/ 6611439 w 7555947"/>
              <a:gd name="connsiteY33" fmla="*/ 1354724 h 4955196"/>
              <a:gd name="connsiteX34" fmla="*/ 5778630 w 7555947"/>
              <a:gd name="connsiteY34" fmla="*/ 552061 h 4955196"/>
              <a:gd name="connsiteX35" fmla="*/ 5304642 w 7555947"/>
              <a:gd name="connsiteY35" fmla="*/ 256278 h 4955196"/>
              <a:gd name="connsiteX36" fmla="*/ 4973790 w 7555947"/>
              <a:gd name="connsiteY36" fmla="*/ 86919 h 4955196"/>
              <a:gd name="connsiteX37" fmla="*/ 4671159 w 7555947"/>
              <a:gd name="connsiteY37" fmla="*/ 33023 h 4955196"/>
              <a:gd name="connsiteX38" fmla="*/ 4272757 w 7555947"/>
              <a:gd name="connsiteY38" fmla="*/ 0 h 4955196"/>
              <a:gd name="connsiteX39" fmla="*/ 3916989 w 7555947"/>
              <a:gd name="connsiteY39" fmla="*/ 176943 h 4955196"/>
              <a:gd name="connsiteX40" fmla="*/ 3756615 w 7555947"/>
              <a:gd name="connsiteY40" fmla="*/ 380312 h 4955196"/>
              <a:gd name="connsiteX41" fmla="*/ 3509191 w 7555947"/>
              <a:gd name="connsiteY41" fmla="*/ 526974 h 4955196"/>
              <a:gd name="connsiteX42" fmla="*/ 3444307 w 7555947"/>
              <a:gd name="connsiteY42" fmla="*/ 725566 h 4955196"/>
              <a:gd name="connsiteX43" fmla="*/ 3215623 w 7555947"/>
              <a:gd name="connsiteY43" fmla="*/ 875879 h 4955196"/>
              <a:gd name="connsiteX44" fmla="*/ 3178424 w 7555947"/>
              <a:gd name="connsiteY44" fmla="*/ 1023525 h 4955196"/>
              <a:gd name="connsiteX45" fmla="*/ 3030710 w 7555947"/>
              <a:gd name="connsiteY45" fmla="*/ 1222164 h 4955196"/>
              <a:gd name="connsiteX46" fmla="*/ 2980961 w 7555947"/>
              <a:gd name="connsiteY46" fmla="*/ 1584990 h 4955196"/>
              <a:gd name="connsiteX47" fmla="*/ 2605950 w 7555947"/>
              <a:gd name="connsiteY47" fmla="*/ 1816998 h 4955196"/>
              <a:gd name="connsiteX48" fmla="*/ 1904887 w 7555947"/>
              <a:gd name="connsiteY48" fmla="*/ 2246961 h 4955196"/>
              <a:gd name="connsiteX49" fmla="*/ 1395584 w 7555947"/>
              <a:gd name="connsiteY49" fmla="*/ 2321330 h 4955196"/>
              <a:gd name="connsiteX50" fmla="*/ 1123406 w 7555947"/>
              <a:gd name="connsiteY50" fmla="*/ 2266180 h 4955196"/>
              <a:gd name="connsiteX51" fmla="*/ 651499 w 7555947"/>
              <a:gd name="connsiteY51" fmla="*/ 2185543 h 4955196"/>
              <a:gd name="connsiteX52" fmla="*/ 934066 w 7555947"/>
              <a:gd name="connsiteY52" fmla="*/ 2314268 h 4955196"/>
              <a:gd name="connsiteX53" fmla="*/ 1588742 w 7555947"/>
              <a:gd name="connsiteY53" fmla="*/ 2561288 h 4955196"/>
              <a:gd name="connsiteX54" fmla="*/ 1446522 w 7555947"/>
              <a:gd name="connsiteY54" fmla="*/ 3087723 h 4955196"/>
              <a:gd name="connsiteX55" fmla="*/ 911787 w 7555947"/>
              <a:gd name="connsiteY55" fmla="*/ 3018997 h 4955196"/>
              <a:gd name="connsiteX56" fmla="*/ 484445 w 7555947"/>
              <a:gd name="connsiteY56" fmla="*/ 2986753 h 4955196"/>
              <a:gd name="connsiteX57" fmla="*/ 210132 w 7555947"/>
              <a:gd name="connsiteY57" fmla="*/ 3377912 h 4955196"/>
              <a:gd name="connsiteX58" fmla="*/ 0 w 7555947"/>
              <a:gd name="connsiteY58" fmla="*/ 3689284 h 4955196"/>
              <a:gd name="connsiteX0" fmla="*/ 0 w 7555947"/>
              <a:gd name="connsiteY0" fmla="*/ 3689284 h 4946378"/>
              <a:gd name="connsiteX1" fmla="*/ 143680 w 7555947"/>
              <a:gd name="connsiteY1" fmla="*/ 3897592 h 4946378"/>
              <a:gd name="connsiteX2" fmla="*/ 131310 w 7555947"/>
              <a:gd name="connsiteY2" fmla="*/ 4135540 h 4946378"/>
              <a:gd name="connsiteX3" fmla="*/ 250308 w 7555947"/>
              <a:gd name="connsiteY3" fmla="*/ 4332964 h 4946378"/>
              <a:gd name="connsiteX4" fmla="*/ 369834 w 7555947"/>
              <a:gd name="connsiteY4" fmla="*/ 4477389 h 4946378"/>
              <a:gd name="connsiteX5" fmla="*/ 497726 w 7555947"/>
              <a:gd name="connsiteY5" fmla="*/ 4549727 h 4946378"/>
              <a:gd name="connsiteX6" fmla="*/ 672408 w 7555947"/>
              <a:gd name="connsiteY6" fmla="*/ 4565696 h 4946378"/>
              <a:gd name="connsiteX7" fmla="*/ 844563 w 7555947"/>
              <a:gd name="connsiteY7" fmla="*/ 4656677 h 4946378"/>
              <a:gd name="connsiteX8" fmla="*/ 477381 w 7555947"/>
              <a:gd name="connsiteY8" fmla="*/ 4721999 h 4946378"/>
              <a:gd name="connsiteX9" fmla="*/ 454603 w 7555947"/>
              <a:gd name="connsiteY9" fmla="*/ 4933679 h 4946378"/>
              <a:gd name="connsiteX10" fmla="*/ 1427153 w 7555947"/>
              <a:gd name="connsiteY10" fmla="*/ 4741047 h 4946378"/>
              <a:gd name="connsiteX11" fmla="*/ 1884788 w 7555947"/>
              <a:gd name="connsiteY11" fmla="*/ 4667027 h 4946378"/>
              <a:gd name="connsiteX12" fmla="*/ 2328709 w 7555947"/>
              <a:gd name="connsiteY12" fmla="*/ 4579575 h 4946378"/>
              <a:gd name="connsiteX13" fmla="*/ 2639416 w 7555947"/>
              <a:gd name="connsiteY13" fmla="*/ 4585947 h 4946378"/>
              <a:gd name="connsiteX14" fmla="*/ 3032660 w 7555947"/>
              <a:gd name="connsiteY14" fmla="*/ 4555087 h 4946378"/>
              <a:gd name="connsiteX15" fmla="*/ 3460640 w 7555947"/>
              <a:gd name="connsiteY15" fmla="*/ 4537028 h 4946378"/>
              <a:gd name="connsiteX16" fmla="*/ 3909217 w 7555947"/>
              <a:gd name="connsiteY16" fmla="*/ 4657157 h 4946378"/>
              <a:gd name="connsiteX17" fmla="*/ 4220478 w 7555947"/>
              <a:gd name="connsiteY17" fmla="*/ 4554438 h 4946378"/>
              <a:gd name="connsiteX18" fmla="*/ 4669452 w 7555947"/>
              <a:gd name="connsiteY18" fmla="*/ 4363045 h 4946378"/>
              <a:gd name="connsiteX19" fmla="*/ 4968176 w 7555947"/>
              <a:gd name="connsiteY19" fmla="*/ 4406391 h 4946378"/>
              <a:gd name="connsiteX20" fmla="*/ 5276283 w 7555947"/>
              <a:gd name="connsiteY20" fmla="*/ 4220804 h 4946378"/>
              <a:gd name="connsiteX21" fmla="*/ 5380283 w 7555947"/>
              <a:gd name="connsiteY21" fmla="*/ 4005350 h 4946378"/>
              <a:gd name="connsiteX22" fmla="*/ 5424393 w 7555947"/>
              <a:gd name="connsiteY22" fmla="*/ 3864037 h 4946378"/>
              <a:gd name="connsiteX23" fmla="*/ 5432103 w 7555947"/>
              <a:gd name="connsiteY23" fmla="*/ 3705155 h 4946378"/>
              <a:gd name="connsiteX24" fmla="*/ 5596223 w 7555947"/>
              <a:gd name="connsiteY24" fmla="*/ 3682616 h 4946378"/>
              <a:gd name="connsiteX25" fmla="*/ 5867566 w 7555947"/>
              <a:gd name="connsiteY25" fmla="*/ 3596941 h 4946378"/>
              <a:gd name="connsiteX26" fmla="*/ 5989303 w 7555947"/>
              <a:gd name="connsiteY26" fmla="*/ 3374124 h 4946378"/>
              <a:gd name="connsiteX27" fmla="*/ 6411831 w 7555947"/>
              <a:gd name="connsiteY27" fmla="*/ 2604662 h 4946378"/>
              <a:gd name="connsiteX28" fmla="*/ 7046991 w 7555947"/>
              <a:gd name="connsiteY28" fmla="*/ 2191735 h 4946378"/>
              <a:gd name="connsiteX29" fmla="*/ 7555947 w 7555947"/>
              <a:gd name="connsiteY29" fmla="*/ 1989618 h 4946378"/>
              <a:gd name="connsiteX30" fmla="*/ 7169862 w 7555947"/>
              <a:gd name="connsiteY30" fmla="*/ 1890869 h 4946378"/>
              <a:gd name="connsiteX31" fmla="*/ 6754410 w 7555947"/>
              <a:gd name="connsiteY31" fmla="*/ 1751251 h 4946378"/>
              <a:gd name="connsiteX32" fmla="*/ 6638557 w 7555947"/>
              <a:gd name="connsiteY32" fmla="*/ 1444736 h 4946378"/>
              <a:gd name="connsiteX33" fmla="*/ 6611439 w 7555947"/>
              <a:gd name="connsiteY33" fmla="*/ 1354724 h 4946378"/>
              <a:gd name="connsiteX34" fmla="*/ 5778630 w 7555947"/>
              <a:gd name="connsiteY34" fmla="*/ 552061 h 4946378"/>
              <a:gd name="connsiteX35" fmla="*/ 5304642 w 7555947"/>
              <a:gd name="connsiteY35" fmla="*/ 256278 h 4946378"/>
              <a:gd name="connsiteX36" fmla="*/ 4973790 w 7555947"/>
              <a:gd name="connsiteY36" fmla="*/ 86919 h 4946378"/>
              <a:gd name="connsiteX37" fmla="*/ 4671159 w 7555947"/>
              <a:gd name="connsiteY37" fmla="*/ 33023 h 4946378"/>
              <a:gd name="connsiteX38" fmla="*/ 4272757 w 7555947"/>
              <a:gd name="connsiteY38" fmla="*/ 0 h 4946378"/>
              <a:gd name="connsiteX39" fmla="*/ 3916989 w 7555947"/>
              <a:gd name="connsiteY39" fmla="*/ 176943 h 4946378"/>
              <a:gd name="connsiteX40" fmla="*/ 3756615 w 7555947"/>
              <a:gd name="connsiteY40" fmla="*/ 380312 h 4946378"/>
              <a:gd name="connsiteX41" fmla="*/ 3509191 w 7555947"/>
              <a:gd name="connsiteY41" fmla="*/ 526974 h 4946378"/>
              <a:gd name="connsiteX42" fmla="*/ 3444307 w 7555947"/>
              <a:gd name="connsiteY42" fmla="*/ 725566 h 4946378"/>
              <a:gd name="connsiteX43" fmla="*/ 3215623 w 7555947"/>
              <a:gd name="connsiteY43" fmla="*/ 875879 h 4946378"/>
              <a:gd name="connsiteX44" fmla="*/ 3178424 w 7555947"/>
              <a:gd name="connsiteY44" fmla="*/ 1023525 h 4946378"/>
              <a:gd name="connsiteX45" fmla="*/ 3030710 w 7555947"/>
              <a:gd name="connsiteY45" fmla="*/ 1222164 h 4946378"/>
              <a:gd name="connsiteX46" fmla="*/ 2980961 w 7555947"/>
              <a:gd name="connsiteY46" fmla="*/ 1584990 h 4946378"/>
              <a:gd name="connsiteX47" fmla="*/ 2605950 w 7555947"/>
              <a:gd name="connsiteY47" fmla="*/ 1816998 h 4946378"/>
              <a:gd name="connsiteX48" fmla="*/ 1904887 w 7555947"/>
              <a:gd name="connsiteY48" fmla="*/ 2246961 h 4946378"/>
              <a:gd name="connsiteX49" fmla="*/ 1395584 w 7555947"/>
              <a:gd name="connsiteY49" fmla="*/ 2321330 h 4946378"/>
              <a:gd name="connsiteX50" fmla="*/ 1123406 w 7555947"/>
              <a:gd name="connsiteY50" fmla="*/ 2266180 h 4946378"/>
              <a:gd name="connsiteX51" fmla="*/ 651499 w 7555947"/>
              <a:gd name="connsiteY51" fmla="*/ 2185543 h 4946378"/>
              <a:gd name="connsiteX52" fmla="*/ 934066 w 7555947"/>
              <a:gd name="connsiteY52" fmla="*/ 2314268 h 4946378"/>
              <a:gd name="connsiteX53" fmla="*/ 1588742 w 7555947"/>
              <a:gd name="connsiteY53" fmla="*/ 2561288 h 4946378"/>
              <a:gd name="connsiteX54" fmla="*/ 1446522 w 7555947"/>
              <a:gd name="connsiteY54" fmla="*/ 3087723 h 4946378"/>
              <a:gd name="connsiteX55" fmla="*/ 911787 w 7555947"/>
              <a:gd name="connsiteY55" fmla="*/ 3018997 h 4946378"/>
              <a:gd name="connsiteX56" fmla="*/ 484445 w 7555947"/>
              <a:gd name="connsiteY56" fmla="*/ 2986753 h 4946378"/>
              <a:gd name="connsiteX57" fmla="*/ 210132 w 7555947"/>
              <a:gd name="connsiteY57" fmla="*/ 3377912 h 4946378"/>
              <a:gd name="connsiteX58" fmla="*/ 0 w 7555947"/>
              <a:gd name="connsiteY58" fmla="*/ 3689284 h 494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555947" h="4946378">
                <a:moveTo>
                  <a:pt x="0" y="3689284"/>
                </a:moveTo>
                <a:cubicBezTo>
                  <a:pt x="62" y="3785521"/>
                  <a:pt x="29668" y="3806085"/>
                  <a:pt x="143680" y="3897592"/>
                </a:cubicBezTo>
                <a:cubicBezTo>
                  <a:pt x="117030" y="4019263"/>
                  <a:pt x="117759" y="4065343"/>
                  <a:pt x="131310" y="4135540"/>
                </a:cubicBezTo>
                <a:cubicBezTo>
                  <a:pt x="144861" y="4205737"/>
                  <a:pt x="221105" y="4280719"/>
                  <a:pt x="250308" y="4332964"/>
                </a:cubicBezTo>
                <a:lnTo>
                  <a:pt x="369834" y="4477389"/>
                </a:lnTo>
                <a:lnTo>
                  <a:pt x="497726" y="4549727"/>
                </a:lnTo>
                <a:lnTo>
                  <a:pt x="672408" y="4565696"/>
                </a:lnTo>
                <a:lnTo>
                  <a:pt x="844563" y="4656677"/>
                </a:lnTo>
                <a:cubicBezTo>
                  <a:pt x="843711" y="4694551"/>
                  <a:pt x="559256" y="4702633"/>
                  <a:pt x="477381" y="4721999"/>
                </a:cubicBezTo>
                <a:cubicBezTo>
                  <a:pt x="403947" y="4798120"/>
                  <a:pt x="327961" y="4942328"/>
                  <a:pt x="454603" y="4933679"/>
                </a:cubicBezTo>
                <a:cubicBezTo>
                  <a:pt x="800732" y="4987233"/>
                  <a:pt x="1033756" y="4861538"/>
                  <a:pt x="1427153" y="4741047"/>
                </a:cubicBezTo>
                <a:lnTo>
                  <a:pt x="1884788" y="4667027"/>
                </a:lnTo>
                <a:lnTo>
                  <a:pt x="2328709" y="4579575"/>
                </a:lnTo>
                <a:cubicBezTo>
                  <a:pt x="2531316" y="4585326"/>
                  <a:pt x="2484077" y="4549927"/>
                  <a:pt x="2639416" y="4585947"/>
                </a:cubicBezTo>
                <a:lnTo>
                  <a:pt x="3032660" y="4555087"/>
                </a:lnTo>
                <a:cubicBezTo>
                  <a:pt x="3272107" y="4518169"/>
                  <a:pt x="3275214" y="4520976"/>
                  <a:pt x="3460640" y="4537028"/>
                </a:cubicBezTo>
                <a:cubicBezTo>
                  <a:pt x="3725804" y="4670715"/>
                  <a:pt x="3690479" y="4615224"/>
                  <a:pt x="3909217" y="4657157"/>
                </a:cubicBezTo>
                <a:cubicBezTo>
                  <a:pt x="4025633" y="4608728"/>
                  <a:pt x="4116724" y="4588678"/>
                  <a:pt x="4220478" y="4554438"/>
                </a:cubicBezTo>
                <a:cubicBezTo>
                  <a:pt x="4367322" y="4410239"/>
                  <a:pt x="4556371" y="4431572"/>
                  <a:pt x="4669452" y="4363045"/>
                </a:cubicBezTo>
                <a:cubicBezTo>
                  <a:pt x="4986517" y="4416907"/>
                  <a:pt x="4758309" y="4392257"/>
                  <a:pt x="4968176" y="4406391"/>
                </a:cubicBezTo>
                <a:lnTo>
                  <a:pt x="5276283" y="4220804"/>
                </a:lnTo>
                <a:lnTo>
                  <a:pt x="5380283" y="4005350"/>
                </a:lnTo>
                <a:lnTo>
                  <a:pt x="5424393" y="3864037"/>
                </a:lnTo>
                <a:cubicBezTo>
                  <a:pt x="5430920" y="3821887"/>
                  <a:pt x="5407686" y="3749581"/>
                  <a:pt x="5432103" y="3705155"/>
                </a:cubicBezTo>
                <a:cubicBezTo>
                  <a:pt x="5502945" y="3670188"/>
                  <a:pt x="5530680" y="3710899"/>
                  <a:pt x="5596223" y="3682616"/>
                </a:cubicBezTo>
                <a:cubicBezTo>
                  <a:pt x="5664520" y="3695295"/>
                  <a:pt x="5787132" y="3593392"/>
                  <a:pt x="5867566" y="3596941"/>
                </a:cubicBezTo>
                <a:cubicBezTo>
                  <a:pt x="5899316" y="3616153"/>
                  <a:pt x="5906470" y="3481489"/>
                  <a:pt x="5989303" y="3374124"/>
                </a:cubicBezTo>
                <a:cubicBezTo>
                  <a:pt x="6289587" y="3081177"/>
                  <a:pt x="6302046" y="2917082"/>
                  <a:pt x="6411831" y="2604662"/>
                </a:cubicBezTo>
                <a:cubicBezTo>
                  <a:pt x="6632554" y="2383780"/>
                  <a:pt x="6724979" y="2306677"/>
                  <a:pt x="7046991" y="2191735"/>
                </a:cubicBezTo>
                <a:lnTo>
                  <a:pt x="7555947" y="1989618"/>
                </a:lnTo>
                <a:cubicBezTo>
                  <a:pt x="7446947" y="1910983"/>
                  <a:pt x="7278862" y="1969504"/>
                  <a:pt x="7169862" y="1890869"/>
                </a:cubicBezTo>
                <a:cubicBezTo>
                  <a:pt x="7059795" y="1787576"/>
                  <a:pt x="7062809" y="1851862"/>
                  <a:pt x="6754410" y="1751251"/>
                </a:cubicBezTo>
                <a:lnTo>
                  <a:pt x="6638557" y="1444736"/>
                </a:lnTo>
                <a:cubicBezTo>
                  <a:pt x="6626704" y="1402120"/>
                  <a:pt x="6623292" y="1397340"/>
                  <a:pt x="6611439" y="1354724"/>
                </a:cubicBezTo>
                <a:cubicBezTo>
                  <a:pt x="6354899" y="1151806"/>
                  <a:pt x="6073270" y="777839"/>
                  <a:pt x="5778630" y="552061"/>
                </a:cubicBezTo>
                <a:lnTo>
                  <a:pt x="5304642" y="256278"/>
                </a:lnTo>
                <a:cubicBezTo>
                  <a:pt x="5215460" y="218743"/>
                  <a:pt x="5139172" y="177794"/>
                  <a:pt x="4973790" y="86919"/>
                </a:cubicBezTo>
                <a:cubicBezTo>
                  <a:pt x="4735595" y="75348"/>
                  <a:pt x="4909354" y="59834"/>
                  <a:pt x="4671159" y="33023"/>
                </a:cubicBezTo>
                <a:cubicBezTo>
                  <a:pt x="4450103" y="-27856"/>
                  <a:pt x="4600352" y="61540"/>
                  <a:pt x="4272757" y="0"/>
                </a:cubicBezTo>
                <a:cubicBezTo>
                  <a:pt x="4142842" y="37387"/>
                  <a:pt x="4063242" y="75714"/>
                  <a:pt x="3916989" y="176943"/>
                </a:cubicBezTo>
                <a:cubicBezTo>
                  <a:pt x="3821821" y="233234"/>
                  <a:pt x="3894217" y="213982"/>
                  <a:pt x="3756615" y="380312"/>
                </a:cubicBezTo>
                <a:cubicBezTo>
                  <a:pt x="3623233" y="433133"/>
                  <a:pt x="3561242" y="469432"/>
                  <a:pt x="3509191" y="526974"/>
                </a:cubicBezTo>
                <a:cubicBezTo>
                  <a:pt x="3457140" y="584516"/>
                  <a:pt x="3450328" y="729686"/>
                  <a:pt x="3444307" y="725566"/>
                </a:cubicBezTo>
                <a:cubicBezTo>
                  <a:pt x="3442507" y="745093"/>
                  <a:pt x="3259937" y="826219"/>
                  <a:pt x="3215623" y="875879"/>
                </a:cubicBezTo>
                <a:cubicBezTo>
                  <a:pt x="3171309" y="925539"/>
                  <a:pt x="3209946" y="957928"/>
                  <a:pt x="3178424" y="1023525"/>
                </a:cubicBezTo>
                <a:cubicBezTo>
                  <a:pt x="3176445" y="1008720"/>
                  <a:pt x="3163503" y="1123857"/>
                  <a:pt x="3030710" y="1222164"/>
                </a:cubicBezTo>
                <a:cubicBezTo>
                  <a:pt x="3041410" y="1235340"/>
                  <a:pt x="2975785" y="1585170"/>
                  <a:pt x="2980961" y="1584990"/>
                </a:cubicBezTo>
                <a:cubicBezTo>
                  <a:pt x="2986137" y="1584810"/>
                  <a:pt x="2775283" y="1722171"/>
                  <a:pt x="2605950" y="1816998"/>
                </a:cubicBezTo>
                <a:cubicBezTo>
                  <a:pt x="2459477" y="1919445"/>
                  <a:pt x="2048596" y="2124710"/>
                  <a:pt x="1904887" y="2246961"/>
                </a:cubicBezTo>
                <a:cubicBezTo>
                  <a:pt x="1732219" y="2304097"/>
                  <a:pt x="1508049" y="2305826"/>
                  <a:pt x="1395584" y="2321330"/>
                </a:cubicBezTo>
                <a:lnTo>
                  <a:pt x="1123406" y="2266180"/>
                </a:lnTo>
                <a:lnTo>
                  <a:pt x="651499" y="2185543"/>
                </a:lnTo>
                <a:cubicBezTo>
                  <a:pt x="696372" y="2273032"/>
                  <a:pt x="787593" y="2218313"/>
                  <a:pt x="934066" y="2314268"/>
                </a:cubicBezTo>
                <a:lnTo>
                  <a:pt x="1588742" y="2561288"/>
                </a:lnTo>
                <a:lnTo>
                  <a:pt x="1446522" y="3087723"/>
                </a:lnTo>
                <a:cubicBezTo>
                  <a:pt x="1215100" y="3067967"/>
                  <a:pt x="1185542" y="3072620"/>
                  <a:pt x="911787" y="3018997"/>
                </a:cubicBezTo>
                <a:lnTo>
                  <a:pt x="484445" y="2986753"/>
                </a:lnTo>
                <a:lnTo>
                  <a:pt x="210132" y="3377912"/>
                </a:lnTo>
                <a:lnTo>
                  <a:pt x="0" y="3689284"/>
                </a:lnTo>
                <a:close/>
              </a:path>
            </a:pathLst>
          </a:custGeom>
          <a:solidFill>
            <a:srgbClr val="7F7F7F">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テキスト ボックス 43">
            <a:extLst>
              <a:ext uri="{FF2B5EF4-FFF2-40B4-BE49-F238E27FC236}">
                <a16:creationId xmlns:a16="http://schemas.microsoft.com/office/drawing/2014/main" id="{82F47103-6A0F-44A0-9846-39558B314F33}"/>
              </a:ext>
            </a:extLst>
          </p:cNvPr>
          <p:cNvSpPr txBox="1"/>
          <p:nvPr/>
        </p:nvSpPr>
        <p:spPr>
          <a:xfrm>
            <a:off x="7923252" y="3345922"/>
            <a:ext cx="550388" cy="246221"/>
          </a:xfrm>
          <a:prstGeom prst="rect">
            <a:avLst/>
          </a:prstGeom>
          <a:noFill/>
        </p:spPr>
        <p:txBody>
          <a:bodyPr wrap="square" rtlCol="0">
            <a:spAutoFit/>
          </a:bodyPr>
          <a:lstStyle/>
          <a:p>
            <a:r>
              <a:rPr kumimoji="1" lang="en-US" altLang="ja-JP" sz="1000" b="1" dirty="0"/>
              <a:t>112ha</a:t>
            </a:r>
            <a:endParaRPr kumimoji="1" lang="ja-JP" altLang="en-US" sz="1000" b="1" dirty="0"/>
          </a:p>
        </p:txBody>
      </p:sp>
      <p:sp>
        <p:nvSpPr>
          <p:cNvPr id="47" name="テキスト ボックス 46">
            <a:extLst>
              <a:ext uri="{FF2B5EF4-FFF2-40B4-BE49-F238E27FC236}">
                <a16:creationId xmlns:a16="http://schemas.microsoft.com/office/drawing/2014/main" id="{BE6608D0-F63E-4261-913E-20225AEC00EE}"/>
              </a:ext>
            </a:extLst>
          </p:cNvPr>
          <p:cNvSpPr txBox="1"/>
          <p:nvPr/>
        </p:nvSpPr>
        <p:spPr>
          <a:xfrm>
            <a:off x="8114951" y="4213576"/>
            <a:ext cx="550388" cy="246221"/>
          </a:xfrm>
          <a:prstGeom prst="rect">
            <a:avLst/>
          </a:prstGeom>
          <a:noFill/>
        </p:spPr>
        <p:txBody>
          <a:bodyPr wrap="square" rtlCol="0">
            <a:spAutoFit/>
          </a:bodyPr>
          <a:lstStyle/>
          <a:p>
            <a:r>
              <a:rPr kumimoji="1" lang="en-US" altLang="ja-JP" sz="1000" b="1" dirty="0"/>
              <a:t>74ha</a:t>
            </a:r>
            <a:endParaRPr kumimoji="1" lang="ja-JP" altLang="en-US" sz="1000" b="1" dirty="0"/>
          </a:p>
        </p:txBody>
      </p:sp>
      <p:sp>
        <p:nvSpPr>
          <p:cNvPr id="26" name="スライド番号プレースホルダー 10">
            <a:extLst>
              <a:ext uri="{FF2B5EF4-FFF2-40B4-BE49-F238E27FC236}">
                <a16:creationId xmlns:a16="http://schemas.microsoft.com/office/drawing/2014/main" id="{FF0FAFDF-C767-4B84-BF95-1888076F9581}"/>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47</a:t>
            </a:fld>
            <a:endParaRPr kumimoji="1" lang="ja-JP" altLang="en-US" sz="2000" b="1" dirty="0"/>
          </a:p>
        </p:txBody>
      </p:sp>
      <p:sp>
        <p:nvSpPr>
          <p:cNvPr id="28" name="正方形/長方形 27">
            <a:extLst>
              <a:ext uri="{FF2B5EF4-FFF2-40B4-BE49-F238E27FC236}">
                <a16:creationId xmlns:a16="http://schemas.microsoft.com/office/drawing/2014/main" id="{412838BE-B564-42A1-880D-38270095C2C9}"/>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第５章　取り組みの展開方法</a:t>
            </a:r>
          </a:p>
        </p:txBody>
      </p:sp>
      <p:pic>
        <p:nvPicPr>
          <p:cNvPr id="30" name="図 29">
            <a:extLst>
              <a:ext uri="{FF2B5EF4-FFF2-40B4-BE49-F238E27FC236}">
                <a16:creationId xmlns:a16="http://schemas.microsoft.com/office/drawing/2014/main" id="{51B3FC70-BDFD-4B66-9C25-F3229CFD51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40" name="図 39">
            <a:extLst>
              <a:ext uri="{FF2B5EF4-FFF2-40B4-BE49-F238E27FC236}">
                <a16:creationId xmlns:a16="http://schemas.microsoft.com/office/drawing/2014/main" id="{BAFD881D-2B6F-4A1E-978A-CB9F22E41E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45" name="図 44">
            <a:extLst>
              <a:ext uri="{FF2B5EF4-FFF2-40B4-BE49-F238E27FC236}">
                <a16:creationId xmlns:a16="http://schemas.microsoft.com/office/drawing/2014/main" id="{A4170811-1529-4B76-81FB-81293873C8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48" name="図 47">
            <a:extLst>
              <a:ext uri="{FF2B5EF4-FFF2-40B4-BE49-F238E27FC236}">
                <a16:creationId xmlns:a16="http://schemas.microsoft.com/office/drawing/2014/main" id="{CE159B54-3869-4262-A265-EF89EB80D2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58" name="図 57">
            <a:extLst>
              <a:ext uri="{FF2B5EF4-FFF2-40B4-BE49-F238E27FC236}">
                <a16:creationId xmlns:a16="http://schemas.microsoft.com/office/drawing/2014/main" id="{5185E5A9-E6CE-4D55-9810-36AA4A42477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9" name="図 58">
            <a:extLst>
              <a:ext uri="{FF2B5EF4-FFF2-40B4-BE49-F238E27FC236}">
                <a16:creationId xmlns:a16="http://schemas.microsoft.com/office/drawing/2014/main" id="{D78AA469-F07C-43C5-8091-F3E4452C08C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60" name="図 59">
            <a:extLst>
              <a:ext uri="{FF2B5EF4-FFF2-40B4-BE49-F238E27FC236}">
                <a16:creationId xmlns:a16="http://schemas.microsoft.com/office/drawing/2014/main" id="{8E20C2D5-2661-4F48-8DA3-FAC4254FA7E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61" name="Picture 2">
            <a:extLst>
              <a:ext uri="{FF2B5EF4-FFF2-40B4-BE49-F238E27FC236}">
                <a16:creationId xmlns:a16="http://schemas.microsoft.com/office/drawing/2014/main" id="{9F03D4EE-7DF6-42B5-A776-2DD0DE273C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a:extLst>
              <a:ext uri="{FF2B5EF4-FFF2-40B4-BE49-F238E27FC236}">
                <a16:creationId xmlns:a16="http://schemas.microsoft.com/office/drawing/2014/main" id="{9E063751-C113-48C9-BB26-D2C3D088E7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593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C84E8743-09A9-4C5E-A47E-EE293942D2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6052" y="733004"/>
            <a:ext cx="8908164" cy="5756828"/>
          </a:xfrm>
          <a:prstGeom prst="rect">
            <a:avLst/>
          </a:prstGeom>
        </p:spPr>
      </p:pic>
      <p:sp>
        <p:nvSpPr>
          <p:cNvPr id="16" name="フリーフォーム: 図形 15">
            <a:extLst>
              <a:ext uri="{FF2B5EF4-FFF2-40B4-BE49-F238E27FC236}">
                <a16:creationId xmlns:a16="http://schemas.microsoft.com/office/drawing/2014/main" id="{38449095-B73A-4DFB-A75E-D5F6EDD51A53}"/>
              </a:ext>
            </a:extLst>
          </p:cNvPr>
          <p:cNvSpPr/>
          <p:nvPr/>
        </p:nvSpPr>
        <p:spPr>
          <a:xfrm>
            <a:off x="2321967" y="1807394"/>
            <a:ext cx="1404671" cy="4586590"/>
          </a:xfrm>
          <a:custGeom>
            <a:avLst/>
            <a:gdLst>
              <a:gd name="connsiteX0" fmla="*/ 824346 w 1579418"/>
              <a:gd name="connsiteY0" fmla="*/ 131618 h 4405746"/>
              <a:gd name="connsiteX1" fmla="*/ 782782 w 1579418"/>
              <a:gd name="connsiteY1" fmla="*/ 55418 h 4405746"/>
              <a:gd name="connsiteX2" fmla="*/ 658091 w 1579418"/>
              <a:gd name="connsiteY2" fmla="*/ 0 h 4405746"/>
              <a:gd name="connsiteX3" fmla="*/ 644237 w 1579418"/>
              <a:gd name="connsiteY3" fmla="*/ 96982 h 4405746"/>
              <a:gd name="connsiteX4" fmla="*/ 304800 w 1579418"/>
              <a:gd name="connsiteY4" fmla="*/ 526473 h 4405746"/>
              <a:gd name="connsiteX5" fmla="*/ 145473 w 1579418"/>
              <a:gd name="connsiteY5" fmla="*/ 547255 h 4405746"/>
              <a:gd name="connsiteX6" fmla="*/ 62346 w 1579418"/>
              <a:gd name="connsiteY6" fmla="*/ 955964 h 4405746"/>
              <a:gd name="connsiteX7" fmla="*/ 159327 w 1579418"/>
              <a:gd name="connsiteY7" fmla="*/ 1094509 h 4405746"/>
              <a:gd name="connsiteX8" fmla="*/ 200891 w 1579418"/>
              <a:gd name="connsiteY8" fmla="*/ 1143000 h 4405746"/>
              <a:gd name="connsiteX9" fmla="*/ 228600 w 1579418"/>
              <a:gd name="connsiteY9" fmla="*/ 1219200 h 4405746"/>
              <a:gd name="connsiteX10" fmla="*/ 187037 w 1579418"/>
              <a:gd name="connsiteY10" fmla="*/ 1447800 h 4405746"/>
              <a:gd name="connsiteX11" fmla="*/ 277091 w 1579418"/>
              <a:gd name="connsiteY11" fmla="*/ 1724891 h 4405746"/>
              <a:gd name="connsiteX12" fmla="*/ 284018 w 1579418"/>
              <a:gd name="connsiteY12" fmla="*/ 2043546 h 4405746"/>
              <a:gd name="connsiteX13" fmla="*/ 277091 w 1579418"/>
              <a:gd name="connsiteY13" fmla="*/ 2147455 h 4405746"/>
              <a:gd name="connsiteX14" fmla="*/ 173182 w 1579418"/>
              <a:gd name="connsiteY14" fmla="*/ 2286000 h 4405746"/>
              <a:gd name="connsiteX15" fmla="*/ 145473 w 1579418"/>
              <a:gd name="connsiteY15" fmla="*/ 2369128 h 4405746"/>
              <a:gd name="connsiteX16" fmla="*/ 0 w 1579418"/>
              <a:gd name="connsiteY16" fmla="*/ 2438400 h 4405746"/>
              <a:gd name="connsiteX17" fmla="*/ 117764 w 1579418"/>
              <a:gd name="connsiteY17" fmla="*/ 2791691 h 4405746"/>
              <a:gd name="connsiteX18" fmla="*/ 55418 w 1579418"/>
              <a:gd name="connsiteY18" fmla="*/ 2916382 h 4405746"/>
              <a:gd name="connsiteX19" fmla="*/ 41564 w 1579418"/>
              <a:gd name="connsiteY19" fmla="*/ 2992582 h 4405746"/>
              <a:gd name="connsiteX20" fmla="*/ 103909 w 1579418"/>
              <a:gd name="connsiteY20" fmla="*/ 3138055 h 4405746"/>
              <a:gd name="connsiteX21" fmla="*/ 96982 w 1579418"/>
              <a:gd name="connsiteY21" fmla="*/ 3332018 h 4405746"/>
              <a:gd name="connsiteX22" fmla="*/ 152400 w 1579418"/>
              <a:gd name="connsiteY22" fmla="*/ 3435928 h 4405746"/>
              <a:gd name="connsiteX23" fmla="*/ 103909 w 1579418"/>
              <a:gd name="connsiteY23" fmla="*/ 3629891 h 4405746"/>
              <a:gd name="connsiteX24" fmla="*/ 180109 w 1579418"/>
              <a:gd name="connsiteY24" fmla="*/ 3768437 h 4405746"/>
              <a:gd name="connsiteX25" fmla="*/ 221673 w 1579418"/>
              <a:gd name="connsiteY25" fmla="*/ 3913909 h 4405746"/>
              <a:gd name="connsiteX26" fmla="*/ 221673 w 1579418"/>
              <a:gd name="connsiteY26" fmla="*/ 3997037 h 4405746"/>
              <a:gd name="connsiteX27" fmla="*/ 304800 w 1579418"/>
              <a:gd name="connsiteY27" fmla="*/ 4038600 h 4405746"/>
              <a:gd name="connsiteX28" fmla="*/ 443346 w 1579418"/>
              <a:gd name="connsiteY28" fmla="*/ 4267200 h 4405746"/>
              <a:gd name="connsiteX29" fmla="*/ 588818 w 1579418"/>
              <a:gd name="connsiteY29" fmla="*/ 4031673 h 4405746"/>
              <a:gd name="connsiteX30" fmla="*/ 734291 w 1579418"/>
              <a:gd name="connsiteY30" fmla="*/ 4080164 h 4405746"/>
              <a:gd name="connsiteX31" fmla="*/ 935182 w 1579418"/>
              <a:gd name="connsiteY31" fmla="*/ 4087091 h 4405746"/>
              <a:gd name="connsiteX32" fmla="*/ 1059873 w 1579418"/>
              <a:gd name="connsiteY32" fmla="*/ 4114800 h 4405746"/>
              <a:gd name="connsiteX33" fmla="*/ 1108364 w 1579418"/>
              <a:gd name="connsiteY33" fmla="*/ 4197928 h 4405746"/>
              <a:gd name="connsiteX34" fmla="*/ 1246909 w 1579418"/>
              <a:gd name="connsiteY34" fmla="*/ 4211782 h 4405746"/>
              <a:gd name="connsiteX35" fmla="*/ 1295400 w 1579418"/>
              <a:gd name="connsiteY35" fmla="*/ 4336473 h 4405746"/>
              <a:gd name="connsiteX36" fmla="*/ 1323109 w 1579418"/>
              <a:gd name="connsiteY36" fmla="*/ 4336473 h 4405746"/>
              <a:gd name="connsiteX37" fmla="*/ 1364673 w 1579418"/>
              <a:gd name="connsiteY37" fmla="*/ 4329546 h 4405746"/>
              <a:gd name="connsiteX38" fmla="*/ 1475509 w 1579418"/>
              <a:gd name="connsiteY38" fmla="*/ 4405746 h 4405746"/>
              <a:gd name="connsiteX39" fmla="*/ 1475509 w 1579418"/>
              <a:gd name="connsiteY39" fmla="*/ 4405746 h 4405746"/>
              <a:gd name="connsiteX40" fmla="*/ 1579418 w 1579418"/>
              <a:gd name="connsiteY40" fmla="*/ 4357255 h 4405746"/>
              <a:gd name="connsiteX41" fmla="*/ 1558637 w 1579418"/>
              <a:gd name="connsiteY41" fmla="*/ 4274128 h 4405746"/>
              <a:gd name="connsiteX42" fmla="*/ 1537855 w 1579418"/>
              <a:gd name="connsiteY42" fmla="*/ 4197928 h 4405746"/>
              <a:gd name="connsiteX43" fmla="*/ 1475509 w 1579418"/>
              <a:gd name="connsiteY43" fmla="*/ 4163291 h 4405746"/>
              <a:gd name="connsiteX44" fmla="*/ 1420091 w 1579418"/>
              <a:gd name="connsiteY44" fmla="*/ 4114800 h 4405746"/>
              <a:gd name="connsiteX45" fmla="*/ 1461655 w 1579418"/>
              <a:gd name="connsiteY45" fmla="*/ 3803073 h 4405746"/>
              <a:gd name="connsiteX46" fmla="*/ 1177637 w 1579418"/>
              <a:gd name="connsiteY46" fmla="*/ 3789218 h 4405746"/>
              <a:gd name="connsiteX47" fmla="*/ 1052946 w 1579418"/>
              <a:gd name="connsiteY47" fmla="*/ 3138055 h 4405746"/>
              <a:gd name="connsiteX48" fmla="*/ 1094509 w 1579418"/>
              <a:gd name="connsiteY48" fmla="*/ 2847109 h 4405746"/>
              <a:gd name="connsiteX49" fmla="*/ 1032164 w 1579418"/>
              <a:gd name="connsiteY49" fmla="*/ 2660073 h 4405746"/>
              <a:gd name="connsiteX50" fmla="*/ 1059873 w 1579418"/>
              <a:gd name="connsiteY50" fmla="*/ 2223655 h 4405746"/>
              <a:gd name="connsiteX51" fmla="*/ 1004455 w 1579418"/>
              <a:gd name="connsiteY51" fmla="*/ 2133600 h 4405746"/>
              <a:gd name="connsiteX52" fmla="*/ 1025237 w 1579418"/>
              <a:gd name="connsiteY52" fmla="*/ 1939637 h 4405746"/>
              <a:gd name="connsiteX53" fmla="*/ 935182 w 1579418"/>
              <a:gd name="connsiteY53" fmla="*/ 1752600 h 4405746"/>
              <a:gd name="connsiteX54" fmla="*/ 942109 w 1579418"/>
              <a:gd name="connsiteY54" fmla="*/ 1330037 h 4405746"/>
              <a:gd name="connsiteX55" fmla="*/ 838200 w 1579418"/>
              <a:gd name="connsiteY55" fmla="*/ 879764 h 4405746"/>
              <a:gd name="connsiteX56" fmla="*/ 824346 w 1579418"/>
              <a:gd name="connsiteY56" fmla="*/ 692728 h 4405746"/>
              <a:gd name="connsiteX57" fmla="*/ 789709 w 1579418"/>
              <a:gd name="connsiteY57" fmla="*/ 284018 h 4405746"/>
              <a:gd name="connsiteX58" fmla="*/ 782782 w 1579418"/>
              <a:gd name="connsiteY58" fmla="*/ 187037 h 4405746"/>
              <a:gd name="connsiteX59" fmla="*/ 824346 w 1579418"/>
              <a:gd name="connsiteY59" fmla="*/ 131618 h 4405746"/>
              <a:gd name="connsiteX0" fmla="*/ 824346 w 1579418"/>
              <a:gd name="connsiteY0" fmla="*/ 131618 h 4405746"/>
              <a:gd name="connsiteX1" fmla="*/ 782782 w 1579418"/>
              <a:gd name="connsiteY1" fmla="*/ 55418 h 4405746"/>
              <a:gd name="connsiteX2" fmla="*/ 658091 w 1579418"/>
              <a:gd name="connsiteY2" fmla="*/ 0 h 4405746"/>
              <a:gd name="connsiteX3" fmla="*/ 644237 w 1579418"/>
              <a:gd name="connsiteY3" fmla="*/ 96982 h 4405746"/>
              <a:gd name="connsiteX4" fmla="*/ 304800 w 1579418"/>
              <a:gd name="connsiteY4" fmla="*/ 526473 h 4405746"/>
              <a:gd name="connsiteX5" fmla="*/ 145473 w 1579418"/>
              <a:gd name="connsiteY5" fmla="*/ 547255 h 4405746"/>
              <a:gd name="connsiteX6" fmla="*/ 62346 w 1579418"/>
              <a:gd name="connsiteY6" fmla="*/ 955964 h 4405746"/>
              <a:gd name="connsiteX7" fmla="*/ 159327 w 1579418"/>
              <a:gd name="connsiteY7" fmla="*/ 1094509 h 4405746"/>
              <a:gd name="connsiteX8" fmla="*/ 200891 w 1579418"/>
              <a:gd name="connsiteY8" fmla="*/ 1143000 h 4405746"/>
              <a:gd name="connsiteX9" fmla="*/ 228600 w 1579418"/>
              <a:gd name="connsiteY9" fmla="*/ 1219200 h 4405746"/>
              <a:gd name="connsiteX10" fmla="*/ 187037 w 1579418"/>
              <a:gd name="connsiteY10" fmla="*/ 1447800 h 4405746"/>
              <a:gd name="connsiteX11" fmla="*/ 277091 w 1579418"/>
              <a:gd name="connsiteY11" fmla="*/ 1724891 h 4405746"/>
              <a:gd name="connsiteX12" fmla="*/ 284018 w 1579418"/>
              <a:gd name="connsiteY12" fmla="*/ 2043546 h 4405746"/>
              <a:gd name="connsiteX13" fmla="*/ 277091 w 1579418"/>
              <a:gd name="connsiteY13" fmla="*/ 2147455 h 4405746"/>
              <a:gd name="connsiteX14" fmla="*/ 173182 w 1579418"/>
              <a:gd name="connsiteY14" fmla="*/ 2286000 h 4405746"/>
              <a:gd name="connsiteX15" fmla="*/ 145473 w 1579418"/>
              <a:gd name="connsiteY15" fmla="*/ 2369128 h 4405746"/>
              <a:gd name="connsiteX16" fmla="*/ 0 w 1579418"/>
              <a:gd name="connsiteY16" fmla="*/ 2438400 h 4405746"/>
              <a:gd name="connsiteX17" fmla="*/ 117764 w 1579418"/>
              <a:gd name="connsiteY17" fmla="*/ 2791691 h 4405746"/>
              <a:gd name="connsiteX18" fmla="*/ 55418 w 1579418"/>
              <a:gd name="connsiteY18" fmla="*/ 2916382 h 4405746"/>
              <a:gd name="connsiteX19" fmla="*/ 41564 w 1579418"/>
              <a:gd name="connsiteY19" fmla="*/ 2992582 h 4405746"/>
              <a:gd name="connsiteX20" fmla="*/ 103909 w 1579418"/>
              <a:gd name="connsiteY20" fmla="*/ 3138055 h 4405746"/>
              <a:gd name="connsiteX21" fmla="*/ 96982 w 1579418"/>
              <a:gd name="connsiteY21" fmla="*/ 3332018 h 4405746"/>
              <a:gd name="connsiteX22" fmla="*/ 152400 w 1579418"/>
              <a:gd name="connsiteY22" fmla="*/ 3435928 h 4405746"/>
              <a:gd name="connsiteX23" fmla="*/ 103909 w 1579418"/>
              <a:gd name="connsiteY23" fmla="*/ 3629891 h 4405746"/>
              <a:gd name="connsiteX24" fmla="*/ 180109 w 1579418"/>
              <a:gd name="connsiteY24" fmla="*/ 3768437 h 4405746"/>
              <a:gd name="connsiteX25" fmla="*/ 221673 w 1579418"/>
              <a:gd name="connsiteY25" fmla="*/ 3913909 h 4405746"/>
              <a:gd name="connsiteX26" fmla="*/ 221673 w 1579418"/>
              <a:gd name="connsiteY26" fmla="*/ 3997037 h 4405746"/>
              <a:gd name="connsiteX27" fmla="*/ 192345 w 1579418"/>
              <a:gd name="connsiteY27" fmla="*/ 4117522 h 4405746"/>
              <a:gd name="connsiteX28" fmla="*/ 443346 w 1579418"/>
              <a:gd name="connsiteY28" fmla="*/ 4267200 h 4405746"/>
              <a:gd name="connsiteX29" fmla="*/ 588818 w 1579418"/>
              <a:gd name="connsiteY29" fmla="*/ 4031673 h 4405746"/>
              <a:gd name="connsiteX30" fmla="*/ 734291 w 1579418"/>
              <a:gd name="connsiteY30" fmla="*/ 4080164 h 4405746"/>
              <a:gd name="connsiteX31" fmla="*/ 935182 w 1579418"/>
              <a:gd name="connsiteY31" fmla="*/ 4087091 h 4405746"/>
              <a:gd name="connsiteX32" fmla="*/ 1059873 w 1579418"/>
              <a:gd name="connsiteY32" fmla="*/ 4114800 h 4405746"/>
              <a:gd name="connsiteX33" fmla="*/ 1108364 w 1579418"/>
              <a:gd name="connsiteY33" fmla="*/ 4197928 h 4405746"/>
              <a:gd name="connsiteX34" fmla="*/ 1246909 w 1579418"/>
              <a:gd name="connsiteY34" fmla="*/ 4211782 h 4405746"/>
              <a:gd name="connsiteX35" fmla="*/ 1295400 w 1579418"/>
              <a:gd name="connsiteY35" fmla="*/ 4336473 h 4405746"/>
              <a:gd name="connsiteX36" fmla="*/ 1323109 w 1579418"/>
              <a:gd name="connsiteY36" fmla="*/ 4336473 h 4405746"/>
              <a:gd name="connsiteX37" fmla="*/ 1364673 w 1579418"/>
              <a:gd name="connsiteY37" fmla="*/ 4329546 h 4405746"/>
              <a:gd name="connsiteX38" fmla="*/ 1475509 w 1579418"/>
              <a:gd name="connsiteY38" fmla="*/ 4405746 h 4405746"/>
              <a:gd name="connsiteX39" fmla="*/ 1475509 w 1579418"/>
              <a:gd name="connsiteY39" fmla="*/ 4405746 h 4405746"/>
              <a:gd name="connsiteX40" fmla="*/ 1579418 w 1579418"/>
              <a:gd name="connsiteY40" fmla="*/ 4357255 h 4405746"/>
              <a:gd name="connsiteX41" fmla="*/ 1558637 w 1579418"/>
              <a:gd name="connsiteY41" fmla="*/ 4274128 h 4405746"/>
              <a:gd name="connsiteX42" fmla="*/ 1537855 w 1579418"/>
              <a:gd name="connsiteY42" fmla="*/ 4197928 h 4405746"/>
              <a:gd name="connsiteX43" fmla="*/ 1475509 w 1579418"/>
              <a:gd name="connsiteY43" fmla="*/ 4163291 h 4405746"/>
              <a:gd name="connsiteX44" fmla="*/ 1420091 w 1579418"/>
              <a:gd name="connsiteY44" fmla="*/ 4114800 h 4405746"/>
              <a:gd name="connsiteX45" fmla="*/ 1461655 w 1579418"/>
              <a:gd name="connsiteY45" fmla="*/ 3803073 h 4405746"/>
              <a:gd name="connsiteX46" fmla="*/ 1177637 w 1579418"/>
              <a:gd name="connsiteY46" fmla="*/ 3789218 h 4405746"/>
              <a:gd name="connsiteX47" fmla="*/ 1052946 w 1579418"/>
              <a:gd name="connsiteY47" fmla="*/ 3138055 h 4405746"/>
              <a:gd name="connsiteX48" fmla="*/ 1094509 w 1579418"/>
              <a:gd name="connsiteY48" fmla="*/ 2847109 h 4405746"/>
              <a:gd name="connsiteX49" fmla="*/ 1032164 w 1579418"/>
              <a:gd name="connsiteY49" fmla="*/ 2660073 h 4405746"/>
              <a:gd name="connsiteX50" fmla="*/ 1059873 w 1579418"/>
              <a:gd name="connsiteY50" fmla="*/ 2223655 h 4405746"/>
              <a:gd name="connsiteX51" fmla="*/ 1004455 w 1579418"/>
              <a:gd name="connsiteY51" fmla="*/ 2133600 h 4405746"/>
              <a:gd name="connsiteX52" fmla="*/ 1025237 w 1579418"/>
              <a:gd name="connsiteY52" fmla="*/ 1939637 h 4405746"/>
              <a:gd name="connsiteX53" fmla="*/ 935182 w 1579418"/>
              <a:gd name="connsiteY53" fmla="*/ 1752600 h 4405746"/>
              <a:gd name="connsiteX54" fmla="*/ 942109 w 1579418"/>
              <a:gd name="connsiteY54" fmla="*/ 1330037 h 4405746"/>
              <a:gd name="connsiteX55" fmla="*/ 838200 w 1579418"/>
              <a:gd name="connsiteY55" fmla="*/ 879764 h 4405746"/>
              <a:gd name="connsiteX56" fmla="*/ 824346 w 1579418"/>
              <a:gd name="connsiteY56" fmla="*/ 692728 h 4405746"/>
              <a:gd name="connsiteX57" fmla="*/ 789709 w 1579418"/>
              <a:gd name="connsiteY57" fmla="*/ 284018 h 4405746"/>
              <a:gd name="connsiteX58" fmla="*/ 782782 w 1579418"/>
              <a:gd name="connsiteY58" fmla="*/ 187037 h 4405746"/>
              <a:gd name="connsiteX59" fmla="*/ 824346 w 1579418"/>
              <a:gd name="connsiteY59" fmla="*/ 131618 h 4405746"/>
              <a:gd name="connsiteX0" fmla="*/ 824346 w 1579418"/>
              <a:gd name="connsiteY0" fmla="*/ 131618 h 4405746"/>
              <a:gd name="connsiteX1" fmla="*/ 782782 w 1579418"/>
              <a:gd name="connsiteY1" fmla="*/ 55418 h 4405746"/>
              <a:gd name="connsiteX2" fmla="*/ 658091 w 1579418"/>
              <a:gd name="connsiteY2" fmla="*/ 0 h 4405746"/>
              <a:gd name="connsiteX3" fmla="*/ 644237 w 1579418"/>
              <a:gd name="connsiteY3" fmla="*/ 96982 h 4405746"/>
              <a:gd name="connsiteX4" fmla="*/ 304800 w 1579418"/>
              <a:gd name="connsiteY4" fmla="*/ 526473 h 4405746"/>
              <a:gd name="connsiteX5" fmla="*/ 145473 w 1579418"/>
              <a:gd name="connsiteY5" fmla="*/ 547255 h 4405746"/>
              <a:gd name="connsiteX6" fmla="*/ 62346 w 1579418"/>
              <a:gd name="connsiteY6" fmla="*/ 955964 h 4405746"/>
              <a:gd name="connsiteX7" fmla="*/ 159327 w 1579418"/>
              <a:gd name="connsiteY7" fmla="*/ 1094509 h 4405746"/>
              <a:gd name="connsiteX8" fmla="*/ 200891 w 1579418"/>
              <a:gd name="connsiteY8" fmla="*/ 1143000 h 4405746"/>
              <a:gd name="connsiteX9" fmla="*/ 228600 w 1579418"/>
              <a:gd name="connsiteY9" fmla="*/ 1219200 h 4405746"/>
              <a:gd name="connsiteX10" fmla="*/ 187037 w 1579418"/>
              <a:gd name="connsiteY10" fmla="*/ 1447800 h 4405746"/>
              <a:gd name="connsiteX11" fmla="*/ 277091 w 1579418"/>
              <a:gd name="connsiteY11" fmla="*/ 1724891 h 4405746"/>
              <a:gd name="connsiteX12" fmla="*/ 284018 w 1579418"/>
              <a:gd name="connsiteY12" fmla="*/ 2043546 h 4405746"/>
              <a:gd name="connsiteX13" fmla="*/ 277091 w 1579418"/>
              <a:gd name="connsiteY13" fmla="*/ 2147455 h 4405746"/>
              <a:gd name="connsiteX14" fmla="*/ 173182 w 1579418"/>
              <a:gd name="connsiteY14" fmla="*/ 2286000 h 4405746"/>
              <a:gd name="connsiteX15" fmla="*/ 145473 w 1579418"/>
              <a:gd name="connsiteY15" fmla="*/ 2369128 h 4405746"/>
              <a:gd name="connsiteX16" fmla="*/ 0 w 1579418"/>
              <a:gd name="connsiteY16" fmla="*/ 2438400 h 4405746"/>
              <a:gd name="connsiteX17" fmla="*/ 117764 w 1579418"/>
              <a:gd name="connsiteY17" fmla="*/ 2791691 h 4405746"/>
              <a:gd name="connsiteX18" fmla="*/ 55418 w 1579418"/>
              <a:gd name="connsiteY18" fmla="*/ 2916382 h 4405746"/>
              <a:gd name="connsiteX19" fmla="*/ 41564 w 1579418"/>
              <a:gd name="connsiteY19" fmla="*/ 2992582 h 4405746"/>
              <a:gd name="connsiteX20" fmla="*/ 103909 w 1579418"/>
              <a:gd name="connsiteY20" fmla="*/ 3138055 h 4405746"/>
              <a:gd name="connsiteX21" fmla="*/ 96982 w 1579418"/>
              <a:gd name="connsiteY21" fmla="*/ 3332018 h 4405746"/>
              <a:gd name="connsiteX22" fmla="*/ 152400 w 1579418"/>
              <a:gd name="connsiteY22" fmla="*/ 3435928 h 4405746"/>
              <a:gd name="connsiteX23" fmla="*/ 103909 w 1579418"/>
              <a:gd name="connsiteY23" fmla="*/ 3629891 h 4405746"/>
              <a:gd name="connsiteX24" fmla="*/ 180109 w 1579418"/>
              <a:gd name="connsiteY24" fmla="*/ 3768437 h 4405746"/>
              <a:gd name="connsiteX25" fmla="*/ 221673 w 1579418"/>
              <a:gd name="connsiteY25" fmla="*/ 3913909 h 4405746"/>
              <a:gd name="connsiteX26" fmla="*/ 221673 w 1579418"/>
              <a:gd name="connsiteY26" fmla="*/ 3997037 h 4405746"/>
              <a:gd name="connsiteX27" fmla="*/ 192345 w 1579418"/>
              <a:gd name="connsiteY27" fmla="*/ 4117522 h 4405746"/>
              <a:gd name="connsiteX28" fmla="*/ 218437 w 1579418"/>
              <a:gd name="connsiteY28" fmla="*/ 4377690 h 4405746"/>
              <a:gd name="connsiteX29" fmla="*/ 588818 w 1579418"/>
              <a:gd name="connsiteY29" fmla="*/ 4031673 h 4405746"/>
              <a:gd name="connsiteX30" fmla="*/ 734291 w 1579418"/>
              <a:gd name="connsiteY30" fmla="*/ 4080164 h 4405746"/>
              <a:gd name="connsiteX31" fmla="*/ 935182 w 1579418"/>
              <a:gd name="connsiteY31" fmla="*/ 4087091 h 4405746"/>
              <a:gd name="connsiteX32" fmla="*/ 1059873 w 1579418"/>
              <a:gd name="connsiteY32" fmla="*/ 4114800 h 4405746"/>
              <a:gd name="connsiteX33" fmla="*/ 1108364 w 1579418"/>
              <a:gd name="connsiteY33" fmla="*/ 4197928 h 4405746"/>
              <a:gd name="connsiteX34" fmla="*/ 1246909 w 1579418"/>
              <a:gd name="connsiteY34" fmla="*/ 4211782 h 4405746"/>
              <a:gd name="connsiteX35" fmla="*/ 1295400 w 1579418"/>
              <a:gd name="connsiteY35" fmla="*/ 4336473 h 4405746"/>
              <a:gd name="connsiteX36" fmla="*/ 1323109 w 1579418"/>
              <a:gd name="connsiteY36" fmla="*/ 4336473 h 4405746"/>
              <a:gd name="connsiteX37" fmla="*/ 1364673 w 1579418"/>
              <a:gd name="connsiteY37" fmla="*/ 4329546 h 4405746"/>
              <a:gd name="connsiteX38" fmla="*/ 1475509 w 1579418"/>
              <a:gd name="connsiteY38" fmla="*/ 4405746 h 4405746"/>
              <a:gd name="connsiteX39" fmla="*/ 1475509 w 1579418"/>
              <a:gd name="connsiteY39" fmla="*/ 4405746 h 4405746"/>
              <a:gd name="connsiteX40" fmla="*/ 1579418 w 1579418"/>
              <a:gd name="connsiteY40" fmla="*/ 4357255 h 4405746"/>
              <a:gd name="connsiteX41" fmla="*/ 1558637 w 1579418"/>
              <a:gd name="connsiteY41" fmla="*/ 4274128 h 4405746"/>
              <a:gd name="connsiteX42" fmla="*/ 1537855 w 1579418"/>
              <a:gd name="connsiteY42" fmla="*/ 4197928 h 4405746"/>
              <a:gd name="connsiteX43" fmla="*/ 1475509 w 1579418"/>
              <a:gd name="connsiteY43" fmla="*/ 4163291 h 4405746"/>
              <a:gd name="connsiteX44" fmla="*/ 1420091 w 1579418"/>
              <a:gd name="connsiteY44" fmla="*/ 4114800 h 4405746"/>
              <a:gd name="connsiteX45" fmla="*/ 1461655 w 1579418"/>
              <a:gd name="connsiteY45" fmla="*/ 3803073 h 4405746"/>
              <a:gd name="connsiteX46" fmla="*/ 1177637 w 1579418"/>
              <a:gd name="connsiteY46" fmla="*/ 3789218 h 4405746"/>
              <a:gd name="connsiteX47" fmla="*/ 1052946 w 1579418"/>
              <a:gd name="connsiteY47" fmla="*/ 3138055 h 4405746"/>
              <a:gd name="connsiteX48" fmla="*/ 1094509 w 1579418"/>
              <a:gd name="connsiteY48" fmla="*/ 2847109 h 4405746"/>
              <a:gd name="connsiteX49" fmla="*/ 1032164 w 1579418"/>
              <a:gd name="connsiteY49" fmla="*/ 2660073 h 4405746"/>
              <a:gd name="connsiteX50" fmla="*/ 1059873 w 1579418"/>
              <a:gd name="connsiteY50" fmla="*/ 2223655 h 4405746"/>
              <a:gd name="connsiteX51" fmla="*/ 1004455 w 1579418"/>
              <a:gd name="connsiteY51" fmla="*/ 2133600 h 4405746"/>
              <a:gd name="connsiteX52" fmla="*/ 1025237 w 1579418"/>
              <a:gd name="connsiteY52" fmla="*/ 1939637 h 4405746"/>
              <a:gd name="connsiteX53" fmla="*/ 935182 w 1579418"/>
              <a:gd name="connsiteY53" fmla="*/ 1752600 h 4405746"/>
              <a:gd name="connsiteX54" fmla="*/ 942109 w 1579418"/>
              <a:gd name="connsiteY54" fmla="*/ 1330037 h 4405746"/>
              <a:gd name="connsiteX55" fmla="*/ 838200 w 1579418"/>
              <a:gd name="connsiteY55" fmla="*/ 879764 h 4405746"/>
              <a:gd name="connsiteX56" fmla="*/ 824346 w 1579418"/>
              <a:gd name="connsiteY56" fmla="*/ 692728 h 4405746"/>
              <a:gd name="connsiteX57" fmla="*/ 789709 w 1579418"/>
              <a:gd name="connsiteY57" fmla="*/ 284018 h 4405746"/>
              <a:gd name="connsiteX58" fmla="*/ 782782 w 1579418"/>
              <a:gd name="connsiteY58" fmla="*/ 187037 h 4405746"/>
              <a:gd name="connsiteX59" fmla="*/ 824346 w 1579418"/>
              <a:gd name="connsiteY59" fmla="*/ 131618 h 4405746"/>
              <a:gd name="connsiteX0" fmla="*/ 824346 w 1579418"/>
              <a:gd name="connsiteY0" fmla="*/ 131618 h 4594651"/>
              <a:gd name="connsiteX1" fmla="*/ 782782 w 1579418"/>
              <a:gd name="connsiteY1" fmla="*/ 55418 h 4594651"/>
              <a:gd name="connsiteX2" fmla="*/ 658091 w 1579418"/>
              <a:gd name="connsiteY2" fmla="*/ 0 h 4594651"/>
              <a:gd name="connsiteX3" fmla="*/ 644237 w 1579418"/>
              <a:gd name="connsiteY3" fmla="*/ 96982 h 4594651"/>
              <a:gd name="connsiteX4" fmla="*/ 304800 w 1579418"/>
              <a:gd name="connsiteY4" fmla="*/ 526473 h 4594651"/>
              <a:gd name="connsiteX5" fmla="*/ 145473 w 1579418"/>
              <a:gd name="connsiteY5" fmla="*/ 547255 h 4594651"/>
              <a:gd name="connsiteX6" fmla="*/ 62346 w 1579418"/>
              <a:gd name="connsiteY6" fmla="*/ 955964 h 4594651"/>
              <a:gd name="connsiteX7" fmla="*/ 159327 w 1579418"/>
              <a:gd name="connsiteY7" fmla="*/ 1094509 h 4594651"/>
              <a:gd name="connsiteX8" fmla="*/ 200891 w 1579418"/>
              <a:gd name="connsiteY8" fmla="*/ 1143000 h 4594651"/>
              <a:gd name="connsiteX9" fmla="*/ 228600 w 1579418"/>
              <a:gd name="connsiteY9" fmla="*/ 1219200 h 4594651"/>
              <a:gd name="connsiteX10" fmla="*/ 187037 w 1579418"/>
              <a:gd name="connsiteY10" fmla="*/ 1447800 h 4594651"/>
              <a:gd name="connsiteX11" fmla="*/ 277091 w 1579418"/>
              <a:gd name="connsiteY11" fmla="*/ 1724891 h 4594651"/>
              <a:gd name="connsiteX12" fmla="*/ 284018 w 1579418"/>
              <a:gd name="connsiteY12" fmla="*/ 2043546 h 4594651"/>
              <a:gd name="connsiteX13" fmla="*/ 277091 w 1579418"/>
              <a:gd name="connsiteY13" fmla="*/ 2147455 h 4594651"/>
              <a:gd name="connsiteX14" fmla="*/ 173182 w 1579418"/>
              <a:gd name="connsiteY14" fmla="*/ 2286000 h 4594651"/>
              <a:gd name="connsiteX15" fmla="*/ 145473 w 1579418"/>
              <a:gd name="connsiteY15" fmla="*/ 2369128 h 4594651"/>
              <a:gd name="connsiteX16" fmla="*/ 0 w 1579418"/>
              <a:gd name="connsiteY16" fmla="*/ 2438400 h 4594651"/>
              <a:gd name="connsiteX17" fmla="*/ 117764 w 1579418"/>
              <a:gd name="connsiteY17" fmla="*/ 2791691 h 4594651"/>
              <a:gd name="connsiteX18" fmla="*/ 55418 w 1579418"/>
              <a:gd name="connsiteY18" fmla="*/ 2916382 h 4594651"/>
              <a:gd name="connsiteX19" fmla="*/ 41564 w 1579418"/>
              <a:gd name="connsiteY19" fmla="*/ 2992582 h 4594651"/>
              <a:gd name="connsiteX20" fmla="*/ 103909 w 1579418"/>
              <a:gd name="connsiteY20" fmla="*/ 3138055 h 4594651"/>
              <a:gd name="connsiteX21" fmla="*/ 96982 w 1579418"/>
              <a:gd name="connsiteY21" fmla="*/ 3332018 h 4594651"/>
              <a:gd name="connsiteX22" fmla="*/ 152400 w 1579418"/>
              <a:gd name="connsiteY22" fmla="*/ 3435928 h 4594651"/>
              <a:gd name="connsiteX23" fmla="*/ 103909 w 1579418"/>
              <a:gd name="connsiteY23" fmla="*/ 3629891 h 4594651"/>
              <a:gd name="connsiteX24" fmla="*/ 180109 w 1579418"/>
              <a:gd name="connsiteY24" fmla="*/ 3768437 h 4594651"/>
              <a:gd name="connsiteX25" fmla="*/ 221673 w 1579418"/>
              <a:gd name="connsiteY25" fmla="*/ 3913909 h 4594651"/>
              <a:gd name="connsiteX26" fmla="*/ 221673 w 1579418"/>
              <a:gd name="connsiteY26" fmla="*/ 3997037 h 4594651"/>
              <a:gd name="connsiteX27" fmla="*/ 192345 w 1579418"/>
              <a:gd name="connsiteY27" fmla="*/ 4117522 h 4594651"/>
              <a:gd name="connsiteX28" fmla="*/ 218437 w 1579418"/>
              <a:gd name="connsiteY28" fmla="*/ 4377690 h 4594651"/>
              <a:gd name="connsiteX29" fmla="*/ 353199 w 1579418"/>
              <a:gd name="connsiteY29" fmla="*/ 4594651 h 4594651"/>
              <a:gd name="connsiteX30" fmla="*/ 734291 w 1579418"/>
              <a:gd name="connsiteY30" fmla="*/ 4080164 h 4594651"/>
              <a:gd name="connsiteX31" fmla="*/ 935182 w 1579418"/>
              <a:gd name="connsiteY31" fmla="*/ 4087091 h 4594651"/>
              <a:gd name="connsiteX32" fmla="*/ 1059873 w 1579418"/>
              <a:gd name="connsiteY32" fmla="*/ 4114800 h 4594651"/>
              <a:gd name="connsiteX33" fmla="*/ 1108364 w 1579418"/>
              <a:gd name="connsiteY33" fmla="*/ 4197928 h 4594651"/>
              <a:gd name="connsiteX34" fmla="*/ 1246909 w 1579418"/>
              <a:gd name="connsiteY34" fmla="*/ 4211782 h 4594651"/>
              <a:gd name="connsiteX35" fmla="*/ 1295400 w 1579418"/>
              <a:gd name="connsiteY35" fmla="*/ 4336473 h 4594651"/>
              <a:gd name="connsiteX36" fmla="*/ 1323109 w 1579418"/>
              <a:gd name="connsiteY36" fmla="*/ 4336473 h 4594651"/>
              <a:gd name="connsiteX37" fmla="*/ 1364673 w 1579418"/>
              <a:gd name="connsiteY37" fmla="*/ 4329546 h 4594651"/>
              <a:gd name="connsiteX38" fmla="*/ 1475509 w 1579418"/>
              <a:gd name="connsiteY38" fmla="*/ 4405746 h 4594651"/>
              <a:gd name="connsiteX39" fmla="*/ 1475509 w 1579418"/>
              <a:gd name="connsiteY39" fmla="*/ 4405746 h 4594651"/>
              <a:gd name="connsiteX40" fmla="*/ 1579418 w 1579418"/>
              <a:gd name="connsiteY40" fmla="*/ 4357255 h 4594651"/>
              <a:gd name="connsiteX41" fmla="*/ 1558637 w 1579418"/>
              <a:gd name="connsiteY41" fmla="*/ 4274128 h 4594651"/>
              <a:gd name="connsiteX42" fmla="*/ 1537855 w 1579418"/>
              <a:gd name="connsiteY42" fmla="*/ 4197928 h 4594651"/>
              <a:gd name="connsiteX43" fmla="*/ 1475509 w 1579418"/>
              <a:gd name="connsiteY43" fmla="*/ 4163291 h 4594651"/>
              <a:gd name="connsiteX44" fmla="*/ 1420091 w 1579418"/>
              <a:gd name="connsiteY44" fmla="*/ 4114800 h 4594651"/>
              <a:gd name="connsiteX45" fmla="*/ 1461655 w 1579418"/>
              <a:gd name="connsiteY45" fmla="*/ 3803073 h 4594651"/>
              <a:gd name="connsiteX46" fmla="*/ 1177637 w 1579418"/>
              <a:gd name="connsiteY46" fmla="*/ 3789218 h 4594651"/>
              <a:gd name="connsiteX47" fmla="*/ 1052946 w 1579418"/>
              <a:gd name="connsiteY47" fmla="*/ 3138055 h 4594651"/>
              <a:gd name="connsiteX48" fmla="*/ 1094509 w 1579418"/>
              <a:gd name="connsiteY48" fmla="*/ 2847109 h 4594651"/>
              <a:gd name="connsiteX49" fmla="*/ 1032164 w 1579418"/>
              <a:gd name="connsiteY49" fmla="*/ 2660073 h 4594651"/>
              <a:gd name="connsiteX50" fmla="*/ 1059873 w 1579418"/>
              <a:gd name="connsiteY50" fmla="*/ 2223655 h 4594651"/>
              <a:gd name="connsiteX51" fmla="*/ 1004455 w 1579418"/>
              <a:gd name="connsiteY51" fmla="*/ 2133600 h 4594651"/>
              <a:gd name="connsiteX52" fmla="*/ 1025237 w 1579418"/>
              <a:gd name="connsiteY52" fmla="*/ 1939637 h 4594651"/>
              <a:gd name="connsiteX53" fmla="*/ 935182 w 1579418"/>
              <a:gd name="connsiteY53" fmla="*/ 1752600 h 4594651"/>
              <a:gd name="connsiteX54" fmla="*/ 942109 w 1579418"/>
              <a:gd name="connsiteY54" fmla="*/ 1330037 h 4594651"/>
              <a:gd name="connsiteX55" fmla="*/ 838200 w 1579418"/>
              <a:gd name="connsiteY55" fmla="*/ 879764 h 4594651"/>
              <a:gd name="connsiteX56" fmla="*/ 824346 w 1579418"/>
              <a:gd name="connsiteY56" fmla="*/ 692728 h 4594651"/>
              <a:gd name="connsiteX57" fmla="*/ 789709 w 1579418"/>
              <a:gd name="connsiteY57" fmla="*/ 284018 h 4594651"/>
              <a:gd name="connsiteX58" fmla="*/ 782782 w 1579418"/>
              <a:gd name="connsiteY58" fmla="*/ 187037 h 4594651"/>
              <a:gd name="connsiteX59" fmla="*/ 824346 w 1579418"/>
              <a:gd name="connsiteY59" fmla="*/ 131618 h 4594651"/>
              <a:gd name="connsiteX0" fmla="*/ 824346 w 1579418"/>
              <a:gd name="connsiteY0" fmla="*/ 131618 h 4906214"/>
              <a:gd name="connsiteX1" fmla="*/ 782782 w 1579418"/>
              <a:gd name="connsiteY1" fmla="*/ 55418 h 4906214"/>
              <a:gd name="connsiteX2" fmla="*/ 658091 w 1579418"/>
              <a:gd name="connsiteY2" fmla="*/ 0 h 4906214"/>
              <a:gd name="connsiteX3" fmla="*/ 644237 w 1579418"/>
              <a:gd name="connsiteY3" fmla="*/ 96982 h 4906214"/>
              <a:gd name="connsiteX4" fmla="*/ 304800 w 1579418"/>
              <a:gd name="connsiteY4" fmla="*/ 526473 h 4906214"/>
              <a:gd name="connsiteX5" fmla="*/ 145473 w 1579418"/>
              <a:gd name="connsiteY5" fmla="*/ 547255 h 4906214"/>
              <a:gd name="connsiteX6" fmla="*/ 62346 w 1579418"/>
              <a:gd name="connsiteY6" fmla="*/ 955964 h 4906214"/>
              <a:gd name="connsiteX7" fmla="*/ 159327 w 1579418"/>
              <a:gd name="connsiteY7" fmla="*/ 1094509 h 4906214"/>
              <a:gd name="connsiteX8" fmla="*/ 200891 w 1579418"/>
              <a:gd name="connsiteY8" fmla="*/ 1143000 h 4906214"/>
              <a:gd name="connsiteX9" fmla="*/ 228600 w 1579418"/>
              <a:gd name="connsiteY9" fmla="*/ 1219200 h 4906214"/>
              <a:gd name="connsiteX10" fmla="*/ 187037 w 1579418"/>
              <a:gd name="connsiteY10" fmla="*/ 1447800 h 4906214"/>
              <a:gd name="connsiteX11" fmla="*/ 277091 w 1579418"/>
              <a:gd name="connsiteY11" fmla="*/ 1724891 h 4906214"/>
              <a:gd name="connsiteX12" fmla="*/ 284018 w 1579418"/>
              <a:gd name="connsiteY12" fmla="*/ 2043546 h 4906214"/>
              <a:gd name="connsiteX13" fmla="*/ 277091 w 1579418"/>
              <a:gd name="connsiteY13" fmla="*/ 2147455 h 4906214"/>
              <a:gd name="connsiteX14" fmla="*/ 173182 w 1579418"/>
              <a:gd name="connsiteY14" fmla="*/ 2286000 h 4906214"/>
              <a:gd name="connsiteX15" fmla="*/ 145473 w 1579418"/>
              <a:gd name="connsiteY15" fmla="*/ 2369128 h 4906214"/>
              <a:gd name="connsiteX16" fmla="*/ 0 w 1579418"/>
              <a:gd name="connsiteY16" fmla="*/ 2438400 h 4906214"/>
              <a:gd name="connsiteX17" fmla="*/ 117764 w 1579418"/>
              <a:gd name="connsiteY17" fmla="*/ 2791691 h 4906214"/>
              <a:gd name="connsiteX18" fmla="*/ 55418 w 1579418"/>
              <a:gd name="connsiteY18" fmla="*/ 2916382 h 4906214"/>
              <a:gd name="connsiteX19" fmla="*/ 41564 w 1579418"/>
              <a:gd name="connsiteY19" fmla="*/ 2992582 h 4906214"/>
              <a:gd name="connsiteX20" fmla="*/ 103909 w 1579418"/>
              <a:gd name="connsiteY20" fmla="*/ 3138055 h 4906214"/>
              <a:gd name="connsiteX21" fmla="*/ 96982 w 1579418"/>
              <a:gd name="connsiteY21" fmla="*/ 3332018 h 4906214"/>
              <a:gd name="connsiteX22" fmla="*/ 152400 w 1579418"/>
              <a:gd name="connsiteY22" fmla="*/ 3435928 h 4906214"/>
              <a:gd name="connsiteX23" fmla="*/ 103909 w 1579418"/>
              <a:gd name="connsiteY23" fmla="*/ 3629891 h 4906214"/>
              <a:gd name="connsiteX24" fmla="*/ 180109 w 1579418"/>
              <a:gd name="connsiteY24" fmla="*/ 3768437 h 4906214"/>
              <a:gd name="connsiteX25" fmla="*/ 221673 w 1579418"/>
              <a:gd name="connsiteY25" fmla="*/ 3913909 h 4906214"/>
              <a:gd name="connsiteX26" fmla="*/ 221673 w 1579418"/>
              <a:gd name="connsiteY26" fmla="*/ 3997037 h 4906214"/>
              <a:gd name="connsiteX27" fmla="*/ 192345 w 1579418"/>
              <a:gd name="connsiteY27" fmla="*/ 4117522 h 4906214"/>
              <a:gd name="connsiteX28" fmla="*/ 218437 w 1579418"/>
              <a:gd name="connsiteY28" fmla="*/ 4377690 h 4906214"/>
              <a:gd name="connsiteX29" fmla="*/ 353199 w 1579418"/>
              <a:gd name="connsiteY29" fmla="*/ 4594651 h 4906214"/>
              <a:gd name="connsiteX30" fmla="*/ 391573 w 1579418"/>
              <a:gd name="connsiteY30" fmla="*/ 4906214 h 4906214"/>
              <a:gd name="connsiteX31" fmla="*/ 935182 w 1579418"/>
              <a:gd name="connsiteY31" fmla="*/ 4087091 h 4906214"/>
              <a:gd name="connsiteX32" fmla="*/ 1059873 w 1579418"/>
              <a:gd name="connsiteY32" fmla="*/ 4114800 h 4906214"/>
              <a:gd name="connsiteX33" fmla="*/ 1108364 w 1579418"/>
              <a:gd name="connsiteY33" fmla="*/ 4197928 h 4906214"/>
              <a:gd name="connsiteX34" fmla="*/ 1246909 w 1579418"/>
              <a:gd name="connsiteY34" fmla="*/ 4211782 h 4906214"/>
              <a:gd name="connsiteX35" fmla="*/ 1295400 w 1579418"/>
              <a:gd name="connsiteY35" fmla="*/ 4336473 h 4906214"/>
              <a:gd name="connsiteX36" fmla="*/ 1323109 w 1579418"/>
              <a:gd name="connsiteY36" fmla="*/ 4336473 h 4906214"/>
              <a:gd name="connsiteX37" fmla="*/ 1364673 w 1579418"/>
              <a:gd name="connsiteY37" fmla="*/ 4329546 h 4906214"/>
              <a:gd name="connsiteX38" fmla="*/ 1475509 w 1579418"/>
              <a:gd name="connsiteY38" fmla="*/ 4405746 h 4906214"/>
              <a:gd name="connsiteX39" fmla="*/ 1475509 w 1579418"/>
              <a:gd name="connsiteY39" fmla="*/ 4405746 h 4906214"/>
              <a:gd name="connsiteX40" fmla="*/ 1579418 w 1579418"/>
              <a:gd name="connsiteY40" fmla="*/ 4357255 h 4906214"/>
              <a:gd name="connsiteX41" fmla="*/ 1558637 w 1579418"/>
              <a:gd name="connsiteY41" fmla="*/ 4274128 h 4906214"/>
              <a:gd name="connsiteX42" fmla="*/ 1537855 w 1579418"/>
              <a:gd name="connsiteY42" fmla="*/ 4197928 h 4906214"/>
              <a:gd name="connsiteX43" fmla="*/ 1475509 w 1579418"/>
              <a:gd name="connsiteY43" fmla="*/ 4163291 h 4906214"/>
              <a:gd name="connsiteX44" fmla="*/ 1420091 w 1579418"/>
              <a:gd name="connsiteY44" fmla="*/ 4114800 h 4906214"/>
              <a:gd name="connsiteX45" fmla="*/ 1461655 w 1579418"/>
              <a:gd name="connsiteY45" fmla="*/ 3803073 h 4906214"/>
              <a:gd name="connsiteX46" fmla="*/ 1177637 w 1579418"/>
              <a:gd name="connsiteY46" fmla="*/ 3789218 h 4906214"/>
              <a:gd name="connsiteX47" fmla="*/ 1052946 w 1579418"/>
              <a:gd name="connsiteY47" fmla="*/ 3138055 h 4906214"/>
              <a:gd name="connsiteX48" fmla="*/ 1094509 w 1579418"/>
              <a:gd name="connsiteY48" fmla="*/ 2847109 h 4906214"/>
              <a:gd name="connsiteX49" fmla="*/ 1032164 w 1579418"/>
              <a:gd name="connsiteY49" fmla="*/ 2660073 h 4906214"/>
              <a:gd name="connsiteX50" fmla="*/ 1059873 w 1579418"/>
              <a:gd name="connsiteY50" fmla="*/ 2223655 h 4906214"/>
              <a:gd name="connsiteX51" fmla="*/ 1004455 w 1579418"/>
              <a:gd name="connsiteY51" fmla="*/ 2133600 h 4906214"/>
              <a:gd name="connsiteX52" fmla="*/ 1025237 w 1579418"/>
              <a:gd name="connsiteY52" fmla="*/ 1939637 h 4906214"/>
              <a:gd name="connsiteX53" fmla="*/ 935182 w 1579418"/>
              <a:gd name="connsiteY53" fmla="*/ 1752600 h 4906214"/>
              <a:gd name="connsiteX54" fmla="*/ 942109 w 1579418"/>
              <a:gd name="connsiteY54" fmla="*/ 1330037 h 4906214"/>
              <a:gd name="connsiteX55" fmla="*/ 838200 w 1579418"/>
              <a:gd name="connsiteY55" fmla="*/ 879764 h 4906214"/>
              <a:gd name="connsiteX56" fmla="*/ 824346 w 1579418"/>
              <a:gd name="connsiteY56" fmla="*/ 692728 h 4906214"/>
              <a:gd name="connsiteX57" fmla="*/ 789709 w 1579418"/>
              <a:gd name="connsiteY57" fmla="*/ 284018 h 4906214"/>
              <a:gd name="connsiteX58" fmla="*/ 782782 w 1579418"/>
              <a:gd name="connsiteY58" fmla="*/ 187037 h 4906214"/>
              <a:gd name="connsiteX59" fmla="*/ 824346 w 1579418"/>
              <a:gd name="connsiteY59" fmla="*/ 131618 h 4906214"/>
              <a:gd name="connsiteX0" fmla="*/ 824346 w 1579418"/>
              <a:gd name="connsiteY0" fmla="*/ 131618 h 4960495"/>
              <a:gd name="connsiteX1" fmla="*/ 782782 w 1579418"/>
              <a:gd name="connsiteY1" fmla="*/ 55418 h 4960495"/>
              <a:gd name="connsiteX2" fmla="*/ 658091 w 1579418"/>
              <a:gd name="connsiteY2" fmla="*/ 0 h 4960495"/>
              <a:gd name="connsiteX3" fmla="*/ 644237 w 1579418"/>
              <a:gd name="connsiteY3" fmla="*/ 96982 h 4960495"/>
              <a:gd name="connsiteX4" fmla="*/ 304800 w 1579418"/>
              <a:gd name="connsiteY4" fmla="*/ 526473 h 4960495"/>
              <a:gd name="connsiteX5" fmla="*/ 145473 w 1579418"/>
              <a:gd name="connsiteY5" fmla="*/ 547255 h 4960495"/>
              <a:gd name="connsiteX6" fmla="*/ 62346 w 1579418"/>
              <a:gd name="connsiteY6" fmla="*/ 955964 h 4960495"/>
              <a:gd name="connsiteX7" fmla="*/ 159327 w 1579418"/>
              <a:gd name="connsiteY7" fmla="*/ 1094509 h 4960495"/>
              <a:gd name="connsiteX8" fmla="*/ 200891 w 1579418"/>
              <a:gd name="connsiteY8" fmla="*/ 1143000 h 4960495"/>
              <a:gd name="connsiteX9" fmla="*/ 228600 w 1579418"/>
              <a:gd name="connsiteY9" fmla="*/ 1219200 h 4960495"/>
              <a:gd name="connsiteX10" fmla="*/ 187037 w 1579418"/>
              <a:gd name="connsiteY10" fmla="*/ 1447800 h 4960495"/>
              <a:gd name="connsiteX11" fmla="*/ 277091 w 1579418"/>
              <a:gd name="connsiteY11" fmla="*/ 1724891 h 4960495"/>
              <a:gd name="connsiteX12" fmla="*/ 284018 w 1579418"/>
              <a:gd name="connsiteY12" fmla="*/ 2043546 h 4960495"/>
              <a:gd name="connsiteX13" fmla="*/ 277091 w 1579418"/>
              <a:gd name="connsiteY13" fmla="*/ 2147455 h 4960495"/>
              <a:gd name="connsiteX14" fmla="*/ 173182 w 1579418"/>
              <a:gd name="connsiteY14" fmla="*/ 2286000 h 4960495"/>
              <a:gd name="connsiteX15" fmla="*/ 145473 w 1579418"/>
              <a:gd name="connsiteY15" fmla="*/ 2369128 h 4960495"/>
              <a:gd name="connsiteX16" fmla="*/ 0 w 1579418"/>
              <a:gd name="connsiteY16" fmla="*/ 2438400 h 4960495"/>
              <a:gd name="connsiteX17" fmla="*/ 117764 w 1579418"/>
              <a:gd name="connsiteY17" fmla="*/ 2791691 h 4960495"/>
              <a:gd name="connsiteX18" fmla="*/ 55418 w 1579418"/>
              <a:gd name="connsiteY18" fmla="*/ 2916382 h 4960495"/>
              <a:gd name="connsiteX19" fmla="*/ 41564 w 1579418"/>
              <a:gd name="connsiteY19" fmla="*/ 2992582 h 4960495"/>
              <a:gd name="connsiteX20" fmla="*/ 103909 w 1579418"/>
              <a:gd name="connsiteY20" fmla="*/ 3138055 h 4960495"/>
              <a:gd name="connsiteX21" fmla="*/ 96982 w 1579418"/>
              <a:gd name="connsiteY21" fmla="*/ 3332018 h 4960495"/>
              <a:gd name="connsiteX22" fmla="*/ 152400 w 1579418"/>
              <a:gd name="connsiteY22" fmla="*/ 3435928 h 4960495"/>
              <a:gd name="connsiteX23" fmla="*/ 103909 w 1579418"/>
              <a:gd name="connsiteY23" fmla="*/ 3629891 h 4960495"/>
              <a:gd name="connsiteX24" fmla="*/ 180109 w 1579418"/>
              <a:gd name="connsiteY24" fmla="*/ 3768437 h 4960495"/>
              <a:gd name="connsiteX25" fmla="*/ 221673 w 1579418"/>
              <a:gd name="connsiteY25" fmla="*/ 3913909 h 4960495"/>
              <a:gd name="connsiteX26" fmla="*/ 221673 w 1579418"/>
              <a:gd name="connsiteY26" fmla="*/ 3997037 h 4960495"/>
              <a:gd name="connsiteX27" fmla="*/ 192345 w 1579418"/>
              <a:gd name="connsiteY27" fmla="*/ 4117522 h 4960495"/>
              <a:gd name="connsiteX28" fmla="*/ 218437 w 1579418"/>
              <a:gd name="connsiteY28" fmla="*/ 4377690 h 4960495"/>
              <a:gd name="connsiteX29" fmla="*/ 353199 w 1579418"/>
              <a:gd name="connsiteY29" fmla="*/ 4594651 h 4960495"/>
              <a:gd name="connsiteX30" fmla="*/ 391573 w 1579418"/>
              <a:gd name="connsiteY30" fmla="*/ 4906214 h 4960495"/>
              <a:gd name="connsiteX31" fmla="*/ 490718 w 1579418"/>
              <a:gd name="connsiteY31" fmla="*/ 4960495 h 4960495"/>
              <a:gd name="connsiteX32" fmla="*/ 1059873 w 1579418"/>
              <a:gd name="connsiteY32" fmla="*/ 4114800 h 4960495"/>
              <a:gd name="connsiteX33" fmla="*/ 1108364 w 1579418"/>
              <a:gd name="connsiteY33" fmla="*/ 4197928 h 4960495"/>
              <a:gd name="connsiteX34" fmla="*/ 1246909 w 1579418"/>
              <a:gd name="connsiteY34" fmla="*/ 4211782 h 4960495"/>
              <a:gd name="connsiteX35" fmla="*/ 1295400 w 1579418"/>
              <a:gd name="connsiteY35" fmla="*/ 4336473 h 4960495"/>
              <a:gd name="connsiteX36" fmla="*/ 1323109 w 1579418"/>
              <a:gd name="connsiteY36" fmla="*/ 4336473 h 4960495"/>
              <a:gd name="connsiteX37" fmla="*/ 1364673 w 1579418"/>
              <a:gd name="connsiteY37" fmla="*/ 4329546 h 4960495"/>
              <a:gd name="connsiteX38" fmla="*/ 1475509 w 1579418"/>
              <a:gd name="connsiteY38" fmla="*/ 4405746 h 4960495"/>
              <a:gd name="connsiteX39" fmla="*/ 1475509 w 1579418"/>
              <a:gd name="connsiteY39" fmla="*/ 4405746 h 4960495"/>
              <a:gd name="connsiteX40" fmla="*/ 1579418 w 1579418"/>
              <a:gd name="connsiteY40" fmla="*/ 4357255 h 4960495"/>
              <a:gd name="connsiteX41" fmla="*/ 1558637 w 1579418"/>
              <a:gd name="connsiteY41" fmla="*/ 4274128 h 4960495"/>
              <a:gd name="connsiteX42" fmla="*/ 1537855 w 1579418"/>
              <a:gd name="connsiteY42" fmla="*/ 4197928 h 4960495"/>
              <a:gd name="connsiteX43" fmla="*/ 1475509 w 1579418"/>
              <a:gd name="connsiteY43" fmla="*/ 4163291 h 4960495"/>
              <a:gd name="connsiteX44" fmla="*/ 1420091 w 1579418"/>
              <a:gd name="connsiteY44" fmla="*/ 4114800 h 4960495"/>
              <a:gd name="connsiteX45" fmla="*/ 1461655 w 1579418"/>
              <a:gd name="connsiteY45" fmla="*/ 3803073 h 4960495"/>
              <a:gd name="connsiteX46" fmla="*/ 1177637 w 1579418"/>
              <a:gd name="connsiteY46" fmla="*/ 3789218 h 4960495"/>
              <a:gd name="connsiteX47" fmla="*/ 1052946 w 1579418"/>
              <a:gd name="connsiteY47" fmla="*/ 3138055 h 4960495"/>
              <a:gd name="connsiteX48" fmla="*/ 1094509 w 1579418"/>
              <a:gd name="connsiteY48" fmla="*/ 2847109 h 4960495"/>
              <a:gd name="connsiteX49" fmla="*/ 1032164 w 1579418"/>
              <a:gd name="connsiteY49" fmla="*/ 2660073 h 4960495"/>
              <a:gd name="connsiteX50" fmla="*/ 1059873 w 1579418"/>
              <a:gd name="connsiteY50" fmla="*/ 2223655 h 4960495"/>
              <a:gd name="connsiteX51" fmla="*/ 1004455 w 1579418"/>
              <a:gd name="connsiteY51" fmla="*/ 2133600 h 4960495"/>
              <a:gd name="connsiteX52" fmla="*/ 1025237 w 1579418"/>
              <a:gd name="connsiteY52" fmla="*/ 1939637 h 4960495"/>
              <a:gd name="connsiteX53" fmla="*/ 935182 w 1579418"/>
              <a:gd name="connsiteY53" fmla="*/ 1752600 h 4960495"/>
              <a:gd name="connsiteX54" fmla="*/ 942109 w 1579418"/>
              <a:gd name="connsiteY54" fmla="*/ 1330037 h 4960495"/>
              <a:gd name="connsiteX55" fmla="*/ 838200 w 1579418"/>
              <a:gd name="connsiteY55" fmla="*/ 879764 h 4960495"/>
              <a:gd name="connsiteX56" fmla="*/ 824346 w 1579418"/>
              <a:gd name="connsiteY56" fmla="*/ 692728 h 4960495"/>
              <a:gd name="connsiteX57" fmla="*/ 789709 w 1579418"/>
              <a:gd name="connsiteY57" fmla="*/ 284018 h 4960495"/>
              <a:gd name="connsiteX58" fmla="*/ 782782 w 1579418"/>
              <a:gd name="connsiteY58" fmla="*/ 187037 h 4960495"/>
              <a:gd name="connsiteX59" fmla="*/ 824346 w 1579418"/>
              <a:gd name="connsiteY59" fmla="*/ 131618 h 496049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1108364 w 1579418"/>
              <a:gd name="connsiteY33" fmla="*/ 4197928 h 5067125"/>
              <a:gd name="connsiteX34" fmla="*/ 1246909 w 1579418"/>
              <a:gd name="connsiteY34" fmla="*/ 4211782 h 5067125"/>
              <a:gd name="connsiteX35" fmla="*/ 1295400 w 1579418"/>
              <a:gd name="connsiteY35" fmla="*/ 4336473 h 5067125"/>
              <a:gd name="connsiteX36" fmla="*/ 1323109 w 1579418"/>
              <a:gd name="connsiteY36" fmla="*/ 4336473 h 5067125"/>
              <a:gd name="connsiteX37" fmla="*/ 1364673 w 1579418"/>
              <a:gd name="connsiteY37" fmla="*/ 4329546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246909 w 1579418"/>
              <a:gd name="connsiteY34" fmla="*/ 4211782 h 5067125"/>
              <a:gd name="connsiteX35" fmla="*/ 1295400 w 1579418"/>
              <a:gd name="connsiteY35" fmla="*/ 4336473 h 5067125"/>
              <a:gd name="connsiteX36" fmla="*/ 1323109 w 1579418"/>
              <a:gd name="connsiteY36" fmla="*/ 4336473 h 5067125"/>
              <a:gd name="connsiteX37" fmla="*/ 1364673 w 1579418"/>
              <a:gd name="connsiteY37" fmla="*/ 4329546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95400 w 1579418"/>
              <a:gd name="connsiteY35" fmla="*/ 4336473 h 5067125"/>
              <a:gd name="connsiteX36" fmla="*/ 1323109 w 1579418"/>
              <a:gd name="connsiteY36" fmla="*/ 4336473 h 5067125"/>
              <a:gd name="connsiteX37" fmla="*/ 1364673 w 1579418"/>
              <a:gd name="connsiteY37" fmla="*/ 4329546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23109 w 1579418"/>
              <a:gd name="connsiteY36" fmla="*/ 4336473 h 5067125"/>
              <a:gd name="connsiteX37" fmla="*/ 1364673 w 1579418"/>
              <a:gd name="connsiteY37" fmla="*/ 4329546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364673 w 1579418"/>
              <a:gd name="connsiteY37" fmla="*/ 4329546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300413 w 1579418"/>
              <a:gd name="connsiteY37" fmla="*/ 4576836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5509 w 1579418"/>
              <a:gd name="connsiteY38" fmla="*/ 4405746 h 5067125"/>
              <a:gd name="connsiteX39" fmla="*/ 1475509 w 1579418"/>
              <a:gd name="connsiteY39" fmla="*/ 4405746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5509 w 1579418"/>
              <a:gd name="connsiteY38" fmla="*/ 4405746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24346 w 1579418"/>
              <a:gd name="connsiteY0" fmla="*/ 131618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24346 w 1579418"/>
              <a:gd name="connsiteY59" fmla="*/ 131618 h 5067125"/>
              <a:gd name="connsiteX0" fmla="*/ 800249 w 1579418"/>
              <a:gd name="connsiteY0" fmla="*/ 128986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800249 w 1579418"/>
              <a:gd name="connsiteY59" fmla="*/ 128986 h 5067125"/>
              <a:gd name="connsiteX0" fmla="*/ 784184 w 1579418"/>
              <a:gd name="connsiteY0" fmla="*/ 131617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87037 h 5067125"/>
              <a:gd name="connsiteX59" fmla="*/ 784184 w 1579418"/>
              <a:gd name="connsiteY59" fmla="*/ 131617 h 5067125"/>
              <a:gd name="connsiteX0" fmla="*/ 784184 w 1579418"/>
              <a:gd name="connsiteY0" fmla="*/ 131617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89709 w 1579418"/>
              <a:gd name="connsiteY57" fmla="*/ 284018 h 5067125"/>
              <a:gd name="connsiteX58" fmla="*/ 782782 w 1579418"/>
              <a:gd name="connsiteY58" fmla="*/ 194930 h 5067125"/>
              <a:gd name="connsiteX59" fmla="*/ 784184 w 1579418"/>
              <a:gd name="connsiteY59" fmla="*/ 131617 h 5067125"/>
              <a:gd name="connsiteX0" fmla="*/ 784184 w 1579418"/>
              <a:gd name="connsiteY0" fmla="*/ 131617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24346 w 1579418"/>
              <a:gd name="connsiteY56" fmla="*/ 692728 h 5067125"/>
              <a:gd name="connsiteX57" fmla="*/ 752224 w 1579418"/>
              <a:gd name="connsiteY57" fmla="*/ 260341 h 5067125"/>
              <a:gd name="connsiteX58" fmla="*/ 782782 w 1579418"/>
              <a:gd name="connsiteY58" fmla="*/ 194930 h 5067125"/>
              <a:gd name="connsiteX59" fmla="*/ 784184 w 1579418"/>
              <a:gd name="connsiteY59" fmla="*/ 131617 h 5067125"/>
              <a:gd name="connsiteX0" fmla="*/ 784184 w 1579418"/>
              <a:gd name="connsiteY0" fmla="*/ 131617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61831 w 1579418"/>
              <a:gd name="connsiteY56" fmla="*/ 750604 h 5067125"/>
              <a:gd name="connsiteX57" fmla="*/ 752224 w 1579418"/>
              <a:gd name="connsiteY57" fmla="*/ 260341 h 5067125"/>
              <a:gd name="connsiteX58" fmla="*/ 782782 w 1579418"/>
              <a:gd name="connsiteY58" fmla="*/ 194930 h 5067125"/>
              <a:gd name="connsiteX59" fmla="*/ 784184 w 1579418"/>
              <a:gd name="connsiteY59" fmla="*/ 131617 h 5067125"/>
              <a:gd name="connsiteX0" fmla="*/ 784184 w 1579418"/>
              <a:gd name="connsiteY0" fmla="*/ 131617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61831 w 1579418"/>
              <a:gd name="connsiteY56" fmla="*/ 750604 h 5067125"/>
              <a:gd name="connsiteX57" fmla="*/ 779000 w 1579418"/>
              <a:gd name="connsiteY57" fmla="*/ 310325 h 5067125"/>
              <a:gd name="connsiteX58" fmla="*/ 782782 w 1579418"/>
              <a:gd name="connsiteY58" fmla="*/ 194930 h 5067125"/>
              <a:gd name="connsiteX59" fmla="*/ 784184 w 1579418"/>
              <a:gd name="connsiteY59" fmla="*/ 131617 h 5067125"/>
              <a:gd name="connsiteX0" fmla="*/ 784184 w 1579418"/>
              <a:gd name="connsiteY0" fmla="*/ 131617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61831 w 1579418"/>
              <a:gd name="connsiteY56" fmla="*/ 750604 h 5067125"/>
              <a:gd name="connsiteX57" fmla="*/ 779000 w 1579418"/>
              <a:gd name="connsiteY57" fmla="*/ 310325 h 5067125"/>
              <a:gd name="connsiteX58" fmla="*/ 769395 w 1579418"/>
              <a:gd name="connsiteY58" fmla="*/ 189668 h 5067125"/>
              <a:gd name="connsiteX59" fmla="*/ 784184 w 1579418"/>
              <a:gd name="connsiteY59" fmla="*/ 131617 h 5067125"/>
              <a:gd name="connsiteX0" fmla="*/ 770796 w 1579418"/>
              <a:gd name="connsiteY0" fmla="*/ 126356 h 5067125"/>
              <a:gd name="connsiteX1" fmla="*/ 782782 w 1579418"/>
              <a:gd name="connsiteY1" fmla="*/ 55418 h 5067125"/>
              <a:gd name="connsiteX2" fmla="*/ 658091 w 1579418"/>
              <a:gd name="connsiteY2" fmla="*/ 0 h 5067125"/>
              <a:gd name="connsiteX3" fmla="*/ 644237 w 1579418"/>
              <a:gd name="connsiteY3" fmla="*/ 96982 h 5067125"/>
              <a:gd name="connsiteX4" fmla="*/ 304800 w 1579418"/>
              <a:gd name="connsiteY4" fmla="*/ 526473 h 5067125"/>
              <a:gd name="connsiteX5" fmla="*/ 145473 w 1579418"/>
              <a:gd name="connsiteY5" fmla="*/ 547255 h 5067125"/>
              <a:gd name="connsiteX6" fmla="*/ 62346 w 1579418"/>
              <a:gd name="connsiteY6" fmla="*/ 955964 h 5067125"/>
              <a:gd name="connsiteX7" fmla="*/ 159327 w 1579418"/>
              <a:gd name="connsiteY7" fmla="*/ 1094509 h 5067125"/>
              <a:gd name="connsiteX8" fmla="*/ 200891 w 1579418"/>
              <a:gd name="connsiteY8" fmla="*/ 1143000 h 5067125"/>
              <a:gd name="connsiteX9" fmla="*/ 228600 w 1579418"/>
              <a:gd name="connsiteY9" fmla="*/ 1219200 h 5067125"/>
              <a:gd name="connsiteX10" fmla="*/ 187037 w 1579418"/>
              <a:gd name="connsiteY10" fmla="*/ 1447800 h 5067125"/>
              <a:gd name="connsiteX11" fmla="*/ 277091 w 1579418"/>
              <a:gd name="connsiteY11" fmla="*/ 1724891 h 5067125"/>
              <a:gd name="connsiteX12" fmla="*/ 284018 w 1579418"/>
              <a:gd name="connsiteY12" fmla="*/ 2043546 h 5067125"/>
              <a:gd name="connsiteX13" fmla="*/ 277091 w 1579418"/>
              <a:gd name="connsiteY13" fmla="*/ 2147455 h 5067125"/>
              <a:gd name="connsiteX14" fmla="*/ 173182 w 1579418"/>
              <a:gd name="connsiteY14" fmla="*/ 2286000 h 5067125"/>
              <a:gd name="connsiteX15" fmla="*/ 145473 w 1579418"/>
              <a:gd name="connsiteY15" fmla="*/ 2369128 h 5067125"/>
              <a:gd name="connsiteX16" fmla="*/ 0 w 1579418"/>
              <a:gd name="connsiteY16" fmla="*/ 2438400 h 5067125"/>
              <a:gd name="connsiteX17" fmla="*/ 117764 w 1579418"/>
              <a:gd name="connsiteY17" fmla="*/ 2791691 h 5067125"/>
              <a:gd name="connsiteX18" fmla="*/ 55418 w 1579418"/>
              <a:gd name="connsiteY18" fmla="*/ 2916382 h 5067125"/>
              <a:gd name="connsiteX19" fmla="*/ 41564 w 1579418"/>
              <a:gd name="connsiteY19" fmla="*/ 2992582 h 5067125"/>
              <a:gd name="connsiteX20" fmla="*/ 103909 w 1579418"/>
              <a:gd name="connsiteY20" fmla="*/ 3138055 h 5067125"/>
              <a:gd name="connsiteX21" fmla="*/ 96982 w 1579418"/>
              <a:gd name="connsiteY21" fmla="*/ 3332018 h 5067125"/>
              <a:gd name="connsiteX22" fmla="*/ 152400 w 1579418"/>
              <a:gd name="connsiteY22" fmla="*/ 3435928 h 5067125"/>
              <a:gd name="connsiteX23" fmla="*/ 103909 w 1579418"/>
              <a:gd name="connsiteY23" fmla="*/ 3629891 h 5067125"/>
              <a:gd name="connsiteX24" fmla="*/ 180109 w 1579418"/>
              <a:gd name="connsiteY24" fmla="*/ 3768437 h 5067125"/>
              <a:gd name="connsiteX25" fmla="*/ 221673 w 1579418"/>
              <a:gd name="connsiteY25" fmla="*/ 3913909 h 5067125"/>
              <a:gd name="connsiteX26" fmla="*/ 221673 w 1579418"/>
              <a:gd name="connsiteY26" fmla="*/ 3997037 h 5067125"/>
              <a:gd name="connsiteX27" fmla="*/ 192345 w 1579418"/>
              <a:gd name="connsiteY27" fmla="*/ 4117522 h 5067125"/>
              <a:gd name="connsiteX28" fmla="*/ 218437 w 1579418"/>
              <a:gd name="connsiteY28" fmla="*/ 4377690 h 5067125"/>
              <a:gd name="connsiteX29" fmla="*/ 353199 w 1579418"/>
              <a:gd name="connsiteY29" fmla="*/ 4594651 h 5067125"/>
              <a:gd name="connsiteX30" fmla="*/ 391573 w 1579418"/>
              <a:gd name="connsiteY30" fmla="*/ 4906214 h 5067125"/>
              <a:gd name="connsiteX31" fmla="*/ 490718 w 1579418"/>
              <a:gd name="connsiteY31" fmla="*/ 4960495 h 5067125"/>
              <a:gd name="connsiteX32" fmla="*/ 508311 w 1579418"/>
              <a:gd name="connsiteY32" fmla="*/ 5067125 h 5067125"/>
              <a:gd name="connsiteX33" fmla="*/ 888811 w 1579418"/>
              <a:gd name="connsiteY33" fmla="*/ 5060808 h 5067125"/>
              <a:gd name="connsiteX34" fmla="*/ 1059486 w 1579418"/>
              <a:gd name="connsiteY34" fmla="*/ 4948388 h 5067125"/>
              <a:gd name="connsiteX35" fmla="*/ 1231141 w 1579418"/>
              <a:gd name="connsiteY35" fmla="*/ 4957326 h 5067125"/>
              <a:gd name="connsiteX36" fmla="*/ 1301689 w 1579418"/>
              <a:gd name="connsiteY36" fmla="*/ 4852097 h 5067125"/>
              <a:gd name="connsiteX37" fmla="*/ 1295058 w 1579418"/>
              <a:gd name="connsiteY37" fmla="*/ 4624190 h 5067125"/>
              <a:gd name="connsiteX38" fmla="*/ 1470154 w 1579418"/>
              <a:gd name="connsiteY38" fmla="*/ 4463623 h 5067125"/>
              <a:gd name="connsiteX39" fmla="*/ 1502285 w 1579418"/>
              <a:gd name="connsiteY39" fmla="*/ 4453098 h 5067125"/>
              <a:gd name="connsiteX40" fmla="*/ 1579418 w 1579418"/>
              <a:gd name="connsiteY40" fmla="*/ 4357255 h 5067125"/>
              <a:gd name="connsiteX41" fmla="*/ 1558637 w 1579418"/>
              <a:gd name="connsiteY41" fmla="*/ 4274128 h 5067125"/>
              <a:gd name="connsiteX42" fmla="*/ 1537855 w 1579418"/>
              <a:gd name="connsiteY42" fmla="*/ 4197928 h 5067125"/>
              <a:gd name="connsiteX43" fmla="*/ 1475509 w 1579418"/>
              <a:gd name="connsiteY43" fmla="*/ 4163291 h 5067125"/>
              <a:gd name="connsiteX44" fmla="*/ 1420091 w 1579418"/>
              <a:gd name="connsiteY44" fmla="*/ 4114800 h 5067125"/>
              <a:gd name="connsiteX45" fmla="*/ 1461655 w 1579418"/>
              <a:gd name="connsiteY45" fmla="*/ 3803073 h 5067125"/>
              <a:gd name="connsiteX46" fmla="*/ 1177637 w 1579418"/>
              <a:gd name="connsiteY46" fmla="*/ 3789218 h 5067125"/>
              <a:gd name="connsiteX47" fmla="*/ 1052946 w 1579418"/>
              <a:gd name="connsiteY47" fmla="*/ 3138055 h 5067125"/>
              <a:gd name="connsiteX48" fmla="*/ 1094509 w 1579418"/>
              <a:gd name="connsiteY48" fmla="*/ 2847109 h 5067125"/>
              <a:gd name="connsiteX49" fmla="*/ 1032164 w 1579418"/>
              <a:gd name="connsiteY49" fmla="*/ 2660073 h 5067125"/>
              <a:gd name="connsiteX50" fmla="*/ 1059873 w 1579418"/>
              <a:gd name="connsiteY50" fmla="*/ 2223655 h 5067125"/>
              <a:gd name="connsiteX51" fmla="*/ 1004455 w 1579418"/>
              <a:gd name="connsiteY51" fmla="*/ 2133600 h 5067125"/>
              <a:gd name="connsiteX52" fmla="*/ 1025237 w 1579418"/>
              <a:gd name="connsiteY52" fmla="*/ 1939637 h 5067125"/>
              <a:gd name="connsiteX53" fmla="*/ 935182 w 1579418"/>
              <a:gd name="connsiteY53" fmla="*/ 1752600 h 5067125"/>
              <a:gd name="connsiteX54" fmla="*/ 942109 w 1579418"/>
              <a:gd name="connsiteY54" fmla="*/ 1330037 h 5067125"/>
              <a:gd name="connsiteX55" fmla="*/ 838200 w 1579418"/>
              <a:gd name="connsiteY55" fmla="*/ 879764 h 5067125"/>
              <a:gd name="connsiteX56" fmla="*/ 861831 w 1579418"/>
              <a:gd name="connsiteY56" fmla="*/ 750604 h 5067125"/>
              <a:gd name="connsiteX57" fmla="*/ 779000 w 1579418"/>
              <a:gd name="connsiteY57" fmla="*/ 310325 h 5067125"/>
              <a:gd name="connsiteX58" fmla="*/ 769395 w 1579418"/>
              <a:gd name="connsiteY58" fmla="*/ 189668 h 5067125"/>
              <a:gd name="connsiteX59" fmla="*/ 770796 w 1579418"/>
              <a:gd name="connsiteY59" fmla="*/ 126356 h 50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79418" h="5067125">
                <a:moveTo>
                  <a:pt x="770796" y="126356"/>
                </a:moveTo>
                <a:cubicBezTo>
                  <a:pt x="770329" y="100956"/>
                  <a:pt x="783249" y="80818"/>
                  <a:pt x="782782" y="55418"/>
                </a:cubicBezTo>
                <a:lnTo>
                  <a:pt x="658091" y="0"/>
                </a:lnTo>
                <a:lnTo>
                  <a:pt x="644237" y="96982"/>
                </a:lnTo>
                <a:lnTo>
                  <a:pt x="304800" y="526473"/>
                </a:lnTo>
                <a:lnTo>
                  <a:pt x="145473" y="547255"/>
                </a:lnTo>
                <a:lnTo>
                  <a:pt x="62346" y="955964"/>
                </a:lnTo>
                <a:lnTo>
                  <a:pt x="159327" y="1094509"/>
                </a:lnTo>
                <a:lnTo>
                  <a:pt x="200891" y="1143000"/>
                </a:lnTo>
                <a:lnTo>
                  <a:pt x="228600" y="1219200"/>
                </a:lnTo>
                <a:lnTo>
                  <a:pt x="187037" y="1447800"/>
                </a:lnTo>
                <a:lnTo>
                  <a:pt x="277091" y="1724891"/>
                </a:lnTo>
                <a:lnTo>
                  <a:pt x="284018" y="2043546"/>
                </a:lnTo>
                <a:lnTo>
                  <a:pt x="277091" y="2147455"/>
                </a:lnTo>
                <a:lnTo>
                  <a:pt x="173182" y="2286000"/>
                </a:lnTo>
                <a:lnTo>
                  <a:pt x="145473" y="2369128"/>
                </a:lnTo>
                <a:lnTo>
                  <a:pt x="0" y="2438400"/>
                </a:lnTo>
                <a:lnTo>
                  <a:pt x="117764" y="2791691"/>
                </a:lnTo>
                <a:lnTo>
                  <a:pt x="55418" y="2916382"/>
                </a:lnTo>
                <a:lnTo>
                  <a:pt x="41564" y="2992582"/>
                </a:lnTo>
                <a:lnTo>
                  <a:pt x="103909" y="3138055"/>
                </a:lnTo>
                <a:lnTo>
                  <a:pt x="96982" y="3332018"/>
                </a:lnTo>
                <a:lnTo>
                  <a:pt x="152400" y="3435928"/>
                </a:lnTo>
                <a:lnTo>
                  <a:pt x="103909" y="3629891"/>
                </a:lnTo>
                <a:lnTo>
                  <a:pt x="180109" y="3768437"/>
                </a:lnTo>
                <a:lnTo>
                  <a:pt x="221673" y="3913909"/>
                </a:lnTo>
                <a:lnTo>
                  <a:pt x="221673" y="3997037"/>
                </a:lnTo>
                <a:lnTo>
                  <a:pt x="192345" y="4117522"/>
                </a:lnTo>
                <a:lnTo>
                  <a:pt x="218437" y="4377690"/>
                </a:lnTo>
                <a:lnTo>
                  <a:pt x="353199" y="4594651"/>
                </a:lnTo>
                <a:lnTo>
                  <a:pt x="391573" y="4906214"/>
                </a:lnTo>
                <a:lnTo>
                  <a:pt x="490718" y="4960495"/>
                </a:lnTo>
                <a:lnTo>
                  <a:pt x="508311" y="5067125"/>
                </a:lnTo>
                <a:lnTo>
                  <a:pt x="888811" y="5060808"/>
                </a:lnTo>
                <a:lnTo>
                  <a:pt x="1059486" y="4948388"/>
                </a:lnTo>
                <a:lnTo>
                  <a:pt x="1231141" y="4957326"/>
                </a:lnTo>
                <a:lnTo>
                  <a:pt x="1301689" y="4852097"/>
                </a:lnTo>
                <a:cubicBezTo>
                  <a:pt x="1301264" y="4760343"/>
                  <a:pt x="1295483" y="4715944"/>
                  <a:pt x="1295058" y="4624190"/>
                </a:cubicBezTo>
                <a:lnTo>
                  <a:pt x="1470154" y="4463623"/>
                </a:lnTo>
                <a:lnTo>
                  <a:pt x="1502285" y="4453098"/>
                </a:lnTo>
                <a:lnTo>
                  <a:pt x="1579418" y="4357255"/>
                </a:lnTo>
                <a:lnTo>
                  <a:pt x="1558637" y="4274128"/>
                </a:lnTo>
                <a:lnTo>
                  <a:pt x="1537855" y="4197928"/>
                </a:lnTo>
                <a:lnTo>
                  <a:pt x="1475509" y="4163291"/>
                </a:lnTo>
                <a:lnTo>
                  <a:pt x="1420091" y="4114800"/>
                </a:lnTo>
                <a:lnTo>
                  <a:pt x="1461655" y="3803073"/>
                </a:lnTo>
                <a:lnTo>
                  <a:pt x="1177637" y="3789218"/>
                </a:lnTo>
                <a:lnTo>
                  <a:pt x="1052946" y="3138055"/>
                </a:lnTo>
                <a:lnTo>
                  <a:pt x="1094509" y="2847109"/>
                </a:lnTo>
                <a:lnTo>
                  <a:pt x="1032164" y="2660073"/>
                </a:lnTo>
                <a:lnTo>
                  <a:pt x="1059873" y="2223655"/>
                </a:lnTo>
                <a:lnTo>
                  <a:pt x="1004455" y="2133600"/>
                </a:lnTo>
                <a:lnTo>
                  <a:pt x="1025237" y="1939637"/>
                </a:lnTo>
                <a:lnTo>
                  <a:pt x="935182" y="1752600"/>
                </a:lnTo>
                <a:lnTo>
                  <a:pt x="942109" y="1330037"/>
                </a:lnTo>
                <a:lnTo>
                  <a:pt x="838200" y="879764"/>
                </a:lnTo>
                <a:lnTo>
                  <a:pt x="861831" y="750604"/>
                </a:lnTo>
                <a:lnTo>
                  <a:pt x="779000" y="310325"/>
                </a:lnTo>
                <a:lnTo>
                  <a:pt x="769395" y="189668"/>
                </a:lnTo>
                <a:cubicBezTo>
                  <a:pt x="769862" y="171195"/>
                  <a:pt x="770329" y="144829"/>
                  <a:pt x="770796" y="126356"/>
                </a:cubicBezTo>
                <a:close/>
              </a:path>
            </a:pathLst>
          </a:custGeom>
          <a:solidFill>
            <a:srgbClr val="00800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フリーフォーム: 図形 16">
            <a:extLst>
              <a:ext uri="{FF2B5EF4-FFF2-40B4-BE49-F238E27FC236}">
                <a16:creationId xmlns:a16="http://schemas.microsoft.com/office/drawing/2014/main" id="{7CF1D459-E719-4402-9C39-28D930336B84}"/>
              </a:ext>
            </a:extLst>
          </p:cNvPr>
          <p:cNvSpPr/>
          <p:nvPr/>
        </p:nvSpPr>
        <p:spPr>
          <a:xfrm>
            <a:off x="3139484" y="1134904"/>
            <a:ext cx="1182810" cy="2534706"/>
          </a:xfrm>
          <a:custGeom>
            <a:avLst/>
            <a:gdLst>
              <a:gd name="connsiteX0" fmla="*/ 0 w 1310640"/>
              <a:gd name="connsiteY0" fmla="*/ 0 h 2324100"/>
              <a:gd name="connsiteX1" fmla="*/ 312420 w 1310640"/>
              <a:gd name="connsiteY1" fmla="*/ 0 h 2324100"/>
              <a:gd name="connsiteX2" fmla="*/ 495300 w 1310640"/>
              <a:gd name="connsiteY2" fmla="*/ 274320 h 2324100"/>
              <a:gd name="connsiteX3" fmla="*/ 510540 w 1310640"/>
              <a:gd name="connsiteY3" fmla="*/ 457200 h 2324100"/>
              <a:gd name="connsiteX4" fmla="*/ 586740 w 1310640"/>
              <a:gd name="connsiteY4" fmla="*/ 541020 h 2324100"/>
              <a:gd name="connsiteX5" fmla="*/ 640080 w 1310640"/>
              <a:gd name="connsiteY5" fmla="*/ 708660 h 2324100"/>
              <a:gd name="connsiteX6" fmla="*/ 731520 w 1310640"/>
              <a:gd name="connsiteY6" fmla="*/ 754380 h 2324100"/>
              <a:gd name="connsiteX7" fmla="*/ 967740 w 1310640"/>
              <a:gd name="connsiteY7" fmla="*/ 883920 h 2324100"/>
              <a:gd name="connsiteX8" fmla="*/ 1226820 w 1310640"/>
              <a:gd name="connsiteY8" fmla="*/ 1653540 h 2324100"/>
              <a:gd name="connsiteX9" fmla="*/ 1211580 w 1310640"/>
              <a:gd name="connsiteY9" fmla="*/ 1737360 h 2324100"/>
              <a:gd name="connsiteX10" fmla="*/ 1287780 w 1310640"/>
              <a:gd name="connsiteY10" fmla="*/ 1836420 h 2324100"/>
              <a:gd name="connsiteX11" fmla="*/ 1287780 w 1310640"/>
              <a:gd name="connsiteY11" fmla="*/ 1996440 h 2324100"/>
              <a:gd name="connsiteX12" fmla="*/ 1310640 w 1310640"/>
              <a:gd name="connsiteY12" fmla="*/ 2019300 h 2324100"/>
              <a:gd name="connsiteX13" fmla="*/ 1203960 w 1310640"/>
              <a:gd name="connsiteY13" fmla="*/ 2324100 h 2324100"/>
              <a:gd name="connsiteX14" fmla="*/ 1074420 w 1310640"/>
              <a:gd name="connsiteY14" fmla="*/ 2293620 h 2324100"/>
              <a:gd name="connsiteX15" fmla="*/ 975360 w 1310640"/>
              <a:gd name="connsiteY15" fmla="*/ 2293620 h 2324100"/>
              <a:gd name="connsiteX16" fmla="*/ 952500 w 1310640"/>
              <a:gd name="connsiteY16" fmla="*/ 2194560 h 2324100"/>
              <a:gd name="connsiteX17" fmla="*/ 853440 w 1310640"/>
              <a:gd name="connsiteY17" fmla="*/ 2186940 h 2324100"/>
              <a:gd name="connsiteX18" fmla="*/ 822960 w 1310640"/>
              <a:gd name="connsiteY18" fmla="*/ 1973580 h 2324100"/>
              <a:gd name="connsiteX19" fmla="*/ 708660 w 1310640"/>
              <a:gd name="connsiteY19" fmla="*/ 1844040 h 2324100"/>
              <a:gd name="connsiteX20" fmla="*/ 662940 w 1310640"/>
              <a:gd name="connsiteY20" fmla="*/ 1501140 h 2324100"/>
              <a:gd name="connsiteX21" fmla="*/ 518160 w 1310640"/>
              <a:gd name="connsiteY21" fmla="*/ 1348740 h 2324100"/>
              <a:gd name="connsiteX22" fmla="*/ 327660 w 1310640"/>
              <a:gd name="connsiteY22" fmla="*/ 861060 h 2324100"/>
              <a:gd name="connsiteX23" fmla="*/ 304800 w 1310640"/>
              <a:gd name="connsiteY23" fmla="*/ 746760 h 2324100"/>
              <a:gd name="connsiteX24" fmla="*/ 243840 w 1310640"/>
              <a:gd name="connsiteY24" fmla="*/ 701040 h 2324100"/>
              <a:gd name="connsiteX25" fmla="*/ 213360 w 1310640"/>
              <a:gd name="connsiteY25" fmla="*/ 640080 h 2324100"/>
              <a:gd name="connsiteX26" fmla="*/ 106680 w 1310640"/>
              <a:gd name="connsiteY26" fmla="*/ 464820 h 2324100"/>
              <a:gd name="connsiteX27" fmla="*/ 30480 w 1310640"/>
              <a:gd name="connsiteY27" fmla="*/ 365760 h 2324100"/>
              <a:gd name="connsiteX28" fmla="*/ 0 w 1310640"/>
              <a:gd name="connsiteY28" fmla="*/ 0 h 2324100"/>
              <a:gd name="connsiteX0" fmla="*/ 0 w 1295400"/>
              <a:gd name="connsiteY0" fmla="*/ 0 h 2324100"/>
              <a:gd name="connsiteX1" fmla="*/ 312420 w 1295400"/>
              <a:gd name="connsiteY1" fmla="*/ 0 h 2324100"/>
              <a:gd name="connsiteX2" fmla="*/ 495300 w 1295400"/>
              <a:gd name="connsiteY2" fmla="*/ 274320 h 2324100"/>
              <a:gd name="connsiteX3" fmla="*/ 510540 w 1295400"/>
              <a:gd name="connsiteY3" fmla="*/ 457200 h 2324100"/>
              <a:gd name="connsiteX4" fmla="*/ 586740 w 1295400"/>
              <a:gd name="connsiteY4" fmla="*/ 541020 h 2324100"/>
              <a:gd name="connsiteX5" fmla="*/ 640080 w 1295400"/>
              <a:gd name="connsiteY5" fmla="*/ 708660 h 2324100"/>
              <a:gd name="connsiteX6" fmla="*/ 731520 w 1295400"/>
              <a:gd name="connsiteY6" fmla="*/ 754380 h 2324100"/>
              <a:gd name="connsiteX7" fmla="*/ 967740 w 1295400"/>
              <a:gd name="connsiteY7" fmla="*/ 883920 h 2324100"/>
              <a:gd name="connsiteX8" fmla="*/ 1226820 w 1295400"/>
              <a:gd name="connsiteY8" fmla="*/ 1653540 h 2324100"/>
              <a:gd name="connsiteX9" fmla="*/ 1211580 w 1295400"/>
              <a:gd name="connsiteY9" fmla="*/ 1737360 h 2324100"/>
              <a:gd name="connsiteX10" fmla="*/ 1287780 w 1295400"/>
              <a:gd name="connsiteY10" fmla="*/ 1836420 h 2324100"/>
              <a:gd name="connsiteX11" fmla="*/ 1287780 w 1295400"/>
              <a:gd name="connsiteY11" fmla="*/ 1996440 h 2324100"/>
              <a:gd name="connsiteX12" fmla="*/ 1295400 w 1295400"/>
              <a:gd name="connsiteY12" fmla="*/ 2004060 h 2324100"/>
              <a:gd name="connsiteX13" fmla="*/ 1203960 w 1295400"/>
              <a:gd name="connsiteY13" fmla="*/ 2324100 h 2324100"/>
              <a:gd name="connsiteX14" fmla="*/ 1074420 w 1295400"/>
              <a:gd name="connsiteY14" fmla="*/ 2293620 h 2324100"/>
              <a:gd name="connsiteX15" fmla="*/ 975360 w 1295400"/>
              <a:gd name="connsiteY15" fmla="*/ 2293620 h 2324100"/>
              <a:gd name="connsiteX16" fmla="*/ 952500 w 1295400"/>
              <a:gd name="connsiteY16" fmla="*/ 2194560 h 2324100"/>
              <a:gd name="connsiteX17" fmla="*/ 853440 w 1295400"/>
              <a:gd name="connsiteY17" fmla="*/ 2186940 h 2324100"/>
              <a:gd name="connsiteX18" fmla="*/ 822960 w 1295400"/>
              <a:gd name="connsiteY18" fmla="*/ 1973580 h 2324100"/>
              <a:gd name="connsiteX19" fmla="*/ 708660 w 1295400"/>
              <a:gd name="connsiteY19" fmla="*/ 1844040 h 2324100"/>
              <a:gd name="connsiteX20" fmla="*/ 662940 w 1295400"/>
              <a:gd name="connsiteY20" fmla="*/ 1501140 h 2324100"/>
              <a:gd name="connsiteX21" fmla="*/ 518160 w 1295400"/>
              <a:gd name="connsiteY21" fmla="*/ 1348740 h 2324100"/>
              <a:gd name="connsiteX22" fmla="*/ 327660 w 1295400"/>
              <a:gd name="connsiteY22" fmla="*/ 861060 h 2324100"/>
              <a:gd name="connsiteX23" fmla="*/ 304800 w 1295400"/>
              <a:gd name="connsiteY23" fmla="*/ 746760 h 2324100"/>
              <a:gd name="connsiteX24" fmla="*/ 243840 w 1295400"/>
              <a:gd name="connsiteY24" fmla="*/ 701040 h 2324100"/>
              <a:gd name="connsiteX25" fmla="*/ 213360 w 1295400"/>
              <a:gd name="connsiteY25" fmla="*/ 640080 h 2324100"/>
              <a:gd name="connsiteX26" fmla="*/ 106680 w 1295400"/>
              <a:gd name="connsiteY26" fmla="*/ 464820 h 2324100"/>
              <a:gd name="connsiteX27" fmla="*/ 30480 w 1295400"/>
              <a:gd name="connsiteY27" fmla="*/ 365760 h 2324100"/>
              <a:gd name="connsiteX28" fmla="*/ 0 w 1295400"/>
              <a:gd name="connsiteY28" fmla="*/ 0 h 2324100"/>
              <a:gd name="connsiteX0" fmla="*/ 0 w 1295400"/>
              <a:gd name="connsiteY0" fmla="*/ 0 h 2308860"/>
              <a:gd name="connsiteX1" fmla="*/ 312420 w 1295400"/>
              <a:gd name="connsiteY1" fmla="*/ 0 h 2308860"/>
              <a:gd name="connsiteX2" fmla="*/ 495300 w 1295400"/>
              <a:gd name="connsiteY2" fmla="*/ 274320 h 2308860"/>
              <a:gd name="connsiteX3" fmla="*/ 510540 w 1295400"/>
              <a:gd name="connsiteY3" fmla="*/ 457200 h 2308860"/>
              <a:gd name="connsiteX4" fmla="*/ 586740 w 1295400"/>
              <a:gd name="connsiteY4" fmla="*/ 541020 h 2308860"/>
              <a:gd name="connsiteX5" fmla="*/ 640080 w 1295400"/>
              <a:gd name="connsiteY5" fmla="*/ 708660 h 2308860"/>
              <a:gd name="connsiteX6" fmla="*/ 731520 w 1295400"/>
              <a:gd name="connsiteY6" fmla="*/ 754380 h 2308860"/>
              <a:gd name="connsiteX7" fmla="*/ 967740 w 1295400"/>
              <a:gd name="connsiteY7" fmla="*/ 883920 h 2308860"/>
              <a:gd name="connsiteX8" fmla="*/ 1226820 w 1295400"/>
              <a:gd name="connsiteY8" fmla="*/ 1653540 h 2308860"/>
              <a:gd name="connsiteX9" fmla="*/ 1211580 w 1295400"/>
              <a:gd name="connsiteY9" fmla="*/ 1737360 h 2308860"/>
              <a:gd name="connsiteX10" fmla="*/ 1287780 w 1295400"/>
              <a:gd name="connsiteY10" fmla="*/ 1836420 h 2308860"/>
              <a:gd name="connsiteX11" fmla="*/ 1287780 w 1295400"/>
              <a:gd name="connsiteY11" fmla="*/ 1996440 h 2308860"/>
              <a:gd name="connsiteX12" fmla="*/ 1295400 w 1295400"/>
              <a:gd name="connsiteY12" fmla="*/ 2004060 h 2308860"/>
              <a:gd name="connsiteX13" fmla="*/ 1188720 w 1295400"/>
              <a:gd name="connsiteY13" fmla="*/ 2308860 h 2308860"/>
              <a:gd name="connsiteX14" fmla="*/ 1074420 w 1295400"/>
              <a:gd name="connsiteY14" fmla="*/ 2293620 h 2308860"/>
              <a:gd name="connsiteX15" fmla="*/ 975360 w 1295400"/>
              <a:gd name="connsiteY15" fmla="*/ 2293620 h 2308860"/>
              <a:gd name="connsiteX16" fmla="*/ 952500 w 1295400"/>
              <a:gd name="connsiteY16" fmla="*/ 2194560 h 2308860"/>
              <a:gd name="connsiteX17" fmla="*/ 853440 w 1295400"/>
              <a:gd name="connsiteY17" fmla="*/ 2186940 h 2308860"/>
              <a:gd name="connsiteX18" fmla="*/ 822960 w 1295400"/>
              <a:gd name="connsiteY18" fmla="*/ 1973580 h 2308860"/>
              <a:gd name="connsiteX19" fmla="*/ 708660 w 1295400"/>
              <a:gd name="connsiteY19" fmla="*/ 1844040 h 2308860"/>
              <a:gd name="connsiteX20" fmla="*/ 662940 w 1295400"/>
              <a:gd name="connsiteY20" fmla="*/ 1501140 h 2308860"/>
              <a:gd name="connsiteX21" fmla="*/ 518160 w 1295400"/>
              <a:gd name="connsiteY21" fmla="*/ 1348740 h 2308860"/>
              <a:gd name="connsiteX22" fmla="*/ 327660 w 1295400"/>
              <a:gd name="connsiteY22" fmla="*/ 861060 h 2308860"/>
              <a:gd name="connsiteX23" fmla="*/ 304800 w 1295400"/>
              <a:gd name="connsiteY23" fmla="*/ 746760 h 2308860"/>
              <a:gd name="connsiteX24" fmla="*/ 243840 w 1295400"/>
              <a:gd name="connsiteY24" fmla="*/ 701040 h 2308860"/>
              <a:gd name="connsiteX25" fmla="*/ 213360 w 1295400"/>
              <a:gd name="connsiteY25" fmla="*/ 640080 h 2308860"/>
              <a:gd name="connsiteX26" fmla="*/ 106680 w 1295400"/>
              <a:gd name="connsiteY26" fmla="*/ 464820 h 2308860"/>
              <a:gd name="connsiteX27" fmla="*/ 30480 w 1295400"/>
              <a:gd name="connsiteY27" fmla="*/ 365760 h 2308860"/>
              <a:gd name="connsiteX28" fmla="*/ 0 w 1295400"/>
              <a:gd name="connsiteY28" fmla="*/ 0 h 2308860"/>
              <a:gd name="connsiteX0" fmla="*/ 0 w 1295400"/>
              <a:gd name="connsiteY0" fmla="*/ 0 h 2308860"/>
              <a:gd name="connsiteX1" fmla="*/ 312420 w 1295400"/>
              <a:gd name="connsiteY1" fmla="*/ 0 h 2308860"/>
              <a:gd name="connsiteX2" fmla="*/ 495300 w 1295400"/>
              <a:gd name="connsiteY2" fmla="*/ 274320 h 2308860"/>
              <a:gd name="connsiteX3" fmla="*/ 510540 w 1295400"/>
              <a:gd name="connsiteY3" fmla="*/ 457200 h 2308860"/>
              <a:gd name="connsiteX4" fmla="*/ 586740 w 1295400"/>
              <a:gd name="connsiteY4" fmla="*/ 541020 h 2308860"/>
              <a:gd name="connsiteX5" fmla="*/ 640080 w 1295400"/>
              <a:gd name="connsiteY5" fmla="*/ 708660 h 2308860"/>
              <a:gd name="connsiteX6" fmla="*/ 731520 w 1295400"/>
              <a:gd name="connsiteY6" fmla="*/ 754380 h 2308860"/>
              <a:gd name="connsiteX7" fmla="*/ 967740 w 1295400"/>
              <a:gd name="connsiteY7" fmla="*/ 883920 h 2308860"/>
              <a:gd name="connsiteX8" fmla="*/ 1226820 w 1295400"/>
              <a:gd name="connsiteY8" fmla="*/ 1653540 h 2308860"/>
              <a:gd name="connsiteX9" fmla="*/ 1211580 w 1295400"/>
              <a:gd name="connsiteY9" fmla="*/ 1737360 h 2308860"/>
              <a:gd name="connsiteX10" fmla="*/ 1287780 w 1295400"/>
              <a:gd name="connsiteY10" fmla="*/ 1836420 h 2308860"/>
              <a:gd name="connsiteX11" fmla="*/ 1287780 w 1295400"/>
              <a:gd name="connsiteY11" fmla="*/ 1996440 h 2308860"/>
              <a:gd name="connsiteX12" fmla="*/ 1295400 w 1295400"/>
              <a:gd name="connsiteY12" fmla="*/ 2004060 h 2308860"/>
              <a:gd name="connsiteX13" fmla="*/ 1188720 w 1295400"/>
              <a:gd name="connsiteY13" fmla="*/ 2308860 h 2308860"/>
              <a:gd name="connsiteX14" fmla="*/ 1074420 w 1295400"/>
              <a:gd name="connsiteY14" fmla="*/ 2293620 h 2308860"/>
              <a:gd name="connsiteX15" fmla="*/ 975360 w 1295400"/>
              <a:gd name="connsiteY15" fmla="*/ 2293620 h 2308860"/>
              <a:gd name="connsiteX16" fmla="*/ 952500 w 1295400"/>
              <a:gd name="connsiteY16" fmla="*/ 2194560 h 2308860"/>
              <a:gd name="connsiteX17" fmla="*/ 853440 w 1295400"/>
              <a:gd name="connsiteY17" fmla="*/ 2186940 h 2308860"/>
              <a:gd name="connsiteX18" fmla="*/ 822960 w 1295400"/>
              <a:gd name="connsiteY18" fmla="*/ 1973580 h 2308860"/>
              <a:gd name="connsiteX19" fmla="*/ 708660 w 1295400"/>
              <a:gd name="connsiteY19" fmla="*/ 1844040 h 2308860"/>
              <a:gd name="connsiteX20" fmla="*/ 662940 w 1295400"/>
              <a:gd name="connsiteY20" fmla="*/ 1501140 h 2308860"/>
              <a:gd name="connsiteX21" fmla="*/ 518160 w 1295400"/>
              <a:gd name="connsiteY21" fmla="*/ 1348740 h 2308860"/>
              <a:gd name="connsiteX22" fmla="*/ 327660 w 1295400"/>
              <a:gd name="connsiteY22" fmla="*/ 861060 h 2308860"/>
              <a:gd name="connsiteX23" fmla="*/ 304800 w 1295400"/>
              <a:gd name="connsiteY23" fmla="*/ 746760 h 2308860"/>
              <a:gd name="connsiteX24" fmla="*/ 243840 w 1295400"/>
              <a:gd name="connsiteY24" fmla="*/ 701040 h 2308860"/>
              <a:gd name="connsiteX25" fmla="*/ 213360 w 1295400"/>
              <a:gd name="connsiteY25" fmla="*/ 640080 h 2308860"/>
              <a:gd name="connsiteX26" fmla="*/ 106680 w 1295400"/>
              <a:gd name="connsiteY26" fmla="*/ 464820 h 2308860"/>
              <a:gd name="connsiteX27" fmla="*/ 30480 w 1295400"/>
              <a:gd name="connsiteY27" fmla="*/ 365760 h 2308860"/>
              <a:gd name="connsiteX28" fmla="*/ 0 w 1295400"/>
              <a:gd name="connsiteY28" fmla="*/ 0 h 2308860"/>
              <a:gd name="connsiteX0" fmla="*/ 0 w 1295400"/>
              <a:gd name="connsiteY0" fmla="*/ 0 h 2308860"/>
              <a:gd name="connsiteX1" fmla="*/ 312420 w 1295400"/>
              <a:gd name="connsiteY1" fmla="*/ 0 h 2308860"/>
              <a:gd name="connsiteX2" fmla="*/ 495300 w 1295400"/>
              <a:gd name="connsiteY2" fmla="*/ 274320 h 2308860"/>
              <a:gd name="connsiteX3" fmla="*/ 510540 w 1295400"/>
              <a:gd name="connsiteY3" fmla="*/ 457200 h 2308860"/>
              <a:gd name="connsiteX4" fmla="*/ 586740 w 1295400"/>
              <a:gd name="connsiteY4" fmla="*/ 541020 h 2308860"/>
              <a:gd name="connsiteX5" fmla="*/ 640080 w 1295400"/>
              <a:gd name="connsiteY5" fmla="*/ 708660 h 2308860"/>
              <a:gd name="connsiteX6" fmla="*/ 731520 w 1295400"/>
              <a:gd name="connsiteY6" fmla="*/ 754380 h 2308860"/>
              <a:gd name="connsiteX7" fmla="*/ 967740 w 1295400"/>
              <a:gd name="connsiteY7" fmla="*/ 883920 h 2308860"/>
              <a:gd name="connsiteX8" fmla="*/ 1226820 w 1295400"/>
              <a:gd name="connsiteY8" fmla="*/ 1653540 h 2308860"/>
              <a:gd name="connsiteX9" fmla="*/ 1211580 w 1295400"/>
              <a:gd name="connsiteY9" fmla="*/ 1737360 h 2308860"/>
              <a:gd name="connsiteX10" fmla="*/ 1287780 w 1295400"/>
              <a:gd name="connsiteY10" fmla="*/ 1836420 h 2308860"/>
              <a:gd name="connsiteX11" fmla="*/ 1287780 w 1295400"/>
              <a:gd name="connsiteY11" fmla="*/ 1996440 h 2308860"/>
              <a:gd name="connsiteX12" fmla="*/ 1295400 w 1295400"/>
              <a:gd name="connsiteY12" fmla="*/ 2004060 h 2308860"/>
              <a:gd name="connsiteX13" fmla="*/ 1188720 w 1295400"/>
              <a:gd name="connsiteY13" fmla="*/ 2308860 h 2308860"/>
              <a:gd name="connsiteX14" fmla="*/ 1074420 w 1295400"/>
              <a:gd name="connsiteY14" fmla="*/ 2293620 h 2308860"/>
              <a:gd name="connsiteX15" fmla="*/ 990600 w 1295400"/>
              <a:gd name="connsiteY15" fmla="*/ 2278380 h 2308860"/>
              <a:gd name="connsiteX16" fmla="*/ 952500 w 1295400"/>
              <a:gd name="connsiteY16" fmla="*/ 2194560 h 2308860"/>
              <a:gd name="connsiteX17" fmla="*/ 853440 w 1295400"/>
              <a:gd name="connsiteY17" fmla="*/ 2186940 h 2308860"/>
              <a:gd name="connsiteX18" fmla="*/ 822960 w 1295400"/>
              <a:gd name="connsiteY18" fmla="*/ 1973580 h 2308860"/>
              <a:gd name="connsiteX19" fmla="*/ 708660 w 1295400"/>
              <a:gd name="connsiteY19" fmla="*/ 1844040 h 2308860"/>
              <a:gd name="connsiteX20" fmla="*/ 662940 w 1295400"/>
              <a:gd name="connsiteY20" fmla="*/ 1501140 h 2308860"/>
              <a:gd name="connsiteX21" fmla="*/ 518160 w 1295400"/>
              <a:gd name="connsiteY21" fmla="*/ 1348740 h 2308860"/>
              <a:gd name="connsiteX22" fmla="*/ 327660 w 1295400"/>
              <a:gd name="connsiteY22" fmla="*/ 861060 h 2308860"/>
              <a:gd name="connsiteX23" fmla="*/ 304800 w 1295400"/>
              <a:gd name="connsiteY23" fmla="*/ 746760 h 2308860"/>
              <a:gd name="connsiteX24" fmla="*/ 243840 w 1295400"/>
              <a:gd name="connsiteY24" fmla="*/ 701040 h 2308860"/>
              <a:gd name="connsiteX25" fmla="*/ 213360 w 1295400"/>
              <a:gd name="connsiteY25" fmla="*/ 640080 h 2308860"/>
              <a:gd name="connsiteX26" fmla="*/ 106680 w 1295400"/>
              <a:gd name="connsiteY26" fmla="*/ 464820 h 2308860"/>
              <a:gd name="connsiteX27" fmla="*/ 30480 w 1295400"/>
              <a:gd name="connsiteY27" fmla="*/ 365760 h 2308860"/>
              <a:gd name="connsiteX28" fmla="*/ 0 w 1295400"/>
              <a:gd name="connsiteY28" fmla="*/ 0 h 2308860"/>
              <a:gd name="connsiteX0" fmla="*/ 0 w 1348557"/>
              <a:gd name="connsiteY0" fmla="*/ 0 h 2308860"/>
              <a:gd name="connsiteX1" fmla="*/ 365577 w 1348557"/>
              <a:gd name="connsiteY1" fmla="*/ 0 h 2308860"/>
              <a:gd name="connsiteX2" fmla="*/ 548457 w 1348557"/>
              <a:gd name="connsiteY2" fmla="*/ 274320 h 2308860"/>
              <a:gd name="connsiteX3" fmla="*/ 563697 w 1348557"/>
              <a:gd name="connsiteY3" fmla="*/ 457200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30139 w 1348557"/>
              <a:gd name="connsiteY1" fmla="*/ 7054 h 2308860"/>
              <a:gd name="connsiteX2" fmla="*/ 548457 w 1348557"/>
              <a:gd name="connsiteY2" fmla="*/ 274320 h 2308860"/>
              <a:gd name="connsiteX3" fmla="*/ 563697 w 1348557"/>
              <a:gd name="connsiteY3" fmla="*/ 457200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30139 w 1348557"/>
              <a:gd name="connsiteY1" fmla="*/ 7054 h 2308860"/>
              <a:gd name="connsiteX2" fmla="*/ 459862 w 1348557"/>
              <a:gd name="connsiteY2" fmla="*/ 277847 h 2308860"/>
              <a:gd name="connsiteX3" fmla="*/ 563697 w 1348557"/>
              <a:gd name="connsiteY3" fmla="*/ 457200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59862 w 1348557"/>
              <a:gd name="connsiteY2" fmla="*/ 277847 h 2308860"/>
              <a:gd name="connsiteX3" fmla="*/ 563697 w 1348557"/>
              <a:gd name="connsiteY3" fmla="*/ 457200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59862 w 1348557"/>
              <a:gd name="connsiteY2" fmla="*/ 277847 h 2308860"/>
              <a:gd name="connsiteX3" fmla="*/ 524715 w 1348557"/>
              <a:gd name="connsiteY3" fmla="*/ 397244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0248 w 1348557"/>
              <a:gd name="connsiteY2" fmla="*/ 207310 h 2308860"/>
              <a:gd name="connsiteX3" fmla="*/ 524715 w 1348557"/>
              <a:gd name="connsiteY3" fmla="*/ 397244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31511 w 1348557"/>
              <a:gd name="connsiteY2" fmla="*/ 207310 h 2308860"/>
              <a:gd name="connsiteX3" fmla="*/ 524715 w 1348557"/>
              <a:gd name="connsiteY3" fmla="*/ 397244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31511 w 1348557"/>
              <a:gd name="connsiteY2" fmla="*/ 207310 h 2308860"/>
              <a:gd name="connsiteX3" fmla="*/ 485733 w 1348557"/>
              <a:gd name="connsiteY3" fmla="*/ 319653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639897 w 1348557"/>
              <a:gd name="connsiteY4" fmla="*/ 54102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512320 w 1348557"/>
              <a:gd name="connsiteY4" fmla="*/ 47401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512320 w 1348557"/>
              <a:gd name="connsiteY4" fmla="*/ 474010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93237 w 1348557"/>
              <a:gd name="connsiteY5" fmla="*/ 708660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40079 w 1348557"/>
              <a:gd name="connsiteY5" fmla="*/ 768616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61342 w 1348557"/>
              <a:gd name="connsiteY5" fmla="*/ 754509 h 2308860"/>
              <a:gd name="connsiteX6" fmla="*/ 784677 w 1348557"/>
              <a:gd name="connsiteY6" fmla="*/ 754380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61342 w 1348557"/>
              <a:gd name="connsiteY5" fmla="*/ 754509 h 2308860"/>
              <a:gd name="connsiteX6" fmla="*/ 749239 w 1348557"/>
              <a:gd name="connsiteY6" fmla="*/ 842551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1020897 w 1348557"/>
              <a:gd name="connsiteY7" fmla="*/ 883920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279977 w 1348557"/>
              <a:gd name="connsiteY8" fmla="*/ 1653540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85067 w 1348557"/>
              <a:gd name="connsiteY8" fmla="*/ 1124512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85067 w 1348557"/>
              <a:gd name="connsiteY8" fmla="*/ 1124512 h 2308860"/>
              <a:gd name="connsiteX9" fmla="*/ 1264737 w 1348557"/>
              <a:gd name="connsiteY9" fmla="*/ 1737360 h 2308860"/>
              <a:gd name="connsiteX10" fmla="*/ 1340937 w 1348557"/>
              <a:gd name="connsiteY10" fmla="*/ 1836420 h 2308860"/>
              <a:gd name="connsiteX11" fmla="*/ 1340937 w 1348557"/>
              <a:gd name="connsiteY11" fmla="*/ 1996440 h 2308860"/>
              <a:gd name="connsiteX12" fmla="*/ 1348557 w 1348557"/>
              <a:gd name="connsiteY12" fmla="*/ 2004060 h 2308860"/>
              <a:gd name="connsiteX13" fmla="*/ 1241877 w 1348557"/>
              <a:gd name="connsiteY13" fmla="*/ 2308860 h 2308860"/>
              <a:gd name="connsiteX14" fmla="*/ 1127577 w 1348557"/>
              <a:gd name="connsiteY14" fmla="*/ 2293620 h 2308860"/>
              <a:gd name="connsiteX15" fmla="*/ 1043757 w 1348557"/>
              <a:gd name="connsiteY15" fmla="*/ 2278380 h 2308860"/>
              <a:gd name="connsiteX16" fmla="*/ 1005657 w 1348557"/>
              <a:gd name="connsiteY16" fmla="*/ 2194560 h 2308860"/>
              <a:gd name="connsiteX17" fmla="*/ 906597 w 1348557"/>
              <a:gd name="connsiteY17" fmla="*/ 2186940 h 2308860"/>
              <a:gd name="connsiteX18" fmla="*/ 876117 w 1348557"/>
              <a:gd name="connsiteY18" fmla="*/ 1973580 h 2308860"/>
              <a:gd name="connsiteX19" fmla="*/ 761817 w 1348557"/>
              <a:gd name="connsiteY19" fmla="*/ 1844040 h 2308860"/>
              <a:gd name="connsiteX20" fmla="*/ 716097 w 1348557"/>
              <a:gd name="connsiteY20" fmla="*/ 1501140 h 2308860"/>
              <a:gd name="connsiteX21" fmla="*/ 571317 w 1348557"/>
              <a:gd name="connsiteY21" fmla="*/ 1348740 h 2308860"/>
              <a:gd name="connsiteX22" fmla="*/ 380817 w 1348557"/>
              <a:gd name="connsiteY22" fmla="*/ 861060 h 2308860"/>
              <a:gd name="connsiteX23" fmla="*/ 357957 w 1348557"/>
              <a:gd name="connsiteY23" fmla="*/ 746760 h 2308860"/>
              <a:gd name="connsiteX24" fmla="*/ 296997 w 1348557"/>
              <a:gd name="connsiteY24" fmla="*/ 701040 h 2308860"/>
              <a:gd name="connsiteX25" fmla="*/ 266517 w 1348557"/>
              <a:gd name="connsiteY25" fmla="*/ 640080 h 2308860"/>
              <a:gd name="connsiteX26" fmla="*/ 159837 w 1348557"/>
              <a:gd name="connsiteY26" fmla="*/ 464820 h 2308860"/>
              <a:gd name="connsiteX27" fmla="*/ 83637 w 1348557"/>
              <a:gd name="connsiteY27" fmla="*/ 365760 h 2308860"/>
              <a:gd name="connsiteX28" fmla="*/ 0 w 1348557"/>
              <a:gd name="connsiteY28"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85067 w 1348557"/>
              <a:gd name="connsiteY8" fmla="*/ 1124512 h 2308860"/>
              <a:gd name="connsiteX9" fmla="*/ 1134678 w 1348557"/>
              <a:gd name="connsiteY9" fmla="*/ 1296360 h 2308860"/>
              <a:gd name="connsiteX10" fmla="*/ 1264737 w 1348557"/>
              <a:gd name="connsiteY10" fmla="*/ 1737360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85067 w 1348557"/>
              <a:gd name="connsiteY8" fmla="*/ 1124512 h 2308860"/>
              <a:gd name="connsiteX9" fmla="*/ 1113415 w 1348557"/>
              <a:gd name="connsiteY9" fmla="*/ 1391585 h 2308860"/>
              <a:gd name="connsiteX10" fmla="*/ 1264737 w 1348557"/>
              <a:gd name="connsiteY10" fmla="*/ 1737360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88611 w 1348557"/>
              <a:gd name="connsiteY8" fmla="*/ 1177415 h 2308860"/>
              <a:gd name="connsiteX9" fmla="*/ 1113415 w 1348557"/>
              <a:gd name="connsiteY9" fmla="*/ 1391585 h 2308860"/>
              <a:gd name="connsiteX10" fmla="*/ 1264737 w 1348557"/>
              <a:gd name="connsiteY10" fmla="*/ 1737360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264737 w 1348557"/>
              <a:gd name="connsiteY10" fmla="*/ 1737360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264737 w 1348557"/>
              <a:gd name="connsiteY10" fmla="*/ 1737360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264737 w 1348557"/>
              <a:gd name="connsiteY10" fmla="*/ 1737360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30072 w 1348557"/>
              <a:gd name="connsiteY10" fmla="*/ 1656242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340937 w 1348557"/>
              <a:gd name="connsiteY11" fmla="*/ 1836420 h 2308860"/>
              <a:gd name="connsiteX12" fmla="*/ 1340937 w 1348557"/>
              <a:gd name="connsiteY12" fmla="*/ 1996440 h 2308860"/>
              <a:gd name="connsiteX13" fmla="*/ 1348557 w 1348557"/>
              <a:gd name="connsiteY13" fmla="*/ 2004060 h 2308860"/>
              <a:gd name="connsiteX14" fmla="*/ 1241877 w 1348557"/>
              <a:gd name="connsiteY14" fmla="*/ 2308860 h 2308860"/>
              <a:gd name="connsiteX15" fmla="*/ 1127577 w 1348557"/>
              <a:gd name="connsiteY15" fmla="*/ 2293620 h 2308860"/>
              <a:gd name="connsiteX16" fmla="*/ 1043757 w 1348557"/>
              <a:gd name="connsiteY16" fmla="*/ 2278380 h 2308860"/>
              <a:gd name="connsiteX17" fmla="*/ 1005657 w 1348557"/>
              <a:gd name="connsiteY17" fmla="*/ 2194560 h 2308860"/>
              <a:gd name="connsiteX18" fmla="*/ 906597 w 1348557"/>
              <a:gd name="connsiteY18" fmla="*/ 2186940 h 2308860"/>
              <a:gd name="connsiteX19" fmla="*/ 876117 w 1348557"/>
              <a:gd name="connsiteY19" fmla="*/ 1973580 h 2308860"/>
              <a:gd name="connsiteX20" fmla="*/ 761817 w 1348557"/>
              <a:gd name="connsiteY20" fmla="*/ 1844040 h 2308860"/>
              <a:gd name="connsiteX21" fmla="*/ 716097 w 1348557"/>
              <a:gd name="connsiteY21" fmla="*/ 1501140 h 2308860"/>
              <a:gd name="connsiteX22" fmla="*/ 571317 w 1348557"/>
              <a:gd name="connsiteY22" fmla="*/ 1348740 h 2308860"/>
              <a:gd name="connsiteX23" fmla="*/ 380817 w 1348557"/>
              <a:gd name="connsiteY23" fmla="*/ 861060 h 2308860"/>
              <a:gd name="connsiteX24" fmla="*/ 357957 w 1348557"/>
              <a:gd name="connsiteY24" fmla="*/ 746760 h 2308860"/>
              <a:gd name="connsiteX25" fmla="*/ 296997 w 1348557"/>
              <a:gd name="connsiteY25" fmla="*/ 701040 h 2308860"/>
              <a:gd name="connsiteX26" fmla="*/ 266517 w 1348557"/>
              <a:gd name="connsiteY26" fmla="*/ 640080 h 2308860"/>
              <a:gd name="connsiteX27" fmla="*/ 159837 w 1348557"/>
              <a:gd name="connsiteY27" fmla="*/ 464820 h 2308860"/>
              <a:gd name="connsiteX28" fmla="*/ 83637 w 1348557"/>
              <a:gd name="connsiteY28" fmla="*/ 365760 h 2308860"/>
              <a:gd name="connsiteX29" fmla="*/ 0 w 1348557"/>
              <a:gd name="connsiteY29"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226817 w 1348557"/>
              <a:gd name="connsiteY11" fmla="*/ 1663153 h 2308860"/>
              <a:gd name="connsiteX12" fmla="*/ 1340937 w 1348557"/>
              <a:gd name="connsiteY12" fmla="*/ 1836420 h 2308860"/>
              <a:gd name="connsiteX13" fmla="*/ 1340937 w 1348557"/>
              <a:gd name="connsiteY13" fmla="*/ 1996440 h 2308860"/>
              <a:gd name="connsiteX14" fmla="*/ 1348557 w 1348557"/>
              <a:gd name="connsiteY14" fmla="*/ 2004060 h 2308860"/>
              <a:gd name="connsiteX15" fmla="*/ 1241877 w 1348557"/>
              <a:gd name="connsiteY15" fmla="*/ 2308860 h 2308860"/>
              <a:gd name="connsiteX16" fmla="*/ 1127577 w 1348557"/>
              <a:gd name="connsiteY16" fmla="*/ 2293620 h 2308860"/>
              <a:gd name="connsiteX17" fmla="*/ 1043757 w 1348557"/>
              <a:gd name="connsiteY17" fmla="*/ 2278380 h 2308860"/>
              <a:gd name="connsiteX18" fmla="*/ 1005657 w 1348557"/>
              <a:gd name="connsiteY18" fmla="*/ 2194560 h 2308860"/>
              <a:gd name="connsiteX19" fmla="*/ 906597 w 1348557"/>
              <a:gd name="connsiteY19" fmla="*/ 2186940 h 2308860"/>
              <a:gd name="connsiteX20" fmla="*/ 876117 w 1348557"/>
              <a:gd name="connsiteY20" fmla="*/ 1973580 h 2308860"/>
              <a:gd name="connsiteX21" fmla="*/ 761817 w 1348557"/>
              <a:gd name="connsiteY21" fmla="*/ 1844040 h 2308860"/>
              <a:gd name="connsiteX22" fmla="*/ 716097 w 1348557"/>
              <a:gd name="connsiteY22" fmla="*/ 1501140 h 2308860"/>
              <a:gd name="connsiteX23" fmla="*/ 571317 w 1348557"/>
              <a:gd name="connsiteY23" fmla="*/ 1348740 h 2308860"/>
              <a:gd name="connsiteX24" fmla="*/ 380817 w 1348557"/>
              <a:gd name="connsiteY24" fmla="*/ 861060 h 2308860"/>
              <a:gd name="connsiteX25" fmla="*/ 357957 w 1348557"/>
              <a:gd name="connsiteY25" fmla="*/ 746760 h 2308860"/>
              <a:gd name="connsiteX26" fmla="*/ 296997 w 1348557"/>
              <a:gd name="connsiteY26" fmla="*/ 701040 h 2308860"/>
              <a:gd name="connsiteX27" fmla="*/ 266517 w 1348557"/>
              <a:gd name="connsiteY27" fmla="*/ 640080 h 2308860"/>
              <a:gd name="connsiteX28" fmla="*/ 159837 w 1348557"/>
              <a:gd name="connsiteY28" fmla="*/ 464820 h 2308860"/>
              <a:gd name="connsiteX29" fmla="*/ 83637 w 1348557"/>
              <a:gd name="connsiteY29" fmla="*/ 365760 h 2308860"/>
              <a:gd name="connsiteX30" fmla="*/ 0 w 1348557"/>
              <a:gd name="connsiteY30"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202011 w 1348557"/>
              <a:gd name="connsiteY11" fmla="*/ 1627884 h 2308860"/>
              <a:gd name="connsiteX12" fmla="*/ 1340937 w 1348557"/>
              <a:gd name="connsiteY12" fmla="*/ 1836420 h 2308860"/>
              <a:gd name="connsiteX13" fmla="*/ 1340937 w 1348557"/>
              <a:gd name="connsiteY13" fmla="*/ 1996440 h 2308860"/>
              <a:gd name="connsiteX14" fmla="*/ 1348557 w 1348557"/>
              <a:gd name="connsiteY14" fmla="*/ 2004060 h 2308860"/>
              <a:gd name="connsiteX15" fmla="*/ 1241877 w 1348557"/>
              <a:gd name="connsiteY15" fmla="*/ 2308860 h 2308860"/>
              <a:gd name="connsiteX16" fmla="*/ 1127577 w 1348557"/>
              <a:gd name="connsiteY16" fmla="*/ 2293620 h 2308860"/>
              <a:gd name="connsiteX17" fmla="*/ 1043757 w 1348557"/>
              <a:gd name="connsiteY17" fmla="*/ 2278380 h 2308860"/>
              <a:gd name="connsiteX18" fmla="*/ 1005657 w 1348557"/>
              <a:gd name="connsiteY18" fmla="*/ 2194560 h 2308860"/>
              <a:gd name="connsiteX19" fmla="*/ 906597 w 1348557"/>
              <a:gd name="connsiteY19" fmla="*/ 2186940 h 2308860"/>
              <a:gd name="connsiteX20" fmla="*/ 876117 w 1348557"/>
              <a:gd name="connsiteY20" fmla="*/ 1973580 h 2308860"/>
              <a:gd name="connsiteX21" fmla="*/ 761817 w 1348557"/>
              <a:gd name="connsiteY21" fmla="*/ 1844040 h 2308860"/>
              <a:gd name="connsiteX22" fmla="*/ 716097 w 1348557"/>
              <a:gd name="connsiteY22" fmla="*/ 1501140 h 2308860"/>
              <a:gd name="connsiteX23" fmla="*/ 571317 w 1348557"/>
              <a:gd name="connsiteY23" fmla="*/ 1348740 h 2308860"/>
              <a:gd name="connsiteX24" fmla="*/ 380817 w 1348557"/>
              <a:gd name="connsiteY24" fmla="*/ 861060 h 2308860"/>
              <a:gd name="connsiteX25" fmla="*/ 357957 w 1348557"/>
              <a:gd name="connsiteY25" fmla="*/ 746760 h 2308860"/>
              <a:gd name="connsiteX26" fmla="*/ 296997 w 1348557"/>
              <a:gd name="connsiteY26" fmla="*/ 701040 h 2308860"/>
              <a:gd name="connsiteX27" fmla="*/ 266517 w 1348557"/>
              <a:gd name="connsiteY27" fmla="*/ 640080 h 2308860"/>
              <a:gd name="connsiteX28" fmla="*/ 159837 w 1348557"/>
              <a:gd name="connsiteY28" fmla="*/ 464820 h 2308860"/>
              <a:gd name="connsiteX29" fmla="*/ 83637 w 1348557"/>
              <a:gd name="connsiteY29" fmla="*/ 365760 h 2308860"/>
              <a:gd name="connsiteX30" fmla="*/ 0 w 1348557"/>
              <a:gd name="connsiteY30"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202011 w 1348557"/>
              <a:gd name="connsiteY11" fmla="*/ 1627884 h 2308860"/>
              <a:gd name="connsiteX12" fmla="*/ 1238166 w 1348557"/>
              <a:gd name="connsiteY12" fmla="*/ 1779991 h 2308860"/>
              <a:gd name="connsiteX13" fmla="*/ 1340937 w 1348557"/>
              <a:gd name="connsiteY13" fmla="*/ 1996440 h 2308860"/>
              <a:gd name="connsiteX14" fmla="*/ 1348557 w 1348557"/>
              <a:gd name="connsiteY14" fmla="*/ 2004060 h 2308860"/>
              <a:gd name="connsiteX15" fmla="*/ 1241877 w 1348557"/>
              <a:gd name="connsiteY15" fmla="*/ 2308860 h 2308860"/>
              <a:gd name="connsiteX16" fmla="*/ 1127577 w 1348557"/>
              <a:gd name="connsiteY16" fmla="*/ 2293620 h 2308860"/>
              <a:gd name="connsiteX17" fmla="*/ 1043757 w 1348557"/>
              <a:gd name="connsiteY17" fmla="*/ 2278380 h 2308860"/>
              <a:gd name="connsiteX18" fmla="*/ 1005657 w 1348557"/>
              <a:gd name="connsiteY18" fmla="*/ 2194560 h 2308860"/>
              <a:gd name="connsiteX19" fmla="*/ 906597 w 1348557"/>
              <a:gd name="connsiteY19" fmla="*/ 2186940 h 2308860"/>
              <a:gd name="connsiteX20" fmla="*/ 876117 w 1348557"/>
              <a:gd name="connsiteY20" fmla="*/ 1973580 h 2308860"/>
              <a:gd name="connsiteX21" fmla="*/ 761817 w 1348557"/>
              <a:gd name="connsiteY21" fmla="*/ 1844040 h 2308860"/>
              <a:gd name="connsiteX22" fmla="*/ 716097 w 1348557"/>
              <a:gd name="connsiteY22" fmla="*/ 1501140 h 2308860"/>
              <a:gd name="connsiteX23" fmla="*/ 571317 w 1348557"/>
              <a:gd name="connsiteY23" fmla="*/ 1348740 h 2308860"/>
              <a:gd name="connsiteX24" fmla="*/ 380817 w 1348557"/>
              <a:gd name="connsiteY24" fmla="*/ 861060 h 2308860"/>
              <a:gd name="connsiteX25" fmla="*/ 357957 w 1348557"/>
              <a:gd name="connsiteY25" fmla="*/ 746760 h 2308860"/>
              <a:gd name="connsiteX26" fmla="*/ 296997 w 1348557"/>
              <a:gd name="connsiteY26" fmla="*/ 701040 h 2308860"/>
              <a:gd name="connsiteX27" fmla="*/ 266517 w 1348557"/>
              <a:gd name="connsiteY27" fmla="*/ 640080 h 2308860"/>
              <a:gd name="connsiteX28" fmla="*/ 159837 w 1348557"/>
              <a:gd name="connsiteY28" fmla="*/ 464820 h 2308860"/>
              <a:gd name="connsiteX29" fmla="*/ 83637 w 1348557"/>
              <a:gd name="connsiteY29" fmla="*/ 365760 h 2308860"/>
              <a:gd name="connsiteX30" fmla="*/ 0 w 1348557"/>
              <a:gd name="connsiteY30"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202011 w 1348557"/>
              <a:gd name="connsiteY11" fmla="*/ 1627884 h 2308860"/>
              <a:gd name="connsiteX12" fmla="*/ 1238166 w 1348557"/>
              <a:gd name="connsiteY12" fmla="*/ 1779991 h 2308860"/>
              <a:gd name="connsiteX13" fmla="*/ 1290606 w 1348557"/>
              <a:gd name="connsiteY13" fmla="*/ 1906506 h 2308860"/>
              <a:gd name="connsiteX14" fmla="*/ 1340937 w 1348557"/>
              <a:gd name="connsiteY14" fmla="*/ 1996440 h 2308860"/>
              <a:gd name="connsiteX15" fmla="*/ 1348557 w 1348557"/>
              <a:gd name="connsiteY15" fmla="*/ 2004060 h 2308860"/>
              <a:gd name="connsiteX16" fmla="*/ 1241877 w 1348557"/>
              <a:gd name="connsiteY16" fmla="*/ 2308860 h 2308860"/>
              <a:gd name="connsiteX17" fmla="*/ 1127577 w 1348557"/>
              <a:gd name="connsiteY17" fmla="*/ 2293620 h 2308860"/>
              <a:gd name="connsiteX18" fmla="*/ 1043757 w 1348557"/>
              <a:gd name="connsiteY18" fmla="*/ 2278380 h 2308860"/>
              <a:gd name="connsiteX19" fmla="*/ 1005657 w 1348557"/>
              <a:gd name="connsiteY19" fmla="*/ 2194560 h 2308860"/>
              <a:gd name="connsiteX20" fmla="*/ 906597 w 1348557"/>
              <a:gd name="connsiteY20" fmla="*/ 2186940 h 2308860"/>
              <a:gd name="connsiteX21" fmla="*/ 876117 w 1348557"/>
              <a:gd name="connsiteY21" fmla="*/ 1973580 h 2308860"/>
              <a:gd name="connsiteX22" fmla="*/ 761817 w 1348557"/>
              <a:gd name="connsiteY22" fmla="*/ 1844040 h 2308860"/>
              <a:gd name="connsiteX23" fmla="*/ 716097 w 1348557"/>
              <a:gd name="connsiteY23" fmla="*/ 1501140 h 2308860"/>
              <a:gd name="connsiteX24" fmla="*/ 571317 w 1348557"/>
              <a:gd name="connsiteY24" fmla="*/ 1348740 h 2308860"/>
              <a:gd name="connsiteX25" fmla="*/ 380817 w 1348557"/>
              <a:gd name="connsiteY25" fmla="*/ 861060 h 2308860"/>
              <a:gd name="connsiteX26" fmla="*/ 357957 w 1348557"/>
              <a:gd name="connsiteY26" fmla="*/ 746760 h 2308860"/>
              <a:gd name="connsiteX27" fmla="*/ 296997 w 1348557"/>
              <a:gd name="connsiteY27" fmla="*/ 701040 h 2308860"/>
              <a:gd name="connsiteX28" fmla="*/ 266517 w 1348557"/>
              <a:gd name="connsiteY28" fmla="*/ 640080 h 2308860"/>
              <a:gd name="connsiteX29" fmla="*/ 159837 w 1348557"/>
              <a:gd name="connsiteY29" fmla="*/ 464820 h 2308860"/>
              <a:gd name="connsiteX30" fmla="*/ 83637 w 1348557"/>
              <a:gd name="connsiteY30" fmla="*/ 365760 h 2308860"/>
              <a:gd name="connsiteX31" fmla="*/ 0 w 1348557"/>
              <a:gd name="connsiteY31"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202011 w 1348557"/>
              <a:gd name="connsiteY11" fmla="*/ 1627884 h 2308860"/>
              <a:gd name="connsiteX12" fmla="*/ 1238166 w 1348557"/>
              <a:gd name="connsiteY12" fmla="*/ 1779991 h 2308860"/>
              <a:gd name="connsiteX13" fmla="*/ 1322500 w 1348557"/>
              <a:gd name="connsiteY13" fmla="*/ 1853603 h 2308860"/>
              <a:gd name="connsiteX14" fmla="*/ 1340937 w 1348557"/>
              <a:gd name="connsiteY14" fmla="*/ 1996440 h 2308860"/>
              <a:gd name="connsiteX15" fmla="*/ 1348557 w 1348557"/>
              <a:gd name="connsiteY15" fmla="*/ 2004060 h 2308860"/>
              <a:gd name="connsiteX16" fmla="*/ 1241877 w 1348557"/>
              <a:gd name="connsiteY16" fmla="*/ 2308860 h 2308860"/>
              <a:gd name="connsiteX17" fmla="*/ 1127577 w 1348557"/>
              <a:gd name="connsiteY17" fmla="*/ 2293620 h 2308860"/>
              <a:gd name="connsiteX18" fmla="*/ 1043757 w 1348557"/>
              <a:gd name="connsiteY18" fmla="*/ 2278380 h 2308860"/>
              <a:gd name="connsiteX19" fmla="*/ 1005657 w 1348557"/>
              <a:gd name="connsiteY19" fmla="*/ 2194560 h 2308860"/>
              <a:gd name="connsiteX20" fmla="*/ 906597 w 1348557"/>
              <a:gd name="connsiteY20" fmla="*/ 2186940 h 2308860"/>
              <a:gd name="connsiteX21" fmla="*/ 876117 w 1348557"/>
              <a:gd name="connsiteY21" fmla="*/ 1973580 h 2308860"/>
              <a:gd name="connsiteX22" fmla="*/ 761817 w 1348557"/>
              <a:gd name="connsiteY22" fmla="*/ 1844040 h 2308860"/>
              <a:gd name="connsiteX23" fmla="*/ 716097 w 1348557"/>
              <a:gd name="connsiteY23" fmla="*/ 1501140 h 2308860"/>
              <a:gd name="connsiteX24" fmla="*/ 571317 w 1348557"/>
              <a:gd name="connsiteY24" fmla="*/ 1348740 h 2308860"/>
              <a:gd name="connsiteX25" fmla="*/ 380817 w 1348557"/>
              <a:gd name="connsiteY25" fmla="*/ 861060 h 2308860"/>
              <a:gd name="connsiteX26" fmla="*/ 357957 w 1348557"/>
              <a:gd name="connsiteY26" fmla="*/ 746760 h 2308860"/>
              <a:gd name="connsiteX27" fmla="*/ 296997 w 1348557"/>
              <a:gd name="connsiteY27" fmla="*/ 701040 h 2308860"/>
              <a:gd name="connsiteX28" fmla="*/ 266517 w 1348557"/>
              <a:gd name="connsiteY28" fmla="*/ 640080 h 2308860"/>
              <a:gd name="connsiteX29" fmla="*/ 159837 w 1348557"/>
              <a:gd name="connsiteY29" fmla="*/ 464820 h 2308860"/>
              <a:gd name="connsiteX30" fmla="*/ 83637 w 1348557"/>
              <a:gd name="connsiteY30" fmla="*/ 365760 h 2308860"/>
              <a:gd name="connsiteX31" fmla="*/ 0 w 1348557"/>
              <a:gd name="connsiteY31" fmla="*/ 0 h 2308860"/>
              <a:gd name="connsiteX0" fmla="*/ 0 w 1348557"/>
              <a:gd name="connsiteY0" fmla="*/ 0 h 2308860"/>
              <a:gd name="connsiteX1" fmla="*/ 312420 w 1348557"/>
              <a:gd name="connsiteY1" fmla="*/ 24688 h 2308860"/>
              <a:gd name="connsiteX2" fmla="*/ 417336 w 1348557"/>
              <a:gd name="connsiteY2" fmla="*/ 179095 h 2308860"/>
              <a:gd name="connsiteX3" fmla="*/ 485733 w 1348557"/>
              <a:gd name="connsiteY3" fmla="*/ 319653 h 2308860"/>
              <a:gd name="connsiteX4" fmla="*/ 487513 w 1348557"/>
              <a:gd name="connsiteY4" fmla="*/ 477537 h 2308860"/>
              <a:gd name="connsiteX5" fmla="*/ 654255 w 1348557"/>
              <a:gd name="connsiteY5" fmla="*/ 772143 h 2308860"/>
              <a:gd name="connsiteX6" fmla="*/ 749239 w 1348557"/>
              <a:gd name="connsiteY6" fmla="*/ 842551 h 2308860"/>
              <a:gd name="connsiteX7" fmla="*/ 935845 w 1348557"/>
              <a:gd name="connsiteY7" fmla="*/ 912135 h 2308860"/>
              <a:gd name="connsiteX8" fmla="*/ 1067348 w 1348557"/>
              <a:gd name="connsiteY8" fmla="*/ 1120985 h 2308860"/>
              <a:gd name="connsiteX9" fmla="*/ 1113415 w 1348557"/>
              <a:gd name="connsiteY9" fmla="*/ 1391585 h 2308860"/>
              <a:gd name="connsiteX10" fmla="*/ 1119440 w 1348557"/>
              <a:gd name="connsiteY10" fmla="*/ 1511641 h 2308860"/>
              <a:gd name="connsiteX11" fmla="*/ 1202011 w 1348557"/>
              <a:gd name="connsiteY11" fmla="*/ 1627884 h 2308860"/>
              <a:gd name="connsiteX12" fmla="*/ 1238166 w 1348557"/>
              <a:gd name="connsiteY12" fmla="*/ 1779991 h 2308860"/>
              <a:gd name="connsiteX13" fmla="*/ 1322500 w 1348557"/>
              <a:gd name="connsiteY13" fmla="*/ 1853603 h 2308860"/>
              <a:gd name="connsiteX14" fmla="*/ 1340937 w 1348557"/>
              <a:gd name="connsiteY14" fmla="*/ 1996440 h 2308860"/>
              <a:gd name="connsiteX15" fmla="*/ 1348557 w 1348557"/>
              <a:gd name="connsiteY15" fmla="*/ 2004060 h 2308860"/>
              <a:gd name="connsiteX16" fmla="*/ 1241877 w 1348557"/>
              <a:gd name="connsiteY16" fmla="*/ 2308860 h 2308860"/>
              <a:gd name="connsiteX17" fmla="*/ 1127577 w 1348557"/>
              <a:gd name="connsiteY17" fmla="*/ 2293620 h 2308860"/>
              <a:gd name="connsiteX18" fmla="*/ 1043757 w 1348557"/>
              <a:gd name="connsiteY18" fmla="*/ 2278380 h 2308860"/>
              <a:gd name="connsiteX19" fmla="*/ 1005657 w 1348557"/>
              <a:gd name="connsiteY19" fmla="*/ 2194560 h 2308860"/>
              <a:gd name="connsiteX20" fmla="*/ 906597 w 1348557"/>
              <a:gd name="connsiteY20" fmla="*/ 2186940 h 2308860"/>
              <a:gd name="connsiteX21" fmla="*/ 876117 w 1348557"/>
              <a:gd name="connsiteY21" fmla="*/ 1973580 h 2308860"/>
              <a:gd name="connsiteX22" fmla="*/ 761817 w 1348557"/>
              <a:gd name="connsiteY22" fmla="*/ 1844040 h 2308860"/>
              <a:gd name="connsiteX23" fmla="*/ 716097 w 1348557"/>
              <a:gd name="connsiteY23" fmla="*/ 1501140 h 2308860"/>
              <a:gd name="connsiteX24" fmla="*/ 571317 w 1348557"/>
              <a:gd name="connsiteY24" fmla="*/ 1348740 h 2308860"/>
              <a:gd name="connsiteX25" fmla="*/ 380817 w 1348557"/>
              <a:gd name="connsiteY25" fmla="*/ 861060 h 2308860"/>
              <a:gd name="connsiteX26" fmla="*/ 357957 w 1348557"/>
              <a:gd name="connsiteY26" fmla="*/ 746760 h 2308860"/>
              <a:gd name="connsiteX27" fmla="*/ 296997 w 1348557"/>
              <a:gd name="connsiteY27" fmla="*/ 701040 h 2308860"/>
              <a:gd name="connsiteX28" fmla="*/ 266517 w 1348557"/>
              <a:gd name="connsiteY28" fmla="*/ 640080 h 2308860"/>
              <a:gd name="connsiteX29" fmla="*/ 159837 w 1348557"/>
              <a:gd name="connsiteY29" fmla="*/ 464820 h 2308860"/>
              <a:gd name="connsiteX30" fmla="*/ 83637 w 1348557"/>
              <a:gd name="connsiteY30" fmla="*/ 365760 h 2308860"/>
              <a:gd name="connsiteX31" fmla="*/ 0 w 1348557"/>
              <a:gd name="connsiteY31" fmla="*/ 0 h 2308860"/>
              <a:gd name="connsiteX0" fmla="*/ 0 w 1340937"/>
              <a:gd name="connsiteY0" fmla="*/ 0 h 2308860"/>
              <a:gd name="connsiteX1" fmla="*/ 312420 w 1340937"/>
              <a:gd name="connsiteY1" fmla="*/ 24688 h 2308860"/>
              <a:gd name="connsiteX2" fmla="*/ 417336 w 1340937"/>
              <a:gd name="connsiteY2" fmla="*/ 179095 h 2308860"/>
              <a:gd name="connsiteX3" fmla="*/ 485733 w 1340937"/>
              <a:gd name="connsiteY3" fmla="*/ 319653 h 2308860"/>
              <a:gd name="connsiteX4" fmla="*/ 487513 w 1340937"/>
              <a:gd name="connsiteY4" fmla="*/ 477537 h 2308860"/>
              <a:gd name="connsiteX5" fmla="*/ 654255 w 1340937"/>
              <a:gd name="connsiteY5" fmla="*/ 772143 h 2308860"/>
              <a:gd name="connsiteX6" fmla="*/ 749239 w 1340937"/>
              <a:gd name="connsiteY6" fmla="*/ 842551 h 2308860"/>
              <a:gd name="connsiteX7" fmla="*/ 935845 w 1340937"/>
              <a:gd name="connsiteY7" fmla="*/ 912135 h 2308860"/>
              <a:gd name="connsiteX8" fmla="*/ 1067348 w 1340937"/>
              <a:gd name="connsiteY8" fmla="*/ 1120985 h 2308860"/>
              <a:gd name="connsiteX9" fmla="*/ 1113415 w 1340937"/>
              <a:gd name="connsiteY9" fmla="*/ 1391585 h 2308860"/>
              <a:gd name="connsiteX10" fmla="*/ 1119440 w 1340937"/>
              <a:gd name="connsiteY10" fmla="*/ 1511641 h 2308860"/>
              <a:gd name="connsiteX11" fmla="*/ 1202011 w 1340937"/>
              <a:gd name="connsiteY11" fmla="*/ 1627884 h 2308860"/>
              <a:gd name="connsiteX12" fmla="*/ 1238166 w 1340937"/>
              <a:gd name="connsiteY12" fmla="*/ 1779991 h 2308860"/>
              <a:gd name="connsiteX13" fmla="*/ 1322500 w 1340937"/>
              <a:gd name="connsiteY13" fmla="*/ 1853603 h 2308860"/>
              <a:gd name="connsiteX14" fmla="*/ 1340937 w 1340937"/>
              <a:gd name="connsiteY14" fmla="*/ 1996440 h 2308860"/>
              <a:gd name="connsiteX15" fmla="*/ 1330838 w 1340937"/>
              <a:gd name="connsiteY15" fmla="*/ 2194510 h 2308860"/>
              <a:gd name="connsiteX16" fmla="*/ 1241877 w 1340937"/>
              <a:gd name="connsiteY16" fmla="*/ 2308860 h 2308860"/>
              <a:gd name="connsiteX17" fmla="*/ 1127577 w 1340937"/>
              <a:gd name="connsiteY17" fmla="*/ 2293620 h 2308860"/>
              <a:gd name="connsiteX18" fmla="*/ 1043757 w 1340937"/>
              <a:gd name="connsiteY18" fmla="*/ 2278380 h 2308860"/>
              <a:gd name="connsiteX19" fmla="*/ 1005657 w 1340937"/>
              <a:gd name="connsiteY19" fmla="*/ 2194560 h 2308860"/>
              <a:gd name="connsiteX20" fmla="*/ 906597 w 1340937"/>
              <a:gd name="connsiteY20" fmla="*/ 2186940 h 2308860"/>
              <a:gd name="connsiteX21" fmla="*/ 876117 w 1340937"/>
              <a:gd name="connsiteY21" fmla="*/ 1973580 h 2308860"/>
              <a:gd name="connsiteX22" fmla="*/ 761817 w 1340937"/>
              <a:gd name="connsiteY22" fmla="*/ 1844040 h 2308860"/>
              <a:gd name="connsiteX23" fmla="*/ 716097 w 1340937"/>
              <a:gd name="connsiteY23" fmla="*/ 1501140 h 2308860"/>
              <a:gd name="connsiteX24" fmla="*/ 571317 w 1340937"/>
              <a:gd name="connsiteY24" fmla="*/ 1348740 h 2308860"/>
              <a:gd name="connsiteX25" fmla="*/ 380817 w 1340937"/>
              <a:gd name="connsiteY25" fmla="*/ 861060 h 2308860"/>
              <a:gd name="connsiteX26" fmla="*/ 357957 w 1340937"/>
              <a:gd name="connsiteY26" fmla="*/ 746760 h 2308860"/>
              <a:gd name="connsiteX27" fmla="*/ 296997 w 1340937"/>
              <a:gd name="connsiteY27" fmla="*/ 701040 h 2308860"/>
              <a:gd name="connsiteX28" fmla="*/ 266517 w 1340937"/>
              <a:gd name="connsiteY28" fmla="*/ 640080 h 2308860"/>
              <a:gd name="connsiteX29" fmla="*/ 159837 w 1340937"/>
              <a:gd name="connsiteY29" fmla="*/ 464820 h 2308860"/>
              <a:gd name="connsiteX30" fmla="*/ 83637 w 1340937"/>
              <a:gd name="connsiteY30" fmla="*/ 365760 h 2308860"/>
              <a:gd name="connsiteX31" fmla="*/ 0 w 1340937"/>
              <a:gd name="connsiteY31" fmla="*/ 0 h 2308860"/>
              <a:gd name="connsiteX0" fmla="*/ 0 w 1340937"/>
              <a:gd name="connsiteY0" fmla="*/ 0 h 2293620"/>
              <a:gd name="connsiteX1" fmla="*/ 312420 w 1340937"/>
              <a:gd name="connsiteY1" fmla="*/ 24688 h 2293620"/>
              <a:gd name="connsiteX2" fmla="*/ 417336 w 1340937"/>
              <a:gd name="connsiteY2" fmla="*/ 179095 h 2293620"/>
              <a:gd name="connsiteX3" fmla="*/ 485733 w 1340937"/>
              <a:gd name="connsiteY3" fmla="*/ 319653 h 2293620"/>
              <a:gd name="connsiteX4" fmla="*/ 487513 w 1340937"/>
              <a:gd name="connsiteY4" fmla="*/ 477537 h 2293620"/>
              <a:gd name="connsiteX5" fmla="*/ 654255 w 1340937"/>
              <a:gd name="connsiteY5" fmla="*/ 772143 h 2293620"/>
              <a:gd name="connsiteX6" fmla="*/ 749239 w 1340937"/>
              <a:gd name="connsiteY6" fmla="*/ 842551 h 2293620"/>
              <a:gd name="connsiteX7" fmla="*/ 935845 w 1340937"/>
              <a:gd name="connsiteY7" fmla="*/ 912135 h 2293620"/>
              <a:gd name="connsiteX8" fmla="*/ 1067348 w 1340937"/>
              <a:gd name="connsiteY8" fmla="*/ 1120985 h 2293620"/>
              <a:gd name="connsiteX9" fmla="*/ 1113415 w 1340937"/>
              <a:gd name="connsiteY9" fmla="*/ 1391585 h 2293620"/>
              <a:gd name="connsiteX10" fmla="*/ 1119440 w 1340937"/>
              <a:gd name="connsiteY10" fmla="*/ 1511641 h 2293620"/>
              <a:gd name="connsiteX11" fmla="*/ 1202011 w 1340937"/>
              <a:gd name="connsiteY11" fmla="*/ 1627884 h 2293620"/>
              <a:gd name="connsiteX12" fmla="*/ 1238166 w 1340937"/>
              <a:gd name="connsiteY12" fmla="*/ 1779991 h 2293620"/>
              <a:gd name="connsiteX13" fmla="*/ 1322500 w 1340937"/>
              <a:gd name="connsiteY13" fmla="*/ 1853603 h 2293620"/>
              <a:gd name="connsiteX14" fmla="*/ 1340937 w 1340937"/>
              <a:gd name="connsiteY14" fmla="*/ 1996440 h 2293620"/>
              <a:gd name="connsiteX15" fmla="*/ 1330838 w 1340937"/>
              <a:gd name="connsiteY15" fmla="*/ 2194510 h 2293620"/>
              <a:gd name="connsiteX16" fmla="*/ 1238333 w 1340937"/>
              <a:gd name="connsiteY16" fmla="*/ 2270065 h 2293620"/>
              <a:gd name="connsiteX17" fmla="*/ 1127577 w 1340937"/>
              <a:gd name="connsiteY17" fmla="*/ 2293620 h 2293620"/>
              <a:gd name="connsiteX18" fmla="*/ 1043757 w 1340937"/>
              <a:gd name="connsiteY18" fmla="*/ 2278380 h 2293620"/>
              <a:gd name="connsiteX19" fmla="*/ 1005657 w 1340937"/>
              <a:gd name="connsiteY19" fmla="*/ 2194560 h 2293620"/>
              <a:gd name="connsiteX20" fmla="*/ 906597 w 1340937"/>
              <a:gd name="connsiteY20" fmla="*/ 2186940 h 2293620"/>
              <a:gd name="connsiteX21" fmla="*/ 876117 w 1340937"/>
              <a:gd name="connsiteY21" fmla="*/ 1973580 h 2293620"/>
              <a:gd name="connsiteX22" fmla="*/ 761817 w 1340937"/>
              <a:gd name="connsiteY22" fmla="*/ 1844040 h 2293620"/>
              <a:gd name="connsiteX23" fmla="*/ 716097 w 1340937"/>
              <a:gd name="connsiteY23" fmla="*/ 1501140 h 2293620"/>
              <a:gd name="connsiteX24" fmla="*/ 571317 w 1340937"/>
              <a:gd name="connsiteY24" fmla="*/ 1348740 h 2293620"/>
              <a:gd name="connsiteX25" fmla="*/ 380817 w 1340937"/>
              <a:gd name="connsiteY25" fmla="*/ 861060 h 2293620"/>
              <a:gd name="connsiteX26" fmla="*/ 357957 w 1340937"/>
              <a:gd name="connsiteY26" fmla="*/ 746760 h 2293620"/>
              <a:gd name="connsiteX27" fmla="*/ 296997 w 1340937"/>
              <a:gd name="connsiteY27" fmla="*/ 701040 h 2293620"/>
              <a:gd name="connsiteX28" fmla="*/ 266517 w 1340937"/>
              <a:gd name="connsiteY28" fmla="*/ 640080 h 2293620"/>
              <a:gd name="connsiteX29" fmla="*/ 159837 w 1340937"/>
              <a:gd name="connsiteY29" fmla="*/ 464820 h 2293620"/>
              <a:gd name="connsiteX30" fmla="*/ 83637 w 1340937"/>
              <a:gd name="connsiteY30" fmla="*/ 365760 h 2293620"/>
              <a:gd name="connsiteX31" fmla="*/ 0 w 1340937"/>
              <a:gd name="connsiteY31" fmla="*/ 0 h 2293620"/>
              <a:gd name="connsiteX0" fmla="*/ 0 w 1340937"/>
              <a:gd name="connsiteY0" fmla="*/ 0 h 2278380"/>
              <a:gd name="connsiteX1" fmla="*/ 312420 w 1340937"/>
              <a:gd name="connsiteY1" fmla="*/ 24688 h 2278380"/>
              <a:gd name="connsiteX2" fmla="*/ 417336 w 1340937"/>
              <a:gd name="connsiteY2" fmla="*/ 179095 h 2278380"/>
              <a:gd name="connsiteX3" fmla="*/ 485733 w 1340937"/>
              <a:gd name="connsiteY3" fmla="*/ 319653 h 2278380"/>
              <a:gd name="connsiteX4" fmla="*/ 487513 w 1340937"/>
              <a:gd name="connsiteY4" fmla="*/ 477537 h 2278380"/>
              <a:gd name="connsiteX5" fmla="*/ 654255 w 1340937"/>
              <a:gd name="connsiteY5" fmla="*/ 772143 h 2278380"/>
              <a:gd name="connsiteX6" fmla="*/ 749239 w 1340937"/>
              <a:gd name="connsiteY6" fmla="*/ 842551 h 2278380"/>
              <a:gd name="connsiteX7" fmla="*/ 935845 w 1340937"/>
              <a:gd name="connsiteY7" fmla="*/ 912135 h 2278380"/>
              <a:gd name="connsiteX8" fmla="*/ 1067348 w 1340937"/>
              <a:gd name="connsiteY8" fmla="*/ 1120985 h 2278380"/>
              <a:gd name="connsiteX9" fmla="*/ 1113415 w 1340937"/>
              <a:gd name="connsiteY9" fmla="*/ 1391585 h 2278380"/>
              <a:gd name="connsiteX10" fmla="*/ 1119440 w 1340937"/>
              <a:gd name="connsiteY10" fmla="*/ 1511641 h 2278380"/>
              <a:gd name="connsiteX11" fmla="*/ 1202011 w 1340937"/>
              <a:gd name="connsiteY11" fmla="*/ 1627884 h 2278380"/>
              <a:gd name="connsiteX12" fmla="*/ 1238166 w 1340937"/>
              <a:gd name="connsiteY12" fmla="*/ 1779991 h 2278380"/>
              <a:gd name="connsiteX13" fmla="*/ 1322500 w 1340937"/>
              <a:gd name="connsiteY13" fmla="*/ 1853603 h 2278380"/>
              <a:gd name="connsiteX14" fmla="*/ 1340937 w 1340937"/>
              <a:gd name="connsiteY14" fmla="*/ 1996440 h 2278380"/>
              <a:gd name="connsiteX15" fmla="*/ 1330838 w 1340937"/>
              <a:gd name="connsiteY15" fmla="*/ 2194510 h 2278380"/>
              <a:gd name="connsiteX16" fmla="*/ 1238333 w 1340937"/>
              <a:gd name="connsiteY16" fmla="*/ 2270065 h 2278380"/>
              <a:gd name="connsiteX17" fmla="*/ 1145296 w 1340937"/>
              <a:gd name="connsiteY17" fmla="*/ 2237190 h 2278380"/>
              <a:gd name="connsiteX18" fmla="*/ 1043757 w 1340937"/>
              <a:gd name="connsiteY18" fmla="*/ 2278380 h 2278380"/>
              <a:gd name="connsiteX19" fmla="*/ 1005657 w 1340937"/>
              <a:gd name="connsiteY19" fmla="*/ 2194560 h 2278380"/>
              <a:gd name="connsiteX20" fmla="*/ 906597 w 1340937"/>
              <a:gd name="connsiteY20" fmla="*/ 2186940 h 2278380"/>
              <a:gd name="connsiteX21" fmla="*/ 876117 w 1340937"/>
              <a:gd name="connsiteY21" fmla="*/ 1973580 h 2278380"/>
              <a:gd name="connsiteX22" fmla="*/ 761817 w 1340937"/>
              <a:gd name="connsiteY22" fmla="*/ 1844040 h 2278380"/>
              <a:gd name="connsiteX23" fmla="*/ 716097 w 1340937"/>
              <a:gd name="connsiteY23" fmla="*/ 1501140 h 2278380"/>
              <a:gd name="connsiteX24" fmla="*/ 571317 w 1340937"/>
              <a:gd name="connsiteY24" fmla="*/ 1348740 h 2278380"/>
              <a:gd name="connsiteX25" fmla="*/ 380817 w 1340937"/>
              <a:gd name="connsiteY25" fmla="*/ 861060 h 2278380"/>
              <a:gd name="connsiteX26" fmla="*/ 357957 w 1340937"/>
              <a:gd name="connsiteY26" fmla="*/ 746760 h 2278380"/>
              <a:gd name="connsiteX27" fmla="*/ 296997 w 1340937"/>
              <a:gd name="connsiteY27" fmla="*/ 701040 h 2278380"/>
              <a:gd name="connsiteX28" fmla="*/ 266517 w 1340937"/>
              <a:gd name="connsiteY28" fmla="*/ 640080 h 2278380"/>
              <a:gd name="connsiteX29" fmla="*/ 159837 w 1340937"/>
              <a:gd name="connsiteY29" fmla="*/ 464820 h 2278380"/>
              <a:gd name="connsiteX30" fmla="*/ 83637 w 1340937"/>
              <a:gd name="connsiteY30" fmla="*/ 365760 h 2278380"/>
              <a:gd name="connsiteX31" fmla="*/ 0 w 1340937"/>
              <a:gd name="connsiteY31" fmla="*/ 0 h 2278380"/>
              <a:gd name="connsiteX0" fmla="*/ 0 w 1340937"/>
              <a:gd name="connsiteY0" fmla="*/ 0 h 2270066"/>
              <a:gd name="connsiteX1" fmla="*/ 312420 w 1340937"/>
              <a:gd name="connsiteY1" fmla="*/ 24688 h 2270066"/>
              <a:gd name="connsiteX2" fmla="*/ 417336 w 1340937"/>
              <a:gd name="connsiteY2" fmla="*/ 179095 h 2270066"/>
              <a:gd name="connsiteX3" fmla="*/ 485733 w 1340937"/>
              <a:gd name="connsiteY3" fmla="*/ 319653 h 2270066"/>
              <a:gd name="connsiteX4" fmla="*/ 487513 w 1340937"/>
              <a:gd name="connsiteY4" fmla="*/ 477537 h 2270066"/>
              <a:gd name="connsiteX5" fmla="*/ 654255 w 1340937"/>
              <a:gd name="connsiteY5" fmla="*/ 772143 h 2270066"/>
              <a:gd name="connsiteX6" fmla="*/ 749239 w 1340937"/>
              <a:gd name="connsiteY6" fmla="*/ 842551 h 2270066"/>
              <a:gd name="connsiteX7" fmla="*/ 935845 w 1340937"/>
              <a:gd name="connsiteY7" fmla="*/ 912135 h 2270066"/>
              <a:gd name="connsiteX8" fmla="*/ 1067348 w 1340937"/>
              <a:gd name="connsiteY8" fmla="*/ 1120985 h 2270066"/>
              <a:gd name="connsiteX9" fmla="*/ 1113415 w 1340937"/>
              <a:gd name="connsiteY9" fmla="*/ 1391585 h 2270066"/>
              <a:gd name="connsiteX10" fmla="*/ 1119440 w 1340937"/>
              <a:gd name="connsiteY10" fmla="*/ 1511641 h 2270066"/>
              <a:gd name="connsiteX11" fmla="*/ 1202011 w 1340937"/>
              <a:gd name="connsiteY11" fmla="*/ 1627884 h 2270066"/>
              <a:gd name="connsiteX12" fmla="*/ 1238166 w 1340937"/>
              <a:gd name="connsiteY12" fmla="*/ 1779991 h 2270066"/>
              <a:gd name="connsiteX13" fmla="*/ 1322500 w 1340937"/>
              <a:gd name="connsiteY13" fmla="*/ 1853603 h 2270066"/>
              <a:gd name="connsiteX14" fmla="*/ 1340937 w 1340937"/>
              <a:gd name="connsiteY14" fmla="*/ 1996440 h 2270066"/>
              <a:gd name="connsiteX15" fmla="*/ 1330838 w 1340937"/>
              <a:gd name="connsiteY15" fmla="*/ 2194510 h 2270066"/>
              <a:gd name="connsiteX16" fmla="*/ 1238333 w 1340937"/>
              <a:gd name="connsiteY16" fmla="*/ 2270065 h 2270066"/>
              <a:gd name="connsiteX17" fmla="*/ 1145296 w 1340937"/>
              <a:gd name="connsiteY17" fmla="*/ 2237190 h 2270066"/>
              <a:gd name="connsiteX18" fmla="*/ 1086283 w 1340937"/>
              <a:gd name="connsiteY18" fmla="*/ 2211370 h 2270066"/>
              <a:gd name="connsiteX19" fmla="*/ 1005657 w 1340937"/>
              <a:gd name="connsiteY19" fmla="*/ 2194560 h 2270066"/>
              <a:gd name="connsiteX20" fmla="*/ 906597 w 1340937"/>
              <a:gd name="connsiteY20" fmla="*/ 2186940 h 2270066"/>
              <a:gd name="connsiteX21" fmla="*/ 876117 w 1340937"/>
              <a:gd name="connsiteY21" fmla="*/ 1973580 h 2270066"/>
              <a:gd name="connsiteX22" fmla="*/ 761817 w 1340937"/>
              <a:gd name="connsiteY22" fmla="*/ 1844040 h 2270066"/>
              <a:gd name="connsiteX23" fmla="*/ 716097 w 1340937"/>
              <a:gd name="connsiteY23" fmla="*/ 1501140 h 2270066"/>
              <a:gd name="connsiteX24" fmla="*/ 571317 w 1340937"/>
              <a:gd name="connsiteY24" fmla="*/ 1348740 h 2270066"/>
              <a:gd name="connsiteX25" fmla="*/ 380817 w 1340937"/>
              <a:gd name="connsiteY25" fmla="*/ 861060 h 2270066"/>
              <a:gd name="connsiteX26" fmla="*/ 357957 w 1340937"/>
              <a:gd name="connsiteY26" fmla="*/ 746760 h 2270066"/>
              <a:gd name="connsiteX27" fmla="*/ 296997 w 1340937"/>
              <a:gd name="connsiteY27" fmla="*/ 701040 h 2270066"/>
              <a:gd name="connsiteX28" fmla="*/ 266517 w 1340937"/>
              <a:gd name="connsiteY28" fmla="*/ 640080 h 2270066"/>
              <a:gd name="connsiteX29" fmla="*/ 159837 w 1340937"/>
              <a:gd name="connsiteY29" fmla="*/ 464820 h 2270066"/>
              <a:gd name="connsiteX30" fmla="*/ 83637 w 1340937"/>
              <a:gd name="connsiteY30" fmla="*/ 365760 h 2270066"/>
              <a:gd name="connsiteX31" fmla="*/ 0 w 1340937"/>
              <a:gd name="connsiteY31" fmla="*/ 0 h 2270066"/>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1012744 w 1340937"/>
              <a:gd name="connsiteY19" fmla="*/ 2155765 h 2270065"/>
              <a:gd name="connsiteX20" fmla="*/ 906597 w 1340937"/>
              <a:gd name="connsiteY20" fmla="*/ 2186940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1012744 w 1340937"/>
              <a:gd name="connsiteY19" fmla="*/ 2155765 h 2270065"/>
              <a:gd name="connsiteX20" fmla="*/ 945579 w 1340937"/>
              <a:gd name="connsiteY20" fmla="*/ 2144618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1012744 w 1340937"/>
              <a:gd name="connsiteY19" fmla="*/ 2155765 h 2270065"/>
              <a:gd name="connsiteX20" fmla="*/ 945579 w 1340937"/>
              <a:gd name="connsiteY20" fmla="*/ 2144618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1012744 w 1340937"/>
              <a:gd name="connsiteY19" fmla="*/ 2155765 h 2270065"/>
              <a:gd name="connsiteX20" fmla="*/ 970386 w 1340937"/>
              <a:gd name="connsiteY20" fmla="*/ 2134037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1012744 w 1340937"/>
              <a:gd name="connsiteY19" fmla="*/ 2155765 h 2270065"/>
              <a:gd name="connsiteX20" fmla="*/ 991649 w 1340937"/>
              <a:gd name="connsiteY20" fmla="*/ 2119930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1012744 w 1340937"/>
              <a:gd name="connsiteY19" fmla="*/ 2155765 h 2270065"/>
              <a:gd name="connsiteX20" fmla="*/ 991649 w 1340937"/>
              <a:gd name="connsiteY20" fmla="*/ 2119930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995025 w 1340937"/>
              <a:gd name="connsiteY19" fmla="*/ 2159292 h 2270065"/>
              <a:gd name="connsiteX20" fmla="*/ 991649 w 1340937"/>
              <a:gd name="connsiteY20" fmla="*/ 2119930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312420 w 1340937"/>
              <a:gd name="connsiteY1" fmla="*/ 24688 h 2270065"/>
              <a:gd name="connsiteX2" fmla="*/ 417336 w 1340937"/>
              <a:gd name="connsiteY2" fmla="*/ 179095 h 2270065"/>
              <a:gd name="connsiteX3" fmla="*/ 485733 w 1340937"/>
              <a:gd name="connsiteY3" fmla="*/ 319653 h 2270065"/>
              <a:gd name="connsiteX4" fmla="*/ 487513 w 1340937"/>
              <a:gd name="connsiteY4" fmla="*/ 477537 h 2270065"/>
              <a:gd name="connsiteX5" fmla="*/ 654255 w 1340937"/>
              <a:gd name="connsiteY5" fmla="*/ 772143 h 2270065"/>
              <a:gd name="connsiteX6" fmla="*/ 749239 w 1340937"/>
              <a:gd name="connsiteY6" fmla="*/ 842551 h 2270065"/>
              <a:gd name="connsiteX7" fmla="*/ 935845 w 1340937"/>
              <a:gd name="connsiteY7" fmla="*/ 912135 h 2270065"/>
              <a:gd name="connsiteX8" fmla="*/ 1067348 w 1340937"/>
              <a:gd name="connsiteY8" fmla="*/ 1120985 h 2270065"/>
              <a:gd name="connsiteX9" fmla="*/ 1113415 w 1340937"/>
              <a:gd name="connsiteY9" fmla="*/ 1391585 h 2270065"/>
              <a:gd name="connsiteX10" fmla="*/ 1119440 w 1340937"/>
              <a:gd name="connsiteY10" fmla="*/ 1511641 h 2270065"/>
              <a:gd name="connsiteX11" fmla="*/ 1202011 w 1340937"/>
              <a:gd name="connsiteY11" fmla="*/ 1627884 h 2270065"/>
              <a:gd name="connsiteX12" fmla="*/ 1238166 w 1340937"/>
              <a:gd name="connsiteY12" fmla="*/ 1779991 h 2270065"/>
              <a:gd name="connsiteX13" fmla="*/ 1322500 w 1340937"/>
              <a:gd name="connsiteY13" fmla="*/ 1853603 h 2270065"/>
              <a:gd name="connsiteX14" fmla="*/ 1340937 w 1340937"/>
              <a:gd name="connsiteY14" fmla="*/ 1996440 h 2270065"/>
              <a:gd name="connsiteX15" fmla="*/ 1330838 w 1340937"/>
              <a:gd name="connsiteY15" fmla="*/ 2194510 h 2270065"/>
              <a:gd name="connsiteX16" fmla="*/ 1238333 w 1340937"/>
              <a:gd name="connsiteY16" fmla="*/ 2270065 h 2270065"/>
              <a:gd name="connsiteX17" fmla="*/ 1145296 w 1340937"/>
              <a:gd name="connsiteY17" fmla="*/ 2237190 h 2270065"/>
              <a:gd name="connsiteX18" fmla="*/ 1086283 w 1340937"/>
              <a:gd name="connsiteY18" fmla="*/ 2211370 h 2270065"/>
              <a:gd name="connsiteX19" fmla="*/ 995025 w 1340937"/>
              <a:gd name="connsiteY19" fmla="*/ 2159292 h 2270065"/>
              <a:gd name="connsiteX20" fmla="*/ 966842 w 1340937"/>
              <a:gd name="connsiteY20" fmla="*/ 2141091 h 2270065"/>
              <a:gd name="connsiteX21" fmla="*/ 876117 w 1340937"/>
              <a:gd name="connsiteY21" fmla="*/ 1973580 h 2270065"/>
              <a:gd name="connsiteX22" fmla="*/ 761817 w 1340937"/>
              <a:gd name="connsiteY22" fmla="*/ 1844040 h 2270065"/>
              <a:gd name="connsiteX23" fmla="*/ 716097 w 1340937"/>
              <a:gd name="connsiteY23" fmla="*/ 1501140 h 2270065"/>
              <a:gd name="connsiteX24" fmla="*/ 571317 w 1340937"/>
              <a:gd name="connsiteY24" fmla="*/ 1348740 h 2270065"/>
              <a:gd name="connsiteX25" fmla="*/ 380817 w 1340937"/>
              <a:gd name="connsiteY25" fmla="*/ 861060 h 2270065"/>
              <a:gd name="connsiteX26" fmla="*/ 357957 w 1340937"/>
              <a:gd name="connsiteY26" fmla="*/ 746760 h 2270065"/>
              <a:gd name="connsiteX27" fmla="*/ 296997 w 1340937"/>
              <a:gd name="connsiteY27" fmla="*/ 701040 h 2270065"/>
              <a:gd name="connsiteX28" fmla="*/ 266517 w 1340937"/>
              <a:gd name="connsiteY28" fmla="*/ 640080 h 2270065"/>
              <a:gd name="connsiteX29" fmla="*/ 159837 w 1340937"/>
              <a:gd name="connsiteY29" fmla="*/ 464820 h 2270065"/>
              <a:gd name="connsiteX30" fmla="*/ 83637 w 1340937"/>
              <a:gd name="connsiteY30" fmla="*/ 365760 h 2270065"/>
              <a:gd name="connsiteX31" fmla="*/ 0 w 1340937"/>
              <a:gd name="connsiteY31" fmla="*/ 0 h 2270065"/>
              <a:gd name="connsiteX0" fmla="*/ 0 w 1340937"/>
              <a:gd name="connsiteY0" fmla="*/ 0 h 2270065"/>
              <a:gd name="connsiteX1" fmla="*/ 155701 w 1340937"/>
              <a:gd name="connsiteY1" fmla="*/ 7297 h 2270065"/>
              <a:gd name="connsiteX2" fmla="*/ 312420 w 1340937"/>
              <a:gd name="connsiteY2" fmla="*/ 24688 h 2270065"/>
              <a:gd name="connsiteX3" fmla="*/ 417336 w 1340937"/>
              <a:gd name="connsiteY3" fmla="*/ 179095 h 2270065"/>
              <a:gd name="connsiteX4" fmla="*/ 485733 w 1340937"/>
              <a:gd name="connsiteY4" fmla="*/ 319653 h 2270065"/>
              <a:gd name="connsiteX5" fmla="*/ 487513 w 1340937"/>
              <a:gd name="connsiteY5" fmla="*/ 477537 h 2270065"/>
              <a:gd name="connsiteX6" fmla="*/ 654255 w 1340937"/>
              <a:gd name="connsiteY6" fmla="*/ 772143 h 2270065"/>
              <a:gd name="connsiteX7" fmla="*/ 749239 w 1340937"/>
              <a:gd name="connsiteY7" fmla="*/ 842551 h 2270065"/>
              <a:gd name="connsiteX8" fmla="*/ 935845 w 1340937"/>
              <a:gd name="connsiteY8" fmla="*/ 912135 h 2270065"/>
              <a:gd name="connsiteX9" fmla="*/ 1067348 w 1340937"/>
              <a:gd name="connsiteY9" fmla="*/ 1120985 h 2270065"/>
              <a:gd name="connsiteX10" fmla="*/ 1113415 w 1340937"/>
              <a:gd name="connsiteY10" fmla="*/ 1391585 h 2270065"/>
              <a:gd name="connsiteX11" fmla="*/ 1119440 w 1340937"/>
              <a:gd name="connsiteY11" fmla="*/ 1511641 h 2270065"/>
              <a:gd name="connsiteX12" fmla="*/ 1202011 w 1340937"/>
              <a:gd name="connsiteY12" fmla="*/ 1627884 h 2270065"/>
              <a:gd name="connsiteX13" fmla="*/ 1238166 w 1340937"/>
              <a:gd name="connsiteY13" fmla="*/ 1779991 h 2270065"/>
              <a:gd name="connsiteX14" fmla="*/ 1322500 w 1340937"/>
              <a:gd name="connsiteY14" fmla="*/ 1853603 h 2270065"/>
              <a:gd name="connsiteX15" fmla="*/ 1340937 w 1340937"/>
              <a:gd name="connsiteY15" fmla="*/ 1996440 h 2270065"/>
              <a:gd name="connsiteX16" fmla="*/ 1330838 w 1340937"/>
              <a:gd name="connsiteY16" fmla="*/ 2194510 h 2270065"/>
              <a:gd name="connsiteX17" fmla="*/ 1238333 w 1340937"/>
              <a:gd name="connsiteY17" fmla="*/ 2270065 h 2270065"/>
              <a:gd name="connsiteX18" fmla="*/ 1145296 w 1340937"/>
              <a:gd name="connsiteY18" fmla="*/ 2237190 h 2270065"/>
              <a:gd name="connsiteX19" fmla="*/ 1086283 w 1340937"/>
              <a:gd name="connsiteY19" fmla="*/ 2211370 h 2270065"/>
              <a:gd name="connsiteX20" fmla="*/ 995025 w 1340937"/>
              <a:gd name="connsiteY20" fmla="*/ 2159292 h 2270065"/>
              <a:gd name="connsiteX21" fmla="*/ 966842 w 1340937"/>
              <a:gd name="connsiteY21" fmla="*/ 2141091 h 2270065"/>
              <a:gd name="connsiteX22" fmla="*/ 876117 w 1340937"/>
              <a:gd name="connsiteY22" fmla="*/ 1973580 h 2270065"/>
              <a:gd name="connsiteX23" fmla="*/ 761817 w 1340937"/>
              <a:gd name="connsiteY23" fmla="*/ 1844040 h 2270065"/>
              <a:gd name="connsiteX24" fmla="*/ 716097 w 1340937"/>
              <a:gd name="connsiteY24" fmla="*/ 1501140 h 2270065"/>
              <a:gd name="connsiteX25" fmla="*/ 571317 w 1340937"/>
              <a:gd name="connsiteY25" fmla="*/ 1348740 h 2270065"/>
              <a:gd name="connsiteX26" fmla="*/ 380817 w 1340937"/>
              <a:gd name="connsiteY26" fmla="*/ 861060 h 2270065"/>
              <a:gd name="connsiteX27" fmla="*/ 357957 w 1340937"/>
              <a:gd name="connsiteY27" fmla="*/ 746760 h 2270065"/>
              <a:gd name="connsiteX28" fmla="*/ 296997 w 1340937"/>
              <a:gd name="connsiteY28" fmla="*/ 701040 h 2270065"/>
              <a:gd name="connsiteX29" fmla="*/ 266517 w 1340937"/>
              <a:gd name="connsiteY29" fmla="*/ 640080 h 2270065"/>
              <a:gd name="connsiteX30" fmla="*/ 159837 w 1340937"/>
              <a:gd name="connsiteY30" fmla="*/ 464820 h 2270065"/>
              <a:gd name="connsiteX31" fmla="*/ 83637 w 1340937"/>
              <a:gd name="connsiteY31" fmla="*/ 365760 h 2270065"/>
              <a:gd name="connsiteX32" fmla="*/ 0 w 1340937"/>
              <a:gd name="connsiteY32" fmla="*/ 0 h 2270065"/>
              <a:gd name="connsiteX0" fmla="*/ 0 w 1340937"/>
              <a:gd name="connsiteY0" fmla="*/ 161992 h 2432057"/>
              <a:gd name="connsiteX1" fmla="*/ 145070 w 1340937"/>
              <a:gd name="connsiteY1" fmla="*/ 0 h 2432057"/>
              <a:gd name="connsiteX2" fmla="*/ 312420 w 1340937"/>
              <a:gd name="connsiteY2" fmla="*/ 186680 h 2432057"/>
              <a:gd name="connsiteX3" fmla="*/ 417336 w 1340937"/>
              <a:gd name="connsiteY3" fmla="*/ 341087 h 2432057"/>
              <a:gd name="connsiteX4" fmla="*/ 485733 w 1340937"/>
              <a:gd name="connsiteY4" fmla="*/ 481645 h 2432057"/>
              <a:gd name="connsiteX5" fmla="*/ 487513 w 1340937"/>
              <a:gd name="connsiteY5" fmla="*/ 639529 h 2432057"/>
              <a:gd name="connsiteX6" fmla="*/ 654255 w 1340937"/>
              <a:gd name="connsiteY6" fmla="*/ 934135 h 2432057"/>
              <a:gd name="connsiteX7" fmla="*/ 749239 w 1340937"/>
              <a:gd name="connsiteY7" fmla="*/ 1004543 h 2432057"/>
              <a:gd name="connsiteX8" fmla="*/ 935845 w 1340937"/>
              <a:gd name="connsiteY8" fmla="*/ 1074127 h 2432057"/>
              <a:gd name="connsiteX9" fmla="*/ 1067348 w 1340937"/>
              <a:gd name="connsiteY9" fmla="*/ 1282977 h 2432057"/>
              <a:gd name="connsiteX10" fmla="*/ 1113415 w 1340937"/>
              <a:gd name="connsiteY10" fmla="*/ 1553577 h 2432057"/>
              <a:gd name="connsiteX11" fmla="*/ 1119440 w 1340937"/>
              <a:gd name="connsiteY11" fmla="*/ 1673633 h 2432057"/>
              <a:gd name="connsiteX12" fmla="*/ 1202011 w 1340937"/>
              <a:gd name="connsiteY12" fmla="*/ 1789876 h 2432057"/>
              <a:gd name="connsiteX13" fmla="*/ 1238166 w 1340937"/>
              <a:gd name="connsiteY13" fmla="*/ 1941983 h 2432057"/>
              <a:gd name="connsiteX14" fmla="*/ 1322500 w 1340937"/>
              <a:gd name="connsiteY14" fmla="*/ 2015595 h 2432057"/>
              <a:gd name="connsiteX15" fmla="*/ 1340937 w 1340937"/>
              <a:gd name="connsiteY15" fmla="*/ 2158432 h 2432057"/>
              <a:gd name="connsiteX16" fmla="*/ 1330838 w 1340937"/>
              <a:gd name="connsiteY16" fmla="*/ 2356502 h 2432057"/>
              <a:gd name="connsiteX17" fmla="*/ 1238333 w 1340937"/>
              <a:gd name="connsiteY17" fmla="*/ 2432057 h 2432057"/>
              <a:gd name="connsiteX18" fmla="*/ 1145296 w 1340937"/>
              <a:gd name="connsiteY18" fmla="*/ 2399182 h 2432057"/>
              <a:gd name="connsiteX19" fmla="*/ 1086283 w 1340937"/>
              <a:gd name="connsiteY19" fmla="*/ 2373362 h 2432057"/>
              <a:gd name="connsiteX20" fmla="*/ 995025 w 1340937"/>
              <a:gd name="connsiteY20" fmla="*/ 2321284 h 2432057"/>
              <a:gd name="connsiteX21" fmla="*/ 966842 w 1340937"/>
              <a:gd name="connsiteY21" fmla="*/ 2303083 h 2432057"/>
              <a:gd name="connsiteX22" fmla="*/ 876117 w 1340937"/>
              <a:gd name="connsiteY22" fmla="*/ 2135572 h 2432057"/>
              <a:gd name="connsiteX23" fmla="*/ 761817 w 1340937"/>
              <a:gd name="connsiteY23" fmla="*/ 2006032 h 2432057"/>
              <a:gd name="connsiteX24" fmla="*/ 716097 w 1340937"/>
              <a:gd name="connsiteY24" fmla="*/ 1663132 h 2432057"/>
              <a:gd name="connsiteX25" fmla="*/ 571317 w 1340937"/>
              <a:gd name="connsiteY25" fmla="*/ 1510732 h 2432057"/>
              <a:gd name="connsiteX26" fmla="*/ 380817 w 1340937"/>
              <a:gd name="connsiteY26" fmla="*/ 1023052 h 2432057"/>
              <a:gd name="connsiteX27" fmla="*/ 357957 w 1340937"/>
              <a:gd name="connsiteY27" fmla="*/ 908752 h 2432057"/>
              <a:gd name="connsiteX28" fmla="*/ 296997 w 1340937"/>
              <a:gd name="connsiteY28" fmla="*/ 863032 h 2432057"/>
              <a:gd name="connsiteX29" fmla="*/ 266517 w 1340937"/>
              <a:gd name="connsiteY29" fmla="*/ 802072 h 2432057"/>
              <a:gd name="connsiteX30" fmla="*/ 159837 w 1340937"/>
              <a:gd name="connsiteY30" fmla="*/ 626812 h 2432057"/>
              <a:gd name="connsiteX31" fmla="*/ 83637 w 1340937"/>
              <a:gd name="connsiteY31" fmla="*/ 527752 h 2432057"/>
              <a:gd name="connsiteX32" fmla="*/ 0 w 1340937"/>
              <a:gd name="connsiteY32" fmla="*/ 161992 h 2432057"/>
              <a:gd name="connsiteX0" fmla="*/ 0 w 1340937"/>
              <a:gd name="connsiteY0" fmla="*/ 161992 h 2432057"/>
              <a:gd name="connsiteX1" fmla="*/ 145070 w 1340937"/>
              <a:gd name="connsiteY1" fmla="*/ 0 h 2432057"/>
              <a:gd name="connsiteX2" fmla="*/ 190254 w 1340937"/>
              <a:gd name="connsiteY2" fmla="*/ 39676 h 2432057"/>
              <a:gd name="connsiteX3" fmla="*/ 312420 w 1340937"/>
              <a:gd name="connsiteY3" fmla="*/ 186680 h 2432057"/>
              <a:gd name="connsiteX4" fmla="*/ 417336 w 1340937"/>
              <a:gd name="connsiteY4" fmla="*/ 341087 h 2432057"/>
              <a:gd name="connsiteX5" fmla="*/ 485733 w 1340937"/>
              <a:gd name="connsiteY5" fmla="*/ 481645 h 2432057"/>
              <a:gd name="connsiteX6" fmla="*/ 487513 w 1340937"/>
              <a:gd name="connsiteY6" fmla="*/ 639529 h 2432057"/>
              <a:gd name="connsiteX7" fmla="*/ 654255 w 1340937"/>
              <a:gd name="connsiteY7" fmla="*/ 934135 h 2432057"/>
              <a:gd name="connsiteX8" fmla="*/ 749239 w 1340937"/>
              <a:gd name="connsiteY8" fmla="*/ 1004543 h 2432057"/>
              <a:gd name="connsiteX9" fmla="*/ 935845 w 1340937"/>
              <a:gd name="connsiteY9" fmla="*/ 1074127 h 2432057"/>
              <a:gd name="connsiteX10" fmla="*/ 1067348 w 1340937"/>
              <a:gd name="connsiteY10" fmla="*/ 1282977 h 2432057"/>
              <a:gd name="connsiteX11" fmla="*/ 1113415 w 1340937"/>
              <a:gd name="connsiteY11" fmla="*/ 1553577 h 2432057"/>
              <a:gd name="connsiteX12" fmla="*/ 1119440 w 1340937"/>
              <a:gd name="connsiteY12" fmla="*/ 1673633 h 2432057"/>
              <a:gd name="connsiteX13" fmla="*/ 1202011 w 1340937"/>
              <a:gd name="connsiteY13" fmla="*/ 1789876 h 2432057"/>
              <a:gd name="connsiteX14" fmla="*/ 1238166 w 1340937"/>
              <a:gd name="connsiteY14" fmla="*/ 1941983 h 2432057"/>
              <a:gd name="connsiteX15" fmla="*/ 1322500 w 1340937"/>
              <a:gd name="connsiteY15" fmla="*/ 2015595 h 2432057"/>
              <a:gd name="connsiteX16" fmla="*/ 1340937 w 1340937"/>
              <a:gd name="connsiteY16" fmla="*/ 2158432 h 2432057"/>
              <a:gd name="connsiteX17" fmla="*/ 1330838 w 1340937"/>
              <a:gd name="connsiteY17" fmla="*/ 2356502 h 2432057"/>
              <a:gd name="connsiteX18" fmla="*/ 1238333 w 1340937"/>
              <a:gd name="connsiteY18" fmla="*/ 2432057 h 2432057"/>
              <a:gd name="connsiteX19" fmla="*/ 1145296 w 1340937"/>
              <a:gd name="connsiteY19" fmla="*/ 2399182 h 2432057"/>
              <a:gd name="connsiteX20" fmla="*/ 1086283 w 1340937"/>
              <a:gd name="connsiteY20" fmla="*/ 2373362 h 2432057"/>
              <a:gd name="connsiteX21" fmla="*/ 995025 w 1340937"/>
              <a:gd name="connsiteY21" fmla="*/ 2321284 h 2432057"/>
              <a:gd name="connsiteX22" fmla="*/ 966842 w 1340937"/>
              <a:gd name="connsiteY22" fmla="*/ 2303083 h 2432057"/>
              <a:gd name="connsiteX23" fmla="*/ 876117 w 1340937"/>
              <a:gd name="connsiteY23" fmla="*/ 2135572 h 2432057"/>
              <a:gd name="connsiteX24" fmla="*/ 761817 w 1340937"/>
              <a:gd name="connsiteY24" fmla="*/ 2006032 h 2432057"/>
              <a:gd name="connsiteX25" fmla="*/ 716097 w 1340937"/>
              <a:gd name="connsiteY25" fmla="*/ 1663132 h 2432057"/>
              <a:gd name="connsiteX26" fmla="*/ 571317 w 1340937"/>
              <a:gd name="connsiteY26" fmla="*/ 1510732 h 2432057"/>
              <a:gd name="connsiteX27" fmla="*/ 380817 w 1340937"/>
              <a:gd name="connsiteY27" fmla="*/ 1023052 h 2432057"/>
              <a:gd name="connsiteX28" fmla="*/ 357957 w 1340937"/>
              <a:gd name="connsiteY28" fmla="*/ 908752 h 2432057"/>
              <a:gd name="connsiteX29" fmla="*/ 296997 w 1340937"/>
              <a:gd name="connsiteY29" fmla="*/ 863032 h 2432057"/>
              <a:gd name="connsiteX30" fmla="*/ 266517 w 1340937"/>
              <a:gd name="connsiteY30" fmla="*/ 802072 h 2432057"/>
              <a:gd name="connsiteX31" fmla="*/ 159837 w 1340937"/>
              <a:gd name="connsiteY31" fmla="*/ 626812 h 2432057"/>
              <a:gd name="connsiteX32" fmla="*/ 83637 w 1340937"/>
              <a:gd name="connsiteY32" fmla="*/ 527752 h 2432057"/>
              <a:gd name="connsiteX33" fmla="*/ 0 w 1340937"/>
              <a:gd name="connsiteY33" fmla="*/ 161992 h 2432057"/>
              <a:gd name="connsiteX0" fmla="*/ 0 w 1340937"/>
              <a:gd name="connsiteY0" fmla="*/ 550829 h 2820894"/>
              <a:gd name="connsiteX1" fmla="*/ 145070 w 1340937"/>
              <a:gd name="connsiteY1" fmla="*/ 388837 h 2820894"/>
              <a:gd name="connsiteX2" fmla="*/ 277963 w 1340937"/>
              <a:gd name="connsiteY2" fmla="*/ 0 h 2820894"/>
              <a:gd name="connsiteX3" fmla="*/ 312420 w 1340937"/>
              <a:gd name="connsiteY3" fmla="*/ 575517 h 2820894"/>
              <a:gd name="connsiteX4" fmla="*/ 417336 w 1340937"/>
              <a:gd name="connsiteY4" fmla="*/ 729924 h 2820894"/>
              <a:gd name="connsiteX5" fmla="*/ 485733 w 1340937"/>
              <a:gd name="connsiteY5" fmla="*/ 870482 h 2820894"/>
              <a:gd name="connsiteX6" fmla="*/ 487513 w 1340937"/>
              <a:gd name="connsiteY6" fmla="*/ 1028366 h 2820894"/>
              <a:gd name="connsiteX7" fmla="*/ 654255 w 1340937"/>
              <a:gd name="connsiteY7" fmla="*/ 1322972 h 2820894"/>
              <a:gd name="connsiteX8" fmla="*/ 749239 w 1340937"/>
              <a:gd name="connsiteY8" fmla="*/ 1393380 h 2820894"/>
              <a:gd name="connsiteX9" fmla="*/ 935845 w 1340937"/>
              <a:gd name="connsiteY9" fmla="*/ 1462964 h 2820894"/>
              <a:gd name="connsiteX10" fmla="*/ 1067348 w 1340937"/>
              <a:gd name="connsiteY10" fmla="*/ 1671814 h 2820894"/>
              <a:gd name="connsiteX11" fmla="*/ 1113415 w 1340937"/>
              <a:gd name="connsiteY11" fmla="*/ 1942414 h 2820894"/>
              <a:gd name="connsiteX12" fmla="*/ 1119440 w 1340937"/>
              <a:gd name="connsiteY12" fmla="*/ 2062470 h 2820894"/>
              <a:gd name="connsiteX13" fmla="*/ 1202011 w 1340937"/>
              <a:gd name="connsiteY13" fmla="*/ 2178713 h 2820894"/>
              <a:gd name="connsiteX14" fmla="*/ 1238166 w 1340937"/>
              <a:gd name="connsiteY14" fmla="*/ 2330820 h 2820894"/>
              <a:gd name="connsiteX15" fmla="*/ 1322500 w 1340937"/>
              <a:gd name="connsiteY15" fmla="*/ 2404432 h 2820894"/>
              <a:gd name="connsiteX16" fmla="*/ 1340937 w 1340937"/>
              <a:gd name="connsiteY16" fmla="*/ 2547269 h 2820894"/>
              <a:gd name="connsiteX17" fmla="*/ 1330838 w 1340937"/>
              <a:gd name="connsiteY17" fmla="*/ 2745339 h 2820894"/>
              <a:gd name="connsiteX18" fmla="*/ 1238333 w 1340937"/>
              <a:gd name="connsiteY18" fmla="*/ 2820894 h 2820894"/>
              <a:gd name="connsiteX19" fmla="*/ 1145296 w 1340937"/>
              <a:gd name="connsiteY19" fmla="*/ 2788019 h 2820894"/>
              <a:gd name="connsiteX20" fmla="*/ 1086283 w 1340937"/>
              <a:gd name="connsiteY20" fmla="*/ 2762199 h 2820894"/>
              <a:gd name="connsiteX21" fmla="*/ 995025 w 1340937"/>
              <a:gd name="connsiteY21" fmla="*/ 2710121 h 2820894"/>
              <a:gd name="connsiteX22" fmla="*/ 966842 w 1340937"/>
              <a:gd name="connsiteY22" fmla="*/ 2691920 h 2820894"/>
              <a:gd name="connsiteX23" fmla="*/ 876117 w 1340937"/>
              <a:gd name="connsiteY23" fmla="*/ 2524409 h 2820894"/>
              <a:gd name="connsiteX24" fmla="*/ 761817 w 1340937"/>
              <a:gd name="connsiteY24" fmla="*/ 2394869 h 2820894"/>
              <a:gd name="connsiteX25" fmla="*/ 716097 w 1340937"/>
              <a:gd name="connsiteY25" fmla="*/ 2051969 h 2820894"/>
              <a:gd name="connsiteX26" fmla="*/ 571317 w 1340937"/>
              <a:gd name="connsiteY26" fmla="*/ 1899569 h 2820894"/>
              <a:gd name="connsiteX27" fmla="*/ 380817 w 1340937"/>
              <a:gd name="connsiteY27" fmla="*/ 1411889 h 2820894"/>
              <a:gd name="connsiteX28" fmla="*/ 357957 w 1340937"/>
              <a:gd name="connsiteY28" fmla="*/ 1297589 h 2820894"/>
              <a:gd name="connsiteX29" fmla="*/ 296997 w 1340937"/>
              <a:gd name="connsiteY29" fmla="*/ 1251869 h 2820894"/>
              <a:gd name="connsiteX30" fmla="*/ 266517 w 1340937"/>
              <a:gd name="connsiteY30" fmla="*/ 1190909 h 2820894"/>
              <a:gd name="connsiteX31" fmla="*/ 159837 w 1340937"/>
              <a:gd name="connsiteY31" fmla="*/ 1015649 h 2820894"/>
              <a:gd name="connsiteX32" fmla="*/ 83637 w 1340937"/>
              <a:gd name="connsiteY32" fmla="*/ 916589 h 2820894"/>
              <a:gd name="connsiteX33" fmla="*/ 0 w 1340937"/>
              <a:gd name="connsiteY33" fmla="*/ 550829 h 2820894"/>
              <a:gd name="connsiteX0" fmla="*/ 0 w 1340937"/>
              <a:gd name="connsiteY0" fmla="*/ 550829 h 2820894"/>
              <a:gd name="connsiteX1" fmla="*/ 145070 w 1340937"/>
              <a:gd name="connsiteY1" fmla="*/ 388837 h 2820894"/>
              <a:gd name="connsiteX2" fmla="*/ 277963 w 1340937"/>
              <a:gd name="connsiteY2" fmla="*/ 0 h 2820894"/>
              <a:gd name="connsiteX3" fmla="*/ 288595 w 1340937"/>
              <a:gd name="connsiteY3" fmla="*/ 240710 h 2820894"/>
              <a:gd name="connsiteX4" fmla="*/ 312420 w 1340937"/>
              <a:gd name="connsiteY4" fmla="*/ 575517 h 2820894"/>
              <a:gd name="connsiteX5" fmla="*/ 417336 w 1340937"/>
              <a:gd name="connsiteY5" fmla="*/ 729924 h 2820894"/>
              <a:gd name="connsiteX6" fmla="*/ 485733 w 1340937"/>
              <a:gd name="connsiteY6" fmla="*/ 870482 h 2820894"/>
              <a:gd name="connsiteX7" fmla="*/ 487513 w 1340937"/>
              <a:gd name="connsiteY7" fmla="*/ 1028366 h 2820894"/>
              <a:gd name="connsiteX8" fmla="*/ 654255 w 1340937"/>
              <a:gd name="connsiteY8" fmla="*/ 1322972 h 2820894"/>
              <a:gd name="connsiteX9" fmla="*/ 749239 w 1340937"/>
              <a:gd name="connsiteY9" fmla="*/ 1393380 h 2820894"/>
              <a:gd name="connsiteX10" fmla="*/ 935845 w 1340937"/>
              <a:gd name="connsiteY10" fmla="*/ 1462964 h 2820894"/>
              <a:gd name="connsiteX11" fmla="*/ 1067348 w 1340937"/>
              <a:gd name="connsiteY11" fmla="*/ 1671814 h 2820894"/>
              <a:gd name="connsiteX12" fmla="*/ 1113415 w 1340937"/>
              <a:gd name="connsiteY12" fmla="*/ 1942414 h 2820894"/>
              <a:gd name="connsiteX13" fmla="*/ 1119440 w 1340937"/>
              <a:gd name="connsiteY13" fmla="*/ 2062470 h 2820894"/>
              <a:gd name="connsiteX14" fmla="*/ 1202011 w 1340937"/>
              <a:gd name="connsiteY14" fmla="*/ 2178713 h 2820894"/>
              <a:gd name="connsiteX15" fmla="*/ 1238166 w 1340937"/>
              <a:gd name="connsiteY15" fmla="*/ 2330820 h 2820894"/>
              <a:gd name="connsiteX16" fmla="*/ 1322500 w 1340937"/>
              <a:gd name="connsiteY16" fmla="*/ 2404432 h 2820894"/>
              <a:gd name="connsiteX17" fmla="*/ 1340937 w 1340937"/>
              <a:gd name="connsiteY17" fmla="*/ 2547269 h 2820894"/>
              <a:gd name="connsiteX18" fmla="*/ 1330838 w 1340937"/>
              <a:gd name="connsiteY18" fmla="*/ 2745339 h 2820894"/>
              <a:gd name="connsiteX19" fmla="*/ 1238333 w 1340937"/>
              <a:gd name="connsiteY19" fmla="*/ 2820894 h 2820894"/>
              <a:gd name="connsiteX20" fmla="*/ 1145296 w 1340937"/>
              <a:gd name="connsiteY20" fmla="*/ 2788019 h 2820894"/>
              <a:gd name="connsiteX21" fmla="*/ 1086283 w 1340937"/>
              <a:gd name="connsiteY21" fmla="*/ 2762199 h 2820894"/>
              <a:gd name="connsiteX22" fmla="*/ 995025 w 1340937"/>
              <a:gd name="connsiteY22" fmla="*/ 2710121 h 2820894"/>
              <a:gd name="connsiteX23" fmla="*/ 966842 w 1340937"/>
              <a:gd name="connsiteY23" fmla="*/ 2691920 h 2820894"/>
              <a:gd name="connsiteX24" fmla="*/ 876117 w 1340937"/>
              <a:gd name="connsiteY24" fmla="*/ 2524409 h 2820894"/>
              <a:gd name="connsiteX25" fmla="*/ 761817 w 1340937"/>
              <a:gd name="connsiteY25" fmla="*/ 2394869 h 2820894"/>
              <a:gd name="connsiteX26" fmla="*/ 716097 w 1340937"/>
              <a:gd name="connsiteY26" fmla="*/ 2051969 h 2820894"/>
              <a:gd name="connsiteX27" fmla="*/ 571317 w 1340937"/>
              <a:gd name="connsiteY27" fmla="*/ 1899569 h 2820894"/>
              <a:gd name="connsiteX28" fmla="*/ 380817 w 1340937"/>
              <a:gd name="connsiteY28" fmla="*/ 1411889 h 2820894"/>
              <a:gd name="connsiteX29" fmla="*/ 357957 w 1340937"/>
              <a:gd name="connsiteY29" fmla="*/ 1297589 h 2820894"/>
              <a:gd name="connsiteX30" fmla="*/ 296997 w 1340937"/>
              <a:gd name="connsiteY30" fmla="*/ 1251869 h 2820894"/>
              <a:gd name="connsiteX31" fmla="*/ 266517 w 1340937"/>
              <a:gd name="connsiteY31" fmla="*/ 1190909 h 2820894"/>
              <a:gd name="connsiteX32" fmla="*/ 159837 w 1340937"/>
              <a:gd name="connsiteY32" fmla="*/ 1015649 h 2820894"/>
              <a:gd name="connsiteX33" fmla="*/ 83637 w 1340937"/>
              <a:gd name="connsiteY33" fmla="*/ 916589 h 2820894"/>
              <a:gd name="connsiteX34" fmla="*/ 0 w 1340937"/>
              <a:gd name="connsiteY34" fmla="*/ 550829 h 2820894"/>
              <a:gd name="connsiteX0" fmla="*/ 0 w 1340937"/>
              <a:gd name="connsiteY0" fmla="*/ 550829 h 2820894"/>
              <a:gd name="connsiteX1" fmla="*/ 145070 w 1340937"/>
              <a:gd name="connsiteY1" fmla="*/ 388837 h 2820894"/>
              <a:gd name="connsiteX2" fmla="*/ 277963 w 1340937"/>
              <a:gd name="connsiteY2" fmla="*/ 0 h 2820894"/>
              <a:gd name="connsiteX3" fmla="*/ 347068 w 1340937"/>
              <a:gd name="connsiteY3" fmla="*/ 436451 h 2820894"/>
              <a:gd name="connsiteX4" fmla="*/ 312420 w 1340937"/>
              <a:gd name="connsiteY4" fmla="*/ 575517 h 2820894"/>
              <a:gd name="connsiteX5" fmla="*/ 417336 w 1340937"/>
              <a:gd name="connsiteY5" fmla="*/ 729924 h 2820894"/>
              <a:gd name="connsiteX6" fmla="*/ 485733 w 1340937"/>
              <a:gd name="connsiteY6" fmla="*/ 870482 h 2820894"/>
              <a:gd name="connsiteX7" fmla="*/ 487513 w 1340937"/>
              <a:gd name="connsiteY7" fmla="*/ 1028366 h 2820894"/>
              <a:gd name="connsiteX8" fmla="*/ 654255 w 1340937"/>
              <a:gd name="connsiteY8" fmla="*/ 1322972 h 2820894"/>
              <a:gd name="connsiteX9" fmla="*/ 749239 w 1340937"/>
              <a:gd name="connsiteY9" fmla="*/ 1393380 h 2820894"/>
              <a:gd name="connsiteX10" fmla="*/ 935845 w 1340937"/>
              <a:gd name="connsiteY10" fmla="*/ 1462964 h 2820894"/>
              <a:gd name="connsiteX11" fmla="*/ 1067348 w 1340937"/>
              <a:gd name="connsiteY11" fmla="*/ 1671814 h 2820894"/>
              <a:gd name="connsiteX12" fmla="*/ 1113415 w 1340937"/>
              <a:gd name="connsiteY12" fmla="*/ 1942414 h 2820894"/>
              <a:gd name="connsiteX13" fmla="*/ 1119440 w 1340937"/>
              <a:gd name="connsiteY13" fmla="*/ 2062470 h 2820894"/>
              <a:gd name="connsiteX14" fmla="*/ 1202011 w 1340937"/>
              <a:gd name="connsiteY14" fmla="*/ 2178713 h 2820894"/>
              <a:gd name="connsiteX15" fmla="*/ 1238166 w 1340937"/>
              <a:gd name="connsiteY15" fmla="*/ 2330820 h 2820894"/>
              <a:gd name="connsiteX16" fmla="*/ 1322500 w 1340937"/>
              <a:gd name="connsiteY16" fmla="*/ 2404432 h 2820894"/>
              <a:gd name="connsiteX17" fmla="*/ 1340937 w 1340937"/>
              <a:gd name="connsiteY17" fmla="*/ 2547269 h 2820894"/>
              <a:gd name="connsiteX18" fmla="*/ 1330838 w 1340937"/>
              <a:gd name="connsiteY18" fmla="*/ 2745339 h 2820894"/>
              <a:gd name="connsiteX19" fmla="*/ 1238333 w 1340937"/>
              <a:gd name="connsiteY19" fmla="*/ 2820894 h 2820894"/>
              <a:gd name="connsiteX20" fmla="*/ 1145296 w 1340937"/>
              <a:gd name="connsiteY20" fmla="*/ 2788019 h 2820894"/>
              <a:gd name="connsiteX21" fmla="*/ 1086283 w 1340937"/>
              <a:gd name="connsiteY21" fmla="*/ 2762199 h 2820894"/>
              <a:gd name="connsiteX22" fmla="*/ 995025 w 1340937"/>
              <a:gd name="connsiteY22" fmla="*/ 2710121 h 2820894"/>
              <a:gd name="connsiteX23" fmla="*/ 966842 w 1340937"/>
              <a:gd name="connsiteY23" fmla="*/ 2691920 h 2820894"/>
              <a:gd name="connsiteX24" fmla="*/ 876117 w 1340937"/>
              <a:gd name="connsiteY24" fmla="*/ 2524409 h 2820894"/>
              <a:gd name="connsiteX25" fmla="*/ 761817 w 1340937"/>
              <a:gd name="connsiteY25" fmla="*/ 2394869 h 2820894"/>
              <a:gd name="connsiteX26" fmla="*/ 716097 w 1340937"/>
              <a:gd name="connsiteY26" fmla="*/ 2051969 h 2820894"/>
              <a:gd name="connsiteX27" fmla="*/ 571317 w 1340937"/>
              <a:gd name="connsiteY27" fmla="*/ 1899569 h 2820894"/>
              <a:gd name="connsiteX28" fmla="*/ 380817 w 1340937"/>
              <a:gd name="connsiteY28" fmla="*/ 1411889 h 2820894"/>
              <a:gd name="connsiteX29" fmla="*/ 357957 w 1340937"/>
              <a:gd name="connsiteY29" fmla="*/ 1297589 h 2820894"/>
              <a:gd name="connsiteX30" fmla="*/ 296997 w 1340937"/>
              <a:gd name="connsiteY30" fmla="*/ 1251869 h 2820894"/>
              <a:gd name="connsiteX31" fmla="*/ 266517 w 1340937"/>
              <a:gd name="connsiteY31" fmla="*/ 1190909 h 2820894"/>
              <a:gd name="connsiteX32" fmla="*/ 159837 w 1340937"/>
              <a:gd name="connsiteY32" fmla="*/ 1015649 h 2820894"/>
              <a:gd name="connsiteX33" fmla="*/ 83637 w 1340937"/>
              <a:gd name="connsiteY33" fmla="*/ 916589 h 2820894"/>
              <a:gd name="connsiteX34" fmla="*/ 0 w 1340937"/>
              <a:gd name="connsiteY34" fmla="*/ 550829 h 2820894"/>
              <a:gd name="connsiteX0" fmla="*/ 0 w 1340937"/>
              <a:gd name="connsiteY0" fmla="*/ 545538 h 2815603"/>
              <a:gd name="connsiteX1" fmla="*/ 145070 w 1340937"/>
              <a:gd name="connsiteY1" fmla="*/ 383546 h 2815603"/>
              <a:gd name="connsiteX2" fmla="*/ 254043 w 1340937"/>
              <a:gd name="connsiteY2" fmla="*/ 0 h 2815603"/>
              <a:gd name="connsiteX3" fmla="*/ 347068 w 1340937"/>
              <a:gd name="connsiteY3" fmla="*/ 431160 h 2815603"/>
              <a:gd name="connsiteX4" fmla="*/ 312420 w 1340937"/>
              <a:gd name="connsiteY4" fmla="*/ 570226 h 2815603"/>
              <a:gd name="connsiteX5" fmla="*/ 417336 w 1340937"/>
              <a:gd name="connsiteY5" fmla="*/ 724633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5845 w 1340937"/>
              <a:gd name="connsiteY10" fmla="*/ 1457673 h 2815603"/>
              <a:gd name="connsiteX11" fmla="*/ 1067348 w 1340937"/>
              <a:gd name="connsiteY11" fmla="*/ 1666523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40937"/>
              <a:gd name="connsiteY0" fmla="*/ 545538 h 2815603"/>
              <a:gd name="connsiteX1" fmla="*/ 145070 w 1340937"/>
              <a:gd name="connsiteY1" fmla="*/ 383546 h 2815603"/>
              <a:gd name="connsiteX2" fmla="*/ 254043 w 1340937"/>
              <a:gd name="connsiteY2" fmla="*/ 0 h 2815603"/>
              <a:gd name="connsiteX3" fmla="*/ 347068 w 1340937"/>
              <a:gd name="connsiteY3" fmla="*/ 431160 h 2815603"/>
              <a:gd name="connsiteX4" fmla="*/ 312420 w 1340937"/>
              <a:gd name="connsiteY4" fmla="*/ 570226 h 2815603"/>
              <a:gd name="connsiteX5" fmla="*/ 417336 w 1340937"/>
              <a:gd name="connsiteY5" fmla="*/ 724633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5845 w 1340937"/>
              <a:gd name="connsiteY10" fmla="*/ 1457673 h 2815603"/>
              <a:gd name="connsiteX11" fmla="*/ 1067348 w 1340937"/>
              <a:gd name="connsiteY11" fmla="*/ 1666523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40937"/>
              <a:gd name="connsiteY0" fmla="*/ 545538 h 2815603"/>
              <a:gd name="connsiteX1" fmla="*/ 145070 w 1340937"/>
              <a:gd name="connsiteY1" fmla="*/ 383546 h 2815603"/>
              <a:gd name="connsiteX2" fmla="*/ 254043 w 1340937"/>
              <a:gd name="connsiteY2" fmla="*/ 0 h 2815603"/>
              <a:gd name="connsiteX3" fmla="*/ 336437 w 1340937"/>
              <a:gd name="connsiteY3" fmla="*/ 452322 h 2815603"/>
              <a:gd name="connsiteX4" fmla="*/ 312420 w 1340937"/>
              <a:gd name="connsiteY4" fmla="*/ 570226 h 2815603"/>
              <a:gd name="connsiteX5" fmla="*/ 417336 w 1340937"/>
              <a:gd name="connsiteY5" fmla="*/ 724633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5845 w 1340937"/>
              <a:gd name="connsiteY10" fmla="*/ 1457673 h 2815603"/>
              <a:gd name="connsiteX11" fmla="*/ 1067348 w 1340937"/>
              <a:gd name="connsiteY11" fmla="*/ 1666523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40937"/>
              <a:gd name="connsiteY0" fmla="*/ 545538 h 2815603"/>
              <a:gd name="connsiteX1" fmla="*/ 145070 w 1340937"/>
              <a:gd name="connsiteY1" fmla="*/ 383546 h 2815603"/>
              <a:gd name="connsiteX2" fmla="*/ 254043 w 1340937"/>
              <a:gd name="connsiteY2" fmla="*/ 0 h 2815603"/>
              <a:gd name="connsiteX3" fmla="*/ 336437 w 1340937"/>
              <a:gd name="connsiteY3" fmla="*/ 452322 h 2815603"/>
              <a:gd name="connsiteX4" fmla="*/ 312420 w 1340937"/>
              <a:gd name="connsiteY4" fmla="*/ 570226 h 2815603"/>
              <a:gd name="connsiteX5" fmla="*/ 409362 w 1340937"/>
              <a:gd name="connsiteY5" fmla="*/ 737858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5845 w 1340937"/>
              <a:gd name="connsiteY10" fmla="*/ 1457673 h 2815603"/>
              <a:gd name="connsiteX11" fmla="*/ 1067348 w 1340937"/>
              <a:gd name="connsiteY11" fmla="*/ 1666523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40937"/>
              <a:gd name="connsiteY0" fmla="*/ 545538 h 2815603"/>
              <a:gd name="connsiteX1" fmla="*/ 145070 w 1340937"/>
              <a:gd name="connsiteY1" fmla="*/ 383546 h 2815603"/>
              <a:gd name="connsiteX2" fmla="*/ 254043 w 1340937"/>
              <a:gd name="connsiteY2" fmla="*/ 0 h 2815603"/>
              <a:gd name="connsiteX3" fmla="*/ 336437 w 1340937"/>
              <a:gd name="connsiteY3" fmla="*/ 452322 h 2815603"/>
              <a:gd name="connsiteX4" fmla="*/ 312420 w 1340937"/>
              <a:gd name="connsiteY4" fmla="*/ 570226 h 2815603"/>
              <a:gd name="connsiteX5" fmla="*/ 409362 w 1340937"/>
              <a:gd name="connsiteY5" fmla="*/ 737858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0529 w 1340937"/>
              <a:gd name="connsiteY10" fmla="*/ 1473544 h 2815603"/>
              <a:gd name="connsiteX11" fmla="*/ 1067348 w 1340937"/>
              <a:gd name="connsiteY11" fmla="*/ 1666523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40937"/>
              <a:gd name="connsiteY0" fmla="*/ 545538 h 2815603"/>
              <a:gd name="connsiteX1" fmla="*/ 145070 w 1340937"/>
              <a:gd name="connsiteY1" fmla="*/ 383546 h 2815603"/>
              <a:gd name="connsiteX2" fmla="*/ 254043 w 1340937"/>
              <a:gd name="connsiteY2" fmla="*/ 0 h 2815603"/>
              <a:gd name="connsiteX3" fmla="*/ 336437 w 1340937"/>
              <a:gd name="connsiteY3" fmla="*/ 452322 h 2815603"/>
              <a:gd name="connsiteX4" fmla="*/ 312420 w 1340937"/>
              <a:gd name="connsiteY4" fmla="*/ 570226 h 2815603"/>
              <a:gd name="connsiteX5" fmla="*/ 409362 w 1340937"/>
              <a:gd name="connsiteY5" fmla="*/ 737858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0529 w 1340937"/>
              <a:gd name="connsiteY10" fmla="*/ 1473544 h 2815603"/>
              <a:gd name="connsiteX11" fmla="*/ 1067348 w 1340937"/>
              <a:gd name="connsiteY11" fmla="*/ 1666523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40937"/>
              <a:gd name="connsiteY0" fmla="*/ 545538 h 2815603"/>
              <a:gd name="connsiteX1" fmla="*/ 145070 w 1340937"/>
              <a:gd name="connsiteY1" fmla="*/ 383546 h 2815603"/>
              <a:gd name="connsiteX2" fmla="*/ 254043 w 1340937"/>
              <a:gd name="connsiteY2" fmla="*/ 0 h 2815603"/>
              <a:gd name="connsiteX3" fmla="*/ 336437 w 1340937"/>
              <a:gd name="connsiteY3" fmla="*/ 452322 h 2815603"/>
              <a:gd name="connsiteX4" fmla="*/ 312420 w 1340937"/>
              <a:gd name="connsiteY4" fmla="*/ 570226 h 2815603"/>
              <a:gd name="connsiteX5" fmla="*/ 409362 w 1340937"/>
              <a:gd name="connsiteY5" fmla="*/ 737858 h 2815603"/>
              <a:gd name="connsiteX6" fmla="*/ 485733 w 1340937"/>
              <a:gd name="connsiteY6" fmla="*/ 865191 h 2815603"/>
              <a:gd name="connsiteX7" fmla="*/ 487513 w 1340937"/>
              <a:gd name="connsiteY7" fmla="*/ 1023075 h 2815603"/>
              <a:gd name="connsiteX8" fmla="*/ 654255 w 1340937"/>
              <a:gd name="connsiteY8" fmla="*/ 1317681 h 2815603"/>
              <a:gd name="connsiteX9" fmla="*/ 749239 w 1340937"/>
              <a:gd name="connsiteY9" fmla="*/ 1388089 h 2815603"/>
              <a:gd name="connsiteX10" fmla="*/ 930529 w 1340937"/>
              <a:gd name="connsiteY10" fmla="*/ 1473544 h 2815603"/>
              <a:gd name="connsiteX11" fmla="*/ 1056717 w 1340937"/>
              <a:gd name="connsiteY11" fmla="*/ 1658587 h 2815603"/>
              <a:gd name="connsiteX12" fmla="*/ 1113415 w 1340937"/>
              <a:gd name="connsiteY12" fmla="*/ 1937123 h 2815603"/>
              <a:gd name="connsiteX13" fmla="*/ 1119440 w 1340937"/>
              <a:gd name="connsiteY13" fmla="*/ 2057179 h 2815603"/>
              <a:gd name="connsiteX14" fmla="*/ 1202011 w 1340937"/>
              <a:gd name="connsiteY14" fmla="*/ 2173422 h 2815603"/>
              <a:gd name="connsiteX15" fmla="*/ 1238166 w 1340937"/>
              <a:gd name="connsiteY15" fmla="*/ 2325529 h 2815603"/>
              <a:gd name="connsiteX16" fmla="*/ 1322500 w 1340937"/>
              <a:gd name="connsiteY16" fmla="*/ 2399141 h 2815603"/>
              <a:gd name="connsiteX17" fmla="*/ 1340937 w 1340937"/>
              <a:gd name="connsiteY17" fmla="*/ 2541978 h 2815603"/>
              <a:gd name="connsiteX18" fmla="*/ 1330838 w 1340937"/>
              <a:gd name="connsiteY18" fmla="*/ 2740048 h 2815603"/>
              <a:gd name="connsiteX19" fmla="*/ 1238333 w 1340937"/>
              <a:gd name="connsiteY19" fmla="*/ 2815603 h 2815603"/>
              <a:gd name="connsiteX20" fmla="*/ 1145296 w 1340937"/>
              <a:gd name="connsiteY20" fmla="*/ 2782728 h 2815603"/>
              <a:gd name="connsiteX21" fmla="*/ 1086283 w 1340937"/>
              <a:gd name="connsiteY21" fmla="*/ 2756908 h 2815603"/>
              <a:gd name="connsiteX22" fmla="*/ 995025 w 1340937"/>
              <a:gd name="connsiteY22" fmla="*/ 2704830 h 2815603"/>
              <a:gd name="connsiteX23" fmla="*/ 966842 w 1340937"/>
              <a:gd name="connsiteY23" fmla="*/ 2686629 h 2815603"/>
              <a:gd name="connsiteX24" fmla="*/ 876117 w 1340937"/>
              <a:gd name="connsiteY24" fmla="*/ 2519118 h 2815603"/>
              <a:gd name="connsiteX25" fmla="*/ 761817 w 1340937"/>
              <a:gd name="connsiteY25" fmla="*/ 2389578 h 2815603"/>
              <a:gd name="connsiteX26" fmla="*/ 716097 w 1340937"/>
              <a:gd name="connsiteY26" fmla="*/ 2046678 h 2815603"/>
              <a:gd name="connsiteX27" fmla="*/ 571317 w 1340937"/>
              <a:gd name="connsiteY27" fmla="*/ 1894278 h 2815603"/>
              <a:gd name="connsiteX28" fmla="*/ 380817 w 1340937"/>
              <a:gd name="connsiteY28" fmla="*/ 1406598 h 2815603"/>
              <a:gd name="connsiteX29" fmla="*/ 357957 w 1340937"/>
              <a:gd name="connsiteY29" fmla="*/ 1292298 h 2815603"/>
              <a:gd name="connsiteX30" fmla="*/ 296997 w 1340937"/>
              <a:gd name="connsiteY30" fmla="*/ 1246578 h 2815603"/>
              <a:gd name="connsiteX31" fmla="*/ 266517 w 1340937"/>
              <a:gd name="connsiteY31" fmla="*/ 1185618 h 2815603"/>
              <a:gd name="connsiteX32" fmla="*/ 159837 w 1340937"/>
              <a:gd name="connsiteY32" fmla="*/ 1010358 h 2815603"/>
              <a:gd name="connsiteX33" fmla="*/ 83637 w 1340937"/>
              <a:gd name="connsiteY33" fmla="*/ 911298 h 2815603"/>
              <a:gd name="connsiteX34" fmla="*/ 0 w 1340937"/>
              <a:gd name="connsiteY34" fmla="*/ 545538 h 2815603"/>
              <a:gd name="connsiteX0" fmla="*/ 0 w 1330838"/>
              <a:gd name="connsiteY0" fmla="*/ 545538 h 2815603"/>
              <a:gd name="connsiteX1" fmla="*/ 145070 w 1330838"/>
              <a:gd name="connsiteY1" fmla="*/ 383546 h 2815603"/>
              <a:gd name="connsiteX2" fmla="*/ 254043 w 1330838"/>
              <a:gd name="connsiteY2" fmla="*/ 0 h 2815603"/>
              <a:gd name="connsiteX3" fmla="*/ 336437 w 1330838"/>
              <a:gd name="connsiteY3" fmla="*/ 452322 h 2815603"/>
              <a:gd name="connsiteX4" fmla="*/ 312420 w 1330838"/>
              <a:gd name="connsiteY4" fmla="*/ 570226 h 2815603"/>
              <a:gd name="connsiteX5" fmla="*/ 409362 w 1330838"/>
              <a:gd name="connsiteY5" fmla="*/ 737858 h 2815603"/>
              <a:gd name="connsiteX6" fmla="*/ 485733 w 1330838"/>
              <a:gd name="connsiteY6" fmla="*/ 865191 h 2815603"/>
              <a:gd name="connsiteX7" fmla="*/ 487513 w 1330838"/>
              <a:gd name="connsiteY7" fmla="*/ 1023075 h 2815603"/>
              <a:gd name="connsiteX8" fmla="*/ 654255 w 1330838"/>
              <a:gd name="connsiteY8" fmla="*/ 1317681 h 2815603"/>
              <a:gd name="connsiteX9" fmla="*/ 749239 w 1330838"/>
              <a:gd name="connsiteY9" fmla="*/ 1388089 h 2815603"/>
              <a:gd name="connsiteX10" fmla="*/ 930529 w 1330838"/>
              <a:gd name="connsiteY10" fmla="*/ 1473544 h 2815603"/>
              <a:gd name="connsiteX11" fmla="*/ 1056717 w 1330838"/>
              <a:gd name="connsiteY11" fmla="*/ 1658587 h 2815603"/>
              <a:gd name="connsiteX12" fmla="*/ 1113415 w 1330838"/>
              <a:gd name="connsiteY12" fmla="*/ 1937123 h 2815603"/>
              <a:gd name="connsiteX13" fmla="*/ 1119440 w 1330838"/>
              <a:gd name="connsiteY13" fmla="*/ 2057179 h 2815603"/>
              <a:gd name="connsiteX14" fmla="*/ 1202011 w 1330838"/>
              <a:gd name="connsiteY14" fmla="*/ 2173422 h 2815603"/>
              <a:gd name="connsiteX15" fmla="*/ 1238166 w 1330838"/>
              <a:gd name="connsiteY15" fmla="*/ 2325529 h 2815603"/>
              <a:gd name="connsiteX16" fmla="*/ 1322500 w 1330838"/>
              <a:gd name="connsiteY16" fmla="*/ 2399141 h 2815603"/>
              <a:gd name="connsiteX17" fmla="*/ 1324990 w 1330838"/>
              <a:gd name="connsiteY17" fmla="*/ 2539333 h 2815603"/>
              <a:gd name="connsiteX18" fmla="*/ 1330838 w 1330838"/>
              <a:gd name="connsiteY18" fmla="*/ 2740048 h 2815603"/>
              <a:gd name="connsiteX19" fmla="*/ 1238333 w 1330838"/>
              <a:gd name="connsiteY19" fmla="*/ 2815603 h 2815603"/>
              <a:gd name="connsiteX20" fmla="*/ 1145296 w 1330838"/>
              <a:gd name="connsiteY20" fmla="*/ 2782728 h 2815603"/>
              <a:gd name="connsiteX21" fmla="*/ 1086283 w 1330838"/>
              <a:gd name="connsiteY21" fmla="*/ 2756908 h 2815603"/>
              <a:gd name="connsiteX22" fmla="*/ 995025 w 1330838"/>
              <a:gd name="connsiteY22" fmla="*/ 2704830 h 2815603"/>
              <a:gd name="connsiteX23" fmla="*/ 966842 w 1330838"/>
              <a:gd name="connsiteY23" fmla="*/ 2686629 h 2815603"/>
              <a:gd name="connsiteX24" fmla="*/ 876117 w 1330838"/>
              <a:gd name="connsiteY24" fmla="*/ 2519118 h 2815603"/>
              <a:gd name="connsiteX25" fmla="*/ 761817 w 1330838"/>
              <a:gd name="connsiteY25" fmla="*/ 2389578 h 2815603"/>
              <a:gd name="connsiteX26" fmla="*/ 716097 w 1330838"/>
              <a:gd name="connsiteY26" fmla="*/ 2046678 h 2815603"/>
              <a:gd name="connsiteX27" fmla="*/ 571317 w 1330838"/>
              <a:gd name="connsiteY27" fmla="*/ 1894278 h 2815603"/>
              <a:gd name="connsiteX28" fmla="*/ 380817 w 1330838"/>
              <a:gd name="connsiteY28" fmla="*/ 1406598 h 2815603"/>
              <a:gd name="connsiteX29" fmla="*/ 357957 w 1330838"/>
              <a:gd name="connsiteY29" fmla="*/ 1292298 h 2815603"/>
              <a:gd name="connsiteX30" fmla="*/ 296997 w 1330838"/>
              <a:gd name="connsiteY30" fmla="*/ 1246578 h 2815603"/>
              <a:gd name="connsiteX31" fmla="*/ 266517 w 1330838"/>
              <a:gd name="connsiteY31" fmla="*/ 1185618 h 2815603"/>
              <a:gd name="connsiteX32" fmla="*/ 159837 w 1330838"/>
              <a:gd name="connsiteY32" fmla="*/ 1010358 h 2815603"/>
              <a:gd name="connsiteX33" fmla="*/ 83637 w 1330838"/>
              <a:gd name="connsiteY33" fmla="*/ 911298 h 2815603"/>
              <a:gd name="connsiteX34" fmla="*/ 0 w 1330838"/>
              <a:gd name="connsiteY34" fmla="*/ 545538 h 2815603"/>
              <a:gd name="connsiteX0" fmla="*/ 0 w 1330838"/>
              <a:gd name="connsiteY0" fmla="*/ 545538 h 2815603"/>
              <a:gd name="connsiteX1" fmla="*/ 145070 w 1330838"/>
              <a:gd name="connsiteY1" fmla="*/ 383546 h 2815603"/>
              <a:gd name="connsiteX2" fmla="*/ 254043 w 1330838"/>
              <a:gd name="connsiteY2" fmla="*/ 0 h 2815603"/>
              <a:gd name="connsiteX3" fmla="*/ 336437 w 1330838"/>
              <a:gd name="connsiteY3" fmla="*/ 452322 h 2815603"/>
              <a:gd name="connsiteX4" fmla="*/ 312420 w 1330838"/>
              <a:gd name="connsiteY4" fmla="*/ 570226 h 2815603"/>
              <a:gd name="connsiteX5" fmla="*/ 409362 w 1330838"/>
              <a:gd name="connsiteY5" fmla="*/ 737858 h 2815603"/>
              <a:gd name="connsiteX6" fmla="*/ 485733 w 1330838"/>
              <a:gd name="connsiteY6" fmla="*/ 865191 h 2815603"/>
              <a:gd name="connsiteX7" fmla="*/ 487513 w 1330838"/>
              <a:gd name="connsiteY7" fmla="*/ 1023075 h 2815603"/>
              <a:gd name="connsiteX8" fmla="*/ 654255 w 1330838"/>
              <a:gd name="connsiteY8" fmla="*/ 1317681 h 2815603"/>
              <a:gd name="connsiteX9" fmla="*/ 749239 w 1330838"/>
              <a:gd name="connsiteY9" fmla="*/ 1388089 h 2815603"/>
              <a:gd name="connsiteX10" fmla="*/ 930529 w 1330838"/>
              <a:gd name="connsiteY10" fmla="*/ 1473544 h 2815603"/>
              <a:gd name="connsiteX11" fmla="*/ 1056717 w 1330838"/>
              <a:gd name="connsiteY11" fmla="*/ 1658587 h 2815603"/>
              <a:gd name="connsiteX12" fmla="*/ 1113415 w 1330838"/>
              <a:gd name="connsiteY12" fmla="*/ 1937123 h 2815603"/>
              <a:gd name="connsiteX13" fmla="*/ 1119440 w 1330838"/>
              <a:gd name="connsiteY13" fmla="*/ 2057179 h 2815603"/>
              <a:gd name="connsiteX14" fmla="*/ 1202011 w 1330838"/>
              <a:gd name="connsiteY14" fmla="*/ 2173422 h 2815603"/>
              <a:gd name="connsiteX15" fmla="*/ 1238166 w 1330838"/>
              <a:gd name="connsiteY15" fmla="*/ 2325529 h 2815603"/>
              <a:gd name="connsiteX16" fmla="*/ 1311869 w 1330838"/>
              <a:gd name="connsiteY16" fmla="*/ 2388560 h 2815603"/>
              <a:gd name="connsiteX17" fmla="*/ 1324990 w 1330838"/>
              <a:gd name="connsiteY17" fmla="*/ 2539333 h 2815603"/>
              <a:gd name="connsiteX18" fmla="*/ 1330838 w 1330838"/>
              <a:gd name="connsiteY18" fmla="*/ 2740048 h 2815603"/>
              <a:gd name="connsiteX19" fmla="*/ 1238333 w 1330838"/>
              <a:gd name="connsiteY19" fmla="*/ 2815603 h 2815603"/>
              <a:gd name="connsiteX20" fmla="*/ 1145296 w 1330838"/>
              <a:gd name="connsiteY20" fmla="*/ 2782728 h 2815603"/>
              <a:gd name="connsiteX21" fmla="*/ 1086283 w 1330838"/>
              <a:gd name="connsiteY21" fmla="*/ 2756908 h 2815603"/>
              <a:gd name="connsiteX22" fmla="*/ 995025 w 1330838"/>
              <a:gd name="connsiteY22" fmla="*/ 2704830 h 2815603"/>
              <a:gd name="connsiteX23" fmla="*/ 966842 w 1330838"/>
              <a:gd name="connsiteY23" fmla="*/ 2686629 h 2815603"/>
              <a:gd name="connsiteX24" fmla="*/ 876117 w 1330838"/>
              <a:gd name="connsiteY24" fmla="*/ 2519118 h 2815603"/>
              <a:gd name="connsiteX25" fmla="*/ 761817 w 1330838"/>
              <a:gd name="connsiteY25" fmla="*/ 2389578 h 2815603"/>
              <a:gd name="connsiteX26" fmla="*/ 716097 w 1330838"/>
              <a:gd name="connsiteY26" fmla="*/ 2046678 h 2815603"/>
              <a:gd name="connsiteX27" fmla="*/ 571317 w 1330838"/>
              <a:gd name="connsiteY27" fmla="*/ 1894278 h 2815603"/>
              <a:gd name="connsiteX28" fmla="*/ 380817 w 1330838"/>
              <a:gd name="connsiteY28" fmla="*/ 1406598 h 2815603"/>
              <a:gd name="connsiteX29" fmla="*/ 357957 w 1330838"/>
              <a:gd name="connsiteY29" fmla="*/ 1292298 h 2815603"/>
              <a:gd name="connsiteX30" fmla="*/ 296997 w 1330838"/>
              <a:gd name="connsiteY30" fmla="*/ 1246578 h 2815603"/>
              <a:gd name="connsiteX31" fmla="*/ 266517 w 1330838"/>
              <a:gd name="connsiteY31" fmla="*/ 1185618 h 2815603"/>
              <a:gd name="connsiteX32" fmla="*/ 159837 w 1330838"/>
              <a:gd name="connsiteY32" fmla="*/ 1010358 h 2815603"/>
              <a:gd name="connsiteX33" fmla="*/ 83637 w 1330838"/>
              <a:gd name="connsiteY33" fmla="*/ 911298 h 2815603"/>
              <a:gd name="connsiteX34" fmla="*/ 0 w 1330838"/>
              <a:gd name="connsiteY34" fmla="*/ 545538 h 2815603"/>
              <a:gd name="connsiteX0" fmla="*/ 0 w 1330838"/>
              <a:gd name="connsiteY0" fmla="*/ 545538 h 2815603"/>
              <a:gd name="connsiteX1" fmla="*/ 145070 w 1330838"/>
              <a:gd name="connsiteY1" fmla="*/ 383546 h 2815603"/>
              <a:gd name="connsiteX2" fmla="*/ 254043 w 1330838"/>
              <a:gd name="connsiteY2" fmla="*/ 0 h 2815603"/>
              <a:gd name="connsiteX3" fmla="*/ 336437 w 1330838"/>
              <a:gd name="connsiteY3" fmla="*/ 452322 h 2815603"/>
              <a:gd name="connsiteX4" fmla="*/ 312420 w 1330838"/>
              <a:gd name="connsiteY4" fmla="*/ 570226 h 2815603"/>
              <a:gd name="connsiteX5" fmla="*/ 409362 w 1330838"/>
              <a:gd name="connsiteY5" fmla="*/ 737858 h 2815603"/>
              <a:gd name="connsiteX6" fmla="*/ 485733 w 1330838"/>
              <a:gd name="connsiteY6" fmla="*/ 865191 h 2815603"/>
              <a:gd name="connsiteX7" fmla="*/ 487513 w 1330838"/>
              <a:gd name="connsiteY7" fmla="*/ 1023075 h 2815603"/>
              <a:gd name="connsiteX8" fmla="*/ 654255 w 1330838"/>
              <a:gd name="connsiteY8" fmla="*/ 1317681 h 2815603"/>
              <a:gd name="connsiteX9" fmla="*/ 749239 w 1330838"/>
              <a:gd name="connsiteY9" fmla="*/ 1388089 h 2815603"/>
              <a:gd name="connsiteX10" fmla="*/ 930529 w 1330838"/>
              <a:gd name="connsiteY10" fmla="*/ 1473544 h 2815603"/>
              <a:gd name="connsiteX11" fmla="*/ 1056717 w 1330838"/>
              <a:gd name="connsiteY11" fmla="*/ 1658587 h 2815603"/>
              <a:gd name="connsiteX12" fmla="*/ 1113415 w 1330838"/>
              <a:gd name="connsiteY12" fmla="*/ 1937123 h 2815603"/>
              <a:gd name="connsiteX13" fmla="*/ 1119440 w 1330838"/>
              <a:gd name="connsiteY13" fmla="*/ 2057179 h 2815603"/>
              <a:gd name="connsiteX14" fmla="*/ 1202011 w 1330838"/>
              <a:gd name="connsiteY14" fmla="*/ 2173422 h 2815603"/>
              <a:gd name="connsiteX15" fmla="*/ 1238166 w 1330838"/>
              <a:gd name="connsiteY15" fmla="*/ 2325529 h 2815603"/>
              <a:gd name="connsiteX16" fmla="*/ 1311869 w 1330838"/>
              <a:gd name="connsiteY16" fmla="*/ 2388560 h 2815603"/>
              <a:gd name="connsiteX17" fmla="*/ 1314359 w 1330838"/>
              <a:gd name="connsiteY17" fmla="*/ 2534042 h 2815603"/>
              <a:gd name="connsiteX18" fmla="*/ 1330838 w 1330838"/>
              <a:gd name="connsiteY18" fmla="*/ 2740048 h 2815603"/>
              <a:gd name="connsiteX19" fmla="*/ 1238333 w 1330838"/>
              <a:gd name="connsiteY19" fmla="*/ 2815603 h 2815603"/>
              <a:gd name="connsiteX20" fmla="*/ 1145296 w 1330838"/>
              <a:gd name="connsiteY20" fmla="*/ 2782728 h 2815603"/>
              <a:gd name="connsiteX21" fmla="*/ 1086283 w 1330838"/>
              <a:gd name="connsiteY21" fmla="*/ 2756908 h 2815603"/>
              <a:gd name="connsiteX22" fmla="*/ 995025 w 1330838"/>
              <a:gd name="connsiteY22" fmla="*/ 2704830 h 2815603"/>
              <a:gd name="connsiteX23" fmla="*/ 966842 w 1330838"/>
              <a:gd name="connsiteY23" fmla="*/ 2686629 h 2815603"/>
              <a:gd name="connsiteX24" fmla="*/ 876117 w 1330838"/>
              <a:gd name="connsiteY24" fmla="*/ 2519118 h 2815603"/>
              <a:gd name="connsiteX25" fmla="*/ 761817 w 1330838"/>
              <a:gd name="connsiteY25" fmla="*/ 2389578 h 2815603"/>
              <a:gd name="connsiteX26" fmla="*/ 716097 w 1330838"/>
              <a:gd name="connsiteY26" fmla="*/ 2046678 h 2815603"/>
              <a:gd name="connsiteX27" fmla="*/ 571317 w 1330838"/>
              <a:gd name="connsiteY27" fmla="*/ 1894278 h 2815603"/>
              <a:gd name="connsiteX28" fmla="*/ 380817 w 1330838"/>
              <a:gd name="connsiteY28" fmla="*/ 1406598 h 2815603"/>
              <a:gd name="connsiteX29" fmla="*/ 357957 w 1330838"/>
              <a:gd name="connsiteY29" fmla="*/ 1292298 h 2815603"/>
              <a:gd name="connsiteX30" fmla="*/ 296997 w 1330838"/>
              <a:gd name="connsiteY30" fmla="*/ 1246578 h 2815603"/>
              <a:gd name="connsiteX31" fmla="*/ 266517 w 1330838"/>
              <a:gd name="connsiteY31" fmla="*/ 1185618 h 2815603"/>
              <a:gd name="connsiteX32" fmla="*/ 159837 w 1330838"/>
              <a:gd name="connsiteY32" fmla="*/ 1010358 h 2815603"/>
              <a:gd name="connsiteX33" fmla="*/ 83637 w 1330838"/>
              <a:gd name="connsiteY33" fmla="*/ 911298 h 2815603"/>
              <a:gd name="connsiteX34" fmla="*/ 0 w 1330838"/>
              <a:gd name="connsiteY34"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66842 w 1320207"/>
              <a:gd name="connsiteY23" fmla="*/ 2686629 h 2815603"/>
              <a:gd name="connsiteX24" fmla="*/ 876117 w 1320207"/>
              <a:gd name="connsiteY24" fmla="*/ 251911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380817 w 1320207"/>
              <a:gd name="connsiteY28" fmla="*/ 1406598 h 2815603"/>
              <a:gd name="connsiteX29" fmla="*/ 357957 w 1320207"/>
              <a:gd name="connsiteY29" fmla="*/ 1292298 h 2815603"/>
              <a:gd name="connsiteX30" fmla="*/ 296997 w 1320207"/>
              <a:gd name="connsiteY30" fmla="*/ 1246578 h 2815603"/>
              <a:gd name="connsiteX31" fmla="*/ 266517 w 1320207"/>
              <a:gd name="connsiteY31" fmla="*/ 1185618 h 2815603"/>
              <a:gd name="connsiteX32" fmla="*/ 159837 w 1320207"/>
              <a:gd name="connsiteY32" fmla="*/ 1010358 h 2815603"/>
              <a:gd name="connsiteX33" fmla="*/ 83637 w 1320207"/>
              <a:gd name="connsiteY33" fmla="*/ 911298 h 2815603"/>
              <a:gd name="connsiteX34" fmla="*/ 0 w 1320207"/>
              <a:gd name="connsiteY34"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76117 w 1320207"/>
              <a:gd name="connsiteY24" fmla="*/ 251911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380817 w 1320207"/>
              <a:gd name="connsiteY28" fmla="*/ 1406598 h 2815603"/>
              <a:gd name="connsiteX29" fmla="*/ 357957 w 1320207"/>
              <a:gd name="connsiteY29" fmla="*/ 1292298 h 2815603"/>
              <a:gd name="connsiteX30" fmla="*/ 296997 w 1320207"/>
              <a:gd name="connsiteY30" fmla="*/ 1246578 h 2815603"/>
              <a:gd name="connsiteX31" fmla="*/ 266517 w 1320207"/>
              <a:gd name="connsiteY31" fmla="*/ 1185618 h 2815603"/>
              <a:gd name="connsiteX32" fmla="*/ 159837 w 1320207"/>
              <a:gd name="connsiteY32" fmla="*/ 1010358 h 2815603"/>
              <a:gd name="connsiteX33" fmla="*/ 83637 w 1320207"/>
              <a:gd name="connsiteY33" fmla="*/ 911298 h 2815603"/>
              <a:gd name="connsiteX34" fmla="*/ 0 w 1320207"/>
              <a:gd name="connsiteY34"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380817 w 1320207"/>
              <a:gd name="connsiteY28" fmla="*/ 1406598 h 2815603"/>
              <a:gd name="connsiteX29" fmla="*/ 357957 w 1320207"/>
              <a:gd name="connsiteY29" fmla="*/ 1292298 h 2815603"/>
              <a:gd name="connsiteX30" fmla="*/ 296997 w 1320207"/>
              <a:gd name="connsiteY30" fmla="*/ 1246578 h 2815603"/>
              <a:gd name="connsiteX31" fmla="*/ 266517 w 1320207"/>
              <a:gd name="connsiteY31" fmla="*/ 1185618 h 2815603"/>
              <a:gd name="connsiteX32" fmla="*/ 159837 w 1320207"/>
              <a:gd name="connsiteY32" fmla="*/ 1010358 h 2815603"/>
              <a:gd name="connsiteX33" fmla="*/ 83637 w 1320207"/>
              <a:gd name="connsiteY33" fmla="*/ 911298 h 2815603"/>
              <a:gd name="connsiteX34" fmla="*/ 0 w 1320207"/>
              <a:gd name="connsiteY34"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380817 w 1320207"/>
              <a:gd name="connsiteY28" fmla="*/ 1406598 h 2815603"/>
              <a:gd name="connsiteX29" fmla="*/ 357957 w 1320207"/>
              <a:gd name="connsiteY29" fmla="*/ 1292298 h 2815603"/>
              <a:gd name="connsiteX30" fmla="*/ 296997 w 1320207"/>
              <a:gd name="connsiteY30" fmla="*/ 1246578 h 2815603"/>
              <a:gd name="connsiteX31" fmla="*/ 266517 w 1320207"/>
              <a:gd name="connsiteY31" fmla="*/ 1185618 h 2815603"/>
              <a:gd name="connsiteX32" fmla="*/ 159837 w 1320207"/>
              <a:gd name="connsiteY32" fmla="*/ 1010358 h 2815603"/>
              <a:gd name="connsiteX33" fmla="*/ 83637 w 1320207"/>
              <a:gd name="connsiteY33" fmla="*/ 911298 h 2815603"/>
              <a:gd name="connsiteX34" fmla="*/ 0 w 1320207"/>
              <a:gd name="connsiteY34"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402080 w 1320207"/>
              <a:gd name="connsiteY28" fmla="*/ 1409243 h 2815603"/>
              <a:gd name="connsiteX29" fmla="*/ 357957 w 1320207"/>
              <a:gd name="connsiteY29" fmla="*/ 1292298 h 2815603"/>
              <a:gd name="connsiteX30" fmla="*/ 296997 w 1320207"/>
              <a:gd name="connsiteY30" fmla="*/ 1246578 h 2815603"/>
              <a:gd name="connsiteX31" fmla="*/ 266517 w 1320207"/>
              <a:gd name="connsiteY31" fmla="*/ 1185618 h 2815603"/>
              <a:gd name="connsiteX32" fmla="*/ 159837 w 1320207"/>
              <a:gd name="connsiteY32" fmla="*/ 1010358 h 2815603"/>
              <a:gd name="connsiteX33" fmla="*/ 83637 w 1320207"/>
              <a:gd name="connsiteY33" fmla="*/ 911298 h 2815603"/>
              <a:gd name="connsiteX34" fmla="*/ 0 w 1320207"/>
              <a:gd name="connsiteY34"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493250 w 1320207"/>
              <a:gd name="connsiteY28" fmla="*/ 1692890 h 2815603"/>
              <a:gd name="connsiteX29" fmla="*/ 402080 w 1320207"/>
              <a:gd name="connsiteY29" fmla="*/ 1409243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479961 w 1320207"/>
              <a:gd name="connsiteY28" fmla="*/ 1706117 h 2815603"/>
              <a:gd name="connsiteX29" fmla="*/ 402080 w 1320207"/>
              <a:gd name="connsiteY29" fmla="*/ 1409243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479961 w 1320207"/>
              <a:gd name="connsiteY28" fmla="*/ 1706117 h 2815603"/>
              <a:gd name="connsiteX29" fmla="*/ 418028 w 1320207"/>
              <a:gd name="connsiteY29" fmla="*/ 1401309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16097 w 1320207"/>
              <a:gd name="connsiteY26" fmla="*/ 2046678 h 2815603"/>
              <a:gd name="connsiteX27" fmla="*/ 571317 w 1320207"/>
              <a:gd name="connsiteY27" fmla="*/ 1894278 h 2815603"/>
              <a:gd name="connsiteX28" fmla="*/ 479961 w 1320207"/>
              <a:gd name="connsiteY28" fmla="*/ 1706117 h 2815603"/>
              <a:gd name="connsiteX29" fmla="*/ 436633 w 1320207"/>
              <a:gd name="connsiteY29" fmla="*/ 1470083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61817 w 1320207"/>
              <a:gd name="connsiteY25" fmla="*/ 2389578 h 2815603"/>
              <a:gd name="connsiteX26" fmla="*/ 732043 w 1320207"/>
              <a:gd name="connsiteY26" fmla="*/ 2067839 h 2815603"/>
              <a:gd name="connsiteX27" fmla="*/ 571317 w 1320207"/>
              <a:gd name="connsiteY27" fmla="*/ 1894278 h 2815603"/>
              <a:gd name="connsiteX28" fmla="*/ 479961 w 1320207"/>
              <a:gd name="connsiteY28" fmla="*/ 1706117 h 2815603"/>
              <a:gd name="connsiteX29" fmla="*/ 436633 w 1320207"/>
              <a:gd name="connsiteY29" fmla="*/ 1470083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4091 w 1320207"/>
              <a:gd name="connsiteY24" fmla="*/ 2508538 h 2815603"/>
              <a:gd name="connsiteX25" fmla="*/ 772449 w 1320207"/>
              <a:gd name="connsiteY25" fmla="*/ 2408094 h 2815603"/>
              <a:gd name="connsiteX26" fmla="*/ 732043 w 1320207"/>
              <a:gd name="connsiteY26" fmla="*/ 2067839 h 2815603"/>
              <a:gd name="connsiteX27" fmla="*/ 571317 w 1320207"/>
              <a:gd name="connsiteY27" fmla="*/ 1894278 h 2815603"/>
              <a:gd name="connsiteX28" fmla="*/ 479961 w 1320207"/>
              <a:gd name="connsiteY28" fmla="*/ 1706117 h 2815603"/>
              <a:gd name="connsiteX29" fmla="*/ 436633 w 1320207"/>
              <a:gd name="connsiteY29" fmla="*/ 1470083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 name="connsiteX0" fmla="*/ 0 w 1320207"/>
              <a:gd name="connsiteY0" fmla="*/ 545538 h 2815603"/>
              <a:gd name="connsiteX1" fmla="*/ 145070 w 1320207"/>
              <a:gd name="connsiteY1" fmla="*/ 383546 h 2815603"/>
              <a:gd name="connsiteX2" fmla="*/ 254043 w 1320207"/>
              <a:gd name="connsiteY2" fmla="*/ 0 h 2815603"/>
              <a:gd name="connsiteX3" fmla="*/ 336437 w 1320207"/>
              <a:gd name="connsiteY3" fmla="*/ 452322 h 2815603"/>
              <a:gd name="connsiteX4" fmla="*/ 312420 w 1320207"/>
              <a:gd name="connsiteY4" fmla="*/ 570226 h 2815603"/>
              <a:gd name="connsiteX5" fmla="*/ 409362 w 1320207"/>
              <a:gd name="connsiteY5" fmla="*/ 737858 h 2815603"/>
              <a:gd name="connsiteX6" fmla="*/ 485733 w 1320207"/>
              <a:gd name="connsiteY6" fmla="*/ 865191 h 2815603"/>
              <a:gd name="connsiteX7" fmla="*/ 487513 w 1320207"/>
              <a:gd name="connsiteY7" fmla="*/ 1023075 h 2815603"/>
              <a:gd name="connsiteX8" fmla="*/ 654255 w 1320207"/>
              <a:gd name="connsiteY8" fmla="*/ 1317681 h 2815603"/>
              <a:gd name="connsiteX9" fmla="*/ 749239 w 1320207"/>
              <a:gd name="connsiteY9" fmla="*/ 1388089 h 2815603"/>
              <a:gd name="connsiteX10" fmla="*/ 930529 w 1320207"/>
              <a:gd name="connsiteY10" fmla="*/ 1473544 h 2815603"/>
              <a:gd name="connsiteX11" fmla="*/ 1056717 w 1320207"/>
              <a:gd name="connsiteY11" fmla="*/ 1658587 h 2815603"/>
              <a:gd name="connsiteX12" fmla="*/ 1113415 w 1320207"/>
              <a:gd name="connsiteY12" fmla="*/ 1937123 h 2815603"/>
              <a:gd name="connsiteX13" fmla="*/ 1119440 w 1320207"/>
              <a:gd name="connsiteY13" fmla="*/ 2057179 h 2815603"/>
              <a:gd name="connsiteX14" fmla="*/ 1202011 w 1320207"/>
              <a:gd name="connsiteY14" fmla="*/ 2173422 h 2815603"/>
              <a:gd name="connsiteX15" fmla="*/ 1238166 w 1320207"/>
              <a:gd name="connsiteY15" fmla="*/ 2325529 h 2815603"/>
              <a:gd name="connsiteX16" fmla="*/ 1311869 w 1320207"/>
              <a:gd name="connsiteY16" fmla="*/ 2388560 h 2815603"/>
              <a:gd name="connsiteX17" fmla="*/ 1314359 w 1320207"/>
              <a:gd name="connsiteY17" fmla="*/ 2534042 h 2815603"/>
              <a:gd name="connsiteX18" fmla="*/ 1320207 w 1320207"/>
              <a:gd name="connsiteY18" fmla="*/ 2742694 h 2815603"/>
              <a:gd name="connsiteX19" fmla="*/ 1238333 w 1320207"/>
              <a:gd name="connsiteY19" fmla="*/ 2815603 h 2815603"/>
              <a:gd name="connsiteX20" fmla="*/ 1145296 w 1320207"/>
              <a:gd name="connsiteY20" fmla="*/ 2782728 h 2815603"/>
              <a:gd name="connsiteX21" fmla="*/ 1086283 w 1320207"/>
              <a:gd name="connsiteY21" fmla="*/ 2756908 h 2815603"/>
              <a:gd name="connsiteX22" fmla="*/ 995025 w 1320207"/>
              <a:gd name="connsiteY22" fmla="*/ 2704830 h 2815603"/>
              <a:gd name="connsiteX23" fmla="*/ 977474 w 1320207"/>
              <a:gd name="connsiteY23" fmla="*/ 2681338 h 2815603"/>
              <a:gd name="connsiteX24" fmla="*/ 881433 w 1320207"/>
              <a:gd name="connsiteY24" fmla="*/ 2524408 h 2815603"/>
              <a:gd name="connsiteX25" fmla="*/ 772449 w 1320207"/>
              <a:gd name="connsiteY25" fmla="*/ 2408094 h 2815603"/>
              <a:gd name="connsiteX26" fmla="*/ 732043 w 1320207"/>
              <a:gd name="connsiteY26" fmla="*/ 2067839 h 2815603"/>
              <a:gd name="connsiteX27" fmla="*/ 571317 w 1320207"/>
              <a:gd name="connsiteY27" fmla="*/ 1894278 h 2815603"/>
              <a:gd name="connsiteX28" fmla="*/ 479961 w 1320207"/>
              <a:gd name="connsiteY28" fmla="*/ 1706117 h 2815603"/>
              <a:gd name="connsiteX29" fmla="*/ 436633 w 1320207"/>
              <a:gd name="connsiteY29" fmla="*/ 1470083 h 2815603"/>
              <a:gd name="connsiteX30" fmla="*/ 357957 w 1320207"/>
              <a:gd name="connsiteY30" fmla="*/ 1292298 h 2815603"/>
              <a:gd name="connsiteX31" fmla="*/ 296997 w 1320207"/>
              <a:gd name="connsiteY31" fmla="*/ 1246578 h 2815603"/>
              <a:gd name="connsiteX32" fmla="*/ 266517 w 1320207"/>
              <a:gd name="connsiteY32" fmla="*/ 1185618 h 2815603"/>
              <a:gd name="connsiteX33" fmla="*/ 159837 w 1320207"/>
              <a:gd name="connsiteY33" fmla="*/ 1010358 h 2815603"/>
              <a:gd name="connsiteX34" fmla="*/ 83637 w 1320207"/>
              <a:gd name="connsiteY34" fmla="*/ 911298 h 2815603"/>
              <a:gd name="connsiteX35" fmla="*/ 0 w 1320207"/>
              <a:gd name="connsiteY35" fmla="*/ 545538 h 281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20207" h="2815603">
                <a:moveTo>
                  <a:pt x="0" y="545538"/>
                </a:moveTo>
                <a:lnTo>
                  <a:pt x="145070" y="383546"/>
                </a:lnTo>
                <a:lnTo>
                  <a:pt x="254043" y="0"/>
                </a:lnTo>
                <a:lnTo>
                  <a:pt x="336437" y="452322"/>
                </a:lnTo>
                <a:lnTo>
                  <a:pt x="312420" y="570226"/>
                </a:lnTo>
                <a:lnTo>
                  <a:pt x="409362" y="737858"/>
                </a:lnTo>
                <a:lnTo>
                  <a:pt x="485733" y="865191"/>
                </a:lnTo>
                <a:cubicBezTo>
                  <a:pt x="494595" y="916643"/>
                  <a:pt x="475107" y="939881"/>
                  <a:pt x="487513" y="1023075"/>
                </a:cubicBezTo>
                <a:lnTo>
                  <a:pt x="654255" y="1317681"/>
                </a:lnTo>
                <a:lnTo>
                  <a:pt x="749239" y="1388089"/>
                </a:lnTo>
                <a:lnTo>
                  <a:pt x="930529" y="1473544"/>
                </a:lnTo>
                <a:cubicBezTo>
                  <a:pt x="1066503" y="1667777"/>
                  <a:pt x="887077" y="1397344"/>
                  <a:pt x="1056717" y="1658587"/>
                </a:cubicBezTo>
                <a:lnTo>
                  <a:pt x="1113415" y="1937123"/>
                </a:lnTo>
                <a:lnTo>
                  <a:pt x="1119440" y="2057179"/>
                </a:lnTo>
                <a:lnTo>
                  <a:pt x="1202011" y="2173422"/>
                </a:lnTo>
                <a:lnTo>
                  <a:pt x="1238166" y="2325529"/>
                </a:lnTo>
                <a:lnTo>
                  <a:pt x="1311869" y="2388560"/>
                </a:lnTo>
                <a:lnTo>
                  <a:pt x="1314359" y="2534042"/>
                </a:lnTo>
                <a:lnTo>
                  <a:pt x="1320207" y="2742694"/>
                </a:lnTo>
                <a:lnTo>
                  <a:pt x="1238333" y="2815603"/>
                </a:lnTo>
                <a:lnTo>
                  <a:pt x="1145296" y="2782728"/>
                </a:lnTo>
                <a:lnTo>
                  <a:pt x="1086283" y="2756908"/>
                </a:lnTo>
                <a:lnTo>
                  <a:pt x="995025" y="2704830"/>
                </a:lnTo>
                <a:lnTo>
                  <a:pt x="977474" y="2681338"/>
                </a:lnTo>
                <a:cubicBezTo>
                  <a:pt x="947232" y="2624325"/>
                  <a:pt x="925850" y="2576130"/>
                  <a:pt x="881433" y="2524408"/>
                </a:cubicBezTo>
                <a:lnTo>
                  <a:pt x="772449" y="2408094"/>
                </a:lnTo>
                <a:lnTo>
                  <a:pt x="732043" y="2067839"/>
                </a:lnTo>
                <a:lnTo>
                  <a:pt x="571317" y="1894278"/>
                </a:lnTo>
                <a:lnTo>
                  <a:pt x="479961" y="1706117"/>
                </a:lnTo>
                <a:lnTo>
                  <a:pt x="436633" y="1470083"/>
                </a:lnTo>
                <a:lnTo>
                  <a:pt x="357957" y="1292298"/>
                </a:lnTo>
                <a:lnTo>
                  <a:pt x="296997" y="1246578"/>
                </a:lnTo>
                <a:lnTo>
                  <a:pt x="266517" y="1185618"/>
                </a:lnTo>
                <a:lnTo>
                  <a:pt x="159837" y="1010358"/>
                </a:lnTo>
                <a:lnTo>
                  <a:pt x="83637" y="911298"/>
                </a:lnTo>
                <a:lnTo>
                  <a:pt x="0" y="545538"/>
                </a:lnTo>
                <a:close/>
              </a:path>
            </a:pathLst>
          </a:custGeom>
          <a:solidFill>
            <a:srgbClr val="00800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図形 17">
            <a:extLst>
              <a:ext uri="{FF2B5EF4-FFF2-40B4-BE49-F238E27FC236}">
                <a16:creationId xmlns:a16="http://schemas.microsoft.com/office/drawing/2014/main" id="{9EECBA27-7B5C-4EC9-948D-4F9075A9E3FF}"/>
              </a:ext>
            </a:extLst>
          </p:cNvPr>
          <p:cNvSpPr/>
          <p:nvPr/>
        </p:nvSpPr>
        <p:spPr>
          <a:xfrm>
            <a:off x="3037118" y="1650933"/>
            <a:ext cx="1022310" cy="3571107"/>
          </a:xfrm>
          <a:custGeom>
            <a:avLst/>
            <a:gdLst>
              <a:gd name="connsiteX0" fmla="*/ 114300 w 1097280"/>
              <a:gd name="connsiteY0" fmla="*/ 0 h 3855720"/>
              <a:gd name="connsiteX1" fmla="*/ 144780 w 1097280"/>
              <a:gd name="connsiteY1" fmla="*/ 198120 h 3855720"/>
              <a:gd name="connsiteX2" fmla="*/ 251460 w 1097280"/>
              <a:gd name="connsiteY2" fmla="*/ 381000 h 3855720"/>
              <a:gd name="connsiteX3" fmla="*/ 327660 w 1097280"/>
              <a:gd name="connsiteY3" fmla="*/ 487680 h 3855720"/>
              <a:gd name="connsiteX4" fmla="*/ 381000 w 1097280"/>
              <a:gd name="connsiteY4" fmla="*/ 594360 h 3855720"/>
              <a:gd name="connsiteX5" fmla="*/ 426720 w 1097280"/>
              <a:gd name="connsiteY5" fmla="*/ 624840 h 3855720"/>
              <a:gd name="connsiteX6" fmla="*/ 495300 w 1097280"/>
              <a:gd name="connsiteY6" fmla="*/ 777240 h 3855720"/>
              <a:gd name="connsiteX7" fmla="*/ 541020 w 1097280"/>
              <a:gd name="connsiteY7" fmla="*/ 1005840 h 3855720"/>
              <a:gd name="connsiteX8" fmla="*/ 655320 w 1097280"/>
              <a:gd name="connsiteY8" fmla="*/ 1257300 h 3855720"/>
              <a:gd name="connsiteX9" fmla="*/ 784860 w 1097280"/>
              <a:gd name="connsiteY9" fmla="*/ 1379220 h 3855720"/>
              <a:gd name="connsiteX10" fmla="*/ 822960 w 1097280"/>
              <a:gd name="connsiteY10" fmla="*/ 1729740 h 3855720"/>
              <a:gd name="connsiteX11" fmla="*/ 967740 w 1097280"/>
              <a:gd name="connsiteY11" fmla="*/ 1866900 h 3855720"/>
              <a:gd name="connsiteX12" fmla="*/ 1021080 w 1097280"/>
              <a:gd name="connsiteY12" fmla="*/ 2057400 h 3855720"/>
              <a:gd name="connsiteX13" fmla="*/ 922020 w 1097280"/>
              <a:gd name="connsiteY13" fmla="*/ 2118360 h 3855720"/>
              <a:gd name="connsiteX14" fmla="*/ 922020 w 1097280"/>
              <a:gd name="connsiteY14" fmla="*/ 2308860 h 3855720"/>
              <a:gd name="connsiteX15" fmla="*/ 960120 w 1097280"/>
              <a:gd name="connsiteY15" fmla="*/ 2369820 h 3855720"/>
              <a:gd name="connsiteX16" fmla="*/ 922020 w 1097280"/>
              <a:gd name="connsiteY16" fmla="*/ 2491740 h 3855720"/>
              <a:gd name="connsiteX17" fmla="*/ 845820 w 1097280"/>
              <a:gd name="connsiteY17" fmla="*/ 2575560 h 3855720"/>
              <a:gd name="connsiteX18" fmla="*/ 754380 w 1097280"/>
              <a:gd name="connsiteY18" fmla="*/ 2628900 h 3855720"/>
              <a:gd name="connsiteX19" fmla="*/ 731520 w 1097280"/>
              <a:gd name="connsiteY19" fmla="*/ 2887980 h 3855720"/>
              <a:gd name="connsiteX20" fmla="*/ 762000 w 1097280"/>
              <a:gd name="connsiteY20" fmla="*/ 2941320 h 3855720"/>
              <a:gd name="connsiteX21" fmla="*/ 891540 w 1097280"/>
              <a:gd name="connsiteY21" fmla="*/ 3009900 h 3855720"/>
              <a:gd name="connsiteX22" fmla="*/ 937260 w 1097280"/>
              <a:gd name="connsiteY22" fmla="*/ 3185160 h 3855720"/>
              <a:gd name="connsiteX23" fmla="*/ 998220 w 1097280"/>
              <a:gd name="connsiteY23" fmla="*/ 3368040 h 3855720"/>
              <a:gd name="connsiteX24" fmla="*/ 1097280 w 1097280"/>
              <a:gd name="connsiteY24" fmla="*/ 3497580 h 3855720"/>
              <a:gd name="connsiteX25" fmla="*/ 655320 w 1097280"/>
              <a:gd name="connsiteY25" fmla="*/ 3855720 h 3855720"/>
              <a:gd name="connsiteX26" fmla="*/ 426720 w 1097280"/>
              <a:gd name="connsiteY26" fmla="*/ 3855720 h 3855720"/>
              <a:gd name="connsiteX27" fmla="*/ 373380 w 1097280"/>
              <a:gd name="connsiteY27" fmla="*/ 3642360 h 3855720"/>
              <a:gd name="connsiteX28" fmla="*/ 289560 w 1097280"/>
              <a:gd name="connsiteY28" fmla="*/ 3230880 h 3855720"/>
              <a:gd name="connsiteX29" fmla="*/ 342900 w 1097280"/>
              <a:gd name="connsiteY29" fmla="*/ 2895600 h 3855720"/>
              <a:gd name="connsiteX30" fmla="*/ 274320 w 1097280"/>
              <a:gd name="connsiteY30" fmla="*/ 2705100 h 3855720"/>
              <a:gd name="connsiteX31" fmla="*/ 274320 w 1097280"/>
              <a:gd name="connsiteY31" fmla="*/ 2552700 h 3855720"/>
              <a:gd name="connsiteX32" fmla="*/ 304800 w 1097280"/>
              <a:gd name="connsiteY32" fmla="*/ 2286000 h 3855720"/>
              <a:gd name="connsiteX33" fmla="*/ 251460 w 1097280"/>
              <a:gd name="connsiteY33" fmla="*/ 2194560 h 3855720"/>
              <a:gd name="connsiteX34" fmla="*/ 251460 w 1097280"/>
              <a:gd name="connsiteY34" fmla="*/ 2011680 h 3855720"/>
              <a:gd name="connsiteX35" fmla="*/ 182880 w 1097280"/>
              <a:gd name="connsiteY35" fmla="*/ 1783080 h 3855720"/>
              <a:gd name="connsiteX36" fmla="*/ 182880 w 1097280"/>
              <a:gd name="connsiteY36" fmla="*/ 1630680 h 3855720"/>
              <a:gd name="connsiteX37" fmla="*/ 198120 w 1097280"/>
              <a:gd name="connsiteY37" fmla="*/ 1386840 h 3855720"/>
              <a:gd name="connsiteX38" fmla="*/ 68580 w 1097280"/>
              <a:gd name="connsiteY38" fmla="*/ 937260 h 3855720"/>
              <a:gd name="connsiteX39" fmla="*/ 91440 w 1097280"/>
              <a:gd name="connsiteY39" fmla="*/ 807720 h 3855720"/>
              <a:gd name="connsiteX40" fmla="*/ 22860 w 1097280"/>
              <a:gd name="connsiteY40" fmla="*/ 365760 h 3855720"/>
              <a:gd name="connsiteX41" fmla="*/ 0 w 1097280"/>
              <a:gd name="connsiteY41" fmla="*/ 281940 h 3855720"/>
              <a:gd name="connsiteX42" fmla="*/ 114300 w 1097280"/>
              <a:gd name="connsiteY42" fmla="*/ 0 h 3855720"/>
              <a:gd name="connsiteX0" fmla="*/ 79862 w 1097280"/>
              <a:gd name="connsiteY0" fmla="*/ 0 h 3979622"/>
              <a:gd name="connsiteX1" fmla="*/ 144780 w 1097280"/>
              <a:gd name="connsiteY1" fmla="*/ 322022 h 3979622"/>
              <a:gd name="connsiteX2" fmla="*/ 251460 w 1097280"/>
              <a:gd name="connsiteY2" fmla="*/ 504902 h 3979622"/>
              <a:gd name="connsiteX3" fmla="*/ 327660 w 1097280"/>
              <a:gd name="connsiteY3" fmla="*/ 611582 h 3979622"/>
              <a:gd name="connsiteX4" fmla="*/ 381000 w 1097280"/>
              <a:gd name="connsiteY4" fmla="*/ 718262 h 3979622"/>
              <a:gd name="connsiteX5" fmla="*/ 426720 w 1097280"/>
              <a:gd name="connsiteY5" fmla="*/ 748742 h 3979622"/>
              <a:gd name="connsiteX6" fmla="*/ 495300 w 1097280"/>
              <a:gd name="connsiteY6" fmla="*/ 901142 h 3979622"/>
              <a:gd name="connsiteX7" fmla="*/ 541020 w 1097280"/>
              <a:gd name="connsiteY7" fmla="*/ 1129742 h 3979622"/>
              <a:gd name="connsiteX8" fmla="*/ 655320 w 1097280"/>
              <a:gd name="connsiteY8" fmla="*/ 1381202 h 3979622"/>
              <a:gd name="connsiteX9" fmla="*/ 784860 w 1097280"/>
              <a:gd name="connsiteY9" fmla="*/ 1503122 h 3979622"/>
              <a:gd name="connsiteX10" fmla="*/ 822960 w 1097280"/>
              <a:gd name="connsiteY10" fmla="*/ 1853642 h 3979622"/>
              <a:gd name="connsiteX11" fmla="*/ 967740 w 1097280"/>
              <a:gd name="connsiteY11" fmla="*/ 1990802 h 3979622"/>
              <a:gd name="connsiteX12" fmla="*/ 1021080 w 1097280"/>
              <a:gd name="connsiteY12" fmla="*/ 2181302 h 3979622"/>
              <a:gd name="connsiteX13" fmla="*/ 922020 w 1097280"/>
              <a:gd name="connsiteY13" fmla="*/ 2242262 h 3979622"/>
              <a:gd name="connsiteX14" fmla="*/ 922020 w 1097280"/>
              <a:gd name="connsiteY14" fmla="*/ 2432762 h 3979622"/>
              <a:gd name="connsiteX15" fmla="*/ 960120 w 1097280"/>
              <a:gd name="connsiteY15" fmla="*/ 2493722 h 3979622"/>
              <a:gd name="connsiteX16" fmla="*/ 922020 w 1097280"/>
              <a:gd name="connsiteY16" fmla="*/ 2615642 h 3979622"/>
              <a:gd name="connsiteX17" fmla="*/ 845820 w 1097280"/>
              <a:gd name="connsiteY17" fmla="*/ 2699462 h 3979622"/>
              <a:gd name="connsiteX18" fmla="*/ 754380 w 1097280"/>
              <a:gd name="connsiteY18" fmla="*/ 2752802 h 3979622"/>
              <a:gd name="connsiteX19" fmla="*/ 731520 w 1097280"/>
              <a:gd name="connsiteY19" fmla="*/ 3011882 h 3979622"/>
              <a:gd name="connsiteX20" fmla="*/ 762000 w 1097280"/>
              <a:gd name="connsiteY20" fmla="*/ 3065222 h 3979622"/>
              <a:gd name="connsiteX21" fmla="*/ 891540 w 1097280"/>
              <a:gd name="connsiteY21" fmla="*/ 3133802 h 3979622"/>
              <a:gd name="connsiteX22" fmla="*/ 937260 w 1097280"/>
              <a:gd name="connsiteY22" fmla="*/ 3309062 h 3979622"/>
              <a:gd name="connsiteX23" fmla="*/ 998220 w 1097280"/>
              <a:gd name="connsiteY23" fmla="*/ 3491942 h 3979622"/>
              <a:gd name="connsiteX24" fmla="*/ 1097280 w 1097280"/>
              <a:gd name="connsiteY24" fmla="*/ 3621482 h 3979622"/>
              <a:gd name="connsiteX25" fmla="*/ 655320 w 1097280"/>
              <a:gd name="connsiteY25" fmla="*/ 3979622 h 3979622"/>
              <a:gd name="connsiteX26" fmla="*/ 426720 w 1097280"/>
              <a:gd name="connsiteY26" fmla="*/ 3979622 h 3979622"/>
              <a:gd name="connsiteX27" fmla="*/ 373380 w 1097280"/>
              <a:gd name="connsiteY27" fmla="*/ 3766262 h 3979622"/>
              <a:gd name="connsiteX28" fmla="*/ 289560 w 1097280"/>
              <a:gd name="connsiteY28" fmla="*/ 3354782 h 3979622"/>
              <a:gd name="connsiteX29" fmla="*/ 342900 w 1097280"/>
              <a:gd name="connsiteY29" fmla="*/ 3019502 h 3979622"/>
              <a:gd name="connsiteX30" fmla="*/ 274320 w 1097280"/>
              <a:gd name="connsiteY30" fmla="*/ 2829002 h 3979622"/>
              <a:gd name="connsiteX31" fmla="*/ 274320 w 1097280"/>
              <a:gd name="connsiteY31" fmla="*/ 2676602 h 3979622"/>
              <a:gd name="connsiteX32" fmla="*/ 304800 w 1097280"/>
              <a:gd name="connsiteY32" fmla="*/ 2409902 h 3979622"/>
              <a:gd name="connsiteX33" fmla="*/ 251460 w 1097280"/>
              <a:gd name="connsiteY33" fmla="*/ 2318462 h 3979622"/>
              <a:gd name="connsiteX34" fmla="*/ 251460 w 1097280"/>
              <a:gd name="connsiteY34" fmla="*/ 2135582 h 3979622"/>
              <a:gd name="connsiteX35" fmla="*/ 182880 w 1097280"/>
              <a:gd name="connsiteY35" fmla="*/ 1906982 h 3979622"/>
              <a:gd name="connsiteX36" fmla="*/ 182880 w 1097280"/>
              <a:gd name="connsiteY36" fmla="*/ 1754582 h 3979622"/>
              <a:gd name="connsiteX37" fmla="*/ 198120 w 1097280"/>
              <a:gd name="connsiteY37" fmla="*/ 1510742 h 3979622"/>
              <a:gd name="connsiteX38" fmla="*/ 68580 w 1097280"/>
              <a:gd name="connsiteY38" fmla="*/ 1061162 h 3979622"/>
              <a:gd name="connsiteX39" fmla="*/ 91440 w 1097280"/>
              <a:gd name="connsiteY39" fmla="*/ 931622 h 3979622"/>
              <a:gd name="connsiteX40" fmla="*/ 22860 w 1097280"/>
              <a:gd name="connsiteY40" fmla="*/ 489662 h 3979622"/>
              <a:gd name="connsiteX41" fmla="*/ 0 w 1097280"/>
              <a:gd name="connsiteY41" fmla="*/ 405842 h 3979622"/>
              <a:gd name="connsiteX42" fmla="*/ 79862 w 1097280"/>
              <a:gd name="connsiteY42" fmla="*/ 0 h 3979622"/>
              <a:gd name="connsiteX0" fmla="*/ 79862 w 1097280"/>
              <a:gd name="connsiteY0" fmla="*/ 0 h 3979622"/>
              <a:gd name="connsiteX1" fmla="*/ 144780 w 1097280"/>
              <a:gd name="connsiteY1" fmla="*/ 322022 h 3979622"/>
              <a:gd name="connsiteX2" fmla="*/ 251460 w 1097280"/>
              <a:gd name="connsiteY2" fmla="*/ 504902 h 3979622"/>
              <a:gd name="connsiteX3" fmla="*/ 327660 w 1097280"/>
              <a:gd name="connsiteY3" fmla="*/ 611582 h 3979622"/>
              <a:gd name="connsiteX4" fmla="*/ 381000 w 1097280"/>
              <a:gd name="connsiteY4" fmla="*/ 718262 h 3979622"/>
              <a:gd name="connsiteX5" fmla="*/ 426720 w 1097280"/>
              <a:gd name="connsiteY5" fmla="*/ 748742 h 3979622"/>
              <a:gd name="connsiteX6" fmla="*/ 495300 w 1097280"/>
              <a:gd name="connsiteY6" fmla="*/ 901142 h 3979622"/>
              <a:gd name="connsiteX7" fmla="*/ 541020 w 1097280"/>
              <a:gd name="connsiteY7" fmla="*/ 1129742 h 3979622"/>
              <a:gd name="connsiteX8" fmla="*/ 655320 w 1097280"/>
              <a:gd name="connsiteY8" fmla="*/ 1381202 h 3979622"/>
              <a:gd name="connsiteX9" fmla="*/ 784860 w 1097280"/>
              <a:gd name="connsiteY9" fmla="*/ 1503122 h 3979622"/>
              <a:gd name="connsiteX10" fmla="*/ 822960 w 1097280"/>
              <a:gd name="connsiteY10" fmla="*/ 1853642 h 3979622"/>
              <a:gd name="connsiteX11" fmla="*/ 967740 w 1097280"/>
              <a:gd name="connsiteY11" fmla="*/ 1990802 h 3979622"/>
              <a:gd name="connsiteX12" fmla="*/ 1021080 w 1097280"/>
              <a:gd name="connsiteY12" fmla="*/ 2181302 h 3979622"/>
              <a:gd name="connsiteX13" fmla="*/ 922020 w 1097280"/>
              <a:gd name="connsiteY13" fmla="*/ 2242262 h 3979622"/>
              <a:gd name="connsiteX14" fmla="*/ 922020 w 1097280"/>
              <a:gd name="connsiteY14" fmla="*/ 2432762 h 3979622"/>
              <a:gd name="connsiteX15" fmla="*/ 960120 w 1097280"/>
              <a:gd name="connsiteY15" fmla="*/ 2493722 h 3979622"/>
              <a:gd name="connsiteX16" fmla="*/ 922020 w 1097280"/>
              <a:gd name="connsiteY16" fmla="*/ 2615642 h 3979622"/>
              <a:gd name="connsiteX17" fmla="*/ 845820 w 1097280"/>
              <a:gd name="connsiteY17" fmla="*/ 2699462 h 3979622"/>
              <a:gd name="connsiteX18" fmla="*/ 754380 w 1097280"/>
              <a:gd name="connsiteY18" fmla="*/ 2752802 h 3979622"/>
              <a:gd name="connsiteX19" fmla="*/ 731520 w 1097280"/>
              <a:gd name="connsiteY19" fmla="*/ 3011882 h 3979622"/>
              <a:gd name="connsiteX20" fmla="*/ 762000 w 1097280"/>
              <a:gd name="connsiteY20" fmla="*/ 3065222 h 3979622"/>
              <a:gd name="connsiteX21" fmla="*/ 891540 w 1097280"/>
              <a:gd name="connsiteY21" fmla="*/ 3133802 h 3979622"/>
              <a:gd name="connsiteX22" fmla="*/ 937260 w 1097280"/>
              <a:gd name="connsiteY22" fmla="*/ 3309062 h 3979622"/>
              <a:gd name="connsiteX23" fmla="*/ 998220 w 1097280"/>
              <a:gd name="connsiteY23" fmla="*/ 3491942 h 3979622"/>
              <a:gd name="connsiteX24" fmla="*/ 1097280 w 1097280"/>
              <a:gd name="connsiteY24" fmla="*/ 3621482 h 3979622"/>
              <a:gd name="connsiteX25" fmla="*/ 655320 w 1097280"/>
              <a:gd name="connsiteY25" fmla="*/ 3979622 h 3979622"/>
              <a:gd name="connsiteX26" fmla="*/ 426720 w 1097280"/>
              <a:gd name="connsiteY26" fmla="*/ 3979622 h 3979622"/>
              <a:gd name="connsiteX27" fmla="*/ 373380 w 1097280"/>
              <a:gd name="connsiteY27" fmla="*/ 3766262 h 3979622"/>
              <a:gd name="connsiteX28" fmla="*/ 289560 w 1097280"/>
              <a:gd name="connsiteY28" fmla="*/ 3354782 h 3979622"/>
              <a:gd name="connsiteX29" fmla="*/ 342900 w 1097280"/>
              <a:gd name="connsiteY29" fmla="*/ 3019502 h 3979622"/>
              <a:gd name="connsiteX30" fmla="*/ 274320 w 1097280"/>
              <a:gd name="connsiteY30" fmla="*/ 2829002 h 3979622"/>
              <a:gd name="connsiteX31" fmla="*/ 274320 w 1097280"/>
              <a:gd name="connsiteY31" fmla="*/ 2676602 h 3979622"/>
              <a:gd name="connsiteX32" fmla="*/ 304800 w 1097280"/>
              <a:gd name="connsiteY32" fmla="*/ 2409902 h 3979622"/>
              <a:gd name="connsiteX33" fmla="*/ 251460 w 1097280"/>
              <a:gd name="connsiteY33" fmla="*/ 2318462 h 3979622"/>
              <a:gd name="connsiteX34" fmla="*/ 251460 w 1097280"/>
              <a:gd name="connsiteY34" fmla="*/ 2135582 h 3979622"/>
              <a:gd name="connsiteX35" fmla="*/ 182880 w 1097280"/>
              <a:gd name="connsiteY35" fmla="*/ 1906982 h 3979622"/>
              <a:gd name="connsiteX36" fmla="*/ 182880 w 1097280"/>
              <a:gd name="connsiteY36" fmla="*/ 1754582 h 3979622"/>
              <a:gd name="connsiteX37" fmla="*/ 198120 w 1097280"/>
              <a:gd name="connsiteY37" fmla="*/ 1510742 h 3979622"/>
              <a:gd name="connsiteX38" fmla="*/ 68580 w 1097280"/>
              <a:gd name="connsiteY38" fmla="*/ 1061162 h 3979622"/>
              <a:gd name="connsiteX39" fmla="*/ 91440 w 1097280"/>
              <a:gd name="connsiteY39" fmla="*/ 931622 h 3979622"/>
              <a:gd name="connsiteX40" fmla="*/ 22860 w 1097280"/>
              <a:gd name="connsiteY40" fmla="*/ 489662 h 3979622"/>
              <a:gd name="connsiteX41" fmla="*/ 0 w 1097280"/>
              <a:gd name="connsiteY41" fmla="*/ 405842 h 3979622"/>
              <a:gd name="connsiteX42" fmla="*/ 79862 w 1097280"/>
              <a:gd name="connsiteY42" fmla="*/ 0 h 3979622"/>
              <a:gd name="connsiteX0" fmla="*/ 79862 w 1097280"/>
              <a:gd name="connsiteY0" fmla="*/ 0 h 3979622"/>
              <a:gd name="connsiteX1" fmla="*/ 144780 w 1097280"/>
              <a:gd name="connsiteY1" fmla="*/ 322022 h 3979622"/>
              <a:gd name="connsiteX2" fmla="*/ 251460 w 1097280"/>
              <a:gd name="connsiteY2" fmla="*/ 504902 h 3979622"/>
              <a:gd name="connsiteX3" fmla="*/ 327660 w 1097280"/>
              <a:gd name="connsiteY3" fmla="*/ 611582 h 3979622"/>
              <a:gd name="connsiteX4" fmla="*/ 381000 w 1097280"/>
              <a:gd name="connsiteY4" fmla="*/ 718262 h 3979622"/>
              <a:gd name="connsiteX5" fmla="*/ 426720 w 1097280"/>
              <a:gd name="connsiteY5" fmla="*/ 748742 h 3979622"/>
              <a:gd name="connsiteX6" fmla="*/ 495300 w 1097280"/>
              <a:gd name="connsiteY6" fmla="*/ 901142 h 3979622"/>
              <a:gd name="connsiteX7" fmla="*/ 541020 w 1097280"/>
              <a:gd name="connsiteY7" fmla="*/ 1129742 h 3979622"/>
              <a:gd name="connsiteX8" fmla="*/ 655320 w 1097280"/>
              <a:gd name="connsiteY8" fmla="*/ 1381202 h 3979622"/>
              <a:gd name="connsiteX9" fmla="*/ 784860 w 1097280"/>
              <a:gd name="connsiteY9" fmla="*/ 1503122 h 3979622"/>
              <a:gd name="connsiteX10" fmla="*/ 822960 w 1097280"/>
              <a:gd name="connsiteY10" fmla="*/ 1853642 h 3979622"/>
              <a:gd name="connsiteX11" fmla="*/ 967740 w 1097280"/>
              <a:gd name="connsiteY11" fmla="*/ 1990802 h 3979622"/>
              <a:gd name="connsiteX12" fmla="*/ 1021080 w 1097280"/>
              <a:gd name="connsiteY12" fmla="*/ 2181302 h 3979622"/>
              <a:gd name="connsiteX13" fmla="*/ 922020 w 1097280"/>
              <a:gd name="connsiteY13" fmla="*/ 2242262 h 3979622"/>
              <a:gd name="connsiteX14" fmla="*/ 922020 w 1097280"/>
              <a:gd name="connsiteY14" fmla="*/ 2432762 h 3979622"/>
              <a:gd name="connsiteX15" fmla="*/ 960120 w 1097280"/>
              <a:gd name="connsiteY15" fmla="*/ 2493722 h 3979622"/>
              <a:gd name="connsiteX16" fmla="*/ 922020 w 1097280"/>
              <a:gd name="connsiteY16" fmla="*/ 2615642 h 3979622"/>
              <a:gd name="connsiteX17" fmla="*/ 845820 w 1097280"/>
              <a:gd name="connsiteY17" fmla="*/ 2699462 h 3979622"/>
              <a:gd name="connsiteX18" fmla="*/ 754380 w 1097280"/>
              <a:gd name="connsiteY18" fmla="*/ 2752802 h 3979622"/>
              <a:gd name="connsiteX19" fmla="*/ 731520 w 1097280"/>
              <a:gd name="connsiteY19" fmla="*/ 3011882 h 3979622"/>
              <a:gd name="connsiteX20" fmla="*/ 762000 w 1097280"/>
              <a:gd name="connsiteY20" fmla="*/ 3065222 h 3979622"/>
              <a:gd name="connsiteX21" fmla="*/ 891540 w 1097280"/>
              <a:gd name="connsiteY21" fmla="*/ 3133802 h 3979622"/>
              <a:gd name="connsiteX22" fmla="*/ 937260 w 1097280"/>
              <a:gd name="connsiteY22" fmla="*/ 3309062 h 3979622"/>
              <a:gd name="connsiteX23" fmla="*/ 998220 w 1097280"/>
              <a:gd name="connsiteY23" fmla="*/ 3491942 h 3979622"/>
              <a:gd name="connsiteX24" fmla="*/ 1097280 w 1097280"/>
              <a:gd name="connsiteY24" fmla="*/ 3621482 h 3979622"/>
              <a:gd name="connsiteX25" fmla="*/ 655320 w 1097280"/>
              <a:gd name="connsiteY25" fmla="*/ 3979622 h 3979622"/>
              <a:gd name="connsiteX26" fmla="*/ 426720 w 1097280"/>
              <a:gd name="connsiteY26" fmla="*/ 3979622 h 3979622"/>
              <a:gd name="connsiteX27" fmla="*/ 373380 w 1097280"/>
              <a:gd name="connsiteY27" fmla="*/ 3766262 h 3979622"/>
              <a:gd name="connsiteX28" fmla="*/ 289560 w 1097280"/>
              <a:gd name="connsiteY28" fmla="*/ 3354782 h 3979622"/>
              <a:gd name="connsiteX29" fmla="*/ 342900 w 1097280"/>
              <a:gd name="connsiteY29" fmla="*/ 3019502 h 3979622"/>
              <a:gd name="connsiteX30" fmla="*/ 274320 w 1097280"/>
              <a:gd name="connsiteY30" fmla="*/ 2829002 h 3979622"/>
              <a:gd name="connsiteX31" fmla="*/ 274320 w 1097280"/>
              <a:gd name="connsiteY31" fmla="*/ 2676602 h 3979622"/>
              <a:gd name="connsiteX32" fmla="*/ 304800 w 1097280"/>
              <a:gd name="connsiteY32" fmla="*/ 2409902 h 3979622"/>
              <a:gd name="connsiteX33" fmla="*/ 251460 w 1097280"/>
              <a:gd name="connsiteY33" fmla="*/ 2318462 h 3979622"/>
              <a:gd name="connsiteX34" fmla="*/ 251460 w 1097280"/>
              <a:gd name="connsiteY34" fmla="*/ 2135582 h 3979622"/>
              <a:gd name="connsiteX35" fmla="*/ 182880 w 1097280"/>
              <a:gd name="connsiteY35" fmla="*/ 1906982 h 3979622"/>
              <a:gd name="connsiteX36" fmla="*/ 182880 w 1097280"/>
              <a:gd name="connsiteY36" fmla="*/ 1754582 h 3979622"/>
              <a:gd name="connsiteX37" fmla="*/ 198120 w 1097280"/>
              <a:gd name="connsiteY37" fmla="*/ 1510742 h 3979622"/>
              <a:gd name="connsiteX38" fmla="*/ 68580 w 1097280"/>
              <a:gd name="connsiteY38" fmla="*/ 1061162 h 3979622"/>
              <a:gd name="connsiteX39" fmla="*/ 91440 w 1097280"/>
              <a:gd name="connsiteY39" fmla="*/ 931622 h 3979622"/>
              <a:gd name="connsiteX40" fmla="*/ 22860 w 1097280"/>
              <a:gd name="connsiteY40" fmla="*/ 489662 h 3979622"/>
              <a:gd name="connsiteX41" fmla="*/ 0 w 1097280"/>
              <a:gd name="connsiteY41" fmla="*/ 405842 h 3979622"/>
              <a:gd name="connsiteX42" fmla="*/ 79862 w 1097280"/>
              <a:gd name="connsiteY42" fmla="*/ 0 h 3979622"/>
              <a:gd name="connsiteX0" fmla="*/ 79862 w 1097280"/>
              <a:gd name="connsiteY0" fmla="*/ 0 h 3979622"/>
              <a:gd name="connsiteX1" fmla="*/ 144780 w 1097280"/>
              <a:gd name="connsiteY1" fmla="*/ 322022 h 3979622"/>
              <a:gd name="connsiteX2" fmla="*/ 251460 w 1097280"/>
              <a:gd name="connsiteY2" fmla="*/ 504902 h 3979622"/>
              <a:gd name="connsiteX3" fmla="*/ 327660 w 1097280"/>
              <a:gd name="connsiteY3" fmla="*/ 611582 h 3979622"/>
              <a:gd name="connsiteX4" fmla="*/ 381000 w 1097280"/>
              <a:gd name="connsiteY4" fmla="*/ 718262 h 3979622"/>
              <a:gd name="connsiteX5" fmla="*/ 426720 w 1097280"/>
              <a:gd name="connsiteY5" fmla="*/ 748742 h 3979622"/>
              <a:gd name="connsiteX6" fmla="*/ 495300 w 1097280"/>
              <a:gd name="connsiteY6" fmla="*/ 901142 h 3979622"/>
              <a:gd name="connsiteX7" fmla="*/ 541020 w 1097280"/>
              <a:gd name="connsiteY7" fmla="*/ 1129742 h 3979622"/>
              <a:gd name="connsiteX8" fmla="*/ 655320 w 1097280"/>
              <a:gd name="connsiteY8" fmla="*/ 1381202 h 3979622"/>
              <a:gd name="connsiteX9" fmla="*/ 784860 w 1097280"/>
              <a:gd name="connsiteY9" fmla="*/ 1503122 h 3979622"/>
              <a:gd name="connsiteX10" fmla="*/ 822960 w 1097280"/>
              <a:gd name="connsiteY10" fmla="*/ 1853642 h 3979622"/>
              <a:gd name="connsiteX11" fmla="*/ 967740 w 1097280"/>
              <a:gd name="connsiteY11" fmla="*/ 1990802 h 3979622"/>
              <a:gd name="connsiteX12" fmla="*/ 1021080 w 1097280"/>
              <a:gd name="connsiteY12" fmla="*/ 2181302 h 3979622"/>
              <a:gd name="connsiteX13" fmla="*/ 922020 w 1097280"/>
              <a:gd name="connsiteY13" fmla="*/ 2242262 h 3979622"/>
              <a:gd name="connsiteX14" fmla="*/ 922020 w 1097280"/>
              <a:gd name="connsiteY14" fmla="*/ 2432762 h 3979622"/>
              <a:gd name="connsiteX15" fmla="*/ 960120 w 1097280"/>
              <a:gd name="connsiteY15" fmla="*/ 2493722 h 3979622"/>
              <a:gd name="connsiteX16" fmla="*/ 922020 w 1097280"/>
              <a:gd name="connsiteY16" fmla="*/ 2615642 h 3979622"/>
              <a:gd name="connsiteX17" fmla="*/ 845820 w 1097280"/>
              <a:gd name="connsiteY17" fmla="*/ 2699462 h 3979622"/>
              <a:gd name="connsiteX18" fmla="*/ 754380 w 1097280"/>
              <a:gd name="connsiteY18" fmla="*/ 2752802 h 3979622"/>
              <a:gd name="connsiteX19" fmla="*/ 731520 w 1097280"/>
              <a:gd name="connsiteY19" fmla="*/ 3011882 h 3979622"/>
              <a:gd name="connsiteX20" fmla="*/ 762000 w 1097280"/>
              <a:gd name="connsiteY20" fmla="*/ 3065222 h 3979622"/>
              <a:gd name="connsiteX21" fmla="*/ 891540 w 1097280"/>
              <a:gd name="connsiteY21" fmla="*/ 3133802 h 3979622"/>
              <a:gd name="connsiteX22" fmla="*/ 937260 w 1097280"/>
              <a:gd name="connsiteY22" fmla="*/ 3309062 h 3979622"/>
              <a:gd name="connsiteX23" fmla="*/ 998220 w 1097280"/>
              <a:gd name="connsiteY23" fmla="*/ 3491942 h 3979622"/>
              <a:gd name="connsiteX24" fmla="*/ 1097280 w 1097280"/>
              <a:gd name="connsiteY24" fmla="*/ 3621482 h 3979622"/>
              <a:gd name="connsiteX25" fmla="*/ 655320 w 1097280"/>
              <a:gd name="connsiteY25" fmla="*/ 3979622 h 3979622"/>
              <a:gd name="connsiteX26" fmla="*/ 390938 w 1097280"/>
              <a:gd name="connsiteY26" fmla="*/ 3932330 h 3979622"/>
              <a:gd name="connsiteX27" fmla="*/ 373380 w 1097280"/>
              <a:gd name="connsiteY27" fmla="*/ 3766262 h 3979622"/>
              <a:gd name="connsiteX28" fmla="*/ 289560 w 1097280"/>
              <a:gd name="connsiteY28" fmla="*/ 3354782 h 3979622"/>
              <a:gd name="connsiteX29" fmla="*/ 342900 w 1097280"/>
              <a:gd name="connsiteY29" fmla="*/ 3019502 h 3979622"/>
              <a:gd name="connsiteX30" fmla="*/ 274320 w 1097280"/>
              <a:gd name="connsiteY30" fmla="*/ 2829002 h 3979622"/>
              <a:gd name="connsiteX31" fmla="*/ 274320 w 1097280"/>
              <a:gd name="connsiteY31" fmla="*/ 2676602 h 3979622"/>
              <a:gd name="connsiteX32" fmla="*/ 304800 w 1097280"/>
              <a:gd name="connsiteY32" fmla="*/ 2409902 h 3979622"/>
              <a:gd name="connsiteX33" fmla="*/ 251460 w 1097280"/>
              <a:gd name="connsiteY33" fmla="*/ 2318462 h 3979622"/>
              <a:gd name="connsiteX34" fmla="*/ 251460 w 1097280"/>
              <a:gd name="connsiteY34" fmla="*/ 2135582 h 3979622"/>
              <a:gd name="connsiteX35" fmla="*/ 182880 w 1097280"/>
              <a:gd name="connsiteY35" fmla="*/ 1906982 h 3979622"/>
              <a:gd name="connsiteX36" fmla="*/ 182880 w 1097280"/>
              <a:gd name="connsiteY36" fmla="*/ 1754582 h 3979622"/>
              <a:gd name="connsiteX37" fmla="*/ 198120 w 1097280"/>
              <a:gd name="connsiteY37" fmla="*/ 1510742 h 3979622"/>
              <a:gd name="connsiteX38" fmla="*/ 68580 w 1097280"/>
              <a:gd name="connsiteY38" fmla="*/ 1061162 h 3979622"/>
              <a:gd name="connsiteX39" fmla="*/ 91440 w 1097280"/>
              <a:gd name="connsiteY39" fmla="*/ 931622 h 3979622"/>
              <a:gd name="connsiteX40" fmla="*/ 22860 w 1097280"/>
              <a:gd name="connsiteY40" fmla="*/ 489662 h 3979622"/>
              <a:gd name="connsiteX41" fmla="*/ 0 w 1097280"/>
              <a:gd name="connsiteY41" fmla="*/ 405842 h 3979622"/>
              <a:gd name="connsiteX42" fmla="*/ 79862 w 1097280"/>
              <a:gd name="connsiteY42" fmla="*/ 0 h 3979622"/>
              <a:gd name="connsiteX0" fmla="*/ 79862 w 1097280"/>
              <a:gd name="connsiteY0" fmla="*/ 0 h 3945465"/>
              <a:gd name="connsiteX1" fmla="*/ 144780 w 1097280"/>
              <a:gd name="connsiteY1" fmla="*/ 322022 h 3945465"/>
              <a:gd name="connsiteX2" fmla="*/ 251460 w 1097280"/>
              <a:gd name="connsiteY2" fmla="*/ 504902 h 3945465"/>
              <a:gd name="connsiteX3" fmla="*/ 327660 w 1097280"/>
              <a:gd name="connsiteY3" fmla="*/ 611582 h 3945465"/>
              <a:gd name="connsiteX4" fmla="*/ 381000 w 1097280"/>
              <a:gd name="connsiteY4" fmla="*/ 718262 h 3945465"/>
              <a:gd name="connsiteX5" fmla="*/ 426720 w 1097280"/>
              <a:gd name="connsiteY5" fmla="*/ 748742 h 3945465"/>
              <a:gd name="connsiteX6" fmla="*/ 495300 w 1097280"/>
              <a:gd name="connsiteY6" fmla="*/ 901142 h 3945465"/>
              <a:gd name="connsiteX7" fmla="*/ 541020 w 1097280"/>
              <a:gd name="connsiteY7" fmla="*/ 1129742 h 3945465"/>
              <a:gd name="connsiteX8" fmla="*/ 655320 w 1097280"/>
              <a:gd name="connsiteY8" fmla="*/ 1381202 h 3945465"/>
              <a:gd name="connsiteX9" fmla="*/ 784860 w 1097280"/>
              <a:gd name="connsiteY9" fmla="*/ 1503122 h 3945465"/>
              <a:gd name="connsiteX10" fmla="*/ 822960 w 1097280"/>
              <a:gd name="connsiteY10" fmla="*/ 1853642 h 3945465"/>
              <a:gd name="connsiteX11" fmla="*/ 967740 w 1097280"/>
              <a:gd name="connsiteY11" fmla="*/ 1990802 h 3945465"/>
              <a:gd name="connsiteX12" fmla="*/ 1021080 w 1097280"/>
              <a:gd name="connsiteY12" fmla="*/ 2181302 h 3945465"/>
              <a:gd name="connsiteX13" fmla="*/ 922020 w 1097280"/>
              <a:gd name="connsiteY13" fmla="*/ 2242262 h 3945465"/>
              <a:gd name="connsiteX14" fmla="*/ 922020 w 1097280"/>
              <a:gd name="connsiteY14" fmla="*/ 2432762 h 3945465"/>
              <a:gd name="connsiteX15" fmla="*/ 960120 w 1097280"/>
              <a:gd name="connsiteY15" fmla="*/ 2493722 h 3945465"/>
              <a:gd name="connsiteX16" fmla="*/ 922020 w 1097280"/>
              <a:gd name="connsiteY16" fmla="*/ 2615642 h 3945465"/>
              <a:gd name="connsiteX17" fmla="*/ 845820 w 1097280"/>
              <a:gd name="connsiteY17" fmla="*/ 2699462 h 3945465"/>
              <a:gd name="connsiteX18" fmla="*/ 754380 w 1097280"/>
              <a:gd name="connsiteY18" fmla="*/ 2752802 h 3945465"/>
              <a:gd name="connsiteX19" fmla="*/ 731520 w 1097280"/>
              <a:gd name="connsiteY19" fmla="*/ 3011882 h 3945465"/>
              <a:gd name="connsiteX20" fmla="*/ 762000 w 1097280"/>
              <a:gd name="connsiteY20" fmla="*/ 3065222 h 3945465"/>
              <a:gd name="connsiteX21" fmla="*/ 891540 w 1097280"/>
              <a:gd name="connsiteY21" fmla="*/ 3133802 h 3945465"/>
              <a:gd name="connsiteX22" fmla="*/ 937260 w 1097280"/>
              <a:gd name="connsiteY22" fmla="*/ 3309062 h 3945465"/>
              <a:gd name="connsiteX23" fmla="*/ 998220 w 1097280"/>
              <a:gd name="connsiteY23" fmla="*/ 3491942 h 3945465"/>
              <a:gd name="connsiteX24" fmla="*/ 1097280 w 1097280"/>
              <a:gd name="connsiteY24" fmla="*/ 3621482 h 3945465"/>
              <a:gd name="connsiteX25" fmla="*/ 629762 w 1097280"/>
              <a:gd name="connsiteY25" fmla="*/ 3945465 h 3945465"/>
              <a:gd name="connsiteX26" fmla="*/ 390938 w 1097280"/>
              <a:gd name="connsiteY26" fmla="*/ 3932330 h 3945465"/>
              <a:gd name="connsiteX27" fmla="*/ 373380 w 1097280"/>
              <a:gd name="connsiteY27" fmla="*/ 3766262 h 3945465"/>
              <a:gd name="connsiteX28" fmla="*/ 289560 w 1097280"/>
              <a:gd name="connsiteY28" fmla="*/ 3354782 h 3945465"/>
              <a:gd name="connsiteX29" fmla="*/ 342900 w 1097280"/>
              <a:gd name="connsiteY29" fmla="*/ 3019502 h 3945465"/>
              <a:gd name="connsiteX30" fmla="*/ 274320 w 1097280"/>
              <a:gd name="connsiteY30" fmla="*/ 2829002 h 3945465"/>
              <a:gd name="connsiteX31" fmla="*/ 274320 w 1097280"/>
              <a:gd name="connsiteY31" fmla="*/ 2676602 h 3945465"/>
              <a:gd name="connsiteX32" fmla="*/ 304800 w 1097280"/>
              <a:gd name="connsiteY32" fmla="*/ 2409902 h 3945465"/>
              <a:gd name="connsiteX33" fmla="*/ 251460 w 1097280"/>
              <a:gd name="connsiteY33" fmla="*/ 2318462 h 3945465"/>
              <a:gd name="connsiteX34" fmla="*/ 251460 w 1097280"/>
              <a:gd name="connsiteY34" fmla="*/ 2135582 h 3945465"/>
              <a:gd name="connsiteX35" fmla="*/ 182880 w 1097280"/>
              <a:gd name="connsiteY35" fmla="*/ 1906982 h 3945465"/>
              <a:gd name="connsiteX36" fmla="*/ 182880 w 1097280"/>
              <a:gd name="connsiteY36" fmla="*/ 1754582 h 3945465"/>
              <a:gd name="connsiteX37" fmla="*/ 198120 w 1097280"/>
              <a:gd name="connsiteY37" fmla="*/ 1510742 h 3945465"/>
              <a:gd name="connsiteX38" fmla="*/ 68580 w 1097280"/>
              <a:gd name="connsiteY38" fmla="*/ 1061162 h 3945465"/>
              <a:gd name="connsiteX39" fmla="*/ 91440 w 1097280"/>
              <a:gd name="connsiteY39" fmla="*/ 931622 h 3945465"/>
              <a:gd name="connsiteX40" fmla="*/ 22860 w 1097280"/>
              <a:gd name="connsiteY40" fmla="*/ 489662 h 3945465"/>
              <a:gd name="connsiteX41" fmla="*/ 0 w 1097280"/>
              <a:gd name="connsiteY41" fmla="*/ 405842 h 3945465"/>
              <a:gd name="connsiteX42" fmla="*/ 79862 w 1097280"/>
              <a:gd name="connsiteY42" fmla="*/ 0 h 3945465"/>
              <a:gd name="connsiteX0" fmla="*/ 79862 w 1097280"/>
              <a:gd name="connsiteY0" fmla="*/ 0 h 3940210"/>
              <a:gd name="connsiteX1" fmla="*/ 144780 w 1097280"/>
              <a:gd name="connsiteY1" fmla="*/ 322022 h 3940210"/>
              <a:gd name="connsiteX2" fmla="*/ 251460 w 1097280"/>
              <a:gd name="connsiteY2" fmla="*/ 504902 h 3940210"/>
              <a:gd name="connsiteX3" fmla="*/ 327660 w 1097280"/>
              <a:gd name="connsiteY3" fmla="*/ 611582 h 3940210"/>
              <a:gd name="connsiteX4" fmla="*/ 381000 w 1097280"/>
              <a:gd name="connsiteY4" fmla="*/ 718262 h 3940210"/>
              <a:gd name="connsiteX5" fmla="*/ 426720 w 1097280"/>
              <a:gd name="connsiteY5" fmla="*/ 748742 h 3940210"/>
              <a:gd name="connsiteX6" fmla="*/ 495300 w 1097280"/>
              <a:gd name="connsiteY6" fmla="*/ 901142 h 3940210"/>
              <a:gd name="connsiteX7" fmla="*/ 541020 w 1097280"/>
              <a:gd name="connsiteY7" fmla="*/ 1129742 h 3940210"/>
              <a:gd name="connsiteX8" fmla="*/ 655320 w 1097280"/>
              <a:gd name="connsiteY8" fmla="*/ 1381202 h 3940210"/>
              <a:gd name="connsiteX9" fmla="*/ 784860 w 1097280"/>
              <a:gd name="connsiteY9" fmla="*/ 1503122 h 3940210"/>
              <a:gd name="connsiteX10" fmla="*/ 822960 w 1097280"/>
              <a:gd name="connsiteY10" fmla="*/ 1853642 h 3940210"/>
              <a:gd name="connsiteX11" fmla="*/ 967740 w 1097280"/>
              <a:gd name="connsiteY11" fmla="*/ 1990802 h 3940210"/>
              <a:gd name="connsiteX12" fmla="*/ 1021080 w 1097280"/>
              <a:gd name="connsiteY12" fmla="*/ 2181302 h 3940210"/>
              <a:gd name="connsiteX13" fmla="*/ 922020 w 1097280"/>
              <a:gd name="connsiteY13" fmla="*/ 2242262 h 3940210"/>
              <a:gd name="connsiteX14" fmla="*/ 922020 w 1097280"/>
              <a:gd name="connsiteY14" fmla="*/ 2432762 h 3940210"/>
              <a:gd name="connsiteX15" fmla="*/ 960120 w 1097280"/>
              <a:gd name="connsiteY15" fmla="*/ 2493722 h 3940210"/>
              <a:gd name="connsiteX16" fmla="*/ 922020 w 1097280"/>
              <a:gd name="connsiteY16" fmla="*/ 2615642 h 3940210"/>
              <a:gd name="connsiteX17" fmla="*/ 845820 w 1097280"/>
              <a:gd name="connsiteY17" fmla="*/ 2699462 h 3940210"/>
              <a:gd name="connsiteX18" fmla="*/ 754380 w 1097280"/>
              <a:gd name="connsiteY18" fmla="*/ 2752802 h 3940210"/>
              <a:gd name="connsiteX19" fmla="*/ 731520 w 1097280"/>
              <a:gd name="connsiteY19" fmla="*/ 3011882 h 3940210"/>
              <a:gd name="connsiteX20" fmla="*/ 762000 w 1097280"/>
              <a:gd name="connsiteY20" fmla="*/ 3065222 h 3940210"/>
              <a:gd name="connsiteX21" fmla="*/ 891540 w 1097280"/>
              <a:gd name="connsiteY21" fmla="*/ 3133802 h 3940210"/>
              <a:gd name="connsiteX22" fmla="*/ 937260 w 1097280"/>
              <a:gd name="connsiteY22" fmla="*/ 3309062 h 3940210"/>
              <a:gd name="connsiteX23" fmla="*/ 998220 w 1097280"/>
              <a:gd name="connsiteY23" fmla="*/ 3491942 h 3940210"/>
              <a:gd name="connsiteX24" fmla="*/ 1097280 w 1097280"/>
              <a:gd name="connsiteY24" fmla="*/ 3621482 h 3940210"/>
              <a:gd name="connsiteX25" fmla="*/ 622094 w 1097280"/>
              <a:gd name="connsiteY25" fmla="*/ 3940210 h 3940210"/>
              <a:gd name="connsiteX26" fmla="*/ 390938 w 1097280"/>
              <a:gd name="connsiteY26" fmla="*/ 3932330 h 3940210"/>
              <a:gd name="connsiteX27" fmla="*/ 373380 w 1097280"/>
              <a:gd name="connsiteY27" fmla="*/ 3766262 h 3940210"/>
              <a:gd name="connsiteX28" fmla="*/ 289560 w 1097280"/>
              <a:gd name="connsiteY28" fmla="*/ 3354782 h 3940210"/>
              <a:gd name="connsiteX29" fmla="*/ 342900 w 1097280"/>
              <a:gd name="connsiteY29" fmla="*/ 3019502 h 3940210"/>
              <a:gd name="connsiteX30" fmla="*/ 274320 w 1097280"/>
              <a:gd name="connsiteY30" fmla="*/ 2829002 h 3940210"/>
              <a:gd name="connsiteX31" fmla="*/ 274320 w 1097280"/>
              <a:gd name="connsiteY31" fmla="*/ 2676602 h 3940210"/>
              <a:gd name="connsiteX32" fmla="*/ 304800 w 1097280"/>
              <a:gd name="connsiteY32" fmla="*/ 2409902 h 3940210"/>
              <a:gd name="connsiteX33" fmla="*/ 251460 w 1097280"/>
              <a:gd name="connsiteY33" fmla="*/ 2318462 h 3940210"/>
              <a:gd name="connsiteX34" fmla="*/ 251460 w 1097280"/>
              <a:gd name="connsiteY34" fmla="*/ 2135582 h 3940210"/>
              <a:gd name="connsiteX35" fmla="*/ 182880 w 1097280"/>
              <a:gd name="connsiteY35" fmla="*/ 1906982 h 3940210"/>
              <a:gd name="connsiteX36" fmla="*/ 182880 w 1097280"/>
              <a:gd name="connsiteY36" fmla="*/ 1754582 h 3940210"/>
              <a:gd name="connsiteX37" fmla="*/ 198120 w 1097280"/>
              <a:gd name="connsiteY37" fmla="*/ 1510742 h 3940210"/>
              <a:gd name="connsiteX38" fmla="*/ 68580 w 1097280"/>
              <a:gd name="connsiteY38" fmla="*/ 1061162 h 3940210"/>
              <a:gd name="connsiteX39" fmla="*/ 91440 w 1097280"/>
              <a:gd name="connsiteY39" fmla="*/ 931622 h 3940210"/>
              <a:gd name="connsiteX40" fmla="*/ 22860 w 1097280"/>
              <a:gd name="connsiteY40" fmla="*/ 489662 h 3940210"/>
              <a:gd name="connsiteX41" fmla="*/ 0 w 1097280"/>
              <a:gd name="connsiteY41" fmla="*/ 405842 h 3940210"/>
              <a:gd name="connsiteX42" fmla="*/ 79862 w 1097280"/>
              <a:gd name="connsiteY42" fmla="*/ 0 h 3940210"/>
              <a:gd name="connsiteX0" fmla="*/ 79862 w 1097280"/>
              <a:gd name="connsiteY0" fmla="*/ 0 h 3940210"/>
              <a:gd name="connsiteX1" fmla="*/ 144780 w 1097280"/>
              <a:gd name="connsiteY1" fmla="*/ 322022 h 3940210"/>
              <a:gd name="connsiteX2" fmla="*/ 251460 w 1097280"/>
              <a:gd name="connsiteY2" fmla="*/ 504902 h 3940210"/>
              <a:gd name="connsiteX3" fmla="*/ 327660 w 1097280"/>
              <a:gd name="connsiteY3" fmla="*/ 611582 h 3940210"/>
              <a:gd name="connsiteX4" fmla="*/ 381000 w 1097280"/>
              <a:gd name="connsiteY4" fmla="*/ 718262 h 3940210"/>
              <a:gd name="connsiteX5" fmla="*/ 426720 w 1097280"/>
              <a:gd name="connsiteY5" fmla="*/ 748742 h 3940210"/>
              <a:gd name="connsiteX6" fmla="*/ 495300 w 1097280"/>
              <a:gd name="connsiteY6" fmla="*/ 901142 h 3940210"/>
              <a:gd name="connsiteX7" fmla="*/ 541020 w 1097280"/>
              <a:gd name="connsiteY7" fmla="*/ 1129742 h 3940210"/>
              <a:gd name="connsiteX8" fmla="*/ 655320 w 1097280"/>
              <a:gd name="connsiteY8" fmla="*/ 1381202 h 3940210"/>
              <a:gd name="connsiteX9" fmla="*/ 784860 w 1097280"/>
              <a:gd name="connsiteY9" fmla="*/ 1503122 h 3940210"/>
              <a:gd name="connsiteX10" fmla="*/ 822960 w 1097280"/>
              <a:gd name="connsiteY10" fmla="*/ 1853642 h 3940210"/>
              <a:gd name="connsiteX11" fmla="*/ 967740 w 1097280"/>
              <a:gd name="connsiteY11" fmla="*/ 1990802 h 3940210"/>
              <a:gd name="connsiteX12" fmla="*/ 1021080 w 1097280"/>
              <a:gd name="connsiteY12" fmla="*/ 2181302 h 3940210"/>
              <a:gd name="connsiteX13" fmla="*/ 922020 w 1097280"/>
              <a:gd name="connsiteY13" fmla="*/ 2242262 h 3940210"/>
              <a:gd name="connsiteX14" fmla="*/ 922020 w 1097280"/>
              <a:gd name="connsiteY14" fmla="*/ 2432762 h 3940210"/>
              <a:gd name="connsiteX15" fmla="*/ 960120 w 1097280"/>
              <a:gd name="connsiteY15" fmla="*/ 2493722 h 3940210"/>
              <a:gd name="connsiteX16" fmla="*/ 922020 w 1097280"/>
              <a:gd name="connsiteY16" fmla="*/ 2615642 h 3940210"/>
              <a:gd name="connsiteX17" fmla="*/ 845820 w 1097280"/>
              <a:gd name="connsiteY17" fmla="*/ 2699462 h 3940210"/>
              <a:gd name="connsiteX18" fmla="*/ 754380 w 1097280"/>
              <a:gd name="connsiteY18" fmla="*/ 2752802 h 3940210"/>
              <a:gd name="connsiteX19" fmla="*/ 731520 w 1097280"/>
              <a:gd name="connsiteY19" fmla="*/ 3011882 h 3940210"/>
              <a:gd name="connsiteX20" fmla="*/ 762000 w 1097280"/>
              <a:gd name="connsiteY20" fmla="*/ 3065222 h 3940210"/>
              <a:gd name="connsiteX21" fmla="*/ 891540 w 1097280"/>
              <a:gd name="connsiteY21" fmla="*/ 3133802 h 3940210"/>
              <a:gd name="connsiteX22" fmla="*/ 937260 w 1097280"/>
              <a:gd name="connsiteY22" fmla="*/ 3309062 h 3940210"/>
              <a:gd name="connsiteX23" fmla="*/ 998220 w 1097280"/>
              <a:gd name="connsiteY23" fmla="*/ 3491942 h 3940210"/>
              <a:gd name="connsiteX24" fmla="*/ 1097280 w 1097280"/>
              <a:gd name="connsiteY24" fmla="*/ 3621482 h 3940210"/>
              <a:gd name="connsiteX25" fmla="*/ 622094 w 1097280"/>
              <a:gd name="connsiteY25" fmla="*/ 3940210 h 3940210"/>
              <a:gd name="connsiteX26" fmla="*/ 390938 w 1097280"/>
              <a:gd name="connsiteY26" fmla="*/ 3924447 h 3940210"/>
              <a:gd name="connsiteX27" fmla="*/ 373380 w 1097280"/>
              <a:gd name="connsiteY27" fmla="*/ 3766262 h 3940210"/>
              <a:gd name="connsiteX28" fmla="*/ 289560 w 1097280"/>
              <a:gd name="connsiteY28" fmla="*/ 3354782 h 3940210"/>
              <a:gd name="connsiteX29" fmla="*/ 342900 w 1097280"/>
              <a:gd name="connsiteY29" fmla="*/ 3019502 h 3940210"/>
              <a:gd name="connsiteX30" fmla="*/ 274320 w 1097280"/>
              <a:gd name="connsiteY30" fmla="*/ 2829002 h 3940210"/>
              <a:gd name="connsiteX31" fmla="*/ 274320 w 1097280"/>
              <a:gd name="connsiteY31" fmla="*/ 2676602 h 3940210"/>
              <a:gd name="connsiteX32" fmla="*/ 304800 w 1097280"/>
              <a:gd name="connsiteY32" fmla="*/ 2409902 h 3940210"/>
              <a:gd name="connsiteX33" fmla="*/ 251460 w 1097280"/>
              <a:gd name="connsiteY33" fmla="*/ 2318462 h 3940210"/>
              <a:gd name="connsiteX34" fmla="*/ 251460 w 1097280"/>
              <a:gd name="connsiteY34" fmla="*/ 2135582 h 3940210"/>
              <a:gd name="connsiteX35" fmla="*/ 182880 w 1097280"/>
              <a:gd name="connsiteY35" fmla="*/ 1906982 h 3940210"/>
              <a:gd name="connsiteX36" fmla="*/ 182880 w 1097280"/>
              <a:gd name="connsiteY36" fmla="*/ 1754582 h 3940210"/>
              <a:gd name="connsiteX37" fmla="*/ 198120 w 1097280"/>
              <a:gd name="connsiteY37" fmla="*/ 1510742 h 3940210"/>
              <a:gd name="connsiteX38" fmla="*/ 68580 w 1097280"/>
              <a:gd name="connsiteY38" fmla="*/ 1061162 h 3940210"/>
              <a:gd name="connsiteX39" fmla="*/ 91440 w 1097280"/>
              <a:gd name="connsiteY39" fmla="*/ 931622 h 3940210"/>
              <a:gd name="connsiteX40" fmla="*/ 22860 w 1097280"/>
              <a:gd name="connsiteY40" fmla="*/ 489662 h 3940210"/>
              <a:gd name="connsiteX41" fmla="*/ 0 w 1097280"/>
              <a:gd name="connsiteY41" fmla="*/ 405842 h 3940210"/>
              <a:gd name="connsiteX42" fmla="*/ 79862 w 1097280"/>
              <a:gd name="connsiteY42" fmla="*/ 0 h 394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7280" h="3940210">
                <a:moveTo>
                  <a:pt x="79862" y="0"/>
                </a:moveTo>
                <a:lnTo>
                  <a:pt x="144780" y="322022"/>
                </a:lnTo>
                <a:lnTo>
                  <a:pt x="251460" y="504902"/>
                </a:lnTo>
                <a:lnTo>
                  <a:pt x="327660" y="611582"/>
                </a:lnTo>
                <a:lnTo>
                  <a:pt x="381000" y="718262"/>
                </a:lnTo>
                <a:lnTo>
                  <a:pt x="426720" y="748742"/>
                </a:lnTo>
                <a:lnTo>
                  <a:pt x="495300" y="901142"/>
                </a:lnTo>
                <a:lnTo>
                  <a:pt x="541020" y="1129742"/>
                </a:lnTo>
                <a:lnTo>
                  <a:pt x="655320" y="1381202"/>
                </a:lnTo>
                <a:lnTo>
                  <a:pt x="784860" y="1503122"/>
                </a:lnTo>
                <a:lnTo>
                  <a:pt x="822960" y="1853642"/>
                </a:lnTo>
                <a:lnTo>
                  <a:pt x="967740" y="1990802"/>
                </a:lnTo>
                <a:lnTo>
                  <a:pt x="1021080" y="2181302"/>
                </a:lnTo>
                <a:lnTo>
                  <a:pt x="922020" y="2242262"/>
                </a:lnTo>
                <a:lnTo>
                  <a:pt x="922020" y="2432762"/>
                </a:lnTo>
                <a:lnTo>
                  <a:pt x="960120" y="2493722"/>
                </a:lnTo>
                <a:lnTo>
                  <a:pt x="922020" y="2615642"/>
                </a:lnTo>
                <a:lnTo>
                  <a:pt x="845820" y="2699462"/>
                </a:lnTo>
                <a:lnTo>
                  <a:pt x="754380" y="2752802"/>
                </a:lnTo>
                <a:lnTo>
                  <a:pt x="731520" y="3011882"/>
                </a:lnTo>
                <a:lnTo>
                  <a:pt x="762000" y="3065222"/>
                </a:lnTo>
                <a:lnTo>
                  <a:pt x="891540" y="3133802"/>
                </a:lnTo>
                <a:lnTo>
                  <a:pt x="937260" y="3309062"/>
                </a:lnTo>
                <a:lnTo>
                  <a:pt x="998220" y="3491942"/>
                </a:lnTo>
                <a:lnTo>
                  <a:pt x="1097280" y="3621482"/>
                </a:lnTo>
                <a:lnTo>
                  <a:pt x="622094" y="3940210"/>
                </a:lnTo>
                <a:lnTo>
                  <a:pt x="390938" y="3924447"/>
                </a:lnTo>
                <a:lnTo>
                  <a:pt x="373380" y="3766262"/>
                </a:lnTo>
                <a:lnTo>
                  <a:pt x="289560" y="3354782"/>
                </a:lnTo>
                <a:lnTo>
                  <a:pt x="342900" y="3019502"/>
                </a:lnTo>
                <a:lnTo>
                  <a:pt x="274320" y="2829002"/>
                </a:lnTo>
                <a:lnTo>
                  <a:pt x="274320" y="2676602"/>
                </a:lnTo>
                <a:lnTo>
                  <a:pt x="304800" y="2409902"/>
                </a:lnTo>
                <a:lnTo>
                  <a:pt x="251460" y="2318462"/>
                </a:lnTo>
                <a:lnTo>
                  <a:pt x="251460" y="2135582"/>
                </a:lnTo>
                <a:lnTo>
                  <a:pt x="182880" y="1906982"/>
                </a:lnTo>
                <a:lnTo>
                  <a:pt x="182880" y="1754582"/>
                </a:lnTo>
                <a:lnTo>
                  <a:pt x="198120" y="1510742"/>
                </a:lnTo>
                <a:lnTo>
                  <a:pt x="68580" y="1061162"/>
                </a:lnTo>
                <a:lnTo>
                  <a:pt x="91440" y="931622"/>
                </a:lnTo>
                <a:lnTo>
                  <a:pt x="22860" y="489662"/>
                </a:lnTo>
                <a:lnTo>
                  <a:pt x="0" y="405842"/>
                </a:lnTo>
                <a:cubicBezTo>
                  <a:pt x="26621" y="270561"/>
                  <a:pt x="1585" y="135281"/>
                  <a:pt x="79862" y="0"/>
                </a:cubicBezTo>
                <a:close/>
              </a:path>
            </a:pathLst>
          </a:custGeom>
          <a:solidFill>
            <a:schemeClr val="accent6">
              <a:lumMod val="50000"/>
              <a:alpha val="69804"/>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フリーフォーム: 図形 18">
            <a:extLst>
              <a:ext uri="{FF2B5EF4-FFF2-40B4-BE49-F238E27FC236}">
                <a16:creationId xmlns:a16="http://schemas.microsoft.com/office/drawing/2014/main" id="{01F89B01-CB1C-49EA-A349-CB5AA0FD17DD}"/>
              </a:ext>
            </a:extLst>
          </p:cNvPr>
          <p:cNvSpPr/>
          <p:nvPr/>
        </p:nvSpPr>
        <p:spPr>
          <a:xfrm>
            <a:off x="4707082" y="3680422"/>
            <a:ext cx="4165947" cy="2272161"/>
          </a:xfrm>
          <a:custGeom>
            <a:avLst/>
            <a:gdLst>
              <a:gd name="connsiteX0" fmla="*/ 228600 w 4366260"/>
              <a:gd name="connsiteY0" fmla="*/ 0 h 2133600"/>
              <a:gd name="connsiteX1" fmla="*/ 601980 w 4366260"/>
              <a:gd name="connsiteY1" fmla="*/ 358140 h 2133600"/>
              <a:gd name="connsiteX2" fmla="*/ 655320 w 4366260"/>
              <a:gd name="connsiteY2" fmla="*/ 739140 h 2133600"/>
              <a:gd name="connsiteX3" fmla="*/ 754380 w 4366260"/>
              <a:gd name="connsiteY3" fmla="*/ 807720 h 2133600"/>
              <a:gd name="connsiteX4" fmla="*/ 845820 w 4366260"/>
              <a:gd name="connsiteY4" fmla="*/ 1074420 h 2133600"/>
              <a:gd name="connsiteX5" fmla="*/ 815340 w 4366260"/>
              <a:gd name="connsiteY5" fmla="*/ 1211580 h 2133600"/>
              <a:gd name="connsiteX6" fmla="*/ 815340 w 4366260"/>
              <a:gd name="connsiteY6" fmla="*/ 1402080 h 2133600"/>
              <a:gd name="connsiteX7" fmla="*/ 1036320 w 4366260"/>
              <a:gd name="connsiteY7" fmla="*/ 1562100 h 2133600"/>
              <a:gd name="connsiteX8" fmla="*/ 1150620 w 4366260"/>
              <a:gd name="connsiteY8" fmla="*/ 1417320 h 2133600"/>
              <a:gd name="connsiteX9" fmla="*/ 1143000 w 4366260"/>
              <a:gd name="connsiteY9" fmla="*/ 1135380 h 2133600"/>
              <a:gd name="connsiteX10" fmla="*/ 1234440 w 4366260"/>
              <a:gd name="connsiteY10" fmla="*/ 1043940 h 2133600"/>
              <a:gd name="connsiteX11" fmla="*/ 1371600 w 4366260"/>
              <a:gd name="connsiteY11" fmla="*/ 1036320 h 2133600"/>
              <a:gd name="connsiteX12" fmla="*/ 1424940 w 4366260"/>
              <a:gd name="connsiteY12" fmla="*/ 929640 h 2133600"/>
              <a:gd name="connsiteX13" fmla="*/ 1546860 w 4366260"/>
              <a:gd name="connsiteY13" fmla="*/ 899160 h 2133600"/>
              <a:gd name="connsiteX14" fmla="*/ 1630680 w 4366260"/>
              <a:gd name="connsiteY14" fmla="*/ 838200 h 2133600"/>
              <a:gd name="connsiteX15" fmla="*/ 1714500 w 4366260"/>
              <a:gd name="connsiteY15" fmla="*/ 792480 h 2133600"/>
              <a:gd name="connsiteX16" fmla="*/ 1813560 w 4366260"/>
              <a:gd name="connsiteY16" fmla="*/ 541020 h 2133600"/>
              <a:gd name="connsiteX17" fmla="*/ 1859280 w 4366260"/>
              <a:gd name="connsiteY17" fmla="*/ 518160 h 2133600"/>
              <a:gd name="connsiteX18" fmla="*/ 2049780 w 4366260"/>
              <a:gd name="connsiteY18" fmla="*/ 449580 h 2133600"/>
              <a:gd name="connsiteX19" fmla="*/ 2301240 w 4366260"/>
              <a:gd name="connsiteY19" fmla="*/ 495300 h 2133600"/>
              <a:gd name="connsiteX20" fmla="*/ 2506980 w 4366260"/>
              <a:gd name="connsiteY20" fmla="*/ 472440 h 2133600"/>
              <a:gd name="connsiteX21" fmla="*/ 2606040 w 4366260"/>
              <a:gd name="connsiteY21" fmla="*/ 411480 h 2133600"/>
              <a:gd name="connsiteX22" fmla="*/ 2697480 w 4366260"/>
              <a:gd name="connsiteY22" fmla="*/ 411480 h 2133600"/>
              <a:gd name="connsiteX23" fmla="*/ 2895600 w 4366260"/>
              <a:gd name="connsiteY23" fmla="*/ 495300 h 2133600"/>
              <a:gd name="connsiteX24" fmla="*/ 3550920 w 4366260"/>
              <a:gd name="connsiteY24" fmla="*/ 472440 h 2133600"/>
              <a:gd name="connsiteX25" fmla="*/ 3535680 w 4366260"/>
              <a:gd name="connsiteY25" fmla="*/ 289560 h 2133600"/>
              <a:gd name="connsiteX26" fmla="*/ 3596640 w 4366260"/>
              <a:gd name="connsiteY26" fmla="*/ 259080 h 2133600"/>
              <a:gd name="connsiteX27" fmla="*/ 3787140 w 4366260"/>
              <a:gd name="connsiteY27" fmla="*/ 365760 h 2133600"/>
              <a:gd name="connsiteX28" fmla="*/ 3535680 w 4366260"/>
              <a:gd name="connsiteY28" fmla="*/ 495300 h 2133600"/>
              <a:gd name="connsiteX29" fmla="*/ 3558540 w 4366260"/>
              <a:gd name="connsiteY29" fmla="*/ 845820 h 2133600"/>
              <a:gd name="connsiteX30" fmla="*/ 3779520 w 4366260"/>
              <a:gd name="connsiteY30" fmla="*/ 952500 h 2133600"/>
              <a:gd name="connsiteX31" fmla="*/ 4076700 w 4366260"/>
              <a:gd name="connsiteY31" fmla="*/ 297180 h 2133600"/>
              <a:gd name="connsiteX32" fmla="*/ 4320540 w 4366260"/>
              <a:gd name="connsiteY32" fmla="*/ 175260 h 2133600"/>
              <a:gd name="connsiteX33" fmla="*/ 4366260 w 4366260"/>
              <a:gd name="connsiteY33" fmla="*/ 266700 h 2133600"/>
              <a:gd name="connsiteX34" fmla="*/ 4328160 w 4366260"/>
              <a:gd name="connsiteY34" fmla="*/ 502920 h 2133600"/>
              <a:gd name="connsiteX35" fmla="*/ 3970020 w 4366260"/>
              <a:gd name="connsiteY35" fmla="*/ 1348740 h 2133600"/>
              <a:gd name="connsiteX36" fmla="*/ 3924300 w 4366260"/>
              <a:gd name="connsiteY36" fmla="*/ 1600200 h 2133600"/>
              <a:gd name="connsiteX37" fmla="*/ 3787140 w 4366260"/>
              <a:gd name="connsiteY37" fmla="*/ 1752600 h 2133600"/>
              <a:gd name="connsiteX38" fmla="*/ 3665220 w 4366260"/>
              <a:gd name="connsiteY38" fmla="*/ 1889760 h 2133600"/>
              <a:gd name="connsiteX39" fmla="*/ 3604260 w 4366260"/>
              <a:gd name="connsiteY39" fmla="*/ 2087880 h 2133600"/>
              <a:gd name="connsiteX40" fmla="*/ 3512820 w 4366260"/>
              <a:gd name="connsiteY40" fmla="*/ 2133600 h 2133600"/>
              <a:gd name="connsiteX41" fmla="*/ 2819400 w 4366260"/>
              <a:gd name="connsiteY41" fmla="*/ 2049780 h 2133600"/>
              <a:gd name="connsiteX42" fmla="*/ 2004060 w 4366260"/>
              <a:gd name="connsiteY42" fmla="*/ 1813560 h 2133600"/>
              <a:gd name="connsiteX43" fmla="*/ 1676400 w 4366260"/>
              <a:gd name="connsiteY43" fmla="*/ 1859280 h 2133600"/>
              <a:gd name="connsiteX44" fmla="*/ 1508760 w 4366260"/>
              <a:gd name="connsiteY44" fmla="*/ 1965960 h 2133600"/>
              <a:gd name="connsiteX45" fmla="*/ 1310640 w 4366260"/>
              <a:gd name="connsiteY45" fmla="*/ 1828800 h 2133600"/>
              <a:gd name="connsiteX46" fmla="*/ 1028700 w 4366260"/>
              <a:gd name="connsiteY46" fmla="*/ 1965960 h 2133600"/>
              <a:gd name="connsiteX47" fmla="*/ 739140 w 4366260"/>
              <a:gd name="connsiteY47" fmla="*/ 1729740 h 2133600"/>
              <a:gd name="connsiteX48" fmla="*/ 624840 w 4366260"/>
              <a:gd name="connsiteY48" fmla="*/ 1783080 h 2133600"/>
              <a:gd name="connsiteX49" fmla="*/ 365760 w 4366260"/>
              <a:gd name="connsiteY49" fmla="*/ 1386840 h 2133600"/>
              <a:gd name="connsiteX50" fmla="*/ 365760 w 4366260"/>
              <a:gd name="connsiteY50" fmla="*/ 1257300 h 2133600"/>
              <a:gd name="connsiteX51" fmla="*/ 7620 w 4366260"/>
              <a:gd name="connsiteY51" fmla="*/ 1082040 h 2133600"/>
              <a:gd name="connsiteX52" fmla="*/ 0 w 4366260"/>
              <a:gd name="connsiteY52" fmla="*/ 960120 h 2133600"/>
              <a:gd name="connsiteX53" fmla="*/ 160020 w 4366260"/>
              <a:gd name="connsiteY53" fmla="*/ 624840 h 2133600"/>
              <a:gd name="connsiteX54" fmla="*/ 228600 w 4366260"/>
              <a:gd name="connsiteY54" fmla="*/ 0 h 2133600"/>
              <a:gd name="connsiteX0" fmla="*/ 228600 w 4574560"/>
              <a:gd name="connsiteY0" fmla="*/ 131732 h 2265332"/>
              <a:gd name="connsiteX1" fmla="*/ 601980 w 4574560"/>
              <a:gd name="connsiteY1" fmla="*/ 489872 h 2265332"/>
              <a:gd name="connsiteX2" fmla="*/ 655320 w 4574560"/>
              <a:gd name="connsiteY2" fmla="*/ 870872 h 2265332"/>
              <a:gd name="connsiteX3" fmla="*/ 754380 w 4574560"/>
              <a:gd name="connsiteY3" fmla="*/ 939452 h 2265332"/>
              <a:gd name="connsiteX4" fmla="*/ 845820 w 4574560"/>
              <a:gd name="connsiteY4" fmla="*/ 1206152 h 2265332"/>
              <a:gd name="connsiteX5" fmla="*/ 815340 w 4574560"/>
              <a:gd name="connsiteY5" fmla="*/ 1343312 h 2265332"/>
              <a:gd name="connsiteX6" fmla="*/ 815340 w 4574560"/>
              <a:gd name="connsiteY6" fmla="*/ 1533812 h 2265332"/>
              <a:gd name="connsiteX7" fmla="*/ 1036320 w 4574560"/>
              <a:gd name="connsiteY7" fmla="*/ 1693832 h 2265332"/>
              <a:gd name="connsiteX8" fmla="*/ 1150620 w 4574560"/>
              <a:gd name="connsiteY8" fmla="*/ 1549052 h 2265332"/>
              <a:gd name="connsiteX9" fmla="*/ 1143000 w 4574560"/>
              <a:gd name="connsiteY9" fmla="*/ 1267112 h 2265332"/>
              <a:gd name="connsiteX10" fmla="*/ 1234440 w 4574560"/>
              <a:gd name="connsiteY10" fmla="*/ 1175672 h 2265332"/>
              <a:gd name="connsiteX11" fmla="*/ 1371600 w 4574560"/>
              <a:gd name="connsiteY11" fmla="*/ 1168052 h 2265332"/>
              <a:gd name="connsiteX12" fmla="*/ 1424940 w 4574560"/>
              <a:gd name="connsiteY12" fmla="*/ 1061372 h 2265332"/>
              <a:gd name="connsiteX13" fmla="*/ 1546860 w 4574560"/>
              <a:gd name="connsiteY13" fmla="*/ 1030892 h 2265332"/>
              <a:gd name="connsiteX14" fmla="*/ 1630680 w 4574560"/>
              <a:gd name="connsiteY14" fmla="*/ 969932 h 2265332"/>
              <a:gd name="connsiteX15" fmla="*/ 1714500 w 4574560"/>
              <a:gd name="connsiteY15" fmla="*/ 924212 h 2265332"/>
              <a:gd name="connsiteX16" fmla="*/ 1813560 w 4574560"/>
              <a:gd name="connsiteY16" fmla="*/ 672752 h 2265332"/>
              <a:gd name="connsiteX17" fmla="*/ 1859280 w 4574560"/>
              <a:gd name="connsiteY17" fmla="*/ 649892 h 2265332"/>
              <a:gd name="connsiteX18" fmla="*/ 2049780 w 4574560"/>
              <a:gd name="connsiteY18" fmla="*/ 581312 h 2265332"/>
              <a:gd name="connsiteX19" fmla="*/ 2301240 w 4574560"/>
              <a:gd name="connsiteY19" fmla="*/ 627032 h 2265332"/>
              <a:gd name="connsiteX20" fmla="*/ 2506980 w 4574560"/>
              <a:gd name="connsiteY20" fmla="*/ 604172 h 2265332"/>
              <a:gd name="connsiteX21" fmla="*/ 2606040 w 4574560"/>
              <a:gd name="connsiteY21" fmla="*/ 543212 h 2265332"/>
              <a:gd name="connsiteX22" fmla="*/ 2697480 w 4574560"/>
              <a:gd name="connsiteY22" fmla="*/ 543212 h 2265332"/>
              <a:gd name="connsiteX23" fmla="*/ 2895600 w 4574560"/>
              <a:gd name="connsiteY23" fmla="*/ 627032 h 2265332"/>
              <a:gd name="connsiteX24" fmla="*/ 3550920 w 4574560"/>
              <a:gd name="connsiteY24" fmla="*/ 604172 h 2265332"/>
              <a:gd name="connsiteX25" fmla="*/ 3535680 w 4574560"/>
              <a:gd name="connsiteY25" fmla="*/ 421292 h 2265332"/>
              <a:gd name="connsiteX26" fmla="*/ 3596640 w 4574560"/>
              <a:gd name="connsiteY26" fmla="*/ 390812 h 2265332"/>
              <a:gd name="connsiteX27" fmla="*/ 3787140 w 4574560"/>
              <a:gd name="connsiteY27" fmla="*/ 497492 h 2265332"/>
              <a:gd name="connsiteX28" fmla="*/ 3535680 w 4574560"/>
              <a:gd name="connsiteY28" fmla="*/ 627032 h 2265332"/>
              <a:gd name="connsiteX29" fmla="*/ 3558540 w 4574560"/>
              <a:gd name="connsiteY29" fmla="*/ 977552 h 2265332"/>
              <a:gd name="connsiteX30" fmla="*/ 3779520 w 4574560"/>
              <a:gd name="connsiteY30" fmla="*/ 1084232 h 2265332"/>
              <a:gd name="connsiteX31" fmla="*/ 4574560 w 4574560"/>
              <a:gd name="connsiteY31" fmla="*/ 0 h 2265332"/>
              <a:gd name="connsiteX32" fmla="*/ 4320540 w 4574560"/>
              <a:gd name="connsiteY32" fmla="*/ 306992 h 2265332"/>
              <a:gd name="connsiteX33" fmla="*/ 4366260 w 4574560"/>
              <a:gd name="connsiteY33" fmla="*/ 398432 h 2265332"/>
              <a:gd name="connsiteX34" fmla="*/ 4328160 w 4574560"/>
              <a:gd name="connsiteY34" fmla="*/ 634652 h 2265332"/>
              <a:gd name="connsiteX35" fmla="*/ 3970020 w 4574560"/>
              <a:gd name="connsiteY35" fmla="*/ 1480472 h 2265332"/>
              <a:gd name="connsiteX36" fmla="*/ 3924300 w 4574560"/>
              <a:gd name="connsiteY36" fmla="*/ 1731932 h 2265332"/>
              <a:gd name="connsiteX37" fmla="*/ 3787140 w 4574560"/>
              <a:gd name="connsiteY37" fmla="*/ 1884332 h 2265332"/>
              <a:gd name="connsiteX38" fmla="*/ 3665220 w 4574560"/>
              <a:gd name="connsiteY38" fmla="*/ 2021492 h 2265332"/>
              <a:gd name="connsiteX39" fmla="*/ 3604260 w 4574560"/>
              <a:gd name="connsiteY39" fmla="*/ 2219612 h 2265332"/>
              <a:gd name="connsiteX40" fmla="*/ 3512820 w 4574560"/>
              <a:gd name="connsiteY40" fmla="*/ 2265332 h 2265332"/>
              <a:gd name="connsiteX41" fmla="*/ 2819400 w 4574560"/>
              <a:gd name="connsiteY41" fmla="*/ 2181512 h 2265332"/>
              <a:gd name="connsiteX42" fmla="*/ 2004060 w 4574560"/>
              <a:gd name="connsiteY42" fmla="*/ 1945292 h 2265332"/>
              <a:gd name="connsiteX43" fmla="*/ 1676400 w 4574560"/>
              <a:gd name="connsiteY43" fmla="*/ 1991012 h 2265332"/>
              <a:gd name="connsiteX44" fmla="*/ 1508760 w 4574560"/>
              <a:gd name="connsiteY44" fmla="*/ 2097692 h 2265332"/>
              <a:gd name="connsiteX45" fmla="*/ 1310640 w 4574560"/>
              <a:gd name="connsiteY45" fmla="*/ 1960532 h 2265332"/>
              <a:gd name="connsiteX46" fmla="*/ 1028700 w 4574560"/>
              <a:gd name="connsiteY46" fmla="*/ 2097692 h 2265332"/>
              <a:gd name="connsiteX47" fmla="*/ 739140 w 4574560"/>
              <a:gd name="connsiteY47" fmla="*/ 1861472 h 2265332"/>
              <a:gd name="connsiteX48" fmla="*/ 624840 w 4574560"/>
              <a:gd name="connsiteY48" fmla="*/ 1914812 h 2265332"/>
              <a:gd name="connsiteX49" fmla="*/ 365760 w 4574560"/>
              <a:gd name="connsiteY49" fmla="*/ 1518572 h 2265332"/>
              <a:gd name="connsiteX50" fmla="*/ 365760 w 4574560"/>
              <a:gd name="connsiteY50" fmla="*/ 1389032 h 2265332"/>
              <a:gd name="connsiteX51" fmla="*/ 7620 w 4574560"/>
              <a:gd name="connsiteY51" fmla="*/ 1213772 h 2265332"/>
              <a:gd name="connsiteX52" fmla="*/ 0 w 4574560"/>
              <a:gd name="connsiteY52" fmla="*/ 1091852 h 2265332"/>
              <a:gd name="connsiteX53" fmla="*/ 160020 w 4574560"/>
              <a:gd name="connsiteY53" fmla="*/ 756572 h 2265332"/>
              <a:gd name="connsiteX54" fmla="*/ 228600 w 4574560"/>
              <a:gd name="connsiteY54" fmla="*/ 131732 h 2265332"/>
              <a:gd name="connsiteX0" fmla="*/ 228600 w 4574560"/>
              <a:gd name="connsiteY0" fmla="*/ 321743 h 2455343"/>
              <a:gd name="connsiteX1" fmla="*/ 601980 w 4574560"/>
              <a:gd name="connsiteY1" fmla="*/ 679883 h 2455343"/>
              <a:gd name="connsiteX2" fmla="*/ 655320 w 4574560"/>
              <a:gd name="connsiteY2" fmla="*/ 1060883 h 2455343"/>
              <a:gd name="connsiteX3" fmla="*/ 754380 w 4574560"/>
              <a:gd name="connsiteY3" fmla="*/ 1129463 h 2455343"/>
              <a:gd name="connsiteX4" fmla="*/ 845820 w 4574560"/>
              <a:gd name="connsiteY4" fmla="*/ 1396163 h 2455343"/>
              <a:gd name="connsiteX5" fmla="*/ 815340 w 4574560"/>
              <a:gd name="connsiteY5" fmla="*/ 1533323 h 2455343"/>
              <a:gd name="connsiteX6" fmla="*/ 815340 w 4574560"/>
              <a:gd name="connsiteY6" fmla="*/ 1723823 h 2455343"/>
              <a:gd name="connsiteX7" fmla="*/ 1036320 w 4574560"/>
              <a:gd name="connsiteY7" fmla="*/ 1883843 h 2455343"/>
              <a:gd name="connsiteX8" fmla="*/ 1150620 w 4574560"/>
              <a:gd name="connsiteY8" fmla="*/ 1739063 h 2455343"/>
              <a:gd name="connsiteX9" fmla="*/ 1143000 w 4574560"/>
              <a:gd name="connsiteY9" fmla="*/ 1457123 h 2455343"/>
              <a:gd name="connsiteX10" fmla="*/ 1234440 w 4574560"/>
              <a:gd name="connsiteY10" fmla="*/ 1365683 h 2455343"/>
              <a:gd name="connsiteX11" fmla="*/ 1371600 w 4574560"/>
              <a:gd name="connsiteY11" fmla="*/ 1358063 h 2455343"/>
              <a:gd name="connsiteX12" fmla="*/ 1424940 w 4574560"/>
              <a:gd name="connsiteY12" fmla="*/ 1251383 h 2455343"/>
              <a:gd name="connsiteX13" fmla="*/ 1546860 w 4574560"/>
              <a:gd name="connsiteY13" fmla="*/ 1220903 h 2455343"/>
              <a:gd name="connsiteX14" fmla="*/ 1630680 w 4574560"/>
              <a:gd name="connsiteY14" fmla="*/ 1159943 h 2455343"/>
              <a:gd name="connsiteX15" fmla="*/ 1714500 w 4574560"/>
              <a:gd name="connsiteY15" fmla="*/ 1114223 h 2455343"/>
              <a:gd name="connsiteX16" fmla="*/ 1813560 w 4574560"/>
              <a:gd name="connsiteY16" fmla="*/ 862763 h 2455343"/>
              <a:gd name="connsiteX17" fmla="*/ 1859280 w 4574560"/>
              <a:gd name="connsiteY17" fmla="*/ 839903 h 2455343"/>
              <a:gd name="connsiteX18" fmla="*/ 2049780 w 4574560"/>
              <a:gd name="connsiteY18" fmla="*/ 771323 h 2455343"/>
              <a:gd name="connsiteX19" fmla="*/ 2301240 w 4574560"/>
              <a:gd name="connsiteY19" fmla="*/ 817043 h 2455343"/>
              <a:gd name="connsiteX20" fmla="*/ 2506980 w 4574560"/>
              <a:gd name="connsiteY20" fmla="*/ 794183 h 2455343"/>
              <a:gd name="connsiteX21" fmla="*/ 2606040 w 4574560"/>
              <a:gd name="connsiteY21" fmla="*/ 733223 h 2455343"/>
              <a:gd name="connsiteX22" fmla="*/ 2697480 w 4574560"/>
              <a:gd name="connsiteY22" fmla="*/ 733223 h 2455343"/>
              <a:gd name="connsiteX23" fmla="*/ 2895600 w 4574560"/>
              <a:gd name="connsiteY23" fmla="*/ 817043 h 2455343"/>
              <a:gd name="connsiteX24" fmla="*/ 3550920 w 4574560"/>
              <a:gd name="connsiteY24" fmla="*/ 794183 h 2455343"/>
              <a:gd name="connsiteX25" fmla="*/ 3535680 w 4574560"/>
              <a:gd name="connsiteY25" fmla="*/ 611303 h 2455343"/>
              <a:gd name="connsiteX26" fmla="*/ 3596640 w 4574560"/>
              <a:gd name="connsiteY26" fmla="*/ 580823 h 2455343"/>
              <a:gd name="connsiteX27" fmla="*/ 3787140 w 4574560"/>
              <a:gd name="connsiteY27" fmla="*/ 687503 h 2455343"/>
              <a:gd name="connsiteX28" fmla="*/ 3535680 w 4574560"/>
              <a:gd name="connsiteY28" fmla="*/ 817043 h 2455343"/>
              <a:gd name="connsiteX29" fmla="*/ 3558540 w 4574560"/>
              <a:gd name="connsiteY29" fmla="*/ 1167563 h 2455343"/>
              <a:gd name="connsiteX30" fmla="*/ 4390340 w 4574560"/>
              <a:gd name="connsiteY30" fmla="*/ 0 h 2455343"/>
              <a:gd name="connsiteX31" fmla="*/ 4574560 w 4574560"/>
              <a:gd name="connsiteY31" fmla="*/ 190011 h 2455343"/>
              <a:gd name="connsiteX32" fmla="*/ 4320540 w 4574560"/>
              <a:gd name="connsiteY32" fmla="*/ 497003 h 2455343"/>
              <a:gd name="connsiteX33" fmla="*/ 4366260 w 4574560"/>
              <a:gd name="connsiteY33" fmla="*/ 588443 h 2455343"/>
              <a:gd name="connsiteX34" fmla="*/ 4328160 w 4574560"/>
              <a:gd name="connsiteY34" fmla="*/ 824663 h 2455343"/>
              <a:gd name="connsiteX35" fmla="*/ 3970020 w 4574560"/>
              <a:gd name="connsiteY35" fmla="*/ 1670483 h 2455343"/>
              <a:gd name="connsiteX36" fmla="*/ 3924300 w 4574560"/>
              <a:gd name="connsiteY36" fmla="*/ 1921943 h 2455343"/>
              <a:gd name="connsiteX37" fmla="*/ 3787140 w 4574560"/>
              <a:gd name="connsiteY37" fmla="*/ 2074343 h 2455343"/>
              <a:gd name="connsiteX38" fmla="*/ 3665220 w 4574560"/>
              <a:gd name="connsiteY38" fmla="*/ 2211503 h 2455343"/>
              <a:gd name="connsiteX39" fmla="*/ 3604260 w 4574560"/>
              <a:gd name="connsiteY39" fmla="*/ 2409623 h 2455343"/>
              <a:gd name="connsiteX40" fmla="*/ 3512820 w 4574560"/>
              <a:gd name="connsiteY40" fmla="*/ 2455343 h 2455343"/>
              <a:gd name="connsiteX41" fmla="*/ 2819400 w 4574560"/>
              <a:gd name="connsiteY41" fmla="*/ 2371523 h 2455343"/>
              <a:gd name="connsiteX42" fmla="*/ 2004060 w 4574560"/>
              <a:gd name="connsiteY42" fmla="*/ 2135303 h 2455343"/>
              <a:gd name="connsiteX43" fmla="*/ 1676400 w 4574560"/>
              <a:gd name="connsiteY43" fmla="*/ 2181023 h 2455343"/>
              <a:gd name="connsiteX44" fmla="*/ 1508760 w 4574560"/>
              <a:gd name="connsiteY44" fmla="*/ 2287703 h 2455343"/>
              <a:gd name="connsiteX45" fmla="*/ 1310640 w 4574560"/>
              <a:gd name="connsiteY45" fmla="*/ 2150543 h 2455343"/>
              <a:gd name="connsiteX46" fmla="*/ 1028700 w 4574560"/>
              <a:gd name="connsiteY46" fmla="*/ 2287703 h 2455343"/>
              <a:gd name="connsiteX47" fmla="*/ 739140 w 4574560"/>
              <a:gd name="connsiteY47" fmla="*/ 2051483 h 2455343"/>
              <a:gd name="connsiteX48" fmla="*/ 624840 w 4574560"/>
              <a:gd name="connsiteY48" fmla="*/ 2104823 h 2455343"/>
              <a:gd name="connsiteX49" fmla="*/ 365760 w 4574560"/>
              <a:gd name="connsiteY49" fmla="*/ 1708583 h 2455343"/>
              <a:gd name="connsiteX50" fmla="*/ 365760 w 4574560"/>
              <a:gd name="connsiteY50" fmla="*/ 1579043 h 2455343"/>
              <a:gd name="connsiteX51" fmla="*/ 7620 w 4574560"/>
              <a:gd name="connsiteY51" fmla="*/ 1403783 h 2455343"/>
              <a:gd name="connsiteX52" fmla="*/ 0 w 4574560"/>
              <a:gd name="connsiteY52" fmla="*/ 1281863 h 2455343"/>
              <a:gd name="connsiteX53" fmla="*/ 160020 w 4574560"/>
              <a:gd name="connsiteY53" fmla="*/ 946583 h 2455343"/>
              <a:gd name="connsiteX54" fmla="*/ 228600 w 4574560"/>
              <a:gd name="connsiteY54" fmla="*/ 321743 h 2455343"/>
              <a:gd name="connsiteX0" fmla="*/ 228600 w 4574560"/>
              <a:gd name="connsiteY0" fmla="*/ 321743 h 2455343"/>
              <a:gd name="connsiteX1" fmla="*/ 601980 w 4574560"/>
              <a:gd name="connsiteY1" fmla="*/ 679883 h 2455343"/>
              <a:gd name="connsiteX2" fmla="*/ 655320 w 4574560"/>
              <a:gd name="connsiteY2" fmla="*/ 1060883 h 2455343"/>
              <a:gd name="connsiteX3" fmla="*/ 754380 w 4574560"/>
              <a:gd name="connsiteY3" fmla="*/ 1129463 h 2455343"/>
              <a:gd name="connsiteX4" fmla="*/ 845820 w 4574560"/>
              <a:gd name="connsiteY4" fmla="*/ 1396163 h 2455343"/>
              <a:gd name="connsiteX5" fmla="*/ 815340 w 4574560"/>
              <a:gd name="connsiteY5" fmla="*/ 1533323 h 2455343"/>
              <a:gd name="connsiteX6" fmla="*/ 815340 w 4574560"/>
              <a:gd name="connsiteY6" fmla="*/ 1723823 h 2455343"/>
              <a:gd name="connsiteX7" fmla="*/ 1036320 w 4574560"/>
              <a:gd name="connsiteY7" fmla="*/ 1883843 h 2455343"/>
              <a:gd name="connsiteX8" fmla="*/ 1150620 w 4574560"/>
              <a:gd name="connsiteY8" fmla="*/ 1739063 h 2455343"/>
              <a:gd name="connsiteX9" fmla="*/ 1143000 w 4574560"/>
              <a:gd name="connsiteY9" fmla="*/ 1457123 h 2455343"/>
              <a:gd name="connsiteX10" fmla="*/ 1234440 w 4574560"/>
              <a:gd name="connsiteY10" fmla="*/ 1365683 h 2455343"/>
              <a:gd name="connsiteX11" fmla="*/ 1371600 w 4574560"/>
              <a:gd name="connsiteY11" fmla="*/ 1358063 h 2455343"/>
              <a:gd name="connsiteX12" fmla="*/ 1424940 w 4574560"/>
              <a:gd name="connsiteY12" fmla="*/ 1251383 h 2455343"/>
              <a:gd name="connsiteX13" fmla="*/ 1546860 w 4574560"/>
              <a:gd name="connsiteY13" fmla="*/ 1220903 h 2455343"/>
              <a:gd name="connsiteX14" fmla="*/ 1630680 w 4574560"/>
              <a:gd name="connsiteY14" fmla="*/ 1159943 h 2455343"/>
              <a:gd name="connsiteX15" fmla="*/ 1714500 w 4574560"/>
              <a:gd name="connsiteY15" fmla="*/ 1114223 h 2455343"/>
              <a:gd name="connsiteX16" fmla="*/ 1813560 w 4574560"/>
              <a:gd name="connsiteY16" fmla="*/ 862763 h 2455343"/>
              <a:gd name="connsiteX17" fmla="*/ 1859280 w 4574560"/>
              <a:gd name="connsiteY17" fmla="*/ 839903 h 2455343"/>
              <a:gd name="connsiteX18" fmla="*/ 2049780 w 4574560"/>
              <a:gd name="connsiteY18" fmla="*/ 771323 h 2455343"/>
              <a:gd name="connsiteX19" fmla="*/ 2301240 w 4574560"/>
              <a:gd name="connsiteY19" fmla="*/ 817043 h 2455343"/>
              <a:gd name="connsiteX20" fmla="*/ 2506980 w 4574560"/>
              <a:gd name="connsiteY20" fmla="*/ 794183 h 2455343"/>
              <a:gd name="connsiteX21" fmla="*/ 2606040 w 4574560"/>
              <a:gd name="connsiteY21" fmla="*/ 733223 h 2455343"/>
              <a:gd name="connsiteX22" fmla="*/ 2697480 w 4574560"/>
              <a:gd name="connsiteY22" fmla="*/ 733223 h 2455343"/>
              <a:gd name="connsiteX23" fmla="*/ 2895600 w 4574560"/>
              <a:gd name="connsiteY23" fmla="*/ 817043 h 2455343"/>
              <a:gd name="connsiteX24" fmla="*/ 3550920 w 4574560"/>
              <a:gd name="connsiteY24" fmla="*/ 794183 h 2455343"/>
              <a:gd name="connsiteX25" fmla="*/ 3535680 w 4574560"/>
              <a:gd name="connsiteY25" fmla="*/ 611303 h 2455343"/>
              <a:gd name="connsiteX26" fmla="*/ 3596640 w 4574560"/>
              <a:gd name="connsiteY26" fmla="*/ 580823 h 2455343"/>
              <a:gd name="connsiteX27" fmla="*/ 3787140 w 4574560"/>
              <a:gd name="connsiteY27" fmla="*/ 687503 h 2455343"/>
              <a:gd name="connsiteX28" fmla="*/ 3535680 w 4574560"/>
              <a:gd name="connsiteY28" fmla="*/ 817043 h 2455343"/>
              <a:gd name="connsiteX29" fmla="*/ 3558540 w 4574560"/>
              <a:gd name="connsiteY29" fmla="*/ 1167563 h 2455343"/>
              <a:gd name="connsiteX30" fmla="*/ 4181798 w 4574560"/>
              <a:gd name="connsiteY30" fmla="*/ 296759 h 2455343"/>
              <a:gd name="connsiteX31" fmla="*/ 4390340 w 4574560"/>
              <a:gd name="connsiteY31" fmla="*/ 0 h 2455343"/>
              <a:gd name="connsiteX32" fmla="*/ 4574560 w 4574560"/>
              <a:gd name="connsiteY32" fmla="*/ 190011 h 2455343"/>
              <a:gd name="connsiteX33" fmla="*/ 4320540 w 4574560"/>
              <a:gd name="connsiteY33" fmla="*/ 497003 h 2455343"/>
              <a:gd name="connsiteX34" fmla="*/ 4366260 w 4574560"/>
              <a:gd name="connsiteY34" fmla="*/ 588443 h 2455343"/>
              <a:gd name="connsiteX35" fmla="*/ 4328160 w 4574560"/>
              <a:gd name="connsiteY35" fmla="*/ 824663 h 2455343"/>
              <a:gd name="connsiteX36" fmla="*/ 3970020 w 4574560"/>
              <a:gd name="connsiteY36" fmla="*/ 1670483 h 2455343"/>
              <a:gd name="connsiteX37" fmla="*/ 3924300 w 4574560"/>
              <a:gd name="connsiteY37" fmla="*/ 1921943 h 2455343"/>
              <a:gd name="connsiteX38" fmla="*/ 3787140 w 4574560"/>
              <a:gd name="connsiteY38" fmla="*/ 2074343 h 2455343"/>
              <a:gd name="connsiteX39" fmla="*/ 3665220 w 4574560"/>
              <a:gd name="connsiteY39" fmla="*/ 2211503 h 2455343"/>
              <a:gd name="connsiteX40" fmla="*/ 3604260 w 4574560"/>
              <a:gd name="connsiteY40" fmla="*/ 2409623 h 2455343"/>
              <a:gd name="connsiteX41" fmla="*/ 3512820 w 4574560"/>
              <a:gd name="connsiteY41" fmla="*/ 2455343 h 2455343"/>
              <a:gd name="connsiteX42" fmla="*/ 2819400 w 4574560"/>
              <a:gd name="connsiteY42" fmla="*/ 2371523 h 2455343"/>
              <a:gd name="connsiteX43" fmla="*/ 2004060 w 4574560"/>
              <a:gd name="connsiteY43" fmla="*/ 2135303 h 2455343"/>
              <a:gd name="connsiteX44" fmla="*/ 1676400 w 4574560"/>
              <a:gd name="connsiteY44" fmla="*/ 2181023 h 2455343"/>
              <a:gd name="connsiteX45" fmla="*/ 1508760 w 4574560"/>
              <a:gd name="connsiteY45" fmla="*/ 2287703 h 2455343"/>
              <a:gd name="connsiteX46" fmla="*/ 1310640 w 4574560"/>
              <a:gd name="connsiteY46" fmla="*/ 2150543 h 2455343"/>
              <a:gd name="connsiteX47" fmla="*/ 1028700 w 4574560"/>
              <a:gd name="connsiteY47" fmla="*/ 2287703 h 2455343"/>
              <a:gd name="connsiteX48" fmla="*/ 739140 w 4574560"/>
              <a:gd name="connsiteY48" fmla="*/ 2051483 h 2455343"/>
              <a:gd name="connsiteX49" fmla="*/ 624840 w 4574560"/>
              <a:gd name="connsiteY49" fmla="*/ 2104823 h 2455343"/>
              <a:gd name="connsiteX50" fmla="*/ 365760 w 4574560"/>
              <a:gd name="connsiteY50" fmla="*/ 1708583 h 2455343"/>
              <a:gd name="connsiteX51" fmla="*/ 365760 w 4574560"/>
              <a:gd name="connsiteY51" fmla="*/ 1579043 h 2455343"/>
              <a:gd name="connsiteX52" fmla="*/ 7620 w 4574560"/>
              <a:gd name="connsiteY52" fmla="*/ 1403783 h 2455343"/>
              <a:gd name="connsiteX53" fmla="*/ 0 w 4574560"/>
              <a:gd name="connsiteY53" fmla="*/ 1281863 h 2455343"/>
              <a:gd name="connsiteX54" fmla="*/ 160020 w 4574560"/>
              <a:gd name="connsiteY54" fmla="*/ 946583 h 2455343"/>
              <a:gd name="connsiteX55" fmla="*/ 228600 w 4574560"/>
              <a:gd name="connsiteY55" fmla="*/ 321743 h 2455343"/>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3535680 w 4574560"/>
              <a:gd name="connsiteY28" fmla="*/ 845091 h 2483391"/>
              <a:gd name="connsiteX29" fmla="*/ 3558540 w 4574560"/>
              <a:gd name="connsiteY29" fmla="*/ 1195611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3535680 w 4574560"/>
              <a:gd name="connsiteY28" fmla="*/ 845091 h 2483391"/>
              <a:gd name="connsiteX29" fmla="*/ 3558540 w 4574560"/>
              <a:gd name="connsiteY29" fmla="*/ 1195611 h 2483391"/>
              <a:gd name="connsiteX30" fmla="*/ 4047920 w 4574560"/>
              <a:gd name="connsiteY30" fmla="*/ 291494 h 2483391"/>
              <a:gd name="connsiteX31" fmla="*/ 4223635 w 4574560"/>
              <a:gd name="connsiteY31" fmla="*/ 0 h 2483391"/>
              <a:gd name="connsiteX32" fmla="*/ 4390340 w 4574560"/>
              <a:gd name="connsiteY32" fmla="*/ 28048 h 2483391"/>
              <a:gd name="connsiteX33" fmla="*/ 4574560 w 4574560"/>
              <a:gd name="connsiteY33" fmla="*/ 218059 h 2483391"/>
              <a:gd name="connsiteX34" fmla="*/ 4320540 w 4574560"/>
              <a:gd name="connsiteY34" fmla="*/ 525051 h 2483391"/>
              <a:gd name="connsiteX35" fmla="*/ 4366260 w 4574560"/>
              <a:gd name="connsiteY35" fmla="*/ 616491 h 2483391"/>
              <a:gd name="connsiteX36" fmla="*/ 4328160 w 4574560"/>
              <a:gd name="connsiteY36" fmla="*/ 852711 h 2483391"/>
              <a:gd name="connsiteX37" fmla="*/ 3970020 w 4574560"/>
              <a:gd name="connsiteY37" fmla="*/ 1698531 h 2483391"/>
              <a:gd name="connsiteX38" fmla="*/ 3924300 w 4574560"/>
              <a:gd name="connsiteY38" fmla="*/ 1949991 h 2483391"/>
              <a:gd name="connsiteX39" fmla="*/ 3787140 w 4574560"/>
              <a:gd name="connsiteY39" fmla="*/ 2102391 h 2483391"/>
              <a:gd name="connsiteX40" fmla="*/ 3665220 w 4574560"/>
              <a:gd name="connsiteY40" fmla="*/ 2239551 h 2483391"/>
              <a:gd name="connsiteX41" fmla="*/ 3604260 w 4574560"/>
              <a:gd name="connsiteY41" fmla="*/ 2437671 h 2483391"/>
              <a:gd name="connsiteX42" fmla="*/ 3512820 w 4574560"/>
              <a:gd name="connsiteY42" fmla="*/ 2483391 h 2483391"/>
              <a:gd name="connsiteX43" fmla="*/ 2819400 w 4574560"/>
              <a:gd name="connsiteY43" fmla="*/ 2399571 h 2483391"/>
              <a:gd name="connsiteX44" fmla="*/ 2004060 w 4574560"/>
              <a:gd name="connsiteY44" fmla="*/ 2163351 h 2483391"/>
              <a:gd name="connsiteX45" fmla="*/ 1676400 w 4574560"/>
              <a:gd name="connsiteY45" fmla="*/ 2209071 h 2483391"/>
              <a:gd name="connsiteX46" fmla="*/ 1508760 w 4574560"/>
              <a:gd name="connsiteY46" fmla="*/ 2315751 h 2483391"/>
              <a:gd name="connsiteX47" fmla="*/ 1310640 w 4574560"/>
              <a:gd name="connsiteY47" fmla="*/ 2178591 h 2483391"/>
              <a:gd name="connsiteX48" fmla="*/ 1028700 w 4574560"/>
              <a:gd name="connsiteY48" fmla="*/ 2315751 h 2483391"/>
              <a:gd name="connsiteX49" fmla="*/ 739140 w 4574560"/>
              <a:gd name="connsiteY49" fmla="*/ 2079531 h 2483391"/>
              <a:gd name="connsiteX50" fmla="*/ 624840 w 4574560"/>
              <a:gd name="connsiteY50" fmla="*/ 2132871 h 2483391"/>
              <a:gd name="connsiteX51" fmla="*/ 365760 w 4574560"/>
              <a:gd name="connsiteY51" fmla="*/ 1736631 h 2483391"/>
              <a:gd name="connsiteX52" fmla="*/ 365760 w 4574560"/>
              <a:gd name="connsiteY52" fmla="*/ 1607091 h 2483391"/>
              <a:gd name="connsiteX53" fmla="*/ 7620 w 4574560"/>
              <a:gd name="connsiteY53" fmla="*/ 1431831 h 2483391"/>
              <a:gd name="connsiteX54" fmla="*/ 0 w 4574560"/>
              <a:gd name="connsiteY54" fmla="*/ 1309911 h 2483391"/>
              <a:gd name="connsiteX55" fmla="*/ 160020 w 4574560"/>
              <a:gd name="connsiteY55" fmla="*/ 974631 h 2483391"/>
              <a:gd name="connsiteX56" fmla="*/ 228600 w 4574560"/>
              <a:gd name="connsiteY56"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3535680 w 4574560"/>
              <a:gd name="connsiteY28" fmla="*/ 845091 h 2483391"/>
              <a:gd name="connsiteX29" fmla="*/ 3558540 w 4574560"/>
              <a:gd name="connsiteY29" fmla="*/ 1195611 h 2483391"/>
              <a:gd name="connsiteX30" fmla="*/ 4089757 w 4574560"/>
              <a:gd name="connsiteY30" fmla="*/ 141583 h 2483391"/>
              <a:gd name="connsiteX31" fmla="*/ 4223635 w 4574560"/>
              <a:gd name="connsiteY31" fmla="*/ 0 h 2483391"/>
              <a:gd name="connsiteX32" fmla="*/ 4390340 w 4574560"/>
              <a:gd name="connsiteY32" fmla="*/ 28048 h 2483391"/>
              <a:gd name="connsiteX33" fmla="*/ 4574560 w 4574560"/>
              <a:gd name="connsiteY33" fmla="*/ 218059 h 2483391"/>
              <a:gd name="connsiteX34" fmla="*/ 4320540 w 4574560"/>
              <a:gd name="connsiteY34" fmla="*/ 525051 h 2483391"/>
              <a:gd name="connsiteX35" fmla="*/ 4366260 w 4574560"/>
              <a:gd name="connsiteY35" fmla="*/ 616491 h 2483391"/>
              <a:gd name="connsiteX36" fmla="*/ 4328160 w 4574560"/>
              <a:gd name="connsiteY36" fmla="*/ 852711 h 2483391"/>
              <a:gd name="connsiteX37" fmla="*/ 3970020 w 4574560"/>
              <a:gd name="connsiteY37" fmla="*/ 1698531 h 2483391"/>
              <a:gd name="connsiteX38" fmla="*/ 3924300 w 4574560"/>
              <a:gd name="connsiteY38" fmla="*/ 1949991 h 2483391"/>
              <a:gd name="connsiteX39" fmla="*/ 3787140 w 4574560"/>
              <a:gd name="connsiteY39" fmla="*/ 2102391 h 2483391"/>
              <a:gd name="connsiteX40" fmla="*/ 3665220 w 4574560"/>
              <a:gd name="connsiteY40" fmla="*/ 2239551 h 2483391"/>
              <a:gd name="connsiteX41" fmla="*/ 3604260 w 4574560"/>
              <a:gd name="connsiteY41" fmla="*/ 2437671 h 2483391"/>
              <a:gd name="connsiteX42" fmla="*/ 3512820 w 4574560"/>
              <a:gd name="connsiteY42" fmla="*/ 2483391 h 2483391"/>
              <a:gd name="connsiteX43" fmla="*/ 2819400 w 4574560"/>
              <a:gd name="connsiteY43" fmla="*/ 2399571 h 2483391"/>
              <a:gd name="connsiteX44" fmla="*/ 2004060 w 4574560"/>
              <a:gd name="connsiteY44" fmla="*/ 2163351 h 2483391"/>
              <a:gd name="connsiteX45" fmla="*/ 1676400 w 4574560"/>
              <a:gd name="connsiteY45" fmla="*/ 2209071 h 2483391"/>
              <a:gd name="connsiteX46" fmla="*/ 1508760 w 4574560"/>
              <a:gd name="connsiteY46" fmla="*/ 2315751 h 2483391"/>
              <a:gd name="connsiteX47" fmla="*/ 1310640 w 4574560"/>
              <a:gd name="connsiteY47" fmla="*/ 2178591 h 2483391"/>
              <a:gd name="connsiteX48" fmla="*/ 1028700 w 4574560"/>
              <a:gd name="connsiteY48" fmla="*/ 2315751 h 2483391"/>
              <a:gd name="connsiteX49" fmla="*/ 739140 w 4574560"/>
              <a:gd name="connsiteY49" fmla="*/ 2079531 h 2483391"/>
              <a:gd name="connsiteX50" fmla="*/ 624840 w 4574560"/>
              <a:gd name="connsiteY50" fmla="*/ 2132871 h 2483391"/>
              <a:gd name="connsiteX51" fmla="*/ 365760 w 4574560"/>
              <a:gd name="connsiteY51" fmla="*/ 1736631 h 2483391"/>
              <a:gd name="connsiteX52" fmla="*/ 365760 w 4574560"/>
              <a:gd name="connsiteY52" fmla="*/ 1607091 h 2483391"/>
              <a:gd name="connsiteX53" fmla="*/ 7620 w 4574560"/>
              <a:gd name="connsiteY53" fmla="*/ 1431831 h 2483391"/>
              <a:gd name="connsiteX54" fmla="*/ 0 w 4574560"/>
              <a:gd name="connsiteY54" fmla="*/ 1309911 h 2483391"/>
              <a:gd name="connsiteX55" fmla="*/ 160020 w 4574560"/>
              <a:gd name="connsiteY55" fmla="*/ 974631 h 2483391"/>
              <a:gd name="connsiteX56" fmla="*/ 228600 w 4574560"/>
              <a:gd name="connsiteY56"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3535680 w 4574560"/>
              <a:gd name="connsiteY28" fmla="*/ 845091 h 2483391"/>
              <a:gd name="connsiteX29" fmla="*/ 3558540 w 4574560"/>
              <a:gd name="connsiteY29" fmla="*/ 1195611 h 2483391"/>
              <a:gd name="connsiteX30" fmla="*/ 3972613 w 4574560"/>
              <a:gd name="connsiteY30" fmla="*/ 353957 h 2483391"/>
              <a:gd name="connsiteX31" fmla="*/ 4089757 w 4574560"/>
              <a:gd name="connsiteY31" fmla="*/ 141583 h 2483391"/>
              <a:gd name="connsiteX32" fmla="*/ 4223635 w 4574560"/>
              <a:gd name="connsiteY32" fmla="*/ 0 h 2483391"/>
              <a:gd name="connsiteX33" fmla="*/ 4390340 w 4574560"/>
              <a:gd name="connsiteY33" fmla="*/ 28048 h 2483391"/>
              <a:gd name="connsiteX34" fmla="*/ 4574560 w 4574560"/>
              <a:gd name="connsiteY34" fmla="*/ 218059 h 2483391"/>
              <a:gd name="connsiteX35" fmla="*/ 4320540 w 4574560"/>
              <a:gd name="connsiteY35" fmla="*/ 525051 h 2483391"/>
              <a:gd name="connsiteX36" fmla="*/ 4366260 w 4574560"/>
              <a:gd name="connsiteY36" fmla="*/ 616491 h 2483391"/>
              <a:gd name="connsiteX37" fmla="*/ 4328160 w 4574560"/>
              <a:gd name="connsiteY37" fmla="*/ 852711 h 2483391"/>
              <a:gd name="connsiteX38" fmla="*/ 3970020 w 4574560"/>
              <a:gd name="connsiteY38" fmla="*/ 1698531 h 2483391"/>
              <a:gd name="connsiteX39" fmla="*/ 3924300 w 4574560"/>
              <a:gd name="connsiteY39" fmla="*/ 1949991 h 2483391"/>
              <a:gd name="connsiteX40" fmla="*/ 3787140 w 4574560"/>
              <a:gd name="connsiteY40" fmla="*/ 2102391 h 2483391"/>
              <a:gd name="connsiteX41" fmla="*/ 3665220 w 4574560"/>
              <a:gd name="connsiteY41" fmla="*/ 2239551 h 2483391"/>
              <a:gd name="connsiteX42" fmla="*/ 3604260 w 4574560"/>
              <a:gd name="connsiteY42" fmla="*/ 2437671 h 2483391"/>
              <a:gd name="connsiteX43" fmla="*/ 3512820 w 4574560"/>
              <a:gd name="connsiteY43" fmla="*/ 2483391 h 2483391"/>
              <a:gd name="connsiteX44" fmla="*/ 2819400 w 4574560"/>
              <a:gd name="connsiteY44" fmla="*/ 2399571 h 2483391"/>
              <a:gd name="connsiteX45" fmla="*/ 2004060 w 4574560"/>
              <a:gd name="connsiteY45" fmla="*/ 2163351 h 2483391"/>
              <a:gd name="connsiteX46" fmla="*/ 1676400 w 4574560"/>
              <a:gd name="connsiteY46" fmla="*/ 2209071 h 2483391"/>
              <a:gd name="connsiteX47" fmla="*/ 1508760 w 4574560"/>
              <a:gd name="connsiteY47" fmla="*/ 2315751 h 2483391"/>
              <a:gd name="connsiteX48" fmla="*/ 1310640 w 4574560"/>
              <a:gd name="connsiteY48" fmla="*/ 2178591 h 2483391"/>
              <a:gd name="connsiteX49" fmla="*/ 1028700 w 4574560"/>
              <a:gd name="connsiteY49" fmla="*/ 2315751 h 2483391"/>
              <a:gd name="connsiteX50" fmla="*/ 739140 w 4574560"/>
              <a:gd name="connsiteY50" fmla="*/ 2079531 h 2483391"/>
              <a:gd name="connsiteX51" fmla="*/ 624840 w 4574560"/>
              <a:gd name="connsiteY51" fmla="*/ 2132871 h 2483391"/>
              <a:gd name="connsiteX52" fmla="*/ 365760 w 4574560"/>
              <a:gd name="connsiteY52" fmla="*/ 1736631 h 2483391"/>
              <a:gd name="connsiteX53" fmla="*/ 365760 w 4574560"/>
              <a:gd name="connsiteY53" fmla="*/ 1607091 h 2483391"/>
              <a:gd name="connsiteX54" fmla="*/ 7620 w 4574560"/>
              <a:gd name="connsiteY54" fmla="*/ 1431831 h 2483391"/>
              <a:gd name="connsiteX55" fmla="*/ 0 w 4574560"/>
              <a:gd name="connsiteY55" fmla="*/ 1309911 h 2483391"/>
              <a:gd name="connsiteX56" fmla="*/ 160020 w 4574560"/>
              <a:gd name="connsiteY56" fmla="*/ 974631 h 2483391"/>
              <a:gd name="connsiteX57" fmla="*/ 228600 w 4574560"/>
              <a:gd name="connsiteY57"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3535680 w 4574560"/>
              <a:gd name="connsiteY28" fmla="*/ 845091 h 2483391"/>
              <a:gd name="connsiteX29" fmla="*/ 3558540 w 4574560"/>
              <a:gd name="connsiteY29" fmla="*/ 1195611 h 2483391"/>
              <a:gd name="connsiteX30" fmla="*/ 3888939 w 4574560"/>
              <a:gd name="connsiteY30" fmla="*/ 129090 h 2483391"/>
              <a:gd name="connsiteX31" fmla="*/ 4089757 w 4574560"/>
              <a:gd name="connsiteY31" fmla="*/ 141583 h 2483391"/>
              <a:gd name="connsiteX32" fmla="*/ 4223635 w 4574560"/>
              <a:gd name="connsiteY32" fmla="*/ 0 h 2483391"/>
              <a:gd name="connsiteX33" fmla="*/ 4390340 w 4574560"/>
              <a:gd name="connsiteY33" fmla="*/ 28048 h 2483391"/>
              <a:gd name="connsiteX34" fmla="*/ 4574560 w 4574560"/>
              <a:gd name="connsiteY34" fmla="*/ 218059 h 2483391"/>
              <a:gd name="connsiteX35" fmla="*/ 4320540 w 4574560"/>
              <a:gd name="connsiteY35" fmla="*/ 525051 h 2483391"/>
              <a:gd name="connsiteX36" fmla="*/ 4366260 w 4574560"/>
              <a:gd name="connsiteY36" fmla="*/ 616491 h 2483391"/>
              <a:gd name="connsiteX37" fmla="*/ 4328160 w 4574560"/>
              <a:gd name="connsiteY37" fmla="*/ 852711 h 2483391"/>
              <a:gd name="connsiteX38" fmla="*/ 3970020 w 4574560"/>
              <a:gd name="connsiteY38" fmla="*/ 1698531 h 2483391"/>
              <a:gd name="connsiteX39" fmla="*/ 3924300 w 4574560"/>
              <a:gd name="connsiteY39" fmla="*/ 1949991 h 2483391"/>
              <a:gd name="connsiteX40" fmla="*/ 3787140 w 4574560"/>
              <a:gd name="connsiteY40" fmla="*/ 2102391 h 2483391"/>
              <a:gd name="connsiteX41" fmla="*/ 3665220 w 4574560"/>
              <a:gd name="connsiteY41" fmla="*/ 2239551 h 2483391"/>
              <a:gd name="connsiteX42" fmla="*/ 3604260 w 4574560"/>
              <a:gd name="connsiteY42" fmla="*/ 2437671 h 2483391"/>
              <a:gd name="connsiteX43" fmla="*/ 3512820 w 4574560"/>
              <a:gd name="connsiteY43" fmla="*/ 2483391 h 2483391"/>
              <a:gd name="connsiteX44" fmla="*/ 2819400 w 4574560"/>
              <a:gd name="connsiteY44" fmla="*/ 2399571 h 2483391"/>
              <a:gd name="connsiteX45" fmla="*/ 2004060 w 4574560"/>
              <a:gd name="connsiteY45" fmla="*/ 2163351 h 2483391"/>
              <a:gd name="connsiteX46" fmla="*/ 1676400 w 4574560"/>
              <a:gd name="connsiteY46" fmla="*/ 2209071 h 2483391"/>
              <a:gd name="connsiteX47" fmla="*/ 1508760 w 4574560"/>
              <a:gd name="connsiteY47" fmla="*/ 2315751 h 2483391"/>
              <a:gd name="connsiteX48" fmla="*/ 1310640 w 4574560"/>
              <a:gd name="connsiteY48" fmla="*/ 2178591 h 2483391"/>
              <a:gd name="connsiteX49" fmla="*/ 1028700 w 4574560"/>
              <a:gd name="connsiteY49" fmla="*/ 2315751 h 2483391"/>
              <a:gd name="connsiteX50" fmla="*/ 739140 w 4574560"/>
              <a:gd name="connsiteY50" fmla="*/ 2079531 h 2483391"/>
              <a:gd name="connsiteX51" fmla="*/ 624840 w 4574560"/>
              <a:gd name="connsiteY51" fmla="*/ 2132871 h 2483391"/>
              <a:gd name="connsiteX52" fmla="*/ 365760 w 4574560"/>
              <a:gd name="connsiteY52" fmla="*/ 1736631 h 2483391"/>
              <a:gd name="connsiteX53" fmla="*/ 365760 w 4574560"/>
              <a:gd name="connsiteY53" fmla="*/ 1607091 h 2483391"/>
              <a:gd name="connsiteX54" fmla="*/ 7620 w 4574560"/>
              <a:gd name="connsiteY54" fmla="*/ 1431831 h 2483391"/>
              <a:gd name="connsiteX55" fmla="*/ 0 w 4574560"/>
              <a:gd name="connsiteY55" fmla="*/ 1309911 h 2483391"/>
              <a:gd name="connsiteX56" fmla="*/ 160020 w 4574560"/>
              <a:gd name="connsiteY56" fmla="*/ 974631 h 2483391"/>
              <a:gd name="connsiteX57" fmla="*/ 228600 w 4574560"/>
              <a:gd name="connsiteY57"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3535680 w 4574560"/>
              <a:gd name="connsiteY28" fmla="*/ 845091 h 2483391"/>
              <a:gd name="connsiteX29" fmla="*/ 3784460 w 4574560"/>
              <a:gd name="connsiteY29" fmla="*/ 371101 h 2483391"/>
              <a:gd name="connsiteX30" fmla="*/ 3888939 w 4574560"/>
              <a:gd name="connsiteY30" fmla="*/ 129090 h 2483391"/>
              <a:gd name="connsiteX31" fmla="*/ 4089757 w 4574560"/>
              <a:gd name="connsiteY31" fmla="*/ 141583 h 2483391"/>
              <a:gd name="connsiteX32" fmla="*/ 4223635 w 4574560"/>
              <a:gd name="connsiteY32" fmla="*/ 0 h 2483391"/>
              <a:gd name="connsiteX33" fmla="*/ 4390340 w 4574560"/>
              <a:gd name="connsiteY33" fmla="*/ 28048 h 2483391"/>
              <a:gd name="connsiteX34" fmla="*/ 4574560 w 4574560"/>
              <a:gd name="connsiteY34" fmla="*/ 218059 h 2483391"/>
              <a:gd name="connsiteX35" fmla="*/ 4320540 w 4574560"/>
              <a:gd name="connsiteY35" fmla="*/ 525051 h 2483391"/>
              <a:gd name="connsiteX36" fmla="*/ 4366260 w 4574560"/>
              <a:gd name="connsiteY36" fmla="*/ 616491 h 2483391"/>
              <a:gd name="connsiteX37" fmla="*/ 4328160 w 4574560"/>
              <a:gd name="connsiteY37" fmla="*/ 852711 h 2483391"/>
              <a:gd name="connsiteX38" fmla="*/ 3970020 w 4574560"/>
              <a:gd name="connsiteY38" fmla="*/ 1698531 h 2483391"/>
              <a:gd name="connsiteX39" fmla="*/ 3924300 w 4574560"/>
              <a:gd name="connsiteY39" fmla="*/ 1949991 h 2483391"/>
              <a:gd name="connsiteX40" fmla="*/ 3787140 w 4574560"/>
              <a:gd name="connsiteY40" fmla="*/ 2102391 h 2483391"/>
              <a:gd name="connsiteX41" fmla="*/ 3665220 w 4574560"/>
              <a:gd name="connsiteY41" fmla="*/ 2239551 h 2483391"/>
              <a:gd name="connsiteX42" fmla="*/ 3604260 w 4574560"/>
              <a:gd name="connsiteY42" fmla="*/ 2437671 h 2483391"/>
              <a:gd name="connsiteX43" fmla="*/ 3512820 w 4574560"/>
              <a:gd name="connsiteY43" fmla="*/ 2483391 h 2483391"/>
              <a:gd name="connsiteX44" fmla="*/ 2819400 w 4574560"/>
              <a:gd name="connsiteY44" fmla="*/ 2399571 h 2483391"/>
              <a:gd name="connsiteX45" fmla="*/ 2004060 w 4574560"/>
              <a:gd name="connsiteY45" fmla="*/ 2163351 h 2483391"/>
              <a:gd name="connsiteX46" fmla="*/ 1676400 w 4574560"/>
              <a:gd name="connsiteY46" fmla="*/ 2209071 h 2483391"/>
              <a:gd name="connsiteX47" fmla="*/ 1508760 w 4574560"/>
              <a:gd name="connsiteY47" fmla="*/ 2315751 h 2483391"/>
              <a:gd name="connsiteX48" fmla="*/ 1310640 w 4574560"/>
              <a:gd name="connsiteY48" fmla="*/ 2178591 h 2483391"/>
              <a:gd name="connsiteX49" fmla="*/ 1028700 w 4574560"/>
              <a:gd name="connsiteY49" fmla="*/ 2315751 h 2483391"/>
              <a:gd name="connsiteX50" fmla="*/ 739140 w 4574560"/>
              <a:gd name="connsiteY50" fmla="*/ 2079531 h 2483391"/>
              <a:gd name="connsiteX51" fmla="*/ 624840 w 4574560"/>
              <a:gd name="connsiteY51" fmla="*/ 2132871 h 2483391"/>
              <a:gd name="connsiteX52" fmla="*/ 365760 w 4574560"/>
              <a:gd name="connsiteY52" fmla="*/ 1736631 h 2483391"/>
              <a:gd name="connsiteX53" fmla="*/ 365760 w 4574560"/>
              <a:gd name="connsiteY53" fmla="*/ 1607091 h 2483391"/>
              <a:gd name="connsiteX54" fmla="*/ 7620 w 4574560"/>
              <a:gd name="connsiteY54" fmla="*/ 1431831 h 2483391"/>
              <a:gd name="connsiteX55" fmla="*/ 0 w 4574560"/>
              <a:gd name="connsiteY55" fmla="*/ 1309911 h 2483391"/>
              <a:gd name="connsiteX56" fmla="*/ 160020 w 4574560"/>
              <a:gd name="connsiteY56" fmla="*/ 974631 h 2483391"/>
              <a:gd name="connsiteX57" fmla="*/ 228600 w 4574560"/>
              <a:gd name="connsiteY57"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3787140 w 4574560"/>
              <a:gd name="connsiteY27" fmla="*/ 715551 h 2483391"/>
              <a:gd name="connsiteX28" fmla="*/ 4150684 w 4574560"/>
              <a:gd name="connsiteY28" fmla="*/ 861748 h 2483391"/>
              <a:gd name="connsiteX29" fmla="*/ 3784460 w 4574560"/>
              <a:gd name="connsiteY29" fmla="*/ 371101 h 2483391"/>
              <a:gd name="connsiteX30" fmla="*/ 3888939 w 4574560"/>
              <a:gd name="connsiteY30" fmla="*/ 129090 h 2483391"/>
              <a:gd name="connsiteX31" fmla="*/ 4089757 w 4574560"/>
              <a:gd name="connsiteY31" fmla="*/ 141583 h 2483391"/>
              <a:gd name="connsiteX32" fmla="*/ 4223635 w 4574560"/>
              <a:gd name="connsiteY32" fmla="*/ 0 h 2483391"/>
              <a:gd name="connsiteX33" fmla="*/ 4390340 w 4574560"/>
              <a:gd name="connsiteY33" fmla="*/ 28048 h 2483391"/>
              <a:gd name="connsiteX34" fmla="*/ 4574560 w 4574560"/>
              <a:gd name="connsiteY34" fmla="*/ 218059 h 2483391"/>
              <a:gd name="connsiteX35" fmla="*/ 4320540 w 4574560"/>
              <a:gd name="connsiteY35" fmla="*/ 525051 h 2483391"/>
              <a:gd name="connsiteX36" fmla="*/ 4366260 w 4574560"/>
              <a:gd name="connsiteY36" fmla="*/ 616491 h 2483391"/>
              <a:gd name="connsiteX37" fmla="*/ 4328160 w 4574560"/>
              <a:gd name="connsiteY37" fmla="*/ 852711 h 2483391"/>
              <a:gd name="connsiteX38" fmla="*/ 3970020 w 4574560"/>
              <a:gd name="connsiteY38" fmla="*/ 1698531 h 2483391"/>
              <a:gd name="connsiteX39" fmla="*/ 3924300 w 4574560"/>
              <a:gd name="connsiteY39" fmla="*/ 1949991 h 2483391"/>
              <a:gd name="connsiteX40" fmla="*/ 3787140 w 4574560"/>
              <a:gd name="connsiteY40" fmla="*/ 2102391 h 2483391"/>
              <a:gd name="connsiteX41" fmla="*/ 3665220 w 4574560"/>
              <a:gd name="connsiteY41" fmla="*/ 2239551 h 2483391"/>
              <a:gd name="connsiteX42" fmla="*/ 3604260 w 4574560"/>
              <a:gd name="connsiteY42" fmla="*/ 2437671 h 2483391"/>
              <a:gd name="connsiteX43" fmla="*/ 3512820 w 4574560"/>
              <a:gd name="connsiteY43" fmla="*/ 2483391 h 2483391"/>
              <a:gd name="connsiteX44" fmla="*/ 2819400 w 4574560"/>
              <a:gd name="connsiteY44" fmla="*/ 2399571 h 2483391"/>
              <a:gd name="connsiteX45" fmla="*/ 2004060 w 4574560"/>
              <a:gd name="connsiteY45" fmla="*/ 2163351 h 2483391"/>
              <a:gd name="connsiteX46" fmla="*/ 1676400 w 4574560"/>
              <a:gd name="connsiteY46" fmla="*/ 2209071 h 2483391"/>
              <a:gd name="connsiteX47" fmla="*/ 1508760 w 4574560"/>
              <a:gd name="connsiteY47" fmla="*/ 2315751 h 2483391"/>
              <a:gd name="connsiteX48" fmla="*/ 1310640 w 4574560"/>
              <a:gd name="connsiteY48" fmla="*/ 2178591 h 2483391"/>
              <a:gd name="connsiteX49" fmla="*/ 1028700 w 4574560"/>
              <a:gd name="connsiteY49" fmla="*/ 2315751 h 2483391"/>
              <a:gd name="connsiteX50" fmla="*/ 739140 w 4574560"/>
              <a:gd name="connsiteY50" fmla="*/ 2079531 h 2483391"/>
              <a:gd name="connsiteX51" fmla="*/ 624840 w 4574560"/>
              <a:gd name="connsiteY51" fmla="*/ 2132871 h 2483391"/>
              <a:gd name="connsiteX52" fmla="*/ 365760 w 4574560"/>
              <a:gd name="connsiteY52" fmla="*/ 1736631 h 2483391"/>
              <a:gd name="connsiteX53" fmla="*/ 365760 w 4574560"/>
              <a:gd name="connsiteY53" fmla="*/ 1607091 h 2483391"/>
              <a:gd name="connsiteX54" fmla="*/ 7620 w 4574560"/>
              <a:gd name="connsiteY54" fmla="*/ 1431831 h 2483391"/>
              <a:gd name="connsiteX55" fmla="*/ 0 w 4574560"/>
              <a:gd name="connsiteY55" fmla="*/ 1309911 h 2483391"/>
              <a:gd name="connsiteX56" fmla="*/ 160020 w 4574560"/>
              <a:gd name="connsiteY56" fmla="*/ 974631 h 2483391"/>
              <a:gd name="connsiteX57" fmla="*/ 228600 w 4574560"/>
              <a:gd name="connsiteY57"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596640 w 4574560"/>
              <a:gd name="connsiteY26" fmla="*/ 608871 h 2483391"/>
              <a:gd name="connsiteX27" fmla="*/ 4150684 w 4574560"/>
              <a:gd name="connsiteY27" fmla="*/ 861748 h 2483391"/>
              <a:gd name="connsiteX28" fmla="*/ 3784460 w 4574560"/>
              <a:gd name="connsiteY28" fmla="*/ 371101 h 2483391"/>
              <a:gd name="connsiteX29" fmla="*/ 3888939 w 4574560"/>
              <a:gd name="connsiteY29" fmla="*/ 129090 h 2483391"/>
              <a:gd name="connsiteX30" fmla="*/ 4089757 w 4574560"/>
              <a:gd name="connsiteY30" fmla="*/ 141583 h 2483391"/>
              <a:gd name="connsiteX31" fmla="*/ 4223635 w 4574560"/>
              <a:gd name="connsiteY31" fmla="*/ 0 h 2483391"/>
              <a:gd name="connsiteX32" fmla="*/ 4390340 w 4574560"/>
              <a:gd name="connsiteY32" fmla="*/ 28048 h 2483391"/>
              <a:gd name="connsiteX33" fmla="*/ 4574560 w 4574560"/>
              <a:gd name="connsiteY33" fmla="*/ 218059 h 2483391"/>
              <a:gd name="connsiteX34" fmla="*/ 4320540 w 4574560"/>
              <a:gd name="connsiteY34" fmla="*/ 525051 h 2483391"/>
              <a:gd name="connsiteX35" fmla="*/ 4366260 w 4574560"/>
              <a:gd name="connsiteY35" fmla="*/ 616491 h 2483391"/>
              <a:gd name="connsiteX36" fmla="*/ 4328160 w 4574560"/>
              <a:gd name="connsiteY36" fmla="*/ 852711 h 2483391"/>
              <a:gd name="connsiteX37" fmla="*/ 3970020 w 4574560"/>
              <a:gd name="connsiteY37" fmla="*/ 1698531 h 2483391"/>
              <a:gd name="connsiteX38" fmla="*/ 3924300 w 4574560"/>
              <a:gd name="connsiteY38" fmla="*/ 1949991 h 2483391"/>
              <a:gd name="connsiteX39" fmla="*/ 3787140 w 4574560"/>
              <a:gd name="connsiteY39" fmla="*/ 2102391 h 2483391"/>
              <a:gd name="connsiteX40" fmla="*/ 3665220 w 4574560"/>
              <a:gd name="connsiteY40" fmla="*/ 2239551 h 2483391"/>
              <a:gd name="connsiteX41" fmla="*/ 3604260 w 4574560"/>
              <a:gd name="connsiteY41" fmla="*/ 2437671 h 2483391"/>
              <a:gd name="connsiteX42" fmla="*/ 3512820 w 4574560"/>
              <a:gd name="connsiteY42" fmla="*/ 2483391 h 2483391"/>
              <a:gd name="connsiteX43" fmla="*/ 2819400 w 4574560"/>
              <a:gd name="connsiteY43" fmla="*/ 2399571 h 2483391"/>
              <a:gd name="connsiteX44" fmla="*/ 2004060 w 4574560"/>
              <a:gd name="connsiteY44" fmla="*/ 2163351 h 2483391"/>
              <a:gd name="connsiteX45" fmla="*/ 1676400 w 4574560"/>
              <a:gd name="connsiteY45" fmla="*/ 2209071 h 2483391"/>
              <a:gd name="connsiteX46" fmla="*/ 1508760 w 4574560"/>
              <a:gd name="connsiteY46" fmla="*/ 2315751 h 2483391"/>
              <a:gd name="connsiteX47" fmla="*/ 1310640 w 4574560"/>
              <a:gd name="connsiteY47" fmla="*/ 2178591 h 2483391"/>
              <a:gd name="connsiteX48" fmla="*/ 1028700 w 4574560"/>
              <a:gd name="connsiteY48" fmla="*/ 2315751 h 2483391"/>
              <a:gd name="connsiteX49" fmla="*/ 739140 w 4574560"/>
              <a:gd name="connsiteY49" fmla="*/ 2079531 h 2483391"/>
              <a:gd name="connsiteX50" fmla="*/ 624840 w 4574560"/>
              <a:gd name="connsiteY50" fmla="*/ 2132871 h 2483391"/>
              <a:gd name="connsiteX51" fmla="*/ 365760 w 4574560"/>
              <a:gd name="connsiteY51" fmla="*/ 1736631 h 2483391"/>
              <a:gd name="connsiteX52" fmla="*/ 365760 w 4574560"/>
              <a:gd name="connsiteY52" fmla="*/ 1607091 h 2483391"/>
              <a:gd name="connsiteX53" fmla="*/ 7620 w 4574560"/>
              <a:gd name="connsiteY53" fmla="*/ 1431831 h 2483391"/>
              <a:gd name="connsiteX54" fmla="*/ 0 w 4574560"/>
              <a:gd name="connsiteY54" fmla="*/ 1309911 h 2483391"/>
              <a:gd name="connsiteX55" fmla="*/ 160020 w 4574560"/>
              <a:gd name="connsiteY55" fmla="*/ 974631 h 2483391"/>
              <a:gd name="connsiteX56" fmla="*/ 228600 w 4574560"/>
              <a:gd name="connsiteY56"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4150684 w 4574560"/>
              <a:gd name="connsiteY26" fmla="*/ 861748 h 2483391"/>
              <a:gd name="connsiteX27" fmla="*/ 3784460 w 4574560"/>
              <a:gd name="connsiteY27" fmla="*/ 371101 h 2483391"/>
              <a:gd name="connsiteX28" fmla="*/ 3888939 w 4574560"/>
              <a:gd name="connsiteY28" fmla="*/ 129090 h 2483391"/>
              <a:gd name="connsiteX29" fmla="*/ 4089757 w 4574560"/>
              <a:gd name="connsiteY29" fmla="*/ 141583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719763 w 4574560"/>
              <a:gd name="connsiteY26" fmla="*/ 391194 h 2483391"/>
              <a:gd name="connsiteX27" fmla="*/ 3784460 w 4574560"/>
              <a:gd name="connsiteY27" fmla="*/ 371101 h 2483391"/>
              <a:gd name="connsiteX28" fmla="*/ 3888939 w 4574560"/>
              <a:gd name="connsiteY28" fmla="*/ 129090 h 2483391"/>
              <a:gd name="connsiteX29" fmla="*/ 4089757 w 4574560"/>
              <a:gd name="connsiteY29" fmla="*/ 141583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719763 w 4574560"/>
              <a:gd name="connsiteY26" fmla="*/ 391194 h 2483391"/>
              <a:gd name="connsiteX27" fmla="*/ 3784460 w 4574560"/>
              <a:gd name="connsiteY27" fmla="*/ 371101 h 2483391"/>
              <a:gd name="connsiteX28" fmla="*/ 3888939 w 4574560"/>
              <a:gd name="connsiteY28" fmla="*/ 129090 h 2483391"/>
              <a:gd name="connsiteX29" fmla="*/ 4089757 w 4574560"/>
              <a:gd name="connsiteY29" fmla="*/ 141583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665375 w 4574560"/>
              <a:gd name="connsiteY26" fmla="*/ 457821 h 2483391"/>
              <a:gd name="connsiteX27" fmla="*/ 3784460 w 4574560"/>
              <a:gd name="connsiteY27" fmla="*/ 371101 h 2483391"/>
              <a:gd name="connsiteX28" fmla="*/ 3888939 w 4574560"/>
              <a:gd name="connsiteY28" fmla="*/ 129090 h 2483391"/>
              <a:gd name="connsiteX29" fmla="*/ 4089757 w 4574560"/>
              <a:gd name="connsiteY29" fmla="*/ 141583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665375 w 4574560"/>
              <a:gd name="connsiteY26" fmla="*/ 457821 h 2483391"/>
              <a:gd name="connsiteX27" fmla="*/ 3784460 w 4574560"/>
              <a:gd name="connsiteY27" fmla="*/ 371101 h 2483391"/>
              <a:gd name="connsiteX28" fmla="*/ 3888939 w 4574560"/>
              <a:gd name="connsiteY28" fmla="*/ 129090 h 2483391"/>
              <a:gd name="connsiteX29" fmla="*/ 4089757 w 4574560"/>
              <a:gd name="connsiteY29" fmla="*/ 141583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 name="connsiteX0" fmla="*/ 228600 w 4574560"/>
              <a:gd name="connsiteY0" fmla="*/ 349791 h 2483391"/>
              <a:gd name="connsiteX1" fmla="*/ 601980 w 4574560"/>
              <a:gd name="connsiteY1" fmla="*/ 707931 h 2483391"/>
              <a:gd name="connsiteX2" fmla="*/ 655320 w 4574560"/>
              <a:gd name="connsiteY2" fmla="*/ 1088931 h 2483391"/>
              <a:gd name="connsiteX3" fmla="*/ 754380 w 4574560"/>
              <a:gd name="connsiteY3" fmla="*/ 1157511 h 2483391"/>
              <a:gd name="connsiteX4" fmla="*/ 845820 w 4574560"/>
              <a:gd name="connsiteY4" fmla="*/ 1424211 h 2483391"/>
              <a:gd name="connsiteX5" fmla="*/ 815340 w 4574560"/>
              <a:gd name="connsiteY5" fmla="*/ 1561371 h 2483391"/>
              <a:gd name="connsiteX6" fmla="*/ 815340 w 4574560"/>
              <a:gd name="connsiteY6" fmla="*/ 1751871 h 2483391"/>
              <a:gd name="connsiteX7" fmla="*/ 1036320 w 4574560"/>
              <a:gd name="connsiteY7" fmla="*/ 1911891 h 2483391"/>
              <a:gd name="connsiteX8" fmla="*/ 1150620 w 4574560"/>
              <a:gd name="connsiteY8" fmla="*/ 1767111 h 2483391"/>
              <a:gd name="connsiteX9" fmla="*/ 1143000 w 4574560"/>
              <a:gd name="connsiteY9" fmla="*/ 1485171 h 2483391"/>
              <a:gd name="connsiteX10" fmla="*/ 1234440 w 4574560"/>
              <a:gd name="connsiteY10" fmla="*/ 1393731 h 2483391"/>
              <a:gd name="connsiteX11" fmla="*/ 1371600 w 4574560"/>
              <a:gd name="connsiteY11" fmla="*/ 1386111 h 2483391"/>
              <a:gd name="connsiteX12" fmla="*/ 1424940 w 4574560"/>
              <a:gd name="connsiteY12" fmla="*/ 1279431 h 2483391"/>
              <a:gd name="connsiteX13" fmla="*/ 1546860 w 4574560"/>
              <a:gd name="connsiteY13" fmla="*/ 1248951 h 2483391"/>
              <a:gd name="connsiteX14" fmla="*/ 1630680 w 4574560"/>
              <a:gd name="connsiteY14" fmla="*/ 1187991 h 2483391"/>
              <a:gd name="connsiteX15" fmla="*/ 1714500 w 4574560"/>
              <a:gd name="connsiteY15" fmla="*/ 1142271 h 2483391"/>
              <a:gd name="connsiteX16" fmla="*/ 1813560 w 4574560"/>
              <a:gd name="connsiteY16" fmla="*/ 890811 h 2483391"/>
              <a:gd name="connsiteX17" fmla="*/ 1859280 w 4574560"/>
              <a:gd name="connsiteY17" fmla="*/ 867951 h 2483391"/>
              <a:gd name="connsiteX18" fmla="*/ 2049780 w 4574560"/>
              <a:gd name="connsiteY18" fmla="*/ 799371 h 2483391"/>
              <a:gd name="connsiteX19" fmla="*/ 2301240 w 4574560"/>
              <a:gd name="connsiteY19" fmla="*/ 845091 h 2483391"/>
              <a:gd name="connsiteX20" fmla="*/ 2506980 w 4574560"/>
              <a:gd name="connsiteY20" fmla="*/ 822231 h 2483391"/>
              <a:gd name="connsiteX21" fmla="*/ 2606040 w 4574560"/>
              <a:gd name="connsiteY21" fmla="*/ 761271 h 2483391"/>
              <a:gd name="connsiteX22" fmla="*/ 2697480 w 4574560"/>
              <a:gd name="connsiteY22" fmla="*/ 761271 h 2483391"/>
              <a:gd name="connsiteX23" fmla="*/ 2895600 w 4574560"/>
              <a:gd name="connsiteY23" fmla="*/ 845091 h 2483391"/>
              <a:gd name="connsiteX24" fmla="*/ 3550920 w 4574560"/>
              <a:gd name="connsiteY24" fmla="*/ 822231 h 2483391"/>
              <a:gd name="connsiteX25" fmla="*/ 3535680 w 4574560"/>
              <a:gd name="connsiteY25" fmla="*/ 639351 h 2483391"/>
              <a:gd name="connsiteX26" fmla="*/ 3665375 w 4574560"/>
              <a:gd name="connsiteY26" fmla="*/ 457821 h 2483391"/>
              <a:gd name="connsiteX27" fmla="*/ 3776093 w 4574560"/>
              <a:gd name="connsiteY27" fmla="*/ 358608 h 2483391"/>
              <a:gd name="connsiteX28" fmla="*/ 3888939 w 4574560"/>
              <a:gd name="connsiteY28" fmla="*/ 129090 h 2483391"/>
              <a:gd name="connsiteX29" fmla="*/ 4089757 w 4574560"/>
              <a:gd name="connsiteY29" fmla="*/ 141583 h 2483391"/>
              <a:gd name="connsiteX30" fmla="*/ 4223635 w 4574560"/>
              <a:gd name="connsiteY30" fmla="*/ 0 h 2483391"/>
              <a:gd name="connsiteX31" fmla="*/ 4390340 w 4574560"/>
              <a:gd name="connsiteY31" fmla="*/ 28048 h 2483391"/>
              <a:gd name="connsiteX32" fmla="*/ 4574560 w 4574560"/>
              <a:gd name="connsiteY32" fmla="*/ 218059 h 2483391"/>
              <a:gd name="connsiteX33" fmla="*/ 4320540 w 4574560"/>
              <a:gd name="connsiteY33" fmla="*/ 525051 h 2483391"/>
              <a:gd name="connsiteX34" fmla="*/ 4366260 w 4574560"/>
              <a:gd name="connsiteY34" fmla="*/ 616491 h 2483391"/>
              <a:gd name="connsiteX35" fmla="*/ 4328160 w 4574560"/>
              <a:gd name="connsiteY35" fmla="*/ 852711 h 2483391"/>
              <a:gd name="connsiteX36" fmla="*/ 3970020 w 4574560"/>
              <a:gd name="connsiteY36" fmla="*/ 1698531 h 2483391"/>
              <a:gd name="connsiteX37" fmla="*/ 3924300 w 4574560"/>
              <a:gd name="connsiteY37" fmla="*/ 1949991 h 2483391"/>
              <a:gd name="connsiteX38" fmla="*/ 3787140 w 4574560"/>
              <a:gd name="connsiteY38" fmla="*/ 2102391 h 2483391"/>
              <a:gd name="connsiteX39" fmla="*/ 3665220 w 4574560"/>
              <a:gd name="connsiteY39" fmla="*/ 2239551 h 2483391"/>
              <a:gd name="connsiteX40" fmla="*/ 3604260 w 4574560"/>
              <a:gd name="connsiteY40" fmla="*/ 2437671 h 2483391"/>
              <a:gd name="connsiteX41" fmla="*/ 3512820 w 4574560"/>
              <a:gd name="connsiteY41" fmla="*/ 2483391 h 2483391"/>
              <a:gd name="connsiteX42" fmla="*/ 2819400 w 4574560"/>
              <a:gd name="connsiteY42" fmla="*/ 2399571 h 2483391"/>
              <a:gd name="connsiteX43" fmla="*/ 2004060 w 4574560"/>
              <a:gd name="connsiteY43" fmla="*/ 2163351 h 2483391"/>
              <a:gd name="connsiteX44" fmla="*/ 1676400 w 4574560"/>
              <a:gd name="connsiteY44" fmla="*/ 2209071 h 2483391"/>
              <a:gd name="connsiteX45" fmla="*/ 1508760 w 4574560"/>
              <a:gd name="connsiteY45" fmla="*/ 2315751 h 2483391"/>
              <a:gd name="connsiteX46" fmla="*/ 1310640 w 4574560"/>
              <a:gd name="connsiteY46" fmla="*/ 2178591 h 2483391"/>
              <a:gd name="connsiteX47" fmla="*/ 1028700 w 4574560"/>
              <a:gd name="connsiteY47" fmla="*/ 2315751 h 2483391"/>
              <a:gd name="connsiteX48" fmla="*/ 739140 w 4574560"/>
              <a:gd name="connsiteY48" fmla="*/ 2079531 h 2483391"/>
              <a:gd name="connsiteX49" fmla="*/ 624840 w 4574560"/>
              <a:gd name="connsiteY49" fmla="*/ 2132871 h 2483391"/>
              <a:gd name="connsiteX50" fmla="*/ 365760 w 4574560"/>
              <a:gd name="connsiteY50" fmla="*/ 1736631 h 2483391"/>
              <a:gd name="connsiteX51" fmla="*/ 365760 w 4574560"/>
              <a:gd name="connsiteY51" fmla="*/ 1607091 h 2483391"/>
              <a:gd name="connsiteX52" fmla="*/ 7620 w 4574560"/>
              <a:gd name="connsiteY52" fmla="*/ 1431831 h 2483391"/>
              <a:gd name="connsiteX53" fmla="*/ 0 w 4574560"/>
              <a:gd name="connsiteY53" fmla="*/ 1309911 h 2483391"/>
              <a:gd name="connsiteX54" fmla="*/ 160020 w 4574560"/>
              <a:gd name="connsiteY54" fmla="*/ 974631 h 2483391"/>
              <a:gd name="connsiteX55" fmla="*/ 228600 w 4574560"/>
              <a:gd name="connsiteY55" fmla="*/ 349791 h 248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74560" h="2483391">
                <a:moveTo>
                  <a:pt x="228600" y="349791"/>
                </a:moveTo>
                <a:lnTo>
                  <a:pt x="601980" y="707931"/>
                </a:lnTo>
                <a:lnTo>
                  <a:pt x="655320" y="1088931"/>
                </a:lnTo>
                <a:lnTo>
                  <a:pt x="754380" y="1157511"/>
                </a:lnTo>
                <a:lnTo>
                  <a:pt x="845820" y="1424211"/>
                </a:lnTo>
                <a:lnTo>
                  <a:pt x="815340" y="1561371"/>
                </a:lnTo>
                <a:lnTo>
                  <a:pt x="815340" y="1751871"/>
                </a:lnTo>
                <a:lnTo>
                  <a:pt x="1036320" y="1911891"/>
                </a:lnTo>
                <a:lnTo>
                  <a:pt x="1150620" y="1767111"/>
                </a:lnTo>
                <a:lnTo>
                  <a:pt x="1143000" y="1485171"/>
                </a:lnTo>
                <a:lnTo>
                  <a:pt x="1234440" y="1393731"/>
                </a:lnTo>
                <a:lnTo>
                  <a:pt x="1371600" y="1386111"/>
                </a:lnTo>
                <a:lnTo>
                  <a:pt x="1424940" y="1279431"/>
                </a:lnTo>
                <a:lnTo>
                  <a:pt x="1546860" y="1248951"/>
                </a:lnTo>
                <a:lnTo>
                  <a:pt x="1630680" y="1187991"/>
                </a:lnTo>
                <a:lnTo>
                  <a:pt x="1714500" y="1142271"/>
                </a:lnTo>
                <a:lnTo>
                  <a:pt x="1813560" y="890811"/>
                </a:lnTo>
                <a:lnTo>
                  <a:pt x="1859280" y="867951"/>
                </a:lnTo>
                <a:lnTo>
                  <a:pt x="2049780" y="799371"/>
                </a:lnTo>
                <a:lnTo>
                  <a:pt x="2301240" y="845091"/>
                </a:lnTo>
                <a:lnTo>
                  <a:pt x="2506980" y="822231"/>
                </a:lnTo>
                <a:lnTo>
                  <a:pt x="2606040" y="761271"/>
                </a:lnTo>
                <a:lnTo>
                  <a:pt x="2697480" y="761271"/>
                </a:lnTo>
                <a:lnTo>
                  <a:pt x="2895600" y="845091"/>
                </a:lnTo>
                <a:lnTo>
                  <a:pt x="3550920" y="822231"/>
                </a:lnTo>
                <a:lnTo>
                  <a:pt x="3535680" y="639351"/>
                </a:lnTo>
                <a:cubicBezTo>
                  <a:pt x="3597041" y="556632"/>
                  <a:pt x="3578912" y="594674"/>
                  <a:pt x="3665375" y="457821"/>
                </a:cubicBezTo>
                <a:cubicBezTo>
                  <a:pt x="3705070" y="412257"/>
                  <a:pt x="3736398" y="387515"/>
                  <a:pt x="3776093" y="358608"/>
                </a:cubicBezTo>
                <a:lnTo>
                  <a:pt x="3888939" y="129090"/>
                </a:lnTo>
                <a:lnTo>
                  <a:pt x="4089757" y="141583"/>
                </a:lnTo>
                <a:lnTo>
                  <a:pt x="4223635" y="0"/>
                </a:lnTo>
                <a:lnTo>
                  <a:pt x="4390340" y="28048"/>
                </a:lnTo>
                <a:lnTo>
                  <a:pt x="4574560" y="218059"/>
                </a:lnTo>
                <a:lnTo>
                  <a:pt x="4320540" y="525051"/>
                </a:lnTo>
                <a:lnTo>
                  <a:pt x="4366260" y="616491"/>
                </a:lnTo>
                <a:lnTo>
                  <a:pt x="4328160" y="852711"/>
                </a:lnTo>
                <a:lnTo>
                  <a:pt x="3970020" y="1698531"/>
                </a:lnTo>
                <a:lnTo>
                  <a:pt x="3924300" y="1949991"/>
                </a:lnTo>
                <a:lnTo>
                  <a:pt x="3787140" y="2102391"/>
                </a:lnTo>
                <a:lnTo>
                  <a:pt x="3665220" y="2239551"/>
                </a:lnTo>
                <a:lnTo>
                  <a:pt x="3604260" y="2437671"/>
                </a:lnTo>
                <a:lnTo>
                  <a:pt x="3512820" y="2483391"/>
                </a:lnTo>
                <a:lnTo>
                  <a:pt x="2819400" y="2399571"/>
                </a:lnTo>
                <a:lnTo>
                  <a:pt x="2004060" y="2163351"/>
                </a:lnTo>
                <a:lnTo>
                  <a:pt x="1676400" y="2209071"/>
                </a:lnTo>
                <a:lnTo>
                  <a:pt x="1508760" y="2315751"/>
                </a:lnTo>
                <a:lnTo>
                  <a:pt x="1310640" y="2178591"/>
                </a:lnTo>
                <a:lnTo>
                  <a:pt x="1028700" y="2315751"/>
                </a:lnTo>
                <a:lnTo>
                  <a:pt x="739140" y="2079531"/>
                </a:lnTo>
                <a:lnTo>
                  <a:pt x="624840" y="2132871"/>
                </a:lnTo>
                <a:lnTo>
                  <a:pt x="365760" y="1736631"/>
                </a:lnTo>
                <a:lnTo>
                  <a:pt x="365760" y="1607091"/>
                </a:lnTo>
                <a:lnTo>
                  <a:pt x="7620" y="1431831"/>
                </a:lnTo>
                <a:lnTo>
                  <a:pt x="0" y="1309911"/>
                </a:lnTo>
                <a:lnTo>
                  <a:pt x="160020" y="974631"/>
                </a:lnTo>
                <a:lnTo>
                  <a:pt x="228600" y="349791"/>
                </a:lnTo>
                <a:close/>
              </a:path>
            </a:pathLst>
          </a:custGeom>
          <a:solidFill>
            <a:srgbClr val="00FF00">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正方形/長方形 23">
            <a:extLst>
              <a:ext uri="{FF2B5EF4-FFF2-40B4-BE49-F238E27FC236}">
                <a16:creationId xmlns:a16="http://schemas.microsoft.com/office/drawing/2014/main" id="{4E78EFF0-BB83-4EE7-BE2A-0B6F8C20B65F}"/>
              </a:ext>
            </a:extLst>
          </p:cNvPr>
          <p:cNvSpPr/>
          <p:nvPr/>
        </p:nvSpPr>
        <p:spPr>
          <a:xfrm>
            <a:off x="79943" y="583119"/>
            <a:ext cx="2091755" cy="5692910"/>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a:extLst>
              <a:ext uri="{FF2B5EF4-FFF2-40B4-BE49-F238E27FC236}">
                <a16:creationId xmlns:a16="http://schemas.microsoft.com/office/drawing/2014/main" id="{AE2F5EAF-510C-4A2D-89A4-E1E2D348CA80}"/>
              </a:ext>
            </a:extLst>
          </p:cNvPr>
          <p:cNvSpPr txBox="1"/>
          <p:nvPr/>
        </p:nvSpPr>
        <p:spPr>
          <a:xfrm>
            <a:off x="81813" y="564614"/>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26" name="正方形/長方形 25">
            <a:extLst>
              <a:ext uri="{FF2B5EF4-FFF2-40B4-BE49-F238E27FC236}">
                <a16:creationId xmlns:a16="http://schemas.microsoft.com/office/drawing/2014/main" id="{3DBC606C-4450-4A35-9C90-E94B8FC9F0DC}"/>
              </a:ext>
            </a:extLst>
          </p:cNvPr>
          <p:cNvSpPr/>
          <p:nvPr/>
        </p:nvSpPr>
        <p:spPr>
          <a:xfrm>
            <a:off x="141089" y="833923"/>
            <a:ext cx="344963" cy="150921"/>
          </a:xfrm>
          <a:prstGeom prst="rect">
            <a:avLst/>
          </a:prstGeom>
          <a:noFill/>
          <a:ln w="254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a:extLst>
              <a:ext uri="{FF2B5EF4-FFF2-40B4-BE49-F238E27FC236}">
                <a16:creationId xmlns:a16="http://schemas.microsoft.com/office/drawing/2014/main" id="{D3C6BB26-A92A-4829-9DF7-5CC1177BD6C5}"/>
              </a:ext>
            </a:extLst>
          </p:cNvPr>
          <p:cNvSpPr txBox="1"/>
          <p:nvPr/>
        </p:nvSpPr>
        <p:spPr>
          <a:xfrm>
            <a:off x="440490" y="793608"/>
            <a:ext cx="1015662" cy="246221"/>
          </a:xfrm>
          <a:prstGeom prst="rect">
            <a:avLst/>
          </a:prstGeom>
          <a:noFill/>
        </p:spPr>
        <p:txBody>
          <a:bodyPr wrap="square" rtlCol="0">
            <a:spAutoFit/>
          </a:bodyPr>
          <a:lstStyle/>
          <a:p>
            <a:r>
              <a:rPr kumimoji="1" lang="ja-JP" altLang="en-US" sz="1000" b="1" dirty="0"/>
              <a:t>資源循環林</a:t>
            </a:r>
          </a:p>
        </p:txBody>
      </p:sp>
      <p:sp>
        <p:nvSpPr>
          <p:cNvPr id="28" name="正方形/長方形 27">
            <a:extLst>
              <a:ext uri="{FF2B5EF4-FFF2-40B4-BE49-F238E27FC236}">
                <a16:creationId xmlns:a16="http://schemas.microsoft.com/office/drawing/2014/main" id="{0016E386-3EE5-4A73-A287-E89387AEBF02}"/>
              </a:ext>
            </a:extLst>
          </p:cNvPr>
          <p:cNvSpPr/>
          <p:nvPr/>
        </p:nvSpPr>
        <p:spPr>
          <a:xfrm>
            <a:off x="268008" y="1120178"/>
            <a:ext cx="344963" cy="150921"/>
          </a:xfrm>
          <a:prstGeom prst="rect">
            <a:avLst/>
          </a:prstGeom>
          <a:solidFill>
            <a:schemeClr val="accent6">
              <a:lumMod val="50000"/>
              <a:alpha val="69804"/>
            </a:scheme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a:extLst>
              <a:ext uri="{FF2B5EF4-FFF2-40B4-BE49-F238E27FC236}">
                <a16:creationId xmlns:a16="http://schemas.microsoft.com/office/drawing/2014/main" id="{C3CA492D-A73F-4A8C-BCB2-1933CD602ABB}"/>
              </a:ext>
            </a:extLst>
          </p:cNvPr>
          <p:cNvSpPr txBox="1"/>
          <p:nvPr/>
        </p:nvSpPr>
        <p:spPr>
          <a:xfrm>
            <a:off x="555534" y="1071488"/>
            <a:ext cx="1498328" cy="400110"/>
          </a:xfrm>
          <a:prstGeom prst="rect">
            <a:avLst/>
          </a:prstGeom>
          <a:noFill/>
        </p:spPr>
        <p:txBody>
          <a:bodyPr wrap="square" rtlCol="0">
            <a:spAutoFit/>
          </a:bodyPr>
          <a:lstStyle/>
          <a:p>
            <a:r>
              <a:rPr kumimoji="1" lang="ja-JP" altLang="en-US" sz="1000" b="1" dirty="0"/>
              <a:t>①防災減災重点タイプ（危険地区</a:t>
            </a:r>
            <a:r>
              <a:rPr kumimoji="1" lang="en-US" altLang="ja-JP" sz="1000" b="1" dirty="0"/>
              <a:t>A</a:t>
            </a:r>
            <a:r>
              <a:rPr kumimoji="1" lang="ja-JP" altLang="en-US" sz="1000" b="1" dirty="0"/>
              <a:t>ランク）</a:t>
            </a:r>
          </a:p>
        </p:txBody>
      </p:sp>
      <p:sp>
        <p:nvSpPr>
          <p:cNvPr id="30" name="正方形/長方形 29">
            <a:extLst>
              <a:ext uri="{FF2B5EF4-FFF2-40B4-BE49-F238E27FC236}">
                <a16:creationId xmlns:a16="http://schemas.microsoft.com/office/drawing/2014/main" id="{F3D41482-7C72-46C2-A1A8-C0667C5D6011}"/>
              </a:ext>
            </a:extLst>
          </p:cNvPr>
          <p:cNvSpPr/>
          <p:nvPr/>
        </p:nvSpPr>
        <p:spPr>
          <a:xfrm>
            <a:off x="268008" y="1538792"/>
            <a:ext cx="344963" cy="150921"/>
          </a:xfrm>
          <a:prstGeom prst="rect">
            <a:avLst/>
          </a:prstGeom>
          <a:solidFill>
            <a:srgbClr val="008000">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AD52AC6B-1B80-42B2-9ED8-50B71B3F0882}"/>
              </a:ext>
            </a:extLst>
          </p:cNvPr>
          <p:cNvSpPr txBox="1"/>
          <p:nvPr/>
        </p:nvSpPr>
        <p:spPr>
          <a:xfrm>
            <a:off x="555533" y="1490102"/>
            <a:ext cx="1616165" cy="400110"/>
          </a:xfrm>
          <a:prstGeom prst="rect">
            <a:avLst/>
          </a:prstGeom>
          <a:noFill/>
        </p:spPr>
        <p:txBody>
          <a:bodyPr wrap="square" rtlCol="0">
            <a:spAutoFit/>
          </a:bodyPr>
          <a:lstStyle/>
          <a:p>
            <a:r>
              <a:rPr kumimoji="1" lang="ja-JP" altLang="en-US" sz="1000" b="1" dirty="0"/>
              <a:t>②防災経営協調タイプ（危険地区</a:t>
            </a:r>
            <a:r>
              <a:rPr kumimoji="1" lang="en-US" altLang="ja-JP" sz="1000" b="1" dirty="0"/>
              <a:t>B,C</a:t>
            </a:r>
            <a:r>
              <a:rPr kumimoji="1" lang="ja-JP" altLang="en-US" sz="1000" b="1" dirty="0"/>
              <a:t>ランク）</a:t>
            </a:r>
          </a:p>
        </p:txBody>
      </p:sp>
      <p:sp>
        <p:nvSpPr>
          <p:cNvPr id="32" name="正方形/長方形 31">
            <a:extLst>
              <a:ext uri="{FF2B5EF4-FFF2-40B4-BE49-F238E27FC236}">
                <a16:creationId xmlns:a16="http://schemas.microsoft.com/office/drawing/2014/main" id="{B5975A1F-4F7D-4DCB-8647-B44549DF30AC}"/>
              </a:ext>
            </a:extLst>
          </p:cNvPr>
          <p:cNvSpPr/>
          <p:nvPr/>
        </p:nvSpPr>
        <p:spPr>
          <a:xfrm>
            <a:off x="256667" y="1945703"/>
            <a:ext cx="344963" cy="150921"/>
          </a:xfrm>
          <a:prstGeom prst="rect">
            <a:avLst/>
          </a:prstGeom>
          <a:solidFill>
            <a:srgbClr val="00FF00">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0BEF2F2C-46A8-4B5E-9854-F76C5B29780B}"/>
              </a:ext>
            </a:extLst>
          </p:cNvPr>
          <p:cNvSpPr txBox="1"/>
          <p:nvPr/>
        </p:nvSpPr>
        <p:spPr>
          <a:xfrm>
            <a:off x="544192" y="1897013"/>
            <a:ext cx="1616165" cy="400110"/>
          </a:xfrm>
          <a:prstGeom prst="rect">
            <a:avLst/>
          </a:prstGeom>
          <a:noFill/>
        </p:spPr>
        <p:txBody>
          <a:bodyPr wrap="square" rtlCol="0">
            <a:spAutoFit/>
          </a:bodyPr>
          <a:lstStyle/>
          <a:p>
            <a:r>
              <a:rPr kumimoji="1" lang="ja-JP" altLang="en-US" sz="1000" b="1" dirty="0"/>
              <a:t>③経営管理重点タイプ（危険地区外）</a:t>
            </a:r>
          </a:p>
        </p:txBody>
      </p:sp>
      <p:sp>
        <p:nvSpPr>
          <p:cNvPr id="36" name="フリーフォーム: 図形 35">
            <a:extLst>
              <a:ext uri="{FF2B5EF4-FFF2-40B4-BE49-F238E27FC236}">
                <a16:creationId xmlns:a16="http://schemas.microsoft.com/office/drawing/2014/main" id="{10A613FF-A4F2-4BBF-8452-E335A84A288B}"/>
              </a:ext>
            </a:extLst>
          </p:cNvPr>
          <p:cNvSpPr/>
          <p:nvPr/>
        </p:nvSpPr>
        <p:spPr>
          <a:xfrm>
            <a:off x="6299684" y="1362113"/>
            <a:ext cx="1930249" cy="2368279"/>
          </a:xfrm>
          <a:custGeom>
            <a:avLst/>
            <a:gdLst>
              <a:gd name="connsiteX0" fmla="*/ 1094509 w 1704109"/>
              <a:gd name="connsiteY0" fmla="*/ 0 h 2701636"/>
              <a:gd name="connsiteX1" fmla="*/ 845127 w 1704109"/>
              <a:gd name="connsiteY1" fmla="*/ 48491 h 2701636"/>
              <a:gd name="connsiteX2" fmla="*/ 796636 w 1704109"/>
              <a:gd name="connsiteY2" fmla="*/ 124691 h 2701636"/>
              <a:gd name="connsiteX3" fmla="*/ 734291 w 1704109"/>
              <a:gd name="connsiteY3" fmla="*/ 124691 h 2701636"/>
              <a:gd name="connsiteX4" fmla="*/ 623455 w 1704109"/>
              <a:gd name="connsiteY4" fmla="*/ 69272 h 2701636"/>
              <a:gd name="connsiteX5" fmla="*/ 547255 w 1704109"/>
              <a:gd name="connsiteY5" fmla="*/ 96982 h 2701636"/>
              <a:gd name="connsiteX6" fmla="*/ 464127 w 1704109"/>
              <a:gd name="connsiteY6" fmla="*/ 193963 h 2701636"/>
              <a:gd name="connsiteX7" fmla="*/ 360218 w 1704109"/>
              <a:gd name="connsiteY7" fmla="*/ 193963 h 2701636"/>
              <a:gd name="connsiteX8" fmla="*/ 290945 w 1704109"/>
              <a:gd name="connsiteY8" fmla="*/ 235527 h 2701636"/>
              <a:gd name="connsiteX9" fmla="*/ 256309 w 1704109"/>
              <a:gd name="connsiteY9" fmla="*/ 311727 h 2701636"/>
              <a:gd name="connsiteX10" fmla="*/ 207818 w 1704109"/>
              <a:gd name="connsiteY10" fmla="*/ 311727 h 2701636"/>
              <a:gd name="connsiteX11" fmla="*/ 290945 w 1704109"/>
              <a:gd name="connsiteY11" fmla="*/ 457200 h 2701636"/>
              <a:gd name="connsiteX12" fmla="*/ 381000 w 1704109"/>
              <a:gd name="connsiteY12" fmla="*/ 450272 h 2701636"/>
              <a:gd name="connsiteX13" fmla="*/ 422564 w 1704109"/>
              <a:gd name="connsiteY13" fmla="*/ 484909 h 2701636"/>
              <a:gd name="connsiteX14" fmla="*/ 381000 w 1704109"/>
              <a:gd name="connsiteY14" fmla="*/ 588818 h 2701636"/>
              <a:gd name="connsiteX15" fmla="*/ 339436 w 1704109"/>
              <a:gd name="connsiteY15" fmla="*/ 568036 h 2701636"/>
              <a:gd name="connsiteX16" fmla="*/ 297873 w 1704109"/>
              <a:gd name="connsiteY16" fmla="*/ 512618 h 2701636"/>
              <a:gd name="connsiteX17" fmla="*/ 207818 w 1704109"/>
              <a:gd name="connsiteY17" fmla="*/ 519545 h 2701636"/>
              <a:gd name="connsiteX18" fmla="*/ 138545 w 1704109"/>
              <a:gd name="connsiteY18" fmla="*/ 588818 h 2701636"/>
              <a:gd name="connsiteX19" fmla="*/ 394855 w 1704109"/>
              <a:gd name="connsiteY19" fmla="*/ 768927 h 2701636"/>
              <a:gd name="connsiteX20" fmla="*/ 415636 w 1704109"/>
              <a:gd name="connsiteY20" fmla="*/ 865909 h 2701636"/>
              <a:gd name="connsiteX21" fmla="*/ 353291 w 1704109"/>
              <a:gd name="connsiteY21" fmla="*/ 845127 h 2701636"/>
              <a:gd name="connsiteX22" fmla="*/ 297873 w 1704109"/>
              <a:gd name="connsiteY22" fmla="*/ 789709 h 2701636"/>
              <a:gd name="connsiteX23" fmla="*/ 228600 w 1704109"/>
              <a:gd name="connsiteY23" fmla="*/ 768927 h 2701636"/>
              <a:gd name="connsiteX24" fmla="*/ 145473 w 1704109"/>
              <a:gd name="connsiteY24" fmla="*/ 720436 h 2701636"/>
              <a:gd name="connsiteX25" fmla="*/ 96982 w 1704109"/>
              <a:gd name="connsiteY25" fmla="*/ 692727 h 2701636"/>
              <a:gd name="connsiteX26" fmla="*/ 0 w 1704109"/>
              <a:gd name="connsiteY26" fmla="*/ 609600 h 2701636"/>
              <a:gd name="connsiteX27" fmla="*/ 0 w 1704109"/>
              <a:gd name="connsiteY27" fmla="*/ 886691 h 2701636"/>
              <a:gd name="connsiteX28" fmla="*/ 193964 w 1704109"/>
              <a:gd name="connsiteY28" fmla="*/ 1011382 h 2701636"/>
              <a:gd name="connsiteX29" fmla="*/ 360218 w 1704109"/>
              <a:gd name="connsiteY29" fmla="*/ 1357745 h 2701636"/>
              <a:gd name="connsiteX30" fmla="*/ 554182 w 1704109"/>
              <a:gd name="connsiteY30" fmla="*/ 1482436 h 2701636"/>
              <a:gd name="connsiteX31" fmla="*/ 768927 w 1704109"/>
              <a:gd name="connsiteY31" fmla="*/ 1814945 h 2701636"/>
              <a:gd name="connsiteX32" fmla="*/ 782782 w 1704109"/>
              <a:gd name="connsiteY32" fmla="*/ 2098963 h 2701636"/>
              <a:gd name="connsiteX33" fmla="*/ 879764 w 1704109"/>
              <a:gd name="connsiteY33" fmla="*/ 2417618 h 2701636"/>
              <a:gd name="connsiteX34" fmla="*/ 983673 w 1704109"/>
              <a:gd name="connsiteY34" fmla="*/ 2459182 h 2701636"/>
              <a:gd name="connsiteX35" fmla="*/ 983673 w 1704109"/>
              <a:gd name="connsiteY35" fmla="*/ 2597727 h 2701636"/>
              <a:gd name="connsiteX36" fmla="*/ 1184564 w 1704109"/>
              <a:gd name="connsiteY36" fmla="*/ 2653145 h 2701636"/>
              <a:gd name="connsiteX37" fmla="*/ 1364673 w 1704109"/>
              <a:gd name="connsiteY37" fmla="*/ 2625436 h 2701636"/>
              <a:gd name="connsiteX38" fmla="*/ 1704109 w 1704109"/>
              <a:gd name="connsiteY38" fmla="*/ 2701636 h 2701636"/>
              <a:gd name="connsiteX39" fmla="*/ 1558636 w 1704109"/>
              <a:gd name="connsiteY39" fmla="*/ 2230582 h 2701636"/>
              <a:gd name="connsiteX40" fmla="*/ 1530927 w 1704109"/>
              <a:gd name="connsiteY40" fmla="*/ 2154382 h 2701636"/>
              <a:gd name="connsiteX41" fmla="*/ 1496291 w 1704109"/>
              <a:gd name="connsiteY41" fmla="*/ 2071254 h 2701636"/>
              <a:gd name="connsiteX42" fmla="*/ 1510145 w 1704109"/>
              <a:gd name="connsiteY42" fmla="*/ 1808018 h 2701636"/>
              <a:gd name="connsiteX43" fmla="*/ 1288473 w 1704109"/>
              <a:gd name="connsiteY43" fmla="*/ 1316182 h 2701636"/>
              <a:gd name="connsiteX44" fmla="*/ 1226127 w 1704109"/>
              <a:gd name="connsiteY44" fmla="*/ 1267691 h 2701636"/>
              <a:gd name="connsiteX45" fmla="*/ 983673 w 1704109"/>
              <a:gd name="connsiteY45" fmla="*/ 789709 h 2701636"/>
              <a:gd name="connsiteX46" fmla="*/ 983673 w 1704109"/>
              <a:gd name="connsiteY46" fmla="*/ 602672 h 2701636"/>
              <a:gd name="connsiteX47" fmla="*/ 983673 w 1704109"/>
              <a:gd name="connsiteY47" fmla="*/ 173182 h 2701636"/>
              <a:gd name="connsiteX48" fmla="*/ 1094509 w 1704109"/>
              <a:gd name="connsiteY48" fmla="*/ 0 h 2701636"/>
              <a:gd name="connsiteX0" fmla="*/ 1381543 w 1991143"/>
              <a:gd name="connsiteY0" fmla="*/ 0 h 2701636"/>
              <a:gd name="connsiteX1" fmla="*/ 1132161 w 1991143"/>
              <a:gd name="connsiteY1" fmla="*/ 48491 h 2701636"/>
              <a:gd name="connsiteX2" fmla="*/ 1083670 w 1991143"/>
              <a:gd name="connsiteY2" fmla="*/ 124691 h 2701636"/>
              <a:gd name="connsiteX3" fmla="*/ 1021325 w 1991143"/>
              <a:gd name="connsiteY3" fmla="*/ 124691 h 2701636"/>
              <a:gd name="connsiteX4" fmla="*/ 910489 w 1991143"/>
              <a:gd name="connsiteY4" fmla="*/ 69272 h 2701636"/>
              <a:gd name="connsiteX5" fmla="*/ 834289 w 1991143"/>
              <a:gd name="connsiteY5" fmla="*/ 96982 h 2701636"/>
              <a:gd name="connsiteX6" fmla="*/ 751161 w 1991143"/>
              <a:gd name="connsiteY6" fmla="*/ 193963 h 2701636"/>
              <a:gd name="connsiteX7" fmla="*/ 647252 w 1991143"/>
              <a:gd name="connsiteY7" fmla="*/ 193963 h 2701636"/>
              <a:gd name="connsiteX8" fmla="*/ 577979 w 1991143"/>
              <a:gd name="connsiteY8" fmla="*/ 235527 h 2701636"/>
              <a:gd name="connsiteX9" fmla="*/ 543343 w 1991143"/>
              <a:gd name="connsiteY9" fmla="*/ 311727 h 2701636"/>
              <a:gd name="connsiteX10" fmla="*/ 494852 w 1991143"/>
              <a:gd name="connsiteY10" fmla="*/ 311727 h 2701636"/>
              <a:gd name="connsiteX11" fmla="*/ 577979 w 1991143"/>
              <a:gd name="connsiteY11" fmla="*/ 457200 h 2701636"/>
              <a:gd name="connsiteX12" fmla="*/ 668034 w 1991143"/>
              <a:gd name="connsiteY12" fmla="*/ 450272 h 2701636"/>
              <a:gd name="connsiteX13" fmla="*/ 709598 w 1991143"/>
              <a:gd name="connsiteY13" fmla="*/ 484909 h 2701636"/>
              <a:gd name="connsiteX14" fmla="*/ 668034 w 1991143"/>
              <a:gd name="connsiteY14" fmla="*/ 588818 h 2701636"/>
              <a:gd name="connsiteX15" fmla="*/ 626470 w 1991143"/>
              <a:gd name="connsiteY15" fmla="*/ 568036 h 2701636"/>
              <a:gd name="connsiteX16" fmla="*/ 584907 w 1991143"/>
              <a:gd name="connsiteY16" fmla="*/ 512618 h 2701636"/>
              <a:gd name="connsiteX17" fmla="*/ 494852 w 1991143"/>
              <a:gd name="connsiteY17" fmla="*/ 519545 h 2701636"/>
              <a:gd name="connsiteX18" fmla="*/ 425579 w 1991143"/>
              <a:gd name="connsiteY18" fmla="*/ 588818 h 2701636"/>
              <a:gd name="connsiteX19" fmla="*/ 681889 w 1991143"/>
              <a:gd name="connsiteY19" fmla="*/ 768927 h 2701636"/>
              <a:gd name="connsiteX20" fmla="*/ 702670 w 1991143"/>
              <a:gd name="connsiteY20" fmla="*/ 865909 h 2701636"/>
              <a:gd name="connsiteX21" fmla="*/ 640325 w 1991143"/>
              <a:gd name="connsiteY21" fmla="*/ 845127 h 2701636"/>
              <a:gd name="connsiteX22" fmla="*/ 584907 w 1991143"/>
              <a:gd name="connsiteY22" fmla="*/ 789709 h 2701636"/>
              <a:gd name="connsiteX23" fmla="*/ 515634 w 1991143"/>
              <a:gd name="connsiteY23" fmla="*/ 768927 h 2701636"/>
              <a:gd name="connsiteX24" fmla="*/ 432507 w 1991143"/>
              <a:gd name="connsiteY24" fmla="*/ 720436 h 2701636"/>
              <a:gd name="connsiteX25" fmla="*/ 384016 w 1991143"/>
              <a:gd name="connsiteY25" fmla="*/ 692727 h 2701636"/>
              <a:gd name="connsiteX26" fmla="*/ 287034 w 1991143"/>
              <a:gd name="connsiteY26" fmla="*/ 609600 h 2701636"/>
              <a:gd name="connsiteX27" fmla="*/ 0 w 1991143"/>
              <a:gd name="connsiteY27" fmla="*/ 731141 h 2701636"/>
              <a:gd name="connsiteX28" fmla="*/ 480998 w 1991143"/>
              <a:gd name="connsiteY28" fmla="*/ 1011382 h 2701636"/>
              <a:gd name="connsiteX29" fmla="*/ 647252 w 1991143"/>
              <a:gd name="connsiteY29" fmla="*/ 1357745 h 2701636"/>
              <a:gd name="connsiteX30" fmla="*/ 841216 w 1991143"/>
              <a:gd name="connsiteY30" fmla="*/ 1482436 h 2701636"/>
              <a:gd name="connsiteX31" fmla="*/ 1055961 w 1991143"/>
              <a:gd name="connsiteY31" fmla="*/ 1814945 h 2701636"/>
              <a:gd name="connsiteX32" fmla="*/ 1069816 w 1991143"/>
              <a:gd name="connsiteY32" fmla="*/ 2098963 h 2701636"/>
              <a:gd name="connsiteX33" fmla="*/ 1166798 w 1991143"/>
              <a:gd name="connsiteY33" fmla="*/ 2417618 h 2701636"/>
              <a:gd name="connsiteX34" fmla="*/ 1270707 w 1991143"/>
              <a:gd name="connsiteY34" fmla="*/ 2459182 h 2701636"/>
              <a:gd name="connsiteX35" fmla="*/ 1270707 w 1991143"/>
              <a:gd name="connsiteY35" fmla="*/ 2597727 h 2701636"/>
              <a:gd name="connsiteX36" fmla="*/ 1471598 w 1991143"/>
              <a:gd name="connsiteY36" fmla="*/ 2653145 h 2701636"/>
              <a:gd name="connsiteX37" fmla="*/ 1651707 w 1991143"/>
              <a:gd name="connsiteY37" fmla="*/ 2625436 h 2701636"/>
              <a:gd name="connsiteX38" fmla="*/ 1991143 w 1991143"/>
              <a:gd name="connsiteY38" fmla="*/ 2701636 h 2701636"/>
              <a:gd name="connsiteX39" fmla="*/ 1845670 w 1991143"/>
              <a:gd name="connsiteY39" fmla="*/ 2230582 h 2701636"/>
              <a:gd name="connsiteX40" fmla="*/ 1817961 w 1991143"/>
              <a:gd name="connsiteY40" fmla="*/ 2154382 h 2701636"/>
              <a:gd name="connsiteX41" fmla="*/ 1783325 w 1991143"/>
              <a:gd name="connsiteY41" fmla="*/ 2071254 h 2701636"/>
              <a:gd name="connsiteX42" fmla="*/ 1797179 w 1991143"/>
              <a:gd name="connsiteY42" fmla="*/ 1808018 h 2701636"/>
              <a:gd name="connsiteX43" fmla="*/ 1575507 w 1991143"/>
              <a:gd name="connsiteY43" fmla="*/ 1316182 h 2701636"/>
              <a:gd name="connsiteX44" fmla="*/ 1513161 w 1991143"/>
              <a:gd name="connsiteY44" fmla="*/ 1267691 h 2701636"/>
              <a:gd name="connsiteX45" fmla="*/ 1270707 w 1991143"/>
              <a:gd name="connsiteY45" fmla="*/ 789709 h 2701636"/>
              <a:gd name="connsiteX46" fmla="*/ 1270707 w 1991143"/>
              <a:gd name="connsiteY46" fmla="*/ 602672 h 2701636"/>
              <a:gd name="connsiteX47" fmla="*/ 1270707 w 1991143"/>
              <a:gd name="connsiteY47" fmla="*/ 173182 h 2701636"/>
              <a:gd name="connsiteX48" fmla="*/ 1381543 w 1991143"/>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449685 w 1959830"/>
              <a:gd name="connsiteY28" fmla="*/ 1011382 h 2701636"/>
              <a:gd name="connsiteX29" fmla="*/ 615939 w 1959830"/>
              <a:gd name="connsiteY29" fmla="*/ 1357745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15939 w 1959830"/>
              <a:gd name="connsiteY29" fmla="*/ 1357745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15939 w 1959830"/>
              <a:gd name="connsiteY29" fmla="*/ 1357745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39424 w 1959830"/>
              <a:gd name="connsiteY29" fmla="*/ 1334266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57690 w 1959830"/>
              <a:gd name="connsiteY29" fmla="*/ 1322526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720315 w 1959830"/>
              <a:gd name="connsiteY29" fmla="*/ 1301982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09903 w 1959830"/>
              <a:gd name="connsiteY30" fmla="*/ 1482436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38503 w 1959830"/>
              <a:gd name="connsiteY32" fmla="*/ 2098963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67206 w 1959830"/>
              <a:gd name="connsiteY32" fmla="*/ 2142987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35485 w 1959830"/>
              <a:gd name="connsiteY33" fmla="*/ 2417618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58970 w 1959830"/>
              <a:gd name="connsiteY33" fmla="*/ 2391204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239394 w 1959830"/>
              <a:gd name="connsiteY34" fmla="*/ 245918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195035 w 1959830"/>
              <a:gd name="connsiteY34" fmla="*/ 2482662 h 2701636"/>
              <a:gd name="connsiteX35" fmla="*/ 1239394 w 1959830"/>
              <a:gd name="connsiteY35" fmla="*/ 259772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195035 w 1959830"/>
              <a:gd name="connsiteY34" fmla="*/ 2482662 h 2701636"/>
              <a:gd name="connsiteX35" fmla="*/ 1309848 w 1959830"/>
              <a:gd name="connsiteY35" fmla="*/ 2662296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195035 w 1959830"/>
              <a:gd name="connsiteY34" fmla="*/ 2482662 h 2701636"/>
              <a:gd name="connsiteX35" fmla="*/ 1309848 w 1959830"/>
              <a:gd name="connsiteY35" fmla="*/ 2662296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195035 w 1959830"/>
              <a:gd name="connsiteY34" fmla="*/ 2482662 h 2701636"/>
              <a:gd name="connsiteX35" fmla="*/ 1291583 w 1959830"/>
              <a:gd name="connsiteY35" fmla="*/ 266229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86648 w 1959830"/>
              <a:gd name="connsiteY40" fmla="*/ 215438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195035 w 1959830"/>
              <a:gd name="connsiteY34" fmla="*/ 2482662 h 2701636"/>
              <a:gd name="connsiteX35" fmla="*/ 1291583 w 1959830"/>
              <a:gd name="connsiteY35" fmla="*/ 266229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814357 w 1959830"/>
              <a:gd name="connsiteY39" fmla="*/ 2230582 h 2701636"/>
              <a:gd name="connsiteX40" fmla="*/ 1773601 w 1959830"/>
              <a:gd name="connsiteY40" fmla="*/ 216612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959830"/>
              <a:gd name="connsiteY0" fmla="*/ 0 h 2701636"/>
              <a:gd name="connsiteX1" fmla="*/ 1100848 w 1959830"/>
              <a:gd name="connsiteY1" fmla="*/ 48491 h 2701636"/>
              <a:gd name="connsiteX2" fmla="*/ 1052357 w 1959830"/>
              <a:gd name="connsiteY2" fmla="*/ 124691 h 2701636"/>
              <a:gd name="connsiteX3" fmla="*/ 990012 w 1959830"/>
              <a:gd name="connsiteY3" fmla="*/ 124691 h 2701636"/>
              <a:gd name="connsiteX4" fmla="*/ 879176 w 1959830"/>
              <a:gd name="connsiteY4" fmla="*/ 69272 h 2701636"/>
              <a:gd name="connsiteX5" fmla="*/ 802976 w 1959830"/>
              <a:gd name="connsiteY5" fmla="*/ 96982 h 2701636"/>
              <a:gd name="connsiteX6" fmla="*/ 719848 w 1959830"/>
              <a:gd name="connsiteY6" fmla="*/ 193963 h 2701636"/>
              <a:gd name="connsiteX7" fmla="*/ 615939 w 1959830"/>
              <a:gd name="connsiteY7" fmla="*/ 193963 h 2701636"/>
              <a:gd name="connsiteX8" fmla="*/ 546666 w 1959830"/>
              <a:gd name="connsiteY8" fmla="*/ 235527 h 2701636"/>
              <a:gd name="connsiteX9" fmla="*/ 512030 w 1959830"/>
              <a:gd name="connsiteY9" fmla="*/ 311727 h 2701636"/>
              <a:gd name="connsiteX10" fmla="*/ 463539 w 1959830"/>
              <a:gd name="connsiteY10" fmla="*/ 311727 h 2701636"/>
              <a:gd name="connsiteX11" fmla="*/ 546666 w 1959830"/>
              <a:gd name="connsiteY11" fmla="*/ 457200 h 2701636"/>
              <a:gd name="connsiteX12" fmla="*/ 636721 w 1959830"/>
              <a:gd name="connsiteY12" fmla="*/ 450272 h 2701636"/>
              <a:gd name="connsiteX13" fmla="*/ 678285 w 1959830"/>
              <a:gd name="connsiteY13" fmla="*/ 484909 h 2701636"/>
              <a:gd name="connsiteX14" fmla="*/ 636721 w 1959830"/>
              <a:gd name="connsiteY14" fmla="*/ 588818 h 2701636"/>
              <a:gd name="connsiteX15" fmla="*/ 595157 w 1959830"/>
              <a:gd name="connsiteY15" fmla="*/ 568036 h 2701636"/>
              <a:gd name="connsiteX16" fmla="*/ 553594 w 1959830"/>
              <a:gd name="connsiteY16" fmla="*/ 512618 h 2701636"/>
              <a:gd name="connsiteX17" fmla="*/ 463539 w 1959830"/>
              <a:gd name="connsiteY17" fmla="*/ 519545 h 2701636"/>
              <a:gd name="connsiteX18" fmla="*/ 394266 w 1959830"/>
              <a:gd name="connsiteY18" fmla="*/ 588818 h 2701636"/>
              <a:gd name="connsiteX19" fmla="*/ 650576 w 1959830"/>
              <a:gd name="connsiteY19" fmla="*/ 768927 h 2701636"/>
              <a:gd name="connsiteX20" fmla="*/ 671357 w 1959830"/>
              <a:gd name="connsiteY20" fmla="*/ 865909 h 2701636"/>
              <a:gd name="connsiteX21" fmla="*/ 609012 w 1959830"/>
              <a:gd name="connsiteY21" fmla="*/ 845127 h 2701636"/>
              <a:gd name="connsiteX22" fmla="*/ 553594 w 1959830"/>
              <a:gd name="connsiteY22" fmla="*/ 789709 h 2701636"/>
              <a:gd name="connsiteX23" fmla="*/ 484321 w 1959830"/>
              <a:gd name="connsiteY23" fmla="*/ 768927 h 2701636"/>
              <a:gd name="connsiteX24" fmla="*/ 401194 w 1959830"/>
              <a:gd name="connsiteY24" fmla="*/ 720436 h 2701636"/>
              <a:gd name="connsiteX25" fmla="*/ 352703 w 1959830"/>
              <a:gd name="connsiteY25" fmla="*/ 692727 h 2701636"/>
              <a:gd name="connsiteX26" fmla="*/ 255721 w 1959830"/>
              <a:gd name="connsiteY26" fmla="*/ 609600 h 2701636"/>
              <a:gd name="connsiteX27" fmla="*/ 0 w 1959830"/>
              <a:gd name="connsiteY27" fmla="*/ 725271 h 2701636"/>
              <a:gd name="connsiteX28" fmla="*/ 303558 w 1959830"/>
              <a:gd name="connsiteY28" fmla="*/ 803004 h 2701636"/>
              <a:gd name="connsiteX29" fmla="*/ 642033 w 1959830"/>
              <a:gd name="connsiteY29" fmla="*/ 1325461 h 2701636"/>
              <a:gd name="connsiteX30" fmla="*/ 825559 w 1959830"/>
              <a:gd name="connsiteY30" fmla="*/ 1456022 h 2701636"/>
              <a:gd name="connsiteX31" fmla="*/ 1024648 w 1959830"/>
              <a:gd name="connsiteY31" fmla="*/ 1814945 h 2701636"/>
              <a:gd name="connsiteX32" fmla="*/ 1080253 w 1959830"/>
              <a:gd name="connsiteY32" fmla="*/ 2134182 h 2701636"/>
              <a:gd name="connsiteX33" fmla="*/ 1172017 w 1959830"/>
              <a:gd name="connsiteY33" fmla="*/ 2364789 h 2701636"/>
              <a:gd name="connsiteX34" fmla="*/ 1195035 w 1959830"/>
              <a:gd name="connsiteY34" fmla="*/ 2482662 h 2701636"/>
              <a:gd name="connsiteX35" fmla="*/ 1291583 w 1959830"/>
              <a:gd name="connsiteY35" fmla="*/ 2662297 h 2701636"/>
              <a:gd name="connsiteX36" fmla="*/ 1440285 w 1959830"/>
              <a:gd name="connsiteY36" fmla="*/ 2653145 h 2701636"/>
              <a:gd name="connsiteX37" fmla="*/ 1620394 w 1959830"/>
              <a:gd name="connsiteY37" fmla="*/ 2625436 h 2701636"/>
              <a:gd name="connsiteX38" fmla="*/ 1959830 w 1959830"/>
              <a:gd name="connsiteY38" fmla="*/ 2701636 h 2701636"/>
              <a:gd name="connsiteX39" fmla="*/ 1772607 w 1959830"/>
              <a:gd name="connsiteY39" fmla="*/ 2301020 h 2701636"/>
              <a:gd name="connsiteX40" fmla="*/ 1773601 w 1959830"/>
              <a:gd name="connsiteY40" fmla="*/ 2166122 h 2701636"/>
              <a:gd name="connsiteX41" fmla="*/ 1752012 w 1959830"/>
              <a:gd name="connsiteY41" fmla="*/ 2071254 h 2701636"/>
              <a:gd name="connsiteX42" fmla="*/ 1765866 w 1959830"/>
              <a:gd name="connsiteY42" fmla="*/ 1808018 h 2701636"/>
              <a:gd name="connsiteX43" fmla="*/ 1544194 w 1959830"/>
              <a:gd name="connsiteY43" fmla="*/ 1316182 h 2701636"/>
              <a:gd name="connsiteX44" fmla="*/ 1481848 w 1959830"/>
              <a:gd name="connsiteY44" fmla="*/ 1267691 h 2701636"/>
              <a:gd name="connsiteX45" fmla="*/ 1239394 w 1959830"/>
              <a:gd name="connsiteY45" fmla="*/ 789709 h 2701636"/>
              <a:gd name="connsiteX46" fmla="*/ 1239394 w 1959830"/>
              <a:gd name="connsiteY46" fmla="*/ 602672 h 2701636"/>
              <a:gd name="connsiteX47" fmla="*/ 1239394 w 1959830"/>
              <a:gd name="connsiteY47" fmla="*/ 173182 h 2701636"/>
              <a:gd name="connsiteX48" fmla="*/ 1350230 w 1959830"/>
              <a:gd name="connsiteY48" fmla="*/ 0 h 2701636"/>
              <a:gd name="connsiteX0" fmla="*/ 1350230 w 1899814"/>
              <a:gd name="connsiteY0" fmla="*/ 0 h 2686961"/>
              <a:gd name="connsiteX1" fmla="*/ 1100848 w 1899814"/>
              <a:gd name="connsiteY1" fmla="*/ 48491 h 2686961"/>
              <a:gd name="connsiteX2" fmla="*/ 1052357 w 1899814"/>
              <a:gd name="connsiteY2" fmla="*/ 124691 h 2686961"/>
              <a:gd name="connsiteX3" fmla="*/ 990012 w 1899814"/>
              <a:gd name="connsiteY3" fmla="*/ 124691 h 2686961"/>
              <a:gd name="connsiteX4" fmla="*/ 879176 w 1899814"/>
              <a:gd name="connsiteY4" fmla="*/ 69272 h 2686961"/>
              <a:gd name="connsiteX5" fmla="*/ 802976 w 1899814"/>
              <a:gd name="connsiteY5" fmla="*/ 96982 h 2686961"/>
              <a:gd name="connsiteX6" fmla="*/ 719848 w 1899814"/>
              <a:gd name="connsiteY6" fmla="*/ 193963 h 2686961"/>
              <a:gd name="connsiteX7" fmla="*/ 615939 w 1899814"/>
              <a:gd name="connsiteY7" fmla="*/ 193963 h 2686961"/>
              <a:gd name="connsiteX8" fmla="*/ 546666 w 1899814"/>
              <a:gd name="connsiteY8" fmla="*/ 235527 h 2686961"/>
              <a:gd name="connsiteX9" fmla="*/ 512030 w 1899814"/>
              <a:gd name="connsiteY9" fmla="*/ 311727 h 2686961"/>
              <a:gd name="connsiteX10" fmla="*/ 463539 w 1899814"/>
              <a:gd name="connsiteY10" fmla="*/ 311727 h 2686961"/>
              <a:gd name="connsiteX11" fmla="*/ 546666 w 1899814"/>
              <a:gd name="connsiteY11" fmla="*/ 457200 h 2686961"/>
              <a:gd name="connsiteX12" fmla="*/ 636721 w 1899814"/>
              <a:gd name="connsiteY12" fmla="*/ 450272 h 2686961"/>
              <a:gd name="connsiteX13" fmla="*/ 678285 w 1899814"/>
              <a:gd name="connsiteY13" fmla="*/ 484909 h 2686961"/>
              <a:gd name="connsiteX14" fmla="*/ 636721 w 1899814"/>
              <a:gd name="connsiteY14" fmla="*/ 588818 h 2686961"/>
              <a:gd name="connsiteX15" fmla="*/ 595157 w 1899814"/>
              <a:gd name="connsiteY15" fmla="*/ 568036 h 2686961"/>
              <a:gd name="connsiteX16" fmla="*/ 553594 w 1899814"/>
              <a:gd name="connsiteY16" fmla="*/ 512618 h 2686961"/>
              <a:gd name="connsiteX17" fmla="*/ 463539 w 1899814"/>
              <a:gd name="connsiteY17" fmla="*/ 519545 h 2686961"/>
              <a:gd name="connsiteX18" fmla="*/ 394266 w 1899814"/>
              <a:gd name="connsiteY18" fmla="*/ 588818 h 2686961"/>
              <a:gd name="connsiteX19" fmla="*/ 650576 w 1899814"/>
              <a:gd name="connsiteY19" fmla="*/ 768927 h 2686961"/>
              <a:gd name="connsiteX20" fmla="*/ 671357 w 1899814"/>
              <a:gd name="connsiteY20" fmla="*/ 865909 h 2686961"/>
              <a:gd name="connsiteX21" fmla="*/ 609012 w 1899814"/>
              <a:gd name="connsiteY21" fmla="*/ 845127 h 2686961"/>
              <a:gd name="connsiteX22" fmla="*/ 553594 w 1899814"/>
              <a:gd name="connsiteY22" fmla="*/ 789709 h 2686961"/>
              <a:gd name="connsiteX23" fmla="*/ 484321 w 1899814"/>
              <a:gd name="connsiteY23" fmla="*/ 768927 h 2686961"/>
              <a:gd name="connsiteX24" fmla="*/ 401194 w 1899814"/>
              <a:gd name="connsiteY24" fmla="*/ 720436 h 2686961"/>
              <a:gd name="connsiteX25" fmla="*/ 352703 w 1899814"/>
              <a:gd name="connsiteY25" fmla="*/ 692727 h 2686961"/>
              <a:gd name="connsiteX26" fmla="*/ 255721 w 1899814"/>
              <a:gd name="connsiteY26" fmla="*/ 609600 h 2686961"/>
              <a:gd name="connsiteX27" fmla="*/ 0 w 1899814"/>
              <a:gd name="connsiteY27" fmla="*/ 725271 h 2686961"/>
              <a:gd name="connsiteX28" fmla="*/ 303558 w 1899814"/>
              <a:gd name="connsiteY28" fmla="*/ 803004 h 2686961"/>
              <a:gd name="connsiteX29" fmla="*/ 642033 w 1899814"/>
              <a:gd name="connsiteY29" fmla="*/ 1325461 h 2686961"/>
              <a:gd name="connsiteX30" fmla="*/ 825559 w 1899814"/>
              <a:gd name="connsiteY30" fmla="*/ 1456022 h 2686961"/>
              <a:gd name="connsiteX31" fmla="*/ 1024648 w 1899814"/>
              <a:gd name="connsiteY31" fmla="*/ 1814945 h 2686961"/>
              <a:gd name="connsiteX32" fmla="*/ 1080253 w 1899814"/>
              <a:gd name="connsiteY32" fmla="*/ 2134182 h 2686961"/>
              <a:gd name="connsiteX33" fmla="*/ 1172017 w 1899814"/>
              <a:gd name="connsiteY33" fmla="*/ 2364789 h 2686961"/>
              <a:gd name="connsiteX34" fmla="*/ 1195035 w 1899814"/>
              <a:gd name="connsiteY34" fmla="*/ 2482662 h 2686961"/>
              <a:gd name="connsiteX35" fmla="*/ 1291583 w 1899814"/>
              <a:gd name="connsiteY35" fmla="*/ 2662297 h 2686961"/>
              <a:gd name="connsiteX36" fmla="*/ 1440285 w 1899814"/>
              <a:gd name="connsiteY36" fmla="*/ 2653145 h 2686961"/>
              <a:gd name="connsiteX37" fmla="*/ 1620394 w 1899814"/>
              <a:gd name="connsiteY37" fmla="*/ 2625436 h 2686961"/>
              <a:gd name="connsiteX38" fmla="*/ 1899814 w 1899814"/>
              <a:gd name="connsiteY38" fmla="*/ 2686961 h 2686961"/>
              <a:gd name="connsiteX39" fmla="*/ 1772607 w 1899814"/>
              <a:gd name="connsiteY39" fmla="*/ 2301020 h 2686961"/>
              <a:gd name="connsiteX40" fmla="*/ 1773601 w 1899814"/>
              <a:gd name="connsiteY40" fmla="*/ 2166122 h 2686961"/>
              <a:gd name="connsiteX41" fmla="*/ 1752012 w 1899814"/>
              <a:gd name="connsiteY41" fmla="*/ 2071254 h 2686961"/>
              <a:gd name="connsiteX42" fmla="*/ 1765866 w 1899814"/>
              <a:gd name="connsiteY42" fmla="*/ 1808018 h 2686961"/>
              <a:gd name="connsiteX43" fmla="*/ 1544194 w 1899814"/>
              <a:gd name="connsiteY43" fmla="*/ 1316182 h 2686961"/>
              <a:gd name="connsiteX44" fmla="*/ 1481848 w 1899814"/>
              <a:gd name="connsiteY44" fmla="*/ 1267691 h 2686961"/>
              <a:gd name="connsiteX45" fmla="*/ 1239394 w 1899814"/>
              <a:gd name="connsiteY45" fmla="*/ 789709 h 2686961"/>
              <a:gd name="connsiteX46" fmla="*/ 1239394 w 1899814"/>
              <a:gd name="connsiteY46" fmla="*/ 602672 h 2686961"/>
              <a:gd name="connsiteX47" fmla="*/ 1239394 w 1899814"/>
              <a:gd name="connsiteY47" fmla="*/ 173182 h 2686961"/>
              <a:gd name="connsiteX48" fmla="*/ 1350230 w 1899814"/>
              <a:gd name="connsiteY48" fmla="*/ 0 h 2686961"/>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72607 w 1899814"/>
              <a:gd name="connsiteY39" fmla="*/ 2301020 h 2690273"/>
              <a:gd name="connsiteX40" fmla="*/ 1773601 w 1899814"/>
              <a:gd name="connsiteY40" fmla="*/ 2166122 h 2690273"/>
              <a:gd name="connsiteX41" fmla="*/ 1752012 w 1899814"/>
              <a:gd name="connsiteY41" fmla="*/ 2071254 h 2690273"/>
              <a:gd name="connsiteX42" fmla="*/ 1765866 w 1899814"/>
              <a:gd name="connsiteY42" fmla="*/ 1808018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72607 w 1899814"/>
              <a:gd name="connsiteY39" fmla="*/ 2301020 h 2690273"/>
              <a:gd name="connsiteX40" fmla="*/ 1773601 w 1899814"/>
              <a:gd name="connsiteY40" fmla="*/ 2166122 h 2690273"/>
              <a:gd name="connsiteX41" fmla="*/ 1752012 w 1899814"/>
              <a:gd name="connsiteY41" fmla="*/ 2071254 h 2690273"/>
              <a:gd name="connsiteX42" fmla="*/ 1765866 w 1899814"/>
              <a:gd name="connsiteY42" fmla="*/ 1808018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72607 w 1899814"/>
              <a:gd name="connsiteY39" fmla="*/ 2301020 h 2690273"/>
              <a:gd name="connsiteX40" fmla="*/ 1773601 w 1899814"/>
              <a:gd name="connsiteY40" fmla="*/ 2166122 h 2690273"/>
              <a:gd name="connsiteX41" fmla="*/ 1752012 w 1899814"/>
              <a:gd name="connsiteY41" fmla="*/ 2071254 h 2690273"/>
              <a:gd name="connsiteX42" fmla="*/ 1756081 w 1899814"/>
              <a:gd name="connsiteY42" fmla="*/ 1810769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72607 w 1899814"/>
              <a:gd name="connsiteY39" fmla="*/ 2301020 h 2690273"/>
              <a:gd name="connsiteX40" fmla="*/ 1773601 w 1899814"/>
              <a:gd name="connsiteY40" fmla="*/ 2166122 h 2690273"/>
              <a:gd name="connsiteX41" fmla="*/ 1732442 w 1899814"/>
              <a:gd name="connsiteY41" fmla="*/ 2057496 h 2690273"/>
              <a:gd name="connsiteX42" fmla="*/ 1756081 w 1899814"/>
              <a:gd name="connsiteY42" fmla="*/ 1810769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72607 w 1899814"/>
              <a:gd name="connsiteY39" fmla="*/ 2301020 h 2690273"/>
              <a:gd name="connsiteX40" fmla="*/ 1773601 w 1899814"/>
              <a:gd name="connsiteY40" fmla="*/ 2166122 h 2690273"/>
              <a:gd name="connsiteX41" fmla="*/ 1734888 w 1899814"/>
              <a:gd name="connsiteY41" fmla="*/ 2038236 h 2690273"/>
              <a:gd name="connsiteX42" fmla="*/ 1756081 w 1899814"/>
              <a:gd name="connsiteY42" fmla="*/ 1810769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72607 w 1899814"/>
              <a:gd name="connsiteY39" fmla="*/ 2301020 h 2690273"/>
              <a:gd name="connsiteX40" fmla="*/ 1780939 w 1899814"/>
              <a:gd name="connsiteY40" fmla="*/ 2190885 h 2690273"/>
              <a:gd name="connsiteX41" fmla="*/ 1734888 w 1899814"/>
              <a:gd name="connsiteY41" fmla="*/ 2038236 h 2690273"/>
              <a:gd name="connsiteX42" fmla="*/ 1756081 w 1899814"/>
              <a:gd name="connsiteY42" fmla="*/ 1810769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899814"/>
              <a:gd name="connsiteY0" fmla="*/ 0 h 2690273"/>
              <a:gd name="connsiteX1" fmla="*/ 1100848 w 1899814"/>
              <a:gd name="connsiteY1" fmla="*/ 48491 h 2690273"/>
              <a:gd name="connsiteX2" fmla="*/ 1052357 w 1899814"/>
              <a:gd name="connsiteY2" fmla="*/ 124691 h 2690273"/>
              <a:gd name="connsiteX3" fmla="*/ 990012 w 1899814"/>
              <a:gd name="connsiteY3" fmla="*/ 124691 h 2690273"/>
              <a:gd name="connsiteX4" fmla="*/ 879176 w 1899814"/>
              <a:gd name="connsiteY4" fmla="*/ 69272 h 2690273"/>
              <a:gd name="connsiteX5" fmla="*/ 802976 w 1899814"/>
              <a:gd name="connsiteY5" fmla="*/ 96982 h 2690273"/>
              <a:gd name="connsiteX6" fmla="*/ 719848 w 1899814"/>
              <a:gd name="connsiteY6" fmla="*/ 193963 h 2690273"/>
              <a:gd name="connsiteX7" fmla="*/ 615939 w 1899814"/>
              <a:gd name="connsiteY7" fmla="*/ 193963 h 2690273"/>
              <a:gd name="connsiteX8" fmla="*/ 546666 w 1899814"/>
              <a:gd name="connsiteY8" fmla="*/ 235527 h 2690273"/>
              <a:gd name="connsiteX9" fmla="*/ 512030 w 1899814"/>
              <a:gd name="connsiteY9" fmla="*/ 311727 h 2690273"/>
              <a:gd name="connsiteX10" fmla="*/ 463539 w 1899814"/>
              <a:gd name="connsiteY10" fmla="*/ 311727 h 2690273"/>
              <a:gd name="connsiteX11" fmla="*/ 546666 w 1899814"/>
              <a:gd name="connsiteY11" fmla="*/ 457200 h 2690273"/>
              <a:gd name="connsiteX12" fmla="*/ 636721 w 1899814"/>
              <a:gd name="connsiteY12" fmla="*/ 450272 h 2690273"/>
              <a:gd name="connsiteX13" fmla="*/ 678285 w 1899814"/>
              <a:gd name="connsiteY13" fmla="*/ 484909 h 2690273"/>
              <a:gd name="connsiteX14" fmla="*/ 636721 w 1899814"/>
              <a:gd name="connsiteY14" fmla="*/ 588818 h 2690273"/>
              <a:gd name="connsiteX15" fmla="*/ 595157 w 1899814"/>
              <a:gd name="connsiteY15" fmla="*/ 568036 h 2690273"/>
              <a:gd name="connsiteX16" fmla="*/ 553594 w 1899814"/>
              <a:gd name="connsiteY16" fmla="*/ 512618 h 2690273"/>
              <a:gd name="connsiteX17" fmla="*/ 463539 w 1899814"/>
              <a:gd name="connsiteY17" fmla="*/ 519545 h 2690273"/>
              <a:gd name="connsiteX18" fmla="*/ 394266 w 1899814"/>
              <a:gd name="connsiteY18" fmla="*/ 588818 h 2690273"/>
              <a:gd name="connsiteX19" fmla="*/ 650576 w 1899814"/>
              <a:gd name="connsiteY19" fmla="*/ 768927 h 2690273"/>
              <a:gd name="connsiteX20" fmla="*/ 671357 w 1899814"/>
              <a:gd name="connsiteY20" fmla="*/ 865909 h 2690273"/>
              <a:gd name="connsiteX21" fmla="*/ 609012 w 1899814"/>
              <a:gd name="connsiteY21" fmla="*/ 845127 h 2690273"/>
              <a:gd name="connsiteX22" fmla="*/ 553594 w 1899814"/>
              <a:gd name="connsiteY22" fmla="*/ 789709 h 2690273"/>
              <a:gd name="connsiteX23" fmla="*/ 484321 w 1899814"/>
              <a:gd name="connsiteY23" fmla="*/ 768927 h 2690273"/>
              <a:gd name="connsiteX24" fmla="*/ 401194 w 1899814"/>
              <a:gd name="connsiteY24" fmla="*/ 720436 h 2690273"/>
              <a:gd name="connsiteX25" fmla="*/ 352703 w 1899814"/>
              <a:gd name="connsiteY25" fmla="*/ 692727 h 2690273"/>
              <a:gd name="connsiteX26" fmla="*/ 255721 w 1899814"/>
              <a:gd name="connsiteY26" fmla="*/ 609600 h 2690273"/>
              <a:gd name="connsiteX27" fmla="*/ 0 w 1899814"/>
              <a:gd name="connsiteY27" fmla="*/ 725271 h 2690273"/>
              <a:gd name="connsiteX28" fmla="*/ 303558 w 1899814"/>
              <a:gd name="connsiteY28" fmla="*/ 803004 h 2690273"/>
              <a:gd name="connsiteX29" fmla="*/ 642033 w 1899814"/>
              <a:gd name="connsiteY29" fmla="*/ 1325461 h 2690273"/>
              <a:gd name="connsiteX30" fmla="*/ 825559 w 1899814"/>
              <a:gd name="connsiteY30" fmla="*/ 1456022 h 2690273"/>
              <a:gd name="connsiteX31" fmla="*/ 1024648 w 1899814"/>
              <a:gd name="connsiteY31" fmla="*/ 1814945 h 2690273"/>
              <a:gd name="connsiteX32" fmla="*/ 1080253 w 1899814"/>
              <a:gd name="connsiteY32" fmla="*/ 2134182 h 2690273"/>
              <a:gd name="connsiteX33" fmla="*/ 1172017 w 1899814"/>
              <a:gd name="connsiteY33" fmla="*/ 2364789 h 2690273"/>
              <a:gd name="connsiteX34" fmla="*/ 1195035 w 1899814"/>
              <a:gd name="connsiteY34" fmla="*/ 2482662 h 2690273"/>
              <a:gd name="connsiteX35" fmla="*/ 1291583 w 1899814"/>
              <a:gd name="connsiteY35" fmla="*/ 2662297 h 2690273"/>
              <a:gd name="connsiteX36" fmla="*/ 1404406 w 1899814"/>
              <a:gd name="connsiteY36" fmla="*/ 2689831 h 2690273"/>
              <a:gd name="connsiteX37" fmla="*/ 1620394 w 1899814"/>
              <a:gd name="connsiteY37" fmla="*/ 2625436 h 2690273"/>
              <a:gd name="connsiteX38" fmla="*/ 1899814 w 1899814"/>
              <a:gd name="connsiteY38" fmla="*/ 2686961 h 2690273"/>
              <a:gd name="connsiteX39" fmla="*/ 1784838 w 1899814"/>
              <a:gd name="connsiteY39" fmla="*/ 2309273 h 2690273"/>
              <a:gd name="connsiteX40" fmla="*/ 1780939 w 1899814"/>
              <a:gd name="connsiteY40" fmla="*/ 2190885 h 2690273"/>
              <a:gd name="connsiteX41" fmla="*/ 1734888 w 1899814"/>
              <a:gd name="connsiteY41" fmla="*/ 2038236 h 2690273"/>
              <a:gd name="connsiteX42" fmla="*/ 1756081 w 1899814"/>
              <a:gd name="connsiteY42" fmla="*/ 1810769 h 2690273"/>
              <a:gd name="connsiteX43" fmla="*/ 1544194 w 1899814"/>
              <a:gd name="connsiteY43" fmla="*/ 1316182 h 2690273"/>
              <a:gd name="connsiteX44" fmla="*/ 1481848 w 1899814"/>
              <a:gd name="connsiteY44" fmla="*/ 1267691 h 2690273"/>
              <a:gd name="connsiteX45" fmla="*/ 1239394 w 1899814"/>
              <a:gd name="connsiteY45" fmla="*/ 789709 h 2690273"/>
              <a:gd name="connsiteX46" fmla="*/ 1239394 w 1899814"/>
              <a:gd name="connsiteY46" fmla="*/ 602672 h 2690273"/>
              <a:gd name="connsiteX47" fmla="*/ 1239394 w 1899814"/>
              <a:gd name="connsiteY47" fmla="*/ 173182 h 2690273"/>
              <a:gd name="connsiteX48" fmla="*/ 1350230 w 1899814"/>
              <a:gd name="connsiteY48" fmla="*/ 0 h 2690273"/>
              <a:gd name="connsiteX0" fmla="*/ 1350230 w 1909599"/>
              <a:gd name="connsiteY0" fmla="*/ 0 h 2714477"/>
              <a:gd name="connsiteX1" fmla="*/ 1100848 w 1909599"/>
              <a:gd name="connsiteY1" fmla="*/ 48491 h 2714477"/>
              <a:gd name="connsiteX2" fmla="*/ 1052357 w 1909599"/>
              <a:gd name="connsiteY2" fmla="*/ 124691 h 2714477"/>
              <a:gd name="connsiteX3" fmla="*/ 990012 w 1909599"/>
              <a:gd name="connsiteY3" fmla="*/ 124691 h 2714477"/>
              <a:gd name="connsiteX4" fmla="*/ 879176 w 1909599"/>
              <a:gd name="connsiteY4" fmla="*/ 69272 h 2714477"/>
              <a:gd name="connsiteX5" fmla="*/ 802976 w 1909599"/>
              <a:gd name="connsiteY5" fmla="*/ 96982 h 2714477"/>
              <a:gd name="connsiteX6" fmla="*/ 719848 w 1909599"/>
              <a:gd name="connsiteY6" fmla="*/ 193963 h 2714477"/>
              <a:gd name="connsiteX7" fmla="*/ 615939 w 1909599"/>
              <a:gd name="connsiteY7" fmla="*/ 193963 h 2714477"/>
              <a:gd name="connsiteX8" fmla="*/ 546666 w 1909599"/>
              <a:gd name="connsiteY8" fmla="*/ 235527 h 2714477"/>
              <a:gd name="connsiteX9" fmla="*/ 512030 w 1909599"/>
              <a:gd name="connsiteY9" fmla="*/ 311727 h 2714477"/>
              <a:gd name="connsiteX10" fmla="*/ 463539 w 1909599"/>
              <a:gd name="connsiteY10" fmla="*/ 311727 h 2714477"/>
              <a:gd name="connsiteX11" fmla="*/ 546666 w 1909599"/>
              <a:gd name="connsiteY11" fmla="*/ 457200 h 2714477"/>
              <a:gd name="connsiteX12" fmla="*/ 636721 w 1909599"/>
              <a:gd name="connsiteY12" fmla="*/ 450272 h 2714477"/>
              <a:gd name="connsiteX13" fmla="*/ 678285 w 1909599"/>
              <a:gd name="connsiteY13" fmla="*/ 484909 h 2714477"/>
              <a:gd name="connsiteX14" fmla="*/ 636721 w 1909599"/>
              <a:gd name="connsiteY14" fmla="*/ 588818 h 2714477"/>
              <a:gd name="connsiteX15" fmla="*/ 595157 w 1909599"/>
              <a:gd name="connsiteY15" fmla="*/ 568036 h 2714477"/>
              <a:gd name="connsiteX16" fmla="*/ 553594 w 1909599"/>
              <a:gd name="connsiteY16" fmla="*/ 512618 h 2714477"/>
              <a:gd name="connsiteX17" fmla="*/ 463539 w 1909599"/>
              <a:gd name="connsiteY17" fmla="*/ 519545 h 2714477"/>
              <a:gd name="connsiteX18" fmla="*/ 394266 w 1909599"/>
              <a:gd name="connsiteY18" fmla="*/ 588818 h 2714477"/>
              <a:gd name="connsiteX19" fmla="*/ 650576 w 1909599"/>
              <a:gd name="connsiteY19" fmla="*/ 768927 h 2714477"/>
              <a:gd name="connsiteX20" fmla="*/ 671357 w 1909599"/>
              <a:gd name="connsiteY20" fmla="*/ 865909 h 2714477"/>
              <a:gd name="connsiteX21" fmla="*/ 609012 w 1909599"/>
              <a:gd name="connsiteY21" fmla="*/ 845127 h 2714477"/>
              <a:gd name="connsiteX22" fmla="*/ 553594 w 1909599"/>
              <a:gd name="connsiteY22" fmla="*/ 789709 h 2714477"/>
              <a:gd name="connsiteX23" fmla="*/ 484321 w 1909599"/>
              <a:gd name="connsiteY23" fmla="*/ 768927 h 2714477"/>
              <a:gd name="connsiteX24" fmla="*/ 401194 w 1909599"/>
              <a:gd name="connsiteY24" fmla="*/ 720436 h 2714477"/>
              <a:gd name="connsiteX25" fmla="*/ 352703 w 1909599"/>
              <a:gd name="connsiteY25" fmla="*/ 692727 h 2714477"/>
              <a:gd name="connsiteX26" fmla="*/ 255721 w 1909599"/>
              <a:gd name="connsiteY26" fmla="*/ 609600 h 2714477"/>
              <a:gd name="connsiteX27" fmla="*/ 0 w 1909599"/>
              <a:gd name="connsiteY27" fmla="*/ 725271 h 2714477"/>
              <a:gd name="connsiteX28" fmla="*/ 303558 w 1909599"/>
              <a:gd name="connsiteY28" fmla="*/ 803004 h 2714477"/>
              <a:gd name="connsiteX29" fmla="*/ 642033 w 1909599"/>
              <a:gd name="connsiteY29" fmla="*/ 1325461 h 2714477"/>
              <a:gd name="connsiteX30" fmla="*/ 825559 w 1909599"/>
              <a:gd name="connsiteY30" fmla="*/ 1456022 h 2714477"/>
              <a:gd name="connsiteX31" fmla="*/ 1024648 w 1909599"/>
              <a:gd name="connsiteY31" fmla="*/ 1814945 h 2714477"/>
              <a:gd name="connsiteX32" fmla="*/ 1080253 w 1909599"/>
              <a:gd name="connsiteY32" fmla="*/ 2134182 h 2714477"/>
              <a:gd name="connsiteX33" fmla="*/ 1172017 w 1909599"/>
              <a:gd name="connsiteY33" fmla="*/ 2364789 h 2714477"/>
              <a:gd name="connsiteX34" fmla="*/ 1195035 w 1909599"/>
              <a:gd name="connsiteY34" fmla="*/ 2482662 h 2714477"/>
              <a:gd name="connsiteX35" fmla="*/ 1291583 w 1909599"/>
              <a:gd name="connsiteY35" fmla="*/ 2662297 h 2714477"/>
              <a:gd name="connsiteX36" fmla="*/ 1404406 w 1909599"/>
              <a:gd name="connsiteY36" fmla="*/ 2689831 h 2714477"/>
              <a:gd name="connsiteX37" fmla="*/ 1620394 w 1909599"/>
              <a:gd name="connsiteY37" fmla="*/ 2625436 h 2714477"/>
              <a:gd name="connsiteX38" fmla="*/ 1909599 w 1909599"/>
              <a:gd name="connsiteY38" fmla="*/ 2714477 h 2714477"/>
              <a:gd name="connsiteX39" fmla="*/ 1784838 w 1909599"/>
              <a:gd name="connsiteY39" fmla="*/ 2309273 h 2714477"/>
              <a:gd name="connsiteX40" fmla="*/ 1780939 w 1909599"/>
              <a:gd name="connsiteY40" fmla="*/ 2190885 h 2714477"/>
              <a:gd name="connsiteX41" fmla="*/ 1734888 w 1909599"/>
              <a:gd name="connsiteY41" fmla="*/ 2038236 h 2714477"/>
              <a:gd name="connsiteX42" fmla="*/ 1756081 w 1909599"/>
              <a:gd name="connsiteY42" fmla="*/ 1810769 h 2714477"/>
              <a:gd name="connsiteX43" fmla="*/ 1544194 w 1909599"/>
              <a:gd name="connsiteY43" fmla="*/ 1316182 h 2714477"/>
              <a:gd name="connsiteX44" fmla="*/ 1481848 w 1909599"/>
              <a:gd name="connsiteY44" fmla="*/ 1267691 h 2714477"/>
              <a:gd name="connsiteX45" fmla="*/ 1239394 w 1909599"/>
              <a:gd name="connsiteY45" fmla="*/ 789709 h 2714477"/>
              <a:gd name="connsiteX46" fmla="*/ 1239394 w 1909599"/>
              <a:gd name="connsiteY46" fmla="*/ 602672 h 2714477"/>
              <a:gd name="connsiteX47" fmla="*/ 1239394 w 1909599"/>
              <a:gd name="connsiteY47" fmla="*/ 173182 h 2714477"/>
              <a:gd name="connsiteX48" fmla="*/ 1350230 w 1909599"/>
              <a:gd name="connsiteY48" fmla="*/ 0 h 2714477"/>
              <a:gd name="connsiteX0" fmla="*/ 1350230 w 1909599"/>
              <a:gd name="connsiteY0" fmla="*/ 0 h 2714477"/>
              <a:gd name="connsiteX1" fmla="*/ 1100848 w 1909599"/>
              <a:gd name="connsiteY1" fmla="*/ 48491 h 2714477"/>
              <a:gd name="connsiteX2" fmla="*/ 1052357 w 1909599"/>
              <a:gd name="connsiteY2" fmla="*/ 124691 h 2714477"/>
              <a:gd name="connsiteX3" fmla="*/ 990012 w 1909599"/>
              <a:gd name="connsiteY3" fmla="*/ 124691 h 2714477"/>
              <a:gd name="connsiteX4" fmla="*/ 879176 w 1909599"/>
              <a:gd name="connsiteY4" fmla="*/ 69272 h 2714477"/>
              <a:gd name="connsiteX5" fmla="*/ 802976 w 1909599"/>
              <a:gd name="connsiteY5" fmla="*/ 96982 h 2714477"/>
              <a:gd name="connsiteX6" fmla="*/ 719848 w 1909599"/>
              <a:gd name="connsiteY6" fmla="*/ 193963 h 2714477"/>
              <a:gd name="connsiteX7" fmla="*/ 615939 w 1909599"/>
              <a:gd name="connsiteY7" fmla="*/ 193963 h 2714477"/>
              <a:gd name="connsiteX8" fmla="*/ 546666 w 1909599"/>
              <a:gd name="connsiteY8" fmla="*/ 235527 h 2714477"/>
              <a:gd name="connsiteX9" fmla="*/ 512030 w 1909599"/>
              <a:gd name="connsiteY9" fmla="*/ 311727 h 2714477"/>
              <a:gd name="connsiteX10" fmla="*/ 463539 w 1909599"/>
              <a:gd name="connsiteY10" fmla="*/ 311727 h 2714477"/>
              <a:gd name="connsiteX11" fmla="*/ 546666 w 1909599"/>
              <a:gd name="connsiteY11" fmla="*/ 457200 h 2714477"/>
              <a:gd name="connsiteX12" fmla="*/ 636721 w 1909599"/>
              <a:gd name="connsiteY12" fmla="*/ 450272 h 2714477"/>
              <a:gd name="connsiteX13" fmla="*/ 678285 w 1909599"/>
              <a:gd name="connsiteY13" fmla="*/ 484909 h 2714477"/>
              <a:gd name="connsiteX14" fmla="*/ 636721 w 1909599"/>
              <a:gd name="connsiteY14" fmla="*/ 588818 h 2714477"/>
              <a:gd name="connsiteX15" fmla="*/ 595157 w 1909599"/>
              <a:gd name="connsiteY15" fmla="*/ 568036 h 2714477"/>
              <a:gd name="connsiteX16" fmla="*/ 553594 w 1909599"/>
              <a:gd name="connsiteY16" fmla="*/ 512618 h 2714477"/>
              <a:gd name="connsiteX17" fmla="*/ 463539 w 1909599"/>
              <a:gd name="connsiteY17" fmla="*/ 519545 h 2714477"/>
              <a:gd name="connsiteX18" fmla="*/ 394266 w 1909599"/>
              <a:gd name="connsiteY18" fmla="*/ 588818 h 2714477"/>
              <a:gd name="connsiteX19" fmla="*/ 650576 w 1909599"/>
              <a:gd name="connsiteY19" fmla="*/ 768927 h 2714477"/>
              <a:gd name="connsiteX20" fmla="*/ 671357 w 1909599"/>
              <a:gd name="connsiteY20" fmla="*/ 865909 h 2714477"/>
              <a:gd name="connsiteX21" fmla="*/ 609012 w 1909599"/>
              <a:gd name="connsiteY21" fmla="*/ 845127 h 2714477"/>
              <a:gd name="connsiteX22" fmla="*/ 553594 w 1909599"/>
              <a:gd name="connsiteY22" fmla="*/ 789709 h 2714477"/>
              <a:gd name="connsiteX23" fmla="*/ 484321 w 1909599"/>
              <a:gd name="connsiteY23" fmla="*/ 768927 h 2714477"/>
              <a:gd name="connsiteX24" fmla="*/ 401194 w 1909599"/>
              <a:gd name="connsiteY24" fmla="*/ 720436 h 2714477"/>
              <a:gd name="connsiteX25" fmla="*/ 352703 w 1909599"/>
              <a:gd name="connsiteY25" fmla="*/ 692727 h 2714477"/>
              <a:gd name="connsiteX26" fmla="*/ 255721 w 1909599"/>
              <a:gd name="connsiteY26" fmla="*/ 609600 h 2714477"/>
              <a:gd name="connsiteX27" fmla="*/ 0 w 1909599"/>
              <a:gd name="connsiteY27" fmla="*/ 725271 h 2714477"/>
              <a:gd name="connsiteX28" fmla="*/ 303558 w 1909599"/>
              <a:gd name="connsiteY28" fmla="*/ 803004 h 2714477"/>
              <a:gd name="connsiteX29" fmla="*/ 642033 w 1909599"/>
              <a:gd name="connsiteY29" fmla="*/ 1325461 h 2714477"/>
              <a:gd name="connsiteX30" fmla="*/ 825559 w 1909599"/>
              <a:gd name="connsiteY30" fmla="*/ 1456022 h 2714477"/>
              <a:gd name="connsiteX31" fmla="*/ 1024648 w 1909599"/>
              <a:gd name="connsiteY31" fmla="*/ 1814945 h 2714477"/>
              <a:gd name="connsiteX32" fmla="*/ 1080253 w 1909599"/>
              <a:gd name="connsiteY32" fmla="*/ 2134182 h 2714477"/>
              <a:gd name="connsiteX33" fmla="*/ 1172017 w 1909599"/>
              <a:gd name="connsiteY33" fmla="*/ 2364789 h 2714477"/>
              <a:gd name="connsiteX34" fmla="*/ 1195035 w 1909599"/>
              <a:gd name="connsiteY34" fmla="*/ 2482662 h 2714477"/>
              <a:gd name="connsiteX35" fmla="*/ 1291583 w 1909599"/>
              <a:gd name="connsiteY35" fmla="*/ 2662297 h 2714477"/>
              <a:gd name="connsiteX36" fmla="*/ 1404406 w 1909599"/>
              <a:gd name="connsiteY36" fmla="*/ 2689831 h 2714477"/>
              <a:gd name="connsiteX37" fmla="*/ 1603270 w 1909599"/>
              <a:gd name="connsiteY37" fmla="*/ 2650199 h 2714477"/>
              <a:gd name="connsiteX38" fmla="*/ 1909599 w 1909599"/>
              <a:gd name="connsiteY38" fmla="*/ 2714477 h 2714477"/>
              <a:gd name="connsiteX39" fmla="*/ 1784838 w 1909599"/>
              <a:gd name="connsiteY39" fmla="*/ 2309273 h 2714477"/>
              <a:gd name="connsiteX40" fmla="*/ 1780939 w 1909599"/>
              <a:gd name="connsiteY40" fmla="*/ 2190885 h 2714477"/>
              <a:gd name="connsiteX41" fmla="*/ 1734888 w 1909599"/>
              <a:gd name="connsiteY41" fmla="*/ 2038236 h 2714477"/>
              <a:gd name="connsiteX42" fmla="*/ 1756081 w 1909599"/>
              <a:gd name="connsiteY42" fmla="*/ 1810769 h 2714477"/>
              <a:gd name="connsiteX43" fmla="*/ 1544194 w 1909599"/>
              <a:gd name="connsiteY43" fmla="*/ 1316182 h 2714477"/>
              <a:gd name="connsiteX44" fmla="*/ 1481848 w 1909599"/>
              <a:gd name="connsiteY44" fmla="*/ 1267691 h 2714477"/>
              <a:gd name="connsiteX45" fmla="*/ 1239394 w 1909599"/>
              <a:gd name="connsiteY45" fmla="*/ 789709 h 2714477"/>
              <a:gd name="connsiteX46" fmla="*/ 1239394 w 1909599"/>
              <a:gd name="connsiteY46" fmla="*/ 602672 h 2714477"/>
              <a:gd name="connsiteX47" fmla="*/ 1239394 w 1909599"/>
              <a:gd name="connsiteY47" fmla="*/ 173182 h 2714477"/>
              <a:gd name="connsiteX48" fmla="*/ 1350230 w 1909599"/>
              <a:gd name="connsiteY48" fmla="*/ 0 h 2714477"/>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91583 w 1924277"/>
              <a:gd name="connsiteY35" fmla="*/ 2662297 h 2736489"/>
              <a:gd name="connsiteX36" fmla="*/ 1404406 w 1924277"/>
              <a:gd name="connsiteY36" fmla="*/ 2689831 h 2736489"/>
              <a:gd name="connsiteX37" fmla="*/ 1603270 w 1924277"/>
              <a:gd name="connsiteY37" fmla="*/ 265019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91583 w 1924277"/>
              <a:gd name="connsiteY35" fmla="*/ 2662297 h 2736489"/>
              <a:gd name="connsiteX36" fmla="*/ 1404406 w 1924277"/>
              <a:gd name="connsiteY36" fmla="*/ 2689831 h 2736489"/>
              <a:gd name="connsiteX37" fmla="*/ 1598377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91583 w 1924277"/>
              <a:gd name="connsiteY35" fmla="*/ 2662297 h 2736489"/>
              <a:gd name="connsiteX36" fmla="*/ 1404406 w 1924277"/>
              <a:gd name="connsiteY36" fmla="*/ 2689831 h 2736489"/>
              <a:gd name="connsiteX37" fmla="*/ 1598377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91583 w 1924277"/>
              <a:gd name="connsiteY35" fmla="*/ 2662297 h 2736489"/>
              <a:gd name="connsiteX36" fmla="*/ 1404406 w 1924277"/>
              <a:gd name="connsiteY36" fmla="*/ 2689831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91583 w 1924277"/>
              <a:gd name="connsiteY35" fmla="*/ 2662297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91583 w 1924277"/>
              <a:gd name="connsiteY35" fmla="*/ 2662297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72017 w 1924277"/>
              <a:gd name="connsiteY33" fmla="*/ 2364789 h 2736489"/>
              <a:gd name="connsiteX34" fmla="*/ 1195035 w 1924277"/>
              <a:gd name="connsiteY34" fmla="*/ 2482662 h 2736489"/>
              <a:gd name="connsiteX35" fmla="*/ 1252442 w 1924277"/>
              <a:gd name="connsiteY35" fmla="*/ 2648540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64678 w 1924277"/>
              <a:gd name="connsiteY33" fmla="*/ 2364789 h 2736489"/>
              <a:gd name="connsiteX34" fmla="*/ 1195035 w 1924277"/>
              <a:gd name="connsiteY34" fmla="*/ 2482662 h 2736489"/>
              <a:gd name="connsiteX35" fmla="*/ 1252442 w 1924277"/>
              <a:gd name="connsiteY35" fmla="*/ 2648540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24648 w 1924277"/>
              <a:gd name="connsiteY31" fmla="*/ 1814945 h 2736489"/>
              <a:gd name="connsiteX32" fmla="*/ 1080253 w 1924277"/>
              <a:gd name="connsiteY32" fmla="*/ 2134182 h 2736489"/>
              <a:gd name="connsiteX33" fmla="*/ 1147554 w 1924277"/>
              <a:gd name="connsiteY33" fmla="*/ 2364789 h 2736489"/>
              <a:gd name="connsiteX34" fmla="*/ 1195035 w 1924277"/>
              <a:gd name="connsiteY34" fmla="*/ 2482662 h 2736489"/>
              <a:gd name="connsiteX35" fmla="*/ 1252442 w 1924277"/>
              <a:gd name="connsiteY35" fmla="*/ 2648540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41771 w 1924277"/>
              <a:gd name="connsiteY31" fmla="*/ 1850714 h 2736489"/>
              <a:gd name="connsiteX32" fmla="*/ 1080253 w 1924277"/>
              <a:gd name="connsiteY32" fmla="*/ 2134182 h 2736489"/>
              <a:gd name="connsiteX33" fmla="*/ 1147554 w 1924277"/>
              <a:gd name="connsiteY33" fmla="*/ 2364789 h 2736489"/>
              <a:gd name="connsiteX34" fmla="*/ 1195035 w 1924277"/>
              <a:gd name="connsiteY34" fmla="*/ 2482662 h 2736489"/>
              <a:gd name="connsiteX35" fmla="*/ 1252442 w 1924277"/>
              <a:gd name="connsiteY35" fmla="*/ 2648540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25559 w 1924277"/>
              <a:gd name="connsiteY30" fmla="*/ 1456022 h 2736489"/>
              <a:gd name="connsiteX31" fmla="*/ 1041771 w 1924277"/>
              <a:gd name="connsiteY31" fmla="*/ 1850714 h 2736489"/>
              <a:gd name="connsiteX32" fmla="*/ 1080253 w 1924277"/>
              <a:gd name="connsiteY32" fmla="*/ 2134182 h 2736489"/>
              <a:gd name="connsiteX33" fmla="*/ 1147554 w 1924277"/>
              <a:gd name="connsiteY33" fmla="*/ 2364789 h 2736489"/>
              <a:gd name="connsiteX34" fmla="*/ 1195035 w 1924277"/>
              <a:gd name="connsiteY34" fmla="*/ 2482662 h 2736489"/>
              <a:gd name="connsiteX35" fmla="*/ 1252442 w 1924277"/>
              <a:gd name="connsiteY35" fmla="*/ 2648540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50230 w 1924277"/>
              <a:gd name="connsiteY0" fmla="*/ 0 h 2736489"/>
              <a:gd name="connsiteX1" fmla="*/ 1100848 w 1924277"/>
              <a:gd name="connsiteY1" fmla="*/ 48491 h 2736489"/>
              <a:gd name="connsiteX2" fmla="*/ 1052357 w 1924277"/>
              <a:gd name="connsiteY2" fmla="*/ 124691 h 2736489"/>
              <a:gd name="connsiteX3" fmla="*/ 990012 w 1924277"/>
              <a:gd name="connsiteY3" fmla="*/ 124691 h 2736489"/>
              <a:gd name="connsiteX4" fmla="*/ 879176 w 1924277"/>
              <a:gd name="connsiteY4" fmla="*/ 69272 h 2736489"/>
              <a:gd name="connsiteX5" fmla="*/ 802976 w 1924277"/>
              <a:gd name="connsiteY5" fmla="*/ 96982 h 2736489"/>
              <a:gd name="connsiteX6" fmla="*/ 719848 w 1924277"/>
              <a:gd name="connsiteY6" fmla="*/ 193963 h 2736489"/>
              <a:gd name="connsiteX7" fmla="*/ 615939 w 1924277"/>
              <a:gd name="connsiteY7" fmla="*/ 193963 h 2736489"/>
              <a:gd name="connsiteX8" fmla="*/ 546666 w 1924277"/>
              <a:gd name="connsiteY8" fmla="*/ 235527 h 2736489"/>
              <a:gd name="connsiteX9" fmla="*/ 512030 w 1924277"/>
              <a:gd name="connsiteY9" fmla="*/ 311727 h 2736489"/>
              <a:gd name="connsiteX10" fmla="*/ 463539 w 1924277"/>
              <a:gd name="connsiteY10" fmla="*/ 311727 h 2736489"/>
              <a:gd name="connsiteX11" fmla="*/ 546666 w 1924277"/>
              <a:gd name="connsiteY11" fmla="*/ 457200 h 2736489"/>
              <a:gd name="connsiteX12" fmla="*/ 636721 w 1924277"/>
              <a:gd name="connsiteY12" fmla="*/ 450272 h 2736489"/>
              <a:gd name="connsiteX13" fmla="*/ 678285 w 1924277"/>
              <a:gd name="connsiteY13" fmla="*/ 484909 h 2736489"/>
              <a:gd name="connsiteX14" fmla="*/ 636721 w 1924277"/>
              <a:gd name="connsiteY14" fmla="*/ 588818 h 2736489"/>
              <a:gd name="connsiteX15" fmla="*/ 595157 w 1924277"/>
              <a:gd name="connsiteY15" fmla="*/ 568036 h 2736489"/>
              <a:gd name="connsiteX16" fmla="*/ 553594 w 1924277"/>
              <a:gd name="connsiteY16" fmla="*/ 512618 h 2736489"/>
              <a:gd name="connsiteX17" fmla="*/ 463539 w 1924277"/>
              <a:gd name="connsiteY17" fmla="*/ 519545 h 2736489"/>
              <a:gd name="connsiteX18" fmla="*/ 394266 w 1924277"/>
              <a:gd name="connsiteY18" fmla="*/ 588818 h 2736489"/>
              <a:gd name="connsiteX19" fmla="*/ 650576 w 1924277"/>
              <a:gd name="connsiteY19" fmla="*/ 768927 h 2736489"/>
              <a:gd name="connsiteX20" fmla="*/ 671357 w 1924277"/>
              <a:gd name="connsiteY20" fmla="*/ 865909 h 2736489"/>
              <a:gd name="connsiteX21" fmla="*/ 609012 w 1924277"/>
              <a:gd name="connsiteY21" fmla="*/ 845127 h 2736489"/>
              <a:gd name="connsiteX22" fmla="*/ 553594 w 1924277"/>
              <a:gd name="connsiteY22" fmla="*/ 789709 h 2736489"/>
              <a:gd name="connsiteX23" fmla="*/ 484321 w 1924277"/>
              <a:gd name="connsiteY23" fmla="*/ 768927 h 2736489"/>
              <a:gd name="connsiteX24" fmla="*/ 401194 w 1924277"/>
              <a:gd name="connsiteY24" fmla="*/ 720436 h 2736489"/>
              <a:gd name="connsiteX25" fmla="*/ 352703 w 1924277"/>
              <a:gd name="connsiteY25" fmla="*/ 692727 h 2736489"/>
              <a:gd name="connsiteX26" fmla="*/ 255721 w 1924277"/>
              <a:gd name="connsiteY26" fmla="*/ 609600 h 2736489"/>
              <a:gd name="connsiteX27" fmla="*/ 0 w 1924277"/>
              <a:gd name="connsiteY27" fmla="*/ 725271 h 2736489"/>
              <a:gd name="connsiteX28" fmla="*/ 303558 w 1924277"/>
              <a:gd name="connsiteY28" fmla="*/ 803004 h 2736489"/>
              <a:gd name="connsiteX29" fmla="*/ 642033 w 1924277"/>
              <a:gd name="connsiteY29" fmla="*/ 1325461 h 2736489"/>
              <a:gd name="connsiteX30" fmla="*/ 874485 w 1924277"/>
              <a:gd name="connsiteY30" fmla="*/ 1519306 h 2736489"/>
              <a:gd name="connsiteX31" fmla="*/ 1041771 w 1924277"/>
              <a:gd name="connsiteY31" fmla="*/ 1850714 h 2736489"/>
              <a:gd name="connsiteX32" fmla="*/ 1080253 w 1924277"/>
              <a:gd name="connsiteY32" fmla="*/ 2134182 h 2736489"/>
              <a:gd name="connsiteX33" fmla="*/ 1147554 w 1924277"/>
              <a:gd name="connsiteY33" fmla="*/ 2364789 h 2736489"/>
              <a:gd name="connsiteX34" fmla="*/ 1195035 w 1924277"/>
              <a:gd name="connsiteY34" fmla="*/ 2482662 h 2736489"/>
              <a:gd name="connsiteX35" fmla="*/ 1252442 w 1924277"/>
              <a:gd name="connsiteY35" fmla="*/ 2648540 h 2736489"/>
              <a:gd name="connsiteX36" fmla="*/ 1428868 w 1924277"/>
              <a:gd name="connsiteY36" fmla="*/ 2714594 h 2736489"/>
              <a:gd name="connsiteX37" fmla="*/ 1554343 w 1924277"/>
              <a:gd name="connsiteY37" fmla="*/ 2666709 h 2736489"/>
              <a:gd name="connsiteX38" fmla="*/ 1924277 w 1924277"/>
              <a:gd name="connsiteY38" fmla="*/ 2736489 h 2736489"/>
              <a:gd name="connsiteX39" fmla="*/ 1784838 w 1924277"/>
              <a:gd name="connsiteY39" fmla="*/ 2309273 h 2736489"/>
              <a:gd name="connsiteX40" fmla="*/ 1780939 w 1924277"/>
              <a:gd name="connsiteY40" fmla="*/ 2190885 h 2736489"/>
              <a:gd name="connsiteX41" fmla="*/ 1734888 w 1924277"/>
              <a:gd name="connsiteY41" fmla="*/ 2038236 h 2736489"/>
              <a:gd name="connsiteX42" fmla="*/ 1756081 w 1924277"/>
              <a:gd name="connsiteY42" fmla="*/ 1810769 h 2736489"/>
              <a:gd name="connsiteX43" fmla="*/ 1544194 w 1924277"/>
              <a:gd name="connsiteY43" fmla="*/ 1316182 h 2736489"/>
              <a:gd name="connsiteX44" fmla="*/ 1481848 w 1924277"/>
              <a:gd name="connsiteY44" fmla="*/ 1267691 h 2736489"/>
              <a:gd name="connsiteX45" fmla="*/ 1239394 w 1924277"/>
              <a:gd name="connsiteY45" fmla="*/ 789709 h 2736489"/>
              <a:gd name="connsiteX46" fmla="*/ 1239394 w 1924277"/>
              <a:gd name="connsiteY46" fmla="*/ 602672 h 2736489"/>
              <a:gd name="connsiteX47" fmla="*/ 1239394 w 1924277"/>
              <a:gd name="connsiteY47" fmla="*/ 173182 h 2736489"/>
              <a:gd name="connsiteX48" fmla="*/ 1350230 w 1924277"/>
              <a:gd name="connsiteY48" fmla="*/ 0 h 2736489"/>
              <a:gd name="connsiteX0" fmla="*/ 1394263 w 1968310"/>
              <a:gd name="connsiteY0" fmla="*/ 0 h 2736489"/>
              <a:gd name="connsiteX1" fmla="*/ 1144881 w 1968310"/>
              <a:gd name="connsiteY1" fmla="*/ 48491 h 2736489"/>
              <a:gd name="connsiteX2" fmla="*/ 1096390 w 1968310"/>
              <a:gd name="connsiteY2" fmla="*/ 124691 h 2736489"/>
              <a:gd name="connsiteX3" fmla="*/ 1034045 w 1968310"/>
              <a:gd name="connsiteY3" fmla="*/ 124691 h 2736489"/>
              <a:gd name="connsiteX4" fmla="*/ 923209 w 1968310"/>
              <a:gd name="connsiteY4" fmla="*/ 69272 h 2736489"/>
              <a:gd name="connsiteX5" fmla="*/ 847009 w 1968310"/>
              <a:gd name="connsiteY5" fmla="*/ 96982 h 2736489"/>
              <a:gd name="connsiteX6" fmla="*/ 763881 w 1968310"/>
              <a:gd name="connsiteY6" fmla="*/ 193963 h 2736489"/>
              <a:gd name="connsiteX7" fmla="*/ 659972 w 1968310"/>
              <a:gd name="connsiteY7" fmla="*/ 193963 h 2736489"/>
              <a:gd name="connsiteX8" fmla="*/ 590699 w 1968310"/>
              <a:gd name="connsiteY8" fmla="*/ 235527 h 2736489"/>
              <a:gd name="connsiteX9" fmla="*/ 556063 w 1968310"/>
              <a:gd name="connsiteY9" fmla="*/ 311727 h 2736489"/>
              <a:gd name="connsiteX10" fmla="*/ 507572 w 1968310"/>
              <a:gd name="connsiteY10" fmla="*/ 311727 h 2736489"/>
              <a:gd name="connsiteX11" fmla="*/ 590699 w 1968310"/>
              <a:gd name="connsiteY11" fmla="*/ 457200 h 2736489"/>
              <a:gd name="connsiteX12" fmla="*/ 680754 w 1968310"/>
              <a:gd name="connsiteY12" fmla="*/ 450272 h 2736489"/>
              <a:gd name="connsiteX13" fmla="*/ 722318 w 1968310"/>
              <a:gd name="connsiteY13" fmla="*/ 484909 h 2736489"/>
              <a:gd name="connsiteX14" fmla="*/ 680754 w 1968310"/>
              <a:gd name="connsiteY14" fmla="*/ 588818 h 2736489"/>
              <a:gd name="connsiteX15" fmla="*/ 639190 w 1968310"/>
              <a:gd name="connsiteY15" fmla="*/ 568036 h 2736489"/>
              <a:gd name="connsiteX16" fmla="*/ 597627 w 1968310"/>
              <a:gd name="connsiteY16" fmla="*/ 512618 h 2736489"/>
              <a:gd name="connsiteX17" fmla="*/ 507572 w 1968310"/>
              <a:gd name="connsiteY17" fmla="*/ 519545 h 2736489"/>
              <a:gd name="connsiteX18" fmla="*/ 438299 w 1968310"/>
              <a:gd name="connsiteY18" fmla="*/ 588818 h 2736489"/>
              <a:gd name="connsiteX19" fmla="*/ 694609 w 1968310"/>
              <a:gd name="connsiteY19" fmla="*/ 768927 h 2736489"/>
              <a:gd name="connsiteX20" fmla="*/ 715390 w 1968310"/>
              <a:gd name="connsiteY20" fmla="*/ 865909 h 2736489"/>
              <a:gd name="connsiteX21" fmla="*/ 653045 w 1968310"/>
              <a:gd name="connsiteY21" fmla="*/ 845127 h 2736489"/>
              <a:gd name="connsiteX22" fmla="*/ 597627 w 1968310"/>
              <a:gd name="connsiteY22" fmla="*/ 789709 h 2736489"/>
              <a:gd name="connsiteX23" fmla="*/ 528354 w 1968310"/>
              <a:gd name="connsiteY23" fmla="*/ 768927 h 2736489"/>
              <a:gd name="connsiteX24" fmla="*/ 445227 w 1968310"/>
              <a:gd name="connsiteY24" fmla="*/ 720436 h 2736489"/>
              <a:gd name="connsiteX25" fmla="*/ 396736 w 1968310"/>
              <a:gd name="connsiteY25" fmla="*/ 692727 h 2736489"/>
              <a:gd name="connsiteX26" fmla="*/ 299754 w 1968310"/>
              <a:gd name="connsiteY26" fmla="*/ 609600 h 2736489"/>
              <a:gd name="connsiteX27" fmla="*/ 0 w 1968310"/>
              <a:gd name="connsiteY27" fmla="*/ 744532 h 2736489"/>
              <a:gd name="connsiteX28" fmla="*/ 347591 w 1968310"/>
              <a:gd name="connsiteY28" fmla="*/ 803004 h 2736489"/>
              <a:gd name="connsiteX29" fmla="*/ 686066 w 1968310"/>
              <a:gd name="connsiteY29" fmla="*/ 1325461 h 2736489"/>
              <a:gd name="connsiteX30" fmla="*/ 918518 w 1968310"/>
              <a:gd name="connsiteY30" fmla="*/ 1519306 h 2736489"/>
              <a:gd name="connsiteX31" fmla="*/ 1085804 w 1968310"/>
              <a:gd name="connsiteY31" fmla="*/ 1850714 h 2736489"/>
              <a:gd name="connsiteX32" fmla="*/ 1124286 w 1968310"/>
              <a:gd name="connsiteY32" fmla="*/ 2134182 h 2736489"/>
              <a:gd name="connsiteX33" fmla="*/ 1191587 w 1968310"/>
              <a:gd name="connsiteY33" fmla="*/ 2364789 h 2736489"/>
              <a:gd name="connsiteX34" fmla="*/ 1239068 w 1968310"/>
              <a:gd name="connsiteY34" fmla="*/ 2482662 h 2736489"/>
              <a:gd name="connsiteX35" fmla="*/ 1296475 w 1968310"/>
              <a:gd name="connsiteY35" fmla="*/ 2648540 h 2736489"/>
              <a:gd name="connsiteX36" fmla="*/ 1472901 w 1968310"/>
              <a:gd name="connsiteY36" fmla="*/ 2714594 h 2736489"/>
              <a:gd name="connsiteX37" fmla="*/ 1598376 w 1968310"/>
              <a:gd name="connsiteY37" fmla="*/ 2666709 h 2736489"/>
              <a:gd name="connsiteX38" fmla="*/ 1968310 w 1968310"/>
              <a:gd name="connsiteY38" fmla="*/ 2736489 h 2736489"/>
              <a:gd name="connsiteX39" fmla="*/ 1828871 w 1968310"/>
              <a:gd name="connsiteY39" fmla="*/ 2309273 h 2736489"/>
              <a:gd name="connsiteX40" fmla="*/ 1824972 w 1968310"/>
              <a:gd name="connsiteY40" fmla="*/ 2190885 h 2736489"/>
              <a:gd name="connsiteX41" fmla="*/ 1778921 w 1968310"/>
              <a:gd name="connsiteY41" fmla="*/ 2038236 h 2736489"/>
              <a:gd name="connsiteX42" fmla="*/ 1800114 w 1968310"/>
              <a:gd name="connsiteY42" fmla="*/ 1810769 h 2736489"/>
              <a:gd name="connsiteX43" fmla="*/ 1588227 w 1968310"/>
              <a:gd name="connsiteY43" fmla="*/ 1316182 h 2736489"/>
              <a:gd name="connsiteX44" fmla="*/ 1525881 w 1968310"/>
              <a:gd name="connsiteY44" fmla="*/ 1267691 h 2736489"/>
              <a:gd name="connsiteX45" fmla="*/ 1283427 w 1968310"/>
              <a:gd name="connsiteY45" fmla="*/ 789709 h 2736489"/>
              <a:gd name="connsiteX46" fmla="*/ 1283427 w 1968310"/>
              <a:gd name="connsiteY46" fmla="*/ 602672 h 2736489"/>
              <a:gd name="connsiteX47" fmla="*/ 1283427 w 1968310"/>
              <a:gd name="connsiteY47" fmla="*/ 173182 h 2736489"/>
              <a:gd name="connsiteX48" fmla="*/ 1394263 w 1968310"/>
              <a:gd name="connsiteY48" fmla="*/ 0 h 2736489"/>
              <a:gd name="connsiteX0" fmla="*/ 1394263 w 1968310"/>
              <a:gd name="connsiteY0" fmla="*/ 0 h 2736489"/>
              <a:gd name="connsiteX1" fmla="*/ 1144881 w 1968310"/>
              <a:gd name="connsiteY1" fmla="*/ 48491 h 2736489"/>
              <a:gd name="connsiteX2" fmla="*/ 1096390 w 1968310"/>
              <a:gd name="connsiteY2" fmla="*/ 124691 h 2736489"/>
              <a:gd name="connsiteX3" fmla="*/ 1034045 w 1968310"/>
              <a:gd name="connsiteY3" fmla="*/ 124691 h 2736489"/>
              <a:gd name="connsiteX4" fmla="*/ 923209 w 1968310"/>
              <a:gd name="connsiteY4" fmla="*/ 69272 h 2736489"/>
              <a:gd name="connsiteX5" fmla="*/ 847009 w 1968310"/>
              <a:gd name="connsiteY5" fmla="*/ 96982 h 2736489"/>
              <a:gd name="connsiteX6" fmla="*/ 763881 w 1968310"/>
              <a:gd name="connsiteY6" fmla="*/ 193963 h 2736489"/>
              <a:gd name="connsiteX7" fmla="*/ 659972 w 1968310"/>
              <a:gd name="connsiteY7" fmla="*/ 193963 h 2736489"/>
              <a:gd name="connsiteX8" fmla="*/ 590699 w 1968310"/>
              <a:gd name="connsiteY8" fmla="*/ 235527 h 2736489"/>
              <a:gd name="connsiteX9" fmla="*/ 556063 w 1968310"/>
              <a:gd name="connsiteY9" fmla="*/ 311727 h 2736489"/>
              <a:gd name="connsiteX10" fmla="*/ 507572 w 1968310"/>
              <a:gd name="connsiteY10" fmla="*/ 311727 h 2736489"/>
              <a:gd name="connsiteX11" fmla="*/ 590699 w 1968310"/>
              <a:gd name="connsiteY11" fmla="*/ 457200 h 2736489"/>
              <a:gd name="connsiteX12" fmla="*/ 680754 w 1968310"/>
              <a:gd name="connsiteY12" fmla="*/ 450272 h 2736489"/>
              <a:gd name="connsiteX13" fmla="*/ 722318 w 1968310"/>
              <a:gd name="connsiteY13" fmla="*/ 484909 h 2736489"/>
              <a:gd name="connsiteX14" fmla="*/ 680754 w 1968310"/>
              <a:gd name="connsiteY14" fmla="*/ 588818 h 2736489"/>
              <a:gd name="connsiteX15" fmla="*/ 639190 w 1968310"/>
              <a:gd name="connsiteY15" fmla="*/ 568036 h 2736489"/>
              <a:gd name="connsiteX16" fmla="*/ 597627 w 1968310"/>
              <a:gd name="connsiteY16" fmla="*/ 512618 h 2736489"/>
              <a:gd name="connsiteX17" fmla="*/ 507572 w 1968310"/>
              <a:gd name="connsiteY17" fmla="*/ 519545 h 2736489"/>
              <a:gd name="connsiteX18" fmla="*/ 438299 w 1968310"/>
              <a:gd name="connsiteY18" fmla="*/ 588818 h 2736489"/>
              <a:gd name="connsiteX19" fmla="*/ 694609 w 1968310"/>
              <a:gd name="connsiteY19" fmla="*/ 768927 h 2736489"/>
              <a:gd name="connsiteX20" fmla="*/ 715390 w 1968310"/>
              <a:gd name="connsiteY20" fmla="*/ 865909 h 2736489"/>
              <a:gd name="connsiteX21" fmla="*/ 653045 w 1968310"/>
              <a:gd name="connsiteY21" fmla="*/ 845127 h 2736489"/>
              <a:gd name="connsiteX22" fmla="*/ 597627 w 1968310"/>
              <a:gd name="connsiteY22" fmla="*/ 789709 h 2736489"/>
              <a:gd name="connsiteX23" fmla="*/ 528354 w 1968310"/>
              <a:gd name="connsiteY23" fmla="*/ 768927 h 2736489"/>
              <a:gd name="connsiteX24" fmla="*/ 445227 w 1968310"/>
              <a:gd name="connsiteY24" fmla="*/ 720436 h 2736489"/>
              <a:gd name="connsiteX25" fmla="*/ 396736 w 1968310"/>
              <a:gd name="connsiteY25" fmla="*/ 692727 h 2736489"/>
              <a:gd name="connsiteX26" fmla="*/ 299754 w 1968310"/>
              <a:gd name="connsiteY26" fmla="*/ 609600 h 2736489"/>
              <a:gd name="connsiteX27" fmla="*/ 0 w 1968310"/>
              <a:gd name="connsiteY27" fmla="*/ 744532 h 2736489"/>
              <a:gd name="connsiteX28" fmla="*/ 364716 w 1968310"/>
              <a:gd name="connsiteY28" fmla="*/ 836021 h 2736489"/>
              <a:gd name="connsiteX29" fmla="*/ 686066 w 1968310"/>
              <a:gd name="connsiteY29" fmla="*/ 1325461 h 2736489"/>
              <a:gd name="connsiteX30" fmla="*/ 918518 w 1968310"/>
              <a:gd name="connsiteY30" fmla="*/ 1519306 h 2736489"/>
              <a:gd name="connsiteX31" fmla="*/ 1085804 w 1968310"/>
              <a:gd name="connsiteY31" fmla="*/ 1850714 h 2736489"/>
              <a:gd name="connsiteX32" fmla="*/ 1124286 w 1968310"/>
              <a:gd name="connsiteY32" fmla="*/ 2134182 h 2736489"/>
              <a:gd name="connsiteX33" fmla="*/ 1191587 w 1968310"/>
              <a:gd name="connsiteY33" fmla="*/ 2364789 h 2736489"/>
              <a:gd name="connsiteX34" fmla="*/ 1239068 w 1968310"/>
              <a:gd name="connsiteY34" fmla="*/ 2482662 h 2736489"/>
              <a:gd name="connsiteX35" fmla="*/ 1296475 w 1968310"/>
              <a:gd name="connsiteY35" fmla="*/ 2648540 h 2736489"/>
              <a:gd name="connsiteX36" fmla="*/ 1472901 w 1968310"/>
              <a:gd name="connsiteY36" fmla="*/ 2714594 h 2736489"/>
              <a:gd name="connsiteX37" fmla="*/ 1598376 w 1968310"/>
              <a:gd name="connsiteY37" fmla="*/ 2666709 h 2736489"/>
              <a:gd name="connsiteX38" fmla="*/ 1968310 w 1968310"/>
              <a:gd name="connsiteY38" fmla="*/ 2736489 h 2736489"/>
              <a:gd name="connsiteX39" fmla="*/ 1828871 w 1968310"/>
              <a:gd name="connsiteY39" fmla="*/ 2309273 h 2736489"/>
              <a:gd name="connsiteX40" fmla="*/ 1824972 w 1968310"/>
              <a:gd name="connsiteY40" fmla="*/ 2190885 h 2736489"/>
              <a:gd name="connsiteX41" fmla="*/ 1778921 w 1968310"/>
              <a:gd name="connsiteY41" fmla="*/ 2038236 h 2736489"/>
              <a:gd name="connsiteX42" fmla="*/ 1800114 w 1968310"/>
              <a:gd name="connsiteY42" fmla="*/ 1810769 h 2736489"/>
              <a:gd name="connsiteX43" fmla="*/ 1588227 w 1968310"/>
              <a:gd name="connsiteY43" fmla="*/ 1316182 h 2736489"/>
              <a:gd name="connsiteX44" fmla="*/ 1525881 w 1968310"/>
              <a:gd name="connsiteY44" fmla="*/ 1267691 h 2736489"/>
              <a:gd name="connsiteX45" fmla="*/ 1283427 w 1968310"/>
              <a:gd name="connsiteY45" fmla="*/ 789709 h 2736489"/>
              <a:gd name="connsiteX46" fmla="*/ 1283427 w 1968310"/>
              <a:gd name="connsiteY46" fmla="*/ 602672 h 2736489"/>
              <a:gd name="connsiteX47" fmla="*/ 1283427 w 1968310"/>
              <a:gd name="connsiteY47" fmla="*/ 173182 h 2736489"/>
              <a:gd name="connsiteX48" fmla="*/ 1394263 w 1968310"/>
              <a:gd name="connsiteY48" fmla="*/ 0 h 2736489"/>
              <a:gd name="connsiteX0" fmla="*/ 1408940 w 1982987"/>
              <a:gd name="connsiteY0" fmla="*/ 0 h 2736489"/>
              <a:gd name="connsiteX1" fmla="*/ 1159558 w 1982987"/>
              <a:gd name="connsiteY1" fmla="*/ 48491 h 2736489"/>
              <a:gd name="connsiteX2" fmla="*/ 1111067 w 1982987"/>
              <a:gd name="connsiteY2" fmla="*/ 124691 h 2736489"/>
              <a:gd name="connsiteX3" fmla="*/ 1048722 w 1982987"/>
              <a:gd name="connsiteY3" fmla="*/ 124691 h 2736489"/>
              <a:gd name="connsiteX4" fmla="*/ 937886 w 1982987"/>
              <a:gd name="connsiteY4" fmla="*/ 69272 h 2736489"/>
              <a:gd name="connsiteX5" fmla="*/ 861686 w 1982987"/>
              <a:gd name="connsiteY5" fmla="*/ 96982 h 2736489"/>
              <a:gd name="connsiteX6" fmla="*/ 778558 w 1982987"/>
              <a:gd name="connsiteY6" fmla="*/ 193963 h 2736489"/>
              <a:gd name="connsiteX7" fmla="*/ 674649 w 1982987"/>
              <a:gd name="connsiteY7" fmla="*/ 193963 h 2736489"/>
              <a:gd name="connsiteX8" fmla="*/ 605376 w 1982987"/>
              <a:gd name="connsiteY8" fmla="*/ 235527 h 2736489"/>
              <a:gd name="connsiteX9" fmla="*/ 570740 w 1982987"/>
              <a:gd name="connsiteY9" fmla="*/ 311727 h 2736489"/>
              <a:gd name="connsiteX10" fmla="*/ 522249 w 1982987"/>
              <a:gd name="connsiteY10" fmla="*/ 311727 h 2736489"/>
              <a:gd name="connsiteX11" fmla="*/ 605376 w 1982987"/>
              <a:gd name="connsiteY11" fmla="*/ 457200 h 2736489"/>
              <a:gd name="connsiteX12" fmla="*/ 695431 w 1982987"/>
              <a:gd name="connsiteY12" fmla="*/ 450272 h 2736489"/>
              <a:gd name="connsiteX13" fmla="*/ 736995 w 1982987"/>
              <a:gd name="connsiteY13" fmla="*/ 484909 h 2736489"/>
              <a:gd name="connsiteX14" fmla="*/ 695431 w 1982987"/>
              <a:gd name="connsiteY14" fmla="*/ 588818 h 2736489"/>
              <a:gd name="connsiteX15" fmla="*/ 653867 w 1982987"/>
              <a:gd name="connsiteY15" fmla="*/ 568036 h 2736489"/>
              <a:gd name="connsiteX16" fmla="*/ 612304 w 1982987"/>
              <a:gd name="connsiteY16" fmla="*/ 512618 h 2736489"/>
              <a:gd name="connsiteX17" fmla="*/ 522249 w 1982987"/>
              <a:gd name="connsiteY17" fmla="*/ 519545 h 2736489"/>
              <a:gd name="connsiteX18" fmla="*/ 452976 w 1982987"/>
              <a:gd name="connsiteY18" fmla="*/ 588818 h 2736489"/>
              <a:gd name="connsiteX19" fmla="*/ 709286 w 1982987"/>
              <a:gd name="connsiteY19" fmla="*/ 768927 h 2736489"/>
              <a:gd name="connsiteX20" fmla="*/ 730067 w 1982987"/>
              <a:gd name="connsiteY20" fmla="*/ 865909 h 2736489"/>
              <a:gd name="connsiteX21" fmla="*/ 667722 w 1982987"/>
              <a:gd name="connsiteY21" fmla="*/ 845127 h 2736489"/>
              <a:gd name="connsiteX22" fmla="*/ 612304 w 1982987"/>
              <a:gd name="connsiteY22" fmla="*/ 789709 h 2736489"/>
              <a:gd name="connsiteX23" fmla="*/ 543031 w 1982987"/>
              <a:gd name="connsiteY23" fmla="*/ 768927 h 2736489"/>
              <a:gd name="connsiteX24" fmla="*/ 459904 w 1982987"/>
              <a:gd name="connsiteY24" fmla="*/ 720436 h 2736489"/>
              <a:gd name="connsiteX25" fmla="*/ 411413 w 1982987"/>
              <a:gd name="connsiteY25" fmla="*/ 692727 h 2736489"/>
              <a:gd name="connsiteX26" fmla="*/ 314431 w 1982987"/>
              <a:gd name="connsiteY26" fmla="*/ 609600 h 2736489"/>
              <a:gd name="connsiteX27" fmla="*/ 0 w 1982987"/>
              <a:gd name="connsiteY27" fmla="*/ 761040 h 2736489"/>
              <a:gd name="connsiteX28" fmla="*/ 379393 w 1982987"/>
              <a:gd name="connsiteY28" fmla="*/ 836021 h 2736489"/>
              <a:gd name="connsiteX29" fmla="*/ 700743 w 1982987"/>
              <a:gd name="connsiteY29" fmla="*/ 1325461 h 2736489"/>
              <a:gd name="connsiteX30" fmla="*/ 933195 w 1982987"/>
              <a:gd name="connsiteY30" fmla="*/ 1519306 h 2736489"/>
              <a:gd name="connsiteX31" fmla="*/ 1100481 w 1982987"/>
              <a:gd name="connsiteY31" fmla="*/ 1850714 h 2736489"/>
              <a:gd name="connsiteX32" fmla="*/ 1138963 w 1982987"/>
              <a:gd name="connsiteY32" fmla="*/ 2134182 h 2736489"/>
              <a:gd name="connsiteX33" fmla="*/ 1206264 w 1982987"/>
              <a:gd name="connsiteY33" fmla="*/ 2364789 h 2736489"/>
              <a:gd name="connsiteX34" fmla="*/ 1253745 w 1982987"/>
              <a:gd name="connsiteY34" fmla="*/ 2482662 h 2736489"/>
              <a:gd name="connsiteX35" fmla="*/ 1311152 w 1982987"/>
              <a:gd name="connsiteY35" fmla="*/ 2648540 h 2736489"/>
              <a:gd name="connsiteX36" fmla="*/ 1487578 w 1982987"/>
              <a:gd name="connsiteY36" fmla="*/ 2714594 h 2736489"/>
              <a:gd name="connsiteX37" fmla="*/ 1613053 w 1982987"/>
              <a:gd name="connsiteY37" fmla="*/ 2666709 h 2736489"/>
              <a:gd name="connsiteX38" fmla="*/ 1982987 w 1982987"/>
              <a:gd name="connsiteY38" fmla="*/ 2736489 h 2736489"/>
              <a:gd name="connsiteX39" fmla="*/ 1843548 w 1982987"/>
              <a:gd name="connsiteY39" fmla="*/ 2309273 h 2736489"/>
              <a:gd name="connsiteX40" fmla="*/ 1839649 w 1982987"/>
              <a:gd name="connsiteY40" fmla="*/ 2190885 h 2736489"/>
              <a:gd name="connsiteX41" fmla="*/ 1793598 w 1982987"/>
              <a:gd name="connsiteY41" fmla="*/ 2038236 h 2736489"/>
              <a:gd name="connsiteX42" fmla="*/ 1814791 w 1982987"/>
              <a:gd name="connsiteY42" fmla="*/ 1810769 h 2736489"/>
              <a:gd name="connsiteX43" fmla="*/ 1602904 w 1982987"/>
              <a:gd name="connsiteY43" fmla="*/ 1316182 h 2736489"/>
              <a:gd name="connsiteX44" fmla="*/ 1540558 w 1982987"/>
              <a:gd name="connsiteY44" fmla="*/ 1267691 h 2736489"/>
              <a:gd name="connsiteX45" fmla="*/ 1298104 w 1982987"/>
              <a:gd name="connsiteY45" fmla="*/ 789709 h 2736489"/>
              <a:gd name="connsiteX46" fmla="*/ 1298104 w 1982987"/>
              <a:gd name="connsiteY46" fmla="*/ 602672 h 2736489"/>
              <a:gd name="connsiteX47" fmla="*/ 1298104 w 1982987"/>
              <a:gd name="connsiteY47" fmla="*/ 173182 h 2736489"/>
              <a:gd name="connsiteX48" fmla="*/ 1408940 w 1982987"/>
              <a:gd name="connsiteY48" fmla="*/ 0 h 2736489"/>
              <a:gd name="connsiteX0" fmla="*/ 1408940 w 1982987"/>
              <a:gd name="connsiteY0" fmla="*/ 0 h 2736489"/>
              <a:gd name="connsiteX1" fmla="*/ 1159558 w 1982987"/>
              <a:gd name="connsiteY1" fmla="*/ 48491 h 2736489"/>
              <a:gd name="connsiteX2" fmla="*/ 1111067 w 1982987"/>
              <a:gd name="connsiteY2" fmla="*/ 124691 h 2736489"/>
              <a:gd name="connsiteX3" fmla="*/ 1048722 w 1982987"/>
              <a:gd name="connsiteY3" fmla="*/ 124691 h 2736489"/>
              <a:gd name="connsiteX4" fmla="*/ 937886 w 1982987"/>
              <a:gd name="connsiteY4" fmla="*/ 69272 h 2736489"/>
              <a:gd name="connsiteX5" fmla="*/ 861686 w 1982987"/>
              <a:gd name="connsiteY5" fmla="*/ 96982 h 2736489"/>
              <a:gd name="connsiteX6" fmla="*/ 778558 w 1982987"/>
              <a:gd name="connsiteY6" fmla="*/ 193963 h 2736489"/>
              <a:gd name="connsiteX7" fmla="*/ 674649 w 1982987"/>
              <a:gd name="connsiteY7" fmla="*/ 193963 h 2736489"/>
              <a:gd name="connsiteX8" fmla="*/ 605376 w 1982987"/>
              <a:gd name="connsiteY8" fmla="*/ 235527 h 2736489"/>
              <a:gd name="connsiteX9" fmla="*/ 570740 w 1982987"/>
              <a:gd name="connsiteY9" fmla="*/ 311727 h 2736489"/>
              <a:gd name="connsiteX10" fmla="*/ 522249 w 1982987"/>
              <a:gd name="connsiteY10" fmla="*/ 311727 h 2736489"/>
              <a:gd name="connsiteX11" fmla="*/ 605376 w 1982987"/>
              <a:gd name="connsiteY11" fmla="*/ 457200 h 2736489"/>
              <a:gd name="connsiteX12" fmla="*/ 695431 w 1982987"/>
              <a:gd name="connsiteY12" fmla="*/ 450272 h 2736489"/>
              <a:gd name="connsiteX13" fmla="*/ 736995 w 1982987"/>
              <a:gd name="connsiteY13" fmla="*/ 484909 h 2736489"/>
              <a:gd name="connsiteX14" fmla="*/ 695431 w 1982987"/>
              <a:gd name="connsiteY14" fmla="*/ 588818 h 2736489"/>
              <a:gd name="connsiteX15" fmla="*/ 653867 w 1982987"/>
              <a:gd name="connsiteY15" fmla="*/ 568036 h 2736489"/>
              <a:gd name="connsiteX16" fmla="*/ 612304 w 1982987"/>
              <a:gd name="connsiteY16" fmla="*/ 512618 h 2736489"/>
              <a:gd name="connsiteX17" fmla="*/ 522249 w 1982987"/>
              <a:gd name="connsiteY17" fmla="*/ 519545 h 2736489"/>
              <a:gd name="connsiteX18" fmla="*/ 452976 w 1982987"/>
              <a:gd name="connsiteY18" fmla="*/ 588818 h 2736489"/>
              <a:gd name="connsiteX19" fmla="*/ 709286 w 1982987"/>
              <a:gd name="connsiteY19" fmla="*/ 768927 h 2736489"/>
              <a:gd name="connsiteX20" fmla="*/ 730067 w 1982987"/>
              <a:gd name="connsiteY20" fmla="*/ 865909 h 2736489"/>
              <a:gd name="connsiteX21" fmla="*/ 667722 w 1982987"/>
              <a:gd name="connsiteY21" fmla="*/ 845127 h 2736489"/>
              <a:gd name="connsiteX22" fmla="*/ 612304 w 1982987"/>
              <a:gd name="connsiteY22" fmla="*/ 789709 h 2736489"/>
              <a:gd name="connsiteX23" fmla="*/ 543031 w 1982987"/>
              <a:gd name="connsiteY23" fmla="*/ 768927 h 2736489"/>
              <a:gd name="connsiteX24" fmla="*/ 459904 w 1982987"/>
              <a:gd name="connsiteY24" fmla="*/ 720436 h 2736489"/>
              <a:gd name="connsiteX25" fmla="*/ 411413 w 1982987"/>
              <a:gd name="connsiteY25" fmla="*/ 692727 h 2736489"/>
              <a:gd name="connsiteX26" fmla="*/ 314431 w 1982987"/>
              <a:gd name="connsiteY26" fmla="*/ 609600 h 2736489"/>
              <a:gd name="connsiteX27" fmla="*/ 0 w 1982987"/>
              <a:gd name="connsiteY27" fmla="*/ 761040 h 2736489"/>
              <a:gd name="connsiteX28" fmla="*/ 379393 w 1982987"/>
              <a:gd name="connsiteY28" fmla="*/ 836021 h 2736489"/>
              <a:gd name="connsiteX29" fmla="*/ 671388 w 1982987"/>
              <a:gd name="connsiteY29" fmla="*/ 1319958 h 2736489"/>
              <a:gd name="connsiteX30" fmla="*/ 933195 w 1982987"/>
              <a:gd name="connsiteY30" fmla="*/ 1519306 h 2736489"/>
              <a:gd name="connsiteX31" fmla="*/ 1100481 w 1982987"/>
              <a:gd name="connsiteY31" fmla="*/ 1850714 h 2736489"/>
              <a:gd name="connsiteX32" fmla="*/ 1138963 w 1982987"/>
              <a:gd name="connsiteY32" fmla="*/ 2134182 h 2736489"/>
              <a:gd name="connsiteX33" fmla="*/ 1206264 w 1982987"/>
              <a:gd name="connsiteY33" fmla="*/ 2364789 h 2736489"/>
              <a:gd name="connsiteX34" fmla="*/ 1253745 w 1982987"/>
              <a:gd name="connsiteY34" fmla="*/ 2482662 h 2736489"/>
              <a:gd name="connsiteX35" fmla="*/ 1311152 w 1982987"/>
              <a:gd name="connsiteY35" fmla="*/ 2648540 h 2736489"/>
              <a:gd name="connsiteX36" fmla="*/ 1487578 w 1982987"/>
              <a:gd name="connsiteY36" fmla="*/ 2714594 h 2736489"/>
              <a:gd name="connsiteX37" fmla="*/ 1613053 w 1982987"/>
              <a:gd name="connsiteY37" fmla="*/ 2666709 h 2736489"/>
              <a:gd name="connsiteX38" fmla="*/ 1982987 w 1982987"/>
              <a:gd name="connsiteY38" fmla="*/ 2736489 h 2736489"/>
              <a:gd name="connsiteX39" fmla="*/ 1843548 w 1982987"/>
              <a:gd name="connsiteY39" fmla="*/ 2309273 h 2736489"/>
              <a:gd name="connsiteX40" fmla="*/ 1839649 w 1982987"/>
              <a:gd name="connsiteY40" fmla="*/ 2190885 h 2736489"/>
              <a:gd name="connsiteX41" fmla="*/ 1793598 w 1982987"/>
              <a:gd name="connsiteY41" fmla="*/ 2038236 h 2736489"/>
              <a:gd name="connsiteX42" fmla="*/ 1814791 w 1982987"/>
              <a:gd name="connsiteY42" fmla="*/ 1810769 h 2736489"/>
              <a:gd name="connsiteX43" fmla="*/ 1602904 w 1982987"/>
              <a:gd name="connsiteY43" fmla="*/ 1316182 h 2736489"/>
              <a:gd name="connsiteX44" fmla="*/ 1540558 w 1982987"/>
              <a:gd name="connsiteY44" fmla="*/ 1267691 h 2736489"/>
              <a:gd name="connsiteX45" fmla="*/ 1298104 w 1982987"/>
              <a:gd name="connsiteY45" fmla="*/ 789709 h 2736489"/>
              <a:gd name="connsiteX46" fmla="*/ 1298104 w 1982987"/>
              <a:gd name="connsiteY46" fmla="*/ 602672 h 2736489"/>
              <a:gd name="connsiteX47" fmla="*/ 1298104 w 1982987"/>
              <a:gd name="connsiteY47" fmla="*/ 173182 h 2736489"/>
              <a:gd name="connsiteX48" fmla="*/ 1408940 w 1982987"/>
              <a:gd name="connsiteY48" fmla="*/ 0 h 2736489"/>
              <a:gd name="connsiteX0" fmla="*/ 1408940 w 1982987"/>
              <a:gd name="connsiteY0" fmla="*/ 0 h 2736489"/>
              <a:gd name="connsiteX1" fmla="*/ 1159558 w 1982987"/>
              <a:gd name="connsiteY1" fmla="*/ 48491 h 2736489"/>
              <a:gd name="connsiteX2" fmla="*/ 1111067 w 1982987"/>
              <a:gd name="connsiteY2" fmla="*/ 124691 h 2736489"/>
              <a:gd name="connsiteX3" fmla="*/ 1048722 w 1982987"/>
              <a:gd name="connsiteY3" fmla="*/ 124691 h 2736489"/>
              <a:gd name="connsiteX4" fmla="*/ 937886 w 1982987"/>
              <a:gd name="connsiteY4" fmla="*/ 69272 h 2736489"/>
              <a:gd name="connsiteX5" fmla="*/ 861686 w 1982987"/>
              <a:gd name="connsiteY5" fmla="*/ 96982 h 2736489"/>
              <a:gd name="connsiteX6" fmla="*/ 778558 w 1982987"/>
              <a:gd name="connsiteY6" fmla="*/ 193963 h 2736489"/>
              <a:gd name="connsiteX7" fmla="*/ 674649 w 1982987"/>
              <a:gd name="connsiteY7" fmla="*/ 193963 h 2736489"/>
              <a:gd name="connsiteX8" fmla="*/ 605376 w 1982987"/>
              <a:gd name="connsiteY8" fmla="*/ 235527 h 2736489"/>
              <a:gd name="connsiteX9" fmla="*/ 570740 w 1982987"/>
              <a:gd name="connsiteY9" fmla="*/ 311727 h 2736489"/>
              <a:gd name="connsiteX10" fmla="*/ 522249 w 1982987"/>
              <a:gd name="connsiteY10" fmla="*/ 311727 h 2736489"/>
              <a:gd name="connsiteX11" fmla="*/ 605376 w 1982987"/>
              <a:gd name="connsiteY11" fmla="*/ 457200 h 2736489"/>
              <a:gd name="connsiteX12" fmla="*/ 695431 w 1982987"/>
              <a:gd name="connsiteY12" fmla="*/ 450272 h 2736489"/>
              <a:gd name="connsiteX13" fmla="*/ 736995 w 1982987"/>
              <a:gd name="connsiteY13" fmla="*/ 484909 h 2736489"/>
              <a:gd name="connsiteX14" fmla="*/ 695431 w 1982987"/>
              <a:gd name="connsiteY14" fmla="*/ 588818 h 2736489"/>
              <a:gd name="connsiteX15" fmla="*/ 653867 w 1982987"/>
              <a:gd name="connsiteY15" fmla="*/ 568036 h 2736489"/>
              <a:gd name="connsiteX16" fmla="*/ 612304 w 1982987"/>
              <a:gd name="connsiteY16" fmla="*/ 512618 h 2736489"/>
              <a:gd name="connsiteX17" fmla="*/ 522249 w 1982987"/>
              <a:gd name="connsiteY17" fmla="*/ 519545 h 2736489"/>
              <a:gd name="connsiteX18" fmla="*/ 452976 w 1982987"/>
              <a:gd name="connsiteY18" fmla="*/ 588818 h 2736489"/>
              <a:gd name="connsiteX19" fmla="*/ 709286 w 1982987"/>
              <a:gd name="connsiteY19" fmla="*/ 768927 h 2736489"/>
              <a:gd name="connsiteX20" fmla="*/ 730067 w 1982987"/>
              <a:gd name="connsiteY20" fmla="*/ 865909 h 2736489"/>
              <a:gd name="connsiteX21" fmla="*/ 667722 w 1982987"/>
              <a:gd name="connsiteY21" fmla="*/ 845127 h 2736489"/>
              <a:gd name="connsiteX22" fmla="*/ 612304 w 1982987"/>
              <a:gd name="connsiteY22" fmla="*/ 789709 h 2736489"/>
              <a:gd name="connsiteX23" fmla="*/ 543031 w 1982987"/>
              <a:gd name="connsiteY23" fmla="*/ 768927 h 2736489"/>
              <a:gd name="connsiteX24" fmla="*/ 459904 w 1982987"/>
              <a:gd name="connsiteY24" fmla="*/ 720436 h 2736489"/>
              <a:gd name="connsiteX25" fmla="*/ 411413 w 1982987"/>
              <a:gd name="connsiteY25" fmla="*/ 692727 h 2736489"/>
              <a:gd name="connsiteX26" fmla="*/ 314431 w 1982987"/>
              <a:gd name="connsiteY26" fmla="*/ 609600 h 2736489"/>
              <a:gd name="connsiteX27" fmla="*/ 0 w 1982987"/>
              <a:gd name="connsiteY27" fmla="*/ 761040 h 2736489"/>
              <a:gd name="connsiteX28" fmla="*/ 379393 w 1982987"/>
              <a:gd name="connsiteY28" fmla="*/ 836021 h 2736489"/>
              <a:gd name="connsiteX29" fmla="*/ 683620 w 1982987"/>
              <a:gd name="connsiteY29" fmla="*/ 1303448 h 2736489"/>
              <a:gd name="connsiteX30" fmla="*/ 933195 w 1982987"/>
              <a:gd name="connsiteY30" fmla="*/ 1519306 h 2736489"/>
              <a:gd name="connsiteX31" fmla="*/ 1100481 w 1982987"/>
              <a:gd name="connsiteY31" fmla="*/ 1850714 h 2736489"/>
              <a:gd name="connsiteX32" fmla="*/ 1138963 w 1982987"/>
              <a:gd name="connsiteY32" fmla="*/ 2134182 h 2736489"/>
              <a:gd name="connsiteX33" fmla="*/ 1206264 w 1982987"/>
              <a:gd name="connsiteY33" fmla="*/ 2364789 h 2736489"/>
              <a:gd name="connsiteX34" fmla="*/ 1253745 w 1982987"/>
              <a:gd name="connsiteY34" fmla="*/ 2482662 h 2736489"/>
              <a:gd name="connsiteX35" fmla="*/ 1311152 w 1982987"/>
              <a:gd name="connsiteY35" fmla="*/ 2648540 h 2736489"/>
              <a:gd name="connsiteX36" fmla="*/ 1487578 w 1982987"/>
              <a:gd name="connsiteY36" fmla="*/ 2714594 h 2736489"/>
              <a:gd name="connsiteX37" fmla="*/ 1613053 w 1982987"/>
              <a:gd name="connsiteY37" fmla="*/ 2666709 h 2736489"/>
              <a:gd name="connsiteX38" fmla="*/ 1982987 w 1982987"/>
              <a:gd name="connsiteY38" fmla="*/ 2736489 h 2736489"/>
              <a:gd name="connsiteX39" fmla="*/ 1843548 w 1982987"/>
              <a:gd name="connsiteY39" fmla="*/ 2309273 h 2736489"/>
              <a:gd name="connsiteX40" fmla="*/ 1839649 w 1982987"/>
              <a:gd name="connsiteY40" fmla="*/ 2190885 h 2736489"/>
              <a:gd name="connsiteX41" fmla="*/ 1793598 w 1982987"/>
              <a:gd name="connsiteY41" fmla="*/ 2038236 h 2736489"/>
              <a:gd name="connsiteX42" fmla="*/ 1814791 w 1982987"/>
              <a:gd name="connsiteY42" fmla="*/ 1810769 h 2736489"/>
              <a:gd name="connsiteX43" fmla="*/ 1602904 w 1982987"/>
              <a:gd name="connsiteY43" fmla="*/ 1316182 h 2736489"/>
              <a:gd name="connsiteX44" fmla="*/ 1540558 w 1982987"/>
              <a:gd name="connsiteY44" fmla="*/ 1267691 h 2736489"/>
              <a:gd name="connsiteX45" fmla="*/ 1298104 w 1982987"/>
              <a:gd name="connsiteY45" fmla="*/ 789709 h 2736489"/>
              <a:gd name="connsiteX46" fmla="*/ 1298104 w 1982987"/>
              <a:gd name="connsiteY46" fmla="*/ 602672 h 2736489"/>
              <a:gd name="connsiteX47" fmla="*/ 1298104 w 1982987"/>
              <a:gd name="connsiteY47" fmla="*/ 173182 h 2736489"/>
              <a:gd name="connsiteX48" fmla="*/ 1408940 w 1982987"/>
              <a:gd name="connsiteY48" fmla="*/ 0 h 2736489"/>
              <a:gd name="connsiteX0" fmla="*/ 1408940 w 1982987"/>
              <a:gd name="connsiteY0" fmla="*/ 0 h 2736489"/>
              <a:gd name="connsiteX1" fmla="*/ 1159558 w 1982987"/>
              <a:gd name="connsiteY1" fmla="*/ 48491 h 2736489"/>
              <a:gd name="connsiteX2" fmla="*/ 1111067 w 1982987"/>
              <a:gd name="connsiteY2" fmla="*/ 124691 h 2736489"/>
              <a:gd name="connsiteX3" fmla="*/ 1048722 w 1982987"/>
              <a:gd name="connsiteY3" fmla="*/ 124691 h 2736489"/>
              <a:gd name="connsiteX4" fmla="*/ 937886 w 1982987"/>
              <a:gd name="connsiteY4" fmla="*/ 69272 h 2736489"/>
              <a:gd name="connsiteX5" fmla="*/ 861686 w 1982987"/>
              <a:gd name="connsiteY5" fmla="*/ 96982 h 2736489"/>
              <a:gd name="connsiteX6" fmla="*/ 778558 w 1982987"/>
              <a:gd name="connsiteY6" fmla="*/ 193963 h 2736489"/>
              <a:gd name="connsiteX7" fmla="*/ 674649 w 1982987"/>
              <a:gd name="connsiteY7" fmla="*/ 193963 h 2736489"/>
              <a:gd name="connsiteX8" fmla="*/ 605376 w 1982987"/>
              <a:gd name="connsiteY8" fmla="*/ 235527 h 2736489"/>
              <a:gd name="connsiteX9" fmla="*/ 570740 w 1982987"/>
              <a:gd name="connsiteY9" fmla="*/ 311727 h 2736489"/>
              <a:gd name="connsiteX10" fmla="*/ 522249 w 1982987"/>
              <a:gd name="connsiteY10" fmla="*/ 311727 h 2736489"/>
              <a:gd name="connsiteX11" fmla="*/ 605376 w 1982987"/>
              <a:gd name="connsiteY11" fmla="*/ 457200 h 2736489"/>
              <a:gd name="connsiteX12" fmla="*/ 695431 w 1982987"/>
              <a:gd name="connsiteY12" fmla="*/ 450272 h 2736489"/>
              <a:gd name="connsiteX13" fmla="*/ 736995 w 1982987"/>
              <a:gd name="connsiteY13" fmla="*/ 484909 h 2736489"/>
              <a:gd name="connsiteX14" fmla="*/ 695431 w 1982987"/>
              <a:gd name="connsiteY14" fmla="*/ 588818 h 2736489"/>
              <a:gd name="connsiteX15" fmla="*/ 653867 w 1982987"/>
              <a:gd name="connsiteY15" fmla="*/ 568036 h 2736489"/>
              <a:gd name="connsiteX16" fmla="*/ 612304 w 1982987"/>
              <a:gd name="connsiteY16" fmla="*/ 512618 h 2736489"/>
              <a:gd name="connsiteX17" fmla="*/ 522249 w 1982987"/>
              <a:gd name="connsiteY17" fmla="*/ 519545 h 2736489"/>
              <a:gd name="connsiteX18" fmla="*/ 452976 w 1982987"/>
              <a:gd name="connsiteY18" fmla="*/ 588818 h 2736489"/>
              <a:gd name="connsiteX19" fmla="*/ 709286 w 1982987"/>
              <a:gd name="connsiteY19" fmla="*/ 768927 h 2736489"/>
              <a:gd name="connsiteX20" fmla="*/ 730067 w 1982987"/>
              <a:gd name="connsiteY20" fmla="*/ 865909 h 2736489"/>
              <a:gd name="connsiteX21" fmla="*/ 667722 w 1982987"/>
              <a:gd name="connsiteY21" fmla="*/ 845127 h 2736489"/>
              <a:gd name="connsiteX22" fmla="*/ 612304 w 1982987"/>
              <a:gd name="connsiteY22" fmla="*/ 789709 h 2736489"/>
              <a:gd name="connsiteX23" fmla="*/ 543031 w 1982987"/>
              <a:gd name="connsiteY23" fmla="*/ 768927 h 2736489"/>
              <a:gd name="connsiteX24" fmla="*/ 459904 w 1982987"/>
              <a:gd name="connsiteY24" fmla="*/ 720436 h 2736489"/>
              <a:gd name="connsiteX25" fmla="*/ 411413 w 1982987"/>
              <a:gd name="connsiteY25" fmla="*/ 692727 h 2736489"/>
              <a:gd name="connsiteX26" fmla="*/ 314431 w 1982987"/>
              <a:gd name="connsiteY26" fmla="*/ 609600 h 2736489"/>
              <a:gd name="connsiteX27" fmla="*/ 0 w 1982987"/>
              <a:gd name="connsiteY27" fmla="*/ 761040 h 2736489"/>
              <a:gd name="connsiteX28" fmla="*/ 379393 w 1982987"/>
              <a:gd name="connsiteY28" fmla="*/ 836021 h 2736489"/>
              <a:gd name="connsiteX29" fmla="*/ 683620 w 1982987"/>
              <a:gd name="connsiteY29" fmla="*/ 1317205 h 2736489"/>
              <a:gd name="connsiteX30" fmla="*/ 933195 w 1982987"/>
              <a:gd name="connsiteY30" fmla="*/ 1519306 h 2736489"/>
              <a:gd name="connsiteX31" fmla="*/ 1100481 w 1982987"/>
              <a:gd name="connsiteY31" fmla="*/ 1850714 h 2736489"/>
              <a:gd name="connsiteX32" fmla="*/ 1138963 w 1982987"/>
              <a:gd name="connsiteY32" fmla="*/ 2134182 h 2736489"/>
              <a:gd name="connsiteX33" fmla="*/ 1206264 w 1982987"/>
              <a:gd name="connsiteY33" fmla="*/ 2364789 h 2736489"/>
              <a:gd name="connsiteX34" fmla="*/ 1253745 w 1982987"/>
              <a:gd name="connsiteY34" fmla="*/ 2482662 h 2736489"/>
              <a:gd name="connsiteX35" fmla="*/ 1311152 w 1982987"/>
              <a:gd name="connsiteY35" fmla="*/ 2648540 h 2736489"/>
              <a:gd name="connsiteX36" fmla="*/ 1487578 w 1982987"/>
              <a:gd name="connsiteY36" fmla="*/ 2714594 h 2736489"/>
              <a:gd name="connsiteX37" fmla="*/ 1613053 w 1982987"/>
              <a:gd name="connsiteY37" fmla="*/ 2666709 h 2736489"/>
              <a:gd name="connsiteX38" fmla="*/ 1982987 w 1982987"/>
              <a:gd name="connsiteY38" fmla="*/ 2736489 h 2736489"/>
              <a:gd name="connsiteX39" fmla="*/ 1843548 w 1982987"/>
              <a:gd name="connsiteY39" fmla="*/ 2309273 h 2736489"/>
              <a:gd name="connsiteX40" fmla="*/ 1839649 w 1982987"/>
              <a:gd name="connsiteY40" fmla="*/ 2190885 h 2736489"/>
              <a:gd name="connsiteX41" fmla="*/ 1793598 w 1982987"/>
              <a:gd name="connsiteY41" fmla="*/ 2038236 h 2736489"/>
              <a:gd name="connsiteX42" fmla="*/ 1814791 w 1982987"/>
              <a:gd name="connsiteY42" fmla="*/ 1810769 h 2736489"/>
              <a:gd name="connsiteX43" fmla="*/ 1602904 w 1982987"/>
              <a:gd name="connsiteY43" fmla="*/ 1316182 h 2736489"/>
              <a:gd name="connsiteX44" fmla="*/ 1540558 w 1982987"/>
              <a:gd name="connsiteY44" fmla="*/ 1267691 h 2736489"/>
              <a:gd name="connsiteX45" fmla="*/ 1298104 w 1982987"/>
              <a:gd name="connsiteY45" fmla="*/ 789709 h 2736489"/>
              <a:gd name="connsiteX46" fmla="*/ 1298104 w 1982987"/>
              <a:gd name="connsiteY46" fmla="*/ 602672 h 2736489"/>
              <a:gd name="connsiteX47" fmla="*/ 1298104 w 1982987"/>
              <a:gd name="connsiteY47" fmla="*/ 173182 h 2736489"/>
              <a:gd name="connsiteX48" fmla="*/ 1408940 w 1982987"/>
              <a:gd name="connsiteY48" fmla="*/ 0 h 2736489"/>
              <a:gd name="connsiteX0" fmla="*/ 1408940 w 1982987"/>
              <a:gd name="connsiteY0" fmla="*/ 0 h 2736489"/>
              <a:gd name="connsiteX1" fmla="*/ 1159558 w 1982987"/>
              <a:gd name="connsiteY1" fmla="*/ 48491 h 2736489"/>
              <a:gd name="connsiteX2" fmla="*/ 1111067 w 1982987"/>
              <a:gd name="connsiteY2" fmla="*/ 124691 h 2736489"/>
              <a:gd name="connsiteX3" fmla="*/ 1048722 w 1982987"/>
              <a:gd name="connsiteY3" fmla="*/ 124691 h 2736489"/>
              <a:gd name="connsiteX4" fmla="*/ 937886 w 1982987"/>
              <a:gd name="connsiteY4" fmla="*/ 69272 h 2736489"/>
              <a:gd name="connsiteX5" fmla="*/ 861686 w 1982987"/>
              <a:gd name="connsiteY5" fmla="*/ 96982 h 2736489"/>
              <a:gd name="connsiteX6" fmla="*/ 778558 w 1982987"/>
              <a:gd name="connsiteY6" fmla="*/ 193963 h 2736489"/>
              <a:gd name="connsiteX7" fmla="*/ 674649 w 1982987"/>
              <a:gd name="connsiteY7" fmla="*/ 193963 h 2736489"/>
              <a:gd name="connsiteX8" fmla="*/ 605376 w 1982987"/>
              <a:gd name="connsiteY8" fmla="*/ 235527 h 2736489"/>
              <a:gd name="connsiteX9" fmla="*/ 570740 w 1982987"/>
              <a:gd name="connsiteY9" fmla="*/ 311727 h 2736489"/>
              <a:gd name="connsiteX10" fmla="*/ 522249 w 1982987"/>
              <a:gd name="connsiteY10" fmla="*/ 311727 h 2736489"/>
              <a:gd name="connsiteX11" fmla="*/ 605376 w 1982987"/>
              <a:gd name="connsiteY11" fmla="*/ 457200 h 2736489"/>
              <a:gd name="connsiteX12" fmla="*/ 695431 w 1982987"/>
              <a:gd name="connsiteY12" fmla="*/ 450272 h 2736489"/>
              <a:gd name="connsiteX13" fmla="*/ 736995 w 1982987"/>
              <a:gd name="connsiteY13" fmla="*/ 484909 h 2736489"/>
              <a:gd name="connsiteX14" fmla="*/ 695431 w 1982987"/>
              <a:gd name="connsiteY14" fmla="*/ 588818 h 2736489"/>
              <a:gd name="connsiteX15" fmla="*/ 653867 w 1982987"/>
              <a:gd name="connsiteY15" fmla="*/ 568036 h 2736489"/>
              <a:gd name="connsiteX16" fmla="*/ 612304 w 1982987"/>
              <a:gd name="connsiteY16" fmla="*/ 512618 h 2736489"/>
              <a:gd name="connsiteX17" fmla="*/ 522249 w 1982987"/>
              <a:gd name="connsiteY17" fmla="*/ 519545 h 2736489"/>
              <a:gd name="connsiteX18" fmla="*/ 452976 w 1982987"/>
              <a:gd name="connsiteY18" fmla="*/ 588818 h 2736489"/>
              <a:gd name="connsiteX19" fmla="*/ 709286 w 1982987"/>
              <a:gd name="connsiteY19" fmla="*/ 768927 h 2736489"/>
              <a:gd name="connsiteX20" fmla="*/ 730067 w 1982987"/>
              <a:gd name="connsiteY20" fmla="*/ 865909 h 2736489"/>
              <a:gd name="connsiteX21" fmla="*/ 667722 w 1982987"/>
              <a:gd name="connsiteY21" fmla="*/ 845127 h 2736489"/>
              <a:gd name="connsiteX22" fmla="*/ 612304 w 1982987"/>
              <a:gd name="connsiteY22" fmla="*/ 789709 h 2736489"/>
              <a:gd name="connsiteX23" fmla="*/ 543031 w 1982987"/>
              <a:gd name="connsiteY23" fmla="*/ 768927 h 2736489"/>
              <a:gd name="connsiteX24" fmla="*/ 459904 w 1982987"/>
              <a:gd name="connsiteY24" fmla="*/ 720436 h 2736489"/>
              <a:gd name="connsiteX25" fmla="*/ 411413 w 1982987"/>
              <a:gd name="connsiteY25" fmla="*/ 692727 h 2736489"/>
              <a:gd name="connsiteX26" fmla="*/ 314431 w 1982987"/>
              <a:gd name="connsiteY26" fmla="*/ 609600 h 2736489"/>
              <a:gd name="connsiteX27" fmla="*/ 0 w 1982987"/>
              <a:gd name="connsiteY27" fmla="*/ 761040 h 2736489"/>
              <a:gd name="connsiteX28" fmla="*/ 379393 w 1982987"/>
              <a:gd name="connsiteY28" fmla="*/ 836021 h 2736489"/>
              <a:gd name="connsiteX29" fmla="*/ 683620 w 1982987"/>
              <a:gd name="connsiteY29" fmla="*/ 1317205 h 2736489"/>
              <a:gd name="connsiteX30" fmla="*/ 933195 w 1982987"/>
              <a:gd name="connsiteY30" fmla="*/ 1519306 h 2736489"/>
              <a:gd name="connsiteX31" fmla="*/ 1100481 w 1982987"/>
              <a:gd name="connsiteY31" fmla="*/ 1850714 h 2736489"/>
              <a:gd name="connsiteX32" fmla="*/ 1138963 w 1982987"/>
              <a:gd name="connsiteY32" fmla="*/ 2134182 h 2736489"/>
              <a:gd name="connsiteX33" fmla="*/ 1206264 w 1982987"/>
              <a:gd name="connsiteY33" fmla="*/ 2364789 h 2736489"/>
              <a:gd name="connsiteX34" fmla="*/ 1253745 w 1982987"/>
              <a:gd name="connsiteY34" fmla="*/ 2482662 h 2736489"/>
              <a:gd name="connsiteX35" fmla="*/ 1311152 w 1982987"/>
              <a:gd name="connsiteY35" fmla="*/ 2648540 h 2736489"/>
              <a:gd name="connsiteX36" fmla="*/ 1487578 w 1982987"/>
              <a:gd name="connsiteY36" fmla="*/ 2714594 h 2736489"/>
              <a:gd name="connsiteX37" fmla="*/ 1613053 w 1982987"/>
              <a:gd name="connsiteY37" fmla="*/ 2666709 h 2736489"/>
              <a:gd name="connsiteX38" fmla="*/ 1982987 w 1982987"/>
              <a:gd name="connsiteY38" fmla="*/ 2736489 h 2736489"/>
              <a:gd name="connsiteX39" fmla="*/ 1843548 w 1982987"/>
              <a:gd name="connsiteY39" fmla="*/ 2309273 h 2736489"/>
              <a:gd name="connsiteX40" fmla="*/ 1839649 w 1982987"/>
              <a:gd name="connsiteY40" fmla="*/ 2190885 h 2736489"/>
              <a:gd name="connsiteX41" fmla="*/ 1793598 w 1982987"/>
              <a:gd name="connsiteY41" fmla="*/ 2038236 h 2736489"/>
              <a:gd name="connsiteX42" fmla="*/ 1814791 w 1982987"/>
              <a:gd name="connsiteY42" fmla="*/ 1810769 h 2736489"/>
              <a:gd name="connsiteX43" fmla="*/ 1602904 w 1982987"/>
              <a:gd name="connsiteY43" fmla="*/ 1316182 h 2736489"/>
              <a:gd name="connsiteX44" fmla="*/ 1540558 w 1982987"/>
              <a:gd name="connsiteY44" fmla="*/ 1267691 h 2736489"/>
              <a:gd name="connsiteX45" fmla="*/ 1302998 w 1982987"/>
              <a:gd name="connsiteY45" fmla="*/ 773199 h 2736489"/>
              <a:gd name="connsiteX46" fmla="*/ 1298104 w 1982987"/>
              <a:gd name="connsiteY46" fmla="*/ 602672 h 2736489"/>
              <a:gd name="connsiteX47" fmla="*/ 1298104 w 1982987"/>
              <a:gd name="connsiteY47" fmla="*/ 173182 h 2736489"/>
              <a:gd name="connsiteX48" fmla="*/ 1408940 w 1982987"/>
              <a:gd name="connsiteY48" fmla="*/ 0 h 273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982987" h="2736489">
                <a:moveTo>
                  <a:pt x="1408940" y="0"/>
                </a:moveTo>
                <a:lnTo>
                  <a:pt x="1159558" y="48491"/>
                </a:lnTo>
                <a:lnTo>
                  <a:pt x="1111067" y="124691"/>
                </a:lnTo>
                <a:lnTo>
                  <a:pt x="1048722" y="124691"/>
                </a:lnTo>
                <a:lnTo>
                  <a:pt x="937886" y="69272"/>
                </a:lnTo>
                <a:lnTo>
                  <a:pt x="861686" y="96982"/>
                </a:lnTo>
                <a:lnTo>
                  <a:pt x="778558" y="193963"/>
                </a:lnTo>
                <a:lnTo>
                  <a:pt x="674649" y="193963"/>
                </a:lnTo>
                <a:lnTo>
                  <a:pt x="605376" y="235527"/>
                </a:lnTo>
                <a:lnTo>
                  <a:pt x="570740" y="311727"/>
                </a:lnTo>
                <a:lnTo>
                  <a:pt x="522249" y="311727"/>
                </a:lnTo>
                <a:lnTo>
                  <a:pt x="605376" y="457200"/>
                </a:lnTo>
                <a:lnTo>
                  <a:pt x="695431" y="450272"/>
                </a:lnTo>
                <a:lnTo>
                  <a:pt x="736995" y="484909"/>
                </a:lnTo>
                <a:lnTo>
                  <a:pt x="695431" y="588818"/>
                </a:lnTo>
                <a:lnTo>
                  <a:pt x="653867" y="568036"/>
                </a:lnTo>
                <a:lnTo>
                  <a:pt x="612304" y="512618"/>
                </a:lnTo>
                <a:lnTo>
                  <a:pt x="522249" y="519545"/>
                </a:lnTo>
                <a:lnTo>
                  <a:pt x="452976" y="588818"/>
                </a:lnTo>
                <a:lnTo>
                  <a:pt x="709286" y="768927"/>
                </a:lnTo>
                <a:lnTo>
                  <a:pt x="730067" y="865909"/>
                </a:lnTo>
                <a:lnTo>
                  <a:pt x="667722" y="845127"/>
                </a:lnTo>
                <a:lnTo>
                  <a:pt x="612304" y="789709"/>
                </a:lnTo>
                <a:lnTo>
                  <a:pt x="543031" y="768927"/>
                </a:lnTo>
                <a:lnTo>
                  <a:pt x="459904" y="720436"/>
                </a:lnTo>
                <a:lnTo>
                  <a:pt x="411413" y="692727"/>
                </a:lnTo>
                <a:lnTo>
                  <a:pt x="314431" y="609600"/>
                </a:lnTo>
                <a:lnTo>
                  <a:pt x="0" y="761040"/>
                </a:lnTo>
                <a:lnTo>
                  <a:pt x="379393" y="836021"/>
                </a:lnTo>
                <a:cubicBezTo>
                  <a:pt x="509614" y="1020935"/>
                  <a:pt x="579493" y="1132291"/>
                  <a:pt x="683620" y="1317205"/>
                </a:cubicBezTo>
                <a:lnTo>
                  <a:pt x="933195" y="1519306"/>
                </a:lnTo>
                <a:cubicBezTo>
                  <a:pt x="1005266" y="1650870"/>
                  <a:pt x="1040641" y="1716399"/>
                  <a:pt x="1100481" y="1850714"/>
                </a:cubicBezTo>
                <a:lnTo>
                  <a:pt x="1138963" y="2134182"/>
                </a:lnTo>
                <a:lnTo>
                  <a:pt x="1206264" y="2364789"/>
                </a:lnTo>
                <a:lnTo>
                  <a:pt x="1253745" y="2482662"/>
                </a:lnTo>
                <a:lnTo>
                  <a:pt x="1311152" y="2648540"/>
                </a:lnTo>
                <a:cubicBezTo>
                  <a:pt x="1375506" y="2666035"/>
                  <a:pt x="1444099" y="2717644"/>
                  <a:pt x="1487578" y="2714594"/>
                </a:cubicBezTo>
                <a:cubicBezTo>
                  <a:pt x="1559574" y="2685792"/>
                  <a:pt x="1541057" y="2688174"/>
                  <a:pt x="1613053" y="2666709"/>
                </a:cubicBezTo>
                <a:lnTo>
                  <a:pt x="1982987" y="2736489"/>
                </a:lnTo>
                <a:lnTo>
                  <a:pt x="1843548" y="2309273"/>
                </a:lnTo>
                <a:cubicBezTo>
                  <a:pt x="1843879" y="2264307"/>
                  <a:pt x="1839318" y="2235851"/>
                  <a:pt x="1839649" y="2190885"/>
                </a:cubicBezTo>
                <a:lnTo>
                  <a:pt x="1793598" y="2038236"/>
                </a:lnTo>
                <a:cubicBezTo>
                  <a:pt x="1794954" y="1951408"/>
                  <a:pt x="1813435" y="1897597"/>
                  <a:pt x="1814791" y="1810769"/>
                </a:cubicBezTo>
                <a:lnTo>
                  <a:pt x="1602904" y="1316182"/>
                </a:lnTo>
                <a:lnTo>
                  <a:pt x="1540558" y="1267691"/>
                </a:lnTo>
                <a:lnTo>
                  <a:pt x="1302998" y="773199"/>
                </a:lnTo>
                <a:lnTo>
                  <a:pt x="1298104" y="602672"/>
                </a:lnTo>
                <a:lnTo>
                  <a:pt x="1298104" y="173182"/>
                </a:lnTo>
                <a:lnTo>
                  <a:pt x="1408940" y="0"/>
                </a:lnTo>
                <a:close/>
              </a:path>
            </a:pathLst>
          </a:custGeom>
          <a:solidFill>
            <a:srgbClr val="0070C0">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フリーフォーム: 図形 36">
            <a:extLst>
              <a:ext uri="{FF2B5EF4-FFF2-40B4-BE49-F238E27FC236}">
                <a16:creationId xmlns:a16="http://schemas.microsoft.com/office/drawing/2014/main" id="{C61A1BDE-E45E-4D53-B2D6-1BFF084B9C39}"/>
              </a:ext>
            </a:extLst>
          </p:cNvPr>
          <p:cNvSpPr/>
          <p:nvPr/>
        </p:nvSpPr>
        <p:spPr>
          <a:xfrm>
            <a:off x="7619335" y="1324743"/>
            <a:ext cx="1580545" cy="2484938"/>
          </a:xfrm>
          <a:custGeom>
            <a:avLst/>
            <a:gdLst>
              <a:gd name="connsiteX0" fmla="*/ 144780 w 1813560"/>
              <a:gd name="connsiteY0" fmla="*/ 0 h 2827020"/>
              <a:gd name="connsiteX1" fmla="*/ 83820 w 1813560"/>
              <a:gd name="connsiteY1" fmla="*/ 45720 h 2827020"/>
              <a:gd name="connsiteX2" fmla="*/ 0 w 1813560"/>
              <a:gd name="connsiteY2" fmla="*/ 182880 h 2827020"/>
              <a:gd name="connsiteX3" fmla="*/ 30480 w 1813560"/>
              <a:gd name="connsiteY3" fmla="*/ 662940 h 2827020"/>
              <a:gd name="connsiteX4" fmla="*/ 15240 w 1813560"/>
              <a:gd name="connsiteY4" fmla="*/ 762000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82980 w 1813560"/>
              <a:gd name="connsiteY13" fmla="*/ 2720340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52500 h 2827020"/>
              <a:gd name="connsiteX30" fmla="*/ 525780 w 1813560"/>
              <a:gd name="connsiteY30" fmla="*/ 77724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30480 w 1813560"/>
              <a:gd name="connsiteY3" fmla="*/ 662940 h 2827020"/>
              <a:gd name="connsiteX4" fmla="*/ 15240 w 1813560"/>
              <a:gd name="connsiteY4" fmla="*/ 762000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82980 w 1813560"/>
              <a:gd name="connsiteY13" fmla="*/ 2720340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52500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30480 w 1813560"/>
              <a:gd name="connsiteY3" fmla="*/ 662940 h 2827020"/>
              <a:gd name="connsiteX4" fmla="*/ 15240 w 1813560"/>
              <a:gd name="connsiteY4" fmla="*/ 762000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82980 w 1813560"/>
              <a:gd name="connsiteY13" fmla="*/ 2720340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47738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15908 w 1813560"/>
              <a:gd name="connsiteY3" fmla="*/ 652103 h 2827020"/>
              <a:gd name="connsiteX4" fmla="*/ 15240 w 1813560"/>
              <a:gd name="connsiteY4" fmla="*/ 762000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82980 w 1813560"/>
              <a:gd name="connsiteY13" fmla="*/ 2720340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47738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15908 w 1813560"/>
              <a:gd name="connsiteY3" fmla="*/ 652103 h 2827020"/>
              <a:gd name="connsiteX4" fmla="*/ 15240 w 1813560"/>
              <a:gd name="connsiteY4" fmla="*/ 776449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82980 w 1813560"/>
              <a:gd name="connsiteY13" fmla="*/ 2720340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47738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15908 w 1813560"/>
              <a:gd name="connsiteY3" fmla="*/ 652103 h 2827020"/>
              <a:gd name="connsiteX4" fmla="*/ 15240 w 1813560"/>
              <a:gd name="connsiteY4" fmla="*/ 776449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17405 w 1813560"/>
              <a:gd name="connsiteY13" fmla="*/ 2742013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47738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15908 w 1813560"/>
              <a:gd name="connsiteY3" fmla="*/ 652103 h 2827020"/>
              <a:gd name="connsiteX4" fmla="*/ 15240 w 1813560"/>
              <a:gd name="connsiteY4" fmla="*/ 776449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17405 w 1813560"/>
              <a:gd name="connsiteY13" fmla="*/ 2742013 h 2827020"/>
              <a:gd name="connsiteX14" fmla="*/ 1074420 w 1813560"/>
              <a:gd name="connsiteY14" fmla="*/ 2575560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47738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 name="connsiteX0" fmla="*/ 144780 w 1813560"/>
              <a:gd name="connsiteY0" fmla="*/ 0 h 2827020"/>
              <a:gd name="connsiteX1" fmla="*/ 83820 w 1813560"/>
              <a:gd name="connsiteY1" fmla="*/ 45720 h 2827020"/>
              <a:gd name="connsiteX2" fmla="*/ 0 w 1813560"/>
              <a:gd name="connsiteY2" fmla="*/ 182880 h 2827020"/>
              <a:gd name="connsiteX3" fmla="*/ 15908 w 1813560"/>
              <a:gd name="connsiteY3" fmla="*/ 652103 h 2827020"/>
              <a:gd name="connsiteX4" fmla="*/ 15240 w 1813560"/>
              <a:gd name="connsiteY4" fmla="*/ 776449 h 2827020"/>
              <a:gd name="connsiteX5" fmla="*/ 205740 w 1813560"/>
              <a:gd name="connsiteY5" fmla="*/ 1173480 h 2827020"/>
              <a:gd name="connsiteX6" fmla="*/ 274320 w 1813560"/>
              <a:gd name="connsiteY6" fmla="*/ 1264920 h 2827020"/>
              <a:gd name="connsiteX7" fmla="*/ 548640 w 1813560"/>
              <a:gd name="connsiteY7" fmla="*/ 1805940 h 2827020"/>
              <a:gd name="connsiteX8" fmla="*/ 525780 w 1813560"/>
              <a:gd name="connsiteY8" fmla="*/ 2049780 h 2827020"/>
              <a:gd name="connsiteX9" fmla="*/ 571500 w 1813560"/>
              <a:gd name="connsiteY9" fmla="*/ 2171700 h 2827020"/>
              <a:gd name="connsiteX10" fmla="*/ 586740 w 1813560"/>
              <a:gd name="connsiteY10" fmla="*/ 2308860 h 2827020"/>
              <a:gd name="connsiteX11" fmla="*/ 624840 w 1813560"/>
              <a:gd name="connsiteY11" fmla="*/ 2385060 h 2827020"/>
              <a:gd name="connsiteX12" fmla="*/ 708660 w 1813560"/>
              <a:gd name="connsiteY12" fmla="*/ 2689860 h 2827020"/>
              <a:gd name="connsiteX13" fmla="*/ 917405 w 1813560"/>
              <a:gd name="connsiteY13" fmla="*/ 2742013 h 2827020"/>
              <a:gd name="connsiteX14" fmla="*/ 1078063 w 1813560"/>
              <a:gd name="connsiteY14" fmla="*/ 2582784 h 2827020"/>
              <a:gd name="connsiteX15" fmla="*/ 1303020 w 1813560"/>
              <a:gd name="connsiteY15" fmla="*/ 2644140 h 2827020"/>
              <a:gd name="connsiteX16" fmla="*/ 1402080 w 1813560"/>
              <a:gd name="connsiteY16" fmla="*/ 2827020 h 2827020"/>
              <a:gd name="connsiteX17" fmla="*/ 1402080 w 1813560"/>
              <a:gd name="connsiteY17" fmla="*/ 2827020 h 2827020"/>
              <a:gd name="connsiteX18" fmla="*/ 1623060 w 1813560"/>
              <a:gd name="connsiteY18" fmla="*/ 2819400 h 2827020"/>
              <a:gd name="connsiteX19" fmla="*/ 1813560 w 1813560"/>
              <a:gd name="connsiteY19" fmla="*/ 2499360 h 2827020"/>
              <a:gd name="connsiteX20" fmla="*/ 1729740 w 1813560"/>
              <a:gd name="connsiteY20" fmla="*/ 2346960 h 2827020"/>
              <a:gd name="connsiteX21" fmla="*/ 1691640 w 1813560"/>
              <a:gd name="connsiteY21" fmla="*/ 1836420 h 2827020"/>
              <a:gd name="connsiteX22" fmla="*/ 1508760 w 1813560"/>
              <a:gd name="connsiteY22" fmla="*/ 1821180 h 2827020"/>
              <a:gd name="connsiteX23" fmla="*/ 1386840 w 1813560"/>
              <a:gd name="connsiteY23" fmla="*/ 1790700 h 2827020"/>
              <a:gd name="connsiteX24" fmla="*/ 1188720 w 1813560"/>
              <a:gd name="connsiteY24" fmla="*/ 1744980 h 2827020"/>
              <a:gd name="connsiteX25" fmla="*/ 937260 w 1813560"/>
              <a:gd name="connsiteY25" fmla="*/ 1402080 h 2827020"/>
              <a:gd name="connsiteX26" fmla="*/ 784860 w 1813560"/>
              <a:gd name="connsiteY26" fmla="*/ 1341120 h 2827020"/>
              <a:gd name="connsiteX27" fmla="*/ 784860 w 1813560"/>
              <a:gd name="connsiteY27" fmla="*/ 1341120 h 2827020"/>
              <a:gd name="connsiteX28" fmla="*/ 693420 w 1813560"/>
              <a:gd name="connsiteY28" fmla="*/ 1127760 h 2827020"/>
              <a:gd name="connsiteX29" fmla="*/ 670560 w 1813560"/>
              <a:gd name="connsiteY29" fmla="*/ 947738 h 2827020"/>
              <a:gd name="connsiteX30" fmla="*/ 582930 w 1813560"/>
              <a:gd name="connsiteY30" fmla="*/ 758190 h 2827020"/>
              <a:gd name="connsiteX31" fmla="*/ 495300 w 1813560"/>
              <a:gd name="connsiteY31" fmla="*/ 533400 h 2827020"/>
              <a:gd name="connsiteX32" fmla="*/ 411480 w 1813560"/>
              <a:gd name="connsiteY32" fmla="*/ 365760 h 2827020"/>
              <a:gd name="connsiteX33" fmla="*/ 106680 w 1813560"/>
              <a:gd name="connsiteY33" fmla="*/ 38100 h 282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13560" h="2827020">
                <a:moveTo>
                  <a:pt x="144780" y="0"/>
                </a:moveTo>
                <a:lnTo>
                  <a:pt x="83820" y="45720"/>
                </a:lnTo>
                <a:lnTo>
                  <a:pt x="0" y="182880"/>
                </a:lnTo>
                <a:lnTo>
                  <a:pt x="15908" y="652103"/>
                </a:lnTo>
                <a:cubicBezTo>
                  <a:pt x="15685" y="688735"/>
                  <a:pt x="15463" y="739817"/>
                  <a:pt x="15240" y="776449"/>
                </a:cubicBezTo>
                <a:lnTo>
                  <a:pt x="205740" y="1173480"/>
                </a:lnTo>
                <a:lnTo>
                  <a:pt x="274320" y="1264920"/>
                </a:lnTo>
                <a:lnTo>
                  <a:pt x="548640" y="1805940"/>
                </a:lnTo>
                <a:lnTo>
                  <a:pt x="525780" y="2049780"/>
                </a:lnTo>
                <a:lnTo>
                  <a:pt x="571500" y="2171700"/>
                </a:lnTo>
                <a:lnTo>
                  <a:pt x="586740" y="2308860"/>
                </a:lnTo>
                <a:lnTo>
                  <a:pt x="624840" y="2385060"/>
                </a:lnTo>
                <a:lnTo>
                  <a:pt x="708660" y="2689860"/>
                </a:lnTo>
                <a:cubicBezTo>
                  <a:pt x="778242" y="2707244"/>
                  <a:pt x="800463" y="2739078"/>
                  <a:pt x="917405" y="2742013"/>
                </a:cubicBezTo>
                <a:lnTo>
                  <a:pt x="1078063" y="2582784"/>
                </a:lnTo>
                <a:lnTo>
                  <a:pt x="1303020" y="2644140"/>
                </a:lnTo>
                <a:lnTo>
                  <a:pt x="1402080" y="2827020"/>
                </a:lnTo>
                <a:lnTo>
                  <a:pt x="1402080" y="2827020"/>
                </a:lnTo>
                <a:lnTo>
                  <a:pt x="1623060" y="2819400"/>
                </a:lnTo>
                <a:lnTo>
                  <a:pt x="1813560" y="2499360"/>
                </a:lnTo>
                <a:lnTo>
                  <a:pt x="1729740" y="2346960"/>
                </a:lnTo>
                <a:lnTo>
                  <a:pt x="1691640" y="1836420"/>
                </a:lnTo>
                <a:lnTo>
                  <a:pt x="1508760" y="1821180"/>
                </a:lnTo>
                <a:lnTo>
                  <a:pt x="1386840" y="1790700"/>
                </a:lnTo>
                <a:lnTo>
                  <a:pt x="1188720" y="1744980"/>
                </a:lnTo>
                <a:lnTo>
                  <a:pt x="937260" y="1402080"/>
                </a:lnTo>
                <a:lnTo>
                  <a:pt x="784860" y="1341120"/>
                </a:lnTo>
                <a:lnTo>
                  <a:pt x="784860" y="1341120"/>
                </a:lnTo>
                <a:lnTo>
                  <a:pt x="693420" y="1127760"/>
                </a:lnTo>
                <a:lnTo>
                  <a:pt x="670560" y="947738"/>
                </a:lnTo>
                <a:lnTo>
                  <a:pt x="582930" y="758190"/>
                </a:lnTo>
                <a:lnTo>
                  <a:pt x="495300" y="533400"/>
                </a:lnTo>
                <a:lnTo>
                  <a:pt x="411480" y="365760"/>
                </a:lnTo>
                <a:lnTo>
                  <a:pt x="106680" y="38100"/>
                </a:lnTo>
              </a:path>
            </a:pathLst>
          </a:custGeom>
          <a:solidFill>
            <a:srgbClr val="002060">
              <a:alpha val="69804"/>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図形 40">
            <a:extLst>
              <a:ext uri="{FF2B5EF4-FFF2-40B4-BE49-F238E27FC236}">
                <a16:creationId xmlns:a16="http://schemas.microsoft.com/office/drawing/2014/main" id="{0BE1F8C2-6243-4414-8DAC-C064A7E693F0}"/>
              </a:ext>
            </a:extLst>
          </p:cNvPr>
          <p:cNvSpPr/>
          <p:nvPr/>
        </p:nvSpPr>
        <p:spPr>
          <a:xfrm>
            <a:off x="4959180" y="2026203"/>
            <a:ext cx="3274688" cy="2397207"/>
          </a:xfrm>
          <a:custGeom>
            <a:avLst/>
            <a:gdLst>
              <a:gd name="connsiteX0" fmla="*/ 0 w 2389632"/>
              <a:gd name="connsiteY0" fmla="*/ 316992 h 1511808"/>
              <a:gd name="connsiteX1" fmla="*/ 152400 w 2389632"/>
              <a:gd name="connsiteY1" fmla="*/ 396240 h 1511808"/>
              <a:gd name="connsiteX2" fmla="*/ 310896 w 2389632"/>
              <a:gd name="connsiteY2" fmla="*/ 445008 h 1511808"/>
              <a:gd name="connsiteX3" fmla="*/ 469392 w 2389632"/>
              <a:gd name="connsiteY3" fmla="*/ 499872 h 1511808"/>
              <a:gd name="connsiteX4" fmla="*/ 597408 w 2389632"/>
              <a:gd name="connsiteY4" fmla="*/ 707136 h 1511808"/>
              <a:gd name="connsiteX5" fmla="*/ 603504 w 2389632"/>
              <a:gd name="connsiteY5" fmla="*/ 749808 h 1511808"/>
              <a:gd name="connsiteX6" fmla="*/ 694944 w 2389632"/>
              <a:gd name="connsiteY6" fmla="*/ 829056 h 1511808"/>
              <a:gd name="connsiteX7" fmla="*/ 725424 w 2389632"/>
              <a:gd name="connsiteY7" fmla="*/ 871728 h 1511808"/>
              <a:gd name="connsiteX8" fmla="*/ 822960 w 2389632"/>
              <a:gd name="connsiteY8" fmla="*/ 871728 h 1511808"/>
              <a:gd name="connsiteX9" fmla="*/ 847344 w 2389632"/>
              <a:gd name="connsiteY9" fmla="*/ 981456 h 1511808"/>
              <a:gd name="connsiteX10" fmla="*/ 853440 w 2389632"/>
              <a:gd name="connsiteY10" fmla="*/ 1176528 h 1511808"/>
              <a:gd name="connsiteX11" fmla="*/ 938784 w 2389632"/>
              <a:gd name="connsiteY11" fmla="*/ 1249680 h 1511808"/>
              <a:gd name="connsiteX12" fmla="*/ 1036320 w 2389632"/>
              <a:gd name="connsiteY12" fmla="*/ 1511808 h 1511808"/>
              <a:gd name="connsiteX13" fmla="*/ 1219200 w 2389632"/>
              <a:gd name="connsiteY13" fmla="*/ 1371600 h 1511808"/>
              <a:gd name="connsiteX14" fmla="*/ 1298448 w 2389632"/>
              <a:gd name="connsiteY14" fmla="*/ 1255776 h 1511808"/>
              <a:gd name="connsiteX15" fmla="*/ 1383792 w 2389632"/>
              <a:gd name="connsiteY15" fmla="*/ 1255776 h 1511808"/>
              <a:gd name="connsiteX16" fmla="*/ 1737360 w 2389632"/>
              <a:gd name="connsiteY16" fmla="*/ 1048512 h 1511808"/>
              <a:gd name="connsiteX17" fmla="*/ 1840992 w 2389632"/>
              <a:gd name="connsiteY17" fmla="*/ 1139952 h 1511808"/>
              <a:gd name="connsiteX18" fmla="*/ 2042160 w 2389632"/>
              <a:gd name="connsiteY18" fmla="*/ 1109472 h 1511808"/>
              <a:gd name="connsiteX19" fmla="*/ 2097024 w 2389632"/>
              <a:gd name="connsiteY19" fmla="*/ 1133856 h 1511808"/>
              <a:gd name="connsiteX20" fmla="*/ 2097024 w 2389632"/>
              <a:gd name="connsiteY20" fmla="*/ 1267968 h 1511808"/>
              <a:gd name="connsiteX21" fmla="*/ 2212848 w 2389632"/>
              <a:gd name="connsiteY21" fmla="*/ 1402080 h 1511808"/>
              <a:gd name="connsiteX22" fmla="*/ 2334768 w 2389632"/>
              <a:gd name="connsiteY22" fmla="*/ 1377696 h 1511808"/>
              <a:gd name="connsiteX23" fmla="*/ 2316480 w 2389632"/>
              <a:gd name="connsiteY23" fmla="*/ 1024128 h 1511808"/>
              <a:gd name="connsiteX24" fmla="*/ 2389632 w 2389632"/>
              <a:gd name="connsiteY24" fmla="*/ 957072 h 1511808"/>
              <a:gd name="connsiteX25" fmla="*/ 2231136 w 2389632"/>
              <a:gd name="connsiteY25" fmla="*/ 682752 h 1511808"/>
              <a:gd name="connsiteX26" fmla="*/ 1987296 w 2389632"/>
              <a:gd name="connsiteY26" fmla="*/ 505968 h 1511808"/>
              <a:gd name="connsiteX27" fmla="*/ 1786128 w 2389632"/>
              <a:gd name="connsiteY27" fmla="*/ 213360 h 1511808"/>
              <a:gd name="connsiteX28" fmla="*/ 1700784 w 2389632"/>
              <a:gd name="connsiteY28" fmla="*/ 91440 h 1511808"/>
              <a:gd name="connsiteX29" fmla="*/ 1591056 w 2389632"/>
              <a:gd name="connsiteY29" fmla="*/ 79248 h 1511808"/>
              <a:gd name="connsiteX30" fmla="*/ 1353312 w 2389632"/>
              <a:gd name="connsiteY30" fmla="*/ 24384 h 1511808"/>
              <a:gd name="connsiteX31" fmla="*/ 1377696 w 2389632"/>
              <a:gd name="connsiteY31" fmla="*/ 134112 h 1511808"/>
              <a:gd name="connsiteX32" fmla="*/ 1292352 w 2389632"/>
              <a:gd name="connsiteY32" fmla="*/ 109728 h 1511808"/>
              <a:gd name="connsiteX33" fmla="*/ 1188720 w 2389632"/>
              <a:gd name="connsiteY33" fmla="*/ 146304 h 1511808"/>
              <a:gd name="connsiteX34" fmla="*/ 1127760 w 2389632"/>
              <a:gd name="connsiteY34" fmla="*/ 176784 h 1511808"/>
              <a:gd name="connsiteX35" fmla="*/ 1091184 w 2389632"/>
              <a:gd name="connsiteY35" fmla="*/ 176784 h 1511808"/>
              <a:gd name="connsiteX36" fmla="*/ 963168 w 2389632"/>
              <a:gd name="connsiteY36" fmla="*/ 109728 h 1511808"/>
              <a:gd name="connsiteX37" fmla="*/ 804672 w 2389632"/>
              <a:gd name="connsiteY37" fmla="*/ 0 h 1511808"/>
              <a:gd name="connsiteX38" fmla="*/ 707136 w 2389632"/>
              <a:gd name="connsiteY38" fmla="*/ 79248 h 1511808"/>
              <a:gd name="connsiteX39" fmla="*/ 804672 w 2389632"/>
              <a:gd name="connsiteY39" fmla="*/ 188976 h 1511808"/>
              <a:gd name="connsiteX40" fmla="*/ 810768 w 2389632"/>
              <a:gd name="connsiteY40" fmla="*/ 256032 h 1511808"/>
              <a:gd name="connsiteX41" fmla="*/ 719328 w 2389632"/>
              <a:gd name="connsiteY41" fmla="*/ 201168 h 1511808"/>
              <a:gd name="connsiteX42" fmla="*/ 609600 w 2389632"/>
              <a:gd name="connsiteY42" fmla="*/ 298704 h 1511808"/>
              <a:gd name="connsiteX43" fmla="*/ 518160 w 2389632"/>
              <a:gd name="connsiteY43" fmla="*/ 292608 h 1511808"/>
              <a:gd name="connsiteX44" fmla="*/ 457200 w 2389632"/>
              <a:gd name="connsiteY44" fmla="*/ 268224 h 1511808"/>
              <a:gd name="connsiteX45" fmla="*/ 274320 w 2389632"/>
              <a:gd name="connsiteY45" fmla="*/ 256032 h 1511808"/>
              <a:gd name="connsiteX46" fmla="*/ 201168 w 2389632"/>
              <a:gd name="connsiteY46" fmla="*/ 213360 h 1511808"/>
              <a:gd name="connsiteX47" fmla="*/ 97536 w 2389632"/>
              <a:gd name="connsiteY47" fmla="*/ 262128 h 1511808"/>
              <a:gd name="connsiteX48" fmla="*/ 0 w 2389632"/>
              <a:gd name="connsiteY48" fmla="*/ 316992 h 1511808"/>
              <a:gd name="connsiteX0" fmla="*/ 0 w 2392680"/>
              <a:gd name="connsiteY0" fmla="*/ 316992 h 1511808"/>
              <a:gd name="connsiteX1" fmla="*/ 152400 w 2392680"/>
              <a:gd name="connsiteY1" fmla="*/ 396240 h 1511808"/>
              <a:gd name="connsiteX2" fmla="*/ 310896 w 2392680"/>
              <a:gd name="connsiteY2" fmla="*/ 445008 h 1511808"/>
              <a:gd name="connsiteX3" fmla="*/ 469392 w 2392680"/>
              <a:gd name="connsiteY3" fmla="*/ 499872 h 1511808"/>
              <a:gd name="connsiteX4" fmla="*/ 597408 w 2392680"/>
              <a:gd name="connsiteY4" fmla="*/ 707136 h 1511808"/>
              <a:gd name="connsiteX5" fmla="*/ 603504 w 2392680"/>
              <a:gd name="connsiteY5" fmla="*/ 749808 h 1511808"/>
              <a:gd name="connsiteX6" fmla="*/ 694944 w 2392680"/>
              <a:gd name="connsiteY6" fmla="*/ 829056 h 1511808"/>
              <a:gd name="connsiteX7" fmla="*/ 725424 w 2392680"/>
              <a:gd name="connsiteY7" fmla="*/ 871728 h 1511808"/>
              <a:gd name="connsiteX8" fmla="*/ 822960 w 2392680"/>
              <a:gd name="connsiteY8" fmla="*/ 871728 h 1511808"/>
              <a:gd name="connsiteX9" fmla="*/ 847344 w 2392680"/>
              <a:gd name="connsiteY9" fmla="*/ 981456 h 1511808"/>
              <a:gd name="connsiteX10" fmla="*/ 853440 w 2392680"/>
              <a:gd name="connsiteY10" fmla="*/ 1176528 h 1511808"/>
              <a:gd name="connsiteX11" fmla="*/ 938784 w 2392680"/>
              <a:gd name="connsiteY11" fmla="*/ 1249680 h 1511808"/>
              <a:gd name="connsiteX12" fmla="*/ 1036320 w 2392680"/>
              <a:gd name="connsiteY12" fmla="*/ 1511808 h 1511808"/>
              <a:gd name="connsiteX13" fmla="*/ 1219200 w 2392680"/>
              <a:gd name="connsiteY13" fmla="*/ 1371600 h 1511808"/>
              <a:gd name="connsiteX14" fmla="*/ 1298448 w 2392680"/>
              <a:gd name="connsiteY14" fmla="*/ 1255776 h 1511808"/>
              <a:gd name="connsiteX15" fmla="*/ 1383792 w 2392680"/>
              <a:gd name="connsiteY15" fmla="*/ 1255776 h 1511808"/>
              <a:gd name="connsiteX16" fmla="*/ 1737360 w 2392680"/>
              <a:gd name="connsiteY16" fmla="*/ 1048512 h 1511808"/>
              <a:gd name="connsiteX17" fmla="*/ 1840992 w 2392680"/>
              <a:gd name="connsiteY17" fmla="*/ 1139952 h 1511808"/>
              <a:gd name="connsiteX18" fmla="*/ 2042160 w 2392680"/>
              <a:gd name="connsiteY18" fmla="*/ 1109472 h 1511808"/>
              <a:gd name="connsiteX19" fmla="*/ 2097024 w 2392680"/>
              <a:gd name="connsiteY19" fmla="*/ 1133856 h 1511808"/>
              <a:gd name="connsiteX20" fmla="*/ 2097024 w 2392680"/>
              <a:gd name="connsiteY20" fmla="*/ 1267968 h 1511808"/>
              <a:gd name="connsiteX21" fmla="*/ 2212848 w 2392680"/>
              <a:gd name="connsiteY21" fmla="*/ 1402080 h 1511808"/>
              <a:gd name="connsiteX22" fmla="*/ 2334768 w 2392680"/>
              <a:gd name="connsiteY22" fmla="*/ 1377696 h 1511808"/>
              <a:gd name="connsiteX23" fmla="*/ 2392680 w 2392680"/>
              <a:gd name="connsiteY23" fmla="*/ 1161288 h 1511808"/>
              <a:gd name="connsiteX24" fmla="*/ 2389632 w 2392680"/>
              <a:gd name="connsiteY24" fmla="*/ 957072 h 1511808"/>
              <a:gd name="connsiteX25" fmla="*/ 2231136 w 2392680"/>
              <a:gd name="connsiteY25" fmla="*/ 682752 h 1511808"/>
              <a:gd name="connsiteX26" fmla="*/ 1987296 w 2392680"/>
              <a:gd name="connsiteY26" fmla="*/ 505968 h 1511808"/>
              <a:gd name="connsiteX27" fmla="*/ 1786128 w 2392680"/>
              <a:gd name="connsiteY27" fmla="*/ 213360 h 1511808"/>
              <a:gd name="connsiteX28" fmla="*/ 1700784 w 2392680"/>
              <a:gd name="connsiteY28" fmla="*/ 91440 h 1511808"/>
              <a:gd name="connsiteX29" fmla="*/ 1591056 w 2392680"/>
              <a:gd name="connsiteY29" fmla="*/ 79248 h 1511808"/>
              <a:gd name="connsiteX30" fmla="*/ 1353312 w 2392680"/>
              <a:gd name="connsiteY30" fmla="*/ 24384 h 1511808"/>
              <a:gd name="connsiteX31" fmla="*/ 1377696 w 2392680"/>
              <a:gd name="connsiteY31" fmla="*/ 134112 h 1511808"/>
              <a:gd name="connsiteX32" fmla="*/ 1292352 w 2392680"/>
              <a:gd name="connsiteY32" fmla="*/ 109728 h 1511808"/>
              <a:gd name="connsiteX33" fmla="*/ 1188720 w 2392680"/>
              <a:gd name="connsiteY33" fmla="*/ 146304 h 1511808"/>
              <a:gd name="connsiteX34" fmla="*/ 1127760 w 2392680"/>
              <a:gd name="connsiteY34" fmla="*/ 176784 h 1511808"/>
              <a:gd name="connsiteX35" fmla="*/ 1091184 w 2392680"/>
              <a:gd name="connsiteY35" fmla="*/ 176784 h 1511808"/>
              <a:gd name="connsiteX36" fmla="*/ 963168 w 2392680"/>
              <a:gd name="connsiteY36" fmla="*/ 109728 h 1511808"/>
              <a:gd name="connsiteX37" fmla="*/ 804672 w 2392680"/>
              <a:gd name="connsiteY37" fmla="*/ 0 h 1511808"/>
              <a:gd name="connsiteX38" fmla="*/ 707136 w 2392680"/>
              <a:gd name="connsiteY38" fmla="*/ 79248 h 1511808"/>
              <a:gd name="connsiteX39" fmla="*/ 804672 w 2392680"/>
              <a:gd name="connsiteY39" fmla="*/ 188976 h 1511808"/>
              <a:gd name="connsiteX40" fmla="*/ 810768 w 2392680"/>
              <a:gd name="connsiteY40" fmla="*/ 256032 h 1511808"/>
              <a:gd name="connsiteX41" fmla="*/ 719328 w 2392680"/>
              <a:gd name="connsiteY41" fmla="*/ 201168 h 1511808"/>
              <a:gd name="connsiteX42" fmla="*/ 609600 w 2392680"/>
              <a:gd name="connsiteY42" fmla="*/ 298704 h 1511808"/>
              <a:gd name="connsiteX43" fmla="*/ 518160 w 2392680"/>
              <a:gd name="connsiteY43" fmla="*/ 292608 h 1511808"/>
              <a:gd name="connsiteX44" fmla="*/ 457200 w 2392680"/>
              <a:gd name="connsiteY44" fmla="*/ 268224 h 1511808"/>
              <a:gd name="connsiteX45" fmla="*/ 274320 w 2392680"/>
              <a:gd name="connsiteY45" fmla="*/ 256032 h 1511808"/>
              <a:gd name="connsiteX46" fmla="*/ 201168 w 2392680"/>
              <a:gd name="connsiteY46" fmla="*/ 213360 h 1511808"/>
              <a:gd name="connsiteX47" fmla="*/ 97536 w 2392680"/>
              <a:gd name="connsiteY47" fmla="*/ 262128 h 1511808"/>
              <a:gd name="connsiteX48" fmla="*/ 0 w 2392680"/>
              <a:gd name="connsiteY48" fmla="*/ 316992 h 1511808"/>
              <a:gd name="connsiteX0" fmla="*/ 0 w 2392680"/>
              <a:gd name="connsiteY0" fmla="*/ 316992 h 1511808"/>
              <a:gd name="connsiteX1" fmla="*/ 152400 w 2392680"/>
              <a:gd name="connsiteY1" fmla="*/ 396240 h 1511808"/>
              <a:gd name="connsiteX2" fmla="*/ 310896 w 2392680"/>
              <a:gd name="connsiteY2" fmla="*/ 445008 h 1511808"/>
              <a:gd name="connsiteX3" fmla="*/ 469392 w 2392680"/>
              <a:gd name="connsiteY3" fmla="*/ 499872 h 1511808"/>
              <a:gd name="connsiteX4" fmla="*/ 597408 w 2392680"/>
              <a:gd name="connsiteY4" fmla="*/ 707136 h 1511808"/>
              <a:gd name="connsiteX5" fmla="*/ 603504 w 2392680"/>
              <a:gd name="connsiteY5" fmla="*/ 749808 h 1511808"/>
              <a:gd name="connsiteX6" fmla="*/ 694944 w 2392680"/>
              <a:gd name="connsiteY6" fmla="*/ 829056 h 1511808"/>
              <a:gd name="connsiteX7" fmla="*/ 725424 w 2392680"/>
              <a:gd name="connsiteY7" fmla="*/ 871728 h 1511808"/>
              <a:gd name="connsiteX8" fmla="*/ 822960 w 2392680"/>
              <a:gd name="connsiteY8" fmla="*/ 871728 h 1511808"/>
              <a:gd name="connsiteX9" fmla="*/ 847344 w 2392680"/>
              <a:gd name="connsiteY9" fmla="*/ 981456 h 1511808"/>
              <a:gd name="connsiteX10" fmla="*/ 853440 w 2392680"/>
              <a:gd name="connsiteY10" fmla="*/ 1176528 h 1511808"/>
              <a:gd name="connsiteX11" fmla="*/ 938784 w 2392680"/>
              <a:gd name="connsiteY11" fmla="*/ 1249680 h 1511808"/>
              <a:gd name="connsiteX12" fmla="*/ 1036320 w 2392680"/>
              <a:gd name="connsiteY12" fmla="*/ 1511808 h 1511808"/>
              <a:gd name="connsiteX13" fmla="*/ 1219200 w 2392680"/>
              <a:gd name="connsiteY13" fmla="*/ 1371600 h 1511808"/>
              <a:gd name="connsiteX14" fmla="*/ 1298448 w 2392680"/>
              <a:gd name="connsiteY14" fmla="*/ 1255776 h 1511808"/>
              <a:gd name="connsiteX15" fmla="*/ 1383792 w 2392680"/>
              <a:gd name="connsiteY15" fmla="*/ 1255776 h 1511808"/>
              <a:gd name="connsiteX16" fmla="*/ 1737360 w 2392680"/>
              <a:gd name="connsiteY16" fmla="*/ 1048512 h 1511808"/>
              <a:gd name="connsiteX17" fmla="*/ 1840992 w 2392680"/>
              <a:gd name="connsiteY17" fmla="*/ 1139952 h 1511808"/>
              <a:gd name="connsiteX18" fmla="*/ 2042160 w 2392680"/>
              <a:gd name="connsiteY18" fmla="*/ 1109472 h 1511808"/>
              <a:gd name="connsiteX19" fmla="*/ 2097024 w 2392680"/>
              <a:gd name="connsiteY19" fmla="*/ 1133856 h 1511808"/>
              <a:gd name="connsiteX20" fmla="*/ 2097024 w 2392680"/>
              <a:gd name="connsiteY20" fmla="*/ 1267968 h 1511808"/>
              <a:gd name="connsiteX21" fmla="*/ 2212848 w 2392680"/>
              <a:gd name="connsiteY21" fmla="*/ 1402080 h 1511808"/>
              <a:gd name="connsiteX22" fmla="*/ 2339848 w 2392680"/>
              <a:gd name="connsiteY22" fmla="*/ 1375156 h 1511808"/>
              <a:gd name="connsiteX23" fmla="*/ 2392680 w 2392680"/>
              <a:gd name="connsiteY23" fmla="*/ 1161288 h 1511808"/>
              <a:gd name="connsiteX24" fmla="*/ 2389632 w 2392680"/>
              <a:gd name="connsiteY24" fmla="*/ 957072 h 1511808"/>
              <a:gd name="connsiteX25" fmla="*/ 2231136 w 2392680"/>
              <a:gd name="connsiteY25" fmla="*/ 682752 h 1511808"/>
              <a:gd name="connsiteX26" fmla="*/ 1987296 w 2392680"/>
              <a:gd name="connsiteY26" fmla="*/ 505968 h 1511808"/>
              <a:gd name="connsiteX27" fmla="*/ 1786128 w 2392680"/>
              <a:gd name="connsiteY27" fmla="*/ 213360 h 1511808"/>
              <a:gd name="connsiteX28" fmla="*/ 1700784 w 2392680"/>
              <a:gd name="connsiteY28" fmla="*/ 91440 h 1511808"/>
              <a:gd name="connsiteX29" fmla="*/ 1591056 w 2392680"/>
              <a:gd name="connsiteY29" fmla="*/ 79248 h 1511808"/>
              <a:gd name="connsiteX30" fmla="*/ 1353312 w 2392680"/>
              <a:gd name="connsiteY30" fmla="*/ 24384 h 1511808"/>
              <a:gd name="connsiteX31" fmla="*/ 1377696 w 2392680"/>
              <a:gd name="connsiteY31" fmla="*/ 134112 h 1511808"/>
              <a:gd name="connsiteX32" fmla="*/ 1292352 w 2392680"/>
              <a:gd name="connsiteY32" fmla="*/ 109728 h 1511808"/>
              <a:gd name="connsiteX33" fmla="*/ 1188720 w 2392680"/>
              <a:gd name="connsiteY33" fmla="*/ 146304 h 1511808"/>
              <a:gd name="connsiteX34" fmla="*/ 1127760 w 2392680"/>
              <a:gd name="connsiteY34" fmla="*/ 176784 h 1511808"/>
              <a:gd name="connsiteX35" fmla="*/ 1091184 w 2392680"/>
              <a:gd name="connsiteY35" fmla="*/ 176784 h 1511808"/>
              <a:gd name="connsiteX36" fmla="*/ 963168 w 2392680"/>
              <a:gd name="connsiteY36" fmla="*/ 109728 h 1511808"/>
              <a:gd name="connsiteX37" fmla="*/ 804672 w 2392680"/>
              <a:gd name="connsiteY37" fmla="*/ 0 h 1511808"/>
              <a:gd name="connsiteX38" fmla="*/ 707136 w 2392680"/>
              <a:gd name="connsiteY38" fmla="*/ 79248 h 1511808"/>
              <a:gd name="connsiteX39" fmla="*/ 804672 w 2392680"/>
              <a:gd name="connsiteY39" fmla="*/ 188976 h 1511808"/>
              <a:gd name="connsiteX40" fmla="*/ 810768 w 2392680"/>
              <a:gd name="connsiteY40" fmla="*/ 256032 h 1511808"/>
              <a:gd name="connsiteX41" fmla="*/ 719328 w 2392680"/>
              <a:gd name="connsiteY41" fmla="*/ 201168 h 1511808"/>
              <a:gd name="connsiteX42" fmla="*/ 609600 w 2392680"/>
              <a:gd name="connsiteY42" fmla="*/ 298704 h 1511808"/>
              <a:gd name="connsiteX43" fmla="*/ 518160 w 2392680"/>
              <a:gd name="connsiteY43" fmla="*/ 292608 h 1511808"/>
              <a:gd name="connsiteX44" fmla="*/ 457200 w 2392680"/>
              <a:gd name="connsiteY44" fmla="*/ 268224 h 1511808"/>
              <a:gd name="connsiteX45" fmla="*/ 274320 w 2392680"/>
              <a:gd name="connsiteY45" fmla="*/ 256032 h 1511808"/>
              <a:gd name="connsiteX46" fmla="*/ 201168 w 2392680"/>
              <a:gd name="connsiteY46" fmla="*/ 213360 h 1511808"/>
              <a:gd name="connsiteX47" fmla="*/ 97536 w 2392680"/>
              <a:gd name="connsiteY47" fmla="*/ 262128 h 1511808"/>
              <a:gd name="connsiteX48" fmla="*/ 0 w 2392680"/>
              <a:gd name="connsiteY48" fmla="*/ 316992 h 1511808"/>
              <a:gd name="connsiteX0" fmla="*/ 0 w 2389632"/>
              <a:gd name="connsiteY0" fmla="*/ 316992 h 1511808"/>
              <a:gd name="connsiteX1" fmla="*/ 152400 w 2389632"/>
              <a:gd name="connsiteY1" fmla="*/ 396240 h 1511808"/>
              <a:gd name="connsiteX2" fmla="*/ 310896 w 2389632"/>
              <a:gd name="connsiteY2" fmla="*/ 445008 h 1511808"/>
              <a:gd name="connsiteX3" fmla="*/ 469392 w 2389632"/>
              <a:gd name="connsiteY3" fmla="*/ 499872 h 1511808"/>
              <a:gd name="connsiteX4" fmla="*/ 597408 w 2389632"/>
              <a:gd name="connsiteY4" fmla="*/ 707136 h 1511808"/>
              <a:gd name="connsiteX5" fmla="*/ 603504 w 2389632"/>
              <a:gd name="connsiteY5" fmla="*/ 749808 h 1511808"/>
              <a:gd name="connsiteX6" fmla="*/ 694944 w 2389632"/>
              <a:gd name="connsiteY6" fmla="*/ 829056 h 1511808"/>
              <a:gd name="connsiteX7" fmla="*/ 725424 w 2389632"/>
              <a:gd name="connsiteY7" fmla="*/ 871728 h 1511808"/>
              <a:gd name="connsiteX8" fmla="*/ 822960 w 2389632"/>
              <a:gd name="connsiteY8" fmla="*/ 871728 h 1511808"/>
              <a:gd name="connsiteX9" fmla="*/ 847344 w 2389632"/>
              <a:gd name="connsiteY9" fmla="*/ 981456 h 1511808"/>
              <a:gd name="connsiteX10" fmla="*/ 853440 w 2389632"/>
              <a:gd name="connsiteY10" fmla="*/ 1176528 h 1511808"/>
              <a:gd name="connsiteX11" fmla="*/ 938784 w 2389632"/>
              <a:gd name="connsiteY11" fmla="*/ 1249680 h 1511808"/>
              <a:gd name="connsiteX12" fmla="*/ 1036320 w 2389632"/>
              <a:gd name="connsiteY12" fmla="*/ 1511808 h 1511808"/>
              <a:gd name="connsiteX13" fmla="*/ 1219200 w 2389632"/>
              <a:gd name="connsiteY13" fmla="*/ 1371600 h 1511808"/>
              <a:gd name="connsiteX14" fmla="*/ 1298448 w 2389632"/>
              <a:gd name="connsiteY14" fmla="*/ 1255776 h 1511808"/>
              <a:gd name="connsiteX15" fmla="*/ 1383792 w 2389632"/>
              <a:gd name="connsiteY15" fmla="*/ 1255776 h 1511808"/>
              <a:gd name="connsiteX16" fmla="*/ 1737360 w 2389632"/>
              <a:gd name="connsiteY16" fmla="*/ 1048512 h 1511808"/>
              <a:gd name="connsiteX17" fmla="*/ 1840992 w 2389632"/>
              <a:gd name="connsiteY17" fmla="*/ 1139952 h 1511808"/>
              <a:gd name="connsiteX18" fmla="*/ 2042160 w 2389632"/>
              <a:gd name="connsiteY18" fmla="*/ 1109472 h 1511808"/>
              <a:gd name="connsiteX19" fmla="*/ 2097024 w 2389632"/>
              <a:gd name="connsiteY19" fmla="*/ 1133856 h 1511808"/>
              <a:gd name="connsiteX20" fmla="*/ 2097024 w 2389632"/>
              <a:gd name="connsiteY20" fmla="*/ 1267968 h 1511808"/>
              <a:gd name="connsiteX21" fmla="*/ 2212848 w 2389632"/>
              <a:gd name="connsiteY21" fmla="*/ 1402080 h 1511808"/>
              <a:gd name="connsiteX22" fmla="*/ 2339848 w 2389632"/>
              <a:gd name="connsiteY22" fmla="*/ 1375156 h 1511808"/>
              <a:gd name="connsiteX23" fmla="*/ 2334260 w 2389632"/>
              <a:gd name="connsiteY23" fmla="*/ 1151128 h 1511808"/>
              <a:gd name="connsiteX24" fmla="*/ 2389632 w 2389632"/>
              <a:gd name="connsiteY24" fmla="*/ 957072 h 1511808"/>
              <a:gd name="connsiteX25" fmla="*/ 2231136 w 2389632"/>
              <a:gd name="connsiteY25" fmla="*/ 682752 h 1511808"/>
              <a:gd name="connsiteX26" fmla="*/ 1987296 w 2389632"/>
              <a:gd name="connsiteY26" fmla="*/ 505968 h 1511808"/>
              <a:gd name="connsiteX27" fmla="*/ 1786128 w 2389632"/>
              <a:gd name="connsiteY27" fmla="*/ 213360 h 1511808"/>
              <a:gd name="connsiteX28" fmla="*/ 1700784 w 2389632"/>
              <a:gd name="connsiteY28" fmla="*/ 91440 h 1511808"/>
              <a:gd name="connsiteX29" fmla="*/ 1591056 w 2389632"/>
              <a:gd name="connsiteY29" fmla="*/ 79248 h 1511808"/>
              <a:gd name="connsiteX30" fmla="*/ 1353312 w 2389632"/>
              <a:gd name="connsiteY30" fmla="*/ 24384 h 1511808"/>
              <a:gd name="connsiteX31" fmla="*/ 1377696 w 2389632"/>
              <a:gd name="connsiteY31" fmla="*/ 134112 h 1511808"/>
              <a:gd name="connsiteX32" fmla="*/ 1292352 w 2389632"/>
              <a:gd name="connsiteY32" fmla="*/ 109728 h 1511808"/>
              <a:gd name="connsiteX33" fmla="*/ 1188720 w 2389632"/>
              <a:gd name="connsiteY33" fmla="*/ 146304 h 1511808"/>
              <a:gd name="connsiteX34" fmla="*/ 1127760 w 2389632"/>
              <a:gd name="connsiteY34" fmla="*/ 176784 h 1511808"/>
              <a:gd name="connsiteX35" fmla="*/ 1091184 w 2389632"/>
              <a:gd name="connsiteY35" fmla="*/ 176784 h 1511808"/>
              <a:gd name="connsiteX36" fmla="*/ 963168 w 2389632"/>
              <a:gd name="connsiteY36" fmla="*/ 109728 h 1511808"/>
              <a:gd name="connsiteX37" fmla="*/ 804672 w 2389632"/>
              <a:gd name="connsiteY37" fmla="*/ 0 h 1511808"/>
              <a:gd name="connsiteX38" fmla="*/ 707136 w 2389632"/>
              <a:gd name="connsiteY38" fmla="*/ 79248 h 1511808"/>
              <a:gd name="connsiteX39" fmla="*/ 804672 w 2389632"/>
              <a:gd name="connsiteY39" fmla="*/ 188976 h 1511808"/>
              <a:gd name="connsiteX40" fmla="*/ 810768 w 2389632"/>
              <a:gd name="connsiteY40" fmla="*/ 256032 h 1511808"/>
              <a:gd name="connsiteX41" fmla="*/ 719328 w 2389632"/>
              <a:gd name="connsiteY41" fmla="*/ 201168 h 1511808"/>
              <a:gd name="connsiteX42" fmla="*/ 609600 w 2389632"/>
              <a:gd name="connsiteY42" fmla="*/ 298704 h 1511808"/>
              <a:gd name="connsiteX43" fmla="*/ 518160 w 2389632"/>
              <a:gd name="connsiteY43" fmla="*/ 292608 h 1511808"/>
              <a:gd name="connsiteX44" fmla="*/ 457200 w 2389632"/>
              <a:gd name="connsiteY44" fmla="*/ 268224 h 1511808"/>
              <a:gd name="connsiteX45" fmla="*/ 274320 w 2389632"/>
              <a:gd name="connsiteY45" fmla="*/ 256032 h 1511808"/>
              <a:gd name="connsiteX46" fmla="*/ 201168 w 2389632"/>
              <a:gd name="connsiteY46" fmla="*/ 213360 h 1511808"/>
              <a:gd name="connsiteX47" fmla="*/ 97536 w 2389632"/>
              <a:gd name="connsiteY47" fmla="*/ 262128 h 1511808"/>
              <a:gd name="connsiteX48" fmla="*/ 0 w 2389632"/>
              <a:gd name="connsiteY48" fmla="*/ 316992 h 1511808"/>
              <a:gd name="connsiteX0" fmla="*/ 0 w 2389632"/>
              <a:gd name="connsiteY0" fmla="*/ 316992 h 1511808"/>
              <a:gd name="connsiteX1" fmla="*/ 152400 w 2389632"/>
              <a:gd name="connsiteY1" fmla="*/ 396240 h 1511808"/>
              <a:gd name="connsiteX2" fmla="*/ 310896 w 2389632"/>
              <a:gd name="connsiteY2" fmla="*/ 445008 h 1511808"/>
              <a:gd name="connsiteX3" fmla="*/ 469392 w 2389632"/>
              <a:gd name="connsiteY3" fmla="*/ 499872 h 1511808"/>
              <a:gd name="connsiteX4" fmla="*/ 597408 w 2389632"/>
              <a:gd name="connsiteY4" fmla="*/ 707136 h 1511808"/>
              <a:gd name="connsiteX5" fmla="*/ 603504 w 2389632"/>
              <a:gd name="connsiteY5" fmla="*/ 749808 h 1511808"/>
              <a:gd name="connsiteX6" fmla="*/ 694944 w 2389632"/>
              <a:gd name="connsiteY6" fmla="*/ 829056 h 1511808"/>
              <a:gd name="connsiteX7" fmla="*/ 725424 w 2389632"/>
              <a:gd name="connsiteY7" fmla="*/ 871728 h 1511808"/>
              <a:gd name="connsiteX8" fmla="*/ 822960 w 2389632"/>
              <a:gd name="connsiteY8" fmla="*/ 871728 h 1511808"/>
              <a:gd name="connsiteX9" fmla="*/ 847344 w 2389632"/>
              <a:gd name="connsiteY9" fmla="*/ 981456 h 1511808"/>
              <a:gd name="connsiteX10" fmla="*/ 853440 w 2389632"/>
              <a:gd name="connsiteY10" fmla="*/ 1176528 h 1511808"/>
              <a:gd name="connsiteX11" fmla="*/ 938784 w 2389632"/>
              <a:gd name="connsiteY11" fmla="*/ 1249680 h 1511808"/>
              <a:gd name="connsiteX12" fmla="*/ 1036320 w 2389632"/>
              <a:gd name="connsiteY12" fmla="*/ 1511808 h 1511808"/>
              <a:gd name="connsiteX13" fmla="*/ 1219200 w 2389632"/>
              <a:gd name="connsiteY13" fmla="*/ 1371600 h 1511808"/>
              <a:gd name="connsiteX14" fmla="*/ 1298448 w 2389632"/>
              <a:gd name="connsiteY14" fmla="*/ 1255776 h 1511808"/>
              <a:gd name="connsiteX15" fmla="*/ 1383792 w 2389632"/>
              <a:gd name="connsiteY15" fmla="*/ 1255776 h 1511808"/>
              <a:gd name="connsiteX16" fmla="*/ 1737360 w 2389632"/>
              <a:gd name="connsiteY16" fmla="*/ 1048512 h 1511808"/>
              <a:gd name="connsiteX17" fmla="*/ 1840992 w 2389632"/>
              <a:gd name="connsiteY17" fmla="*/ 1139952 h 1511808"/>
              <a:gd name="connsiteX18" fmla="*/ 2042160 w 2389632"/>
              <a:gd name="connsiteY18" fmla="*/ 1109472 h 1511808"/>
              <a:gd name="connsiteX19" fmla="*/ 2097024 w 2389632"/>
              <a:gd name="connsiteY19" fmla="*/ 1133856 h 1511808"/>
              <a:gd name="connsiteX20" fmla="*/ 2097024 w 2389632"/>
              <a:gd name="connsiteY20" fmla="*/ 1267968 h 1511808"/>
              <a:gd name="connsiteX21" fmla="*/ 2212848 w 2389632"/>
              <a:gd name="connsiteY21" fmla="*/ 1402080 h 1511808"/>
              <a:gd name="connsiteX22" fmla="*/ 2339848 w 2389632"/>
              <a:gd name="connsiteY22" fmla="*/ 1375156 h 1511808"/>
              <a:gd name="connsiteX23" fmla="*/ 2334260 w 2389632"/>
              <a:gd name="connsiteY23" fmla="*/ 1151128 h 1511808"/>
              <a:gd name="connsiteX24" fmla="*/ 2389632 w 2389632"/>
              <a:gd name="connsiteY24" fmla="*/ 957072 h 1511808"/>
              <a:gd name="connsiteX25" fmla="*/ 2231136 w 2389632"/>
              <a:gd name="connsiteY25" fmla="*/ 682752 h 1511808"/>
              <a:gd name="connsiteX26" fmla="*/ 1987296 w 2389632"/>
              <a:gd name="connsiteY26" fmla="*/ 505968 h 1511808"/>
              <a:gd name="connsiteX27" fmla="*/ 1786128 w 2389632"/>
              <a:gd name="connsiteY27" fmla="*/ 213360 h 1511808"/>
              <a:gd name="connsiteX28" fmla="*/ 1700784 w 2389632"/>
              <a:gd name="connsiteY28" fmla="*/ 91440 h 1511808"/>
              <a:gd name="connsiteX29" fmla="*/ 1591056 w 2389632"/>
              <a:gd name="connsiteY29" fmla="*/ 79248 h 1511808"/>
              <a:gd name="connsiteX30" fmla="*/ 1353312 w 2389632"/>
              <a:gd name="connsiteY30" fmla="*/ 24384 h 1511808"/>
              <a:gd name="connsiteX31" fmla="*/ 1377696 w 2389632"/>
              <a:gd name="connsiteY31" fmla="*/ 134112 h 1511808"/>
              <a:gd name="connsiteX32" fmla="*/ 1292352 w 2389632"/>
              <a:gd name="connsiteY32" fmla="*/ 109728 h 1511808"/>
              <a:gd name="connsiteX33" fmla="*/ 1188720 w 2389632"/>
              <a:gd name="connsiteY33" fmla="*/ 146304 h 1511808"/>
              <a:gd name="connsiteX34" fmla="*/ 1127760 w 2389632"/>
              <a:gd name="connsiteY34" fmla="*/ 176784 h 1511808"/>
              <a:gd name="connsiteX35" fmla="*/ 1091184 w 2389632"/>
              <a:gd name="connsiteY35" fmla="*/ 176784 h 1511808"/>
              <a:gd name="connsiteX36" fmla="*/ 963168 w 2389632"/>
              <a:gd name="connsiteY36" fmla="*/ 109728 h 1511808"/>
              <a:gd name="connsiteX37" fmla="*/ 804672 w 2389632"/>
              <a:gd name="connsiteY37" fmla="*/ 0 h 1511808"/>
              <a:gd name="connsiteX38" fmla="*/ 707136 w 2389632"/>
              <a:gd name="connsiteY38" fmla="*/ 79248 h 1511808"/>
              <a:gd name="connsiteX39" fmla="*/ 804672 w 2389632"/>
              <a:gd name="connsiteY39" fmla="*/ 188976 h 1511808"/>
              <a:gd name="connsiteX40" fmla="*/ 810768 w 2389632"/>
              <a:gd name="connsiteY40" fmla="*/ 256032 h 1511808"/>
              <a:gd name="connsiteX41" fmla="*/ 719328 w 2389632"/>
              <a:gd name="connsiteY41" fmla="*/ 201168 h 1511808"/>
              <a:gd name="connsiteX42" fmla="*/ 609600 w 2389632"/>
              <a:gd name="connsiteY42" fmla="*/ 298704 h 1511808"/>
              <a:gd name="connsiteX43" fmla="*/ 518160 w 2389632"/>
              <a:gd name="connsiteY43" fmla="*/ 292608 h 1511808"/>
              <a:gd name="connsiteX44" fmla="*/ 457200 w 2389632"/>
              <a:gd name="connsiteY44" fmla="*/ 268224 h 1511808"/>
              <a:gd name="connsiteX45" fmla="*/ 274320 w 2389632"/>
              <a:gd name="connsiteY45" fmla="*/ 256032 h 1511808"/>
              <a:gd name="connsiteX46" fmla="*/ 201168 w 2389632"/>
              <a:gd name="connsiteY46" fmla="*/ 213360 h 1511808"/>
              <a:gd name="connsiteX47" fmla="*/ 97536 w 2389632"/>
              <a:gd name="connsiteY47" fmla="*/ 262128 h 1511808"/>
              <a:gd name="connsiteX48" fmla="*/ 0 w 2389632"/>
              <a:gd name="connsiteY48" fmla="*/ 316992 h 1511808"/>
              <a:gd name="connsiteX0" fmla="*/ 0 w 2389632"/>
              <a:gd name="connsiteY0" fmla="*/ 316992 h 1511808"/>
              <a:gd name="connsiteX1" fmla="*/ 152400 w 2389632"/>
              <a:gd name="connsiteY1" fmla="*/ 396240 h 1511808"/>
              <a:gd name="connsiteX2" fmla="*/ 310896 w 2389632"/>
              <a:gd name="connsiteY2" fmla="*/ 445008 h 1511808"/>
              <a:gd name="connsiteX3" fmla="*/ 469392 w 2389632"/>
              <a:gd name="connsiteY3" fmla="*/ 499872 h 1511808"/>
              <a:gd name="connsiteX4" fmla="*/ 597408 w 2389632"/>
              <a:gd name="connsiteY4" fmla="*/ 707136 h 1511808"/>
              <a:gd name="connsiteX5" fmla="*/ 603504 w 2389632"/>
              <a:gd name="connsiteY5" fmla="*/ 749808 h 1511808"/>
              <a:gd name="connsiteX6" fmla="*/ 694944 w 2389632"/>
              <a:gd name="connsiteY6" fmla="*/ 829056 h 1511808"/>
              <a:gd name="connsiteX7" fmla="*/ 725424 w 2389632"/>
              <a:gd name="connsiteY7" fmla="*/ 871728 h 1511808"/>
              <a:gd name="connsiteX8" fmla="*/ 822960 w 2389632"/>
              <a:gd name="connsiteY8" fmla="*/ 871728 h 1511808"/>
              <a:gd name="connsiteX9" fmla="*/ 847344 w 2389632"/>
              <a:gd name="connsiteY9" fmla="*/ 981456 h 1511808"/>
              <a:gd name="connsiteX10" fmla="*/ 853440 w 2389632"/>
              <a:gd name="connsiteY10" fmla="*/ 1176528 h 1511808"/>
              <a:gd name="connsiteX11" fmla="*/ 938784 w 2389632"/>
              <a:gd name="connsiteY11" fmla="*/ 1249680 h 1511808"/>
              <a:gd name="connsiteX12" fmla="*/ 1036320 w 2389632"/>
              <a:gd name="connsiteY12" fmla="*/ 1511808 h 1511808"/>
              <a:gd name="connsiteX13" fmla="*/ 1219200 w 2389632"/>
              <a:gd name="connsiteY13" fmla="*/ 1371600 h 1511808"/>
              <a:gd name="connsiteX14" fmla="*/ 1298448 w 2389632"/>
              <a:gd name="connsiteY14" fmla="*/ 1255776 h 1511808"/>
              <a:gd name="connsiteX15" fmla="*/ 1383792 w 2389632"/>
              <a:gd name="connsiteY15" fmla="*/ 1255776 h 1511808"/>
              <a:gd name="connsiteX16" fmla="*/ 1737360 w 2389632"/>
              <a:gd name="connsiteY16" fmla="*/ 1048512 h 1511808"/>
              <a:gd name="connsiteX17" fmla="*/ 1840992 w 2389632"/>
              <a:gd name="connsiteY17" fmla="*/ 1139952 h 1511808"/>
              <a:gd name="connsiteX18" fmla="*/ 2042160 w 2389632"/>
              <a:gd name="connsiteY18" fmla="*/ 1109472 h 1511808"/>
              <a:gd name="connsiteX19" fmla="*/ 2097024 w 2389632"/>
              <a:gd name="connsiteY19" fmla="*/ 1133856 h 1511808"/>
              <a:gd name="connsiteX20" fmla="*/ 2097024 w 2389632"/>
              <a:gd name="connsiteY20" fmla="*/ 1267968 h 1511808"/>
              <a:gd name="connsiteX21" fmla="*/ 2212848 w 2389632"/>
              <a:gd name="connsiteY21" fmla="*/ 1402080 h 1511808"/>
              <a:gd name="connsiteX22" fmla="*/ 2339848 w 2389632"/>
              <a:gd name="connsiteY22" fmla="*/ 1375156 h 1511808"/>
              <a:gd name="connsiteX23" fmla="*/ 2334260 w 2389632"/>
              <a:gd name="connsiteY23" fmla="*/ 1151128 h 1511808"/>
              <a:gd name="connsiteX24" fmla="*/ 2389632 w 2389632"/>
              <a:gd name="connsiteY24" fmla="*/ 957072 h 1511808"/>
              <a:gd name="connsiteX25" fmla="*/ 2231136 w 2389632"/>
              <a:gd name="connsiteY25" fmla="*/ 682752 h 1511808"/>
              <a:gd name="connsiteX26" fmla="*/ 1987296 w 2389632"/>
              <a:gd name="connsiteY26" fmla="*/ 505968 h 1511808"/>
              <a:gd name="connsiteX27" fmla="*/ 1786128 w 2389632"/>
              <a:gd name="connsiteY27" fmla="*/ 213360 h 1511808"/>
              <a:gd name="connsiteX28" fmla="*/ 1700784 w 2389632"/>
              <a:gd name="connsiteY28" fmla="*/ 91440 h 1511808"/>
              <a:gd name="connsiteX29" fmla="*/ 1591056 w 2389632"/>
              <a:gd name="connsiteY29" fmla="*/ 79248 h 1511808"/>
              <a:gd name="connsiteX30" fmla="*/ 1353312 w 2389632"/>
              <a:gd name="connsiteY30" fmla="*/ 24384 h 1511808"/>
              <a:gd name="connsiteX31" fmla="*/ 1377696 w 2389632"/>
              <a:gd name="connsiteY31" fmla="*/ 134112 h 1511808"/>
              <a:gd name="connsiteX32" fmla="*/ 1292352 w 2389632"/>
              <a:gd name="connsiteY32" fmla="*/ 109728 h 1511808"/>
              <a:gd name="connsiteX33" fmla="*/ 1188720 w 2389632"/>
              <a:gd name="connsiteY33" fmla="*/ 146304 h 1511808"/>
              <a:gd name="connsiteX34" fmla="*/ 1127760 w 2389632"/>
              <a:gd name="connsiteY34" fmla="*/ 176784 h 1511808"/>
              <a:gd name="connsiteX35" fmla="*/ 1091184 w 2389632"/>
              <a:gd name="connsiteY35" fmla="*/ 176784 h 1511808"/>
              <a:gd name="connsiteX36" fmla="*/ 963168 w 2389632"/>
              <a:gd name="connsiteY36" fmla="*/ 109728 h 1511808"/>
              <a:gd name="connsiteX37" fmla="*/ 804672 w 2389632"/>
              <a:gd name="connsiteY37" fmla="*/ 0 h 1511808"/>
              <a:gd name="connsiteX38" fmla="*/ 707136 w 2389632"/>
              <a:gd name="connsiteY38" fmla="*/ 79248 h 1511808"/>
              <a:gd name="connsiteX39" fmla="*/ 804672 w 2389632"/>
              <a:gd name="connsiteY39" fmla="*/ 188976 h 1511808"/>
              <a:gd name="connsiteX40" fmla="*/ 810768 w 2389632"/>
              <a:gd name="connsiteY40" fmla="*/ 256032 h 1511808"/>
              <a:gd name="connsiteX41" fmla="*/ 719328 w 2389632"/>
              <a:gd name="connsiteY41" fmla="*/ 201168 h 1511808"/>
              <a:gd name="connsiteX42" fmla="*/ 609600 w 2389632"/>
              <a:gd name="connsiteY42" fmla="*/ 298704 h 1511808"/>
              <a:gd name="connsiteX43" fmla="*/ 518160 w 2389632"/>
              <a:gd name="connsiteY43" fmla="*/ 292608 h 1511808"/>
              <a:gd name="connsiteX44" fmla="*/ 457200 w 2389632"/>
              <a:gd name="connsiteY44" fmla="*/ 268224 h 1511808"/>
              <a:gd name="connsiteX45" fmla="*/ 274320 w 2389632"/>
              <a:gd name="connsiteY45" fmla="*/ 256032 h 1511808"/>
              <a:gd name="connsiteX46" fmla="*/ 201168 w 2389632"/>
              <a:gd name="connsiteY46" fmla="*/ 213360 h 1511808"/>
              <a:gd name="connsiteX47" fmla="*/ 97536 w 2389632"/>
              <a:gd name="connsiteY47" fmla="*/ 262128 h 1511808"/>
              <a:gd name="connsiteX48" fmla="*/ 0 w 2389632"/>
              <a:gd name="connsiteY48" fmla="*/ 316992 h 1511808"/>
              <a:gd name="connsiteX0" fmla="*/ 0 w 2414913"/>
              <a:gd name="connsiteY0" fmla="*/ 316992 h 1511808"/>
              <a:gd name="connsiteX1" fmla="*/ 152400 w 2414913"/>
              <a:gd name="connsiteY1" fmla="*/ 396240 h 1511808"/>
              <a:gd name="connsiteX2" fmla="*/ 310896 w 2414913"/>
              <a:gd name="connsiteY2" fmla="*/ 445008 h 1511808"/>
              <a:gd name="connsiteX3" fmla="*/ 469392 w 2414913"/>
              <a:gd name="connsiteY3" fmla="*/ 499872 h 1511808"/>
              <a:gd name="connsiteX4" fmla="*/ 597408 w 2414913"/>
              <a:gd name="connsiteY4" fmla="*/ 707136 h 1511808"/>
              <a:gd name="connsiteX5" fmla="*/ 603504 w 2414913"/>
              <a:gd name="connsiteY5" fmla="*/ 749808 h 1511808"/>
              <a:gd name="connsiteX6" fmla="*/ 694944 w 2414913"/>
              <a:gd name="connsiteY6" fmla="*/ 829056 h 1511808"/>
              <a:gd name="connsiteX7" fmla="*/ 725424 w 2414913"/>
              <a:gd name="connsiteY7" fmla="*/ 871728 h 1511808"/>
              <a:gd name="connsiteX8" fmla="*/ 822960 w 2414913"/>
              <a:gd name="connsiteY8" fmla="*/ 871728 h 1511808"/>
              <a:gd name="connsiteX9" fmla="*/ 847344 w 2414913"/>
              <a:gd name="connsiteY9" fmla="*/ 981456 h 1511808"/>
              <a:gd name="connsiteX10" fmla="*/ 853440 w 2414913"/>
              <a:gd name="connsiteY10" fmla="*/ 1176528 h 1511808"/>
              <a:gd name="connsiteX11" fmla="*/ 938784 w 2414913"/>
              <a:gd name="connsiteY11" fmla="*/ 1249680 h 1511808"/>
              <a:gd name="connsiteX12" fmla="*/ 1036320 w 2414913"/>
              <a:gd name="connsiteY12" fmla="*/ 1511808 h 1511808"/>
              <a:gd name="connsiteX13" fmla="*/ 1219200 w 2414913"/>
              <a:gd name="connsiteY13" fmla="*/ 1371600 h 1511808"/>
              <a:gd name="connsiteX14" fmla="*/ 1298448 w 2414913"/>
              <a:gd name="connsiteY14" fmla="*/ 1255776 h 1511808"/>
              <a:gd name="connsiteX15" fmla="*/ 1383792 w 2414913"/>
              <a:gd name="connsiteY15" fmla="*/ 1255776 h 1511808"/>
              <a:gd name="connsiteX16" fmla="*/ 1737360 w 2414913"/>
              <a:gd name="connsiteY16" fmla="*/ 1048512 h 1511808"/>
              <a:gd name="connsiteX17" fmla="*/ 1840992 w 2414913"/>
              <a:gd name="connsiteY17" fmla="*/ 1139952 h 1511808"/>
              <a:gd name="connsiteX18" fmla="*/ 2042160 w 2414913"/>
              <a:gd name="connsiteY18" fmla="*/ 1109472 h 1511808"/>
              <a:gd name="connsiteX19" fmla="*/ 2097024 w 2414913"/>
              <a:gd name="connsiteY19" fmla="*/ 1133856 h 1511808"/>
              <a:gd name="connsiteX20" fmla="*/ 2097024 w 2414913"/>
              <a:gd name="connsiteY20" fmla="*/ 1267968 h 1511808"/>
              <a:gd name="connsiteX21" fmla="*/ 2212848 w 2414913"/>
              <a:gd name="connsiteY21" fmla="*/ 1402080 h 1511808"/>
              <a:gd name="connsiteX22" fmla="*/ 2339848 w 2414913"/>
              <a:gd name="connsiteY22" fmla="*/ 1375156 h 1511808"/>
              <a:gd name="connsiteX23" fmla="*/ 2405380 w 2414913"/>
              <a:gd name="connsiteY23" fmla="*/ 1201928 h 1511808"/>
              <a:gd name="connsiteX24" fmla="*/ 2389632 w 2414913"/>
              <a:gd name="connsiteY24" fmla="*/ 957072 h 1511808"/>
              <a:gd name="connsiteX25" fmla="*/ 2231136 w 2414913"/>
              <a:gd name="connsiteY25" fmla="*/ 682752 h 1511808"/>
              <a:gd name="connsiteX26" fmla="*/ 1987296 w 2414913"/>
              <a:gd name="connsiteY26" fmla="*/ 505968 h 1511808"/>
              <a:gd name="connsiteX27" fmla="*/ 1786128 w 2414913"/>
              <a:gd name="connsiteY27" fmla="*/ 213360 h 1511808"/>
              <a:gd name="connsiteX28" fmla="*/ 1700784 w 2414913"/>
              <a:gd name="connsiteY28" fmla="*/ 91440 h 1511808"/>
              <a:gd name="connsiteX29" fmla="*/ 1591056 w 2414913"/>
              <a:gd name="connsiteY29" fmla="*/ 79248 h 1511808"/>
              <a:gd name="connsiteX30" fmla="*/ 1353312 w 2414913"/>
              <a:gd name="connsiteY30" fmla="*/ 24384 h 1511808"/>
              <a:gd name="connsiteX31" fmla="*/ 1377696 w 2414913"/>
              <a:gd name="connsiteY31" fmla="*/ 134112 h 1511808"/>
              <a:gd name="connsiteX32" fmla="*/ 1292352 w 2414913"/>
              <a:gd name="connsiteY32" fmla="*/ 109728 h 1511808"/>
              <a:gd name="connsiteX33" fmla="*/ 1188720 w 2414913"/>
              <a:gd name="connsiteY33" fmla="*/ 146304 h 1511808"/>
              <a:gd name="connsiteX34" fmla="*/ 1127760 w 2414913"/>
              <a:gd name="connsiteY34" fmla="*/ 176784 h 1511808"/>
              <a:gd name="connsiteX35" fmla="*/ 1091184 w 2414913"/>
              <a:gd name="connsiteY35" fmla="*/ 176784 h 1511808"/>
              <a:gd name="connsiteX36" fmla="*/ 963168 w 2414913"/>
              <a:gd name="connsiteY36" fmla="*/ 109728 h 1511808"/>
              <a:gd name="connsiteX37" fmla="*/ 804672 w 2414913"/>
              <a:gd name="connsiteY37" fmla="*/ 0 h 1511808"/>
              <a:gd name="connsiteX38" fmla="*/ 707136 w 2414913"/>
              <a:gd name="connsiteY38" fmla="*/ 79248 h 1511808"/>
              <a:gd name="connsiteX39" fmla="*/ 804672 w 2414913"/>
              <a:gd name="connsiteY39" fmla="*/ 188976 h 1511808"/>
              <a:gd name="connsiteX40" fmla="*/ 810768 w 2414913"/>
              <a:gd name="connsiteY40" fmla="*/ 256032 h 1511808"/>
              <a:gd name="connsiteX41" fmla="*/ 719328 w 2414913"/>
              <a:gd name="connsiteY41" fmla="*/ 201168 h 1511808"/>
              <a:gd name="connsiteX42" fmla="*/ 609600 w 2414913"/>
              <a:gd name="connsiteY42" fmla="*/ 298704 h 1511808"/>
              <a:gd name="connsiteX43" fmla="*/ 518160 w 2414913"/>
              <a:gd name="connsiteY43" fmla="*/ 292608 h 1511808"/>
              <a:gd name="connsiteX44" fmla="*/ 457200 w 2414913"/>
              <a:gd name="connsiteY44" fmla="*/ 268224 h 1511808"/>
              <a:gd name="connsiteX45" fmla="*/ 274320 w 2414913"/>
              <a:gd name="connsiteY45" fmla="*/ 256032 h 1511808"/>
              <a:gd name="connsiteX46" fmla="*/ 201168 w 2414913"/>
              <a:gd name="connsiteY46" fmla="*/ 213360 h 1511808"/>
              <a:gd name="connsiteX47" fmla="*/ 97536 w 2414913"/>
              <a:gd name="connsiteY47" fmla="*/ 262128 h 1511808"/>
              <a:gd name="connsiteX48" fmla="*/ 0 w 2414913"/>
              <a:gd name="connsiteY48" fmla="*/ 316992 h 1511808"/>
              <a:gd name="connsiteX0" fmla="*/ 0 w 2405577"/>
              <a:gd name="connsiteY0" fmla="*/ 316992 h 1511808"/>
              <a:gd name="connsiteX1" fmla="*/ 152400 w 2405577"/>
              <a:gd name="connsiteY1" fmla="*/ 396240 h 1511808"/>
              <a:gd name="connsiteX2" fmla="*/ 310896 w 2405577"/>
              <a:gd name="connsiteY2" fmla="*/ 445008 h 1511808"/>
              <a:gd name="connsiteX3" fmla="*/ 469392 w 2405577"/>
              <a:gd name="connsiteY3" fmla="*/ 499872 h 1511808"/>
              <a:gd name="connsiteX4" fmla="*/ 597408 w 2405577"/>
              <a:gd name="connsiteY4" fmla="*/ 707136 h 1511808"/>
              <a:gd name="connsiteX5" fmla="*/ 603504 w 2405577"/>
              <a:gd name="connsiteY5" fmla="*/ 749808 h 1511808"/>
              <a:gd name="connsiteX6" fmla="*/ 694944 w 2405577"/>
              <a:gd name="connsiteY6" fmla="*/ 829056 h 1511808"/>
              <a:gd name="connsiteX7" fmla="*/ 725424 w 2405577"/>
              <a:gd name="connsiteY7" fmla="*/ 871728 h 1511808"/>
              <a:gd name="connsiteX8" fmla="*/ 822960 w 2405577"/>
              <a:gd name="connsiteY8" fmla="*/ 871728 h 1511808"/>
              <a:gd name="connsiteX9" fmla="*/ 847344 w 2405577"/>
              <a:gd name="connsiteY9" fmla="*/ 981456 h 1511808"/>
              <a:gd name="connsiteX10" fmla="*/ 853440 w 2405577"/>
              <a:gd name="connsiteY10" fmla="*/ 1176528 h 1511808"/>
              <a:gd name="connsiteX11" fmla="*/ 938784 w 2405577"/>
              <a:gd name="connsiteY11" fmla="*/ 1249680 h 1511808"/>
              <a:gd name="connsiteX12" fmla="*/ 1036320 w 2405577"/>
              <a:gd name="connsiteY12" fmla="*/ 1511808 h 1511808"/>
              <a:gd name="connsiteX13" fmla="*/ 1219200 w 2405577"/>
              <a:gd name="connsiteY13" fmla="*/ 1371600 h 1511808"/>
              <a:gd name="connsiteX14" fmla="*/ 1298448 w 2405577"/>
              <a:gd name="connsiteY14" fmla="*/ 1255776 h 1511808"/>
              <a:gd name="connsiteX15" fmla="*/ 1383792 w 2405577"/>
              <a:gd name="connsiteY15" fmla="*/ 1255776 h 1511808"/>
              <a:gd name="connsiteX16" fmla="*/ 1737360 w 2405577"/>
              <a:gd name="connsiteY16" fmla="*/ 1048512 h 1511808"/>
              <a:gd name="connsiteX17" fmla="*/ 1840992 w 2405577"/>
              <a:gd name="connsiteY17" fmla="*/ 1139952 h 1511808"/>
              <a:gd name="connsiteX18" fmla="*/ 2042160 w 2405577"/>
              <a:gd name="connsiteY18" fmla="*/ 1109472 h 1511808"/>
              <a:gd name="connsiteX19" fmla="*/ 2097024 w 2405577"/>
              <a:gd name="connsiteY19" fmla="*/ 1133856 h 1511808"/>
              <a:gd name="connsiteX20" fmla="*/ 2097024 w 2405577"/>
              <a:gd name="connsiteY20" fmla="*/ 1267968 h 1511808"/>
              <a:gd name="connsiteX21" fmla="*/ 2212848 w 2405577"/>
              <a:gd name="connsiteY21" fmla="*/ 1402080 h 1511808"/>
              <a:gd name="connsiteX22" fmla="*/ 2339848 w 2405577"/>
              <a:gd name="connsiteY22" fmla="*/ 1375156 h 1511808"/>
              <a:gd name="connsiteX23" fmla="*/ 2405380 w 2405577"/>
              <a:gd name="connsiteY23" fmla="*/ 1201928 h 1511808"/>
              <a:gd name="connsiteX24" fmla="*/ 2389632 w 2405577"/>
              <a:gd name="connsiteY24" fmla="*/ 957072 h 1511808"/>
              <a:gd name="connsiteX25" fmla="*/ 2231136 w 2405577"/>
              <a:gd name="connsiteY25" fmla="*/ 682752 h 1511808"/>
              <a:gd name="connsiteX26" fmla="*/ 1987296 w 2405577"/>
              <a:gd name="connsiteY26" fmla="*/ 505968 h 1511808"/>
              <a:gd name="connsiteX27" fmla="*/ 1786128 w 2405577"/>
              <a:gd name="connsiteY27" fmla="*/ 213360 h 1511808"/>
              <a:gd name="connsiteX28" fmla="*/ 1700784 w 2405577"/>
              <a:gd name="connsiteY28" fmla="*/ 91440 h 1511808"/>
              <a:gd name="connsiteX29" fmla="*/ 1591056 w 2405577"/>
              <a:gd name="connsiteY29" fmla="*/ 79248 h 1511808"/>
              <a:gd name="connsiteX30" fmla="*/ 1353312 w 2405577"/>
              <a:gd name="connsiteY30" fmla="*/ 24384 h 1511808"/>
              <a:gd name="connsiteX31" fmla="*/ 1377696 w 2405577"/>
              <a:gd name="connsiteY31" fmla="*/ 134112 h 1511808"/>
              <a:gd name="connsiteX32" fmla="*/ 1292352 w 2405577"/>
              <a:gd name="connsiteY32" fmla="*/ 109728 h 1511808"/>
              <a:gd name="connsiteX33" fmla="*/ 1188720 w 2405577"/>
              <a:gd name="connsiteY33" fmla="*/ 146304 h 1511808"/>
              <a:gd name="connsiteX34" fmla="*/ 1127760 w 2405577"/>
              <a:gd name="connsiteY34" fmla="*/ 176784 h 1511808"/>
              <a:gd name="connsiteX35" fmla="*/ 1091184 w 2405577"/>
              <a:gd name="connsiteY35" fmla="*/ 176784 h 1511808"/>
              <a:gd name="connsiteX36" fmla="*/ 963168 w 2405577"/>
              <a:gd name="connsiteY36" fmla="*/ 109728 h 1511808"/>
              <a:gd name="connsiteX37" fmla="*/ 804672 w 2405577"/>
              <a:gd name="connsiteY37" fmla="*/ 0 h 1511808"/>
              <a:gd name="connsiteX38" fmla="*/ 707136 w 2405577"/>
              <a:gd name="connsiteY38" fmla="*/ 79248 h 1511808"/>
              <a:gd name="connsiteX39" fmla="*/ 804672 w 2405577"/>
              <a:gd name="connsiteY39" fmla="*/ 188976 h 1511808"/>
              <a:gd name="connsiteX40" fmla="*/ 810768 w 2405577"/>
              <a:gd name="connsiteY40" fmla="*/ 256032 h 1511808"/>
              <a:gd name="connsiteX41" fmla="*/ 719328 w 2405577"/>
              <a:gd name="connsiteY41" fmla="*/ 201168 h 1511808"/>
              <a:gd name="connsiteX42" fmla="*/ 609600 w 2405577"/>
              <a:gd name="connsiteY42" fmla="*/ 298704 h 1511808"/>
              <a:gd name="connsiteX43" fmla="*/ 518160 w 2405577"/>
              <a:gd name="connsiteY43" fmla="*/ 292608 h 1511808"/>
              <a:gd name="connsiteX44" fmla="*/ 457200 w 2405577"/>
              <a:gd name="connsiteY44" fmla="*/ 268224 h 1511808"/>
              <a:gd name="connsiteX45" fmla="*/ 274320 w 2405577"/>
              <a:gd name="connsiteY45" fmla="*/ 256032 h 1511808"/>
              <a:gd name="connsiteX46" fmla="*/ 201168 w 2405577"/>
              <a:gd name="connsiteY46" fmla="*/ 213360 h 1511808"/>
              <a:gd name="connsiteX47" fmla="*/ 97536 w 2405577"/>
              <a:gd name="connsiteY47" fmla="*/ 262128 h 1511808"/>
              <a:gd name="connsiteX48" fmla="*/ 0 w 2405577"/>
              <a:gd name="connsiteY48" fmla="*/ 316992 h 1511808"/>
              <a:gd name="connsiteX0" fmla="*/ 0 w 2537968"/>
              <a:gd name="connsiteY0" fmla="*/ 316992 h 1511808"/>
              <a:gd name="connsiteX1" fmla="*/ 152400 w 2537968"/>
              <a:gd name="connsiteY1" fmla="*/ 396240 h 1511808"/>
              <a:gd name="connsiteX2" fmla="*/ 310896 w 2537968"/>
              <a:gd name="connsiteY2" fmla="*/ 445008 h 1511808"/>
              <a:gd name="connsiteX3" fmla="*/ 469392 w 2537968"/>
              <a:gd name="connsiteY3" fmla="*/ 499872 h 1511808"/>
              <a:gd name="connsiteX4" fmla="*/ 597408 w 2537968"/>
              <a:gd name="connsiteY4" fmla="*/ 707136 h 1511808"/>
              <a:gd name="connsiteX5" fmla="*/ 603504 w 2537968"/>
              <a:gd name="connsiteY5" fmla="*/ 749808 h 1511808"/>
              <a:gd name="connsiteX6" fmla="*/ 694944 w 2537968"/>
              <a:gd name="connsiteY6" fmla="*/ 829056 h 1511808"/>
              <a:gd name="connsiteX7" fmla="*/ 725424 w 2537968"/>
              <a:gd name="connsiteY7" fmla="*/ 871728 h 1511808"/>
              <a:gd name="connsiteX8" fmla="*/ 822960 w 2537968"/>
              <a:gd name="connsiteY8" fmla="*/ 871728 h 1511808"/>
              <a:gd name="connsiteX9" fmla="*/ 847344 w 2537968"/>
              <a:gd name="connsiteY9" fmla="*/ 981456 h 1511808"/>
              <a:gd name="connsiteX10" fmla="*/ 853440 w 2537968"/>
              <a:gd name="connsiteY10" fmla="*/ 1176528 h 1511808"/>
              <a:gd name="connsiteX11" fmla="*/ 938784 w 2537968"/>
              <a:gd name="connsiteY11" fmla="*/ 1249680 h 1511808"/>
              <a:gd name="connsiteX12" fmla="*/ 1036320 w 2537968"/>
              <a:gd name="connsiteY12" fmla="*/ 1511808 h 1511808"/>
              <a:gd name="connsiteX13" fmla="*/ 1219200 w 2537968"/>
              <a:gd name="connsiteY13" fmla="*/ 1371600 h 1511808"/>
              <a:gd name="connsiteX14" fmla="*/ 1298448 w 2537968"/>
              <a:gd name="connsiteY14" fmla="*/ 1255776 h 1511808"/>
              <a:gd name="connsiteX15" fmla="*/ 1383792 w 2537968"/>
              <a:gd name="connsiteY15" fmla="*/ 1255776 h 1511808"/>
              <a:gd name="connsiteX16" fmla="*/ 1737360 w 2537968"/>
              <a:gd name="connsiteY16" fmla="*/ 1048512 h 1511808"/>
              <a:gd name="connsiteX17" fmla="*/ 1840992 w 2537968"/>
              <a:gd name="connsiteY17" fmla="*/ 1139952 h 1511808"/>
              <a:gd name="connsiteX18" fmla="*/ 2042160 w 2537968"/>
              <a:gd name="connsiteY18" fmla="*/ 1109472 h 1511808"/>
              <a:gd name="connsiteX19" fmla="*/ 2097024 w 2537968"/>
              <a:gd name="connsiteY19" fmla="*/ 1133856 h 1511808"/>
              <a:gd name="connsiteX20" fmla="*/ 2097024 w 2537968"/>
              <a:gd name="connsiteY20" fmla="*/ 1267968 h 1511808"/>
              <a:gd name="connsiteX21" fmla="*/ 2212848 w 2537968"/>
              <a:gd name="connsiteY21" fmla="*/ 1402080 h 1511808"/>
              <a:gd name="connsiteX22" fmla="*/ 2537968 w 2537968"/>
              <a:gd name="connsiteY22" fmla="*/ 1481836 h 1511808"/>
              <a:gd name="connsiteX23" fmla="*/ 2405380 w 2537968"/>
              <a:gd name="connsiteY23" fmla="*/ 1201928 h 1511808"/>
              <a:gd name="connsiteX24" fmla="*/ 2389632 w 2537968"/>
              <a:gd name="connsiteY24" fmla="*/ 957072 h 1511808"/>
              <a:gd name="connsiteX25" fmla="*/ 2231136 w 2537968"/>
              <a:gd name="connsiteY25" fmla="*/ 682752 h 1511808"/>
              <a:gd name="connsiteX26" fmla="*/ 1987296 w 2537968"/>
              <a:gd name="connsiteY26" fmla="*/ 505968 h 1511808"/>
              <a:gd name="connsiteX27" fmla="*/ 1786128 w 2537968"/>
              <a:gd name="connsiteY27" fmla="*/ 213360 h 1511808"/>
              <a:gd name="connsiteX28" fmla="*/ 1700784 w 2537968"/>
              <a:gd name="connsiteY28" fmla="*/ 91440 h 1511808"/>
              <a:gd name="connsiteX29" fmla="*/ 1591056 w 2537968"/>
              <a:gd name="connsiteY29" fmla="*/ 79248 h 1511808"/>
              <a:gd name="connsiteX30" fmla="*/ 1353312 w 2537968"/>
              <a:gd name="connsiteY30" fmla="*/ 24384 h 1511808"/>
              <a:gd name="connsiteX31" fmla="*/ 1377696 w 2537968"/>
              <a:gd name="connsiteY31" fmla="*/ 134112 h 1511808"/>
              <a:gd name="connsiteX32" fmla="*/ 1292352 w 2537968"/>
              <a:gd name="connsiteY32" fmla="*/ 109728 h 1511808"/>
              <a:gd name="connsiteX33" fmla="*/ 1188720 w 2537968"/>
              <a:gd name="connsiteY33" fmla="*/ 146304 h 1511808"/>
              <a:gd name="connsiteX34" fmla="*/ 1127760 w 2537968"/>
              <a:gd name="connsiteY34" fmla="*/ 176784 h 1511808"/>
              <a:gd name="connsiteX35" fmla="*/ 1091184 w 2537968"/>
              <a:gd name="connsiteY35" fmla="*/ 176784 h 1511808"/>
              <a:gd name="connsiteX36" fmla="*/ 963168 w 2537968"/>
              <a:gd name="connsiteY36" fmla="*/ 109728 h 1511808"/>
              <a:gd name="connsiteX37" fmla="*/ 804672 w 2537968"/>
              <a:gd name="connsiteY37" fmla="*/ 0 h 1511808"/>
              <a:gd name="connsiteX38" fmla="*/ 707136 w 2537968"/>
              <a:gd name="connsiteY38" fmla="*/ 79248 h 1511808"/>
              <a:gd name="connsiteX39" fmla="*/ 804672 w 2537968"/>
              <a:gd name="connsiteY39" fmla="*/ 188976 h 1511808"/>
              <a:gd name="connsiteX40" fmla="*/ 810768 w 2537968"/>
              <a:gd name="connsiteY40" fmla="*/ 256032 h 1511808"/>
              <a:gd name="connsiteX41" fmla="*/ 719328 w 2537968"/>
              <a:gd name="connsiteY41" fmla="*/ 201168 h 1511808"/>
              <a:gd name="connsiteX42" fmla="*/ 609600 w 2537968"/>
              <a:gd name="connsiteY42" fmla="*/ 298704 h 1511808"/>
              <a:gd name="connsiteX43" fmla="*/ 518160 w 2537968"/>
              <a:gd name="connsiteY43" fmla="*/ 292608 h 1511808"/>
              <a:gd name="connsiteX44" fmla="*/ 457200 w 2537968"/>
              <a:gd name="connsiteY44" fmla="*/ 268224 h 1511808"/>
              <a:gd name="connsiteX45" fmla="*/ 274320 w 2537968"/>
              <a:gd name="connsiteY45" fmla="*/ 256032 h 1511808"/>
              <a:gd name="connsiteX46" fmla="*/ 201168 w 2537968"/>
              <a:gd name="connsiteY46" fmla="*/ 213360 h 1511808"/>
              <a:gd name="connsiteX47" fmla="*/ 97536 w 2537968"/>
              <a:gd name="connsiteY47" fmla="*/ 262128 h 1511808"/>
              <a:gd name="connsiteX48" fmla="*/ 0 w 2537968"/>
              <a:gd name="connsiteY48" fmla="*/ 316992 h 1511808"/>
              <a:gd name="connsiteX0" fmla="*/ 0 w 2497328"/>
              <a:gd name="connsiteY0" fmla="*/ 316992 h 1511808"/>
              <a:gd name="connsiteX1" fmla="*/ 152400 w 2497328"/>
              <a:gd name="connsiteY1" fmla="*/ 396240 h 1511808"/>
              <a:gd name="connsiteX2" fmla="*/ 310896 w 2497328"/>
              <a:gd name="connsiteY2" fmla="*/ 445008 h 1511808"/>
              <a:gd name="connsiteX3" fmla="*/ 469392 w 2497328"/>
              <a:gd name="connsiteY3" fmla="*/ 499872 h 1511808"/>
              <a:gd name="connsiteX4" fmla="*/ 597408 w 2497328"/>
              <a:gd name="connsiteY4" fmla="*/ 707136 h 1511808"/>
              <a:gd name="connsiteX5" fmla="*/ 603504 w 2497328"/>
              <a:gd name="connsiteY5" fmla="*/ 749808 h 1511808"/>
              <a:gd name="connsiteX6" fmla="*/ 694944 w 2497328"/>
              <a:gd name="connsiteY6" fmla="*/ 829056 h 1511808"/>
              <a:gd name="connsiteX7" fmla="*/ 725424 w 2497328"/>
              <a:gd name="connsiteY7" fmla="*/ 871728 h 1511808"/>
              <a:gd name="connsiteX8" fmla="*/ 822960 w 2497328"/>
              <a:gd name="connsiteY8" fmla="*/ 871728 h 1511808"/>
              <a:gd name="connsiteX9" fmla="*/ 847344 w 2497328"/>
              <a:gd name="connsiteY9" fmla="*/ 981456 h 1511808"/>
              <a:gd name="connsiteX10" fmla="*/ 853440 w 2497328"/>
              <a:gd name="connsiteY10" fmla="*/ 1176528 h 1511808"/>
              <a:gd name="connsiteX11" fmla="*/ 938784 w 2497328"/>
              <a:gd name="connsiteY11" fmla="*/ 1249680 h 1511808"/>
              <a:gd name="connsiteX12" fmla="*/ 1036320 w 2497328"/>
              <a:gd name="connsiteY12" fmla="*/ 1511808 h 1511808"/>
              <a:gd name="connsiteX13" fmla="*/ 1219200 w 2497328"/>
              <a:gd name="connsiteY13" fmla="*/ 1371600 h 1511808"/>
              <a:gd name="connsiteX14" fmla="*/ 1298448 w 2497328"/>
              <a:gd name="connsiteY14" fmla="*/ 1255776 h 1511808"/>
              <a:gd name="connsiteX15" fmla="*/ 1383792 w 2497328"/>
              <a:gd name="connsiteY15" fmla="*/ 1255776 h 1511808"/>
              <a:gd name="connsiteX16" fmla="*/ 1737360 w 2497328"/>
              <a:gd name="connsiteY16" fmla="*/ 1048512 h 1511808"/>
              <a:gd name="connsiteX17" fmla="*/ 1840992 w 2497328"/>
              <a:gd name="connsiteY17" fmla="*/ 1139952 h 1511808"/>
              <a:gd name="connsiteX18" fmla="*/ 2042160 w 2497328"/>
              <a:gd name="connsiteY18" fmla="*/ 1109472 h 1511808"/>
              <a:gd name="connsiteX19" fmla="*/ 2097024 w 2497328"/>
              <a:gd name="connsiteY19" fmla="*/ 1133856 h 1511808"/>
              <a:gd name="connsiteX20" fmla="*/ 2097024 w 2497328"/>
              <a:gd name="connsiteY20" fmla="*/ 1267968 h 1511808"/>
              <a:gd name="connsiteX21" fmla="*/ 2212848 w 2497328"/>
              <a:gd name="connsiteY21" fmla="*/ 1402080 h 1511808"/>
              <a:gd name="connsiteX22" fmla="*/ 2497328 w 2497328"/>
              <a:gd name="connsiteY22" fmla="*/ 1433576 h 1511808"/>
              <a:gd name="connsiteX23" fmla="*/ 2405380 w 2497328"/>
              <a:gd name="connsiteY23" fmla="*/ 1201928 h 1511808"/>
              <a:gd name="connsiteX24" fmla="*/ 2389632 w 2497328"/>
              <a:gd name="connsiteY24" fmla="*/ 957072 h 1511808"/>
              <a:gd name="connsiteX25" fmla="*/ 2231136 w 2497328"/>
              <a:gd name="connsiteY25" fmla="*/ 682752 h 1511808"/>
              <a:gd name="connsiteX26" fmla="*/ 1987296 w 2497328"/>
              <a:gd name="connsiteY26" fmla="*/ 505968 h 1511808"/>
              <a:gd name="connsiteX27" fmla="*/ 1786128 w 2497328"/>
              <a:gd name="connsiteY27" fmla="*/ 213360 h 1511808"/>
              <a:gd name="connsiteX28" fmla="*/ 1700784 w 2497328"/>
              <a:gd name="connsiteY28" fmla="*/ 91440 h 1511808"/>
              <a:gd name="connsiteX29" fmla="*/ 1591056 w 2497328"/>
              <a:gd name="connsiteY29" fmla="*/ 79248 h 1511808"/>
              <a:gd name="connsiteX30" fmla="*/ 1353312 w 2497328"/>
              <a:gd name="connsiteY30" fmla="*/ 24384 h 1511808"/>
              <a:gd name="connsiteX31" fmla="*/ 1377696 w 2497328"/>
              <a:gd name="connsiteY31" fmla="*/ 134112 h 1511808"/>
              <a:gd name="connsiteX32" fmla="*/ 1292352 w 2497328"/>
              <a:gd name="connsiteY32" fmla="*/ 109728 h 1511808"/>
              <a:gd name="connsiteX33" fmla="*/ 1188720 w 2497328"/>
              <a:gd name="connsiteY33" fmla="*/ 146304 h 1511808"/>
              <a:gd name="connsiteX34" fmla="*/ 1127760 w 2497328"/>
              <a:gd name="connsiteY34" fmla="*/ 176784 h 1511808"/>
              <a:gd name="connsiteX35" fmla="*/ 1091184 w 2497328"/>
              <a:gd name="connsiteY35" fmla="*/ 176784 h 1511808"/>
              <a:gd name="connsiteX36" fmla="*/ 963168 w 2497328"/>
              <a:gd name="connsiteY36" fmla="*/ 109728 h 1511808"/>
              <a:gd name="connsiteX37" fmla="*/ 804672 w 2497328"/>
              <a:gd name="connsiteY37" fmla="*/ 0 h 1511808"/>
              <a:gd name="connsiteX38" fmla="*/ 707136 w 2497328"/>
              <a:gd name="connsiteY38" fmla="*/ 79248 h 1511808"/>
              <a:gd name="connsiteX39" fmla="*/ 804672 w 2497328"/>
              <a:gd name="connsiteY39" fmla="*/ 188976 h 1511808"/>
              <a:gd name="connsiteX40" fmla="*/ 810768 w 2497328"/>
              <a:gd name="connsiteY40" fmla="*/ 256032 h 1511808"/>
              <a:gd name="connsiteX41" fmla="*/ 719328 w 2497328"/>
              <a:gd name="connsiteY41" fmla="*/ 201168 h 1511808"/>
              <a:gd name="connsiteX42" fmla="*/ 609600 w 2497328"/>
              <a:gd name="connsiteY42" fmla="*/ 298704 h 1511808"/>
              <a:gd name="connsiteX43" fmla="*/ 518160 w 2497328"/>
              <a:gd name="connsiteY43" fmla="*/ 292608 h 1511808"/>
              <a:gd name="connsiteX44" fmla="*/ 457200 w 2497328"/>
              <a:gd name="connsiteY44" fmla="*/ 268224 h 1511808"/>
              <a:gd name="connsiteX45" fmla="*/ 274320 w 2497328"/>
              <a:gd name="connsiteY45" fmla="*/ 256032 h 1511808"/>
              <a:gd name="connsiteX46" fmla="*/ 201168 w 2497328"/>
              <a:gd name="connsiteY46" fmla="*/ 213360 h 1511808"/>
              <a:gd name="connsiteX47" fmla="*/ 97536 w 2497328"/>
              <a:gd name="connsiteY47" fmla="*/ 262128 h 1511808"/>
              <a:gd name="connsiteX48" fmla="*/ 0 w 2497328"/>
              <a:gd name="connsiteY48" fmla="*/ 316992 h 1511808"/>
              <a:gd name="connsiteX0" fmla="*/ 0 w 2482088"/>
              <a:gd name="connsiteY0" fmla="*/ 316992 h 1511808"/>
              <a:gd name="connsiteX1" fmla="*/ 152400 w 2482088"/>
              <a:gd name="connsiteY1" fmla="*/ 396240 h 1511808"/>
              <a:gd name="connsiteX2" fmla="*/ 310896 w 2482088"/>
              <a:gd name="connsiteY2" fmla="*/ 445008 h 1511808"/>
              <a:gd name="connsiteX3" fmla="*/ 469392 w 2482088"/>
              <a:gd name="connsiteY3" fmla="*/ 499872 h 1511808"/>
              <a:gd name="connsiteX4" fmla="*/ 597408 w 2482088"/>
              <a:gd name="connsiteY4" fmla="*/ 707136 h 1511808"/>
              <a:gd name="connsiteX5" fmla="*/ 603504 w 2482088"/>
              <a:gd name="connsiteY5" fmla="*/ 749808 h 1511808"/>
              <a:gd name="connsiteX6" fmla="*/ 694944 w 2482088"/>
              <a:gd name="connsiteY6" fmla="*/ 829056 h 1511808"/>
              <a:gd name="connsiteX7" fmla="*/ 725424 w 2482088"/>
              <a:gd name="connsiteY7" fmla="*/ 871728 h 1511808"/>
              <a:gd name="connsiteX8" fmla="*/ 822960 w 2482088"/>
              <a:gd name="connsiteY8" fmla="*/ 871728 h 1511808"/>
              <a:gd name="connsiteX9" fmla="*/ 847344 w 2482088"/>
              <a:gd name="connsiteY9" fmla="*/ 981456 h 1511808"/>
              <a:gd name="connsiteX10" fmla="*/ 853440 w 2482088"/>
              <a:gd name="connsiteY10" fmla="*/ 1176528 h 1511808"/>
              <a:gd name="connsiteX11" fmla="*/ 938784 w 2482088"/>
              <a:gd name="connsiteY11" fmla="*/ 1249680 h 1511808"/>
              <a:gd name="connsiteX12" fmla="*/ 1036320 w 2482088"/>
              <a:gd name="connsiteY12" fmla="*/ 1511808 h 1511808"/>
              <a:gd name="connsiteX13" fmla="*/ 1219200 w 2482088"/>
              <a:gd name="connsiteY13" fmla="*/ 1371600 h 1511808"/>
              <a:gd name="connsiteX14" fmla="*/ 1298448 w 2482088"/>
              <a:gd name="connsiteY14" fmla="*/ 1255776 h 1511808"/>
              <a:gd name="connsiteX15" fmla="*/ 1383792 w 2482088"/>
              <a:gd name="connsiteY15" fmla="*/ 1255776 h 1511808"/>
              <a:gd name="connsiteX16" fmla="*/ 1737360 w 2482088"/>
              <a:gd name="connsiteY16" fmla="*/ 1048512 h 1511808"/>
              <a:gd name="connsiteX17" fmla="*/ 1840992 w 2482088"/>
              <a:gd name="connsiteY17" fmla="*/ 1139952 h 1511808"/>
              <a:gd name="connsiteX18" fmla="*/ 2042160 w 2482088"/>
              <a:gd name="connsiteY18" fmla="*/ 1109472 h 1511808"/>
              <a:gd name="connsiteX19" fmla="*/ 2097024 w 2482088"/>
              <a:gd name="connsiteY19" fmla="*/ 1133856 h 1511808"/>
              <a:gd name="connsiteX20" fmla="*/ 2097024 w 2482088"/>
              <a:gd name="connsiteY20" fmla="*/ 1267968 h 1511808"/>
              <a:gd name="connsiteX21" fmla="*/ 2212848 w 2482088"/>
              <a:gd name="connsiteY21" fmla="*/ 1402080 h 1511808"/>
              <a:gd name="connsiteX22" fmla="*/ 2482088 w 2482088"/>
              <a:gd name="connsiteY22" fmla="*/ 1425956 h 1511808"/>
              <a:gd name="connsiteX23" fmla="*/ 2405380 w 2482088"/>
              <a:gd name="connsiteY23" fmla="*/ 1201928 h 1511808"/>
              <a:gd name="connsiteX24" fmla="*/ 2389632 w 2482088"/>
              <a:gd name="connsiteY24" fmla="*/ 957072 h 1511808"/>
              <a:gd name="connsiteX25" fmla="*/ 2231136 w 2482088"/>
              <a:gd name="connsiteY25" fmla="*/ 682752 h 1511808"/>
              <a:gd name="connsiteX26" fmla="*/ 1987296 w 2482088"/>
              <a:gd name="connsiteY26" fmla="*/ 505968 h 1511808"/>
              <a:gd name="connsiteX27" fmla="*/ 1786128 w 2482088"/>
              <a:gd name="connsiteY27" fmla="*/ 213360 h 1511808"/>
              <a:gd name="connsiteX28" fmla="*/ 1700784 w 2482088"/>
              <a:gd name="connsiteY28" fmla="*/ 91440 h 1511808"/>
              <a:gd name="connsiteX29" fmla="*/ 1591056 w 2482088"/>
              <a:gd name="connsiteY29" fmla="*/ 79248 h 1511808"/>
              <a:gd name="connsiteX30" fmla="*/ 1353312 w 2482088"/>
              <a:gd name="connsiteY30" fmla="*/ 24384 h 1511808"/>
              <a:gd name="connsiteX31" fmla="*/ 1377696 w 2482088"/>
              <a:gd name="connsiteY31" fmla="*/ 134112 h 1511808"/>
              <a:gd name="connsiteX32" fmla="*/ 1292352 w 2482088"/>
              <a:gd name="connsiteY32" fmla="*/ 109728 h 1511808"/>
              <a:gd name="connsiteX33" fmla="*/ 1188720 w 2482088"/>
              <a:gd name="connsiteY33" fmla="*/ 146304 h 1511808"/>
              <a:gd name="connsiteX34" fmla="*/ 1127760 w 2482088"/>
              <a:gd name="connsiteY34" fmla="*/ 176784 h 1511808"/>
              <a:gd name="connsiteX35" fmla="*/ 1091184 w 2482088"/>
              <a:gd name="connsiteY35" fmla="*/ 176784 h 1511808"/>
              <a:gd name="connsiteX36" fmla="*/ 963168 w 2482088"/>
              <a:gd name="connsiteY36" fmla="*/ 109728 h 1511808"/>
              <a:gd name="connsiteX37" fmla="*/ 804672 w 2482088"/>
              <a:gd name="connsiteY37" fmla="*/ 0 h 1511808"/>
              <a:gd name="connsiteX38" fmla="*/ 707136 w 2482088"/>
              <a:gd name="connsiteY38" fmla="*/ 79248 h 1511808"/>
              <a:gd name="connsiteX39" fmla="*/ 804672 w 2482088"/>
              <a:gd name="connsiteY39" fmla="*/ 188976 h 1511808"/>
              <a:gd name="connsiteX40" fmla="*/ 810768 w 2482088"/>
              <a:gd name="connsiteY40" fmla="*/ 256032 h 1511808"/>
              <a:gd name="connsiteX41" fmla="*/ 719328 w 2482088"/>
              <a:gd name="connsiteY41" fmla="*/ 201168 h 1511808"/>
              <a:gd name="connsiteX42" fmla="*/ 609600 w 2482088"/>
              <a:gd name="connsiteY42" fmla="*/ 298704 h 1511808"/>
              <a:gd name="connsiteX43" fmla="*/ 518160 w 2482088"/>
              <a:gd name="connsiteY43" fmla="*/ 292608 h 1511808"/>
              <a:gd name="connsiteX44" fmla="*/ 457200 w 2482088"/>
              <a:gd name="connsiteY44" fmla="*/ 268224 h 1511808"/>
              <a:gd name="connsiteX45" fmla="*/ 274320 w 2482088"/>
              <a:gd name="connsiteY45" fmla="*/ 256032 h 1511808"/>
              <a:gd name="connsiteX46" fmla="*/ 201168 w 2482088"/>
              <a:gd name="connsiteY46" fmla="*/ 213360 h 1511808"/>
              <a:gd name="connsiteX47" fmla="*/ 97536 w 2482088"/>
              <a:gd name="connsiteY47" fmla="*/ 262128 h 1511808"/>
              <a:gd name="connsiteX48" fmla="*/ 0 w 2482088"/>
              <a:gd name="connsiteY48" fmla="*/ 316992 h 1511808"/>
              <a:gd name="connsiteX0" fmla="*/ 0 w 2504313"/>
              <a:gd name="connsiteY0" fmla="*/ 316992 h 1511808"/>
              <a:gd name="connsiteX1" fmla="*/ 152400 w 2504313"/>
              <a:gd name="connsiteY1" fmla="*/ 396240 h 1511808"/>
              <a:gd name="connsiteX2" fmla="*/ 310896 w 2504313"/>
              <a:gd name="connsiteY2" fmla="*/ 445008 h 1511808"/>
              <a:gd name="connsiteX3" fmla="*/ 469392 w 2504313"/>
              <a:gd name="connsiteY3" fmla="*/ 499872 h 1511808"/>
              <a:gd name="connsiteX4" fmla="*/ 597408 w 2504313"/>
              <a:gd name="connsiteY4" fmla="*/ 707136 h 1511808"/>
              <a:gd name="connsiteX5" fmla="*/ 603504 w 2504313"/>
              <a:gd name="connsiteY5" fmla="*/ 749808 h 1511808"/>
              <a:gd name="connsiteX6" fmla="*/ 694944 w 2504313"/>
              <a:gd name="connsiteY6" fmla="*/ 829056 h 1511808"/>
              <a:gd name="connsiteX7" fmla="*/ 725424 w 2504313"/>
              <a:gd name="connsiteY7" fmla="*/ 871728 h 1511808"/>
              <a:gd name="connsiteX8" fmla="*/ 822960 w 2504313"/>
              <a:gd name="connsiteY8" fmla="*/ 871728 h 1511808"/>
              <a:gd name="connsiteX9" fmla="*/ 847344 w 2504313"/>
              <a:gd name="connsiteY9" fmla="*/ 981456 h 1511808"/>
              <a:gd name="connsiteX10" fmla="*/ 853440 w 2504313"/>
              <a:gd name="connsiteY10" fmla="*/ 1176528 h 1511808"/>
              <a:gd name="connsiteX11" fmla="*/ 938784 w 2504313"/>
              <a:gd name="connsiteY11" fmla="*/ 1249680 h 1511808"/>
              <a:gd name="connsiteX12" fmla="*/ 1036320 w 2504313"/>
              <a:gd name="connsiteY12" fmla="*/ 1511808 h 1511808"/>
              <a:gd name="connsiteX13" fmla="*/ 1219200 w 2504313"/>
              <a:gd name="connsiteY13" fmla="*/ 1371600 h 1511808"/>
              <a:gd name="connsiteX14" fmla="*/ 1298448 w 2504313"/>
              <a:gd name="connsiteY14" fmla="*/ 1255776 h 1511808"/>
              <a:gd name="connsiteX15" fmla="*/ 1383792 w 2504313"/>
              <a:gd name="connsiteY15" fmla="*/ 1255776 h 1511808"/>
              <a:gd name="connsiteX16" fmla="*/ 1737360 w 2504313"/>
              <a:gd name="connsiteY16" fmla="*/ 1048512 h 1511808"/>
              <a:gd name="connsiteX17" fmla="*/ 1840992 w 2504313"/>
              <a:gd name="connsiteY17" fmla="*/ 1139952 h 1511808"/>
              <a:gd name="connsiteX18" fmla="*/ 2042160 w 2504313"/>
              <a:gd name="connsiteY18" fmla="*/ 1109472 h 1511808"/>
              <a:gd name="connsiteX19" fmla="*/ 2097024 w 2504313"/>
              <a:gd name="connsiteY19" fmla="*/ 1133856 h 1511808"/>
              <a:gd name="connsiteX20" fmla="*/ 2097024 w 2504313"/>
              <a:gd name="connsiteY20" fmla="*/ 1267968 h 1511808"/>
              <a:gd name="connsiteX21" fmla="*/ 2212848 w 2504313"/>
              <a:gd name="connsiteY21" fmla="*/ 1402080 h 1511808"/>
              <a:gd name="connsiteX22" fmla="*/ 2504313 w 2504313"/>
              <a:gd name="connsiteY22" fmla="*/ 1425956 h 1511808"/>
              <a:gd name="connsiteX23" fmla="*/ 2405380 w 2504313"/>
              <a:gd name="connsiteY23" fmla="*/ 1201928 h 1511808"/>
              <a:gd name="connsiteX24" fmla="*/ 2389632 w 2504313"/>
              <a:gd name="connsiteY24" fmla="*/ 957072 h 1511808"/>
              <a:gd name="connsiteX25" fmla="*/ 2231136 w 2504313"/>
              <a:gd name="connsiteY25" fmla="*/ 682752 h 1511808"/>
              <a:gd name="connsiteX26" fmla="*/ 1987296 w 2504313"/>
              <a:gd name="connsiteY26" fmla="*/ 505968 h 1511808"/>
              <a:gd name="connsiteX27" fmla="*/ 1786128 w 2504313"/>
              <a:gd name="connsiteY27" fmla="*/ 213360 h 1511808"/>
              <a:gd name="connsiteX28" fmla="*/ 1700784 w 2504313"/>
              <a:gd name="connsiteY28" fmla="*/ 91440 h 1511808"/>
              <a:gd name="connsiteX29" fmla="*/ 1591056 w 2504313"/>
              <a:gd name="connsiteY29" fmla="*/ 79248 h 1511808"/>
              <a:gd name="connsiteX30" fmla="*/ 1353312 w 2504313"/>
              <a:gd name="connsiteY30" fmla="*/ 24384 h 1511808"/>
              <a:gd name="connsiteX31" fmla="*/ 1377696 w 2504313"/>
              <a:gd name="connsiteY31" fmla="*/ 134112 h 1511808"/>
              <a:gd name="connsiteX32" fmla="*/ 1292352 w 2504313"/>
              <a:gd name="connsiteY32" fmla="*/ 109728 h 1511808"/>
              <a:gd name="connsiteX33" fmla="*/ 1188720 w 2504313"/>
              <a:gd name="connsiteY33" fmla="*/ 146304 h 1511808"/>
              <a:gd name="connsiteX34" fmla="*/ 1127760 w 2504313"/>
              <a:gd name="connsiteY34" fmla="*/ 176784 h 1511808"/>
              <a:gd name="connsiteX35" fmla="*/ 1091184 w 2504313"/>
              <a:gd name="connsiteY35" fmla="*/ 176784 h 1511808"/>
              <a:gd name="connsiteX36" fmla="*/ 963168 w 2504313"/>
              <a:gd name="connsiteY36" fmla="*/ 109728 h 1511808"/>
              <a:gd name="connsiteX37" fmla="*/ 804672 w 2504313"/>
              <a:gd name="connsiteY37" fmla="*/ 0 h 1511808"/>
              <a:gd name="connsiteX38" fmla="*/ 707136 w 2504313"/>
              <a:gd name="connsiteY38" fmla="*/ 79248 h 1511808"/>
              <a:gd name="connsiteX39" fmla="*/ 804672 w 2504313"/>
              <a:gd name="connsiteY39" fmla="*/ 188976 h 1511808"/>
              <a:gd name="connsiteX40" fmla="*/ 810768 w 2504313"/>
              <a:gd name="connsiteY40" fmla="*/ 256032 h 1511808"/>
              <a:gd name="connsiteX41" fmla="*/ 719328 w 2504313"/>
              <a:gd name="connsiteY41" fmla="*/ 201168 h 1511808"/>
              <a:gd name="connsiteX42" fmla="*/ 609600 w 2504313"/>
              <a:gd name="connsiteY42" fmla="*/ 298704 h 1511808"/>
              <a:gd name="connsiteX43" fmla="*/ 518160 w 2504313"/>
              <a:gd name="connsiteY43" fmla="*/ 292608 h 1511808"/>
              <a:gd name="connsiteX44" fmla="*/ 457200 w 2504313"/>
              <a:gd name="connsiteY44" fmla="*/ 268224 h 1511808"/>
              <a:gd name="connsiteX45" fmla="*/ 274320 w 2504313"/>
              <a:gd name="connsiteY45" fmla="*/ 256032 h 1511808"/>
              <a:gd name="connsiteX46" fmla="*/ 201168 w 2504313"/>
              <a:gd name="connsiteY46" fmla="*/ 213360 h 1511808"/>
              <a:gd name="connsiteX47" fmla="*/ 97536 w 2504313"/>
              <a:gd name="connsiteY47" fmla="*/ 262128 h 1511808"/>
              <a:gd name="connsiteX48" fmla="*/ 0 w 2504313"/>
              <a:gd name="connsiteY48" fmla="*/ 316992 h 1511808"/>
              <a:gd name="connsiteX0" fmla="*/ 0 w 2491613"/>
              <a:gd name="connsiteY0" fmla="*/ 316992 h 1511808"/>
              <a:gd name="connsiteX1" fmla="*/ 152400 w 2491613"/>
              <a:gd name="connsiteY1" fmla="*/ 396240 h 1511808"/>
              <a:gd name="connsiteX2" fmla="*/ 310896 w 2491613"/>
              <a:gd name="connsiteY2" fmla="*/ 445008 h 1511808"/>
              <a:gd name="connsiteX3" fmla="*/ 469392 w 2491613"/>
              <a:gd name="connsiteY3" fmla="*/ 499872 h 1511808"/>
              <a:gd name="connsiteX4" fmla="*/ 597408 w 2491613"/>
              <a:gd name="connsiteY4" fmla="*/ 707136 h 1511808"/>
              <a:gd name="connsiteX5" fmla="*/ 603504 w 2491613"/>
              <a:gd name="connsiteY5" fmla="*/ 749808 h 1511808"/>
              <a:gd name="connsiteX6" fmla="*/ 694944 w 2491613"/>
              <a:gd name="connsiteY6" fmla="*/ 829056 h 1511808"/>
              <a:gd name="connsiteX7" fmla="*/ 725424 w 2491613"/>
              <a:gd name="connsiteY7" fmla="*/ 871728 h 1511808"/>
              <a:gd name="connsiteX8" fmla="*/ 822960 w 2491613"/>
              <a:gd name="connsiteY8" fmla="*/ 871728 h 1511808"/>
              <a:gd name="connsiteX9" fmla="*/ 847344 w 2491613"/>
              <a:gd name="connsiteY9" fmla="*/ 981456 h 1511808"/>
              <a:gd name="connsiteX10" fmla="*/ 853440 w 2491613"/>
              <a:gd name="connsiteY10" fmla="*/ 1176528 h 1511808"/>
              <a:gd name="connsiteX11" fmla="*/ 938784 w 2491613"/>
              <a:gd name="connsiteY11" fmla="*/ 1249680 h 1511808"/>
              <a:gd name="connsiteX12" fmla="*/ 1036320 w 2491613"/>
              <a:gd name="connsiteY12" fmla="*/ 1511808 h 1511808"/>
              <a:gd name="connsiteX13" fmla="*/ 1219200 w 2491613"/>
              <a:gd name="connsiteY13" fmla="*/ 1371600 h 1511808"/>
              <a:gd name="connsiteX14" fmla="*/ 1298448 w 2491613"/>
              <a:gd name="connsiteY14" fmla="*/ 1255776 h 1511808"/>
              <a:gd name="connsiteX15" fmla="*/ 1383792 w 2491613"/>
              <a:gd name="connsiteY15" fmla="*/ 1255776 h 1511808"/>
              <a:gd name="connsiteX16" fmla="*/ 1737360 w 2491613"/>
              <a:gd name="connsiteY16" fmla="*/ 1048512 h 1511808"/>
              <a:gd name="connsiteX17" fmla="*/ 1840992 w 2491613"/>
              <a:gd name="connsiteY17" fmla="*/ 1139952 h 1511808"/>
              <a:gd name="connsiteX18" fmla="*/ 2042160 w 2491613"/>
              <a:gd name="connsiteY18" fmla="*/ 1109472 h 1511808"/>
              <a:gd name="connsiteX19" fmla="*/ 2097024 w 2491613"/>
              <a:gd name="connsiteY19" fmla="*/ 1133856 h 1511808"/>
              <a:gd name="connsiteX20" fmla="*/ 2097024 w 2491613"/>
              <a:gd name="connsiteY20" fmla="*/ 1267968 h 1511808"/>
              <a:gd name="connsiteX21" fmla="*/ 2212848 w 2491613"/>
              <a:gd name="connsiteY21" fmla="*/ 1402080 h 1511808"/>
              <a:gd name="connsiteX22" fmla="*/ 2491613 w 2491613"/>
              <a:gd name="connsiteY22" fmla="*/ 1425956 h 1511808"/>
              <a:gd name="connsiteX23" fmla="*/ 2405380 w 2491613"/>
              <a:gd name="connsiteY23" fmla="*/ 1201928 h 1511808"/>
              <a:gd name="connsiteX24" fmla="*/ 2389632 w 2491613"/>
              <a:gd name="connsiteY24" fmla="*/ 957072 h 1511808"/>
              <a:gd name="connsiteX25" fmla="*/ 2231136 w 2491613"/>
              <a:gd name="connsiteY25" fmla="*/ 682752 h 1511808"/>
              <a:gd name="connsiteX26" fmla="*/ 1987296 w 2491613"/>
              <a:gd name="connsiteY26" fmla="*/ 505968 h 1511808"/>
              <a:gd name="connsiteX27" fmla="*/ 1786128 w 2491613"/>
              <a:gd name="connsiteY27" fmla="*/ 213360 h 1511808"/>
              <a:gd name="connsiteX28" fmla="*/ 1700784 w 2491613"/>
              <a:gd name="connsiteY28" fmla="*/ 91440 h 1511808"/>
              <a:gd name="connsiteX29" fmla="*/ 1591056 w 2491613"/>
              <a:gd name="connsiteY29" fmla="*/ 79248 h 1511808"/>
              <a:gd name="connsiteX30" fmla="*/ 1353312 w 2491613"/>
              <a:gd name="connsiteY30" fmla="*/ 24384 h 1511808"/>
              <a:gd name="connsiteX31" fmla="*/ 1377696 w 2491613"/>
              <a:gd name="connsiteY31" fmla="*/ 134112 h 1511808"/>
              <a:gd name="connsiteX32" fmla="*/ 1292352 w 2491613"/>
              <a:gd name="connsiteY32" fmla="*/ 109728 h 1511808"/>
              <a:gd name="connsiteX33" fmla="*/ 1188720 w 2491613"/>
              <a:gd name="connsiteY33" fmla="*/ 146304 h 1511808"/>
              <a:gd name="connsiteX34" fmla="*/ 1127760 w 2491613"/>
              <a:gd name="connsiteY34" fmla="*/ 176784 h 1511808"/>
              <a:gd name="connsiteX35" fmla="*/ 1091184 w 2491613"/>
              <a:gd name="connsiteY35" fmla="*/ 176784 h 1511808"/>
              <a:gd name="connsiteX36" fmla="*/ 963168 w 2491613"/>
              <a:gd name="connsiteY36" fmla="*/ 109728 h 1511808"/>
              <a:gd name="connsiteX37" fmla="*/ 804672 w 2491613"/>
              <a:gd name="connsiteY37" fmla="*/ 0 h 1511808"/>
              <a:gd name="connsiteX38" fmla="*/ 707136 w 2491613"/>
              <a:gd name="connsiteY38" fmla="*/ 79248 h 1511808"/>
              <a:gd name="connsiteX39" fmla="*/ 804672 w 2491613"/>
              <a:gd name="connsiteY39" fmla="*/ 188976 h 1511808"/>
              <a:gd name="connsiteX40" fmla="*/ 810768 w 2491613"/>
              <a:gd name="connsiteY40" fmla="*/ 256032 h 1511808"/>
              <a:gd name="connsiteX41" fmla="*/ 719328 w 2491613"/>
              <a:gd name="connsiteY41" fmla="*/ 201168 h 1511808"/>
              <a:gd name="connsiteX42" fmla="*/ 609600 w 2491613"/>
              <a:gd name="connsiteY42" fmla="*/ 298704 h 1511808"/>
              <a:gd name="connsiteX43" fmla="*/ 518160 w 2491613"/>
              <a:gd name="connsiteY43" fmla="*/ 292608 h 1511808"/>
              <a:gd name="connsiteX44" fmla="*/ 457200 w 2491613"/>
              <a:gd name="connsiteY44" fmla="*/ 268224 h 1511808"/>
              <a:gd name="connsiteX45" fmla="*/ 274320 w 2491613"/>
              <a:gd name="connsiteY45" fmla="*/ 256032 h 1511808"/>
              <a:gd name="connsiteX46" fmla="*/ 201168 w 2491613"/>
              <a:gd name="connsiteY46" fmla="*/ 213360 h 1511808"/>
              <a:gd name="connsiteX47" fmla="*/ 97536 w 2491613"/>
              <a:gd name="connsiteY47" fmla="*/ 262128 h 1511808"/>
              <a:gd name="connsiteX48" fmla="*/ 0 w 2491613"/>
              <a:gd name="connsiteY48" fmla="*/ 316992 h 1511808"/>
              <a:gd name="connsiteX0" fmla="*/ 0 w 2478913"/>
              <a:gd name="connsiteY0" fmla="*/ 316992 h 1511808"/>
              <a:gd name="connsiteX1" fmla="*/ 152400 w 2478913"/>
              <a:gd name="connsiteY1" fmla="*/ 396240 h 1511808"/>
              <a:gd name="connsiteX2" fmla="*/ 310896 w 2478913"/>
              <a:gd name="connsiteY2" fmla="*/ 445008 h 1511808"/>
              <a:gd name="connsiteX3" fmla="*/ 469392 w 2478913"/>
              <a:gd name="connsiteY3" fmla="*/ 499872 h 1511808"/>
              <a:gd name="connsiteX4" fmla="*/ 597408 w 2478913"/>
              <a:gd name="connsiteY4" fmla="*/ 707136 h 1511808"/>
              <a:gd name="connsiteX5" fmla="*/ 603504 w 2478913"/>
              <a:gd name="connsiteY5" fmla="*/ 749808 h 1511808"/>
              <a:gd name="connsiteX6" fmla="*/ 694944 w 2478913"/>
              <a:gd name="connsiteY6" fmla="*/ 829056 h 1511808"/>
              <a:gd name="connsiteX7" fmla="*/ 725424 w 2478913"/>
              <a:gd name="connsiteY7" fmla="*/ 871728 h 1511808"/>
              <a:gd name="connsiteX8" fmla="*/ 822960 w 2478913"/>
              <a:gd name="connsiteY8" fmla="*/ 871728 h 1511808"/>
              <a:gd name="connsiteX9" fmla="*/ 847344 w 2478913"/>
              <a:gd name="connsiteY9" fmla="*/ 981456 h 1511808"/>
              <a:gd name="connsiteX10" fmla="*/ 853440 w 2478913"/>
              <a:gd name="connsiteY10" fmla="*/ 1176528 h 1511808"/>
              <a:gd name="connsiteX11" fmla="*/ 938784 w 2478913"/>
              <a:gd name="connsiteY11" fmla="*/ 1249680 h 1511808"/>
              <a:gd name="connsiteX12" fmla="*/ 1036320 w 2478913"/>
              <a:gd name="connsiteY12" fmla="*/ 1511808 h 1511808"/>
              <a:gd name="connsiteX13" fmla="*/ 1219200 w 2478913"/>
              <a:gd name="connsiteY13" fmla="*/ 1371600 h 1511808"/>
              <a:gd name="connsiteX14" fmla="*/ 1298448 w 2478913"/>
              <a:gd name="connsiteY14" fmla="*/ 1255776 h 1511808"/>
              <a:gd name="connsiteX15" fmla="*/ 1383792 w 2478913"/>
              <a:gd name="connsiteY15" fmla="*/ 1255776 h 1511808"/>
              <a:gd name="connsiteX16" fmla="*/ 1737360 w 2478913"/>
              <a:gd name="connsiteY16" fmla="*/ 1048512 h 1511808"/>
              <a:gd name="connsiteX17" fmla="*/ 1840992 w 2478913"/>
              <a:gd name="connsiteY17" fmla="*/ 1139952 h 1511808"/>
              <a:gd name="connsiteX18" fmla="*/ 2042160 w 2478913"/>
              <a:gd name="connsiteY18" fmla="*/ 1109472 h 1511808"/>
              <a:gd name="connsiteX19" fmla="*/ 2097024 w 2478913"/>
              <a:gd name="connsiteY19" fmla="*/ 1133856 h 1511808"/>
              <a:gd name="connsiteX20" fmla="*/ 2097024 w 2478913"/>
              <a:gd name="connsiteY20" fmla="*/ 1267968 h 1511808"/>
              <a:gd name="connsiteX21" fmla="*/ 2212848 w 2478913"/>
              <a:gd name="connsiteY21" fmla="*/ 1402080 h 1511808"/>
              <a:gd name="connsiteX22" fmla="*/ 2478913 w 2478913"/>
              <a:gd name="connsiteY22" fmla="*/ 1432306 h 1511808"/>
              <a:gd name="connsiteX23" fmla="*/ 2405380 w 2478913"/>
              <a:gd name="connsiteY23" fmla="*/ 1201928 h 1511808"/>
              <a:gd name="connsiteX24" fmla="*/ 2389632 w 2478913"/>
              <a:gd name="connsiteY24" fmla="*/ 957072 h 1511808"/>
              <a:gd name="connsiteX25" fmla="*/ 2231136 w 2478913"/>
              <a:gd name="connsiteY25" fmla="*/ 682752 h 1511808"/>
              <a:gd name="connsiteX26" fmla="*/ 1987296 w 2478913"/>
              <a:gd name="connsiteY26" fmla="*/ 505968 h 1511808"/>
              <a:gd name="connsiteX27" fmla="*/ 1786128 w 2478913"/>
              <a:gd name="connsiteY27" fmla="*/ 213360 h 1511808"/>
              <a:gd name="connsiteX28" fmla="*/ 1700784 w 2478913"/>
              <a:gd name="connsiteY28" fmla="*/ 91440 h 1511808"/>
              <a:gd name="connsiteX29" fmla="*/ 1591056 w 2478913"/>
              <a:gd name="connsiteY29" fmla="*/ 79248 h 1511808"/>
              <a:gd name="connsiteX30" fmla="*/ 1353312 w 2478913"/>
              <a:gd name="connsiteY30" fmla="*/ 24384 h 1511808"/>
              <a:gd name="connsiteX31" fmla="*/ 1377696 w 2478913"/>
              <a:gd name="connsiteY31" fmla="*/ 134112 h 1511808"/>
              <a:gd name="connsiteX32" fmla="*/ 1292352 w 2478913"/>
              <a:gd name="connsiteY32" fmla="*/ 109728 h 1511808"/>
              <a:gd name="connsiteX33" fmla="*/ 1188720 w 2478913"/>
              <a:gd name="connsiteY33" fmla="*/ 146304 h 1511808"/>
              <a:gd name="connsiteX34" fmla="*/ 1127760 w 2478913"/>
              <a:gd name="connsiteY34" fmla="*/ 176784 h 1511808"/>
              <a:gd name="connsiteX35" fmla="*/ 1091184 w 2478913"/>
              <a:gd name="connsiteY35" fmla="*/ 176784 h 1511808"/>
              <a:gd name="connsiteX36" fmla="*/ 963168 w 2478913"/>
              <a:gd name="connsiteY36" fmla="*/ 109728 h 1511808"/>
              <a:gd name="connsiteX37" fmla="*/ 804672 w 2478913"/>
              <a:gd name="connsiteY37" fmla="*/ 0 h 1511808"/>
              <a:gd name="connsiteX38" fmla="*/ 707136 w 2478913"/>
              <a:gd name="connsiteY38" fmla="*/ 79248 h 1511808"/>
              <a:gd name="connsiteX39" fmla="*/ 804672 w 2478913"/>
              <a:gd name="connsiteY39" fmla="*/ 188976 h 1511808"/>
              <a:gd name="connsiteX40" fmla="*/ 810768 w 2478913"/>
              <a:gd name="connsiteY40" fmla="*/ 256032 h 1511808"/>
              <a:gd name="connsiteX41" fmla="*/ 719328 w 2478913"/>
              <a:gd name="connsiteY41" fmla="*/ 201168 h 1511808"/>
              <a:gd name="connsiteX42" fmla="*/ 609600 w 2478913"/>
              <a:gd name="connsiteY42" fmla="*/ 298704 h 1511808"/>
              <a:gd name="connsiteX43" fmla="*/ 518160 w 2478913"/>
              <a:gd name="connsiteY43" fmla="*/ 292608 h 1511808"/>
              <a:gd name="connsiteX44" fmla="*/ 457200 w 2478913"/>
              <a:gd name="connsiteY44" fmla="*/ 268224 h 1511808"/>
              <a:gd name="connsiteX45" fmla="*/ 274320 w 2478913"/>
              <a:gd name="connsiteY45" fmla="*/ 256032 h 1511808"/>
              <a:gd name="connsiteX46" fmla="*/ 201168 w 2478913"/>
              <a:gd name="connsiteY46" fmla="*/ 213360 h 1511808"/>
              <a:gd name="connsiteX47" fmla="*/ 97536 w 2478913"/>
              <a:gd name="connsiteY47" fmla="*/ 262128 h 1511808"/>
              <a:gd name="connsiteX48" fmla="*/ 0 w 2478913"/>
              <a:gd name="connsiteY48" fmla="*/ 316992 h 1511808"/>
              <a:gd name="connsiteX0" fmla="*/ 0 w 2497963"/>
              <a:gd name="connsiteY0" fmla="*/ 316992 h 1511808"/>
              <a:gd name="connsiteX1" fmla="*/ 152400 w 2497963"/>
              <a:gd name="connsiteY1" fmla="*/ 396240 h 1511808"/>
              <a:gd name="connsiteX2" fmla="*/ 310896 w 2497963"/>
              <a:gd name="connsiteY2" fmla="*/ 445008 h 1511808"/>
              <a:gd name="connsiteX3" fmla="*/ 469392 w 2497963"/>
              <a:gd name="connsiteY3" fmla="*/ 499872 h 1511808"/>
              <a:gd name="connsiteX4" fmla="*/ 597408 w 2497963"/>
              <a:gd name="connsiteY4" fmla="*/ 707136 h 1511808"/>
              <a:gd name="connsiteX5" fmla="*/ 603504 w 2497963"/>
              <a:gd name="connsiteY5" fmla="*/ 749808 h 1511808"/>
              <a:gd name="connsiteX6" fmla="*/ 694944 w 2497963"/>
              <a:gd name="connsiteY6" fmla="*/ 829056 h 1511808"/>
              <a:gd name="connsiteX7" fmla="*/ 725424 w 2497963"/>
              <a:gd name="connsiteY7" fmla="*/ 871728 h 1511808"/>
              <a:gd name="connsiteX8" fmla="*/ 822960 w 2497963"/>
              <a:gd name="connsiteY8" fmla="*/ 871728 h 1511808"/>
              <a:gd name="connsiteX9" fmla="*/ 847344 w 2497963"/>
              <a:gd name="connsiteY9" fmla="*/ 981456 h 1511808"/>
              <a:gd name="connsiteX10" fmla="*/ 853440 w 2497963"/>
              <a:gd name="connsiteY10" fmla="*/ 1176528 h 1511808"/>
              <a:gd name="connsiteX11" fmla="*/ 938784 w 2497963"/>
              <a:gd name="connsiteY11" fmla="*/ 1249680 h 1511808"/>
              <a:gd name="connsiteX12" fmla="*/ 1036320 w 2497963"/>
              <a:gd name="connsiteY12" fmla="*/ 1511808 h 1511808"/>
              <a:gd name="connsiteX13" fmla="*/ 1219200 w 2497963"/>
              <a:gd name="connsiteY13" fmla="*/ 1371600 h 1511808"/>
              <a:gd name="connsiteX14" fmla="*/ 1298448 w 2497963"/>
              <a:gd name="connsiteY14" fmla="*/ 1255776 h 1511808"/>
              <a:gd name="connsiteX15" fmla="*/ 1383792 w 2497963"/>
              <a:gd name="connsiteY15" fmla="*/ 1255776 h 1511808"/>
              <a:gd name="connsiteX16" fmla="*/ 1737360 w 2497963"/>
              <a:gd name="connsiteY16" fmla="*/ 1048512 h 1511808"/>
              <a:gd name="connsiteX17" fmla="*/ 1840992 w 2497963"/>
              <a:gd name="connsiteY17" fmla="*/ 1139952 h 1511808"/>
              <a:gd name="connsiteX18" fmla="*/ 2042160 w 2497963"/>
              <a:gd name="connsiteY18" fmla="*/ 1109472 h 1511808"/>
              <a:gd name="connsiteX19" fmla="*/ 2097024 w 2497963"/>
              <a:gd name="connsiteY19" fmla="*/ 1133856 h 1511808"/>
              <a:gd name="connsiteX20" fmla="*/ 2097024 w 2497963"/>
              <a:gd name="connsiteY20" fmla="*/ 1267968 h 1511808"/>
              <a:gd name="connsiteX21" fmla="*/ 2212848 w 2497963"/>
              <a:gd name="connsiteY21" fmla="*/ 1402080 h 1511808"/>
              <a:gd name="connsiteX22" fmla="*/ 2497963 w 2497963"/>
              <a:gd name="connsiteY22" fmla="*/ 1435481 h 1511808"/>
              <a:gd name="connsiteX23" fmla="*/ 2405380 w 2497963"/>
              <a:gd name="connsiteY23" fmla="*/ 1201928 h 1511808"/>
              <a:gd name="connsiteX24" fmla="*/ 2389632 w 2497963"/>
              <a:gd name="connsiteY24" fmla="*/ 957072 h 1511808"/>
              <a:gd name="connsiteX25" fmla="*/ 2231136 w 2497963"/>
              <a:gd name="connsiteY25" fmla="*/ 682752 h 1511808"/>
              <a:gd name="connsiteX26" fmla="*/ 1987296 w 2497963"/>
              <a:gd name="connsiteY26" fmla="*/ 505968 h 1511808"/>
              <a:gd name="connsiteX27" fmla="*/ 1786128 w 2497963"/>
              <a:gd name="connsiteY27" fmla="*/ 213360 h 1511808"/>
              <a:gd name="connsiteX28" fmla="*/ 1700784 w 2497963"/>
              <a:gd name="connsiteY28" fmla="*/ 91440 h 1511808"/>
              <a:gd name="connsiteX29" fmla="*/ 1591056 w 2497963"/>
              <a:gd name="connsiteY29" fmla="*/ 79248 h 1511808"/>
              <a:gd name="connsiteX30" fmla="*/ 1353312 w 2497963"/>
              <a:gd name="connsiteY30" fmla="*/ 24384 h 1511808"/>
              <a:gd name="connsiteX31" fmla="*/ 1377696 w 2497963"/>
              <a:gd name="connsiteY31" fmla="*/ 134112 h 1511808"/>
              <a:gd name="connsiteX32" fmla="*/ 1292352 w 2497963"/>
              <a:gd name="connsiteY32" fmla="*/ 109728 h 1511808"/>
              <a:gd name="connsiteX33" fmla="*/ 1188720 w 2497963"/>
              <a:gd name="connsiteY33" fmla="*/ 146304 h 1511808"/>
              <a:gd name="connsiteX34" fmla="*/ 1127760 w 2497963"/>
              <a:gd name="connsiteY34" fmla="*/ 176784 h 1511808"/>
              <a:gd name="connsiteX35" fmla="*/ 1091184 w 2497963"/>
              <a:gd name="connsiteY35" fmla="*/ 176784 h 1511808"/>
              <a:gd name="connsiteX36" fmla="*/ 963168 w 2497963"/>
              <a:gd name="connsiteY36" fmla="*/ 109728 h 1511808"/>
              <a:gd name="connsiteX37" fmla="*/ 804672 w 2497963"/>
              <a:gd name="connsiteY37" fmla="*/ 0 h 1511808"/>
              <a:gd name="connsiteX38" fmla="*/ 707136 w 2497963"/>
              <a:gd name="connsiteY38" fmla="*/ 79248 h 1511808"/>
              <a:gd name="connsiteX39" fmla="*/ 804672 w 2497963"/>
              <a:gd name="connsiteY39" fmla="*/ 188976 h 1511808"/>
              <a:gd name="connsiteX40" fmla="*/ 810768 w 2497963"/>
              <a:gd name="connsiteY40" fmla="*/ 256032 h 1511808"/>
              <a:gd name="connsiteX41" fmla="*/ 719328 w 2497963"/>
              <a:gd name="connsiteY41" fmla="*/ 201168 h 1511808"/>
              <a:gd name="connsiteX42" fmla="*/ 609600 w 2497963"/>
              <a:gd name="connsiteY42" fmla="*/ 298704 h 1511808"/>
              <a:gd name="connsiteX43" fmla="*/ 518160 w 2497963"/>
              <a:gd name="connsiteY43" fmla="*/ 292608 h 1511808"/>
              <a:gd name="connsiteX44" fmla="*/ 457200 w 2497963"/>
              <a:gd name="connsiteY44" fmla="*/ 268224 h 1511808"/>
              <a:gd name="connsiteX45" fmla="*/ 274320 w 2497963"/>
              <a:gd name="connsiteY45" fmla="*/ 256032 h 1511808"/>
              <a:gd name="connsiteX46" fmla="*/ 201168 w 2497963"/>
              <a:gd name="connsiteY46" fmla="*/ 213360 h 1511808"/>
              <a:gd name="connsiteX47" fmla="*/ 97536 w 2497963"/>
              <a:gd name="connsiteY47" fmla="*/ 262128 h 1511808"/>
              <a:gd name="connsiteX48" fmla="*/ 0 w 2497963"/>
              <a:gd name="connsiteY48" fmla="*/ 316992 h 1511808"/>
              <a:gd name="connsiteX0" fmla="*/ 0 w 2400427"/>
              <a:gd name="connsiteY0" fmla="*/ 262128 h 1511808"/>
              <a:gd name="connsiteX1" fmla="*/ 54864 w 2400427"/>
              <a:gd name="connsiteY1" fmla="*/ 396240 h 1511808"/>
              <a:gd name="connsiteX2" fmla="*/ 213360 w 2400427"/>
              <a:gd name="connsiteY2" fmla="*/ 445008 h 1511808"/>
              <a:gd name="connsiteX3" fmla="*/ 371856 w 2400427"/>
              <a:gd name="connsiteY3" fmla="*/ 499872 h 1511808"/>
              <a:gd name="connsiteX4" fmla="*/ 499872 w 2400427"/>
              <a:gd name="connsiteY4" fmla="*/ 707136 h 1511808"/>
              <a:gd name="connsiteX5" fmla="*/ 505968 w 2400427"/>
              <a:gd name="connsiteY5" fmla="*/ 749808 h 1511808"/>
              <a:gd name="connsiteX6" fmla="*/ 597408 w 2400427"/>
              <a:gd name="connsiteY6" fmla="*/ 829056 h 1511808"/>
              <a:gd name="connsiteX7" fmla="*/ 627888 w 2400427"/>
              <a:gd name="connsiteY7" fmla="*/ 871728 h 1511808"/>
              <a:gd name="connsiteX8" fmla="*/ 725424 w 2400427"/>
              <a:gd name="connsiteY8" fmla="*/ 871728 h 1511808"/>
              <a:gd name="connsiteX9" fmla="*/ 749808 w 2400427"/>
              <a:gd name="connsiteY9" fmla="*/ 981456 h 1511808"/>
              <a:gd name="connsiteX10" fmla="*/ 755904 w 2400427"/>
              <a:gd name="connsiteY10" fmla="*/ 1176528 h 1511808"/>
              <a:gd name="connsiteX11" fmla="*/ 841248 w 2400427"/>
              <a:gd name="connsiteY11" fmla="*/ 1249680 h 1511808"/>
              <a:gd name="connsiteX12" fmla="*/ 938784 w 2400427"/>
              <a:gd name="connsiteY12" fmla="*/ 1511808 h 1511808"/>
              <a:gd name="connsiteX13" fmla="*/ 1121664 w 2400427"/>
              <a:gd name="connsiteY13" fmla="*/ 1371600 h 1511808"/>
              <a:gd name="connsiteX14" fmla="*/ 1200912 w 2400427"/>
              <a:gd name="connsiteY14" fmla="*/ 1255776 h 1511808"/>
              <a:gd name="connsiteX15" fmla="*/ 1286256 w 2400427"/>
              <a:gd name="connsiteY15" fmla="*/ 1255776 h 1511808"/>
              <a:gd name="connsiteX16" fmla="*/ 1639824 w 2400427"/>
              <a:gd name="connsiteY16" fmla="*/ 1048512 h 1511808"/>
              <a:gd name="connsiteX17" fmla="*/ 1743456 w 2400427"/>
              <a:gd name="connsiteY17" fmla="*/ 1139952 h 1511808"/>
              <a:gd name="connsiteX18" fmla="*/ 1944624 w 2400427"/>
              <a:gd name="connsiteY18" fmla="*/ 1109472 h 1511808"/>
              <a:gd name="connsiteX19" fmla="*/ 1999488 w 2400427"/>
              <a:gd name="connsiteY19" fmla="*/ 1133856 h 1511808"/>
              <a:gd name="connsiteX20" fmla="*/ 1999488 w 2400427"/>
              <a:gd name="connsiteY20" fmla="*/ 1267968 h 1511808"/>
              <a:gd name="connsiteX21" fmla="*/ 2115312 w 2400427"/>
              <a:gd name="connsiteY21" fmla="*/ 1402080 h 1511808"/>
              <a:gd name="connsiteX22" fmla="*/ 2400427 w 2400427"/>
              <a:gd name="connsiteY22" fmla="*/ 1435481 h 1511808"/>
              <a:gd name="connsiteX23" fmla="*/ 2307844 w 2400427"/>
              <a:gd name="connsiteY23" fmla="*/ 1201928 h 1511808"/>
              <a:gd name="connsiteX24" fmla="*/ 2292096 w 2400427"/>
              <a:gd name="connsiteY24" fmla="*/ 957072 h 1511808"/>
              <a:gd name="connsiteX25" fmla="*/ 2133600 w 2400427"/>
              <a:gd name="connsiteY25" fmla="*/ 682752 h 1511808"/>
              <a:gd name="connsiteX26" fmla="*/ 1889760 w 2400427"/>
              <a:gd name="connsiteY26" fmla="*/ 505968 h 1511808"/>
              <a:gd name="connsiteX27" fmla="*/ 1688592 w 2400427"/>
              <a:gd name="connsiteY27" fmla="*/ 213360 h 1511808"/>
              <a:gd name="connsiteX28" fmla="*/ 1603248 w 2400427"/>
              <a:gd name="connsiteY28" fmla="*/ 91440 h 1511808"/>
              <a:gd name="connsiteX29" fmla="*/ 1493520 w 2400427"/>
              <a:gd name="connsiteY29" fmla="*/ 79248 h 1511808"/>
              <a:gd name="connsiteX30" fmla="*/ 1255776 w 2400427"/>
              <a:gd name="connsiteY30" fmla="*/ 24384 h 1511808"/>
              <a:gd name="connsiteX31" fmla="*/ 1280160 w 2400427"/>
              <a:gd name="connsiteY31" fmla="*/ 134112 h 1511808"/>
              <a:gd name="connsiteX32" fmla="*/ 1194816 w 2400427"/>
              <a:gd name="connsiteY32" fmla="*/ 109728 h 1511808"/>
              <a:gd name="connsiteX33" fmla="*/ 1091184 w 2400427"/>
              <a:gd name="connsiteY33" fmla="*/ 146304 h 1511808"/>
              <a:gd name="connsiteX34" fmla="*/ 1030224 w 2400427"/>
              <a:gd name="connsiteY34" fmla="*/ 176784 h 1511808"/>
              <a:gd name="connsiteX35" fmla="*/ 993648 w 2400427"/>
              <a:gd name="connsiteY35" fmla="*/ 176784 h 1511808"/>
              <a:gd name="connsiteX36" fmla="*/ 865632 w 2400427"/>
              <a:gd name="connsiteY36" fmla="*/ 109728 h 1511808"/>
              <a:gd name="connsiteX37" fmla="*/ 707136 w 2400427"/>
              <a:gd name="connsiteY37" fmla="*/ 0 h 1511808"/>
              <a:gd name="connsiteX38" fmla="*/ 609600 w 2400427"/>
              <a:gd name="connsiteY38" fmla="*/ 79248 h 1511808"/>
              <a:gd name="connsiteX39" fmla="*/ 707136 w 2400427"/>
              <a:gd name="connsiteY39" fmla="*/ 188976 h 1511808"/>
              <a:gd name="connsiteX40" fmla="*/ 713232 w 2400427"/>
              <a:gd name="connsiteY40" fmla="*/ 256032 h 1511808"/>
              <a:gd name="connsiteX41" fmla="*/ 621792 w 2400427"/>
              <a:gd name="connsiteY41" fmla="*/ 201168 h 1511808"/>
              <a:gd name="connsiteX42" fmla="*/ 512064 w 2400427"/>
              <a:gd name="connsiteY42" fmla="*/ 298704 h 1511808"/>
              <a:gd name="connsiteX43" fmla="*/ 420624 w 2400427"/>
              <a:gd name="connsiteY43" fmla="*/ 292608 h 1511808"/>
              <a:gd name="connsiteX44" fmla="*/ 359664 w 2400427"/>
              <a:gd name="connsiteY44" fmla="*/ 268224 h 1511808"/>
              <a:gd name="connsiteX45" fmla="*/ 176784 w 2400427"/>
              <a:gd name="connsiteY45" fmla="*/ 256032 h 1511808"/>
              <a:gd name="connsiteX46" fmla="*/ 103632 w 2400427"/>
              <a:gd name="connsiteY46" fmla="*/ 213360 h 1511808"/>
              <a:gd name="connsiteX47" fmla="*/ 0 w 2400427"/>
              <a:gd name="connsiteY47" fmla="*/ 262128 h 1511808"/>
              <a:gd name="connsiteX0" fmla="*/ 48768 w 2345563"/>
              <a:gd name="connsiteY0" fmla="*/ 213360 h 1511808"/>
              <a:gd name="connsiteX1" fmla="*/ 0 w 2345563"/>
              <a:gd name="connsiteY1" fmla="*/ 396240 h 1511808"/>
              <a:gd name="connsiteX2" fmla="*/ 158496 w 2345563"/>
              <a:gd name="connsiteY2" fmla="*/ 445008 h 1511808"/>
              <a:gd name="connsiteX3" fmla="*/ 316992 w 2345563"/>
              <a:gd name="connsiteY3" fmla="*/ 499872 h 1511808"/>
              <a:gd name="connsiteX4" fmla="*/ 445008 w 2345563"/>
              <a:gd name="connsiteY4" fmla="*/ 707136 h 1511808"/>
              <a:gd name="connsiteX5" fmla="*/ 451104 w 2345563"/>
              <a:gd name="connsiteY5" fmla="*/ 749808 h 1511808"/>
              <a:gd name="connsiteX6" fmla="*/ 542544 w 2345563"/>
              <a:gd name="connsiteY6" fmla="*/ 829056 h 1511808"/>
              <a:gd name="connsiteX7" fmla="*/ 573024 w 2345563"/>
              <a:gd name="connsiteY7" fmla="*/ 871728 h 1511808"/>
              <a:gd name="connsiteX8" fmla="*/ 670560 w 2345563"/>
              <a:gd name="connsiteY8" fmla="*/ 871728 h 1511808"/>
              <a:gd name="connsiteX9" fmla="*/ 694944 w 2345563"/>
              <a:gd name="connsiteY9" fmla="*/ 981456 h 1511808"/>
              <a:gd name="connsiteX10" fmla="*/ 701040 w 2345563"/>
              <a:gd name="connsiteY10" fmla="*/ 1176528 h 1511808"/>
              <a:gd name="connsiteX11" fmla="*/ 786384 w 2345563"/>
              <a:gd name="connsiteY11" fmla="*/ 1249680 h 1511808"/>
              <a:gd name="connsiteX12" fmla="*/ 883920 w 2345563"/>
              <a:gd name="connsiteY12" fmla="*/ 1511808 h 1511808"/>
              <a:gd name="connsiteX13" fmla="*/ 1066800 w 2345563"/>
              <a:gd name="connsiteY13" fmla="*/ 1371600 h 1511808"/>
              <a:gd name="connsiteX14" fmla="*/ 1146048 w 2345563"/>
              <a:gd name="connsiteY14" fmla="*/ 1255776 h 1511808"/>
              <a:gd name="connsiteX15" fmla="*/ 1231392 w 2345563"/>
              <a:gd name="connsiteY15" fmla="*/ 1255776 h 1511808"/>
              <a:gd name="connsiteX16" fmla="*/ 1584960 w 2345563"/>
              <a:gd name="connsiteY16" fmla="*/ 1048512 h 1511808"/>
              <a:gd name="connsiteX17" fmla="*/ 1688592 w 2345563"/>
              <a:gd name="connsiteY17" fmla="*/ 1139952 h 1511808"/>
              <a:gd name="connsiteX18" fmla="*/ 1889760 w 2345563"/>
              <a:gd name="connsiteY18" fmla="*/ 1109472 h 1511808"/>
              <a:gd name="connsiteX19" fmla="*/ 1944624 w 2345563"/>
              <a:gd name="connsiteY19" fmla="*/ 1133856 h 1511808"/>
              <a:gd name="connsiteX20" fmla="*/ 1944624 w 2345563"/>
              <a:gd name="connsiteY20" fmla="*/ 1267968 h 1511808"/>
              <a:gd name="connsiteX21" fmla="*/ 2060448 w 2345563"/>
              <a:gd name="connsiteY21" fmla="*/ 1402080 h 1511808"/>
              <a:gd name="connsiteX22" fmla="*/ 2345563 w 2345563"/>
              <a:gd name="connsiteY22" fmla="*/ 1435481 h 1511808"/>
              <a:gd name="connsiteX23" fmla="*/ 2252980 w 2345563"/>
              <a:gd name="connsiteY23" fmla="*/ 1201928 h 1511808"/>
              <a:gd name="connsiteX24" fmla="*/ 2237232 w 2345563"/>
              <a:gd name="connsiteY24" fmla="*/ 957072 h 1511808"/>
              <a:gd name="connsiteX25" fmla="*/ 2078736 w 2345563"/>
              <a:gd name="connsiteY25" fmla="*/ 682752 h 1511808"/>
              <a:gd name="connsiteX26" fmla="*/ 1834896 w 2345563"/>
              <a:gd name="connsiteY26" fmla="*/ 505968 h 1511808"/>
              <a:gd name="connsiteX27" fmla="*/ 1633728 w 2345563"/>
              <a:gd name="connsiteY27" fmla="*/ 213360 h 1511808"/>
              <a:gd name="connsiteX28" fmla="*/ 1548384 w 2345563"/>
              <a:gd name="connsiteY28" fmla="*/ 91440 h 1511808"/>
              <a:gd name="connsiteX29" fmla="*/ 1438656 w 2345563"/>
              <a:gd name="connsiteY29" fmla="*/ 79248 h 1511808"/>
              <a:gd name="connsiteX30" fmla="*/ 1200912 w 2345563"/>
              <a:gd name="connsiteY30" fmla="*/ 24384 h 1511808"/>
              <a:gd name="connsiteX31" fmla="*/ 1225296 w 2345563"/>
              <a:gd name="connsiteY31" fmla="*/ 134112 h 1511808"/>
              <a:gd name="connsiteX32" fmla="*/ 1139952 w 2345563"/>
              <a:gd name="connsiteY32" fmla="*/ 109728 h 1511808"/>
              <a:gd name="connsiteX33" fmla="*/ 1036320 w 2345563"/>
              <a:gd name="connsiteY33" fmla="*/ 146304 h 1511808"/>
              <a:gd name="connsiteX34" fmla="*/ 975360 w 2345563"/>
              <a:gd name="connsiteY34" fmla="*/ 176784 h 1511808"/>
              <a:gd name="connsiteX35" fmla="*/ 938784 w 2345563"/>
              <a:gd name="connsiteY35" fmla="*/ 176784 h 1511808"/>
              <a:gd name="connsiteX36" fmla="*/ 810768 w 2345563"/>
              <a:gd name="connsiteY36" fmla="*/ 109728 h 1511808"/>
              <a:gd name="connsiteX37" fmla="*/ 652272 w 2345563"/>
              <a:gd name="connsiteY37" fmla="*/ 0 h 1511808"/>
              <a:gd name="connsiteX38" fmla="*/ 554736 w 2345563"/>
              <a:gd name="connsiteY38" fmla="*/ 79248 h 1511808"/>
              <a:gd name="connsiteX39" fmla="*/ 652272 w 2345563"/>
              <a:gd name="connsiteY39" fmla="*/ 188976 h 1511808"/>
              <a:gd name="connsiteX40" fmla="*/ 658368 w 2345563"/>
              <a:gd name="connsiteY40" fmla="*/ 256032 h 1511808"/>
              <a:gd name="connsiteX41" fmla="*/ 566928 w 2345563"/>
              <a:gd name="connsiteY41" fmla="*/ 201168 h 1511808"/>
              <a:gd name="connsiteX42" fmla="*/ 457200 w 2345563"/>
              <a:gd name="connsiteY42" fmla="*/ 298704 h 1511808"/>
              <a:gd name="connsiteX43" fmla="*/ 365760 w 2345563"/>
              <a:gd name="connsiteY43" fmla="*/ 292608 h 1511808"/>
              <a:gd name="connsiteX44" fmla="*/ 304800 w 2345563"/>
              <a:gd name="connsiteY44" fmla="*/ 268224 h 1511808"/>
              <a:gd name="connsiteX45" fmla="*/ 121920 w 2345563"/>
              <a:gd name="connsiteY45" fmla="*/ 256032 h 1511808"/>
              <a:gd name="connsiteX46" fmla="*/ 48768 w 2345563"/>
              <a:gd name="connsiteY46" fmla="*/ 213360 h 1511808"/>
              <a:gd name="connsiteX0" fmla="*/ 121920 w 2345563"/>
              <a:gd name="connsiteY0" fmla="*/ 256032 h 1511808"/>
              <a:gd name="connsiteX1" fmla="*/ 0 w 2345563"/>
              <a:gd name="connsiteY1" fmla="*/ 396240 h 1511808"/>
              <a:gd name="connsiteX2" fmla="*/ 158496 w 2345563"/>
              <a:gd name="connsiteY2" fmla="*/ 445008 h 1511808"/>
              <a:gd name="connsiteX3" fmla="*/ 316992 w 2345563"/>
              <a:gd name="connsiteY3" fmla="*/ 499872 h 1511808"/>
              <a:gd name="connsiteX4" fmla="*/ 445008 w 2345563"/>
              <a:gd name="connsiteY4" fmla="*/ 707136 h 1511808"/>
              <a:gd name="connsiteX5" fmla="*/ 451104 w 2345563"/>
              <a:gd name="connsiteY5" fmla="*/ 749808 h 1511808"/>
              <a:gd name="connsiteX6" fmla="*/ 542544 w 2345563"/>
              <a:gd name="connsiteY6" fmla="*/ 829056 h 1511808"/>
              <a:gd name="connsiteX7" fmla="*/ 573024 w 2345563"/>
              <a:gd name="connsiteY7" fmla="*/ 871728 h 1511808"/>
              <a:gd name="connsiteX8" fmla="*/ 670560 w 2345563"/>
              <a:gd name="connsiteY8" fmla="*/ 871728 h 1511808"/>
              <a:gd name="connsiteX9" fmla="*/ 694944 w 2345563"/>
              <a:gd name="connsiteY9" fmla="*/ 981456 h 1511808"/>
              <a:gd name="connsiteX10" fmla="*/ 701040 w 2345563"/>
              <a:gd name="connsiteY10" fmla="*/ 1176528 h 1511808"/>
              <a:gd name="connsiteX11" fmla="*/ 786384 w 2345563"/>
              <a:gd name="connsiteY11" fmla="*/ 1249680 h 1511808"/>
              <a:gd name="connsiteX12" fmla="*/ 883920 w 2345563"/>
              <a:gd name="connsiteY12" fmla="*/ 1511808 h 1511808"/>
              <a:gd name="connsiteX13" fmla="*/ 1066800 w 2345563"/>
              <a:gd name="connsiteY13" fmla="*/ 1371600 h 1511808"/>
              <a:gd name="connsiteX14" fmla="*/ 1146048 w 2345563"/>
              <a:gd name="connsiteY14" fmla="*/ 1255776 h 1511808"/>
              <a:gd name="connsiteX15" fmla="*/ 1231392 w 2345563"/>
              <a:gd name="connsiteY15" fmla="*/ 1255776 h 1511808"/>
              <a:gd name="connsiteX16" fmla="*/ 1584960 w 2345563"/>
              <a:gd name="connsiteY16" fmla="*/ 1048512 h 1511808"/>
              <a:gd name="connsiteX17" fmla="*/ 1688592 w 2345563"/>
              <a:gd name="connsiteY17" fmla="*/ 1139952 h 1511808"/>
              <a:gd name="connsiteX18" fmla="*/ 1889760 w 2345563"/>
              <a:gd name="connsiteY18" fmla="*/ 1109472 h 1511808"/>
              <a:gd name="connsiteX19" fmla="*/ 1944624 w 2345563"/>
              <a:gd name="connsiteY19" fmla="*/ 1133856 h 1511808"/>
              <a:gd name="connsiteX20" fmla="*/ 1944624 w 2345563"/>
              <a:gd name="connsiteY20" fmla="*/ 1267968 h 1511808"/>
              <a:gd name="connsiteX21" fmla="*/ 2060448 w 2345563"/>
              <a:gd name="connsiteY21" fmla="*/ 1402080 h 1511808"/>
              <a:gd name="connsiteX22" fmla="*/ 2345563 w 2345563"/>
              <a:gd name="connsiteY22" fmla="*/ 1435481 h 1511808"/>
              <a:gd name="connsiteX23" fmla="*/ 2252980 w 2345563"/>
              <a:gd name="connsiteY23" fmla="*/ 1201928 h 1511808"/>
              <a:gd name="connsiteX24" fmla="*/ 2237232 w 2345563"/>
              <a:gd name="connsiteY24" fmla="*/ 957072 h 1511808"/>
              <a:gd name="connsiteX25" fmla="*/ 2078736 w 2345563"/>
              <a:gd name="connsiteY25" fmla="*/ 682752 h 1511808"/>
              <a:gd name="connsiteX26" fmla="*/ 1834896 w 2345563"/>
              <a:gd name="connsiteY26" fmla="*/ 505968 h 1511808"/>
              <a:gd name="connsiteX27" fmla="*/ 1633728 w 2345563"/>
              <a:gd name="connsiteY27" fmla="*/ 213360 h 1511808"/>
              <a:gd name="connsiteX28" fmla="*/ 1548384 w 2345563"/>
              <a:gd name="connsiteY28" fmla="*/ 91440 h 1511808"/>
              <a:gd name="connsiteX29" fmla="*/ 1438656 w 2345563"/>
              <a:gd name="connsiteY29" fmla="*/ 79248 h 1511808"/>
              <a:gd name="connsiteX30" fmla="*/ 1200912 w 2345563"/>
              <a:gd name="connsiteY30" fmla="*/ 24384 h 1511808"/>
              <a:gd name="connsiteX31" fmla="*/ 1225296 w 2345563"/>
              <a:gd name="connsiteY31" fmla="*/ 134112 h 1511808"/>
              <a:gd name="connsiteX32" fmla="*/ 1139952 w 2345563"/>
              <a:gd name="connsiteY32" fmla="*/ 109728 h 1511808"/>
              <a:gd name="connsiteX33" fmla="*/ 1036320 w 2345563"/>
              <a:gd name="connsiteY33" fmla="*/ 146304 h 1511808"/>
              <a:gd name="connsiteX34" fmla="*/ 975360 w 2345563"/>
              <a:gd name="connsiteY34" fmla="*/ 176784 h 1511808"/>
              <a:gd name="connsiteX35" fmla="*/ 938784 w 2345563"/>
              <a:gd name="connsiteY35" fmla="*/ 176784 h 1511808"/>
              <a:gd name="connsiteX36" fmla="*/ 810768 w 2345563"/>
              <a:gd name="connsiteY36" fmla="*/ 109728 h 1511808"/>
              <a:gd name="connsiteX37" fmla="*/ 652272 w 2345563"/>
              <a:gd name="connsiteY37" fmla="*/ 0 h 1511808"/>
              <a:gd name="connsiteX38" fmla="*/ 554736 w 2345563"/>
              <a:gd name="connsiteY38" fmla="*/ 79248 h 1511808"/>
              <a:gd name="connsiteX39" fmla="*/ 652272 w 2345563"/>
              <a:gd name="connsiteY39" fmla="*/ 188976 h 1511808"/>
              <a:gd name="connsiteX40" fmla="*/ 658368 w 2345563"/>
              <a:gd name="connsiteY40" fmla="*/ 256032 h 1511808"/>
              <a:gd name="connsiteX41" fmla="*/ 566928 w 2345563"/>
              <a:gd name="connsiteY41" fmla="*/ 201168 h 1511808"/>
              <a:gd name="connsiteX42" fmla="*/ 457200 w 2345563"/>
              <a:gd name="connsiteY42" fmla="*/ 298704 h 1511808"/>
              <a:gd name="connsiteX43" fmla="*/ 365760 w 2345563"/>
              <a:gd name="connsiteY43" fmla="*/ 292608 h 1511808"/>
              <a:gd name="connsiteX44" fmla="*/ 304800 w 2345563"/>
              <a:gd name="connsiteY44" fmla="*/ 268224 h 1511808"/>
              <a:gd name="connsiteX45" fmla="*/ 121920 w 2345563"/>
              <a:gd name="connsiteY45" fmla="*/ 256032 h 1511808"/>
              <a:gd name="connsiteX0" fmla="*/ 304800 w 2345563"/>
              <a:gd name="connsiteY0" fmla="*/ 268224 h 1511808"/>
              <a:gd name="connsiteX1" fmla="*/ 0 w 2345563"/>
              <a:gd name="connsiteY1" fmla="*/ 396240 h 1511808"/>
              <a:gd name="connsiteX2" fmla="*/ 158496 w 2345563"/>
              <a:gd name="connsiteY2" fmla="*/ 445008 h 1511808"/>
              <a:gd name="connsiteX3" fmla="*/ 316992 w 2345563"/>
              <a:gd name="connsiteY3" fmla="*/ 499872 h 1511808"/>
              <a:gd name="connsiteX4" fmla="*/ 445008 w 2345563"/>
              <a:gd name="connsiteY4" fmla="*/ 707136 h 1511808"/>
              <a:gd name="connsiteX5" fmla="*/ 451104 w 2345563"/>
              <a:gd name="connsiteY5" fmla="*/ 749808 h 1511808"/>
              <a:gd name="connsiteX6" fmla="*/ 542544 w 2345563"/>
              <a:gd name="connsiteY6" fmla="*/ 829056 h 1511808"/>
              <a:gd name="connsiteX7" fmla="*/ 573024 w 2345563"/>
              <a:gd name="connsiteY7" fmla="*/ 871728 h 1511808"/>
              <a:gd name="connsiteX8" fmla="*/ 670560 w 2345563"/>
              <a:gd name="connsiteY8" fmla="*/ 871728 h 1511808"/>
              <a:gd name="connsiteX9" fmla="*/ 694944 w 2345563"/>
              <a:gd name="connsiteY9" fmla="*/ 981456 h 1511808"/>
              <a:gd name="connsiteX10" fmla="*/ 701040 w 2345563"/>
              <a:gd name="connsiteY10" fmla="*/ 1176528 h 1511808"/>
              <a:gd name="connsiteX11" fmla="*/ 786384 w 2345563"/>
              <a:gd name="connsiteY11" fmla="*/ 1249680 h 1511808"/>
              <a:gd name="connsiteX12" fmla="*/ 883920 w 2345563"/>
              <a:gd name="connsiteY12" fmla="*/ 1511808 h 1511808"/>
              <a:gd name="connsiteX13" fmla="*/ 1066800 w 2345563"/>
              <a:gd name="connsiteY13" fmla="*/ 1371600 h 1511808"/>
              <a:gd name="connsiteX14" fmla="*/ 1146048 w 2345563"/>
              <a:gd name="connsiteY14" fmla="*/ 1255776 h 1511808"/>
              <a:gd name="connsiteX15" fmla="*/ 1231392 w 2345563"/>
              <a:gd name="connsiteY15" fmla="*/ 1255776 h 1511808"/>
              <a:gd name="connsiteX16" fmla="*/ 1584960 w 2345563"/>
              <a:gd name="connsiteY16" fmla="*/ 1048512 h 1511808"/>
              <a:gd name="connsiteX17" fmla="*/ 1688592 w 2345563"/>
              <a:gd name="connsiteY17" fmla="*/ 1139952 h 1511808"/>
              <a:gd name="connsiteX18" fmla="*/ 1889760 w 2345563"/>
              <a:gd name="connsiteY18" fmla="*/ 1109472 h 1511808"/>
              <a:gd name="connsiteX19" fmla="*/ 1944624 w 2345563"/>
              <a:gd name="connsiteY19" fmla="*/ 1133856 h 1511808"/>
              <a:gd name="connsiteX20" fmla="*/ 1944624 w 2345563"/>
              <a:gd name="connsiteY20" fmla="*/ 1267968 h 1511808"/>
              <a:gd name="connsiteX21" fmla="*/ 2060448 w 2345563"/>
              <a:gd name="connsiteY21" fmla="*/ 1402080 h 1511808"/>
              <a:gd name="connsiteX22" fmla="*/ 2345563 w 2345563"/>
              <a:gd name="connsiteY22" fmla="*/ 1435481 h 1511808"/>
              <a:gd name="connsiteX23" fmla="*/ 2252980 w 2345563"/>
              <a:gd name="connsiteY23" fmla="*/ 1201928 h 1511808"/>
              <a:gd name="connsiteX24" fmla="*/ 2237232 w 2345563"/>
              <a:gd name="connsiteY24" fmla="*/ 957072 h 1511808"/>
              <a:gd name="connsiteX25" fmla="*/ 2078736 w 2345563"/>
              <a:gd name="connsiteY25" fmla="*/ 682752 h 1511808"/>
              <a:gd name="connsiteX26" fmla="*/ 1834896 w 2345563"/>
              <a:gd name="connsiteY26" fmla="*/ 505968 h 1511808"/>
              <a:gd name="connsiteX27" fmla="*/ 1633728 w 2345563"/>
              <a:gd name="connsiteY27" fmla="*/ 213360 h 1511808"/>
              <a:gd name="connsiteX28" fmla="*/ 1548384 w 2345563"/>
              <a:gd name="connsiteY28" fmla="*/ 91440 h 1511808"/>
              <a:gd name="connsiteX29" fmla="*/ 1438656 w 2345563"/>
              <a:gd name="connsiteY29" fmla="*/ 79248 h 1511808"/>
              <a:gd name="connsiteX30" fmla="*/ 1200912 w 2345563"/>
              <a:gd name="connsiteY30" fmla="*/ 24384 h 1511808"/>
              <a:gd name="connsiteX31" fmla="*/ 1225296 w 2345563"/>
              <a:gd name="connsiteY31" fmla="*/ 134112 h 1511808"/>
              <a:gd name="connsiteX32" fmla="*/ 1139952 w 2345563"/>
              <a:gd name="connsiteY32" fmla="*/ 109728 h 1511808"/>
              <a:gd name="connsiteX33" fmla="*/ 1036320 w 2345563"/>
              <a:gd name="connsiteY33" fmla="*/ 146304 h 1511808"/>
              <a:gd name="connsiteX34" fmla="*/ 975360 w 2345563"/>
              <a:gd name="connsiteY34" fmla="*/ 176784 h 1511808"/>
              <a:gd name="connsiteX35" fmla="*/ 938784 w 2345563"/>
              <a:gd name="connsiteY35" fmla="*/ 176784 h 1511808"/>
              <a:gd name="connsiteX36" fmla="*/ 810768 w 2345563"/>
              <a:gd name="connsiteY36" fmla="*/ 109728 h 1511808"/>
              <a:gd name="connsiteX37" fmla="*/ 652272 w 2345563"/>
              <a:gd name="connsiteY37" fmla="*/ 0 h 1511808"/>
              <a:gd name="connsiteX38" fmla="*/ 554736 w 2345563"/>
              <a:gd name="connsiteY38" fmla="*/ 79248 h 1511808"/>
              <a:gd name="connsiteX39" fmla="*/ 652272 w 2345563"/>
              <a:gd name="connsiteY39" fmla="*/ 188976 h 1511808"/>
              <a:gd name="connsiteX40" fmla="*/ 658368 w 2345563"/>
              <a:gd name="connsiteY40" fmla="*/ 256032 h 1511808"/>
              <a:gd name="connsiteX41" fmla="*/ 566928 w 2345563"/>
              <a:gd name="connsiteY41" fmla="*/ 201168 h 1511808"/>
              <a:gd name="connsiteX42" fmla="*/ 457200 w 2345563"/>
              <a:gd name="connsiteY42" fmla="*/ 298704 h 1511808"/>
              <a:gd name="connsiteX43" fmla="*/ 365760 w 2345563"/>
              <a:gd name="connsiteY43" fmla="*/ 292608 h 1511808"/>
              <a:gd name="connsiteX44" fmla="*/ 304800 w 2345563"/>
              <a:gd name="connsiteY44" fmla="*/ 268224 h 1511808"/>
              <a:gd name="connsiteX0" fmla="*/ 146304 w 2187067"/>
              <a:gd name="connsiteY0" fmla="*/ 268224 h 1511808"/>
              <a:gd name="connsiteX1" fmla="*/ 0 w 2187067"/>
              <a:gd name="connsiteY1" fmla="*/ 445008 h 1511808"/>
              <a:gd name="connsiteX2" fmla="*/ 158496 w 2187067"/>
              <a:gd name="connsiteY2" fmla="*/ 499872 h 1511808"/>
              <a:gd name="connsiteX3" fmla="*/ 286512 w 2187067"/>
              <a:gd name="connsiteY3" fmla="*/ 707136 h 1511808"/>
              <a:gd name="connsiteX4" fmla="*/ 292608 w 2187067"/>
              <a:gd name="connsiteY4" fmla="*/ 749808 h 1511808"/>
              <a:gd name="connsiteX5" fmla="*/ 384048 w 2187067"/>
              <a:gd name="connsiteY5" fmla="*/ 829056 h 1511808"/>
              <a:gd name="connsiteX6" fmla="*/ 414528 w 2187067"/>
              <a:gd name="connsiteY6" fmla="*/ 871728 h 1511808"/>
              <a:gd name="connsiteX7" fmla="*/ 512064 w 2187067"/>
              <a:gd name="connsiteY7" fmla="*/ 871728 h 1511808"/>
              <a:gd name="connsiteX8" fmla="*/ 536448 w 2187067"/>
              <a:gd name="connsiteY8" fmla="*/ 981456 h 1511808"/>
              <a:gd name="connsiteX9" fmla="*/ 542544 w 2187067"/>
              <a:gd name="connsiteY9" fmla="*/ 1176528 h 1511808"/>
              <a:gd name="connsiteX10" fmla="*/ 627888 w 2187067"/>
              <a:gd name="connsiteY10" fmla="*/ 1249680 h 1511808"/>
              <a:gd name="connsiteX11" fmla="*/ 725424 w 2187067"/>
              <a:gd name="connsiteY11" fmla="*/ 1511808 h 1511808"/>
              <a:gd name="connsiteX12" fmla="*/ 908304 w 2187067"/>
              <a:gd name="connsiteY12" fmla="*/ 1371600 h 1511808"/>
              <a:gd name="connsiteX13" fmla="*/ 987552 w 2187067"/>
              <a:gd name="connsiteY13" fmla="*/ 1255776 h 1511808"/>
              <a:gd name="connsiteX14" fmla="*/ 1072896 w 2187067"/>
              <a:gd name="connsiteY14" fmla="*/ 1255776 h 1511808"/>
              <a:gd name="connsiteX15" fmla="*/ 1426464 w 2187067"/>
              <a:gd name="connsiteY15" fmla="*/ 1048512 h 1511808"/>
              <a:gd name="connsiteX16" fmla="*/ 1530096 w 2187067"/>
              <a:gd name="connsiteY16" fmla="*/ 1139952 h 1511808"/>
              <a:gd name="connsiteX17" fmla="*/ 1731264 w 2187067"/>
              <a:gd name="connsiteY17" fmla="*/ 1109472 h 1511808"/>
              <a:gd name="connsiteX18" fmla="*/ 1786128 w 2187067"/>
              <a:gd name="connsiteY18" fmla="*/ 1133856 h 1511808"/>
              <a:gd name="connsiteX19" fmla="*/ 1786128 w 2187067"/>
              <a:gd name="connsiteY19" fmla="*/ 1267968 h 1511808"/>
              <a:gd name="connsiteX20" fmla="*/ 1901952 w 2187067"/>
              <a:gd name="connsiteY20" fmla="*/ 1402080 h 1511808"/>
              <a:gd name="connsiteX21" fmla="*/ 2187067 w 2187067"/>
              <a:gd name="connsiteY21" fmla="*/ 1435481 h 1511808"/>
              <a:gd name="connsiteX22" fmla="*/ 2094484 w 2187067"/>
              <a:gd name="connsiteY22" fmla="*/ 1201928 h 1511808"/>
              <a:gd name="connsiteX23" fmla="*/ 2078736 w 2187067"/>
              <a:gd name="connsiteY23" fmla="*/ 957072 h 1511808"/>
              <a:gd name="connsiteX24" fmla="*/ 1920240 w 2187067"/>
              <a:gd name="connsiteY24" fmla="*/ 682752 h 1511808"/>
              <a:gd name="connsiteX25" fmla="*/ 1676400 w 2187067"/>
              <a:gd name="connsiteY25" fmla="*/ 505968 h 1511808"/>
              <a:gd name="connsiteX26" fmla="*/ 1475232 w 2187067"/>
              <a:gd name="connsiteY26" fmla="*/ 213360 h 1511808"/>
              <a:gd name="connsiteX27" fmla="*/ 1389888 w 2187067"/>
              <a:gd name="connsiteY27" fmla="*/ 91440 h 1511808"/>
              <a:gd name="connsiteX28" fmla="*/ 1280160 w 2187067"/>
              <a:gd name="connsiteY28" fmla="*/ 79248 h 1511808"/>
              <a:gd name="connsiteX29" fmla="*/ 1042416 w 2187067"/>
              <a:gd name="connsiteY29" fmla="*/ 24384 h 1511808"/>
              <a:gd name="connsiteX30" fmla="*/ 1066800 w 2187067"/>
              <a:gd name="connsiteY30" fmla="*/ 134112 h 1511808"/>
              <a:gd name="connsiteX31" fmla="*/ 981456 w 2187067"/>
              <a:gd name="connsiteY31" fmla="*/ 109728 h 1511808"/>
              <a:gd name="connsiteX32" fmla="*/ 877824 w 2187067"/>
              <a:gd name="connsiteY32" fmla="*/ 146304 h 1511808"/>
              <a:gd name="connsiteX33" fmla="*/ 816864 w 2187067"/>
              <a:gd name="connsiteY33" fmla="*/ 176784 h 1511808"/>
              <a:gd name="connsiteX34" fmla="*/ 780288 w 2187067"/>
              <a:gd name="connsiteY34" fmla="*/ 176784 h 1511808"/>
              <a:gd name="connsiteX35" fmla="*/ 652272 w 2187067"/>
              <a:gd name="connsiteY35" fmla="*/ 109728 h 1511808"/>
              <a:gd name="connsiteX36" fmla="*/ 493776 w 2187067"/>
              <a:gd name="connsiteY36" fmla="*/ 0 h 1511808"/>
              <a:gd name="connsiteX37" fmla="*/ 396240 w 2187067"/>
              <a:gd name="connsiteY37" fmla="*/ 79248 h 1511808"/>
              <a:gd name="connsiteX38" fmla="*/ 493776 w 2187067"/>
              <a:gd name="connsiteY38" fmla="*/ 188976 h 1511808"/>
              <a:gd name="connsiteX39" fmla="*/ 499872 w 2187067"/>
              <a:gd name="connsiteY39" fmla="*/ 256032 h 1511808"/>
              <a:gd name="connsiteX40" fmla="*/ 408432 w 2187067"/>
              <a:gd name="connsiteY40" fmla="*/ 201168 h 1511808"/>
              <a:gd name="connsiteX41" fmla="*/ 298704 w 2187067"/>
              <a:gd name="connsiteY41" fmla="*/ 298704 h 1511808"/>
              <a:gd name="connsiteX42" fmla="*/ 207264 w 2187067"/>
              <a:gd name="connsiteY42" fmla="*/ 292608 h 1511808"/>
              <a:gd name="connsiteX43" fmla="*/ 146304 w 2187067"/>
              <a:gd name="connsiteY43" fmla="*/ 268224 h 1511808"/>
              <a:gd name="connsiteX0" fmla="*/ 0 w 2040763"/>
              <a:gd name="connsiteY0" fmla="*/ 268224 h 1511808"/>
              <a:gd name="connsiteX1" fmla="*/ 12192 w 2040763"/>
              <a:gd name="connsiteY1" fmla="*/ 499872 h 1511808"/>
              <a:gd name="connsiteX2" fmla="*/ 140208 w 2040763"/>
              <a:gd name="connsiteY2" fmla="*/ 707136 h 1511808"/>
              <a:gd name="connsiteX3" fmla="*/ 146304 w 2040763"/>
              <a:gd name="connsiteY3" fmla="*/ 749808 h 1511808"/>
              <a:gd name="connsiteX4" fmla="*/ 237744 w 2040763"/>
              <a:gd name="connsiteY4" fmla="*/ 829056 h 1511808"/>
              <a:gd name="connsiteX5" fmla="*/ 268224 w 2040763"/>
              <a:gd name="connsiteY5" fmla="*/ 871728 h 1511808"/>
              <a:gd name="connsiteX6" fmla="*/ 365760 w 2040763"/>
              <a:gd name="connsiteY6" fmla="*/ 871728 h 1511808"/>
              <a:gd name="connsiteX7" fmla="*/ 390144 w 2040763"/>
              <a:gd name="connsiteY7" fmla="*/ 981456 h 1511808"/>
              <a:gd name="connsiteX8" fmla="*/ 396240 w 2040763"/>
              <a:gd name="connsiteY8" fmla="*/ 1176528 h 1511808"/>
              <a:gd name="connsiteX9" fmla="*/ 481584 w 2040763"/>
              <a:gd name="connsiteY9" fmla="*/ 1249680 h 1511808"/>
              <a:gd name="connsiteX10" fmla="*/ 579120 w 2040763"/>
              <a:gd name="connsiteY10" fmla="*/ 1511808 h 1511808"/>
              <a:gd name="connsiteX11" fmla="*/ 762000 w 2040763"/>
              <a:gd name="connsiteY11" fmla="*/ 1371600 h 1511808"/>
              <a:gd name="connsiteX12" fmla="*/ 841248 w 2040763"/>
              <a:gd name="connsiteY12" fmla="*/ 1255776 h 1511808"/>
              <a:gd name="connsiteX13" fmla="*/ 926592 w 2040763"/>
              <a:gd name="connsiteY13" fmla="*/ 1255776 h 1511808"/>
              <a:gd name="connsiteX14" fmla="*/ 1280160 w 2040763"/>
              <a:gd name="connsiteY14" fmla="*/ 1048512 h 1511808"/>
              <a:gd name="connsiteX15" fmla="*/ 1383792 w 2040763"/>
              <a:gd name="connsiteY15" fmla="*/ 1139952 h 1511808"/>
              <a:gd name="connsiteX16" fmla="*/ 1584960 w 2040763"/>
              <a:gd name="connsiteY16" fmla="*/ 1109472 h 1511808"/>
              <a:gd name="connsiteX17" fmla="*/ 1639824 w 2040763"/>
              <a:gd name="connsiteY17" fmla="*/ 1133856 h 1511808"/>
              <a:gd name="connsiteX18" fmla="*/ 1639824 w 2040763"/>
              <a:gd name="connsiteY18" fmla="*/ 1267968 h 1511808"/>
              <a:gd name="connsiteX19" fmla="*/ 1755648 w 2040763"/>
              <a:gd name="connsiteY19" fmla="*/ 1402080 h 1511808"/>
              <a:gd name="connsiteX20" fmla="*/ 2040763 w 2040763"/>
              <a:gd name="connsiteY20" fmla="*/ 1435481 h 1511808"/>
              <a:gd name="connsiteX21" fmla="*/ 1948180 w 2040763"/>
              <a:gd name="connsiteY21" fmla="*/ 1201928 h 1511808"/>
              <a:gd name="connsiteX22" fmla="*/ 1932432 w 2040763"/>
              <a:gd name="connsiteY22" fmla="*/ 957072 h 1511808"/>
              <a:gd name="connsiteX23" fmla="*/ 1773936 w 2040763"/>
              <a:gd name="connsiteY23" fmla="*/ 682752 h 1511808"/>
              <a:gd name="connsiteX24" fmla="*/ 1530096 w 2040763"/>
              <a:gd name="connsiteY24" fmla="*/ 505968 h 1511808"/>
              <a:gd name="connsiteX25" fmla="*/ 1328928 w 2040763"/>
              <a:gd name="connsiteY25" fmla="*/ 213360 h 1511808"/>
              <a:gd name="connsiteX26" fmla="*/ 1243584 w 2040763"/>
              <a:gd name="connsiteY26" fmla="*/ 91440 h 1511808"/>
              <a:gd name="connsiteX27" fmla="*/ 1133856 w 2040763"/>
              <a:gd name="connsiteY27" fmla="*/ 79248 h 1511808"/>
              <a:gd name="connsiteX28" fmla="*/ 896112 w 2040763"/>
              <a:gd name="connsiteY28" fmla="*/ 24384 h 1511808"/>
              <a:gd name="connsiteX29" fmla="*/ 920496 w 2040763"/>
              <a:gd name="connsiteY29" fmla="*/ 134112 h 1511808"/>
              <a:gd name="connsiteX30" fmla="*/ 835152 w 2040763"/>
              <a:gd name="connsiteY30" fmla="*/ 109728 h 1511808"/>
              <a:gd name="connsiteX31" fmla="*/ 731520 w 2040763"/>
              <a:gd name="connsiteY31" fmla="*/ 146304 h 1511808"/>
              <a:gd name="connsiteX32" fmla="*/ 670560 w 2040763"/>
              <a:gd name="connsiteY32" fmla="*/ 176784 h 1511808"/>
              <a:gd name="connsiteX33" fmla="*/ 633984 w 2040763"/>
              <a:gd name="connsiteY33" fmla="*/ 176784 h 1511808"/>
              <a:gd name="connsiteX34" fmla="*/ 505968 w 2040763"/>
              <a:gd name="connsiteY34" fmla="*/ 109728 h 1511808"/>
              <a:gd name="connsiteX35" fmla="*/ 347472 w 2040763"/>
              <a:gd name="connsiteY35" fmla="*/ 0 h 1511808"/>
              <a:gd name="connsiteX36" fmla="*/ 249936 w 2040763"/>
              <a:gd name="connsiteY36" fmla="*/ 79248 h 1511808"/>
              <a:gd name="connsiteX37" fmla="*/ 347472 w 2040763"/>
              <a:gd name="connsiteY37" fmla="*/ 188976 h 1511808"/>
              <a:gd name="connsiteX38" fmla="*/ 353568 w 2040763"/>
              <a:gd name="connsiteY38" fmla="*/ 256032 h 1511808"/>
              <a:gd name="connsiteX39" fmla="*/ 262128 w 2040763"/>
              <a:gd name="connsiteY39" fmla="*/ 201168 h 1511808"/>
              <a:gd name="connsiteX40" fmla="*/ 152400 w 2040763"/>
              <a:gd name="connsiteY40" fmla="*/ 298704 h 1511808"/>
              <a:gd name="connsiteX41" fmla="*/ 60960 w 2040763"/>
              <a:gd name="connsiteY41" fmla="*/ 292608 h 1511808"/>
              <a:gd name="connsiteX42" fmla="*/ 0 w 2040763"/>
              <a:gd name="connsiteY42" fmla="*/ 268224 h 1511808"/>
              <a:gd name="connsiteX0" fmla="*/ 3683 w 2028571"/>
              <a:gd name="connsiteY0" fmla="*/ 277749 h 1511808"/>
              <a:gd name="connsiteX1" fmla="*/ 0 w 2028571"/>
              <a:gd name="connsiteY1" fmla="*/ 499872 h 1511808"/>
              <a:gd name="connsiteX2" fmla="*/ 128016 w 2028571"/>
              <a:gd name="connsiteY2" fmla="*/ 707136 h 1511808"/>
              <a:gd name="connsiteX3" fmla="*/ 134112 w 2028571"/>
              <a:gd name="connsiteY3" fmla="*/ 749808 h 1511808"/>
              <a:gd name="connsiteX4" fmla="*/ 225552 w 2028571"/>
              <a:gd name="connsiteY4" fmla="*/ 829056 h 1511808"/>
              <a:gd name="connsiteX5" fmla="*/ 256032 w 2028571"/>
              <a:gd name="connsiteY5" fmla="*/ 871728 h 1511808"/>
              <a:gd name="connsiteX6" fmla="*/ 353568 w 2028571"/>
              <a:gd name="connsiteY6" fmla="*/ 871728 h 1511808"/>
              <a:gd name="connsiteX7" fmla="*/ 377952 w 2028571"/>
              <a:gd name="connsiteY7" fmla="*/ 981456 h 1511808"/>
              <a:gd name="connsiteX8" fmla="*/ 384048 w 2028571"/>
              <a:gd name="connsiteY8" fmla="*/ 1176528 h 1511808"/>
              <a:gd name="connsiteX9" fmla="*/ 469392 w 2028571"/>
              <a:gd name="connsiteY9" fmla="*/ 1249680 h 1511808"/>
              <a:gd name="connsiteX10" fmla="*/ 566928 w 2028571"/>
              <a:gd name="connsiteY10" fmla="*/ 1511808 h 1511808"/>
              <a:gd name="connsiteX11" fmla="*/ 749808 w 2028571"/>
              <a:gd name="connsiteY11" fmla="*/ 1371600 h 1511808"/>
              <a:gd name="connsiteX12" fmla="*/ 829056 w 2028571"/>
              <a:gd name="connsiteY12" fmla="*/ 1255776 h 1511808"/>
              <a:gd name="connsiteX13" fmla="*/ 914400 w 2028571"/>
              <a:gd name="connsiteY13" fmla="*/ 1255776 h 1511808"/>
              <a:gd name="connsiteX14" fmla="*/ 1267968 w 2028571"/>
              <a:gd name="connsiteY14" fmla="*/ 1048512 h 1511808"/>
              <a:gd name="connsiteX15" fmla="*/ 1371600 w 2028571"/>
              <a:gd name="connsiteY15" fmla="*/ 1139952 h 1511808"/>
              <a:gd name="connsiteX16" fmla="*/ 1572768 w 2028571"/>
              <a:gd name="connsiteY16" fmla="*/ 1109472 h 1511808"/>
              <a:gd name="connsiteX17" fmla="*/ 1627632 w 2028571"/>
              <a:gd name="connsiteY17" fmla="*/ 1133856 h 1511808"/>
              <a:gd name="connsiteX18" fmla="*/ 1627632 w 2028571"/>
              <a:gd name="connsiteY18" fmla="*/ 1267968 h 1511808"/>
              <a:gd name="connsiteX19" fmla="*/ 1743456 w 2028571"/>
              <a:gd name="connsiteY19" fmla="*/ 1402080 h 1511808"/>
              <a:gd name="connsiteX20" fmla="*/ 2028571 w 2028571"/>
              <a:gd name="connsiteY20" fmla="*/ 1435481 h 1511808"/>
              <a:gd name="connsiteX21" fmla="*/ 1935988 w 2028571"/>
              <a:gd name="connsiteY21" fmla="*/ 1201928 h 1511808"/>
              <a:gd name="connsiteX22" fmla="*/ 1920240 w 2028571"/>
              <a:gd name="connsiteY22" fmla="*/ 957072 h 1511808"/>
              <a:gd name="connsiteX23" fmla="*/ 1761744 w 2028571"/>
              <a:gd name="connsiteY23" fmla="*/ 682752 h 1511808"/>
              <a:gd name="connsiteX24" fmla="*/ 1517904 w 2028571"/>
              <a:gd name="connsiteY24" fmla="*/ 505968 h 1511808"/>
              <a:gd name="connsiteX25" fmla="*/ 1316736 w 2028571"/>
              <a:gd name="connsiteY25" fmla="*/ 213360 h 1511808"/>
              <a:gd name="connsiteX26" fmla="*/ 1231392 w 2028571"/>
              <a:gd name="connsiteY26" fmla="*/ 91440 h 1511808"/>
              <a:gd name="connsiteX27" fmla="*/ 1121664 w 2028571"/>
              <a:gd name="connsiteY27" fmla="*/ 79248 h 1511808"/>
              <a:gd name="connsiteX28" fmla="*/ 883920 w 2028571"/>
              <a:gd name="connsiteY28" fmla="*/ 24384 h 1511808"/>
              <a:gd name="connsiteX29" fmla="*/ 908304 w 2028571"/>
              <a:gd name="connsiteY29" fmla="*/ 134112 h 1511808"/>
              <a:gd name="connsiteX30" fmla="*/ 822960 w 2028571"/>
              <a:gd name="connsiteY30" fmla="*/ 109728 h 1511808"/>
              <a:gd name="connsiteX31" fmla="*/ 719328 w 2028571"/>
              <a:gd name="connsiteY31" fmla="*/ 146304 h 1511808"/>
              <a:gd name="connsiteX32" fmla="*/ 658368 w 2028571"/>
              <a:gd name="connsiteY32" fmla="*/ 176784 h 1511808"/>
              <a:gd name="connsiteX33" fmla="*/ 621792 w 2028571"/>
              <a:gd name="connsiteY33" fmla="*/ 176784 h 1511808"/>
              <a:gd name="connsiteX34" fmla="*/ 493776 w 2028571"/>
              <a:gd name="connsiteY34" fmla="*/ 109728 h 1511808"/>
              <a:gd name="connsiteX35" fmla="*/ 335280 w 2028571"/>
              <a:gd name="connsiteY35" fmla="*/ 0 h 1511808"/>
              <a:gd name="connsiteX36" fmla="*/ 237744 w 2028571"/>
              <a:gd name="connsiteY36" fmla="*/ 79248 h 1511808"/>
              <a:gd name="connsiteX37" fmla="*/ 335280 w 2028571"/>
              <a:gd name="connsiteY37" fmla="*/ 188976 h 1511808"/>
              <a:gd name="connsiteX38" fmla="*/ 341376 w 2028571"/>
              <a:gd name="connsiteY38" fmla="*/ 256032 h 1511808"/>
              <a:gd name="connsiteX39" fmla="*/ 249936 w 2028571"/>
              <a:gd name="connsiteY39" fmla="*/ 201168 h 1511808"/>
              <a:gd name="connsiteX40" fmla="*/ 140208 w 2028571"/>
              <a:gd name="connsiteY40" fmla="*/ 298704 h 1511808"/>
              <a:gd name="connsiteX41" fmla="*/ 48768 w 2028571"/>
              <a:gd name="connsiteY41" fmla="*/ 292608 h 1511808"/>
              <a:gd name="connsiteX42" fmla="*/ 3683 w 2028571"/>
              <a:gd name="connsiteY42" fmla="*/ 277749 h 1511808"/>
              <a:gd name="connsiteX0" fmla="*/ 6858 w 2031746"/>
              <a:gd name="connsiteY0" fmla="*/ 277749 h 1511808"/>
              <a:gd name="connsiteX1" fmla="*/ 0 w 2031746"/>
              <a:gd name="connsiteY1" fmla="*/ 487172 h 1511808"/>
              <a:gd name="connsiteX2" fmla="*/ 131191 w 2031746"/>
              <a:gd name="connsiteY2" fmla="*/ 707136 h 1511808"/>
              <a:gd name="connsiteX3" fmla="*/ 137287 w 2031746"/>
              <a:gd name="connsiteY3" fmla="*/ 749808 h 1511808"/>
              <a:gd name="connsiteX4" fmla="*/ 228727 w 2031746"/>
              <a:gd name="connsiteY4" fmla="*/ 829056 h 1511808"/>
              <a:gd name="connsiteX5" fmla="*/ 259207 w 2031746"/>
              <a:gd name="connsiteY5" fmla="*/ 871728 h 1511808"/>
              <a:gd name="connsiteX6" fmla="*/ 356743 w 2031746"/>
              <a:gd name="connsiteY6" fmla="*/ 871728 h 1511808"/>
              <a:gd name="connsiteX7" fmla="*/ 381127 w 2031746"/>
              <a:gd name="connsiteY7" fmla="*/ 981456 h 1511808"/>
              <a:gd name="connsiteX8" fmla="*/ 387223 w 2031746"/>
              <a:gd name="connsiteY8" fmla="*/ 1176528 h 1511808"/>
              <a:gd name="connsiteX9" fmla="*/ 472567 w 2031746"/>
              <a:gd name="connsiteY9" fmla="*/ 1249680 h 1511808"/>
              <a:gd name="connsiteX10" fmla="*/ 570103 w 2031746"/>
              <a:gd name="connsiteY10" fmla="*/ 1511808 h 1511808"/>
              <a:gd name="connsiteX11" fmla="*/ 752983 w 2031746"/>
              <a:gd name="connsiteY11" fmla="*/ 1371600 h 1511808"/>
              <a:gd name="connsiteX12" fmla="*/ 832231 w 2031746"/>
              <a:gd name="connsiteY12" fmla="*/ 1255776 h 1511808"/>
              <a:gd name="connsiteX13" fmla="*/ 917575 w 2031746"/>
              <a:gd name="connsiteY13" fmla="*/ 1255776 h 1511808"/>
              <a:gd name="connsiteX14" fmla="*/ 1271143 w 2031746"/>
              <a:gd name="connsiteY14" fmla="*/ 1048512 h 1511808"/>
              <a:gd name="connsiteX15" fmla="*/ 1374775 w 2031746"/>
              <a:gd name="connsiteY15" fmla="*/ 1139952 h 1511808"/>
              <a:gd name="connsiteX16" fmla="*/ 1575943 w 2031746"/>
              <a:gd name="connsiteY16" fmla="*/ 1109472 h 1511808"/>
              <a:gd name="connsiteX17" fmla="*/ 1630807 w 2031746"/>
              <a:gd name="connsiteY17" fmla="*/ 1133856 h 1511808"/>
              <a:gd name="connsiteX18" fmla="*/ 1630807 w 2031746"/>
              <a:gd name="connsiteY18" fmla="*/ 1267968 h 1511808"/>
              <a:gd name="connsiteX19" fmla="*/ 1746631 w 2031746"/>
              <a:gd name="connsiteY19" fmla="*/ 1402080 h 1511808"/>
              <a:gd name="connsiteX20" fmla="*/ 2031746 w 2031746"/>
              <a:gd name="connsiteY20" fmla="*/ 1435481 h 1511808"/>
              <a:gd name="connsiteX21" fmla="*/ 1939163 w 2031746"/>
              <a:gd name="connsiteY21" fmla="*/ 1201928 h 1511808"/>
              <a:gd name="connsiteX22" fmla="*/ 1923415 w 2031746"/>
              <a:gd name="connsiteY22" fmla="*/ 957072 h 1511808"/>
              <a:gd name="connsiteX23" fmla="*/ 1764919 w 2031746"/>
              <a:gd name="connsiteY23" fmla="*/ 682752 h 1511808"/>
              <a:gd name="connsiteX24" fmla="*/ 1521079 w 2031746"/>
              <a:gd name="connsiteY24" fmla="*/ 505968 h 1511808"/>
              <a:gd name="connsiteX25" fmla="*/ 1319911 w 2031746"/>
              <a:gd name="connsiteY25" fmla="*/ 213360 h 1511808"/>
              <a:gd name="connsiteX26" fmla="*/ 1234567 w 2031746"/>
              <a:gd name="connsiteY26" fmla="*/ 91440 h 1511808"/>
              <a:gd name="connsiteX27" fmla="*/ 1124839 w 2031746"/>
              <a:gd name="connsiteY27" fmla="*/ 79248 h 1511808"/>
              <a:gd name="connsiteX28" fmla="*/ 887095 w 2031746"/>
              <a:gd name="connsiteY28" fmla="*/ 24384 h 1511808"/>
              <a:gd name="connsiteX29" fmla="*/ 911479 w 2031746"/>
              <a:gd name="connsiteY29" fmla="*/ 134112 h 1511808"/>
              <a:gd name="connsiteX30" fmla="*/ 826135 w 2031746"/>
              <a:gd name="connsiteY30" fmla="*/ 109728 h 1511808"/>
              <a:gd name="connsiteX31" fmla="*/ 722503 w 2031746"/>
              <a:gd name="connsiteY31" fmla="*/ 146304 h 1511808"/>
              <a:gd name="connsiteX32" fmla="*/ 661543 w 2031746"/>
              <a:gd name="connsiteY32" fmla="*/ 176784 h 1511808"/>
              <a:gd name="connsiteX33" fmla="*/ 624967 w 2031746"/>
              <a:gd name="connsiteY33" fmla="*/ 176784 h 1511808"/>
              <a:gd name="connsiteX34" fmla="*/ 496951 w 2031746"/>
              <a:gd name="connsiteY34" fmla="*/ 109728 h 1511808"/>
              <a:gd name="connsiteX35" fmla="*/ 338455 w 2031746"/>
              <a:gd name="connsiteY35" fmla="*/ 0 h 1511808"/>
              <a:gd name="connsiteX36" fmla="*/ 240919 w 2031746"/>
              <a:gd name="connsiteY36" fmla="*/ 79248 h 1511808"/>
              <a:gd name="connsiteX37" fmla="*/ 338455 w 2031746"/>
              <a:gd name="connsiteY37" fmla="*/ 188976 h 1511808"/>
              <a:gd name="connsiteX38" fmla="*/ 344551 w 2031746"/>
              <a:gd name="connsiteY38" fmla="*/ 256032 h 1511808"/>
              <a:gd name="connsiteX39" fmla="*/ 253111 w 2031746"/>
              <a:gd name="connsiteY39" fmla="*/ 201168 h 1511808"/>
              <a:gd name="connsiteX40" fmla="*/ 143383 w 2031746"/>
              <a:gd name="connsiteY40" fmla="*/ 298704 h 1511808"/>
              <a:gd name="connsiteX41" fmla="*/ 51943 w 2031746"/>
              <a:gd name="connsiteY41" fmla="*/ 292608 h 1511808"/>
              <a:gd name="connsiteX42" fmla="*/ 6858 w 2031746"/>
              <a:gd name="connsiteY42" fmla="*/ 277749 h 1511808"/>
              <a:gd name="connsiteX0" fmla="*/ 6858 w 2031746"/>
              <a:gd name="connsiteY0" fmla="*/ 277749 h 1511808"/>
              <a:gd name="connsiteX1" fmla="*/ 0 w 2031746"/>
              <a:gd name="connsiteY1" fmla="*/ 487172 h 1511808"/>
              <a:gd name="connsiteX2" fmla="*/ 131191 w 2031746"/>
              <a:gd name="connsiteY2" fmla="*/ 707136 h 1511808"/>
              <a:gd name="connsiteX3" fmla="*/ 137287 w 2031746"/>
              <a:gd name="connsiteY3" fmla="*/ 749808 h 1511808"/>
              <a:gd name="connsiteX4" fmla="*/ 228727 w 2031746"/>
              <a:gd name="connsiteY4" fmla="*/ 829056 h 1511808"/>
              <a:gd name="connsiteX5" fmla="*/ 259207 w 2031746"/>
              <a:gd name="connsiteY5" fmla="*/ 871728 h 1511808"/>
              <a:gd name="connsiteX6" fmla="*/ 356743 w 2031746"/>
              <a:gd name="connsiteY6" fmla="*/ 871728 h 1511808"/>
              <a:gd name="connsiteX7" fmla="*/ 381127 w 2031746"/>
              <a:gd name="connsiteY7" fmla="*/ 981456 h 1511808"/>
              <a:gd name="connsiteX8" fmla="*/ 387223 w 2031746"/>
              <a:gd name="connsiteY8" fmla="*/ 1176528 h 1511808"/>
              <a:gd name="connsiteX9" fmla="*/ 472567 w 2031746"/>
              <a:gd name="connsiteY9" fmla="*/ 1249680 h 1511808"/>
              <a:gd name="connsiteX10" fmla="*/ 570103 w 2031746"/>
              <a:gd name="connsiteY10" fmla="*/ 1511808 h 1511808"/>
              <a:gd name="connsiteX11" fmla="*/ 752983 w 2031746"/>
              <a:gd name="connsiteY11" fmla="*/ 1371600 h 1511808"/>
              <a:gd name="connsiteX12" fmla="*/ 832231 w 2031746"/>
              <a:gd name="connsiteY12" fmla="*/ 1255776 h 1511808"/>
              <a:gd name="connsiteX13" fmla="*/ 917575 w 2031746"/>
              <a:gd name="connsiteY13" fmla="*/ 1255776 h 1511808"/>
              <a:gd name="connsiteX14" fmla="*/ 1271143 w 2031746"/>
              <a:gd name="connsiteY14" fmla="*/ 1048512 h 1511808"/>
              <a:gd name="connsiteX15" fmla="*/ 1374775 w 2031746"/>
              <a:gd name="connsiteY15" fmla="*/ 1139952 h 1511808"/>
              <a:gd name="connsiteX16" fmla="*/ 1575943 w 2031746"/>
              <a:gd name="connsiteY16" fmla="*/ 1109472 h 1511808"/>
              <a:gd name="connsiteX17" fmla="*/ 1630807 w 2031746"/>
              <a:gd name="connsiteY17" fmla="*/ 1133856 h 1511808"/>
              <a:gd name="connsiteX18" fmla="*/ 1630807 w 2031746"/>
              <a:gd name="connsiteY18" fmla="*/ 1267968 h 1511808"/>
              <a:gd name="connsiteX19" fmla="*/ 1746631 w 2031746"/>
              <a:gd name="connsiteY19" fmla="*/ 1402080 h 1511808"/>
              <a:gd name="connsiteX20" fmla="*/ 2031746 w 2031746"/>
              <a:gd name="connsiteY20" fmla="*/ 1435481 h 1511808"/>
              <a:gd name="connsiteX21" fmla="*/ 1939163 w 2031746"/>
              <a:gd name="connsiteY21" fmla="*/ 1201928 h 1511808"/>
              <a:gd name="connsiteX22" fmla="*/ 1923415 w 2031746"/>
              <a:gd name="connsiteY22" fmla="*/ 957072 h 1511808"/>
              <a:gd name="connsiteX23" fmla="*/ 1764919 w 2031746"/>
              <a:gd name="connsiteY23" fmla="*/ 682752 h 1511808"/>
              <a:gd name="connsiteX24" fmla="*/ 1521079 w 2031746"/>
              <a:gd name="connsiteY24" fmla="*/ 505968 h 1511808"/>
              <a:gd name="connsiteX25" fmla="*/ 1319911 w 2031746"/>
              <a:gd name="connsiteY25" fmla="*/ 213360 h 1511808"/>
              <a:gd name="connsiteX26" fmla="*/ 1234567 w 2031746"/>
              <a:gd name="connsiteY26" fmla="*/ 91440 h 1511808"/>
              <a:gd name="connsiteX27" fmla="*/ 1124839 w 2031746"/>
              <a:gd name="connsiteY27" fmla="*/ 79248 h 1511808"/>
              <a:gd name="connsiteX28" fmla="*/ 887095 w 2031746"/>
              <a:gd name="connsiteY28" fmla="*/ 24384 h 1511808"/>
              <a:gd name="connsiteX29" fmla="*/ 911479 w 2031746"/>
              <a:gd name="connsiteY29" fmla="*/ 134112 h 1511808"/>
              <a:gd name="connsiteX30" fmla="*/ 826135 w 2031746"/>
              <a:gd name="connsiteY30" fmla="*/ 109728 h 1511808"/>
              <a:gd name="connsiteX31" fmla="*/ 722503 w 2031746"/>
              <a:gd name="connsiteY31" fmla="*/ 146304 h 1511808"/>
              <a:gd name="connsiteX32" fmla="*/ 661543 w 2031746"/>
              <a:gd name="connsiteY32" fmla="*/ 176784 h 1511808"/>
              <a:gd name="connsiteX33" fmla="*/ 624967 w 2031746"/>
              <a:gd name="connsiteY33" fmla="*/ 176784 h 1511808"/>
              <a:gd name="connsiteX34" fmla="*/ 496951 w 2031746"/>
              <a:gd name="connsiteY34" fmla="*/ 109728 h 1511808"/>
              <a:gd name="connsiteX35" fmla="*/ 338455 w 2031746"/>
              <a:gd name="connsiteY35" fmla="*/ 0 h 1511808"/>
              <a:gd name="connsiteX36" fmla="*/ 240919 w 2031746"/>
              <a:gd name="connsiteY36" fmla="*/ 79248 h 1511808"/>
              <a:gd name="connsiteX37" fmla="*/ 338455 w 2031746"/>
              <a:gd name="connsiteY37" fmla="*/ 188976 h 1511808"/>
              <a:gd name="connsiteX38" fmla="*/ 344551 w 2031746"/>
              <a:gd name="connsiteY38" fmla="*/ 256032 h 1511808"/>
              <a:gd name="connsiteX39" fmla="*/ 253111 w 2031746"/>
              <a:gd name="connsiteY39" fmla="*/ 201168 h 1511808"/>
              <a:gd name="connsiteX40" fmla="*/ 143383 w 2031746"/>
              <a:gd name="connsiteY40" fmla="*/ 298704 h 1511808"/>
              <a:gd name="connsiteX41" fmla="*/ 74168 w 2031746"/>
              <a:gd name="connsiteY41" fmla="*/ 295783 h 1511808"/>
              <a:gd name="connsiteX42" fmla="*/ 6858 w 2031746"/>
              <a:gd name="connsiteY42" fmla="*/ 277749 h 1511808"/>
              <a:gd name="connsiteX0" fmla="*/ 15604 w 2040492"/>
              <a:gd name="connsiteY0" fmla="*/ 277749 h 1511808"/>
              <a:gd name="connsiteX1" fmla="*/ 12595 w 2040492"/>
              <a:gd name="connsiteY1" fmla="*/ 363622 h 1511808"/>
              <a:gd name="connsiteX2" fmla="*/ 8746 w 2040492"/>
              <a:gd name="connsiteY2" fmla="*/ 487172 h 1511808"/>
              <a:gd name="connsiteX3" fmla="*/ 139937 w 2040492"/>
              <a:gd name="connsiteY3" fmla="*/ 707136 h 1511808"/>
              <a:gd name="connsiteX4" fmla="*/ 146033 w 2040492"/>
              <a:gd name="connsiteY4" fmla="*/ 749808 h 1511808"/>
              <a:gd name="connsiteX5" fmla="*/ 237473 w 2040492"/>
              <a:gd name="connsiteY5" fmla="*/ 829056 h 1511808"/>
              <a:gd name="connsiteX6" fmla="*/ 267953 w 2040492"/>
              <a:gd name="connsiteY6" fmla="*/ 871728 h 1511808"/>
              <a:gd name="connsiteX7" fmla="*/ 365489 w 2040492"/>
              <a:gd name="connsiteY7" fmla="*/ 871728 h 1511808"/>
              <a:gd name="connsiteX8" fmla="*/ 389873 w 2040492"/>
              <a:gd name="connsiteY8" fmla="*/ 981456 h 1511808"/>
              <a:gd name="connsiteX9" fmla="*/ 395969 w 2040492"/>
              <a:gd name="connsiteY9" fmla="*/ 1176528 h 1511808"/>
              <a:gd name="connsiteX10" fmla="*/ 481313 w 2040492"/>
              <a:gd name="connsiteY10" fmla="*/ 1249680 h 1511808"/>
              <a:gd name="connsiteX11" fmla="*/ 578849 w 2040492"/>
              <a:gd name="connsiteY11" fmla="*/ 1511808 h 1511808"/>
              <a:gd name="connsiteX12" fmla="*/ 761729 w 2040492"/>
              <a:gd name="connsiteY12" fmla="*/ 1371600 h 1511808"/>
              <a:gd name="connsiteX13" fmla="*/ 840977 w 2040492"/>
              <a:gd name="connsiteY13" fmla="*/ 1255776 h 1511808"/>
              <a:gd name="connsiteX14" fmla="*/ 926321 w 2040492"/>
              <a:gd name="connsiteY14" fmla="*/ 1255776 h 1511808"/>
              <a:gd name="connsiteX15" fmla="*/ 1279889 w 2040492"/>
              <a:gd name="connsiteY15" fmla="*/ 1048512 h 1511808"/>
              <a:gd name="connsiteX16" fmla="*/ 1383521 w 2040492"/>
              <a:gd name="connsiteY16" fmla="*/ 1139952 h 1511808"/>
              <a:gd name="connsiteX17" fmla="*/ 1584689 w 2040492"/>
              <a:gd name="connsiteY17" fmla="*/ 1109472 h 1511808"/>
              <a:gd name="connsiteX18" fmla="*/ 1639553 w 2040492"/>
              <a:gd name="connsiteY18" fmla="*/ 1133856 h 1511808"/>
              <a:gd name="connsiteX19" fmla="*/ 1639553 w 2040492"/>
              <a:gd name="connsiteY19" fmla="*/ 1267968 h 1511808"/>
              <a:gd name="connsiteX20" fmla="*/ 1755377 w 2040492"/>
              <a:gd name="connsiteY20" fmla="*/ 1402080 h 1511808"/>
              <a:gd name="connsiteX21" fmla="*/ 2040492 w 2040492"/>
              <a:gd name="connsiteY21" fmla="*/ 1435481 h 1511808"/>
              <a:gd name="connsiteX22" fmla="*/ 1947909 w 2040492"/>
              <a:gd name="connsiteY22" fmla="*/ 1201928 h 1511808"/>
              <a:gd name="connsiteX23" fmla="*/ 1932161 w 2040492"/>
              <a:gd name="connsiteY23" fmla="*/ 957072 h 1511808"/>
              <a:gd name="connsiteX24" fmla="*/ 1773665 w 2040492"/>
              <a:gd name="connsiteY24" fmla="*/ 682752 h 1511808"/>
              <a:gd name="connsiteX25" fmla="*/ 1529825 w 2040492"/>
              <a:gd name="connsiteY25" fmla="*/ 505968 h 1511808"/>
              <a:gd name="connsiteX26" fmla="*/ 1328657 w 2040492"/>
              <a:gd name="connsiteY26" fmla="*/ 213360 h 1511808"/>
              <a:gd name="connsiteX27" fmla="*/ 1243313 w 2040492"/>
              <a:gd name="connsiteY27" fmla="*/ 91440 h 1511808"/>
              <a:gd name="connsiteX28" fmla="*/ 1133585 w 2040492"/>
              <a:gd name="connsiteY28" fmla="*/ 79248 h 1511808"/>
              <a:gd name="connsiteX29" fmla="*/ 895841 w 2040492"/>
              <a:gd name="connsiteY29" fmla="*/ 24384 h 1511808"/>
              <a:gd name="connsiteX30" fmla="*/ 920225 w 2040492"/>
              <a:gd name="connsiteY30" fmla="*/ 134112 h 1511808"/>
              <a:gd name="connsiteX31" fmla="*/ 834881 w 2040492"/>
              <a:gd name="connsiteY31" fmla="*/ 109728 h 1511808"/>
              <a:gd name="connsiteX32" fmla="*/ 731249 w 2040492"/>
              <a:gd name="connsiteY32" fmla="*/ 146304 h 1511808"/>
              <a:gd name="connsiteX33" fmla="*/ 670289 w 2040492"/>
              <a:gd name="connsiteY33" fmla="*/ 176784 h 1511808"/>
              <a:gd name="connsiteX34" fmla="*/ 633713 w 2040492"/>
              <a:gd name="connsiteY34" fmla="*/ 176784 h 1511808"/>
              <a:gd name="connsiteX35" fmla="*/ 505697 w 2040492"/>
              <a:gd name="connsiteY35" fmla="*/ 109728 h 1511808"/>
              <a:gd name="connsiteX36" fmla="*/ 347201 w 2040492"/>
              <a:gd name="connsiteY36" fmla="*/ 0 h 1511808"/>
              <a:gd name="connsiteX37" fmla="*/ 249665 w 2040492"/>
              <a:gd name="connsiteY37" fmla="*/ 79248 h 1511808"/>
              <a:gd name="connsiteX38" fmla="*/ 347201 w 2040492"/>
              <a:gd name="connsiteY38" fmla="*/ 188976 h 1511808"/>
              <a:gd name="connsiteX39" fmla="*/ 353297 w 2040492"/>
              <a:gd name="connsiteY39" fmla="*/ 256032 h 1511808"/>
              <a:gd name="connsiteX40" fmla="*/ 261857 w 2040492"/>
              <a:gd name="connsiteY40" fmla="*/ 201168 h 1511808"/>
              <a:gd name="connsiteX41" fmla="*/ 152129 w 2040492"/>
              <a:gd name="connsiteY41" fmla="*/ 298704 h 1511808"/>
              <a:gd name="connsiteX42" fmla="*/ 82914 w 2040492"/>
              <a:gd name="connsiteY42" fmla="*/ 295783 h 1511808"/>
              <a:gd name="connsiteX43" fmla="*/ 15604 w 2040492"/>
              <a:gd name="connsiteY43" fmla="*/ 277749 h 1511808"/>
              <a:gd name="connsiteX0" fmla="*/ 453861 w 2478749"/>
              <a:gd name="connsiteY0" fmla="*/ 277749 h 1511808"/>
              <a:gd name="connsiteX1" fmla="*/ 2 w 2478749"/>
              <a:gd name="connsiteY1" fmla="*/ 306472 h 1511808"/>
              <a:gd name="connsiteX2" fmla="*/ 447003 w 2478749"/>
              <a:gd name="connsiteY2" fmla="*/ 487172 h 1511808"/>
              <a:gd name="connsiteX3" fmla="*/ 578194 w 2478749"/>
              <a:gd name="connsiteY3" fmla="*/ 707136 h 1511808"/>
              <a:gd name="connsiteX4" fmla="*/ 584290 w 2478749"/>
              <a:gd name="connsiteY4" fmla="*/ 749808 h 1511808"/>
              <a:gd name="connsiteX5" fmla="*/ 675730 w 2478749"/>
              <a:gd name="connsiteY5" fmla="*/ 829056 h 1511808"/>
              <a:gd name="connsiteX6" fmla="*/ 706210 w 2478749"/>
              <a:gd name="connsiteY6" fmla="*/ 871728 h 1511808"/>
              <a:gd name="connsiteX7" fmla="*/ 803746 w 2478749"/>
              <a:gd name="connsiteY7" fmla="*/ 871728 h 1511808"/>
              <a:gd name="connsiteX8" fmla="*/ 828130 w 2478749"/>
              <a:gd name="connsiteY8" fmla="*/ 981456 h 1511808"/>
              <a:gd name="connsiteX9" fmla="*/ 834226 w 2478749"/>
              <a:gd name="connsiteY9" fmla="*/ 1176528 h 1511808"/>
              <a:gd name="connsiteX10" fmla="*/ 919570 w 2478749"/>
              <a:gd name="connsiteY10" fmla="*/ 1249680 h 1511808"/>
              <a:gd name="connsiteX11" fmla="*/ 1017106 w 2478749"/>
              <a:gd name="connsiteY11" fmla="*/ 1511808 h 1511808"/>
              <a:gd name="connsiteX12" fmla="*/ 1199986 w 2478749"/>
              <a:gd name="connsiteY12" fmla="*/ 1371600 h 1511808"/>
              <a:gd name="connsiteX13" fmla="*/ 1279234 w 2478749"/>
              <a:gd name="connsiteY13" fmla="*/ 1255776 h 1511808"/>
              <a:gd name="connsiteX14" fmla="*/ 1364578 w 2478749"/>
              <a:gd name="connsiteY14" fmla="*/ 1255776 h 1511808"/>
              <a:gd name="connsiteX15" fmla="*/ 1718146 w 2478749"/>
              <a:gd name="connsiteY15" fmla="*/ 1048512 h 1511808"/>
              <a:gd name="connsiteX16" fmla="*/ 1821778 w 2478749"/>
              <a:gd name="connsiteY16" fmla="*/ 1139952 h 1511808"/>
              <a:gd name="connsiteX17" fmla="*/ 2022946 w 2478749"/>
              <a:gd name="connsiteY17" fmla="*/ 1109472 h 1511808"/>
              <a:gd name="connsiteX18" fmla="*/ 2077810 w 2478749"/>
              <a:gd name="connsiteY18" fmla="*/ 1133856 h 1511808"/>
              <a:gd name="connsiteX19" fmla="*/ 2077810 w 2478749"/>
              <a:gd name="connsiteY19" fmla="*/ 1267968 h 1511808"/>
              <a:gd name="connsiteX20" fmla="*/ 2193634 w 2478749"/>
              <a:gd name="connsiteY20" fmla="*/ 1402080 h 1511808"/>
              <a:gd name="connsiteX21" fmla="*/ 2478749 w 2478749"/>
              <a:gd name="connsiteY21" fmla="*/ 1435481 h 1511808"/>
              <a:gd name="connsiteX22" fmla="*/ 2386166 w 2478749"/>
              <a:gd name="connsiteY22" fmla="*/ 1201928 h 1511808"/>
              <a:gd name="connsiteX23" fmla="*/ 2370418 w 2478749"/>
              <a:gd name="connsiteY23" fmla="*/ 957072 h 1511808"/>
              <a:gd name="connsiteX24" fmla="*/ 2211922 w 2478749"/>
              <a:gd name="connsiteY24" fmla="*/ 682752 h 1511808"/>
              <a:gd name="connsiteX25" fmla="*/ 1968082 w 2478749"/>
              <a:gd name="connsiteY25" fmla="*/ 505968 h 1511808"/>
              <a:gd name="connsiteX26" fmla="*/ 1766914 w 2478749"/>
              <a:gd name="connsiteY26" fmla="*/ 213360 h 1511808"/>
              <a:gd name="connsiteX27" fmla="*/ 1681570 w 2478749"/>
              <a:gd name="connsiteY27" fmla="*/ 91440 h 1511808"/>
              <a:gd name="connsiteX28" fmla="*/ 1571842 w 2478749"/>
              <a:gd name="connsiteY28" fmla="*/ 79248 h 1511808"/>
              <a:gd name="connsiteX29" fmla="*/ 1334098 w 2478749"/>
              <a:gd name="connsiteY29" fmla="*/ 24384 h 1511808"/>
              <a:gd name="connsiteX30" fmla="*/ 1358482 w 2478749"/>
              <a:gd name="connsiteY30" fmla="*/ 134112 h 1511808"/>
              <a:gd name="connsiteX31" fmla="*/ 1273138 w 2478749"/>
              <a:gd name="connsiteY31" fmla="*/ 109728 h 1511808"/>
              <a:gd name="connsiteX32" fmla="*/ 1169506 w 2478749"/>
              <a:gd name="connsiteY32" fmla="*/ 146304 h 1511808"/>
              <a:gd name="connsiteX33" fmla="*/ 1108546 w 2478749"/>
              <a:gd name="connsiteY33" fmla="*/ 176784 h 1511808"/>
              <a:gd name="connsiteX34" fmla="*/ 1071970 w 2478749"/>
              <a:gd name="connsiteY34" fmla="*/ 176784 h 1511808"/>
              <a:gd name="connsiteX35" fmla="*/ 943954 w 2478749"/>
              <a:gd name="connsiteY35" fmla="*/ 109728 h 1511808"/>
              <a:gd name="connsiteX36" fmla="*/ 785458 w 2478749"/>
              <a:gd name="connsiteY36" fmla="*/ 0 h 1511808"/>
              <a:gd name="connsiteX37" fmla="*/ 687922 w 2478749"/>
              <a:gd name="connsiteY37" fmla="*/ 79248 h 1511808"/>
              <a:gd name="connsiteX38" fmla="*/ 785458 w 2478749"/>
              <a:gd name="connsiteY38" fmla="*/ 188976 h 1511808"/>
              <a:gd name="connsiteX39" fmla="*/ 791554 w 2478749"/>
              <a:gd name="connsiteY39" fmla="*/ 256032 h 1511808"/>
              <a:gd name="connsiteX40" fmla="*/ 700114 w 2478749"/>
              <a:gd name="connsiteY40" fmla="*/ 201168 h 1511808"/>
              <a:gd name="connsiteX41" fmla="*/ 590386 w 2478749"/>
              <a:gd name="connsiteY41" fmla="*/ 298704 h 1511808"/>
              <a:gd name="connsiteX42" fmla="*/ 521171 w 2478749"/>
              <a:gd name="connsiteY42" fmla="*/ 295783 h 1511808"/>
              <a:gd name="connsiteX43" fmla="*/ 453861 w 2478749"/>
              <a:gd name="connsiteY43" fmla="*/ 277749 h 1511808"/>
              <a:gd name="connsiteX0" fmla="*/ 453861 w 2478749"/>
              <a:gd name="connsiteY0" fmla="*/ 277749 h 1511808"/>
              <a:gd name="connsiteX1" fmla="*/ 2 w 2478749"/>
              <a:gd name="connsiteY1" fmla="*/ 306472 h 1511808"/>
              <a:gd name="connsiteX2" fmla="*/ 443828 w 2478749"/>
              <a:gd name="connsiteY2" fmla="*/ 487172 h 1511808"/>
              <a:gd name="connsiteX3" fmla="*/ 578194 w 2478749"/>
              <a:gd name="connsiteY3" fmla="*/ 707136 h 1511808"/>
              <a:gd name="connsiteX4" fmla="*/ 584290 w 2478749"/>
              <a:gd name="connsiteY4" fmla="*/ 749808 h 1511808"/>
              <a:gd name="connsiteX5" fmla="*/ 675730 w 2478749"/>
              <a:gd name="connsiteY5" fmla="*/ 829056 h 1511808"/>
              <a:gd name="connsiteX6" fmla="*/ 706210 w 2478749"/>
              <a:gd name="connsiteY6" fmla="*/ 871728 h 1511808"/>
              <a:gd name="connsiteX7" fmla="*/ 803746 w 2478749"/>
              <a:gd name="connsiteY7" fmla="*/ 871728 h 1511808"/>
              <a:gd name="connsiteX8" fmla="*/ 828130 w 2478749"/>
              <a:gd name="connsiteY8" fmla="*/ 981456 h 1511808"/>
              <a:gd name="connsiteX9" fmla="*/ 834226 w 2478749"/>
              <a:gd name="connsiteY9" fmla="*/ 1176528 h 1511808"/>
              <a:gd name="connsiteX10" fmla="*/ 919570 w 2478749"/>
              <a:gd name="connsiteY10" fmla="*/ 1249680 h 1511808"/>
              <a:gd name="connsiteX11" fmla="*/ 1017106 w 2478749"/>
              <a:gd name="connsiteY11" fmla="*/ 1511808 h 1511808"/>
              <a:gd name="connsiteX12" fmla="*/ 1199986 w 2478749"/>
              <a:gd name="connsiteY12" fmla="*/ 1371600 h 1511808"/>
              <a:gd name="connsiteX13" fmla="*/ 1279234 w 2478749"/>
              <a:gd name="connsiteY13" fmla="*/ 1255776 h 1511808"/>
              <a:gd name="connsiteX14" fmla="*/ 1364578 w 2478749"/>
              <a:gd name="connsiteY14" fmla="*/ 1255776 h 1511808"/>
              <a:gd name="connsiteX15" fmla="*/ 1718146 w 2478749"/>
              <a:gd name="connsiteY15" fmla="*/ 1048512 h 1511808"/>
              <a:gd name="connsiteX16" fmla="*/ 1821778 w 2478749"/>
              <a:gd name="connsiteY16" fmla="*/ 1139952 h 1511808"/>
              <a:gd name="connsiteX17" fmla="*/ 2022946 w 2478749"/>
              <a:gd name="connsiteY17" fmla="*/ 1109472 h 1511808"/>
              <a:gd name="connsiteX18" fmla="*/ 2077810 w 2478749"/>
              <a:gd name="connsiteY18" fmla="*/ 1133856 h 1511808"/>
              <a:gd name="connsiteX19" fmla="*/ 2077810 w 2478749"/>
              <a:gd name="connsiteY19" fmla="*/ 1267968 h 1511808"/>
              <a:gd name="connsiteX20" fmla="*/ 2193634 w 2478749"/>
              <a:gd name="connsiteY20" fmla="*/ 1402080 h 1511808"/>
              <a:gd name="connsiteX21" fmla="*/ 2478749 w 2478749"/>
              <a:gd name="connsiteY21" fmla="*/ 1435481 h 1511808"/>
              <a:gd name="connsiteX22" fmla="*/ 2386166 w 2478749"/>
              <a:gd name="connsiteY22" fmla="*/ 1201928 h 1511808"/>
              <a:gd name="connsiteX23" fmla="*/ 2370418 w 2478749"/>
              <a:gd name="connsiteY23" fmla="*/ 957072 h 1511808"/>
              <a:gd name="connsiteX24" fmla="*/ 2211922 w 2478749"/>
              <a:gd name="connsiteY24" fmla="*/ 682752 h 1511808"/>
              <a:gd name="connsiteX25" fmla="*/ 1968082 w 2478749"/>
              <a:gd name="connsiteY25" fmla="*/ 505968 h 1511808"/>
              <a:gd name="connsiteX26" fmla="*/ 1766914 w 2478749"/>
              <a:gd name="connsiteY26" fmla="*/ 213360 h 1511808"/>
              <a:gd name="connsiteX27" fmla="*/ 1681570 w 2478749"/>
              <a:gd name="connsiteY27" fmla="*/ 91440 h 1511808"/>
              <a:gd name="connsiteX28" fmla="*/ 1571842 w 2478749"/>
              <a:gd name="connsiteY28" fmla="*/ 79248 h 1511808"/>
              <a:gd name="connsiteX29" fmla="*/ 1334098 w 2478749"/>
              <a:gd name="connsiteY29" fmla="*/ 24384 h 1511808"/>
              <a:gd name="connsiteX30" fmla="*/ 1358482 w 2478749"/>
              <a:gd name="connsiteY30" fmla="*/ 134112 h 1511808"/>
              <a:gd name="connsiteX31" fmla="*/ 1273138 w 2478749"/>
              <a:gd name="connsiteY31" fmla="*/ 109728 h 1511808"/>
              <a:gd name="connsiteX32" fmla="*/ 1169506 w 2478749"/>
              <a:gd name="connsiteY32" fmla="*/ 146304 h 1511808"/>
              <a:gd name="connsiteX33" fmla="*/ 1108546 w 2478749"/>
              <a:gd name="connsiteY33" fmla="*/ 176784 h 1511808"/>
              <a:gd name="connsiteX34" fmla="*/ 1071970 w 2478749"/>
              <a:gd name="connsiteY34" fmla="*/ 176784 h 1511808"/>
              <a:gd name="connsiteX35" fmla="*/ 943954 w 2478749"/>
              <a:gd name="connsiteY35" fmla="*/ 109728 h 1511808"/>
              <a:gd name="connsiteX36" fmla="*/ 785458 w 2478749"/>
              <a:gd name="connsiteY36" fmla="*/ 0 h 1511808"/>
              <a:gd name="connsiteX37" fmla="*/ 687922 w 2478749"/>
              <a:gd name="connsiteY37" fmla="*/ 79248 h 1511808"/>
              <a:gd name="connsiteX38" fmla="*/ 785458 w 2478749"/>
              <a:gd name="connsiteY38" fmla="*/ 188976 h 1511808"/>
              <a:gd name="connsiteX39" fmla="*/ 791554 w 2478749"/>
              <a:gd name="connsiteY39" fmla="*/ 256032 h 1511808"/>
              <a:gd name="connsiteX40" fmla="*/ 700114 w 2478749"/>
              <a:gd name="connsiteY40" fmla="*/ 201168 h 1511808"/>
              <a:gd name="connsiteX41" fmla="*/ 590386 w 2478749"/>
              <a:gd name="connsiteY41" fmla="*/ 298704 h 1511808"/>
              <a:gd name="connsiteX42" fmla="*/ 521171 w 2478749"/>
              <a:gd name="connsiteY42" fmla="*/ 295783 h 1511808"/>
              <a:gd name="connsiteX43" fmla="*/ 453861 w 2478749"/>
              <a:gd name="connsiteY43" fmla="*/ 277749 h 1511808"/>
              <a:gd name="connsiteX0" fmla="*/ 457659 w 2482547"/>
              <a:gd name="connsiteY0" fmla="*/ 277749 h 1511808"/>
              <a:gd name="connsiteX1" fmla="*/ 3800 w 2482547"/>
              <a:gd name="connsiteY1" fmla="*/ 306472 h 1511808"/>
              <a:gd name="connsiteX2" fmla="*/ 251451 w 2482547"/>
              <a:gd name="connsiteY2" fmla="*/ 392197 h 1511808"/>
              <a:gd name="connsiteX3" fmla="*/ 447626 w 2482547"/>
              <a:gd name="connsiteY3" fmla="*/ 487172 h 1511808"/>
              <a:gd name="connsiteX4" fmla="*/ 581992 w 2482547"/>
              <a:gd name="connsiteY4" fmla="*/ 707136 h 1511808"/>
              <a:gd name="connsiteX5" fmla="*/ 588088 w 2482547"/>
              <a:gd name="connsiteY5" fmla="*/ 749808 h 1511808"/>
              <a:gd name="connsiteX6" fmla="*/ 679528 w 2482547"/>
              <a:gd name="connsiteY6" fmla="*/ 829056 h 1511808"/>
              <a:gd name="connsiteX7" fmla="*/ 710008 w 2482547"/>
              <a:gd name="connsiteY7" fmla="*/ 871728 h 1511808"/>
              <a:gd name="connsiteX8" fmla="*/ 807544 w 2482547"/>
              <a:gd name="connsiteY8" fmla="*/ 871728 h 1511808"/>
              <a:gd name="connsiteX9" fmla="*/ 831928 w 2482547"/>
              <a:gd name="connsiteY9" fmla="*/ 981456 h 1511808"/>
              <a:gd name="connsiteX10" fmla="*/ 838024 w 2482547"/>
              <a:gd name="connsiteY10" fmla="*/ 1176528 h 1511808"/>
              <a:gd name="connsiteX11" fmla="*/ 923368 w 2482547"/>
              <a:gd name="connsiteY11" fmla="*/ 1249680 h 1511808"/>
              <a:gd name="connsiteX12" fmla="*/ 1020904 w 2482547"/>
              <a:gd name="connsiteY12" fmla="*/ 1511808 h 1511808"/>
              <a:gd name="connsiteX13" fmla="*/ 1203784 w 2482547"/>
              <a:gd name="connsiteY13" fmla="*/ 1371600 h 1511808"/>
              <a:gd name="connsiteX14" fmla="*/ 1283032 w 2482547"/>
              <a:gd name="connsiteY14" fmla="*/ 1255776 h 1511808"/>
              <a:gd name="connsiteX15" fmla="*/ 1368376 w 2482547"/>
              <a:gd name="connsiteY15" fmla="*/ 1255776 h 1511808"/>
              <a:gd name="connsiteX16" fmla="*/ 1721944 w 2482547"/>
              <a:gd name="connsiteY16" fmla="*/ 1048512 h 1511808"/>
              <a:gd name="connsiteX17" fmla="*/ 1825576 w 2482547"/>
              <a:gd name="connsiteY17" fmla="*/ 1139952 h 1511808"/>
              <a:gd name="connsiteX18" fmla="*/ 2026744 w 2482547"/>
              <a:gd name="connsiteY18" fmla="*/ 1109472 h 1511808"/>
              <a:gd name="connsiteX19" fmla="*/ 2081608 w 2482547"/>
              <a:gd name="connsiteY19" fmla="*/ 1133856 h 1511808"/>
              <a:gd name="connsiteX20" fmla="*/ 2081608 w 2482547"/>
              <a:gd name="connsiteY20" fmla="*/ 1267968 h 1511808"/>
              <a:gd name="connsiteX21" fmla="*/ 2197432 w 2482547"/>
              <a:gd name="connsiteY21" fmla="*/ 1402080 h 1511808"/>
              <a:gd name="connsiteX22" fmla="*/ 2482547 w 2482547"/>
              <a:gd name="connsiteY22" fmla="*/ 1435481 h 1511808"/>
              <a:gd name="connsiteX23" fmla="*/ 2389964 w 2482547"/>
              <a:gd name="connsiteY23" fmla="*/ 1201928 h 1511808"/>
              <a:gd name="connsiteX24" fmla="*/ 2374216 w 2482547"/>
              <a:gd name="connsiteY24" fmla="*/ 957072 h 1511808"/>
              <a:gd name="connsiteX25" fmla="*/ 2215720 w 2482547"/>
              <a:gd name="connsiteY25" fmla="*/ 682752 h 1511808"/>
              <a:gd name="connsiteX26" fmla="*/ 1971880 w 2482547"/>
              <a:gd name="connsiteY26" fmla="*/ 505968 h 1511808"/>
              <a:gd name="connsiteX27" fmla="*/ 1770712 w 2482547"/>
              <a:gd name="connsiteY27" fmla="*/ 213360 h 1511808"/>
              <a:gd name="connsiteX28" fmla="*/ 1685368 w 2482547"/>
              <a:gd name="connsiteY28" fmla="*/ 91440 h 1511808"/>
              <a:gd name="connsiteX29" fmla="*/ 1575640 w 2482547"/>
              <a:gd name="connsiteY29" fmla="*/ 79248 h 1511808"/>
              <a:gd name="connsiteX30" fmla="*/ 1337896 w 2482547"/>
              <a:gd name="connsiteY30" fmla="*/ 24384 h 1511808"/>
              <a:gd name="connsiteX31" fmla="*/ 1362280 w 2482547"/>
              <a:gd name="connsiteY31" fmla="*/ 134112 h 1511808"/>
              <a:gd name="connsiteX32" fmla="*/ 1276936 w 2482547"/>
              <a:gd name="connsiteY32" fmla="*/ 109728 h 1511808"/>
              <a:gd name="connsiteX33" fmla="*/ 1173304 w 2482547"/>
              <a:gd name="connsiteY33" fmla="*/ 146304 h 1511808"/>
              <a:gd name="connsiteX34" fmla="*/ 1112344 w 2482547"/>
              <a:gd name="connsiteY34" fmla="*/ 176784 h 1511808"/>
              <a:gd name="connsiteX35" fmla="*/ 1075768 w 2482547"/>
              <a:gd name="connsiteY35" fmla="*/ 176784 h 1511808"/>
              <a:gd name="connsiteX36" fmla="*/ 947752 w 2482547"/>
              <a:gd name="connsiteY36" fmla="*/ 109728 h 1511808"/>
              <a:gd name="connsiteX37" fmla="*/ 789256 w 2482547"/>
              <a:gd name="connsiteY37" fmla="*/ 0 h 1511808"/>
              <a:gd name="connsiteX38" fmla="*/ 691720 w 2482547"/>
              <a:gd name="connsiteY38" fmla="*/ 79248 h 1511808"/>
              <a:gd name="connsiteX39" fmla="*/ 789256 w 2482547"/>
              <a:gd name="connsiteY39" fmla="*/ 188976 h 1511808"/>
              <a:gd name="connsiteX40" fmla="*/ 795352 w 2482547"/>
              <a:gd name="connsiteY40" fmla="*/ 256032 h 1511808"/>
              <a:gd name="connsiteX41" fmla="*/ 703912 w 2482547"/>
              <a:gd name="connsiteY41" fmla="*/ 201168 h 1511808"/>
              <a:gd name="connsiteX42" fmla="*/ 594184 w 2482547"/>
              <a:gd name="connsiteY42" fmla="*/ 298704 h 1511808"/>
              <a:gd name="connsiteX43" fmla="*/ 524969 w 2482547"/>
              <a:gd name="connsiteY43" fmla="*/ 295783 h 1511808"/>
              <a:gd name="connsiteX44" fmla="*/ 457659 w 2482547"/>
              <a:gd name="connsiteY44" fmla="*/ 277749 h 1511808"/>
              <a:gd name="connsiteX0" fmla="*/ 457994 w 2482882"/>
              <a:gd name="connsiteY0" fmla="*/ 277749 h 1511808"/>
              <a:gd name="connsiteX1" fmla="*/ 4135 w 2482882"/>
              <a:gd name="connsiteY1" fmla="*/ 306472 h 1511808"/>
              <a:gd name="connsiteX2" fmla="*/ 232736 w 2482882"/>
              <a:gd name="connsiteY2" fmla="*/ 417597 h 1511808"/>
              <a:gd name="connsiteX3" fmla="*/ 447961 w 2482882"/>
              <a:gd name="connsiteY3" fmla="*/ 487172 h 1511808"/>
              <a:gd name="connsiteX4" fmla="*/ 582327 w 2482882"/>
              <a:gd name="connsiteY4" fmla="*/ 707136 h 1511808"/>
              <a:gd name="connsiteX5" fmla="*/ 588423 w 2482882"/>
              <a:gd name="connsiteY5" fmla="*/ 749808 h 1511808"/>
              <a:gd name="connsiteX6" fmla="*/ 679863 w 2482882"/>
              <a:gd name="connsiteY6" fmla="*/ 829056 h 1511808"/>
              <a:gd name="connsiteX7" fmla="*/ 710343 w 2482882"/>
              <a:gd name="connsiteY7" fmla="*/ 871728 h 1511808"/>
              <a:gd name="connsiteX8" fmla="*/ 807879 w 2482882"/>
              <a:gd name="connsiteY8" fmla="*/ 871728 h 1511808"/>
              <a:gd name="connsiteX9" fmla="*/ 832263 w 2482882"/>
              <a:gd name="connsiteY9" fmla="*/ 981456 h 1511808"/>
              <a:gd name="connsiteX10" fmla="*/ 838359 w 2482882"/>
              <a:gd name="connsiteY10" fmla="*/ 1176528 h 1511808"/>
              <a:gd name="connsiteX11" fmla="*/ 923703 w 2482882"/>
              <a:gd name="connsiteY11" fmla="*/ 1249680 h 1511808"/>
              <a:gd name="connsiteX12" fmla="*/ 1021239 w 2482882"/>
              <a:gd name="connsiteY12" fmla="*/ 1511808 h 1511808"/>
              <a:gd name="connsiteX13" fmla="*/ 1204119 w 2482882"/>
              <a:gd name="connsiteY13" fmla="*/ 1371600 h 1511808"/>
              <a:gd name="connsiteX14" fmla="*/ 1283367 w 2482882"/>
              <a:gd name="connsiteY14" fmla="*/ 1255776 h 1511808"/>
              <a:gd name="connsiteX15" fmla="*/ 1368711 w 2482882"/>
              <a:gd name="connsiteY15" fmla="*/ 1255776 h 1511808"/>
              <a:gd name="connsiteX16" fmla="*/ 1722279 w 2482882"/>
              <a:gd name="connsiteY16" fmla="*/ 1048512 h 1511808"/>
              <a:gd name="connsiteX17" fmla="*/ 1825911 w 2482882"/>
              <a:gd name="connsiteY17" fmla="*/ 1139952 h 1511808"/>
              <a:gd name="connsiteX18" fmla="*/ 2027079 w 2482882"/>
              <a:gd name="connsiteY18" fmla="*/ 1109472 h 1511808"/>
              <a:gd name="connsiteX19" fmla="*/ 2081943 w 2482882"/>
              <a:gd name="connsiteY19" fmla="*/ 1133856 h 1511808"/>
              <a:gd name="connsiteX20" fmla="*/ 2081943 w 2482882"/>
              <a:gd name="connsiteY20" fmla="*/ 1267968 h 1511808"/>
              <a:gd name="connsiteX21" fmla="*/ 2197767 w 2482882"/>
              <a:gd name="connsiteY21" fmla="*/ 1402080 h 1511808"/>
              <a:gd name="connsiteX22" fmla="*/ 2482882 w 2482882"/>
              <a:gd name="connsiteY22" fmla="*/ 1435481 h 1511808"/>
              <a:gd name="connsiteX23" fmla="*/ 2390299 w 2482882"/>
              <a:gd name="connsiteY23" fmla="*/ 1201928 h 1511808"/>
              <a:gd name="connsiteX24" fmla="*/ 2374551 w 2482882"/>
              <a:gd name="connsiteY24" fmla="*/ 957072 h 1511808"/>
              <a:gd name="connsiteX25" fmla="*/ 2216055 w 2482882"/>
              <a:gd name="connsiteY25" fmla="*/ 682752 h 1511808"/>
              <a:gd name="connsiteX26" fmla="*/ 1972215 w 2482882"/>
              <a:gd name="connsiteY26" fmla="*/ 505968 h 1511808"/>
              <a:gd name="connsiteX27" fmla="*/ 1771047 w 2482882"/>
              <a:gd name="connsiteY27" fmla="*/ 213360 h 1511808"/>
              <a:gd name="connsiteX28" fmla="*/ 1685703 w 2482882"/>
              <a:gd name="connsiteY28" fmla="*/ 91440 h 1511808"/>
              <a:gd name="connsiteX29" fmla="*/ 1575975 w 2482882"/>
              <a:gd name="connsiteY29" fmla="*/ 79248 h 1511808"/>
              <a:gd name="connsiteX30" fmla="*/ 1338231 w 2482882"/>
              <a:gd name="connsiteY30" fmla="*/ 24384 h 1511808"/>
              <a:gd name="connsiteX31" fmla="*/ 1362615 w 2482882"/>
              <a:gd name="connsiteY31" fmla="*/ 134112 h 1511808"/>
              <a:gd name="connsiteX32" fmla="*/ 1277271 w 2482882"/>
              <a:gd name="connsiteY32" fmla="*/ 109728 h 1511808"/>
              <a:gd name="connsiteX33" fmla="*/ 1173639 w 2482882"/>
              <a:gd name="connsiteY33" fmla="*/ 146304 h 1511808"/>
              <a:gd name="connsiteX34" fmla="*/ 1112679 w 2482882"/>
              <a:gd name="connsiteY34" fmla="*/ 176784 h 1511808"/>
              <a:gd name="connsiteX35" fmla="*/ 1076103 w 2482882"/>
              <a:gd name="connsiteY35" fmla="*/ 176784 h 1511808"/>
              <a:gd name="connsiteX36" fmla="*/ 948087 w 2482882"/>
              <a:gd name="connsiteY36" fmla="*/ 109728 h 1511808"/>
              <a:gd name="connsiteX37" fmla="*/ 789591 w 2482882"/>
              <a:gd name="connsiteY37" fmla="*/ 0 h 1511808"/>
              <a:gd name="connsiteX38" fmla="*/ 692055 w 2482882"/>
              <a:gd name="connsiteY38" fmla="*/ 79248 h 1511808"/>
              <a:gd name="connsiteX39" fmla="*/ 789591 w 2482882"/>
              <a:gd name="connsiteY39" fmla="*/ 188976 h 1511808"/>
              <a:gd name="connsiteX40" fmla="*/ 795687 w 2482882"/>
              <a:gd name="connsiteY40" fmla="*/ 256032 h 1511808"/>
              <a:gd name="connsiteX41" fmla="*/ 704247 w 2482882"/>
              <a:gd name="connsiteY41" fmla="*/ 201168 h 1511808"/>
              <a:gd name="connsiteX42" fmla="*/ 594519 w 2482882"/>
              <a:gd name="connsiteY42" fmla="*/ 298704 h 1511808"/>
              <a:gd name="connsiteX43" fmla="*/ 525304 w 2482882"/>
              <a:gd name="connsiteY43" fmla="*/ 295783 h 1511808"/>
              <a:gd name="connsiteX44" fmla="*/ 457994 w 2482882"/>
              <a:gd name="connsiteY44" fmla="*/ 277749 h 1511808"/>
              <a:gd name="connsiteX0" fmla="*/ 457994 w 2482882"/>
              <a:gd name="connsiteY0" fmla="*/ 277749 h 1511808"/>
              <a:gd name="connsiteX1" fmla="*/ 4135 w 2482882"/>
              <a:gd name="connsiteY1" fmla="*/ 306472 h 1511808"/>
              <a:gd name="connsiteX2" fmla="*/ 232736 w 2482882"/>
              <a:gd name="connsiteY2" fmla="*/ 417597 h 1511808"/>
              <a:gd name="connsiteX3" fmla="*/ 447961 w 2482882"/>
              <a:gd name="connsiteY3" fmla="*/ 487172 h 1511808"/>
              <a:gd name="connsiteX4" fmla="*/ 582327 w 2482882"/>
              <a:gd name="connsiteY4" fmla="*/ 707136 h 1511808"/>
              <a:gd name="connsiteX5" fmla="*/ 588423 w 2482882"/>
              <a:gd name="connsiteY5" fmla="*/ 749808 h 1511808"/>
              <a:gd name="connsiteX6" fmla="*/ 679863 w 2482882"/>
              <a:gd name="connsiteY6" fmla="*/ 829056 h 1511808"/>
              <a:gd name="connsiteX7" fmla="*/ 710343 w 2482882"/>
              <a:gd name="connsiteY7" fmla="*/ 871728 h 1511808"/>
              <a:gd name="connsiteX8" fmla="*/ 807879 w 2482882"/>
              <a:gd name="connsiteY8" fmla="*/ 871728 h 1511808"/>
              <a:gd name="connsiteX9" fmla="*/ 832263 w 2482882"/>
              <a:gd name="connsiteY9" fmla="*/ 981456 h 1511808"/>
              <a:gd name="connsiteX10" fmla="*/ 838359 w 2482882"/>
              <a:gd name="connsiteY10" fmla="*/ 1176528 h 1511808"/>
              <a:gd name="connsiteX11" fmla="*/ 923703 w 2482882"/>
              <a:gd name="connsiteY11" fmla="*/ 1249680 h 1511808"/>
              <a:gd name="connsiteX12" fmla="*/ 1021239 w 2482882"/>
              <a:gd name="connsiteY12" fmla="*/ 1511808 h 1511808"/>
              <a:gd name="connsiteX13" fmla="*/ 1204119 w 2482882"/>
              <a:gd name="connsiteY13" fmla="*/ 1371600 h 1511808"/>
              <a:gd name="connsiteX14" fmla="*/ 1283367 w 2482882"/>
              <a:gd name="connsiteY14" fmla="*/ 1255776 h 1511808"/>
              <a:gd name="connsiteX15" fmla="*/ 1368711 w 2482882"/>
              <a:gd name="connsiteY15" fmla="*/ 1255776 h 1511808"/>
              <a:gd name="connsiteX16" fmla="*/ 1722279 w 2482882"/>
              <a:gd name="connsiteY16" fmla="*/ 1048512 h 1511808"/>
              <a:gd name="connsiteX17" fmla="*/ 1825911 w 2482882"/>
              <a:gd name="connsiteY17" fmla="*/ 1139952 h 1511808"/>
              <a:gd name="connsiteX18" fmla="*/ 2027079 w 2482882"/>
              <a:gd name="connsiteY18" fmla="*/ 1109472 h 1511808"/>
              <a:gd name="connsiteX19" fmla="*/ 2081943 w 2482882"/>
              <a:gd name="connsiteY19" fmla="*/ 1133856 h 1511808"/>
              <a:gd name="connsiteX20" fmla="*/ 2081943 w 2482882"/>
              <a:gd name="connsiteY20" fmla="*/ 1267968 h 1511808"/>
              <a:gd name="connsiteX21" fmla="*/ 2197767 w 2482882"/>
              <a:gd name="connsiteY21" fmla="*/ 1402080 h 1511808"/>
              <a:gd name="connsiteX22" fmla="*/ 2482882 w 2482882"/>
              <a:gd name="connsiteY22" fmla="*/ 1435481 h 1511808"/>
              <a:gd name="connsiteX23" fmla="*/ 2390299 w 2482882"/>
              <a:gd name="connsiteY23" fmla="*/ 1201928 h 1511808"/>
              <a:gd name="connsiteX24" fmla="*/ 2374551 w 2482882"/>
              <a:gd name="connsiteY24" fmla="*/ 957072 h 1511808"/>
              <a:gd name="connsiteX25" fmla="*/ 2216055 w 2482882"/>
              <a:gd name="connsiteY25" fmla="*/ 682752 h 1511808"/>
              <a:gd name="connsiteX26" fmla="*/ 1972215 w 2482882"/>
              <a:gd name="connsiteY26" fmla="*/ 505968 h 1511808"/>
              <a:gd name="connsiteX27" fmla="*/ 1771047 w 2482882"/>
              <a:gd name="connsiteY27" fmla="*/ 213360 h 1511808"/>
              <a:gd name="connsiteX28" fmla="*/ 1685703 w 2482882"/>
              <a:gd name="connsiteY28" fmla="*/ 91440 h 1511808"/>
              <a:gd name="connsiteX29" fmla="*/ 1575975 w 2482882"/>
              <a:gd name="connsiteY29" fmla="*/ 79248 h 1511808"/>
              <a:gd name="connsiteX30" fmla="*/ 1338231 w 2482882"/>
              <a:gd name="connsiteY30" fmla="*/ 24384 h 1511808"/>
              <a:gd name="connsiteX31" fmla="*/ 1362615 w 2482882"/>
              <a:gd name="connsiteY31" fmla="*/ 134112 h 1511808"/>
              <a:gd name="connsiteX32" fmla="*/ 1277271 w 2482882"/>
              <a:gd name="connsiteY32" fmla="*/ 109728 h 1511808"/>
              <a:gd name="connsiteX33" fmla="*/ 1173639 w 2482882"/>
              <a:gd name="connsiteY33" fmla="*/ 146304 h 1511808"/>
              <a:gd name="connsiteX34" fmla="*/ 1112679 w 2482882"/>
              <a:gd name="connsiteY34" fmla="*/ 176784 h 1511808"/>
              <a:gd name="connsiteX35" fmla="*/ 1076103 w 2482882"/>
              <a:gd name="connsiteY35" fmla="*/ 176784 h 1511808"/>
              <a:gd name="connsiteX36" fmla="*/ 948087 w 2482882"/>
              <a:gd name="connsiteY36" fmla="*/ 109728 h 1511808"/>
              <a:gd name="connsiteX37" fmla="*/ 789591 w 2482882"/>
              <a:gd name="connsiteY37" fmla="*/ 0 h 1511808"/>
              <a:gd name="connsiteX38" fmla="*/ 692055 w 2482882"/>
              <a:gd name="connsiteY38" fmla="*/ 79248 h 1511808"/>
              <a:gd name="connsiteX39" fmla="*/ 789591 w 2482882"/>
              <a:gd name="connsiteY39" fmla="*/ 188976 h 1511808"/>
              <a:gd name="connsiteX40" fmla="*/ 795687 w 2482882"/>
              <a:gd name="connsiteY40" fmla="*/ 256032 h 1511808"/>
              <a:gd name="connsiteX41" fmla="*/ 704247 w 2482882"/>
              <a:gd name="connsiteY41" fmla="*/ 201168 h 1511808"/>
              <a:gd name="connsiteX42" fmla="*/ 594519 w 2482882"/>
              <a:gd name="connsiteY42" fmla="*/ 298704 h 1511808"/>
              <a:gd name="connsiteX43" fmla="*/ 525304 w 2482882"/>
              <a:gd name="connsiteY43" fmla="*/ 295783 h 1511808"/>
              <a:gd name="connsiteX44" fmla="*/ 457994 w 2482882"/>
              <a:gd name="connsiteY44" fmla="*/ 277749 h 1511808"/>
              <a:gd name="connsiteX0" fmla="*/ 457994 w 2482882"/>
              <a:gd name="connsiteY0" fmla="*/ 277749 h 1511808"/>
              <a:gd name="connsiteX1" fmla="*/ 4135 w 2482882"/>
              <a:gd name="connsiteY1" fmla="*/ 306472 h 1511808"/>
              <a:gd name="connsiteX2" fmla="*/ 232736 w 2482882"/>
              <a:gd name="connsiteY2" fmla="*/ 417597 h 1511808"/>
              <a:gd name="connsiteX3" fmla="*/ 447961 w 2482882"/>
              <a:gd name="connsiteY3" fmla="*/ 487172 h 1511808"/>
              <a:gd name="connsiteX4" fmla="*/ 582327 w 2482882"/>
              <a:gd name="connsiteY4" fmla="*/ 707136 h 1511808"/>
              <a:gd name="connsiteX5" fmla="*/ 588423 w 2482882"/>
              <a:gd name="connsiteY5" fmla="*/ 749808 h 1511808"/>
              <a:gd name="connsiteX6" fmla="*/ 679863 w 2482882"/>
              <a:gd name="connsiteY6" fmla="*/ 829056 h 1511808"/>
              <a:gd name="connsiteX7" fmla="*/ 710343 w 2482882"/>
              <a:gd name="connsiteY7" fmla="*/ 871728 h 1511808"/>
              <a:gd name="connsiteX8" fmla="*/ 807879 w 2482882"/>
              <a:gd name="connsiteY8" fmla="*/ 871728 h 1511808"/>
              <a:gd name="connsiteX9" fmla="*/ 832263 w 2482882"/>
              <a:gd name="connsiteY9" fmla="*/ 981456 h 1511808"/>
              <a:gd name="connsiteX10" fmla="*/ 838359 w 2482882"/>
              <a:gd name="connsiteY10" fmla="*/ 1176528 h 1511808"/>
              <a:gd name="connsiteX11" fmla="*/ 923703 w 2482882"/>
              <a:gd name="connsiteY11" fmla="*/ 1249680 h 1511808"/>
              <a:gd name="connsiteX12" fmla="*/ 1021239 w 2482882"/>
              <a:gd name="connsiteY12" fmla="*/ 1511808 h 1511808"/>
              <a:gd name="connsiteX13" fmla="*/ 1204119 w 2482882"/>
              <a:gd name="connsiteY13" fmla="*/ 1371600 h 1511808"/>
              <a:gd name="connsiteX14" fmla="*/ 1283367 w 2482882"/>
              <a:gd name="connsiteY14" fmla="*/ 1255776 h 1511808"/>
              <a:gd name="connsiteX15" fmla="*/ 1368711 w 2482882"/>
              <a:gd name="connsiteY15" fmla="*/ 1255776 h 1511808"/>
              <a:gd name="connsiteX16" fmla="*/ 1722279 w 2482882"/>
              <a:gd name="connsiteY16" fmla="*/ 1048512 h 1511808"/>
              <a:gd name="connsiteX17" fmla="*/ 1825911 w 2482882"/>
              <a:gd name="connsiteY17" fmla="*/ 1139952 h 1511808"/>
              <a:gd name="connsiteX18" fmla="*/ 2027079 w 2482882"/>
              <a:gd name="connsiteY18" fmla="*/ 1109472 h 1511808"/>
              <a:gd name="connsiteX19" fmla="*/ 2081943 w 2482882"/>
              <a:gd name="connsiteY19" fmla="*/ 1133856 h 1511808"/>
              <a:gd name="connsiteX20" fmla="*/ 2081943 w 2482882"/>
              <a:gd name="connsiteY20" fmla="*/ 1267968 h 1511808"/>
              <a:gd name="connsiteX21" fmla="*/ 2197767 w 2482882"/>
              <a:gd name="connsiteY21" fmla="*/ 1402080 h 1511808"/>
              <a:gd name="connsiteX22" fmla="*/ 2482882 w 2482882"/>
              <a:gd name="connsiteY22" fmla="*/ 1435481 h 1511808"/>
              <a:gd name="connsiteX23" fmla="*/ 2390299 w 2482882"/>
              <a:gd name="connsiteY23" fmla="*/ 1201928 h 1511808"/>
              <a:gd name="connsiteX24" fmla="*/ 2374551 w 2482882"/>
              <a:gd name="connsiteY24" fmla="*/ 957072 h 1511808"/>
              <a:gd name="connsiteX25" fmla="*/ 2216055 w 2482882"/>
              <a:gd name="connsiteY25" fmla="*/ 682752 h 1511808"/>
              <a:gd name="connsiteX26" fmla="*/ 1972215 w 2482882"/>
              <a:gd name="connsiteY26" fmla="*/ 505968 h 1511808"/>
              <a:gd name="connsiteX27" fmla="*/ 1771047 w 2482882"/>
              <a:gd name="connsiteY27" fmla="*/ 213360 h 1511808"/>
              <a:gd name="connsiteX28" fmla="*/ 1685703 w 2482882"/>
              <a:gd name="connsiteY28" fmla="*/ 91440 h 1511808"/>
              <a:gd name="connsiteX29" fmla="*/ 1575975 w 2482882"/>
              <a:gd name="connsiteY29" fmla="*/ 79248 h 1511808"/>
              <a:gd name="connsiteX30" fmla="*/ 1338231 w 2482882"/>
              <a:gd name="connsiteY30" fmla="*/ 24384 h 1511808"/>
              <a:gd name="connsiteX31" fmla="*/ 1362615 w 2482882"/>
              <a:gd name="connsiteY31" fmla="*/ 134112 h 1511808"/>
              <a:gd name="connsiteX32" fmla="*/ 1277271 w 2482882"/>
              <a:gd name="connsiteY32" fmla="*/ 109728 h 1511808"/>
              <a:gd name="connsiteX33" fmla="*/ 1173639 w 2482882"/>
              <a:gd name="connsiteY33" fmla="*/ 146304 h 1511808"/>
              <a:gd name="connsiteX34" fmla="*/ 1112679 w 2482882"/>
              <a:gd name="connsiteY34" fmla="*/ 176784 h 1511808"/>
              <a:gd name="connsiteX35" fmla="*/ 1076103 w 2482882"/>
              <a:gd name="connsiteY35" fmla="*/ 176784 h 1511808"/>
              <a:gd name="connsiteX36" fmla="*/ 948087 w 2482882"/>
              <a:gd name="connsiteY36" fmla="*/ 109728 h 1511808"/>
              <a:gd name="connsiteX37" fmla="*/ 789591 w 2482882"/>
              <a:gd name="connsiteY37" fmla="*/ 0 h 1511808"/>
              <a:gd name="connsiteX38" fmla="*/ 692055 w 2482882"/>
              <a:gd name="connsiteY38" fmla="*/ 79248 h 1511808"/>
              <a:gd name="connsiteX39" fmla="*/ 789591 w 2482882"/>
              <a:gd name="connsiteY39" fmla="*/ 188976 h 1511808"/>
              <a:gd name="connsiteX40" fmla="*/ 795687 w 2482882"/>
              <a:gd name="connsiteY40" fmla="*/ 256032 h 1511808"/>
              <a:gd name="connsiteX41" fmla="*/ 704247 w 2482882"/>
              <a:gd name="connsiteY41" fmla="*/ 201168 h 1511808"/>
              <a:gd name="connsiteX42" fmla="*/ 594519 w 2482882"/>
              <a:gd name="connsiteY42" fmla="*/ 298704 h 1511808"/>
              <a:gd name="connsiteX43" fmla="*/ 525304 w 2482882"/>
              <a:gd name="connsiteY43" fmla="*/ 295783 h 1511808"/>
              <a:gd name="connsiteX44" fmla="*/ 457994 w 2482882"/>
              <a:gd name="connsiteY44" fmla="*/ 277749 h 1511808"/>
              <a:gd name="connsiteX0" fmla="*/ 458178 w 2483066"/>
              <a:gd name="connsiteY0" fmla="*/ 277749 h 1511808"/>
              <a:gd name="connsiteX1" fmla="*/ 4319 w 2483066"/>
              <a:gd name="connsiteY1" fmla="*/ 306472 h 1511808"/>
              <a:gd name="connsiteX2" fmla="*/ 232920 w 2483066"/>
              <a:gd name="connsiteY2" fmla="*/ 417597 h 1511808"/>
              <a:gd name="connsiteX3" fmla="*/ 448145 w 2483066"/>
              <a:gd name="connsiteY3" fmla="*/ 487172 h 1511808"/>
              <a:gd name="connsiteX4" fmla="*/ 582511 w 2483066"/>
              <a:gd name="connsiteY4" fmla="*/ 707136 h 1511808"/>
              <a:gd name="connsiteX5" fmla="*/ 588607 w 2483066"/>
              <a:gd name="connsiteY5" fmla="*/ 749808 h 1511808"/>
              <a:gd name="connsiteX6" fmla="*/ 680047 w 2483066"/>
              <a:gd name="connsiteY6" fmla="*/ 829056 h 1511808"/>
              <a:gd name="connsiteX7" fmla="*/ 710527 w 2483066"/>
              <a:gd name="connsiteY7" fmla="*/ 871728 h 1511808"/>
              <a:gd name="connsiteX8" fmla="*/ 808063 w 2483066"/>
              <a:gd name="connsiteY8" fmla="*/ 871728 h 1511808"/>
              <a:gd name="connsiteX9" fmla="*/ 832447 w 2483066"/>
              <a:gd name="connsiteY9" fmla="*/ 981456 h 1511808"/>
              <a:gd name="connsiteX10" fmla="*/ 838543 w 2483066"/>
              <a:gd name="connsiteY10" fmla="*/ 1176528 h 1511808"/>
              <a:gd name="connsiteX11" fmla="*/ 923887 w 2483066"/>
              <a:gd name="connsiteY11" fmla="*/ 1249680 h 1511808"/>
              <a:gd name="connsiteX12" fmla="*/ 1021423 w 2483066"/>
              <a:gd name="connsiteY12" fmla="*/ 1511808 h 1511808"/>
              <a:gd name="connsiteX13" fmla="*/ 1204303 w 2483066"/>
              <a:gd name="connsiteY13" fmla="*/ 1371600 h 1511808"/>
              <a:gd name="connsiteX14" fmla="*/ 1283551 w 2483066"/>
              <a:gd name="connsiteY14" fmla="*/ 1255776 h 1511808"/>
              <a:gd name="connsiteX15" fmla="*/ 1368895 w 2483066"/>
              <a:gd name="connsiteY15" fmla="*/ 1255776 h 1511808"/>
              <a:gd name="connsiteX16" fmla="*/ 1722463 w 2483066"/>
              <a:gd name="connsiteY16" fmla="*/ 1048512 h 1511808"/>
              <a:gd name="connsiteX17" fmla="*/ 1826095 w 2483066"/>
              <a:gd name="connsiteY17" fmla="*/ 1139952 h 1511808"/>
              <a:gd name="connsiteX18" fmla="*/ 2027263 w 2483066"/>
              <a:gd name="connsiteY18" fmla="*/ 1109472 h 1511808"/>
              <a:gd name="connsiteX19" fmla="*/ 2082127 w 2483066"/>
              <a:gd name="connsiteY19" fmla="*/ 1133856 h 1511808"/>
              <a:gd name="connsiteX20" fmla="*/ 2082127 w 2483066"/>
              <a:gd name="connsiteY20" fmla="*/ 1267968 h 1511808"/>
              <a:gd name="connsiteX21" fmla="*/ 2197951 w 2483066"/>
              <a:gd name="connsiteY21" fmla="*/ 1402080 h 1511808"/>
              <a:gd name="connsiteX22" fmla="*/ 2483066 w 2483066"/>
              <a:gd name="connsiteY22" fmla="*/ 1435481 h 1511808"/>
              <a:gd name="connsiteX23" fmla="*/ 2390483 w 2483066"/>
              <a:gd name="connsiteY23" fmla="*/ 1201928 h 1511808"/>
              <a:gd name="connsiteX24" fmla="*/ 2374735 w 2483066"/>
              <a:gd name="connsiteY24" fmla="*/ 957072 h 1511808"/>
              <a:gd name="connsiteX25" fmla="*/ 2216239 w 2483066"/>
              <a:gd name="connsiteY25" fmla="*/ 682752 h 1511808"/>
              <a:gd name="connsiteX26" fmla="*/ 1972399 w 2483066"/>
              <a:gd name="connsiteY26" fmla="*/ 505968 h 1511808"/>
              <a:gd name="connsiteX27" fmla="*/ 1771231 w 2483066"/>
              <a:gd name="connsiteY27" fmla="*/ 213360 h 1511808"/>
              <a:gd name="connsiteX28" fmla="*/ 1685887 w 2483066"/>
              <a:gd name="connsiteY28" fmla="*/ 91440 h 1511808"/>
              <a:gd name="connsiteX29" fmla="*/ 1576159 w 2483066"/>
              <a:gd name="connsiteY29" fmla="*/ 79248 h 1511808"/>
              <a:gd name="connsiteX30" fmla="*/ 1338415 w 2483066"/>
              <a:gd name="connsiteY30" fmla="*/ 24384 h 1511808"/>
              <a:gd name="connsiteX31" fmla="*/ 1362799 w 2483066"/>
              <a:gd name="connsiteY31" fmla="*/ 134112 h 1511808"/>
              <a:gd name="connsiteX32" fmla="*/ 1277455 w 2483066"/>
              <a:gd name="connsiteY32" fmla="*/ 109728 h 1511808"/>
              <a:gd name="connsiteX33" fmla="*/ 1173823 w 2483066"/>
              <a:gd name="connsiteY33" fmla="*/ 146304 h 1511808"/>
              <a:gd name="connsiteX34" fmla="*/ 1112863 w 2483066"/>
              <a:gd name="connsiteY34" fmla="*/ 176784 h 1511808"/>
              <a:gd name="connsiteX35" fmla="*/ 1076287 w 2483066"/>
              <a:gd name="connsiteY35" fmla="*/ 176784 h 1511808"/>
              <a:gd name="connsiteX36" fmla="*/ 948271 w 2483066"/>
              <a:gd name="connsiteY36" fmla="*/ 109728 h 1511808"/>
              <a:gd name="connsiteX37" fmla="*/ 789775 w 2483066"/>
              <a:gd name="connsiteY37" fmla="*/ 0 h 1511808"/>
              <a:gd name="connsiteX38" fmla="*/ 692239 w 2483066"/>
              <a:gd name="connsiteY38" fmla="*/ 79248 h 1511808"/>
              <a:gd name="connsiteX39" fmla="*/ 789775 w 2483066"/>
              <a:gd name="connsiteY39" fmla="*/ 188976 h 1511808"/>
              <a:gd name="connsiteX40" fmla="*/ 795871 w 2483066"/>
              <a:gd name="connsiteY40" fmla="*/ 256032 h 1511808"/>
              <a:gd name="connsiteX41" fmla="*/ 704431 w 2483066"/>
              <a:gd name="connsiteY41" fmla="*/ 201168 h 1511808"/>
              <a:gd name="connsiteX42" fmla="*/ 594703 w 2483066"/>
              <a:gd name="connsiteY42" fmla="*/ 298704 h 1511808"/>
              <a:gd name="connsiteX43" fmla="*/ 525488 w 2483066"/>
              <a:gd name="connsiteY43" fmla="*/ 295783 h 1511808"/>
              <a:gd name="connsiteX44" fmla="*/ 458178 w 2483066"/>
              <a:gd name="connsiteY44" fmla="*/ 277749 h 1511808"/>
              <a:gd name="connsiteX0" fmla="*/ 473746 w 2498634"/>
              <a:gd name="connsiteY0" fmla="*/ 277749 h 1511808"/>
              <a:gd name="connsiteX1" fmla="*/ 4012 w 2498634"/>
              <a:gd name="connsiteY1" fmla="*/ 312822 h 1511808"/>
              <a:gd name="connsiteX2" fmla="*/ 248488 w 2498634"/>
              <a:gd name="connsiteY2" fmla="*/ 417597 h 1511808"/>
              <a:gd name="connsiteX3" fmla="*/ 463713 w 2498634"/>
              <a:gd name="connsiteY3" fmla="*/ 487172 h 1511808"/>
              <a:gd name="connsiteX4" fmla="*/ 598079 w 2498634"/>
              <a:gd name="connsiteY4" fmla="*/ 707136 h 1511808"/>
              <a:gd name="connsiteX5" fmla="*/ 604175 w 2498634"/>
              <a:gd name="connsiteY5" fmla="*/ 749808 h 1511808"/>
              <a:gd name="connsiteX6" fmla="*/ 695615 w 2498634"/>
              <a:gd name="connsiteY6" fmla="*/ 829056 h 1511808"/>
              <a:gd name="connsiteX7" fmla="*/ 726095 w 2498634"/>
              <a:gd name="connsiteY7" fmla="*/ 871728 h 1511808"/>
              <a:gd name="connsiteX8" fmla="*/ 823631 w 2498634"/>
              <a:gd name="connsiteY8" fmla="*/ 871728 h 1511808"/>
              <a:gd name="connsiteX9" fmla="*/ 848015 w 2498634"/>
              <a:gd name="connsiteY9" fmla="*/ 981456 h 1511808"/>
              <a:gd name="connsiteX10" fmla="*/ 854111 w 2498634"/>
              <a:gd name="connsiteY10" fmla="*/ 1176528 h 1511808"/>
              <a:gd name="connsiteX11" fmla="*/ 939455 w 2498634"/>
              <a:gd name="connsiteY11" fmla="*/ 1249680 h 1511808"/>
              <a:gd name="connsiteX12" fmla="*/ 1036991 w 2498634"/>
              <a:gd name="connsiteY12" fmla="*/ 1511808 h 1511808"/>
              <a:gd name="connsiteX13" fmla="*/ 1219871 w 2498634"/>
              <a:gd name="connsiteY13" fmla="*/ 1371600 h 1511808"/>
              <a:gd name="connsiteX14" fmla="*/ 1299119 w 2498634"/>
              <a:gd name="connsiteY14" fmla="*/ 1255776 h 1511808"/>
              <a:gd name="connsiteX15" fmla="*/ 1384463 w 2498634"/>
              <a:gd name="connsiteY15" fmla="*/ 1255776 h 1511808"/>
              <a:gd name="connsiteX16" fmla="*/ 1738031 w 2498634"/>
              <a:gd name="connsiteY16" fmla="*/ 1048512 h 1511808"/>
              <a:gd name="connsiteX17" fmla="*/ 1841663 w 2498634"/>
              <a:gd name="connsiteY17" fmla="*/ 1139952 h 1511808"/>
              <a:gd name="connsiteX18" fmla="*/ 2042831 w 2498634"/>
              <a:gd name="connsiteY18" fmla="*/ 1109472 h 1511808"/>
              <a:gd name="connsiteX19" fmla="*/ 2097695 w 2498634"/>
              <a:gd name="connsiteY19" fmla="*/ 1133856 h 1511808"/>
              <a:gd name="connsiteX20" fmla="*/ 2097695 w 2498634"/>
              <a:gd name="connsiteY20" fmla="*/ 1267968 h 1511808"/>
              <a:gd name="connsiteX21" fmla="*/ 2213519 w 2498634"/>
              <a:gd name="connsiteY21" fmla="*/ 1402080 h 1511808"/>
              <a:gd name="connsiteX22" fmla="*/ 2498634 w 2498634"/>
              <a:gd name="connsiteY22" fmla="*/ 1435481 h 1511808"/>
              <a:gd name="connsiteX23" fmla="*/ 2406051 w 2498634"/>
              <a:gd name="connsiteY23" fmla="*/ 1201928 h 1511808"/>
              <a:gd name="connsiteX24" fmla="*/ 2390303 w 2498634"/>
              <a:gd name="connsiteY24" fmla="*/ 957072 h 1511808"/>
              <a:gd name="connsiteX25" fmla="*/ 2231807 w 2498634"/>
              <a:gd name="connsiteY25" fmla="*/ 682752 h 1511808"/>
              <a:gd name="connsiteX26" fmla="*/ 1987967 w 2498634"/>
              <a:gd name="connsiteY26" fmla="*/ 505968 h 1511808"/>
              <a:gd name="connsiteX27" fmla="*/ 1786799 w 2498634"/>
              <a:gd name="connsiteY27" fmla="*/ 213360 h 1511808"/>
              <a:gd name="connsiteX28" fmla="*/ 1701455 w 2498634"/>
              <a:gd name="connsiteY28" fmla="*/ 91440 h 1511808"/>
              <a:gd name="connsiteX29" fmla="*/ 1591727 w 2498634"/>
              <a:gd name="connsiteY29" fmla="*/ 79248 h 1511808"/>
              <a:gd name="connsiteX30" fmla="*/ 1353983 w 2498634"/>
              <a:gd name="connsiteY30" fmla="*/ 24384 h 1511808"/>
              <a:gd name="connsiteX31" fmla="*/ 1378367 w 2498634"/>
              <a:gd name="connsiteY31" fmla="*/ 134112 h 1511808"/>
              <a:gd name="connsiteX32" fmla="*/ 1293023 w 2498634"/>
              <a:gd name="connsiteY32" fmla="*/ 109728 h 1511808"/>
              <a:gd name="connsiteX33" fmla="*/ 1189391 w 2498634"/>
              <a:gd name="connsiteY33" fmla="*/ 146304 h 1511808"/>
              <a:gd name="connsiteX34" fmla="*/ 1128431 w 2498634"/>
              <a:gd name="connsiteY34" fmla="*/ 176784 h 1511808"/>
              <a:gd name="connsiteX35" fmla="*/ 1091855 w 2498634"/>
              <a:gd name="connsiteY35" fmla="*/ 176784 h 1511808"/>
              <a:gd name="connsiteX36" fmla="*/ 963839 w 2498634"/>
              <a:gd name="connsiteY36" fmla="*/ 109728 h 1511808"/>
              <a:gd name="connsiteX37" fmla="*/ 805343 w 2498634"/>
              <a:gd name="connsiteY37" fmla="*/ 0 h 1511808"/>
              <a:gd name="connsiteX38" fmla="*/ 707807 w 2498634"/>
              <a:gd name="connsiteY38" fmla="*/ 79248 h 1511808"/>
              <a:gd name="connsiteX39" fmla="*/ 805343 w 2498634"/>
              <a:gd name="connsiteY39" fmla="*/ 188976 h 1511808"/>
              <a:gd name="connsiteX40" fmla="*/ 811439 w 2498634"/>
              <a:gd name="connsiteY40" fmla="*/ 256032 h 1511808"/>
              <a:gd name="connsiteX41" fmla="*/ 719999 w 2498634"/>
              <a:gd name="connsiteY41" fmla="*/ 201168 h 1511808"/>
              <a:gd name="connsiteX42" fmla="*/ 610271 w 2498634"/>
              <a:gd name="connsiteY42" fmla="*/ 298704 h 1511808"/>
              <a:gd name="connsiteX43" fmla="*/ 541056 w 2498634"/>
              <a:gd name="connsiteY43" fmla="*/ 295783 h 1511808"/>
              <a:gd name="connsiteX44" fmla="*/ 473746 w 2498634"/>
              <a:gd name="connsiteY44" fmla="*/ 277749 h 1511808"/>
              <a:gd name="connsiteX0" fmla="*/ 473746 w 2498634"/>
              <a:gd name="connsiteY0" fmla="*/ 277749 h 1511808"/>
              <a:gd name="connsiteX1" fmla="*/ 4012 w 2498634"/>
              <a:gd name="connsiteY1" fmla="*/ 312822 h 1511808"/>
              <a:gd name="connsiteX2" fmla="*/ 248488 w 2498634"/>
              <a:gd name="connsiteY2" fmla="*/ 417597 h 1511808"/>
              <a:gd name="connsiteX3" fmla="*/ 463713 w 2498634"/>
              <a:gd name="connsiteY3" fmla="*/ 487172 h 1511808"/>
              <a:gd name="connsiteX4" fmla="*/ 598079 w 2498634"/>
              <a:gd name="connsiteY4" fmla="*/ 707136 h 1511808"/>
              <a:gd name="connsiteX5" fmla="*/ 604175 w 2498634"/>
              <a:gd name="connsiteY5" fmla="*/ 749808 h 1511808"/>
              <a:gd name="connsiteX6" fmla="*/ 695615 w 2498634"/>
              <a:gd name="connsiteY6" fmla="*/ 829056 h 1511808"/>
              <a:gd name="connsiteX7" fmla="*/ 726095 w 2498634"/>
              <a:gd name="connsiteY7" fmla="*/ 871728 h 1511808"/>
              <a:gd name="connsiteX8" fmla="*/ 823631 w 2498634"/>
              <a:gd name="connsiteY8" fmla="*/ 871728 h 1511808"/>
              <a:gd name="connsiteX9" fmla="*/ 848015 w 2498634"/>
              <a:gd name="connsiteY9" fmla="*/ 981456 h 1511808"/>
              <a:gd name="connsiteX10" fmla="*/ 854111 w 2498634"/>
              <a:gd name="connsiteY10" fmla="*/ 1176528 h 1511808"/>
              <a:gd name="connsiteX11" fmla="*/ 939455 w 2498634"/>
              <a:gd name="connsiteY11" fmla="*/ 1249680 h 1511808"/>
              <a:gd name="connsiteX12" fmla="*/ 1036991 w 2498634"/>
              <a:gd name="connsiteY12" fmla="*/ 1511808 h 1511808"/>
              <a:gd name="connsiteX13" fmla="*/ 1219871 w 2498634"/>
              <a:gd name="connsiteY13" fmla="*/ 1371600 h 1511808"/>
              <a:gd name="connsiteX14" fmla="*/ 1299119 w 2498634"/>
              <a:gd name="connsiteY14" fmla="*/ 1255776 h 1511808"/>
              <a:gd name="connsiteX15" fmla="*/ 1384463 w 2498634"/>
              <a:gd name="connsiteY15" fmla="*/ 1255776 h 1511808"/>
              <a:gd name="connsiteX16" fmla="*/ 1738031 w 2498634"/>
              <a:gd name="connsiteY16" fmla="*/ 1048512 h 1511808"/>
              <a:gd name="connsiteX17" fmla="*/ 1841663 w 2498634"/>
              <a:gd name="connsiteY17" fmla="*/ 1139952 h 1511808"/>
              <a:gd name="connsiteX18" fmla="*/ 2042831 w 2498634"/>
              <a:gd name="connsiteY18" fmla="*/ 1109472 h 1511808"/>
              <a:gd name="connsiteX19" fmla="*/ 2097695 w 2498634"/>
              <a:gd name="connsiteY19" fmla="*/ 1133856 h 1511808"/>
              <a:gd name="connsiteX20" fmla="*/ 2097695 w 2498634"/>
              <a:gd name="connsiteY20" fmla="*/ 1267968 h 1511808"/>
              <a:gd name="connsiteX21" fmla="*/ 2213519 w 2498634"/>
              <a:gd name="connsiteY21" fmla="*/ 1402080 h 1511808"/>
              <a:gd name="connsiteX22" fmla="*/ 2498634 w 2498634"/>
              <a:gd name="connsiteY22" fmla="*/ 1435481 h 1511808"/>
              <a:gd name="connsiteX23" fmla="*/ 2406051 w 2498634"/>
              <a:gd name="connsiteY23" fmla="*/ 1201928 h 1511808"/>
              <a:gd name="connsiteX24" fmla="*/ 2390303 w 2498634"/>
              <a:gd name="connsiteY24" fmla="*/ 957072 h 1511808"/>
              <a:gd name="connsiteX25" fmla="*/ 2231807 w 2498634"/>
              <a:gd name="connsiteY25" fmla="*/ 682752 h 1511808"/>
              <a:gd name="connsiteX26" fmla="*/ 1987967 w 2498634"/>
              <a:gd name="connsiteY26" fmla="*/ 505968 h 1511808"/>
              <a:gd name="connsiteX27" fmla="*/ 1786799 w 2498634"/>
              <a:gd name="connsiteY27" fmla="*/ 213360 h 1511808"/>
              <a:gd name="connsiteX28" fmla="*/ 1701455 w 2498634"/>
              <a:gd name="connsiteY28" fmla="*/ 91440 h 1511808"/>
              <a:gd name="connsiteX29" fmla="*/ 1591727 w 2498634"/>
              <a:gd name="connsiteY29" fmla="*/ 79248 h 1511808"/>
              <a:gd name="connsiteX30" fmla="*/ 1353983 w 2498634"/>
              <a:gd name="connsiteY30" fmla="*/ 24384 h 1511808"/>
              <a:gd name="connsiteX31" fmla="*/ 1378367 w 2498634"/>
              <a:gd name="connsiteY31" fmla="*/ 134112 h 1511808"/>
              <a:gd name="connsiteX32" fmla="*/ 1293023 w 2498634"/>
              <a:gd name="connsiteY32" fmla="*/ 109728 h 1511808"/>
              <a:gd name="connsiteX33" fmla="*/ 1189391 w 2498634"/>
              <a:gd name="connsiteY33" fmla="*/ 146304 h 1511808"/>
              <a:gd name="connsiteX34" fmla="*/ 1128431 w 2498634"/>
              <a:gd name="connsiteY34" fmla="*/ 176784 h 1511808"/>
              <a:gd name="connsiteX35" fmla="*/ 1091855 w 2498634"/>
              <a:gd name="connsiteY35" fmla="*/ 176784 h 1511808"/>
              <a:gd name="connsiteX36" fmla="*/ 963839 w 2498634"/>
              <a:gd name="connsiteY36" fmla="*/ 109728 h 1511808"/>
              <a:gd name="connsiteX37" fmla="*/ 805343 w 2498634"/>
              <a:gd name="connsiteY37" fmla="*/ 0 h 1511808"/>
              <a:gd name="connsiteX38" fmla="*/ 707807 w 2498634"/>
              <a:gd name="connsiteY38" fmla="*/ 79248 h 1511808"/>
              <a:gd name="connsiteX39" fmla="*/ 805343 w 2498634"/>
              <a:gd name="connsiteY39" fmla="*/ 188976 h 1511808"/>
              <a:gd name="connsiteX40" fmla="*/ 811439 w 2498634"/>
              <a:gd name="connsiteY40" fmla="*/ 256032 h 1511808"/>
              <a:gd name="connsiteX41" fmla="*/ 719999 w 2498634"/>
              <a:gd name="connsiteY41" fmla="*/ 201168 h 1511808"/>
              <a:gd name="connsiteX42" fmla="*/ 610271 w 2498634"/>
              <a:gd name="connsiteY42" fmla="*/ 298704 h 1511808"/>
              <a:gd name="connsiteX43" fmla="*/ 541056 w 2498634"/>
              <a:gd name="connsiteY43" fmla="*/ 295783 h 1511808"/>
              <a:gd name="connsiteX44" fmla="*/ 473746 w 2498634"/>
              <a:gd name="connsiteY44" fmla="*/ 277749 h 1511808"/>
              <a:gd name="connsiteX0" fmla="*/ 469734 w 2494622"/>
              <a:gd name="connsiteY0" fmla="*/ 277749 h 1511808"/>
              <a:gd name="connsiteX1" fmla="*/ 0 w 2494622"/>
              <a:gd name="connsiteY1" fmla="*/ 312822 h 1511808"/>
              <a:gd name="connsiteX2" fmla="*/ 244476 w 2494622"/>
              <a:gd name="connsiteY2" fmla="*/ 417597 h 1511808"/>
              <a:gd name="connsiteX3" fmla="*/ 459701 w 2494622"/>
              <a:gd name="connsiteY3" fmla="*/ 487172 h 1511808"/>
              <a:gd name="connsiteX4" fmla="*/ 594067 w 2494622"/>
              <a:gd name="connsiteY4" fmla="*/ 707136 h 1511808"/>
              <a:gd name="connsiteX5" fmla="*/ 600163 w 2494622"/>
              <a:gd name="connsiteY5" fmla="*/ 749808 h 1511808"/>
              <a:gd name="connsiteX6" fmla="*/ 691603 w 2494622"/>
              <a:gd name="connsiteY6" fmla="*/ 829056 h 1511808"/>
              <a:gd name="connsiteX7" fmla="*/ 722083 w 2494622"/>
              <a:gd name="connsiteY7" fmla="*/ 871728 h 1511808"/>
              <a:gd name="connsiteX8" fmla="*/ 819619 w 2494622"/>
              <a:gd name="connsiteY8" fmla="*/ 871728 h 1511808"/>
              <a:gd name="connsiteX9" fmla="*/ 844003 w 2494622"/>
              <a:gd name="connsiteY9" fmla="*/ 981456 h 1511808"/>
              <a:gd name="connsiteX10" fmla="*/ 850099 w 2494622"/>
              <a:gd name="connsiteY10" fmla="*/ 1176528 h 1511808"/>
              <a:gd name="connsiteX11" fmla="*/ 935443 w 2494622"/>
              <a:gd name="connsiteY11" fmla="*/ 1249680 h 1511808"/>
              <a:gd name="connsiteX12" fmla="*/ 1032979 w 2494622"/>
              <a:gd name="connsiteY12" fmla="*/ 1511808 h 1511808"/>
              <a:gd name="connsiteX13" fmla="*/ 1215859 w 2494622"/>
              <a:gd name="connsiteY13" fmla="*/ 1371600 h 1511808"/>
              <a:gd name="connsiteX14" fmla="*/ 1295107 w 2494622"/>
              <a:gd name="connsiteY14" fmla="*/ 1255776 h 1511808"/>
              <a:gd name="connsiteX15" fmla="*/ 1380451 w 2494622"/>
              <a:gd name="connsiteY15" fmla="*/ 1255776 h 1511808"/>
              <a:gd name="connsiteX16" fmla="*/ 1734019 w 2494622"/>
              <a:gd name="connsiteY16" fmla="*/ 1048512 h 1511808"/>
              <a:gd name="connsiteX17" fmla="*/ 1837651 w 2494622"/>
              <a:gd name="connsiteY17" fmla="*/ 1139952 h 1511808"/>
              <a:gd name="connsiteX18" fmla="*/ 2038819 w 2494622"/>
              <a:gd name="connsiteY18" fmla="*/ 1109472 h 1511808"/>
              <a:gd name="connsiteX19" fmla="*/ 2093683 w 2494622"/>
              <a:gd name="connsiteY19" fmla="*/ 1133856 h 1511808"/>
              <a:gd name="connsiteX20" fmla="*/ 2093683 w 2494622"/>
              <a:gd name="connsiteY20" fmla="*/ 1267968 h 1511808"/>
              <a:gd name="connsiteX21" fmla="*/ 2209507 w 2494622"/>
              <a:gd name="connsiteY21" fmla="*/ 1402080 h 1511808"/>
              <a:gd name="connsiteX22" fmla="*/ 2494622 w 2494622"/>
              <a:gd name="connsiteY22" fmla="*/ 1435481 h 1511808"/>
              <a:gd name="connsiteX23" fmla="*/ 2402039 w 2494622"/>
              <a:gd name="connsiteY23" fmla="*/ 1201928 h 1511808"/>
              <a:gd name="connsiteX24" fmla="*/ 2386291 w 2494622"/>
              <a:gd name="connsiteY24" fmla="*/ 957072 h 1511808"/>
              <a:gd name="connsiteX25" fmla="*/ 2227795 w 2494622"/>
              <a:gd name="connsiteY25" fmla="*/ 682752 h 1511808"/>
              <a:gd name="connsiteX26" fmla="*/ 1983955 w 2494622"/>
              <a:gd name="connsiteY26" fmla="*/ 505968 h 1511808"/>
              <a:gd name="connsiteX27" fmla="*/ 1782787 w 2494622"/>
              <a:gd name="connsiteY27" fmla="*/ 213360 h 1511808"/>
              <a:gd name="connsiteX28" fmla="*/ 1697443 w 2494622"/>
              <a:gd name="connsiteY28" fmla="*/ 91440 h 1511808"/>
              <a:gd name="connsiteX29" fmla="*/ 1587715 w 2494622"/>
              <a:gd name="connsiteY29" fmla="*/ 79248 h 1511808"/>
              <a:gd name="connsiteX30" fmla="*/ 1349971 w 2494622"/>
              <a:gd name="connsiteY30" fmla="*/ 24384 h 1511808"/>
              <a:gd name="connsiteX31" fmla="*/ 1374355 w 2494622"/>
              <a:gd name="connsiteY31" fmla="*/ 134112 h 1511808"/>
              <a:gd name="connsiteX32" fmla="*/ 1289011 w 2494622"/>
              <a:gd name="connsiteY32" fmla="*/ 109728 h 1511808"/>
              <a:gd name="connsiteX33" fmla="*/ 1185379 w 2494622"/>
              <a:gd name="connsiteY33" fmla="*/ 146304 h 1511808"/>
              <a:gd name="connsiteX34" fmla="*/ 1124419 w 2494622"/>
              <a:gd name="connsiteY34" fmla="*/ 176784 h 1511808"/>
              <a:gd name="connsiteX35" fmla="*/ 1087843 w 2494622"/>
              <a:gd name="connsiteY35" fmla="*/ 176784 h 1511808"/>
              <a:gd name="connsiteX36" fmla="*/ 959827 w 2494622"/>
              <a:gd name="connsiteY36" fmla="*/ 109728 h 1511808"/>
              <a:gd name="connsiteX37" fmla="*/ 801331 w 2494622"/>
              <a:gd name="connsiteY37" fmla="*/ 0 h 1511808"/>
              <a:gd name="connsiteX38" fmla="*/ 703795 w 2494622"/>
              <a:gd name="connsiteY38" fmla="*/ 79248 h 1511808"/>
              <a:gd name="connsiteX39" fmla="*/ 801331 w 2494622"/>
              <a:gd name="connsiteY39" fmla="*/ 188976 h 1511808"/>
              <a:gd name="connsiteX40" fmla="*/ 807427 w 2494622"/>
              <a:gd name="connsiteY40" fmla="*/ 256032 h 1511808"/>
              <a:gd name="connsiteX41" fmla="*/ 715987 w 2494622"/>
              <a:gd name="connsiteY41" fmla="*/ 201168 h 1511808"/>
              <a:gd name="connsiteX42" fmla="*/ 606259 w 2494622"/>
              <a:gd name="connsiteY42" fmla="*/ 298704 h 1511808"/>
              <a:gd name="connsiteX43" fmla="*/ 537044 w 2494622"/>
              <a:gd name="connsiteY43" fmla="*/ 295783 h 1511808"/>
              <a:gd name="connsiteX44" fmla="*/ 469734 w 2494622"/>
              <a:gd name="connsiteY44" fmla="*/ 277749 h 1511808"/>
              <a:gd name="connsiteX0" fmla="*/ 469734 w 2494622"/>
              <a:gd name="connsiteY0" fmla="*/ 277749 h 1511808"/>
              <a:gd name="connsiteX1" fmla="*/ 247651 w 2494622"/>
              <a:gd name="connsiteY1" fmla="*/ 293772 h 1511808"/>
              <a:gd name="connsiteX2" fmla="*/ 0 w 2494622"/>
              <a:gd name="connsiteY2" fmla="*/ 312822 h 1511808"/>
              <a:gd name="connsiteX3" fmla="*/ 244476 w 2494622"/>
              <a:gd name="connsiteY3" fmla="*/ 417597 h 1511808"/>
              <a:gd name="connsiteX4" fmla="*/ 459701 w 2494622"/>
              <a:gd name="connsiteY4" fmla="*/ 487172 h 1511808"/>
              <a:gd name="connsiteX5" fmla="*/ 594067 w 2494622"/>
              <a:gd name="connsiteY5" fmla="*/ 707136 h 1511808"/>
              <a:gd name="connsiteX6" fmla="*/ 600163 w 2494622"/>
              <a:gd name="connsiteY6" fmla="*/ 749808 h 1511808"/>
              <a:gd name="connsiteX7" fmla="*/ 691603 w 2494622"/>
              <a:gd name="connsiteY7" fmla="*/ 829056 h 1511808"/>
              <a:gd name="connsiteX8" fmla="*/ 722083 w 2494622"/>
              <a:gd name="connsiteY8" fmla="*/ 871728 h 1511808"/>
              <a:gd name="connsiteX9" fmla="*/ 819619 w 2494622"/>
              <a:gd name="connsiteY9" fmla="*/ 871728 h 1511808"/>
              <a:gd name="connsiteX10" fmla="*/ 844003 w 2494622"/>
              <a:gd name="connsiteY10" fmla="*/ 981456 h 1511808"/>
              <a:gd name="connsiteX11" fmla="*/ 850099 w 2494622"/>
              <a:gd name="connsiteY11" fmla="*/ 1176528 h 1511808"/>
              <a:gd name="connsiteX12" fmla="*/ 935443 w 2494622"/>
              <a:gd name="connsiteY12" fmla="*/ 1249680 h 1511808"/>
              <a:gd name="connsiteX13" fmla="*/ 1032979 w 2494622"/>
              <a:gd name="connsiteY13" fmla="*/ 1511808 h 1511808"/>
              <a:gd name="connsiteX14" fmla="*/ 1215859 w 2494622"/>
              <a:gd name="connsiteY14" fmla="*/ 1371600 h 1511808"/>
              <a:gd name="connsiteX15" fmla="*/ 1295107 w 2494622"/>
              <a:gd name="connsiteY15" fmla="*/ 1255776 h 1511808"/>
              <a:gd name="connsiteX16" fmla="*/ 1380451 w 2494622"/>
              <a:gd name="connsiteY16" fmla="*/ 1255776 h 1511808"/>
              <a:gd name="connsiteX17" fmla="*/ 1734019 w 2494622"/>
              <a:gd name="connsiteY17" fmla="*/ 1048512 h 1511808"/>
              <a:gd name="connsiteX18" fmla="*/ 1837651 w 2494622"/>
              <a:gd name="connsiteY18" fmla="*/ 1139952 h 1511808"/>
              <a:gd name="connsiteX19" fmla="*/ 2038819 w 2494622"/>
              <a:gd name="connsiteY19" fmla="*/ 1109472 h 1511808"/>
              <a:gd name="connsiteX20" fmla="*/ 2093683 w 2494622"/>
              <a:gd name="connsiteY20" fmla="*/ 1133856 h 1511808"/>
              <a:gd name="connsiteX21" fmla="*/ 2093683 w 2494622"/>
              <a:gd name="connsiteY21" fmla="*/ 1267968 h 1511808"/>
              <a:gd name="connsiteX22" fmla="*/ 2209507 w 2494622"/>
              <a:gd name="connsiteY22" fmla="*/ 1402080 h 1511808"/>
              <a:gd name="connsiteX23" fmla="*/ 2494622 w 2494622"/>
              <a:gd name="connsiteY23" fmla="*/ 1435481 h 1511808"/>
              <a:gd name="connsiteX24" fmla="*/ 2402039 w 2494622"/>
              <a:gd name="connsiteY24" fmla="*/ 1201928 h 1511808"/>
              <a:gd name="connsiteX25" fmla="*/ 2386291 w 2494622"/>
              <a:gd name="connsiteY25" fmla="*/ 957072 h 1511808"/>
              <a:gd name="connsiteX26" fmla="*/ 2227795 w 2494622"/>
              <a:gd name="connsiteY26" fmla="*/ 682752 h 1511808"/>
              <a:gd name="connsiteX27" fmla="*/ 1983955 w 2494622"/>
              <a:gd name="connsiteY27" fmla="*/ 505968 h 1511808"/>
              <a:gd name="connsiteX28" fmla="*/ 1782787 w 2494622"/>
              <a:gd name="connsiteY28" fmla="*/ 213360 h 1511808"/>
              <a:gd name="connsiteX29" fmla="*/ 1697443 w 2494622"/>
              <a:gd name="connsiteY29" fmla="*/ 91440 h 1511808"/>
              <a:gd name="connsiteX30" fmla="*/ 1587715 w 2494622"/>
              <a:gd name="connsiteY30" fmla="*/ 79248 h 1511808"/>
              <a:gd name="connsiteX31" fmla="*/ 1349971 w 2494622"/>
              <a:gd name="connsiteY31" fmla="*/ 24384 h 1511808"/>
              <a:gd name="connsiteX32" fmla="*/ 1374355 w 2494622"/>
              <a:gd name="connsiteY32" fmla="*/ 134112 h 1511808"/>
              <a:gd name="connsiteX33" fmla="*/ 1289011 w 2494622"/>
              <a:gd name="connsiteY33" fmla="*/ 109728 h 1511808"/>
              <a:gd name="connsiteX34" fmla="*/ 1185379 w 2494622"/>
              <a:gd name="connsiteY34" fmla="*/ 146304 h 1511808"/>
              <a:gd name="connsiteX35" fmla="*/ 1124419 w 2494622"/>
              <a:gd name="connsiteY35" fmla="*/ 176784 h 1511808"/>
              <a:gd name="connsiteX36" fmla="*/ 1087843 w 2494622"/>
              <a:gd name="connsiteY36" fmla="*/ 176784 h 1511808"/>
              <a:gd name="connsiteX37" fmla="*/ 959827 w 2494622"/>
              <a:gd name="connsiteY37" fmla="*/ 109728 h 1511808"/>
              <a:gd name="connsiteX38" fmla="*/ 801331 w 2494622"/>
              <a:gd name="connsiteY38" fmla="*/ 0 h 1511808"/>
              <a:gd name="connsiteX39" fmla="*/ 703795 w 2494622"/>
              <a:gd name="connsiteY39" fmla="*/ 79248 h 1511808"/>
              <a:gd name="connsiteX40" fmla="*/ 801331 w 2494622"/>
              <a:gd name="connsiteY40" fmla="*/ 188976 h 1511808"/>
              <a:gd name="connsiteX41" fmla="*/ 807427 w 2494622"/>
              <a:gd name="connsiteY41" fmla="*/ 256032 h 1511808"/>
              <a:gd name="connsiteX42" fmla="*/ 715987 w 2494622"/>
              <a:gd name="connsiteY42" fmla="*/ 201168 h 1511808"/>
              <a:gd name="connsiteX43" fmla="*/ 606259 w 2494622"/>
              <a:gd name="connsiteY43" fmla="*/ 298704 h 1511808"/>
              <a:gd name="connsiteX44" fmla="*/ 537044 w 2494622"/>
              <a:gd name="connsiteY44" fmla="*/ 295783 h 1511808"/>
              <a:gd name="connsiteX45" fmla="*/ 469734 w 2494622"/>
              <a:gd name="connsiteY45" fmla="*/ 277749 h 1511808"/>
              <a:gd name="connsiteX0" fmla="*/ 469734 w 2494622"/>
              <a:gd name="connsiteY0" fmla="*/ 277749 h 1511808"/>
              <a:gd name="connsiteX1" fmla="*/ 187326 w 2494622"/>
              <a:gd name="connsiteY1" fmla="*/ 249322 h 1511808"/>
              <a:gd name="connsiteX2" fmla="*/ 0 w 2494622"/>
              <a:gd name="connsiteY2" fmla="*/ 312822 h 1511808"/>
              <a:gd name="connsiteX3" fmla="*/ 244476 w 2494622"/>
              <a:gd name="connsiteY3" fmla="*/ 417597 h 1511808"/>
              <a:gd name="connsiteX4" fmla="*/ 459701 w 2494622"/>
              <a:gd name="connsiteY4" fmla="*/ 487172 h 1511808"/>
              <a:gd name="connsiteX5" fmla="*/ 594067 w 2494622"/>
              <a:gd name="connsiteY5" fmla="*/ 707136 h 1511808"/>
              <a:gd name="connsiteX6" fmla="*/ 600163 w 2494622"/>
              <a:gd name="connsiteY6" fmla="*/ 749808 h 1511808"/>
              <a:gd name="connsiteX7" fmla="*/ 691603 w 2494622"/>
              <a:gd name="connsiteY7" fmla="*/ 829056 h 1511808"/>
              <a:gd name="connsiteX8" fmla="*/ 722083 w 2494622"/>
              <a:gd name="connsiteY8" fmla="*/ 871728 h 1511808"/>
              <a:gd name="connsiteX9" fmla="*/ 819619 w 2494622"/>
              <a:gd name="connsiteY9" fmla="*/ 871728 h 1511808"/>
              <a:gd name="connsiteX10" fmla="*/ 844003 w 2494622"/>
              <a:gd name="connsiteY10" fmla="*/ 981456 h 1511808"/>
              <a:gd name="connsiteX11" fmla="*/ 850099 w 2494622"/>
              <a:gd name="connsiteY11" fmla="*/ 1176528 h 1511808"/>
              <a:gd name="connsiteX12" fmla="*/ 935443 w 2494622"/>
              <a:gd name="connsiteY12" fmla="*/ 1249680 h 1511808"/>
              <a:gd name="connsiteX13" fmla="*/ 1032979 w 2494622"/>
              <a:gd name="connsiteY13" fmla="*/ 1511808 h 1511808"/>
              <a:gd name="connsiteX14" fmla="*/ 1215859 w 2494622"/>
              <a:gd name="connsiteY14" fmla="*/ 1371600 h 1511808"/>
              <a:gd name="connsiteX15" fmla="*/ 1295107 w 2494622"/>
              <a:gd name="connsiteY15" fmla="*/ 1255776 h 1511808"/>
              <a:gd name="connsiteX16" fmla="*/ 1380451 w 2494622"/>
              <a:gd name="connsiteY16" fmla="*/ 1255776 h 1511808"/>
              <a:gd name="connsiteX17" fmla="*/ 1734019 w 2494622"/>
              <a:gd name="connsiteY17" fmla="*/ 1048512 h 1511808"/>
              <a:gd name="connsiteX18" fmla="*/ 1837651 w 2494622"/>
              <a:gd name="connsiteY18" fmla="*/ 1139952 h 1511808"/>
              <a:gd name="connsiteX19" fmla="*/ 2038819 w 2494622"/>
              <a:gd name="connsiteY19" fmla="*/ 1109472 h 1511808"/>
              <a:gd name="connsiteX20" fmla="*/ 2093683 w 2494622"/>
              <a:gd name="connsiteY20" fmla="*/ 1133856 h 1511808"/>
              <a:gd name="connsiteX21" fmla="*/ 2093683 w 2494622"/>
              <a:gd name="connsiteY21" fmla="*/ 1267968 h 1511808"/>
              <a:gd name="connsiteX22" fmla="*/ 2209507 w 2494622"/>
              <a:gd name="connsiteY22" fmla="*/ 1402080 h 1511808"/>
              <a:gd name="connsiteX23" fmla="*/ 2494622 w 2494622"/>
              <a:gd name="connsiteY23" fmla="*/ 1435481 h 1511808"/>
              <a:gd name="connsiteX24" fmla="*/ 2402039 w 2494622"/>
              <a:gd name="connsiteY24" fmla="*/ 1201928 h 1511808"/>
              <a:gd name="connsiteX25" fmla="*/ 2386291 w 2494622"/>
              <a:gd name="connsiteY25" fmla="*/ 957072 h 1511808"/>
              <a:gd name="connsiteX26" fmla="*/ 2227795 w 2494622"/>
              <a:gd name="connsiteY26" fmla="*/ 682752 h 1511808"/>
              <a:gd name="connsiteX27" fmla="*/ 1983955 w 2494622"/>
              <a:gd name="connsiteY27" fmla="*/ 505968 h 1511808"/>
              <a:gd name="connsiteX28" fmla="*/ 1782787 w 2494622"/>
              <a:gd name="connsiteY28" fmla="*/ 213360 h 1511808"/>
              <a:gd name="connsiteX29" fmla="*/ 1697443 w 2494622"/>
              <a:gd name="connsiteY29" fmla="*/ 91440 h 1511808"/>
              <a:gd name="connsiteX30" fmla="*/ 1587715 w 2494622"/>
              <a:gd name="connsiteY30" fmla="*/ 79248 h 1511808"/>
              <a:gd name="connsiteX31" fmla="*/ 1349971 w 2494622"/>
              <a:gd name="connsiteY31" fmla="*/ 24384 h 1511808"/>
              <a:gd name="connsiteX32" fmla="*/ 1374355 w 2494622"/>
              <a:gd name="connsiteY32" fmla="*/ 134112 h 1511808"/>
              <a:gd name="connsiteX33" fmla="*/ 1289011 w 2494622"/>
              <a:gd name="connsiteY33" fmla="*/ 109728 h 1511808"/>
              <a:gd name="connsiteX34" fmla="*/ 1185379 w 2494622"/>
              <a:gd name="connsiteY34" fmla="*/ 146304 h 1511808"/>
              <a:gd name="connsiteX35" fmla="*/ 1124419 w 2494622"/>
              <a:gd name="connsiteY35" fmla="*/ 176784 h 1511808"/>
              <a:gd name="connsiteX36" fmla="*/ 1087843 w 2494622"/>
              <a:gd name="connsiteY36" fmla="*/ 176784 h 1511808"/>
              <a:gd name="connsiteX37" fmla="*/ 959827 w 2494622"/>
              <a:gd name="connsiteY37" fmla="*/ 109728 h 1511808"/>
              <a:gd name="connsiteX38" fmla="*/ 801331 w 2494622"/>
              <a:gd name="connsiteY38" fmla="*/ 0 h 1511808"/>
              <a:gd name="connsiteX39" fmla="*/ 703795 w 2494622"/>
              <a:gd name="connsiteY39" fmla="*/ 79248 h 1511808"/>
              <a:gd name="connsiteX40" fmla="*/ 801331 w 2494622"/>
              <a:gd name="connsiteY40" fmla="*/ 188976 h 1511808"/>
              <a:gd name="connsiteX41" fmla="*/ 807427 w 2494622"/>
              <a:gd name="connsiteY41" fmla="*/ 256032 h 1511808"/>
              <a:gd name="connsiteX42" fmla="*/ 715987 w 2494622"/>
              <a:gd name="connsiteY42" fmla="*/ 201168 h 1511808"/>
              <a:gd name="connsiteX43" fmla="*/ 606259 w 2494622"/>
              <a:gd name="connsiteY43" fmla="*/ 298704 h 1511808"/>
              <a:gd name="connsiteX44" fmla="*/ 537044 w 2494622"/>
              <a:gd name="connsiteY44" fmla="*/ 295783 h 1511808"/>
              <a:gd name="connsiteX45" fmla="*/ 469734 w 2494622"/>
              <a:gd name="connsiteY45" fmla="*/ 277749 h 1511808"/>
              <a:gd name="connsiteX0" fmla="*/ 469734 w 2632669"/>
              <a:gd name="connsiteY0" fmla="*/ 277749 h 1711946"/>
              <a:gd name="connsiteX1" fmla="*/ 187326 w 2632669"/>
              <a:gd name="connsiteY1" fmla="*/ 249322 h 1711946"/>
              <a:gd name="connsiteX2" fmla="*/ 0 w 2632669"/>
              <a:gd name="connsiteY2" fmla="*/ 312822 h 1711946"/>
              <a:gd name="connsiteX3" fmla="*/ 244476 w 2632669"/>
              <a:gd name="connsiteY3" fmla="*/ 417597 h 1711946"/>
              <a:gd name="connsiteX4" fmla="*/ 459701 w 2632669"/>
              <a:gd name="connsiteY4" fmla="*/ 487172 h 1711946"/>
              <a:gd name="connsiteX5" fmla="*/ 594067 w 2632669"/>
              <a:gd name="connsiteY5" fmla="*/ 707136 h 1711946"/>
              <a:gd name="connsiteX6" fmla="*/ 600163 w 2632669"/>
              <a:gd name="connsiteY6" fmla="*/ 749808 h 1711946"/>
              <a:gd name="connsiteX7" fmla="*/ 691603 w 2632669"/>
              <a:gd name="connsiteY7" fmla="*/ 829056 h 1711946"/>
              <a:gd name="connsiteX8" fmla="*/ 722083 w 2632669"/>
              <a:gd name="connsiteY8" fmla="*/ 871728 h 1711946"/>
              <a:gd name="connsiteX9" fmla="*/ 819619 w 2632669"/>
              <a:gd name="connsiteY9" fmla="*/ 871728 h 1711946"/>
              <a:gd name="connsiteX10" fmla="*/ 844003 w 2632669"/>
              <a:gd name="connsiteY10" fmla="*/ 981456 h 1711946"/>
              <a:gd name="connsiteX11" fmla="*/ 850099 w 2632669"/>
              <a:gd name="connsiteY11" fmla="*/ 1176528 h 1711946"/>
              <a:gd name="connsiteX12" fmla="*/ 935443 w 2632669"/>
              <a:gd name="connsiteY12" fmla="*/ 1249680 h 1711946"/>
              <a:gd name="connsiteX13" fmla="*/ 1032979 w 2632669"/>
              <a:gd name="connsiteY13" fmla="*/ 1511808 h 1711946"/>
              <a:gd name="connsiteX14" fmla="*/ 1215859 w 2632669"/>
              <a:gd name="connsiteY14" fmla="*/ 1371600 h 1711946"/>
              <a:gd name="connsiteX15" fmla="*/ 1295107 w 2632669"/>
              <a:gd name="connsiteY15" fmla="*/ 1255776 h 1711946"/>
              <a:gd name="connsiteX16" fmla="*/ 1380451 w 2632669"/>
              <a:gd name="connsiteY16" fmla="*/ 1255776 h 1711946"/>
              <a:gd name="connsiteX17" fmla="*/ 1734019 w 2632669"/>
              <a:gd name="connsiteY17" fmla="*/ 1048512 h 1711946"/>
              <a:gd name="connsiteX18" fmla="*/ 1837651 w 2632669"/>
              <a:gd name="connsiteY18" fmla="*/ 1139952 h 1711946"/>
              <a:gd name="connsiteX19" fmla="*/ 2038819 w 2632669"/>
              <a:gd name="connsiteY19" fmla="*/ 1109472 h 1711946"/>
              <a:gd name="connsiteX20" fmla="*/ 2093683 w 2632669"/>
              <a:gd name="connsiteY20" fmla="*/ 1133856 h 1711946"/>
              <a:gd name="connsiteX21" fmla="*/ 2093683 w 2632669"/>
              <a:gd name="connsiteY21" fmla="*/ 1267968 h 1711946"/>
              <a:gd name="connsiteX22" fmla="*/ 2614320 w 2632669"/>
              <a:gd name="connsiteY22" fmla="*/ 1711642 h 1711946"/>
              <a:gd name="connsiteX23" fmla="*/ 2494622 w 2632669"/>
              <a:gd name="connsiteY23" fmla="*/ 1435481 h 1711946"/>
              <a:gd name="connsiteX24" fmla="*/ 2402039 w 2632669"/>
              <a:gd name="connsiteY24" fmla="*/ 1201928 h 1711946"/>
              <a:gd name="connsiteX25" fmla="*/ 2386291 w 2632669"/>
              <a:gd name="connsiteY25" fmla="*/ 957072 h 1711946"/>
              <a:gd name="connsiteX26" fmla="*/ 2227795 w 2632669"/>
              <a:gd name="connsiteY26" fmla="*/ 682752 h 1711946"/>
              <a:gd name="connsiteX27" fmla="*/ 1983955 w 2632669"/>
              <a:gd name="connsiteY27" fmla="*/ 505968 h 1711946"/>
              <a:gd name="connsiteX28" fmla="*/ 1782787 w 2632669"/>
              <a:gd name="connsiteY28" fmla="*/ 213360 h 1711946"/>
              <a:gd name="connsiteX29" fmla="*/ 1697443 w 2632669"/>
              <a:gd name="connsiteY29" fmla="*/ 91440 h 1711946"/>
              <a:gd name="connsiteX30" fmla="*/ 1587715 w 2632669"/>
              <a:gd name="connsiteY30" fmla="*/ 79248 h 1711946"/>
              <a:gd name="connsiteX31" fmla="*/ 1349971 w 2632669"/>
              <a:gd name="connsiteY31" fmla="*/ 24384 h 1711946"/>
              <a:gd name="connsiteX32" fmla="*/ 1374355 w 2632669"/>
              <a:gd name="connsiteY32" fmla="*/ 134112 h 1711946"/>
              <a:gd name="connsiteX33" fmla="*/ 1289011 w 2632669"/>
              <a:gd name="connsiteY33" fmla="*/ 109728 h 1711946"/>
              <a:gd name="connsiteX34" fmla="*/ 1185379 w 2632669"/>
              <a:gd name="connsiteY34" fmla="*/ 146304 h 1711946"/>
              <a:gd name="connsiteX35" fmla="*/ 1124419 w 2632669"/>
              <a:gd name="connsiteY35" fmla="*/ 176784 h 1711946"/>
              <a:gd name="connsiteX36" fmla="*/ 1087843 w 2632669"/>
              <a:gd name="connsiteY36" fmla="*/ 176784 h 1711946"/>
              <a:gd name="connsiteX37" fmla="*/ 959827 w 2632669"/>
              <a:gd name="connsiteY37" fmla="*/ 109728 h 1711946"/>
              <a:gd name="connsiteX38" fmla="*/ 801331 w 2632669"/>
              <a:gd name="connsiteY38" fmla="*/ 0 h 1711946"/>
              <a:gd name="connsiteX39" fmla="*/ 703795 w 2632669"/>
              <a:gd name="connsiteY39" fmla="*/ 79248 h 1711946"/>
              <a:gd name="connsiteX40" fmla="*/ 801331 w 2632669"/>
              <a:gd name="connsiteY40" fmla="*/ 188976 h 1711946"/>
              <a:gd name="connsiteX41" fmla="*/ 807427 w 2632669"/>
              <a:gd name="connsiteY41" fmla="*/ 256032 h 1711946"/>
              <a:gd name="connsiteX42" fmla="*/ 715987 w 2632669"/>
              <a:gd name="connsiteY42" fmla="*/ 201168 h 1711946"/>
              <a:gd name="connsiteX43" fmla="*/ 606259 w 2632669"/>
              <a:gd name="connsiteY43" fmla="*/ 298704 h 1711946"/>
              <a:gd name="connsiteX44" fmla="*/ 537044 w 2632669"/>
              <a:gd name="connsiteY44" fmla="*/ 295783 h 1711946"/>
              <a:gd name="connsiteX45" fmla="*/ 469734 w 2632669"/>
              <a:gd name="connsiteY45" fmla="*/ 277749 h 1711946"/>
              <a:gd name="connsiteX0" fmla="*/ 469734 w 2812820"/>
              <a:gd name="connsiteY0" fmla="*/ 277749 h 1768030"/>
              <a:gd name="connsiteX1" fmla="*/ 187326 w 2812820"/>
              <a:gd name="connsiteY1" fmla="*/ 249322 h 1768030"/>
              <a:gd name="connsiteX2" fmla="*/ 0 w 2812820"/>
              <a:gd name="connsiteY2" fmla="*/ 312822 h 1768030"/>
              <a:gd name="connsiteX3" fmla="*/ 244476 w 2812820"/>
              <a:gd name="connsiteY3" fmla="*/ 417597 h 1768030"/>
              <a:gd name="connsiteX4" fmla="*/ 459701 w 2812820"/>
              <a:gd name="connsiteY4" fmla="*/ 487172 h 1768030"/>
              <a:gd name="connsiteX5" fmla="*/ 594067 w 2812820"/>
              <a:gd name="connsiteY5" fmla="*/ 707136 h 1768030"/>
              <a:gd name="connsiteX6" fmla="*/ 600163 w 2812820"/>
              <a:gd name="connsiteY6" fmla="*/ 749808 h 1768030"/>
              <a:gd name="connsiteX7" fmla="*/ 691603 w 2812820"/>
              <a:gd name="connsiteY7" fmla="*/ 829056 h 1768030"/>
              <a:gd name="connsiteX8" fmla="*/ 722083 w 2812820"/>
              <a:gd name="connsiteY8" fmla="*/ 871728 h 1768030"/>
              <a:gd name="connsiteX9" fmla="*/ 819619 w 2812820"/>
              <a:gd name="connsiteY9" fmla="*/ 871728 h 1768030"/>
              <a:gd name="connsiteX10" fmla="*/ 844003 w 2812820"/>
              <a:gd name="connsiteY10" fmla="*/ 981456 h 1768030"/>
              <a:gd name="connsiteX11" fmla="*/ 850099 w 2812820"/>
              <a:gd name="connsiteY11" fmla="*/ 1176528 h 1768030"/>
              <a:gd name="connsiteX12" fmla="*/ 935443 w 2812820"/>
              <a:gd name="connsiteY12" fmla="*/ 1249680 h 1768030"/>
              <a:gd name="connsiteX13" fmla="*/ 1032979 w 2812820"/>
              <a:gd name="connsiteY13" fmla="*/ 1511808 h 1768030"/>
              <a:gd name="connsiteX14" fmla="*/ 1215859 w 2812820"/>
              <a:gd name="connsiteY14" fmla="*/ 1371600 h 1768030"/>
              <a:gd name="connsiteX15" fmla="*/ 1295107 w 2812820"/>
              <a:gd name="connsiteY15" fmla="*/ 1255776 h 1768030"/>
              <a:gd name="connsiteX16" fmla="*/ 1380451 w 2812820"/>
              <a:gd name="connsiteY16" fmla="*/ 1255776 h 1768030"/>
              <a:gd name="connsiteX17" fmla="*/ 1734019 w 2812820"/>
              <a:gd name="connsiteY17" fmla="*/ 1048512 h 1768030"/>
              <a:gd name="connsiteX18" fmla="*/ 1837651 w 2812820"/>
              <a:gd name="connsiteY18" fmla="*/ 1139952 h 1768030"/>
              <a:gd name="connsiteX19" fmla="*/ 2038819 w 2812820"/>
              <a:gd name="connsiteY19" fmla="*/ 1109472 h 1768030"/>
              <a:gd name="connsiteX20" fmla="*/ 2093683 w 2812820"/>
              <a:gd name="connsiteY20" fmla="*/ 1133856 h 1768030"/>
              <a:gd name="connsiteX21" fmla="*/ 2812820 w 2812820"/>
              <a:gd name="connsiteY21" fmla="*/ 1768030 h 1768030"/>
              <a:gd name="connsiteX22" fmla="*/ 2614320 w 2812820"/>
              <a:gd name="connsiteY22" fmla="*/ 1711642 h 1768030"/>
              <a:gd name="connsiteX23" fmla="*/ 2494622 w 2812820"/>
              <a:gd name="connsiteY23" fmla="*/ 1435481 h 1768030"/>
              <a:gd name="connsiteX24" fmla="*/ 2402039 w 2812820"/>
              <a:gd name="connsiteY24" fmla="*/ 1201928 h 1768030"/>
              <a:gd name="connsiteX25" fmla="*/ 2386291 w 2812820"/>
              <a:gd name="connsiteY25" fmla="*/ 957072 h 1768030"/>
              <a:gd name="connsiteX26" fmla="*/ 2227795 w 2812820"/>
              <a:gd name="connsiteY26" fmla="*/ 682752 h 1768030"/>
              <a:gd name="connsiteX27" fmla="*/ 1983955 w 2812820"/>
              <a:gd name="connsiteY27" fmla="*/ 505968 h 1768030"/>
              <a:gd name="connsiteX28" fmla="*/ 1782787 w 2812820"/>
              <a:gd name="connsiteY28" fmla="*/ 213360 h 1768030"/>
              <a:gd name="connsiteX29" fmla="*/ 1697443 w 2812820"/>
              <a:gd name="connsiteY29" fmla="*/ 91440 h 1768030"/>
              <a:gd name="connsiteX30" fmla="*/ 1587715 w 2812820"/>
              <a:gd name="connsiteY30" fmla="*/ 79248 h 1768030"/>
              <a:gd name="connsiteX31" fmla="*/ 1349971 w 2812820"/>
              <a:gd name="connsiteY31" fmla="*/ 24384 h 1768030"/>
              <a:gd name="connsiteX32" fmla="*/ 1374355 w 2812820"/>
              <a:gd name="connsiteY32" fmla="*/ 134112 h 1768030"/>
              <a:gd name="connsiteX33" fmla="*/ 1289011 w 2812820"/>
              <a:gd name="connsiteY33" fmla="*/ 109728 h 1768030"/>
              <a:gd name="connsiteX34" fmla="*/ 1185379 w 2812820"/>
              <a:gd name="connsiteY34" fmla="*/ 146304 h 1768030"/>
              <a:gd name="connsiteX35" fmla="*/ 1124419 w 2812820"/>
              <a:gd name="connsiteY35" fmla="*/ 176784 h 1768030"/>
              <a:gd name="connsiteX36" fmla="*/ 1087843 w 2812820"/>
              <a:gd name="connsiteY36" fmla="*/ 176784 h 1768030"/>
              <a:gd name="connsiteX37" fmla="*/ 959827 w 2812820"/>
              <a:gd name="connsiteY37" fmla="*/ 109728 h 1768030"/>
              <a:gd name="connsiteX38" fmla="*/ 801331 w 2812820"/>
              <a:gd name="connsiteY38" fmla="*/ 0 h 1768030"/>
              <a:gd name="connsiteX39" fmla="*/ 703795 w 2812820"/>
              <a:gd name="connsiteY39" fmla="*/ 79248 h 1768030"/>
              <a:gd name="connsiteX40" fmla="*/ 801331 w 2812820"/>
              <a:gd name="connsiteY40" fmla="*/ 188976 h 1768030"/>
              <a:gd name="connsiteX41" fmla="*/ 807427 w 2812820"/>
              <a:gd name="connsiteY41" fmla="*/ 256032 h 1768030"/>
              <a:gd name="connsiteX42" fmla="*/ 715987 w 2812820"/>
              <a:gd name="connsiteY42" fmla="*/ 201168 h 1768030"/>
              <a:gd name="connsiteX43" fmla="*/ 606259 w 2812820"/>
              <a:gd name="connsiteY43" fmla="*/ 298704 h 1768030"/>
              <a:gd name="connsiteX44" fmla="*/ 537044 w 2812820"/>
              <a:gd name="connsiteY44" fmla="*/ 295783 h 1768030"/>
              <a:gd name="connsiteX45" fmla="*/ 469734 w 2812820"/>
              <a:gd name="connsiteY45" fmla="*/ 277749 h 1768030"/>
              <a:gd name="connsiteX0" fmla="*/ 469734 w 2774720"/>
              <a:gd name="connsiteY0" fmla="*/ 277749 h 1734693"/>
              <a:gd name="connsiteX1" fmla="*/ 187326 w 2774720"/>
              <a:gd name="connsiteY1" fmla="*/ 249322 h 1734693"/>
              <a:gd name="connsiteX2" fmla="*/ 0 w 2774720"/>
              <a:gd name="connsiteY2" fmla="*/ 312822 h 1734693"/>
              <a:gd name="connsiteX3" fmla="*/ 244476 w 2774720"/>
              <a:gd name="connsiteY3" fmla="*/ 417597 h 1734693"/>
              <a:gd name="connsiteX4" fmla="*/ 459701 w 2774720"/>
              <a:gd name="connsiteY4" fmla="*/ 487172 h 1734693"/>
              <a:gd name="connsiteX5" fmla="*/ 594067 w 2774720"/>
              <a:gd name="connsiteY5" fmla="*/ 707136 h 1734693"/>
              <a:gd name="connsiteX6" fmla="*/ 600163 w 2774720"/>
              <a:gd name="connsiteY6" fmla="*/ 749808 h 1734693"/>
              <a:gd name="connsiteX7" fmla="*/ 691603 w 2774720"/>
              <a:gd name="connsiteY7" fmla="*/ 829056 h 1734693"/>
              <a:gd name="connsiteX8" fmla="*/ 722083 w 2774720"/>
              <a:gd name="connsiteY8" fmla="*/ 871728 h 1734693"/>
              <a:gd name="connsiteX9" fmla="*/ 819619 w 2774720"/>
              <a:gd name="connsiteY9" fmla="*/ 871728 h 1734693"/>
              <a:gd name="connsiteX10" fmla="*/ 844003 w 2774720"/>
              <a:gd name="connsiteY10" fmla="*/ 981456 h 1734693"/>
              <a:gd name="connsiteX11" fmla="*/ 850099 w 2774720"/>
              <a:gd name="connsiteY11" fmla="*/ 1176528 h 1734693"/>
              <a:gd name="connsiteX12" fmla="*/ 935443 w 2774720"/>
              <a:gd name="connsiteY12" fmla="*/ 1249680 h 1734693"/>
              <a:gd name="connsiteX13" fmla="*/ 1032979 w 2774720"/>
              <a:gd name="connsiteY13" fmla="*/ 1511808 h 1734693"/>
              <a:gd name="connsiteX14" fmla="*/ 1215859 w 2774720"/>
              <a:gd name="connsiteY14" fmla="*/ 1371600 h 1734693"/>
              <a:gd name="connsiteX15" fmla="*/ 1295107 w 2774720"/>
              <a:gd name="connsiteY15" fmla="*/ 1255776 h 1734693"/>
              <a:gd name="connsiteX16" fmla="*/ 1380451 w 2774720"/>
              <a:gd name="connsiteY16" fmla="*/ 1255776 h 1734693"/>
              <a:gd name="connsiteX17" fmla="*/ 1734019 w 2774720"/>
              <a:gd name="connsiteY17" fmla="*/ 1048512 h 1734693"/>
              <a:gd name="connsiteX18" fmla="*/ 1837651 w 2774720"/>
              <a:gd name="connsiteY18" fmla="*/ 1139952 h 1734693"/>
              <a:gd name="connsiteX19" fmla="*/ 2038819 w 2774720"/>
              <a:gd name="connsiteY19" fmla="*/ 1109472 h 1734693"/>
              <a:gd name="connsiteX20" fmla="*/ 2093683 w 2774720"/>
              <a:gd name="connsiteY20" fmla="*/ 1133856 h 1734693"/>
              <a:gd name="connsiteX21" fmla="*/ 2774720 w 2774720"/>
              <a:gd name="connsiteY21" fmla="*/ 1734693 h 1734693"/>
              <a:gd name="connsiteX22" fmla="*/ 2614320 w 2774720"/>
              <a:gd name="connsiteY22" fmla="*/ 1711642 h 1734693"/>
              <a:gd name="connsiteX23" fmla="*/ 2494622 w 2774720"/>
              <a:gd name="connsiteY23" fmla="*/ 1435481 h 1734693"/>
              <a:gd name="connsiteX24" fmla="*/ 2402039 w 2774720"/>
              <a:gd name="connsiteY24" fmla="*/ 1201928 h 1734693"/>
              <a:gd name="connsiteX25" fmla="*/ 2386291 w 2774720"/>
              <a:gd name="connsiteY25" fmla="*/ 957072 h 1734693"/>
              <a:gd name="connsiteX26" fmla="*/ 2227795 w 2774720"/>
              <a:gd name="connsiteY26" fmla="*/ 682752 h 1734693"/>
              <a:gd name="connsiteX27" fmla="*/ 1983955 w 2774720"/>
              <a:gd name="connsiteY27" fmla="*/ 505968 h 1734693"/>
              <a:gd name="connsiteX28" fmla="*/ 1782787 w 2774720"/>
              <a:gd name="connsiteY28" fmla="*/ 213360 h 1734693"/>
              <a:gd name="connsiteX29" fmla="*/ 1697443 w 2774720"/>
              <a:gd name="connsiteY29" fmla="*/ 91440 h 1734693"/>
              <a:gd name="connsiteX30" fmla="*/ 1587715 w 2774720"/>
              <a:gd name="connsiteY30" fmla="*/ 79248 h 1734693"/>
              <a:gd name="connsiteX31" fmla="*/ 1349971 w 2774720"/>
              <a:gd name="connsiteY31" fmla="*/ 24384 h 1734693"/>
              <a:gd name="connsiteX32" fmla="*/ 1374355 w 2774720"/>
              <a:gd name="connsiteY32" fmla="*/ 134112 h 1734693"/>
              <a:gd name="connsiteX33" fmla="*/ 1289011 w 2774720"/>
              <a:gd name="connsiteY33" fmla="*/ 109728 h 1734693"/>
              <a:gd name="connsiteX34" fmla="*/ 1185379 w 2774720"/>
              <a:gd name="connsiteY34" fmla="*/ 146304 h 1734693"/>
              <a:gd name="connsiteX35" fmla="*/ 1124419 w 2774720"/>
              <a:gd name="connsiteY35" fmla="*/ 176784 h 1734693"/>
              <a:gd name="connsiteX36" fmla="*/ 1087843 w 2774720"/>
              <a:gd name="connsiteY36" fmla="*/ 176784 h 1734693"/>
              <a:gd name="connsiteX37" fmla="*/ 959827 w 2774720"/>
              <a:gd name="connsiteY37" fmla="*/ 109728 h 1734693"/>
              <a:gd name="connsiteX38" fmla="*/ 801331 w 2774720"/>
              <a:gd name="connsiteY38" fmla="*/ 0 h 1734693"/>
              <a:gd name="connsiteX39" fmla="*/ 703795 w 2774720"/>
              <a:gd name="connsiteY39" fmla="*/ 79248 h 1734693"/>
              <a:gd name="connsiteX40" fmla="*/ 801331 w 2774720"/>
              <a:gd name="connsiteY40" fmla="*/ 188976 h 1734693"/>
              <a:gd name="connsiteX41" fmla="*/ 807427 w 2774720"/>
              <a:gd name="connsiteY41" fmla="*/ 256032 h 1734693"/>
              <a:gd name="connsiteX42" fmla="*/ 715987 w 2774720"/>
              <a:gd name="connsiteY42" fmla="*/ 201168 h 1734693"/>
              <a:gd name="connsiteX43" fmla="*/ 606259 w 2774720"/>
              <a:gd name="connsiteY43" fmla="*/ 298704 h 1734693"/>
              <a:gd name="connsiteX44" fmla="*/ 537044 w 2774720"/>
              <a:gd name="connsiteY44" fmla="*/ 295783 h 1734693"/>
              <a:gd name="connsiteX45" fmla="*/ 469734 w 2774720"/>
              <a:gd name="connsiteY45" fmla="*/ 277749 h 1734693"/>
              <a:gd name="connsiteX0" fmla="*/ 469734 w 2893783"/>
              <a:gd name="connsiteY0" fmla="*/ 277749 h 1734693"/>
              <a:gd name="connsiteX1" fmla="*/ 187326 w 2893783"/>
              <a:gd name="connsiteY1" fmla="*/ 249322 h 1734693"/>
              <a:gd name="connsiteX2" fmla="*/ 0 w 2893783"/>
              <a:gd name="connsiteY2" fmla="*/ 312822 h 1734693"/>
              <a:gd name="connsiteX3" fmla="*/ 244476 w 2893783"/>
              <a:gd name="connsiteY3" fmla="*/ 417597 h 1734693"/>
              <a:gd name="connsiteX4" fmla="*/ 459701 w 2893783"/>
              <a:gd name="connsiteY4" fmla="*/ 487172 h 1734693"/>
              <a:gd name="connsiteX5" fmla="*/ 594067 w 2893783"/>
              <a:gd name="connsiteY5" fmla="*/ 707136 h 1734693"/>
              <a:gd name="connsiteX6" fmla="*/ 600163 w 2893783"/>
              <a:gd name="connsiteY6" fmla="*/ 749808 h 1734693"/>
              <a:gd name="connsiteX7" fmla="*/ 691603 w 2893783"/>
              <a:gd name="connsiteY7" fmla="*/ 829056 h 1734693"/>
              <a:gd name="connsiteX8" fmla="*/ 722083 w 2893783"/>
              <a:gd name="connsiteY8" fmla="*/ 871728 h 1734693"/>
              <a:gd name="connsiteX9" fmla="*/ 819619 w 2893783"/>
              <a:gd name="connsiteY9" fmla="*/ 871728 h 1734693"/>
              <a:gd name="connsiteX10" fmla="*/ 844003 w 2893783"/>
              <a:gd name="connsiteY10" fmla="*/ 981456 h 1734693"/>
              <a:gd name="connsiteX11" fmla="*/ 850099 w 2893783"/>
              <a:gd name="connsiteY11" fmla="*/ 1176528 h 1734693"/>
              <a:gd name="connsiteX12" fmla="*/ 935443 w 2893783"/>
              <a:gd name="connsiteY12" fmla="*/ 1249680 h 1734693"/>
              <a:gd name="connsiteX13" fmla="*/ 1032979 w 2893783"/>
              <a:gd name="connsiteY13" fmla="*/ 1511808 h 1734693"/>
              <a:gd name="connsiteX14" fmla="*/ 1215859 w 2893783"/>
              <a:gd name="connsiteY14" fmla="*/ 1371600 h 1734693"/>
              <a:gd name="connsiteX15" fmla="*/ 1295107 w 2893783"/>
              <a:gd name="connsiteY15" fmla="*/ 1255776 h 1734693"/>
              <a:gd name="connsiteX16" fmla="*/ 1380451 w 2893783"/>
              <a:gd name="connsiteY16" fmla="*/ 1255776 h 1734693"/>
              <a:gd name="connsiteX17" fmla="*/ 1734019 w 2893783"/>
              <a:gd name="connsiteY17" fmla="*/ 1048512 h 1734693"/>
              <a:gd name="connsiteX18" fmla="*/ 1837651 w 2893783"/>
              <a:gd name="connsiteY18" fmla="*/ 1139952 h 1734693"/>
              <a:gd name="connsiteX19" fmla="*/ 2038819 w 2893783"/>
              <a:gd name="connsiteY19" fmla="*/ 1109472 h 1734693"/>
              <a:gd name="connsiteX20" fmla="*/ 2893783 w 2893783"/>
              <a:gd name="connsiteY20" fmla="*/ 1676781 h 1734693"/>
              <a:gd name="connsiteX21" fmla="*/ 2774720 w 2893783"/>
              <a:gd name="connsiteY21" fmla="*/ 1734693 h 1734693"/>
              <a:gd name="connsiteX22" fmla="*/ 2614320 w 2893783"/>
              <a:gd name="connsiteY22" fmla="*/ 1711642 h 1734693"/>
              <a:gd name="connsiteX23" fmla="*/ 2494622 w 2893783"/>
              <a:gd name="connsiteY23" fmla="*/ 1435481 h 1734693"/>
              <a:gd name="connsiteX24" fmla="*/ 2402039 w 2893783"/>
              <a:gd name="connsiteY24" fmla="*/ 1201928 h 1734693"/>
              <a:gd name="connsiteX25" fmla="*/ 2386291 w 2893783"/>
              <a:gd name="connsiteY25" fmla="*/ 957072 h 1734693"/>
              <a:gd name="connsiteX26" fmla="*/ 2227795 w 2893783"/>
              <a:gd name="connsiteY26" fmla="*/ 682752 h 1734693"/>
              <a:gd name="connsiteX27" fmla="*/ 1983955 w 2893783"/>
              <a:gd name="connsiteY27" fmla="*/ 505968 h 1734693"/>
              <a:gd name="connsiteX28" fmla="*/ 1782787 w 2893783"/>
              <a:gd name="connsiteY28" fmla="*/ 213360 h 1734693"/>
              <a:gd name="connsiteX29" fmla="*/ 1697443 w 2893783"/>
              <a:gd name="connsiteY29" fmla="*/ 91440 h 1734693"/>
              <a:gd name="connsiteX30" fmla="*/ 1587715 w 2893783"/>
              <a:gd name="connsiteY30" fmla="*/ 79248 h 1734693"/>
              <a:gd name="connsiteX31" fmla="*/ 1349971 w 2893783"/>
              <a:gd name="connsiteY31" fmla="*/ 24384 h 1734693"/>
              <a:gd name="connsiteX32" fmla="*/ 1374355 w 2893783"/>
              <a:gd name="connsiteY32" fmla="*/ 134112 h 1734693"/>
              <a:gd name="connsiteX33" fmla="*/ 1289011 w 2893783"/>
              <a:gd name="connsiteY33" fmla="*/ 109728 h 1734693"/>
              <a:gd name="connsiteX34" fmla="*/ 1185379 w 2893783"/>
              <a:gd name="connsiteY34" fmla="*/ 146304 h 1734693"/>
              <a:gd name="connsiteX35" fmla="*/ 1124419 w 2893783"/>
              <a:gd name="connsiteY35" fmla="*/ 176784 h 1734693"/>
              <a:gd name="connsiteX36" fmla="*/ 1087843 w 2893783"/>
              <a:gd name="connsiteY36" fmla="*/ 176784 h 1734693"/>
              <a:gd name="connsiteX37" fmla="*/ 959827 w 2893783"/>
              <a:gd name="connsiteY37" fmla="*/ 109728 h 1734693"/>
              <a:gd name="connsiteX38" fmla="*/ 801331 w 2893783"/>
              <a:gd name="connsiteY38" fmla="*/ 0 h 1734693"/>
              <a:gd name="connsiteX39" fmla="*/ 703795 w 2893783"/>
              <a:gd name="connsiteY39" fmla="*/ 79248 h 1734693"/>
              <a:gd name="connsiteX40" fmla="*/ 801331 w 2893783"/>
              <a:gd name="connsiteY40" fmla="*/ 188976 h 1734693"/>
              <a:gd name="connsiteX41" fmla="*/ 807427 w 2893783"/>
              <a:gd name="connsiteY41" fmla="*/ 256032 h 1734693"/>
              <a:gd name="connsiteX42" fmla="*/ 715987 w 2893783"/>
              <a:gd name="connsiteY42" fmla="*/ 201168 h 1734693"/>
              <a:gd name="connsiteX43" fmla="*/ 606259 w 2893783"/>
              <a:gd name="connsiteY43" fmla="*/ 298704 h 1734693"/>
              <a:gd name="connsiteX44" fmla="*/ 537044 w 2893783"/>
              <a:gd name="connsiteY44" fmla="*/ 295783 h 1734693"/>
              <a:gd name="connsiteX45" fmla="*/ 469734 w 2893783"/>
              <a:gd name="connsiteY45" fmla="*/ 277749 h 1734693"/>
              <a:gd name="connsiteX0" fmla="*/ 469734 w 3310407"/>
              <a:gd name="connsiteY0" fmla="*/ 277749 h 1742884"/>
              <a:gd name="connsiteX1" fmla="*/ 187326 w 3310407"/>
              <a:gd name="connsiteY1" fmla="*/ 249322 h 1742884"/>
              <a:gd name="connsiteX2" fmla="*/ 0 w 3310407"/>
              <a:gd name="connsiteY2" fmla="*/ 312822 h 1742884"/>
              <a:gd name="connsiteX3" fmla="*/ 244476 w 3310407"/>
              <a:gd name="connsiteY3" fmla="*/ 417597 h 1742884"/>
              <a:gd name="connsiteX4" fmla="*/ 459701 w 3310407"/>
              <a:gd name="connsiteY4" fmla="*/ 487172 h 1742884"/>
              <a:gd name="connsiteX5" fmla="*/ 594067 w 3310407"/>
              <a:gd name="connsiteY5" fmla="*/ 707136 h 1742884"/>
              <a:gd name="connsiteX6" fmla="*/ 600163 w 3310407"/>
              <a:gd name="connsiteY6" fmla="*/ 749808 h 1742884"/>
              <a:gd name="connsiteX7" fmla="*/ 691603 w 3310407"/>
              <a:gd name="connsiteY7" fmla="*/ 829056 h 1742884"/>
              <a:gd name="connsiteX8" fmla="*/ 722083 w 3310407"/>
              <a:gd name="connsiteY8" fmla="*/ 871728 h 1742884"/>
              <a:gd name="connsiteX9" fmla="*/ 819619 w 3310407"/>
              <a:gd name="connsiteY9" fmla="*/ 871728 h 1742884"/>
              <a:gd name="connsiteX10" fmla="*/ 844003 w 3310407"/>
              <a:gd name="connsiteY10" fmla="*/ 981456 h 1742884"/>
              <a:gd name="connsiteX11" fmla="*/ 850099 w 3310407"/>
              <a:gd name="connsiteY11" fmla="*/ 1176528 h 1742884"/>
              <a:gd name="connsiteX12" fmla="*/ 935443 w 3310407"/>
              <a:gd name="connsiteY12" fmla="*/ 1249680 h 1742884"/>
              <a:gd name="connsiteX13" fmla="*/ 1032979 w 3310407"/>
              <a:gd name="connsiteY13" fmla="*/ 1511808 h 1742884"/>
              <a:gd name="connsiteX14" fmla="*/ 1215859 w 3310407"/>
              <a:gd name="connsiteY14" fmla="*/ 1371600 h 1742884"/>
              <a:gd name="connsiteX15" fmla="*/ 1295107 w 3310407"/>
              <a:gd name="connsiteY15" fmla="*/ 1255776 h 1742884"/>
              <a:gd name="connsiteX16" fmla="*/ 1380451 w 3310407"/>
              <a:gd name="connsiteY16" fmla="*/ 1255776 h 1742884"/>
              <a:gd name="connsiteX17" fmla="*/ 1734019 w 3310407"/>
              <a:gd name="connsiteY17" fmla="*/ 1048512 h 1742884"/>
              <a:gd name="connsiteX18" fmla="*/ 1837651 w 3310407"/>
              <a:gd name="connsiteY18" fmla="*/ 1139952 h 1742884"/>
              <a:gd name="connsiteX19" fmla="*/ 3310407 w 3310407"/>
              <a:gd name="connsiteY19" fmla="*/ 1742884 h 1742884"/>
              <a:gd name="connsiteX20" fmla="*/ 2893783 w 3310407"/>
              <a:gd name="connsiteY20" fmla="*/ 1676781 h 1742884"/>
              <a:gd name="connsiteX21" fmla="*/ 2774720 w 3310407"/>
              <a:gd name="connsiteY21" fmla="*/ 1734693 h 1742884"/>
              <a:gd name="connsiteX22" fmla="*/ 2614320 w 3310407"/>
              <a:gd name="connsiteY22" fmla="*/ 1711642 h 1742884"/>
              <a:gd name="connsiteX23" fmla="*/ 2494622 w 3310407"/>
              <a:gd name="connsiteY23" fmla="*/ 1435481 h 1742884"/>
              <a:gd name="connsiteX24" fmla="*/ 2402039 w 3310407"/>
              <a:gd name="connsiteY24" fmla="*/ 1201928 h 1742884"/>
              <a:gd name="connsiteX25" fmla="*/ 2386291 w 3310407"/>
              <a:gd name="connsiteY25" fmla="*/ 957072 h 1742884"/>
              <a:gd name="connsiteX26" fmla="*/ 2227795 w 3310407"/>
              <a:gd name="connsiteY26" fmla="*/ 682752 h 1742884"/>
              <a:gd name="connsiteX27" fmla="*/ 1983955 w 3310407"/>
              <a:gd name="connsiteY27" fmla="*/ 505968 h 1742884"/>
              <a:gd name="connsiteX28" fmla="*/ 1782787 w 3310407"/>
              <a:gd name="connsiteY28" fmla="*/ 213360 h 1742884"/>
              <a:gd name="connsiteX29" fmla="*/ 1697443 w 3310407"/>
              <a:gd name="connsiteY29" fmla="*/ 91440 h 1742884"/>
              <a:gd name="connsiteX30" fmla="*/ 1587715 w 3310407"/>
              <a:gd name="connsiteY30" fmla="*/ 79248 h 1742884"/>
              <a:gd name="connsiteX31" fmla="*/ 1349971 w 3310407"/>
              <a:gd name="connsiteY31" fmla="*/ 24384 h 1742884"/>
              <a:gd name="connsiteX32" fmla="*/ 1374355 w 3310407"/>
              <a:gd name="connsiteY32" fmla="*/ 134112 h 1742884"/>
              <a:gd name="connsiteX33" fmla="*/ 1289011 w 3310407"/>
              <a:gd name="connsiteY33" fmla="*/ 109728 h 1742884"/>
              <a:gd name="connsiteX34" fmla="*/ 1185379 w 3310407"/>
              <a:gd name="connsiteY34" fmla="*/ 146304 h 1742884"/>
              <a:gd name="connsiteX35" fmla="*/ 1124419 w 3310407"/>
              <a:gd name="connsiteY35" fmla="*/ 176784 h 1742884"/>
              <a:gd name="connsiteX36" fmla="*/ 1087843 w 3310407"/>
              <a:gd name="connsiteY36" fmla="*/ 176784 h 1742884"/>
              <a:gd name="connsiteX37" fmla="*/ 959827 w 3310407"/>
              <a:gd name="connsiteY37" fmla="*/ 109728 h 1742884"/>
              <a:gd name="connsiteX38" fmla="*/ 801331 w 3310407"/>
              <a:gd name="connsiteY38" fmla="*/ 0 h 1742884"/>
              <a:gd name="connsiteX39" fmla="*/ 703795 w 3310407"/>
              <a:gd name="connsiteY39" fmla="*/ 79248 h 1742884"/>
              <a:gd name="connsiteX40" fmla="*/ 801331 w 3310407"/>
              <a:gd name="connsiteY40" fmla="*/ 188976 h 1742884"/>
              <a:gd name="connsiteX41" fmla="*/ 807427 w 3310407"/>
              <a:gd name="connsiteY41" fmla="*/ 256032 h 1742884"/>
              <a:gd name="connsiteX42" fmla="*/ 715987 w 3310407"/>
              <a:gd name="connsiteY42" fmla="*/ 201168 h 1742884"/>
              <a:gd name="connsiteX43" fmla="*/ 606259 w 3310407"/>
              <a:gd name="connsiteY43" fmla="*/ 298704 h 1742884"/>
              <a:gd name="connsiteX44" fmla="*/ 537044 w 3310407"/>
              <a:gd name="connsiteY44" fmla="*/ 295783 h 1742884"/>
              <a:gd name="connsiteX45" fmla="*/ 469734 w 3310407"/>
              <a:gd name="connsiteY45" fmla="*/ 277749 h 1742884"/>
              <a:gd name="connsiteX0" fmla="*/ 469734 w 3310407"/>
              <a:gd name="connsiteY0" fmla="*/ 277749 h 1911477"/>
              <a:gd name="connsiteX1" fmla="*/ 187326 w 3310407"/>
              <a:gd name="connsiteY1" fmla="*/ 249322 h 1911477"/>
              <a:gd name="connsiteX2" fmla="*/ 0 w 3310407"/>
              <a:gd name="connsiteY2" fmla="*/ 312822 h 1911477"/>
              <a:gd name="connsiteX3" fmla="*/ 244476 w 3310407"/>
              <a:gd name="connsiteY3" fmla="*/ 417597 h 1911477"/>
              <a:gd name="connsiteX4" fmla="*/ 459701 w 3310407"/>
              <a:gd name="connsiteY4" fmla="*/ 487172 h 1911477"/>
              <a:gd name="connsiteX5" fmla="*/ 594067 w 3310407"/>
              <a:gd name="connsiteY5" fmla="*/ 707136 h 1911477"/>
              <a:gd name="connsiteX6" fmla="*/ 600163 w 3310407"/>
              <a:gd name="connsiteY6" fmla="*/ 749808 h 1911477"/>
              <a:gd name="connsiteX7" fmla="*/ 691603 w 3310407"/>
              <a:gd name="connsiteY7" fmla="*/ 829056 h 1911477"/>
              <a:gd name="connsiteX8" fmla="*/ 722083 w 3310407"/>
              <a:gd name="connsiteY8" fmla="*/ 871728 h 1911477"/>
              <a:gd name="connsiteX9" fmla="*/ 819619 w 3310407"/>
              <a:gd name="connsiteY9" fmla="*/ 871728 h 1911477"/>
              <a:gd name="connsiteX10" fmla="*/ 844003 w 3310407"/>
              <a:gd name="connsiteY10" fmla="*/ 981456 h 1911477"/>
              <a:gd name="connsiteX11" fmla="*/ 850099 w 3310407"/>
              <a:gd name="connsiteY11" fmla="*/ 1176528 h 1911477"/>
              <a:gd name="connsiteX12" fmla="*/ 935443 w 3310407"/>
              <a:gd name="connsiteY12" fmla="*/ 1249680 h 1911477"/>
              <a:gd name="connsiteX13" fmla="*/ 1032979 w 3310407"/>
              <a:gd name="connsiteY13" fmla="*/ 1511808 h 1911477"/>
              <a:gd name="connsiteX14" fmla="*/ 1215859 w 3310407"/>
              <a:gd name="connsiteY14" fmla="*/ 1371600 h 1911477"/>
              <a:gd name="connsiteX15" fmla="*/ 1295107 w 3310407"/>
              <a:gd name="connsiteY15" fmla="*/ 1255776 h 1911477"/>
              <a:gd name="connsiteX16" fmla="*/ 1380451 w 3310407"/>
              <a:gd name="connsiteY16" fmla="*/ 1255776 h 1911477"/>
              <a:gd name="connsiteX17" fmla="*/ 1734019 w 3310407"/>
              <a:gd name="connsiteY17" fmla="*/ 1048512 h 1911477"/>
              <a:gd name="connsiteX18" fmla="*/ 3204489 w 3310407"/>
              <a:gd name="connsiteY18" fmla="*/ 1911477 h 1911477"/>
              <a:gd name="connsiteX19" fmla="*/ 3310407 w 3310407"/>
              <a:gd name="connsiteY19" fmla="*/ 1742884 h 1911477"/>
              <a:gd name="connsiteX20" fmla="*/ 2893783 w 3310407"/>
              <a:gd name="connsiteY20" fmla="*/ 1676781 h 1911477"/>
              <a:gd name="connsiteX21" fmla="*/ 2774720 w 3310407"/>
              <a:gd name="connsiteY21" fmla="*/ 1734693 h 1911477"/>
              <a:gd name="connsiteX22" fmla="*/ 2614320 w 3310407"/>
              <a:gd name="connsiteY22" fmla="*/ 1711642 h 1911477"/>
              <a:gd name="connsiteX23" fmla="*/ 2494622 w 3310407"/>
              <a:gd name="connsiteY23" fmla="*/ 1435481 h 1911477"/>
              <a:gd name="connsiteX24" fmla="*/ 2402039 w 3310407"/>
              <a:gd name="connsiteY24" fmla="*/ 1201928 h 1911477"/>
              <a:gd name="connsiteX25" fmla="*/ 2386291 w 3310407"/>
              <a:gd name="connsiteY25" fmla="*/ 957072 h 1911477"/>
              <a:gd name="connsiteX26" fmla="*/ 2227795 w 3310407"/>
              <a:gd name="connsiteY26" fmla="*/ 682752 h 1911477"/>
              <a:gd name="connsiteX27" fmla="*/ 1983955 w 3310407"/>
              <a:gd name="connsiteY27" fmla="*/ 505968 h 1911477"/>
              <a:gd name="connsiteX28" fmla="*/ 1782787 w 3310407"/>
              <a:gd name="connsiteY28" fmla="*/ 213360 h 1911477"/>
              <a:gd name="connsiteX29" fmla="*/ 1697443 w 3310407"/>
              <a:gd name="connsiteY29" fmla="*/ 91440 h 1911477"/>
              <a:gd name="connsiteX30" fmla="*/ 1587715 w 3310407"/>
              <a:gd name="connsiteY30" fmla="*/ 79248 h 1911477"/>
              <a:gd name="connsiteX31" fmla="*/ 1349971 w 3310407"/>
              <a:gd name="connsiteY31" fmla="*/ 24384 h 1911477"/>
              <a:gd name="connsiteX32" fmla="*/ 1374355 w 3310407"/>
              <a:gd name="connsiteY32" fmla="*/ 134112 h 1911477"/>
              <a:gd name="connsiteX33" fmla="*/ 1289011 w 3310407"/>
              <a:gd name="connsiteY33" fmla="*/ 109728 h 1911477"/>
              <a:gd name="connsiteX34" fmla="*/ 1185379 w 3310407"/>
              <a:gd name="connsiteY34" fmla="*/ 146304 h 1911477"/>
              <a:gd name="connsiteX35" fmla="*/ 1124419 w 3310407"/>
              <a:gd name="connsiteY35" fmla="*/ 176784 h 1911477"/>
              <a:gd name="connsiteX36" fmla="*/ 1087843 w 3310407"/>
              <a:gd name="connsiteY36" fmla="*/ 176784 h 1911477"/>
              <a:gd name="connsiteX37" fmla="*/ 959827 w 3310407"/>
              <a:gd name="connsiteY37" fmla="*/ 109728 h 1911477"/>
              <a:gd name="connsiteX38" fmla="*/ 801331 w 3310407"/>
              <a:gd name="connsiteY38" fmla="*/ 0 h 1911477"/>
              <a:gd name="connsiteX39" fmla="*/ 703795 w 3310407"/>
              <a:gd name="connsiteY39" fmla="*/ 79248 h 1911477"/>
              <a:gd name="connsiteX40" fmla="*/ 801331 w 3310407"/>
              <a:gd name="connsiteY40" fmla="*/ 188976 h 1911477"/>
              <a:gd name="connsiteX41" fmla="*/ 807427 w 3310407"/>
              <a:gd name="connsiteY41" fmla="*/ 256032 h 1911477"/>
              <a:gd name="connsiteX42" fmla="*/ 715987 w 3310407"/>
              <a:gd name="connsiteY42" fmla="*/ 201168 h 1911477"/>
              <a:gd name="connsiteX43" fmla="*/ 606259 w 3310407"/>
              <a:gd name="connsiteY43" fmla="*/ 298704 h 1911477"/>
              <a:gd name="connsiteX44" fmla="*/ 537044 w 3310407"/>
              <a:gd name="connsiteY44" fmla="*/ 295783 h 1911477"/>
              <a:gd name="connsiteX45" fmla="*/ 469734 w 3310407"/>
              <a:gd name="connsiteY45" fmla="*/ 277749 h 1911477"/>
              <a:gd name="connsiteX0" fmla="*/ 469734 w 3310407"/>
              <a:gd name="connsiteY0" fmla="*/ 277749 h 1953387"/>
              <a:gd name="connsiteX1" fmla="*/ 187326 w 3310407"/>
              <a:gd name="connsiteY1" fmla="*/ 249322 h 1953387"/>
              <a:gd name="connsiteX2" fmla="*/ 0 w 3310407"/>
              <a:gd name="connsiteY2" fmla="*/ 312822 h 1953387"/>
              <a:gd name="connsiteX3" fmla="*/ 244476 w 3310407"/>
              <a:gd name="connsiteY3" fmla="*/ 417597 h 1953387"/>
              <a:gd name="connsiteX4" fmla="*/ 459701 w 3310407"/>
              <a:gd name="connsiteY4" fmla="*/ 487172 h 1953387"/>
              <a:gd name="connsiteX5" fmla="*/ 594067 w 3310407"/>
              <a:gd name="connsiteY5" fmla="*/ 707136 h 1953387"/>
              <a:gd name="connsiteX6" fmla="*/ 600163 w 3310407"/>
              <a:gd name="connsiteY6" fmla="*/ 749808 h 1953387"/>
              <a:gd name="connsiteX7" fmla="*/ 691603 w 3310407"/>
              <a:gd name="connsiteY7" fmla="*/ 829056 h 1953387"/>
              <a:gd name="connsiteX8" fmla="*/ 722083 w 3310407"/>
              <a:gd name="connsiteY8" fmla="*/ 871728 h 1953387"/>
              <a:gd name="connsiteX9" fmla="*/ 819619 w 3310407"/>
              <a:gd name="connsiteY9" fmla="*/ 871728 h 1953387"/>
              <a:gd name="connsiteX10" fmla="*/ 844003 w 3310407"/>
              <a:gd name="connsiteY10" fmla="*/ 981456 h 1953387"/>
              <a:gd name="connsiteX11" fmla="*/ 850099 w 3310407"/>
              <a:gd name="connsiteY11" fmla="*/ 1176528 h 1953387"/>
              <a:gd name="connsiteX12" fmla="*/ 935443 w 3310407"/>
              <a:gd name="connsiteY12" fmla="*/ 1249680 h 1953387"/>
              <a:gd name="connsiteX13" fmla="*/ 1032979 w 3310407"/>
              <a:gd name="connsiteY13" fmla="*/ 1511808 h 1953387"/>
              <a:gd name="connsiteX14" fmla="*/ 1215859 w 3310407"/>
              <a:gd name="connsiteY14" fmla="*/ 1371600 h 1953387"/>
              <a:gd name="connsiteX15" fmla="*/ 1295107 w 3310407"/>
              <a:gd name="connsiteY15" fmla="*/ 1255776 h 1953387"/>
              <a:gd name="connsiteX16" fmla="*/ 1380451 w 3310407"/>
              <a:gd name="connsiteY16" fmla="*/ 1255776 h 1953387"/>
              <a:gd name="connsiteX17" fmla="*/ 3129432 w 3310407"/>
              <a:gd name="connsiteY17" fmla="*/ 1953387 h 1953387"/>
              <a:gd name="connsiteX18" fmla="*/ 3204489 w 3310407"/>
              <a:gd name="connsiteY18" fmla="*/ 1911477 h 1953387"/>
              <a:gd name="connsiteX19" fmla="*/ 3310407 w 3310407"/>
              <a:gd name="connsiteY19" fmla="*/ 1742884 h 1953387"/>
              <a:gd name="connsiteX20" fmla="*/ 2893783 w 3310407"/>
              <a:gd name="connsiteY20" fmla="*/ 1676781 h 1953387"/>
              <a:gd name="connsiteX21" fmla="*/ 2774720 w 3310407"/>
              <a:gd name="connsiteY21" fmla="*/ 1734693 h 1953387"/>
              <a:gd name="connsiteX22" fmla="*/ 2614320 w 3310407"/>
              <a:gd name="connsiteY22" fmla="*/ 1711642 h 1953387"/>
              <a:gd name="connsiteX23" fmla="*/ 2494622 w 3310407"/>
              <a:gd name="connsiteY23" fmla="*/ 1435481 h 1953387"/>
              <a:gd name="connsiteX24" fmla="*/ 2402039 w 3310407"/>
              <a:gd name="connsiteY24" fmla="*/ 1201928 h 1953387"/>
              <a:gd name="connsiteX25" fmla="*/ 2386291 w 3310407"/>
              <a:gd name="connsiteY25" fmla="*/ 957072 h 1953387"/>
              <a:gd name="connsiteX26" fmla="*/ 2227795 w 3310407"/>
              <a:gd name="connsiteY26" fmla="*/ 682752 h 1953387"/>
              <a:gd name="connsiteX27" fmla="*/ 1983955 w 3310407"/>
              <a:gd name="connsiteY27" fmla="*/ 505968 h 1953387"/>
              <a:gd name="connsiteX28" fmla="*/ 1782787 w 3310407"/>
              <a:gd name="connsiteY28" fmla="*/ 213360 h 1953387"/>
              <a:gd name="connsiteX29" fmla="*/ 1697443 w 3310407"/>
              <a:gd name="connsiteY29" fmla="*/ 91440 h 1953387"/>
              <a:gd name="connsiteX30" fmla="*/ 1587715 w 3310407"/>
              <a:gd name="connsiteY30" fmla="*/ 79248 h 1953387"/>
              <a:gd name="connsiteX31" fmla="*/ 1349971 w 3310407"/>
              <a:gd name="connsiteY31" fmla="*/ 24384 h 1953387"/>
              <a:gd name="connsiteX32" fmla="*/ 1374355 w 3310407"/>
              <a:gd name="connsiteY32" fmla="*/ 134112 h 1953387"/>
              <a:gd name="connsiteX33" fmla="*/ 1289011 w 3310407"/>
              <a:gd name="connsiteY33" fmla="*/ 109728 h 1953387"/>
              <a:gd name="connsiteX34" fmla="*/ 1185379 w 3310407"/>
              <a:gd name="connsiteY34" fmla="*/ 146304 h 1953387"/>
              <a:gd name="connsiteX35" fmla="*/ 1124419 w 3310407"/>
              <a:gd name="connsiteY35" fmla="*/ 176784 h 1953387"/>
              <a:gd name="connsiteX36" fmla="*/ 1087843 w 3310407"/>
              <a:gd name="connsiteY36" fmla="*/ 176784 h 1953387"/>
              <a:gd name="connsiteX37" fmla="*/ 959827 w 3310407"/>
              <a:gd name="connsiteY37" fmla="*/ 109728 h 1953387"/>
              <a:gd name="connsiteX38" fmla="*/ 801331 w 3310407"/>
              <a:gd name="connsiteY38" fmla="*/ 0 h 1953387"/>
              <a:gd name="connsiteX39" fmla="*/ 703795 w 3310407"/>
              <a:gd name="connsiteY39" fmla="*/ 79248 h 1953387"/>
              <a:gd name="connsiteX40" fmla="*/ 801331 w 3310407"/>
              <a:gd name="connsiteY40" fmla="*/ 188976 h 1953387"/>
              <a:gd name="connsiteX41" fmla="*/ 807427 w 3310407"/>
              <a:gd name="connsiteY41" fmla="*/ 256032 h 1953387"/>
              <a:gd name="connsiteX42" fmla="*/ 715987 w 3310407"/>
              <a:gd name="connsiteY42" fmla="*/ 201168 h 1953387"/>
              <a:gd name="connsiteX43" fmla="*/ 606259 w 3310407"/>
              <a:gd name="connsiteY43" fmla="*/ 298704 h 1953387"/>
              <a:gd name="connsiteX44" fmla="*/ 537044 w 3310407"/>
              <a:gd name="connsiteY44" fmla="*/ 295783 h 1953387"/>
              <a:gd name="connsiteX45" fmla="*/ 469734 w 3310407"/>
              <a:gd name="connsiteY45" fmla="*/ 277749 h 1953387"/>
              <a:gd name="connsiteX0" fmla="*/ 469734 w 3310407"/>
              <a:gd name="connsiteY0" fmla="*/ 277749 h 2070164"/>
              <a:gd name="connsiteX1" fmla="*/ 187326 w 3310407"/>
              <a:gd name="connsiteY1" fmla="*/ 249322 h 2070164"/>
              <a:gd name="connsiteX2" fmla="*/ 0 w 3310407"/>
              <a:gd name="connsiteY2" fmla="*/ 312822 h 2070164"/>
              <a:gd name="connsiteX3" fmla="*/ 244476 w 3310407"/>
              <a:gd name="connsiteY3" fmla="*/ 417597 h 2070164"/>
              <a:gd name="connsiteX4" fmla="*/ 459701 w 3310407"/>
              <a:gd name="connsiteY4" fmla="*/ 487172 h 2070164"/>
              <a:gd name="connsiteX5" fmla="*/ 594067 w 3310407"/>
              <a:gd name="connsiteY5" fmla="*/ 707136 h 2070164"/>
              <a:gd name="connsiteX6" fmla="*/ 600163 w 3310407"/>
              <a:gd name="connsiteY6" fmla="*/ 749808 h 2070164"/>
              <a:gd name="connsiteX7" fmla="*/ 691603 w 3310407"/>
              <a:gd name="connsiteY7" fmla="*/ 829056 h 2070164"/>
              <a:gd name="connsiteX8" fmla="*/ 722083 w 3310407"/>
              <a:gd name="connsiteY8" fmla="*/ 871728 h 2070164"/>
              <a:gd name="connsiteX9" fmla="*/ 819619 w 3310407"/>
              <a:gd name="connsiteY9" fmla="*/ 871728 h 2070164"/>
              <a:gd name="connsiteX10" fmla="*/ 844003 w 3310407"/>
              <a:gd name="connsiteY10" fmla="*/ 981456 h 2070164"/>
              <a:gd name="connsiteX11" fmla="*/ 850099 w 3310407"/>
              <a:gd name="connsiteY11" fmla="*/ 1176528 h 2070164"/>
              <a:gd name="connsiteX12" fmla="*/ 935443 w 3310407"/>
              <a:gd name="connsiteY12" fmla="*/ 1249680 h 2070164"/>
              <a:gd name="connsiteX13" fmla="*/ 1032979 w 3310407"/>
              <a:gd name="connsiteY13" fmla="*/ 1511808 h 2070164"/>
              <a:gd name="connsiteX14" fmla="*/ 1215859 w 3310407"/>
              <a:gd name="connsiteY14" fmla="*/ 1371600 h 2070164"/>
              <a:gd name="connsiteX15" fmla="*/ 1295107 w 3310407"/>
              <a:gd name="connsiteY15" fmla="*/ 1255776 h 2070164"/>
              <a:gd name="connsiteX16" fmla="*/ 3028276 w 3310407"/>
              <a:gd name="connsiteY16" fmla="*/ 2070164 h 2070164"/>
              <a:gd name="connsiteX17" fmla="*/ 3129432 w 3310407"/>
              <a:gd name="connsiteY17" fmla="*/ 1953387 h 2070164"/>
              <a:gd name="connsiteX18" fmla="*/ 3204489 w 3310407"/>
              <a:gd name="connsiteY18" fmla="*/ 1911477 h 2070164"/>
              <a:gd name="connsiteX19" fmla="*/ 3310407 w 3310407"/>
              <a:gd name="connsiteY19" fmla="*/ 1742884 h 2070164"/>
              <a:gd name="connsiteX20" fmla="*/ 2893783 w 3310407"/>
              <a:gd name="connsiteY20" fmla="*/ 1676781 h 2070164"/>
              <a:gd name="connsiteX21" fmla="*/ 2774720 w 3310407"/>
              <a:gd name="connsiteY21" fmla="*/ 1734693 h 2070164"/>
              <a:gd name="connsiteX22" fmla="*/ 2614320 w 3310407"/>
              <a:gd name="connsiteY22" fmla="*/ 1711642 h 2070164"/>
              <a:gd name="connsiteX23" fmla="*/ 2494622 w 3310407"/>
              <a:gd name="connsiteY23" fmla="*/ 1435481 h 2070164"/>
              <a:gd name="connsiteX24" fmla="*/ 2402039 w 3310407"/>
              <a:gd name="connsiteY24" fmla="*/ 1201928 h 2070164"/>
              <a:gd name="connsiteX25" fmla="*/ 2386291 w 3310407"/>
              <a:gd name="connsiteY25" fmla="*/ 957072 h 2070164"/>
              <a:gd name="connsiteX26" fmla="*/ 2227795 w 3310407"/>
              <a:gd name="connsiteY26" fmla="*/ 682752 h 2070164"/>
              <a:gd name="connsiteX27" fmla="*/ 1983955 w 3310407"/>
              <a:gd name="connsiteY27" fmla="*/ 505968 h 2070164"/>
              <a:gd name="connsiteX28" fmla="*/ 1782787 w 3310407"/>
              <a:gd name="connsiteY28" fmla="*/ 213360 h 2070164"/>
              <a:gd name="connsiteX29" fmla="*/ 1697443 w 3310407"/>
              <a:gd name="connsiteY29" fmla="*/ 91440 h 2070164"/>
              <a:gd name="connsiteX30" fmla="*/ 1587715 w 3310407"/>
              <a:gd name="connsiteY30" fmla="*/ 79248 h 2070164"/>
              <a:gd name="connsiteX31" fmla="*/ 1349971 w 3310407"/>
              <a:gd name="connsiteY31" fmla="*/ 24384 h 2070164"/>
              <a:gd name="connsiteX32" fmla="*/ 1374355 w 3310407"/>
              <a:gd name="connsiteY32" fmla="*/ 134112 h 2070164"/>
              <a:gd name="connsiteX33" fmla="*/ 1289011 w 3310407"/>
              <a:gd name="connsiteY33" fmla="*/ 109728 h 2070164"/>
              <a:gd name="connsiteX34" fmla="*/ 1185379 w 3310407"/>
              <a:gd name="connsiteY34" fmla="*/ 146304 h 2070164"/>
              <a:gd name="connsiteX35" fmla="*/ 1124419 w 3310407"/>
              <a:gd name="connsiteY35" fmla="*/ 176784 h 2070164"/>
              <a:gd name="connsiteX36" fmla="*/ 1087843 w 3310407"/>
              <a:gd name="connsiteY36" fmla="*/ 176784 h 2070164"/>
              <a:gd name="connsiteX37" fmla="*/ 959827 w 3310407"/>
              <a:gd name="connsiteY37" fmla="*/ 109728 h 2070164"/>
              <a:gd name="connsiteX38" fmla="*/ 801331 w 3310407"/>
              <a:gd name="connsiteY38" fmla="*/ 0 h 2070164"/>
              <a:gd name="connsiteX39" fmla="*/ 703795 w 3310407"/>
              <a:gd name="connsiteY39" fmla="*/ 79248 h 2070164"/>
              <a:gd name="connsiteX40" fmla="*/ 801331 w 3310407"/>
              <a:gd name="connsiteY40" fmla="*/ 188976 h 2070164"/>
              <a:gd name="connsiteX41" fmla="*/ 807427 w 3310407"/>
              <a:gd name="connsiteY41" fmla="*/ 256032 h 2070164"/>
              <a:gd name="connsiteX42" fmla="*/ 715987 w 3310407"/>
              <a:gd name="connsiteY42" fmla="*/ 201168 h 2070164"/>
              <a:gd name="connsiteX43" fmla="*/ 606259 w 3310407"/>
              <a:gd name="connsiteY43" fmla="*/ 298704 h 2070164"/>
              <a:gd name="connsiteX44" fmla="*/ 537044 w 3310407"/>
              <a:gd name="connsiteY44" fmla="*/ 295783 h 2070164"/>
              <a:gd name="connsiteX45" fmla="*/ 469734 w 3310407"/>
              <a:gd name="connsiteY45" fmla="*/ 277749 h 2070164"/>
              <a:gd name="connsiteX0" fmla="*/ 469734 w 3310407"/>
              <a:gd name="connsiteY0" fmla="*/ 277749 h 2274951"/>
              <a:gd name="connsiteX1" fmla="*/ 187326 w 3310407"/>
              <a:gd name="connsiteY1" fmla="*/ 249322 h 2274951"/>
              <a:gd name="connsiteX2" fmla="*/ 0 w 3310407"/>
              <a:gd name="connsiteY2" fmla="*/ 312822 h 2274951"/>
              <a:gd name="connsiteX3" fmla="*/ 244476 w 3310407"/>
              <a:gd name="connsiteY3" fmla="*/ 417597 h 2274951"/>
              <a:gd name="connsiteX4" fmla="*/ 459701 w 3310407"/>
              <a:gd name="connsiteY4" fmla="*/ 487172 h 2274951"/>
              <a:gd name="connsiteX5" fmla="*/ 594067 w 3310407"/>
              <a:gd name="connsiteY5" fmla="*/ 707136 h 2274951"/>
              <a:gd name="connsiteX6" fmla="*/ 600163 w 3310407"/>
              <a:gd name="connsiteY6" fmla="*/ 749808 h 2274951"/>
              <a:gd name="connsiteX7" fmla="*/ 691603 w 3310407"/>
              <a:gd name="connsiteY7" fmla="*/ 829056 h 2274951"/>
              <a:gd name="connsiteX8" fmla="*/ 722083 w 3310407"/>
              <a:gd name="connsiteY8" fmla="*/ 871728 h 2274951"/>
              <a:gd name="connsiteX9" fmla="*/ 819619 w 3310407"/>
              <a:gd name="connsiteY9" fmla="*/ 871728 h 2274951"/>
              <a:gd name="connsiteX10" fmla="*/ 844003 w 3310407"/>
              <a:gd name="connsiteY10" fmla="*/ 981456 h 2274951"/>
              <a:gd name="connsiteX11" fmla="*/ 850099 w 3310407"/>
              <a:gd name="connsiteY11" fmla="*/ 1176528 h 2274951"/>
              <a:gd name="connsiteX12" fmla="*/ 935443 w 3310407"/>
              <a:gd name="connsiteY12" fmla="*/ 1249680 h 2274951"/>
              <a:gd name="connsiteX13" fmla="*/ 1032979 w 3310407"/>
              <a:gd name="connsiteY13" fmla="*/ 1511808 h 2274951"/>
              <a:gd name="connsiteX14" fmla="*/ 1215859 w 3310407"/>
              <a:gd name="connsiteY14" fmla="*/ 1371600 h 2274951"/>
              <a:gd name="connsiteX15" fmla="*/ 2928644 w 3310407"/>
              <a:gd name="connsiteY15" fmla="*/ 2274951 h 2274951"/>
              <a:gd name="connsiteX16" fmla="*/ 3028276 w 3310407"/>
              <a:gd name="connsiteY16" fmla="*/ 2070164 h 2274951"/>
              <a:gd name="connsiteX17" fmla="*/ 3129432 w 3310407"/>
              <a:gd name="connsiteY17" fmla="*/ 1953387 h 2274951"/>
              <a:gd name="connsiteX18" fmla="*/ 3204489 w 3310407"/>
              <a:gd name="connsiteY18" fmla="*/ 1911477 h 2274951"/>
              <a:gd name="connsiteX19" fmla="*/ 3310407 w 3310407"/>
              <a:gd name="connsiteY19" fmla="*/ 1742884 h 2274951"/>
              <a:gd name="connsiteX20" fmla="*/ 2893783 w 3310407"/>
              <a:gd name="connsiteY20" fmla="*/ 1676781 h 2274951"/>
              <a:gd name="connsiteX21" fmla="*/ 2774720 w 3310407"/>
              <a:gd name="connsiteY21" fmla="*/ 1734693 h 2274951"/>
              <a:gd name="connsiteX22" fmla="*/ 2614320 w 3310407"/>
              <a:gd name="connsiteY22" fmla="*/ 1711642 h 2274951"/>
              <a:gd name="connsiteX23" fmla="*/ 2494622 w 3310407"/>
              <a:gd name="connsiteY23" fmla="*/ 1435481 h 2274951"/>
              <a:gd name="connsiteX24" fmla="*/ 2402039 w 3310407"/>
              <a:gd name="connsiteY24" fmla="*/ 1201928 h 2274951"/>
              <a:gd name="connsiteX25" fmla="*/ 2386291 w 3310407"/>
              <a:gd name="connsiteY25" fmla="*/ 957072 h 2274951"/>
              <a:gd name="connsiteX26" fmla="*/ 2227795 w 3310407"/>
              <a:gd name="connsiteY26" fmla="*/ 682752 h 2274951"/>
              <a:gd name="connsiteX27" fmla="*/ 1983955 w 3310407"/>
              <a:gd name="connsiteY27" fmla="*/ 505968 h 2274951"/>
              <a:gd name="connsiteX28" fmla="*/ 1782787 w 3310407"/>
              <a:gd name="connsiteY28" fmla="*/ 213360 h 2274951"/>
              <a:gd name="connsiteX29" fmla="*/ 1697443 w 3310407"/>
              <a:gd name="connsiteY29" fmla="*/ 91440 h 2274951"/>
              <a:gd name="connsiteX30" fmla="*/ 1587715 w 3310407"/>
              <a:gd name="connsiteY30" fmla="*/ 79248 h 2274951"/>
              <a:gd name="connsiteX31" fmla="*/ 1349971 w 3310407"/>
              <a:gd name="connsiteY31" fmla="*/ 24384 h 2274951"/>
              <a:gd name="connsiteX32" fmla="*/ 1374355 w 3310407"/>
              <a:gd name="connsiteY32" fmla="*/ 134112 h 2274951"/>
              <a:gd name="connsiteX33" fmla="*/ 1289011 w 3310407"/>
              <a:gd name="connsiteY33" fmla="*/ 109728 h 2274951"/>
              <a:gd name="connsiteX34" fmla="*/ 1185379 w 3310407"/>
              <a:gd name="connsiteY34" fmla="*/ 146304 h 2274951"/>
              <a:gd name="connsiteX35" fmla="*/ 1124419 w 3310407"/>
              <a:gd name="connsiteY35" fmla="*/ 176784 h 2274951"/>
              <a:gd name="connsiteX36" fmla="*/ 1087843 w 3310407"/>
              <a:gd name="connsiteY36" fmla="*/ 176784 h 2274951"/>
              <a:gd name="connsiteX37" fmla="*/ 959827 w 3310407"/>
              <a:gd name="connsiteY37" fmla="*/ 109728 h 2274951"/>
              <a:gd name="connsiteX38" fmla="*/ 801331 w 3310407"/>
              <a:gd name="connsiteY38" fmla="*/ 0 h 2274951"/>
              <a:gd name="connsiteX39" fmla="*/ 703795 w 3310407"/>
              <a:gd name="connsiteY39" fmla="*/ 79248 h 2274951"/>
              <a:gd name="connsiteX40" fmla="*/ 801331 w 3310407"/>
              <a:gd name="connsiteY40" fmla="*/ 188976 h 2274951"/>
              <a:gd name="connsiteX41" fmla="*/ 807427 w 3310407"/>
              <a:gd name="connsiteY41" fmla="*/ 256032 h 2274951"/>
              <a:gd name="connsiteX42" fmla="*/ 715987 w 3310407"/>
              <a:gd name="connsiteY42" fmla="*/ 201168 h 2274951"/>
              <a:gd name="connsiteX43" fmla="*/ 606259 w 3310407"/>
              <a:gd name="connsiteY43" fmla="*/ 298704 h 2274951"/>
              <a:gd name="connsiteX44" fmla="*/ 537044 w 3310407"/>
              <a:gd name="connsiteY44" fmla="*/ 295783 h 2274951"/>
              <a:gd name="connsiteX45" fmla="*/ 469734 w 3310407"/>
              <a:gd name="connsiteY45" fmla="*/ 277749 h 2274951"/>
              <a:gd name="connsiteX0" fmla="*/ 469734 w 3310407"/>
              <a:gd name="connsiteY0" fmla="*/ 277749 h 2274951"/>
              <a:gd name="connsiteX1" fmla="*/ 187326 w 3310407"/>
              <a:gd name="connsiteY1" fmla="*/ 249322 h 2274951"/>
              <a:gd name="connsiteX2" fmla="*/ 0 w 3310407"/>
              <a:gd name="connsiteY2" fmla="*/ 312822 h 2274951"/>
              <a:gd name="connsiteX3" fmla="*/ 244476 w 3310407"/>
              <a:gd name="connsiteY3" fmla="*/ 417597 h 2274951"/>
              <a:gd name="connsiteX4" fmla="*/ 459701 w 3310407"/>
              <a:gd name="connsiteY4" fmla="*/ 487172 h 2274951"/>
              <a:gd name="connsiteX5" fmla="*/ 594067 w 3310407"/>
              <a:gd name="connsiteY5" fmla="*/ 707136 h 2274951"/>
              <a:gd name="connsiteX6" fmla="*/ 600163 w 3310407"/>
              <a:gd name="connsiteY6" fmla="*/ 749808 h 2274951"/>
              <a:gd name="connsiteX7" fmla="*/ 691603 w 3310407"/>
              <a:gd name="connsiteY7" fmla="*/ 829056 h 2274951"/>
              <a:gd name="connsiteX8" fmla="*/ 722083 w 3310407"/>
              <a:gd name="connsiteY8" fmla="*/ 871728 h 2274951"/>
              <a:gd name="connsiteX9" fmla="*/ 819619 w 3310407"/>
              <a:gd name="connsiteY9" fmla="*/ 871728 h 2274951"/>
              <a:gd name="connsiteX10" fmla="*/ 844003 w 3310407"/>
              <a:gd name="connsiteY10" fmla="*/ 981456 h 2274951"/>
              <a:gd name="connsiteX11" fmla="*/ 850099 w 3310407"/>
              <a:gd name="connsiteY11" fmla="*/ 1176528 h 2274951"/>
              <a:gd name="connsiteX12" fmla="*/ 935443 w 3310407"/>
              <a:gd name="connsiteY12" fmla="*/ 1249680 h 2274951"/>
              <a:gd name="connsiteX13" fmla="*/ 1032979 w 3310407"/>
              <a:gd name="connsiteY13" fmla="*/ 1511808 h 2274951"/>
              <a:gd name="connsiteX14" fmla="*/ 1215859 w 3310407"/>
              <a:gd name="connsiteY14" fmla="*/ 1371600 h 2274951"/>
              <a:gd name="connsiteX15" fmla="*/ 2486025 w 3310407"/>
              <a:gd name="connsiteY15" fmla="*/ 2044784 h 2274951"/>
              <a:gd name="connsiteX16" fmla="*/ 2928644 w 3310407"/>
              <a:gd name="connsiteY16" fmla="*/ 2274951 h 2274951"/>
              <a:gd name="connsiteX17" fmla="*/ 3028276 w 3310407"/>
              <a:gd name="connsiteY17" fmla="*/ 2070164 h 2274951"/>
              <a:gd name="connsiteX18" fmla="*/ 3129432 w 3310407"/>
              <a:gd name="connsiteY18" fmla="*/ 1953387 h 2274951"/>
              <a:gd name="connsiteX19" fmla="*/ 3204489 w 3310407"/>
              <a:gd name="connsiteY19" fmla="*/ 1911477 h 2274951"/>
              <a:gd name="connsiteX20" fmla="*/ 3310407 w 3310407"/>
              <a:gd name="connsiteY20" fmla="*/ 1742884 h 2274951"/>
              <a:gd name="connsiteX21" fmla="*/ 2893783 w 3310407"/>
              <a:gd name="connsiteY21" fmla="*/ 1676781 h 2274951"/>
              <a:gd name="connsiteX22" fmla="*/ 2774720 w 3310407"/>
              <a:gd name="connsiteY22" fmla="*/ 1734693 h 2274951"/>
              <a:gd name="connsiteX23" fmla="*/ 2614320 w 3310407"/>
              <a:gd name="connsiteY23" fmla="*/ 1711642 h 2274951"/>
              <a:gd name="connsiteX24" fmla="*/ 2494622 w 3310407"/>
              <a:gd name="connsiteY24" fmla="*/ 1435481 h 2274951"/>
              <a:gd name="connsiteX25" fmla="*/ 2402039 w 3310407"/>
              <a:gd name="connsiteY25" fmla="*/ 1201928 h 2274951"/>
              <a:gd name="connsiteX26" fmla="*/ 2386291 w 3310407"/>
              <a:gd name="connsiteY26" fmla="*/ 957072 h 2274951"/>
              <a:gd name="connsiteX27" fmla="*/ 2227795 w 3310407"/>
              <a:gd name="connsiteY27" fmla="*/ 682752 h 2274951"/>
              <a:gd name="connsiteX28" fmla="*/ 1983955 w 3310407"/>
              <a:gd name="connsiteY28" fmla="*/ 505968 h 2274951"/>
              <a:gd name="connsiteX29" fmla="*/ 1782787 w 3310407"/>
              <a:gd name="connsiteY29" fmla="*/ 213360 h 2274951"/>
              <a:gd name="connsiteX30" fmla="*/ 1697443 w 3310407"/>
              <a:gd name="connsiteY30" fmla="*/ 91440 h 2274951"/>
              <a:gd name="connsiteX31" fmla="*/ 1587715 w 3310407"/>
              <a:gd name="connsiteY31" fmla="*/ 79248 h 2274951"/>
              <a:gd name="connsiteX32" fmla="*/ 1349971 w 3310407"/>
              <a:gd name="connsiteY32" fmla="*/ 24384 h 2274951"/>
              <a:gd name="connsiteX33" fmla="*/ 1374355 w 3310407"/>
              <a:gd name="connsiteY33" fmla="*/ 134112 h 2274951"/>
              <a:gd name="connsiteX34" fmla="*/ 1289011 w 3310407"/>
              <a:gd name="connsiteY34" fmla="*/ 109728 h 2274951"/>
              <a:gd name="connsiteX35" fmla="*/ 1185379 w 3310407"/>
              <a:gd name="connsiteY35" fmla="*/ 146304 h 2274951"/>
              <a:gd name="connsiteX36" fmla="*/ 1124419 w 3310407"/>
              <a:gd name="connsiteY36" fmla="*/ 176784 h 2274951"/>
              <a:gd name="connsiteX37" fmla="*/ 1087843 w 3310407"/>
              <a:gd name="connsiteY37" fmla="*/ 176784 h 2274951"/>
              <a:gd name="connsiteX38" fmla="*/ 959827 w 3310407"/>
              <a:gd name="connsiteY38" fmla="*/ 109728 h 2274951"/>
              <a:gd name="connsiteX39" fmla="*/ 801331 w 3310407"/>
              <a:gd name="connsiteY39" fmla="*/ 0 h 2274951"/>
              <a:gd name="connsiteX40" fmla="*/ 703795 w 3310407"/>
              <a:gd name="connsiteY40" fmla="*/ 79248 h 2274951"/>
              <a:gd name="connsiteX41" fmla="*/ 801331 w 3310407"/>
              <a:gd name="connsiteY41" fmla="*/ 188976 h 2274951"/>
              <a:gd name="connsiteX42" fmla="*/ 807427 w 3310407"/>
              <a:gd name="connsiteY42" fmla="*/ 256032 h 2274951"/>
              <a:gd name="connsiteX43" fmla="*/ 715987 w 3310407"/>
              <a:gd name="connsiteY43" fmla="*/ 201168 h 2274951"/>
              <a:gd name="connsiteX44" fmla="*/ 606259 w 3310407"/>
              <a:gd name="connsiteY44" fmla="*/ 298704 h 2274951"/>
              <a:gd name="connsiteX45" fmla="*/ 537044 w 3310407"/>
              <a:gd name="connsiteY45" fmla="*/ 295783 h 2274951"/>
              <a:gd name="connsiteX46" fmla="*/ 469734 w 3310407"/>
              <a:gd name="connsiteY46" fmla="*/ 277749 h 2274951"/>
              <a:gd name="connsiteX0" fmla="*/ 469734 w 3310407"/>
              <a:gd name="connsiteY0" fmla="*/ 277749 h 2373396"/>
              <a:gd name="connsiteX1" fmla="*/ 187326 w 3310407"/>
              <a:gd name="connsiteY1" fmla="*/ 249322 h 2373396"/>
              <a:gd name="connsiteX2" fmla="*/ 0 w 3310407"/>
              <a:gd name="connsiteY2" fmla="*/ 312822 h 2373396"/>
              <a:gd name="connsiteX3" fmla="*/ 244476 w 3310407"/>
              <a:gd name="connsiteY3" fmla="*/ 417597 h 2373396"/>
              <a:gd name="connsiteX4" fmla="*/ 459701 w 3310407"/>
              <a:gd name="connsiteY4" fmla="*/ 487172 h 2373396"/>
              <a:gd name="connsiteX5" fmla="*/ 594067 w 3310407"/>
              <a:gd name="connsiteY5" fmla="*/ 707136 h 2373396"/>
              <a:gd name="connsiteX6" fmla="*/ 600163 w 3310407"/>
              <a:gd name="connsiteY6" fmla="*/ 749808 h 2373396"/>
              <a:gd name="connsiteX7" fmla="*/ 691603 w 3310407"/>
              <a:gd name="connsiteY7" fmla="*/ 829056 h 2373396"/>
              <a:gd name="connsiteX8" fmla="*/ 722083 w 3310407"/>
              <a:gd name="connsiteY8" fmla="*/ 871728 h 2373396"/>
              <a:gd name="connsiteX9" fmla="*/ 819619 w 3310407"/>
              <a:gd name="connsiteY9" fmla="*/ 871728 h 2373396"/>
              <a:gd name="connsiteX10" fmla="*/ 844003 w 3310407"/>
              <a:gd name="connsiteY10" fmla="*/ 981456 h 2373396"/>
              <a:gd name="connsiteX11" fmla="*/ 850099 w 3310407"/>
              <a:gd name="connsiteY11" fmla="*/ 1176528 h 2373396"/>
              <a:gd name="connsiteX12" fmla="*/ 935443 w 3310407"/>
              <a:gd name="connsiteY12" fmla="*/ 1249680 h 2373396"/>
              <a:gd name="connsiteX13" fmla="*/ 1032979 w 3310407"/>
              <a:gd name="connsiteY13" fmla="*/ 1511808 h 2373396"/>
              <a:gd name="connsiteX14" fmla="*/ 1215859 w 3310407"/>
              <a:gd name="connsiteY14" fmla="*/ 1371600 h 2373396"/>
              <a:gd name="connsiteX15" fmla="*/ 2938462 w 3310407"/>
              <a:gd name="connsiteY15" fmla="*/ 2373396 h 2373396"/>
              <a:gd name="connsiteX16" fmla="*/ 2928644 w 3310407"/>
              <a:gd name="connsiteY16" fmla="*/ 2274951 h 2373396"/>
              <a:gd name="connsiteX17" fmla="*/ 3028276 w 3310407"/>
              <a:gd name="connsiteY17" fmla="*/ 2070164 h 2373396"/>
              <a:gd name="connsiteX18" fmla="*/ 3129432 w 3310407"/>
              <a:gd name="connsiteY18" fmla="*/ 1953387 h 2373396"/>
              <a:gd name="connsiteX19" fmla="*/ 3204489 w 3310407"/>
              <a:gd name="connsiteY19" fmla="*/ 1911477 h 2373396"/>
              <a:gd name="connsiteX20" fmla="*/ 3310407 w 3310407"/>
              <a:gd name="connsiteY20" fmla="*/ 1742884 h 2373396"/>
              <a:gd name="connsiteX21" fmla="*/ 2893783 w 3310407"/>
              <a:gd name="connsiteY21" fmla="*/ 1676781 h 2373396"/>
              <a:gd name="connsiteX22" fmla="*/ 2774720 w 3310407"/>
              <a:gd name="connsiteY22" fmla="*/ 1734693 h 2373396"/>
              <a:gd name="connsiteX23" fmla="*/ 2614320 w 3310407"/>
              <a:gd name="connsiteY23" fmla="*/ 1711642 h 2373396"/>
              <a:gd name="connsiteX24" fmla="*/ 2494622 w 3310407"/>
              <a:gd name="connsiteY24" fmla="*/ 1435481 h 2373396"/>
              <a:gd name="connsiteX25" fmla="*/ 2402039 w 3310407"/>
              <a:gd name="connsiteY25" fmla="*/ 1201928 h 2373396"/>
              <a:gd name="connsiteX26" fmla="*/ 2386291 w 3310407"/>
              <a:gd name="connsiteY26" fmla="*/ 957072 h 2373396"/>
              <a:gd name="connsiteX27" fmla="*/ 2227795 w 3310407"/>
              <a:gd name="connsiteY27" fmla="*/ 682752 h 2373396"/>
              <a:gd name="connsiteX28" fmla="*/ 1983955 w 3310407"/>
              <a:gd name="connsiteY28" fmla="*/ 505968 h 2373396"/>
              <a:gd name="connsiteX29" fmla="*/ 1782787 w 3310407"/>
              <a:gd name="connsiteY29" fmla="*/ 213360 h 2373396"/>
              <a:gd name="connsiteX30" fmla="*/ 1697443 w 3310407"/>
              <a:gd name="connsiteY30" fmla="*/ 91440 h 2373396"/>
              <a:gd name="connsiteX31" fmla="*/ 1587715 w 3310407"/>
              <a:gd name="connsiteY31" fmla="*/ 79248 h 2373396"/>
              <a:gd name="connsiteX32" fmla="*/ 1349971 w 3310407"/>
              <a:gd name="connsiteY32" fmla="*/ 24384 h 2373396"/>
              <a:gd name="connsiteX33" fmla="*/ 1374355 w 3310407"/>
              <a:gd name="connsiteY33" fmla="*/ 134112 h 2373396"/>
              <a:gd name="connsiteX34" fmla="*/ 1289011 w 3310407"/>
              <a:gd name="connsiteY34" fmla="*/ 109728 h 2373396"/>
              <a:gd name="connsiteX35" fmla="*/ 1185379 w 3310407"/>
              <a:gd name="connsiteY35" fmla="*/ 146304 h 2373396"/>
              <a:gd name="connsiteX36" fmla="*/ 1124419 w 3310407"/>
              <a:gd name="connsiteY36" fmla="*/ 176784 h 2373396"/>
              <a:gd name="connsiteX37" fmla="*/ 1087843 w 3310407"/>
              <a:gd name="connsiteY37" fmla="*/ 176784 h 2373396"/>
              <a:gd name="connsiteX38" fmla="*/ 959827 w 3310407"/>
              <a:gd name="connsiteY38" fmla="*/ 109728 h 2373396"/>
              <a:gd name="connsiteX39" fmla="*/ 801331 w 3310407"/>
              <a:gd name="connsiteY39" fmla="*/ 0 h 2373396"/>
              <a:gd name="connsiteX40" fmla="*/ 703795 w 3310407"/>
              <a:gd name="connsiteY40" fmla="*/ 79248 h 2373396"/>
              <a:gd name="connsiteX41" fmla="*/ 801331 w 3310407"/>
              <a:gd name="connsiteY41" fmla="*/ 188976 h 2373396"/>
              <a:gd name="connsiteX42" fmla="*/ 807427 w 3310407"/>
              <a:gd name="connsiteY42" fmla="*/ 256032 h 2373396"/>
              <a:gd name="connsiteX43" fmla="*/ 715987 w 3310407"/>
              <a:gd name="connsiteY43" fmla="*/ 201168 h 2373396"/>
              <a:gd name="connsiteX44" fmla="*/ 606259 w 3310407"/>
              <a:gd name="connsiteY44" fmla="*/ 298704 h 2373396"/>
              <a:gd name="connsiteX45" fmla="*/ 537044 w 3310407"/>
              <a:gd name="connsiteY45" fmla="*/ 295783 h 2373396"/>
              <a:gd name="connsiteX46" fmla="*/ 469734 w 3310407"/>
              <a:gd name="connsiteY46" fmla="*/ 277749 h 2373396"/>
              <a:gd name="connsiteX0" fmla="*/ 469734 w 3310407"/>
              <a:gd name="connsiteY0" fmla="*/ 277749 h 2373396"/>
              <a:gd name="connsiteX1" fmla="*/ 187326 w 3310407"/>
              <a:gd name="connsiteY1" fmla="*/ 249322 h 2373396"/>
              <a:gd name="connsiteX2" fmla="*/ 0 w 3310407"/>
              <a:gd name="connsiteY2" fmla="*/ 312822 h 2373396"/>
              <a:gd name="connsiteX3" fmla="*/ 244476 w 3310407"/>
              <a:gd name="connsiteY3" fmla="*/ 417597 h 2373396"/>
              <a:gd name="connsiteX4" fmla="*/ 459701 w 3310407"/>
              <a:gd name="connsiteY4" fmla="*/ 487172 h 2373396"/>
              <a:gd name="connsiteX5" fmla="*/ 594067 w 3310407"/>
              <a:gd name="connsiteY5" fmla="*/ 707136 h 2373396"/>
              <a:gd name="connsiteX6" fmla="*/ 600163 w 3310407"/>
              <a:gd name="connsiteY6" fmla="*/ 749808 h 2373396"/>
              <a:gd name="connsiteX7" fmla="*/ 691603 w 3310407"/>
              <a:gd name="connsiteY7" fmla="*/ 829056 h 2373396"/>
              <a:gd name="connsiteX8" fmla="*/ 722083 w 3310407"/>
              <a:gd name="connsiteY8" fmla="*/ 871728 h 2373396"/>
              <a:gd name="connsiteX9" fmla="*/ 819619 w 3310407"/>
              <a:gd name="connsiteY9" fmla="*/ 871728 h 2373396"/>
              <a:gd name="connsiteX10" fmla="*/ 844003 w 3310407"/>
              <a:gd name="connsiteY10" fmla="*/ 981456 h 2373396"/>
              <a:gd name="connsiteX11" fmla="*/ 850099 w 3310407"/>
              <a:gd name="connsiteY11" fmla="*/ 1176528 h 2373396"/>
              <a:gd name="connsiteX12" fmla="*/ 935443 w 3310407"/>
              <a:gd name="connsiteY12" fmla="*/ 1249680 h 2373396"/>
              <a:gd name="connsiteX13" fmla="*/ 1032979 w 3310407"/>
              <a:gd name="connsiteY13" fmla="*/ 1511808 h 2373396"/>
              <a:gd name="connsiteX14" fmla="*/ 1215859 w 3310407"/>
              <a:gd name="connsiteY14" fmla="*/ 1371600 h 2373396"/>
              <a:gd name="connsiteX15" fmla="*/ 2062163 w 3310407"/>
              <a:gd name="connsiteY15" fmla="*/ 1854283 h 2373396"/>
              <a:gd name="connsiteX16" fmla="*/ 2938462 w 3310407"/>
              <a:gd name="connsiteY16" fmla="*/ 2373396 h 2373396"/>
              <a:gd name="connsiteX17" fmla="*/ 2928644 w 3310407"/>
              <a:gd name="connsiteY17" fmla="*/ 2274951 h 2373396"/>
              <a:gd name="connsiteX18" fmla="*/ 3028276 w 3310407"/>
              <a:gd name="connsiteY18" fmla="*/ 2070164 h 2373396"/>
              <a:gd name="connsiteX19" fmla="*/ 3129432 w 3310407"/>
              <a:gd name="connsiteY19" fmla="*/ 1953387 h 2373396"/>
              <a:gd name="connsiteX20" fmla="*/ 3204489 w 3310407"/>
              <a:gd name="connsiteY20" fmla="*/ 1911477 h 2373396"/>
              <a:gd name="connsiteX21" fmla="*/ 3310407 w 3310407"/>
              <a:gd name="connsiteY21" fmla="*/ 1742884 h 2373396"/>
              <a:gd name="connsiteX22" fmla="*/ 2893783 w 3310407"/>
              <a:gd name="connsiteY22" fmla="*/ 1676781 h 2373396"/>
              <a:gd name="connsiteX23" fmla="*/ 2774720 w 3310407"/>
              <a:gd name="connsiteY23" fmla="*/ 1734693 h 2373396"/>
              <a:gd name="connsiteX24" fmla="*/ 2614320 w 3310407"/>
              <a:gd name="connsiteY24" fmla="*/ 1711642 h 2373396"/>
              <a:gd name="connsiteX25" fmla="*/ 2494622 w 3310407"/>
              <a:gd name="connsiteY25" fmla="*/ 1435481 h 2373396"/>
              <a:gd name="connsiteX26" fmla="*/ 2402039 w 3310407"/>
              <a:gd name="connsiteY26" fmla="*/ 1201928 h 2373396"/>
              <a:gd name="connsiteX27" fmla="*/ 2386291 w 3310407"/>
              <a:gd name="connsiteY27" fmla="*/ 957072 h 2373396"/>
              <a:gd name="connsiteX28" fmla="*/ 2227795 w 3310407"/>
              <a:gd name="connsiteY28" fmla="*/ 682752 h 2373396"/>
              <a:gd name="connsiteX29" fmla="*/ 1983955 w 3310407"/>
              <a:gd name="connsiteY29" fmla="*/ 505968 h 2373396"/>
              <a:gd name="connsiteX30" fmla="*/ 1782787 w 3310407"/>
              <a:gd name="connsiteY30" fmla="*/ 213360 h 2373396"/>
              <a:gd name="connsiteX31" fmla="*/ 1697443 w 3310407"/>
              <a:gd name="connsiteY31" fmla="*/ 91440 h 2373396"/>
              <a:gd name="connsiteX32" fmla="*/ 1587715 w 3310407"/>
              <a:gd name="connsiteY32" fmla="*/ 79248 h 2373396"/>
              <a:gd name="connsiteX33" fmla="*/ 1349971 w 3310407"/>
              <a:gd name="connsiteY33" fmla="*/ 24384 h 2373396"/>
              <a:gd name="connsiteX34" fmla="*/ 1374355 w 3310407"/>
              <a:gd name="connsiteY34" fmla="*/ 134112 h 2373396"/>
              <a:gd name="connsiteX35" fmla="*/ 1289011 w 3310407"/>
              <a:gd name="connsiteY35" fmla="*/ 109728 h 2373396"/>
              <a:gd name="connsiteX36" fmla="*/ 1185379 w 3310407"/>
              <a:gd name="connsiteY36" fmla="*/ 146304 h 2373396"/>
              <a:gd name="connsiteX37" fmla="*/ 1124419 w 3310407"/>
              <a:gd name="connsiteY37" fmla="*/ 176784 h 2373396"/>
              <a:gd name="connsiteX38" fmla="*/ 1087843 w 3310407"/>
              <a:gd name="connsiteY38" fmla="*/ 176784 h 2373396"/>
              <a:gd name="connsiteX39" fmla="*/ 959827 w 3310407"/>
              <a:gd name="connsiteY39" fmla="*/ 109728 h 2373396"/>
              <a:gd name="connsiteX40" fmla="*/ 801331 w 3310407"/>
              <a:gd name="connsiteY40" fmla="*/ 0 h 2373396"/>
              <a:gd name="connsiteX41" fmla="*/ 703795 w 3310407"/>
              <a:gd name="connsiteY41" fmla="*/ 79248 h 2373396"/>
              <a:gd name="connsiteX42" fmla="*/ 801331 w 3310407"/>
              <a:gd name="connsiteY42" fmla="*/ 188976 h 2373396"/>
              <a:gd name="connsiteX43" fmla="*/ 807427 w 3310407"/>
              <a:gd name="connsiteY43" fmla="*/ 256032 h 2373396"/>
              <a:gd name="connsiteX44" fmla="*/ 715987 w 3310407"/>
              <a:gd name="connsiteY44" fmla="*/ 201168 h 2373396"/>
              <a:gd name="connsiteX45" fmla="*/ 606259 w 3310407"/>
              <a:gd name="connsiteY45" fmla="*/ 298704 h 2373396"/>
              <a:gd name="connsiteX46" fmla="*/ 537044 w 3310407"/>
              <a:gd name="connsiteY46" fmla="*/ 295783 h 2373396"/>
              <a:gd name="connsiteX47" fmla="*/ 469734 w 3310407"/>
              <a:gd name="connsiteY47" fmla="*/ 277749 h 237339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215859 w 3310407"/>
              <a:gd name="connsiteY14" fmla="*/ 1371600 h 2392446"/>
              <a:gd name="connsiteX15" fmla="*/ 2409826 w 3310407"/>
              <a:gd name="connsiteY15" fmla="*/ 2392446 h 2392446"/>
              <a:gd name="connsiteX16" fmla="*/ 2938462 w 3310407"/>
              <a:gd name="connsiteY16" fmla="*/ 2373396 h 2392446"/>
              <a:gd name="connsiteX17" fmla="*/ 2928644 w 3310407"/>
              <a:gd name="connsiteY17" fmla="*/ 2274951 h 2392446"/>
              <a:gd name="connsiteX18" fmla="*/ 3028276 w 3310407"/>
              <a:gd name="connsiteY18" fmla="*/ 2070164 h 2392446"/>
              <a:gd name="connsiteX19" fmla="*/ 3129432 w 3310407"/>
              <a:gd name="connsiteY19" fmla="*/ 1953387 h 2392446"/>
              <a:gd name="connsiteX20" fmla="*/ 3204489 w 3310407"/>
              <a:gd name="connsiteY20" fmla="*/ 1911477 h 2392446"/>
              <a:gd name="connsiteX21" fmla="*/ 3310407 w 3310407"/>
              <a:gd name="connsiteY21" fmla="*/ 1742884 h 2392446"/>
              <a:gd name="connsiteX22" fmla="*/ 2893783 w 3310407"/>
              <a:gd name="connsiteY22" fmla="*/ 1676781 h 2392446"/>
              <a:gd name="connsiteX23" fmla="*/ 2774720 w 3310407"/>
              <a:gd name="connsiteY23" fmla="*/ 1734693 h 2392446"/>
              <a:gd name="connsiteX24" fmla="*/ 2614320 w 3310407"/>
              <a:gd name="connsiteY24" fmla="*/ 1711642 h 2392446"/>
              <a:gd name="connsiteX25" fmla="*/ 2494622 w 3310407"/>
              <a:gd name="connsiteY25" fmla="*/ 1435481 h 2392446"/>
              <a:gd name="connsiteX26" fmla="*/ 2402039 w 3310407"/>
              <a:gd name="connsiteY26" fmla="*/ 1201928 h 2392446"/>
              <a:gd name="connsiteX27" fmla="*/ 2386291 w 3310407"/>
              <a:gd name="connsiteY27" fmla="*/ 957072 h 2392446"/>
              <a:gd name="connsiteX28" fmla="*/ 2227795 w 3310407"/>
              <a:gd name="connsiteY28" fmla="*/ 682752 h 2392446"/>
              <a:gd name="connsiteX29" fmla="*/ 1983955 w 3310407"/>
              <a:gd name="connsiteY29" fmla="*/ 505968 h 2392446"/>
              <a:gd name="connsiteX30" fmla="*/ 1782787 w 3310407"/>
              <a:gd name="connsiteY30" fmla="*/ 213360 h 2392446"/>
              <a:gd name="connsiteX31" fmla="*/ 1697443 w 3310407"/>
              <a:gd name="connsiteY31" fmla="*/ 91440 h 2392446"/>
              <a:gd name="connsiteX32" fmla="*/ 1587715 w 3310407"/>
              <a:gd name="connsiteY32" fmla="*/ 79248 h 2392446"/>
              <a:gd name="connsiteX33" fmla="*/ 1349971 w 3310407"/>
              <a:gd name="connsiteY33" fmla="*/ 24384 h 2392446"/>
              <a:gd name="connsiteX34" fmla="*/ 1374355 w 3310407"/>
              <a:gd name="connsiteY34" fmla="*/ 134112 h 2392446"/>
              <a:gd name="connsiteX35" fmla="*/ 1289011 w 3310407"/>
              <a:gd name="connsiteY35" fmla="*/ 109728 h 2392446"/>
              <a:gd name="connsiteX36" fmla="*/ 1185379 w 3310407"/>
              <a:gd name="connsiteY36" fmla="*/ 146304 h 2392446"/>
              <a:gd name="connsiteX37" fmla="*/ 1124419 w 3310407"/>
              <a:gd name="connsiteY37" fmla="*/ 176784 h 2392446"/>
              <a:gd name="connsiteX38" fmla="*/ 1087843 w 3310407"/>
              <a:gd name="connsiteY38" fmla="*/ 176784 h 2392446"/>
              <a:gd name="connsiteX39" fmla="*/ 959827 w 3310407"/>
              <a:gd name="connsiteY39" fmla="*/ 109728 h 2392446"/>
              <a:gd name="connsiteX40" fmla="*/ 801331 w 3310407"/>
              <a:gd name="connsiteY40" fmla="*/ 0 h 2392446"/>
              <a:gd name="connsiteX41" fmla="*/ 703795 w 3310407"/>
              <a:gd name="connsiteY41" fmla="*/ 79248 h 2392446"/>
              <a:gd name="connsiteX42" fmla="*/ 801331 w 3310407"/>
              <a:gd name="connsiteY42" fmla="*/ 188976 h 2392446"/>
              <a:gd name="connsiteX43" fmla="*/ 807427 w 3310407"/>
              <a:gd name="connsiteY43" fmla="*/ 256032 h 2392446"/>
              <a:gd name="connsiteX44" fmla="*/ 715987 w 3310407"/>
              <a:gd name="connsiteY44" fmla="*/ 201168 h 2392446"/>
              <a:gd name="connsiteX45" fmla="*/ 606259 w 3310407"/>
              <a:gd name="connsiteY45" fmla="*/ 298704 h 2392446"/>
              <a:gd name="connsiteX46" fmla="*/ 537044 w 3310407"/>
              <a:gd name="connsiteY46" fmla="*/ 295783 h 2392446"/>
              <a:gd name="connsiteX47" fmla="*/ 469734 w 3310407"/>
              <a:gd name="connsiteY47"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2230272 w 3310407"/>
              <a:gd name="connsiteY14" fmla="*/ 2319337 h 2392446"/>
              <a:gd name="connsiteX15" fmla="*/ 2409826 w 3310407"/>
              <a:gd name="connsiteY15" fmla="*/ 2392446 h 2392446"/>
              <a:gd name="connsiteX16" fmla="*/ 2938462 w 3310407"/>
              <a:gd name="connsiteY16" fmla="*/ 2373396 h 2392446"/>
              <a:gd name="connsiteX17" fmla="*/ 2928644 w 3310407"/>
              <a:gd name="connsiteY17" fmla="*/ 2274951 h 2392446"/>
              <a:gd name="connsiteX18" fmla="*/ 3028276 w 3310407"/>
              <a:gd name="connsiteY18" fmla="*/ 2070164 h 2392446"/>
              <a:gd name="connsiteX19" fmla="*/ 3129432 w 3310407"/>
              <a:gd name="connsiteY19" fmla="*/ 1953387 h 2392446"/>
              <a:gd name="connsiteX20" fmla="*/ 3204489 w 3310407"/>
              <a:gd name="connsiteY20" fmla="*/ 1911477 h 2392446"/>
              <a:gd name="connsiteX21" fmla="*/ 3310407 w 3310407"/>
              <a:gd name="connsiteY21" fmla="*/ 1742884 h 2392446"/>
              <a:gd name="connsiteX22" fmla="*/ 2893783 w 3310407"/>
              <a:gd name="connsiteY22" fmla="*/ 1676781 h 2392446"/>
              <a:gd name="connsiteX23" fmla="*/ 2774720 w 3310407"/>
              <a:gd name="connsiteY23" fmla="*/ 1734693 h 2392446"/>
              <a:gd name="connsiteX24" fmla="*/ 2614320 w 3310407"/>
              <a:gd name="connsiteY24" fmla="*/ 1711642 h 2392446"/>
              <a:gd name="connsiteX25" fmla="*/ 2494622 w 3310407"/>
              <a:gd name="connsiteY25" fmla="*/ 1435481 h 2392446"/>
              <a:gd name="connsiteX26" fmla="*/ 2402039 w 3310407"/>
              <a:gd name="connsiteY26" fmla="*/ 1201928 h 2392446"/>
              <a:gd name="connsiteX27" fmla="*/ 2386291 w 3310407"/>
              <a:gd name="connsiteY27" fmla="*/ 957072 h 2392446"/>
              <a:gd name="connsiteX28" fmla="*/ 2227795 w 3310407"/>
              <a:gd name="connsiteY28" fmla="*/ 682752 h 2392446"/>
              <a:gd name="connsiteX29" fmla="*/ 1983955 w 3310407"/>
              <a:gd name="connsiteY29" fmla="*/ 505968 h 2392446"/>
              <a:gd name="connsiteX30" fmla="*/ 1782787 w 3310407"/>
              <a:gd name="connsiteY30" fmla="*/ 213360 h 2392446"/>
              <a:gd name="connsiteX31" fmla="*/ 1697443 w 3310407"/>
              <a:gd name="connsiteY31" fmla="*/ 91440 h 2392446"/>
              <a:gd name="connsiteX32" fmla="*/ 1587715 w 3310407"/>
              <a:gd name="connsiteY32" fmla="*/ 79248 h 2392446"/>
              <a:gd name="connsiteX33" fmla="*/ 1349971 w 3310407"/>
              <a:gd name="connsiteY33" fmla="*/ 24384 h 2392446"/>
              <a:gd name="connsiteX34" fmla="*/ 1374355 w 3310407"/>
              <a:gd name="connsiteY34" fmla="*/ 134112 h 2392446"/>
              <a:gd name="connsiteX35" fmla="*/ 1289011 w 3310407"/>
              <a:gd name="connsiteY35" fmla="*/ 109728 h 2392446"/>
              <a:gd name="connsiteX36" fmla="*/ 1185379 w 3310407"/>
              <a:gd name="connsiteY36" fmla="*/ 146304 h 2392446"/>
              <a:gd name="connsiteX37" fmla="*/ 1124419 w 3310407"/>
              <a:gd name="connsiteY37" fmla="*/ 176784 h 2392446"/>
              <a:gd name="connsiteX38" fmla="*/ 1087843 w 3310407"/>
              <a:gd name="connsiteY38" fmla="*/ 176784 h 2392446"/>
              <a:gd name="connsiteX39" fmla="*/ 959827 w 3310407"/>
              <a:gd name="connsiteY39" fmla="*/ 109728 h 2392446"/>
              <a:gd name="connsiteX40" fmla="*/ 801331 w 3310407"/>
              <a:gd name="connsiteY40" fmla="*/ 0 h 2392446"/>
              <a:gd name="connsiteX41" fmla="*/ 703795 w 3310407"/>
              <a:gd name="connsiteY41" fmla="*/ 79248 h 2392446"/>
              <a:gd name="connsiteX42" fmla="*/ 801331 w 3310407"/>
              <a:gd name="connsiteY42" fmla="*/ 188976 h 2392446"/>
              <a:gd name="connsiteX43" fmla="*/ 807427 w 3310407"/>
              <a:gd name="connsiteY43" fmla="*/ 256032 h 2392446"/>
              <a:gd name="connsiteX44" fmla="*/ 715987 w 3310407"/>
              <a:gd name="connsiteY44" fmla="*/ 201168 h 2392446"/>
              <a:gd name="connsiteX45" fmla="*/ 606259 w 3310407"/>
              <a:gd name="connsiteY45" fmla="*/ 298704 h 2392446"/>
              <a:gd name="connsiteX46" fmla="*/ 537044 w 3310407"/>
              <a:gd name="connsiteY46" fmla="*/ 295783 h 2392446"/>
              <a:gd name="connsiteX47" fmla="*/ 469734 w 3310407"/>
              <a:gd name="connsiteY47"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571625 w 3310407"/>
              <a:gd name="connsiteY14" fmla="*/ 1882858 h 2392446"/>
              <a:gd name="connsiteX15" fmla="*/ 2230272 w 3310407"/>
              <a:gd name="connsiteY15" fmla="*/ 2319337 h 2392446"/>
              <a:gd name="connsiteX16" fmla="*/ 2409826 w 3310407"/>
              <a:gd name="connsiteY16" fmla="*/ 2392446 h 2392446"/>
              <a:gd name="connsiteX17" fmla="*/ 2938462 w 3310407"/>
              <a:gd name="connsiteY17" fmla="*/ 2373396 h 2392446"/>
              <a:gd name="connsiteX18" fmla="*/ 2928644 w 3310407"/>
              <a:gd name="connsiteY18" fmla="*/ 2274951 h 2392446"/>
              <a:gd name="connsiteX19" fmla="*/ 3028276 w 3310407"/>
              <a:gd name="connsiteY19" fmla="*/ 2070164 h 2392446"/>
              <a:gd name="connsiteX20" fmla="*/ 3129432 w 3310407"/>
              <a:gd name="connsiteY20" fmla="*/ 1953387 h 2392446"/>
              <a:gd name="connsiteX21" fmla="*/ 3204489 w 3310407"/>
              <a:gd name="connsiteY21" fmla="*/ 1911477 h 2392446"/>
              <a:gd name="connsiteX22" fmla="*/ 3310407 w 3310407"/>
              <a:gd name="connsiteY22" fmla="*/ 1742884 h 2392446"/>
              <a:gd name="connsiteX23" fmla="*/ 2893783 w 3310407"/>
              <a:gd name="connsiteY23" fmla="*/ 1676781 h 2392446"/>
              <a:gd name="connsiteX24" fmla="*/ 2774720 w 3310407"/>
              <a:gd name="connsiteY24" fmla="*/ 1734693 h 2392446"/>
              <a:gd name="connsiteX25" fmla="*/ 2614320 w 3310407"/>
              <a:gd name="connsiteY25" fmla="*/ 1711642 h 2392446"/>
              <a:gd name="connsiteX26" fmla="*/ 2494622 w 3310407"/>
              <a:gd name="connsiteY26" fmla="*/ 1435481 h 2392446"/>
              <a:gd name="connsiteX27" fmla="*/ 2402039 w 3310407"/>
              <a:gd name="connsiteY27" fmla="*/ 1201928 h 2392446"/>
              <a:gd name="connsiteX28" fmla="*/ 2386291 w 3310407"/>
              <a:gd name="connsiteY28" fmla="*/ 957072 h 2392446"/>
              <a:gd name="connsiteX29" fmla="*/ 2227795 w 3310407"/>
              <a:gd name="connsiteY29" fmla="*/ 682752 h 2392446"/>
              <a:gd name="connsiteX30" fmla="*/ 1983955 w 3310407"/>
              <a:gd name="connsiteY30" fmla="*/ 505968 h 2392446"/>
              <a:gd name="connsiteX31" fmla="*/ 1782787 w 3310407"/>
              <a:gd name="connsiteY31" fmla="*/ 213360 h 2392446"/>
              <a:gd name="connsiteX32" fmla="*/ 1697443 w 3310407"/>
              <a:gd name="connsiteY32" fmla="*/ 91440 h 2392446"/>
              <a:gd name="connsiteX33" fmla="*/ 1587715 w 3310407"/>
              <a:gd name="connsiteY33" fmla="*/ 79248 h 2392446"/>
              <a:gd name="connsiteX34" fmla="*/ 1349971 w 3310407"/>
              <a:gd name="connsiteY34" fmla="*/ 24384 h 2392446"/>
              <a:gd name="connsiteX35" fmla="*/ 1374355 w 3310407"/>
              <a:gd name="connsiteY35" fmla="*/ 134112 h 2392446"/>
              <a:gd name="connsiteX36" fmla="*/ 1289011 w 3310407"/>
              <a:gd name="connsiteY36" fmla="*/ 109728 h 2392446"/>
              <a:gd name="connsiteX37" fmla="*/ 1185379 w 3310407"/>
              <a:gd name="connsiteY37" fmla="*/ 146304 h 2392446"/>
              <a:gd name="connsiteX38" fmla="*/ 1124419 w 3310407"/>
              <a:gd name="connsiteY38" fmla="*/ 176784 h 2392446"/>
              <a:gd name="connsiteX39" fmla="*/ 1087843 w 3310407"/>
              <a:gd name="connsiteY39" fmla="*/ 176784 h 2392446"/>
              <a:gd name="connsiteX40" fmla="*/ 959827 w 3310407"/>
              <a:gd name="connsiteY40" fmla="*/ 109728 h 2392446"/>
              <a:gd name="connsiteX41" fmla="*/ 801331 w 3310407"/>
              <a:gd name="connsiteY41" fmla="*/ 0 h 2392446"/>
              <a:gd name="connsiteX42" fmla="*/ 703795 w 3310407"/>
              <a:gd name="connsiteY42" fmla="*/ 79248 h 2392446"/>
              <a:gd name="connsiteX43" fmla="*/ 801331 w 3310407"/>
              <a:gd name="connsiteY43" fmla="*/ 188976 h 2392446"/>
              <a:gd name="connsiteX44" fmla="*/ 807427 w 3310407"/>
              <a:gd name="connsiteY44" fmla="*/ 256032 h 2392446"/>
              <a:gd name="connsiteX45" fmla="*/ 715987 w 3310407"/>
              <a:gd name="connsiteY45" fmla="*/ 201168 h 2392446"/>
              <a:gd name="connsiteX46" fmla="*/ 606259 w 3310407"/>
              <a:gd name="connsiteY46" fmla="*/ 298704 h 2392446"/>
              <a:gd name="connsiteX47" fmla="*/ 537044 w 3310407"/>
              <a:gd name="connsiteY47" fmla="*/ 295783 h 2392446"/>
              <a:gd name="connsiteX48" fmla="*/ 469734 w 3310407"/>
              <a:gd name="connsiteY48"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2095500 w 3310407"/>
              <a:gd name="connsiteY14" fmla="*/ 2297196 h 2392446"/>
              <a:gd name="connsiteX15" fmla="*/ 2230272 w 3310407"/>
              <a:gd name="connsiteY15" fmla="*/ 2319337 h 2392446"/>
              <a:gd name="connsiteX16" fmla="*/ 2409826 w 3310407"/>
              <a:gd name="connsiteY16" fmla="*/ 2392446 h 2392446"/>
              <a:gd name="connsiteX17" fmla="*/ 2938462 w 3310407"/>
              <a:gd name="connsiteY17" fmla="*/ 2373396 h 2392446"/>
              <a:gd name="connsiteX18" fmla="*/ 2928644 w 3310407"/>
              <a:gd name="connsiteY18" fmla="*/ 2274951 h 2392446"/>
              <a:gd name="connsiteX19" fmla="*/ 3028276 w 3310407"/>
              <a:gd name="connsiteY19" fmla="*/ 2070164 h 2392446"/>
              <a:gd name="connsiteX20" fmla="*/ 3129432 w 3310407"/>
              <a:gd name="connsiteY20" fmla="*/ 1953387 h 2392446"/>
              <a:gd name="connsiteX21" fmla="*/ 3204489 w 3310407"/>
              <a:gd name="connsiteY21" fmla="*/ 1911477 h 2392446"/>
              <a:gd name="connsiteX22" fmla="*/ 3310407 w 3310407"/>
              <a:gd name="connsiteY22" fmla="*/ 1742884 h 2392446"/>
              <a:gd name="connsiteX23" fmla="*/ 2893783 w 3310407"/>
              <a:gd name="connsiteY23" fmla="*/ 1676781 h 2392446"/>
              <a:gd name="connsiteX24" fmla="*/ 2774720 w 3310407"/>
              <a:gd name="connsiteY24" fmla="*/ 1734693 h 2392446"/>
              <a:gd name="connsiteX25" fmla="*/ 2614320 w 3310407"/>
              <a:gd name="connsiteY25" fmla="*/ 1711642 h 2392446"/>
              <a:gd name="connsiteX26" fmla="*/ 2494622 w 3310407"/>
              <a:gd name="connsiteY26" fmla="*/ 1435481 h 2392446"/>
              <a:gd name="connsiteX27" fmla="*/ 2402039 w 3310407"/>
              <a:gd name="connsiteY27" fmla="*/ 1201928 h 2392446"/>
              <a:gd name="connsiteX28" fmla="*/ 2386291 w 3310407"/>
              <a:gd name="connsiteY28" fmla="*/ 957072 h 2392446"/>
              <a:gd name="connsiteX29" fmla="*/ 2227795 w 3310407"/>
              <a:gd name="connsiteY29" fmla="*/ 682752 h 2392446"/>
              <a:gd name="connsiteX30" fmla="*/ 1983955 w 3310407"/>
              <a:gd name="connsiteY30" fmla="*/ 505968 h 2392446"/>
              <a:gd name="connsiteX31" fmla="*/ 1782787 w 3310407"/>
              <a:gd name="connsiteY31" fmla="*/ 213360 h 2392446"/>
              <a:gd name="connsiteX32" fmla="*/ 1697443 w 3310407"/>
              <a:gd name="connsiteY32" fmla="*/ 91440 h 2392446"/>
              <a:gd name="connsiteX33" fmla="*/ 1587715 w 3310407"/>
              <a:gd name="connsiteY33" fmla="*/ 79248 h 2392446"/>
              <a:gd name="connsiteX34" fmla="*/ 1349971 w 3310407"/>
              <a:gd name="connsiteY34" fmla="*/ 24384 h 2392446"/>
              <a:gd name="connsiteX35" fmla="*/ 1374355 w 3310407"/>
              <a:gd name="connsiteY35" fmla="*/ 134112 h 2392446"/>
              <a:gd name="connsiteX36" fmla="*/ 1289011 w 3310407"/>
              <a:gd name="connsiteY36" fmla="*/ 109728 h 2392446"/>
              <a:gd name="connsiteX37" fmla="*/ 1185379 w 3310407"/>
              <a:gd name="connsiteY37" fmla="*/ 146304 h 2392446"/>
              <a:gd name="connsiteX38" fmla="*/ 1124419 w 3310407"/>
              <a:gd name="connsiteY38" fmla="*/ 176784 h 2392446"/>
              <a:gd name="connsiteX39" fmla="*/ 1087843 w 3310407"/>
              <a:gd name="connsiteY39" fmla="*/ 176784 h 2392446"/>
              <a:gd name="connsiteX40" fmla="*/ 959827 w 3310407"/>
              <a:gd name="connsiteY40" fmla="*/ 109728 h 2392446"/>
              <a:gd name="connsiteX41" fmla="*/ 801331 w 3310407"/>
              <a:gd name="connsiteY41" fmla="*/ 0 h 2392446"/>
              <a:gd name="connsiteX42" fmla="*/ 703795 w 3310407"/>
              <a:gd name="connsiteY42" fmla="*/ 79248 h 2392446"/>
              <a:gd name="connsiteX43" fmla="*/ 801331 w 3310407"/>
              <a:gd name="connsiteY43" fmla="*/ 188976 h 2392446"/>
              <a:gd name="connsiteX44" fmla="*/ 807427 w 3310407"/>
              <a:gd name="connsiteY44" fmla="*/ 256032 h 2392446"/>
              <a:gd name="connsiteX45" fmla="*/ 715987 w 3310407"/>
              <a:gd name="connsiteY45" fmla="*/ 201168 h 2392446"/>
              <a:gd name="connsiteX46" fmla="*/ 606259 w 3310407"/>
              <a:gd name="connsiteY46" fmla="*/ 298704 h 2392446"/>
              <a:gd name="connsiteX47" fmla="*/ 537044 w 3310407"/>
              <a:gd name="connsiteY47" fmla="*/ 295783 h 2392446"/>
              <a:gd name="connsiteX48" fmla="*/ 469734 w 3310407"/>
              <a:gd name="connsiteY48"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609725 w 3310407"/>
              <a:gd name="connsiteY14" fmla="*/ 1935245 h 2392446"/>
              <a:gd name="connsiteX15" fmla="*/ 2095500 w 3310407"/>
              <a:gd name="connsiteY15" fmla="*/ 2297196 h 2392446"/>
              <a:gd name="connsiteX16" fmla="*/ 2230272 w 3310407"/>
              <a:gd name="connsiteY16" fmla="*/ 2319337 h 2392446"/>
              <a:gd name="connsiteX17" fmla="*/ 2409826 w 3310407"/>
              <a:gd name="connsiteY17" fmla="*/ 2392446 h 2392446"/>
              <a:gd name="connsiteX18" fmla="*/ 2938462 w 3310407"/>
              <a:gd name="connsiteY18" fmla="*/ 2373396 h 2392446"/>
              <a:gd name="connsiteX19" fmla="*/ 2928644 w 3310407"/>
              <a:gd name="connsiteY19" fmla="*/ 2274951 h 2392446"/>
              <a:gd name="connsiteX20" fmla="*/ 3028276 w 3310407"/>
              <a:gd name="connsiteY20" fmla="*/ 2070164 h 2392446"/>
              <a:gd name="connsiteX21" fmla="*/ 3129432 w 3310407"/>
              <a:gd name="connsiteY21" fmla="*/ 1953387 h 2392446"/>
              <a:gd name="connsiteX22" fmla="*/ 3204489 w 3310407"/>
              <a:gd name="connsiteY22" fmla="*/ 1911477 h 2392446"/>
              <a:gd name="connsiteX23" fmla="*/ 3310407 w 3310407"/>
              <a:gd name="connsiteY23" fmla="*/ 1742884 h 2392446"/>
              <a:gd name="connsiteX24" fmla="*/ 2893783 w 3310407"/>
              <a:gd name="connsiteY24" fmla="*/ 1676781 h 2392446"/>
              <a:gd name="connsiteX25" fmla="*/ 2774720 w 3310407"/>
              <a:gd name="connsiteY25" fmla="*/ 1734693 h 2392446"/>
              <a:gd name="connsiteX26" fmla="*/ 2614320 w 3310407"/>
              <a:gd name="connsiteY26" fmla="*/ 1711642 h 2392446"/>
              <a:gd name="connsiteX27" fmla="*/ 2494622 w 3310407"/>
              <a:gd name="connsiteY27" fmla="*/ 1435481 h 2392446"/>
              <a:gd name="connsiteX28" fmla="*/ 2402039 w 3310407"/>
              <a:gd name="connsiteY28" fmla="*/ 1201928 h 2392446"/>
              <a:gd name="connsiteX29" fmla="*/ 2386291 w 3310407"/>
              <a:gd name="connsiteY29" fmla="*/ 957072 h 2392446"/>
              <a:gd name="connsiteX30" fmla="*/ 2227795 w 3310407"/>
              <a:gd name="connsiteY30" fmla="*/ 682752 h 2392446"/>
              <a:gd name="connsiteX31" fmla="*/ 1983955 w 3310407"/>
              <a:gd name="connsiteY31" fmla="*/ 505968 h 2392446"/>
              <a:gd name="connsiteX32" fmla="*/ 1782787 w 3310407"/>
              <a:gd name="connsiteY32" fmla="*/ 213360 h 2392446"/>
              <a:gd name="connsiteX33" fmla="*/ 1697443 w 3310407"/>
              <a:gd name="connsiteY33" fmla="*/ 91440 h 2392446"/>
              <a:gd name="connsiteX34" fmla="*/ 1587715 w 3310407"/>
              <a:gd name="connsiteY34" fmla="*/ 79248 h 2392446"/>
              <a:gd name="connsiteX35" fmla="*/ 1349971 w 3310407"/>
              <a:gd name="connsiteY35" fmla="*/ 24384 h 2392446"/>
              <a:gd name="connsiteX36" fmla="*/ 1374355 w 3310407"/>
              <a:gd name="connsiteY36" fmla="*/ 134112 h 2392446"/>
              <a:gd name="connsiteX37" fmla="*/ 1289011 w 3310407"/>
              <a:gd name="connsiteY37" fmla="*/ 109728 h 2392446"/>
              <a:gd name="connsiteX38" fmla="*/ 1185379 w 3310407"/>
              <a:gd name="connsiteY38" fmla="*/ 146304 h 2392446"/>
              <a:gd name="connsiteX39" fmla="*/ 1124419 w 3310407"/>
              <a:gd name="connsiteY39" fmla="*/ 176784 h 2392446"/>
              <a:gd name="connsiteX40" fmla="*/ 1087843 w 3310407"/>
              <a:gd name="connsiteY40" fmla="*/ 176784 h 2392446"/>
              <a:gd name="connsiteX41" fmla="*/ 959827 w 3310407"/>
              <a:gd name="connsiteY41" fmla="*/ 109728 h 2392446"/>
              <a:gd name="connsiteX42" fmla="*/ 801331 w 3310407"/>
              <a:gd name="connsiteY42" fmla="*/ 0 h 2392446"/>
              <a:gd name="connsiteX43" fmla="*/ 703795 w 3310407"/>
              <a:gd name="connsiteY43" fmla="*/ 79248 h 2392446"/>
              <a:gd name="connsiteX44" fmla="*/ 801331 w 3310407"/>
              <a:gd name="connsiteY44" fmla="*/ 188976 h 2392446"/>
              <a:gd name="connsiteX45" fmla="*/ 807427 w 3310407"/>
              <a:gd name="connsiteY45" fmla="*/ 256032 h 2392446"/>
              <a:gd name="connsiteX46" fmla="*/ 715987 w 3310407"/>
              <a:gd name="connsiteY46" fmla="*/ 201168 h 2392446"/>
              <a:gd name="connsiteX47" fmla="*/ 606259 w 3310407"/>
              <a:gd name="connsiteY47" fmla="*/ 298704 h 2392446"/>
              <a:gd name="connsiteX48" fmla="*/ 537044 w 3310407"/>
              <a:gd name="connsiteY48" fmla="*/ 295783 h 2392446"/>
              <a:gd name="connsiteX49" fmla="*/ 469734 w 3310407"/>
              <a:gd name="connsiteY49"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957388 w 3310407"/>
              <a:gd name="connsiteY14" fmla="*/ 2363870 h 2392446"/>
              <a:gd name="connsiteX15" fmla="*/ 2095500 w 3310407"/>
              <a:gd name="connsiteY15" fmla="*/ 2297196 h 2392446"/>
              <a:gd name="connsiteX16" fmla="*/ 2230272 w 3310407"/>
              <a:gd name="connsiteY16" fmla="*/ 2319337 h 2392446"/>
              <a:gd name="connsiteX17" fmla="*/ 2409826 w 3310407"/>
              <a:gd name="connsiteY17" fmla="*/ 2392446 h 2392446"/>
              <a:gd name="connsiteX18" fmla="*/ 2938462 w 3310407"/>
              <a:gd name="connsiteY18" fmla="*/ 2373396 h 2392446"/>
              <a:gd name="connsiteX19" fmla="*/ 2928644 w 3310407"/>
              <a:gd name="connsiteY19" fmla="*/ 2274951 h 2392446"/>
              <a:gd name="connsiteX20" fmla="*/ 3028276 w 3310407"/>
              <a:gd name="connsiteY20" fmla="*/ 2070164 h 2392446"/>
              <a:gd name="connsiteX21" fmla="*/ 3129432 w 3310407"/>
              <a:gd name="connsiteY21" fmla="*/ 1953387 h 2392446"/>
              <a:gd name="connsiteX22" fmla="*/ 3204489 w 3310407"/>
              <a:gd name="connsiteY22" fmla="*/ 1911477 h 2392446"/>
              <a:gd name="connsiteX23" fmla="*/ 3310407 w 3310407"/>
              <a:gd name="connsiteY23" fmla="*/ 1742884 h 2392446"/>
              <a:gd name="connsiteX24" fmla="*/ 2893783 w 3310407"/>
              <a:gd name="connsiteY24" fmla="*/ 1676781 h 2392446"/>
              <a:gd name="connsiteX25" fmla="*/ 2774720 w 3310407"/>
              <a:gd name="connsiteY25" fmla="*/ 1734693 h 2392446"/>
              <a:gd name="connsiteX26" fmla="*/ 2614320 w 3310407"/>
              <a:gd name="connsiteY26" fmla="*/ 1711642 h 2392446"/>
              <a:gd name="connsiteX27" fmla="*/ 2494622 w 3310407"/>
              <a:gd name="connsiteY27" fmla="*/ 1435481 h 2392446"/>
              <a:gd name="connsiteX28" fmla="*/ 2402039 w 3310407"/>
              <a:gd name="connsiteY28" fmla="*/ 1201928 h 2392446"/>
              <a:gd name="connsiteX29" fmla="*/ 2386291 w 3310407"/>
              <a:gd name="connsiteY29" fmla="*/ 957072 h 2392446"/>
              <a:gd name="connsiteX30" fmla="*/ 2227795 w 3310407"/>
              <a:gd name="connsiteY30" fmla="*/ 682752 h 2392446"/>
              <a:gd name="connsiteX31" fmla="*/ 1983955 w 3310407"/>
              <a:gd name="connsiteY31" fmla="*/ 505968 h 2392446"/>
              <a:gd name="connsiteX32" fmla="*/ 1782787 w 3310407"/>
              <a:gd name="connsiteY32" fmla="*/ 213360 h 2392446"/>
              <a:gd name="connsiteX33" fmla="*/ 1697443 w 3310407"/>
              <a:gd name="connsiteY33" fmla="*/ 91440 h 2392446"/>
              <a:gd name="connsiteX34" fmla="*/ 1587715 w 3310407"/>
              <a:gd name="connsiteY34" fmla="*/ 79248 h 2392446"/>
              <a:gd name="connsiteX35" fmla="*/ 1349971 w 3310407"/>
              <a:gd name="connsiteY35" fmla="*/ 24384 h 2392446"/>
              <a:gd name="connsiteX36" fmla="*/ 1374355 w 3310407"/>
              <a:gd name="connsiteY36" fmla="*/ 134112 h 2392446"/>
              <a:gd name="connsiteX37" fmla="*/ 1289011 w 3310407"/>
              <a:gd name="connsiteY37" fmla="*/ 109728 h 2392446"/>
              <a:gd name="connsiteX38" fmla="*/ 1185379 w 3310407"/>
              <a:gd name="connsiteY38" fmla="*/ 146304 h 2392446"/>
              <a:gd name="connsiteX39" fmla="*/ 1124419 w 3310407"/>
              <a:gd name="connsiteY39" fmla="*/ 176784 h 2392446"/>
              <a:gd name="connsiteX40" fmla="*/ 1087843 w 3310407"/>
              <a:gd name="connsiteY40" fmla="*/ 176784 h 2392446"/>
              <a:gd name="connsiteX41" fmla="*/ 959827 w 3310407"/>
              <a:gd name="connsiteY41" fmla="*/ 109728 h 2392446"/>
              <a:gd name="connsiteX42" fmla="*/ 801331 w 3310407"/>
              <a:gd name="connsiteY42" fmla="*/ 0 h 2392446"/>
              <a:gd name="connsiteX43" fmla="*/ 703795 w 3310407"/>
              <a:gd name="connsiteY43" fmla="*/ 79248 h 2392446"/>
              <a:gd name="connsiteX44" fmla="*/ 801331 w 3310407"/>
              <a:gd name="connsiteY44" fmla="*/ 188976 h 2392446"/>
              <a:gd name="connsiteX45" fmla="*/ 807427 w 3310407"/>
              <a:gd name="connsiteY45" fmla="*/ 256032 h 2392446"/>
              <a:gd name="connsiteX46" fmla="*/ 715987 w 3310407"/>
              <a:gd name="connsiteY46" fmla="*/ 201168 h 2392446"/>
              <a:gd name="connsiteX47" fmla="*/ 606259 w 3310407"/>
              <a:gd name="connsiteY47" fmla="*/ 298704 h 2392446"/>
              <a:gd name="connsiteX48" fmla="*/ 537044 w 3310407"/>
              <a:gd name="connsiteY48" fmla="*/ 295783 h 2392446"/>
              <a:gd name="connsiteX49" fmla="*/ 469734 w 3310407"/>
              <a:gd name="connsiteY49"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495425 w 3310407"/>
              <a:gd name="connsiteY14" fmla="*/ 1925720 h 2392446"/>
              <a:gd name="connsiteX15" fmla="*/ 1957388 w 3310407"/>
              <a:gd name="connsiteY15" fmla="*/ 2363870 h 2392446"/>
              <a:gd name="connsiteX16" fmla="*/ 2095500 w 3310407"/>
              <a:gd name="connsiteY16" fmla="*/ 2297196 h 2392446"/>
              <a:gd name="connsiteX17" fmla="*/ 2230272 w 3310407"/>
              <a:gd name="connsiteY17" fmla="*/ 2319337 h 2392446"/>
              <a:gd name="connsiteX18" fmla="*/ 2409826 w 3310407"/>
              <a:gd name="connsiteY18" fmla="*/ 2392446 h 2392446"/>
              <a:gd name="connsiteX19" fmla="*/ 2938462 w 3310407"/>
              <a:gd name="connsiteY19" fmla="*/ 2373396 h 2392446"/>
              <a:gd name="connsiteX20" fmla="*/ 2928644 w 3310407"/>
              <a:gd name="connsiteY20" fmla="*/ 2274951 h 2392446"/>
              <a:gd name="connsiteX21" fmla="*/ 3028276 w 3310407"/>
              <a:gd name="connsiteY21" fmla="*/ 2070164 h 2392446"/>
              <a:gd name="connsiteX22" fmla="*/ 3129432 w 3310407"/>
              <a:gd name="connsiteY22" fmla="*/ 1953387 h 2392446"/>
              <a:gd name="connsiteX23" fmla="*/ 3204489 w 3310407"/>
              <a:gd name="connsiteY23" fmla="*/ 1911477 h 2392446"/>
              <a:gd name="connsiteX24" fmla="*/ 3310407 w 3310407"/>
              <a:gd name="connsiteY24" fmla="*/ 1742884 h 2392446"/>
              <a:gd name="connsiteX25" fmla="*/ 2893783 w 3310407"/>
              <a:gd name="connsiteY25" fmla="*/ 1676781 h 2392446"/>
              <a:gd name="connsiteX26" fmla="*/ 2774720 w 3310407"/>
              <a:gd name="connsiteY26" fmla="*/ 1734693 h 2392446"/>
              <a:gd name="connsiteX27" fmla="*/ 2614320 w 3310407"/>
              <a:gd name="connsiteY27" fmla="*/ 1711642 h 2392446"/>
              <a:gd name="connsiteX28" fmla="*/ 2494622 w 3310407"/>
              <a:gd name="connsiteY28" fmla="*/ 1435481 h 2392446"/>
              <a:gd name="connsiteX29" fmla="*/ 2402039 w 3310407"/>
              <a:gd name="connsiteY29" fmla="*/ 1201928 h 2392446"/>
              <a:gd name="connsiteX30" fmla="*/ 2386291 w 3310407"/>
              <a:gd name="connsiteY30" fmla="*/ 957072 h 2392446"/>
              <a:gd name="connsiteX31" fmla="*/ 2227795 w 3310407"/>
              <a:gd name="connsiteY31" fmla="*/ 682752 h 2392446"/>
              <a:gd name="connsiteX32" fmla="*/ 1983955 w 3310407"/>
              <a:gd name="connsiteY32" fmla="*/ 505968 h 2392446"/>
              <a:gd name="connsiteX33" fmla="*/ 1782787 w 3310407"/>
              <a:gd name="connsiteY33" fmla="*/ 213360 h 2392446"/>
              <a:gd name="connsiteX34" fmla="*/ 1697443 w 3310407"/>
              <a:gd name="connsiteY34" fmla="*/ 91440 h 2392446"/>
              <a:gd name="connsiteX35" fmla="*/ 1587715 w 3310407"/>
              <a:gd name="connsiteY35" fmla="*/ 79248 h 2392446"/>
              <a:gd name="connsiteX36" fmla="*/ 1349971 w 3310407"/>
              <a:gd name="connsiteY36" fmla="*/ 24384 h 2392446"/>
              <a:gd name="connsiteX37" fmla="*/ 1374355 w 3310407"/>
              <a:gd name="connsiteY37" fmla="*/ 134112 h 2392446"/>
              <a:gd name="connsiteX38" fmla="*/ 1289011 w 3310407"/>
              <a:gd name="connsiteY38" fmla="*/ 109728 h 2392446"/>
              <a:gd name="connsiteX39" fmla="*/ 1185379 w 3310407"/>
              <a:gd name="connsiteY39" fmla="*/ 146304 h 2392446"/>
              <a:gd name="connsiteX40" fmla="*/ 1124419 w 3310407"/>
              <a:gd name="connsiteY40" fmla="*/ 176784 h 2392446"/>
              <a:gd name="connsiteX41" fmla="*/ 1087843 w 3310407"/>
              <a:gd name="connsiteY41" fmla="*/ 176784 h 2392446"/>
              <a:gd name="connsiteX42" fmla="*/ 959827 w 3310407"/>
              <a:gd name="connsiteY42" fmla="*/ 109728 h 2392446"/>
              <a:gd name="connsiteX43" fmla="*/ 801331 w 3310407"/>
              <a:gd name="connsiteY43" fmla="*/ 0 h 2392446"/>
              <a:gd name="connsiteX44" fmla="*/ 703795 w 3310407"/>
              <a:gd name="connsiteY44" fmla="*/ 79248 h 2392446"/>
              <a:gd name="connsiteX45" fmla="*/ 801331 w 3310407"/>
              <a:gd name="connsiteY45" fmla="*/ 188976 h 2392446"/>
              <a:gd name="connsiteX46" fmla="*/ 807427 w 3310407"/>
              <a:gd name="connsiteY46" fmla="*/ 256032 h 2392446"/>
              <a:gd name="connsiteX47" fmla="*/ 715987 w 3310407"/>
              <a:gd name="connsiteY47" fmla="*/ 201168 h 2392446"/>
              <a:gd name="connsiteX48" fmla="*/ 606259 w 3310407"/>
              <a:gd name="connsiteY48" fmla="*/ 298704 h 2392446"/>
              <a:gd name="connsiteX49" fmla="*/ 537044 w 3310407"/>
              <a:gd name="connsiteY49" fmla="*/ 295783 h 2392446"/>
              <a:gd name="connsiteX50" fmla="*/ 469734 w 3310407"/>
              <a:gd name="connsiteY50"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847850 w 3310407"/>
              <a:gd name="connsiteY14" fmla="*/ 2301957 h 2392446"/>
              <a:gd name="connsiteX15" fmla="*/ 1957388 w 3310407"/>
              <a:gd name="connsiteY15" fmla="*/ 2363870 h 2392446"/>
              <a:gd name="connsiteX16" fmla="*/ 2095500 w 3310407"/>
              <a:gd name="connsiteY16" fmla="*/ 2297196 h 2392446"/>
              <a:gd name="connsiteX17" fmla="*/ 2230272 w 3310407"/>
              <a:gd name="connsiteY17" fmla="*/ 2319337 h 2392446"/>
              <a:gd name="connsiteX18" fmla="*/ 2409826 w 3310407"/>
              <a:gd name="connsiteY18" fmla="*/ 2392446 h 2392446"/>
              <a:gd name="connsiteX19" fmla="*/ 2938462 w 3310407"/>
              <a:gd name="connsiteY19" fmla="*/ 2373396 h 2392446"/>
              <a:gd name="connsiteX20" fmla="*/ 2928644 w 3310407"/>
              <a:gd name="connsiteY20" fmla="*/ 2274951 h 2392446"/>
              <a:gd name="connsiteX21" fmla="*/ 3028276 w 3310407"/>
              <a:gd name="connsiteY21" fmla="*/ 2070164 h 2392446"/>
              <a:gd name="connsiteX22" fmla="*/ 3129432 w 3310407"/>
              <a:gd name="connsiteY22" fmla="*/ 1953387 h 2392446"/>
              <a:gd name="connsiteX23" fmla="*/ 3204489 w 3310407"/>
              <a:gd name="connsiteY23" fmla="*/ 1911477 h 2392446"/>
              <a:gd name="connsiteX24" fmla="*/ 3310407 w 3310407"/>
              <a:gd name="connsiteY24" fmla="*/ 1742884 h 2392446"/>
              <a:gd name="connsiteX25" fmla="*/ 2893783 w 3310407"/>
              <a:gd name="connsiteY25" fmla="*/ 1676781 h 2392446"/>
              <a:gd name="connsiteX26" fmla="*/ 2774720 w 3310407"/>
              <a:gd name="connsiteY26" fmla="*/ 1734693 h 2392446"/>
              <a:gd name="connsiteX27" fmla="*/ 2614320 w 3310407"/>
              <a:gd name="connsiteY27" fmla="*/ 1711642 h 2392446"/>
              <a:gd name="connsiteX28" fmla="*/ 2494622 w 3310407"/>
              <a:gd name="connsiteY28" fmla="*/ 1435481 h 2392446"/>
              <a:gd name="connsiteX29" fmla="*/ 2402039 w 3310407"/>
              <a:gd name="connsiteY29" fmla="*/ 1201928 h 2392446"/>
              <a:gd name="connsiteX30" fmla="*/ 2386291 w 3310407"/>
              <a:gd name="connsiteY30" fmla="*/ 957072 h 2392446"/>
              <a:gd name="connsiteX31" fmla="*/ 2227795 w 3310407"/>
              <a:gd name="connsiteY31" fmla="*/ 682752 h 2392446"/>
              <a:gd name="connsiteX32" fmla="*/ 1983955 w 3310407"/>
              <a:gd name="connsiteY32" fmla="*/ 505968 h 2392446"/>
              <a:gd name="connsiteX33" fmla="*/ 1782787 w 3310407"/>
              <a:gd name="connsiteY33" fmla="*/ 213360 h 2392446"/>
              <a:gd name="connsiteX34" fmla="*/ 1697443 w 3310407"/>
              <a:gd name="connsiteY34" fmla="*/ 91440 h 2392446"/>
              <a:gd name="connsiteX35" fmla="*/ 1587715 w 3310407"/>
              <a:gd name="connsiteY35" fmla="*/ 79248 h 2392446"/>
              <a:gd name="connsiteX36" fmla="*/ 1349971 w 3310407"/>
              <a:gd name="connsiteY36" fmla="*/ 24384 h 2392446"/>
              <a:gd name="connsiteX37" fmla="*/ 1374355 w 3310407"/>
              <a:gd name="connsiteY37" fmla="*/ 134112 h 2392446"/>
              <a:gd name="connsiteX38" fmla="*/ 1289011 w 3310407"/>
              <a:gd name="connsiteY38" fmla="*/ 109728 h 2392446"/>
              <a:gd name="connsiteX39" fmla="*/ 1185379 w 3310407"/>
              <a:gd name="connsiteY39" fmla="*/ 146304 h 2392446"/>
              <a:gd name="connsiteX40" fmla="*/ 1124419 w 3310407"/>
              <a:gd name="connsiteY40" fmla="*/ 176784 h 2392446"/>
              <a:gd name="connsiteX41" fmla="*/ 1087843 w 3310407"/>
              <a:gd name="connsiteY41" fmla="*/ 176784 h 2392446"/>
              <a:gd name="connsiteX42" fmla="*/ 959827 w 3310407"/>
              <a:gd name="connsiteY42" fmla="*/ 109728 h 2392446"/>
              <a:gd name="connsiteX43" fmla="*/ 801331 w 3310407"/>
              <a:gd name="connsiteY43" fmla="*/ 0 h 2392446"/>
              <a:gd name="connsiteX44" fmla="*/ 703795 w 3310407"/>
              <a:gd name="connsiteY44" fmla="*/ 79248 h 2392446"/>
              <a:gd name="connsiteX45" fmla="*/ 801331 w 3310407"/>
              <a:gd name="connsiteY45" fmla="*/ 188976 h 2392446"/>
              <a:gd name="connsiteX46" fmla="*/ 807427 w 3310407"/>
              <a:gd name="connsiteY46" fmla="*/ 256032 h 2392446"/>
              <a:gd name="connsiteX47" fmla="*/ 715987 w 3310407"/>
              <a:gd name="connsiteY47" fmla="*/ 201168 h 2392446"/>
              <a:gd name="connsiteX48" fmla="*/ 606259 w 3310407"/>
              <a:gd name="connsiteY48" fmla="*/ 298704 h 2392446"/>
              <a:gd name="connsiteX49" fmla="*/ 537044 w 3310407"/>
              <a:gd name="connsiteY49" fmla="*/ 295783 h 2392446"/>
              <a:gd name="connsiteX50" fmla="*/ 469734 w 3310407"/>
              <a:gd name="connsiteY50"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495425 w 3310407"/>
              <a:gd name="connsiteY14" fmla="*/ 1944770 h 2392446"/>
              <a:gd name="connsiteX15" fmla="*/ 1847850 w 3310407"/>
              <a:gd name="connsiteY15" fmla="*/ 2301957 h 2392446"/>
              <a:gd name="connsiteX16" fmla="*/ 1957388 w 3310407"/>
              <a:gd name="connsiteY16" fmla="*/ 2363870 h 2392446"/>
              <a:gd name="connsiteX17" fmla="*/ 2095500 w 3310407"/>
              <a:gd name="connsiteY17" fmla="*/ 2297196 h 2392446"/>
              <a:gd name="connsiteX18" fmla="*/ 2230272 w 3310407"/>
              <a:gd name="connsiteY18" fmla="*/ 2319337 h 2392446"/>
              <a:gd name="connsiteX19" fmla="*/ 2409826 w 3310407"/>
              <a:gd name="connsiteY19" fmla="*/ 2392446 h 2392446"/>
              <a:gd name="connsiteX20" fmla="*/ 2938462 w 3310407"/>
              <a:gd name="connsiteY20" fmla="*/ 2373396 h 2392446"/>
              <a:gd name="connsiteX21" fmla="*/ 2928644 w 3310407"/>
              <a:gd name="connsiteY21" fmla="*/ 2274951 h 2392446"/>
              <a:gd name="connsiteX22" fmla="*/ 3028276 w 3310407"/>
              <a:gd name="connsiteY22" fmla="*/ 2070164 h 2392446"/>
              <a:gd name="connsiteX23" fmla="*/ 3129432 w 3310407"/>
              <a:gd name="connsiteY23" fmla="*/ 1953387 h 2392446"/>
              <a:gd name="connsiteX24" fmla="*/ 3204489 w 3310407"/>
              <a:gd name="connsiteY24" fmla="*/ 1911477 h 2392446"/>
              <a:gd name="connsiteX25" fmla="*/ 3310407 w 3310407"/>
              <a:gd name="connsiteY25" fmla="*/ 1742884 h 2392446"/>
              <a:gd name="connsiteX26" fmla="*/ 2893783 w 3310407"/>
              <a:gd name="connsiteY26" fmla="*/ 1676781 h 2392446"/>
              <a:gd name="connsiteX27" fmla="*/ 2774720 w 3310407"/>
              <a:gd name="connsiteY27" fmla="*/ 1734693 h 2392446"/>
              <a:gd name="connsiteX28" fmla="*/ 2614320 w 3310407"/>
              <a:gd name="connsiteY28" fmla="*/ 1711642 h 2392446"/>
              <a:gd name="connsiteX29" fmla="*/ 2494622 w 3310407"/>
              <a:gd name="connsiteY29" fmla="*/ 1435481 h 2392446"/>
              <a:gd name="connsiteX30" fmla="*/ 2402039 w 3310407"/>
              <a:gd name="connsiteY30" fmla="*/ 1201928 h 2392446"/>
              <a:gd name="connsiteX31" fmla="*/ 2386291 w 3310407"/>
              <a:gd name="connsiteY31" fmla="*/ 957072 h 2392446"/>
              <a:gd name="connsiteX32" fmla="*/ 2227795 w 3310407"/>
              <a:gd name="connsiteY32" fmla="*/ 682752 h 2392446"/>
              <a:gd name="connsiteX33" fmla="*/ 1983955 w 3310407"/>
              <a:gd name="connsiteY33" fmla="*/ 505968 h 2392446"/>
              <a:gd name="connsiteX34" fmla="*/ 1782787 w 3310407"/>
              <a:gd name="connsiteY34" fmla="*/ 213360 h 2392446"/>
              <a:gd name="connsiteX35" fmla="*/ 1697443 w 3310407"/>
              <a:gd name="connsiteY35" fmla="*/ 91440 h 2392446"/>
              <a:gd name="connsiteX36" fmla="*/ 1587715 w 3310407"/>
              <a:gd name="connsiteY36" fmla="*/ 79248 h 2392446"/>
              <a:gd name="connsiteX37" fmla="*/ 1349971 w 3310407"/>
              <a:gd name="connsiteY37" fmla="*/ 24384 h 2392446"/>
              <a:gd name="connsiteX38" fmla="*/ 1374355 w 3310407"/>
              <a:gd name="connsiteY38" fmla="*/ 134112 h 2392446"/>
              <a:gd name="connsiteX39" fmla="*/ 1289011 w 3310407"/>
              <a:gd name="connsiteY39" fmla="*/ 109728 h 2392446"/>
              <a:gd name="connsiteX40" fmla="*/ 1185379 w 3310407"/>
              <a:gd name="connsiteY40" fmla="*/ 146304 h 2392446"/>
              <a:gd name="connsiteX41" fmla="*/ 1124419 w 3310407"/>
              <a:gd name="connsiteY41" fmla="*/ 176784 h 2392446"/>
              <a:gd name="connsiteX42" fmla="*/ 1087843 w 3310407"/>
              <a:gd name="connsiteY42" fmla="*/ 176784 h 2392446"/>
              <a:gd name="connsiteX43" fmla="*/ 959827 w 3310407"/>
              <a:gd name="connsiteY43" fmla="*/ 109728 h 2392446"/>
              <a:gd name="connsiteX44" fmla="*/ 801331 w 3310407"/>
              <a:gd name="connsiteY44" fmla="*/ 0 h 2392446"/>
              <a:gd name="connsiteX45" fmla="*/ 703795 w 3310407"/>
              <a:gd name="connsiteY45" fmla="*/ 79248 h 2392446"/>
              <a:gd name="connsiteX46" fmla="*/ 801331 w 3310407"/>
              <a:gd name="connsiteY46" fmla="*/ 188976 h 2392446"/>
              <a:gd name="connsiteX47" fmla="*/ 807427 w 3310407"/>
              <a:gd name="connsiteY47" fmla="*/ 256032 h 2392446"/>
              <a:gd name="connsiteX48" fmla="*/ 715987 w 3310407"/>
              <a:gd name="connsiteY48" fmla="*/ 201168 h 2392446"/>
              <a:gd name="connsiteX49" fmla="*/ 606259 w 3310407"/>
              <a:gd name="connsiteY49" fmla="*/ 298704 h 2392446"/>
              <a:gd name="connsiteX50" fmla="*/ 537044 w 3310407"/>
              <a:gd name="connsiteY50" fmla="*/ 295783 h 2392446"/>
              <a:gd name="connsiteX51" fmla="*/ 469734 w 3310407"/>
              <a:gd name="connsiteY51"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804987 w 3310407"/>
              <a:gd name="connsiteY14" fmla="*/ 2373395 h 2392446"/>
              <a:gd name="connsiteX15" fmla="*/ 1847850 w 3310407"/>
              <a:gd name="connsiteY15" fmla="*/ 2301957 h 2392446"/>
              <a:gd name="connsiteX16" fmla="*/ 1957388 w 3310407"/>
              <a:gd name="connsiteY16" fmla="*/ 2363870 h 2392446"/>
              <a:gd name="connsiteX17" fmla="*/ 2095500 w 3310407"/>
              <a:gd name="connsiteY17" fmla="*/ 2297196 h 2392446"/>
              <a:gd name="connsiteX18" fmla="*/ 2230272 w 3310407"/>
              <a:gd name="connsiteY18" fmla="*/ 2319337 h 2392446"/>
              <a:gd name="connsiteX19" fmla="*/ 2409826 w 3310407"/>
              <a:gd name="connsiteY19" fmla="*/ 2392446 h 2392446"/>
              <a:gd name="connsiteX20" fmla="*/ 2938462 w 3310407"/>
              <a:gd name="connsiteY20" fmla="*/ 2373396 h 2392446"/>
              <a:gd name="connsiteX21" fmla="*/ 2928644 w 3310407"/>
              <a:gd name="connsiteY21" fmla="*/ 2274951 h 2392446"/>
              <a:gd name="connsiteX22" fmla="*/ 3028276 w 3310407"/>
              <a:gd name="connsiteY22" fmla="*/ 2070164 h 2392446"/>
              <a:gd name="connsiteX23" fmla="*/ 3129432 w 3310407"/>
              <a:gd name="connsiteY23" fmla="*/ 1953387 h 2392446"/>
              <a:gd name="connsiteX24" fmla="*/ 3204489 w 3310407"/>
              <a:gd name="connsiteY24" fmla="*/ 1911477 h 2392446"/>
              <a:gd name="connsiteX25" fmla="*/ 3310407 w 3310407"/>
              <a:gd name="connsiteY25" fmla="*/ 1742884 h 2392446"/>
              <a:gd name="connsiteX26" fmla="*/ 2893783 w 3310407"/>
              <a:gd name="connsiteY26" fmla="*/ 1676781 h 2392446"/>
              <a:gd name="connsiteX27" fmla="*/ 2774720 w 3310407"/>
              <a:gd name="connsiteY27" fmla="*/ 1734693 h 2392446"/>
              <a:gd name="connsiteX28" fmla="*/ 2614320 w 3310407"/>
              <a:gd name="connsiteY28" fmla="*/ 1711642 h 2392446"/>
              <a:gd name="connsiteX29" fmla="*/ 2494622 w 3310407"/>
              <a:gd name="connsiteY29" fmla="*/ 1435481 h 2392446"/>
              <a:gd name="connsiteX30" fmla="*/ 2402039 w 3310407"/>
              <a:gd name="connsiteY30" fmla="*/ 1201928 h 2392446"/>
              <a:gd name="connsiteX31" fmla="*/ 2386291 w 3310407"/>
              <a:gd name="connsiteY31" fmla="*/ 957072 h 2392446"/>
              <a:gd name="connsiteX32" fmla="*/ 2227795 w 3310407"/>
              <a:gd name="connsiteY32" fmla="*/ 682752 h 2392446"/>
              <a:gd name="connsiteX33" fmla="*/ 1983955 w 3310407"/>
              <a:gd name="connsiteY33" fmla="*/ 505968 h 2392446"/>
              <a:gd name="connsiteX34" fmla="*/ 1782787 w 3310407"/>
              <a:gd name="connsiteY34" fmla="*/ 213360 h 2392446"/>
              <a:gd name="connsiteX35" fmla="*/ 1697443 w 3310407"/>
              <a:gd name="connsiteY35" fmla="*/ 91440 h 2392446"/>
              <a:gd name="connsiteX36" fmla="*/ 1587715 w 3310407"/>
              <a:gd name="connsiteY36" fmla="*/ 79248 h 2392446"/>
              <a:gd name="connsiteX37" fmla="*/ 1349971 w 3310407"/>
              <a:gd name="connsiteY37" fmla="*/ 24384 h 2392446"/>
              <a:gd name="connsiteX38" fmla="*/ 1374355 w 3310407"/>
              <a:gd name="connsiteY38" fmla="*/ 134112 h 2392446"/>
              <a:gd name="connsiteX39" fmla="*/ 1289011 w 3310407"/>
              <a:gd name="connsiteY39" fmla="*/ 109728 h 2392446"/>
              <a:gd name="connsiteX40" fmla="*/ 1185379 w 3310407"/>
              <a:gd name="connsiteY40" fmla="*/ 146304 h 2392446"/>
              <a:gd name="connsiteX41" fmla="*/ 1124419 w 3310407"/>
              <a:gd name="connsiteY41" fmla="*/ 176784 h 2392446"/>
              <a:gd name="connsiteX42" fmla="*/ 1087843 w 3310407"/>
              <a:gd name="connsiteY42" fmla="*/ 176784 h 2392446"/>
              <a:gd name="connsiteX43" fmla="*/ 959827 w 3310407"/>
              <a:gd name="connsiteY43" fmla="*/ 109728 h 2392446"/>
              <a:gd name="connsiteX44" fmla="*/ 801331 w 3310407"/>
              <a:gd name="connsiteY44" fmla="*/ 0 h 2392446"/>
              <a:gd name="connsiteX45" fmla="*/ 703795 w 3310407"/>
              <a:gd name="connsiteY45" fmla="*/ 79248 h 2392446"/>
              <a:gd name="connsiteX46" fmla="*/ 801331 w 3310407"/>
              <a:gd name="connsiteY46" fmla="*/ 188976 h 2392446"/>
              <a:gd name="connsiteX47" fmla="*/ 807427 w 3310407"/>
              <a:gd name="connsiteY47" fmla="*/ 256032 h 2392446"/>
              <a:gd name="connsiteX48" fmla="*/ 715987 w 3310407"/>
              <a:gd name="connsiteY48" fmla="*/ 201168 h 2392446"/>
              <a:gd name="connsiteX49" fmla="*/ 606259 w 3310407"/>
              <a:gd name="connsiteY49" fmla="*/ 298704 h 2392446"/>
              <a:gd name="connsiteX50" fmla="*/ 537044 w 3310407"/>
              <a:gd name="connsiteY50" fmla="*/ 295783 h 2392446"/>
              <a:gd name="connsiteX51" fmla="*/ 469734 w 3310407"/>
              <a:gd name="connsiteY51"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476375 w 3310407"/>
              <a:gd name="connsiteY14" fmla="*/ 1997158 h 2392446"/>
              <a:gd name="connsiteX15" fmla="*/ 1804987 w 3310407"/>
              <a:gd name="connsiteY15" fmla="*/ 2373395 h 2392446"/>
              <a:gd name="connsiteX16" fmla="*/ 1847850 w 3310407"/>
              <a:gd name="connsiteY16" fmla="*/ 2301957 h 2392446"/>
              <a:gd name="connsiteX17" fmla="*/ 1957388 w 3310407"/>
              <a:gd name="connsiteY17" fmla="*/ 2363870 h 2392446"/>
              <a:gd name="connsiteX18" fmla="*/ 2095500 w 3310407"/>
              <a:gd name="connsiteY18" fmla="*/ 2297196 h 2392446"/>
              <a:gd name="connsiteX19" fmla="*/ 2230272 w 3310407"/>
              <a:gd name="connsiteY19" fmla="*/ 2319337 h 2392446"/>
              <a:gd name="connsiteX20" fmla="*/ 2409826 w 3310407"/>
              <a:gd name="connsiteY20" fmla="*/ 2392446 h 2392446"/>
              <a:gd name="connsiteX21" fmla="*/ 2938462 w 3310407"/>
              <a:gd name="connsiteY21" fmla="*/ 2373396 h 2392446"/>
              <a:gd name="connsiteX22" fmla="*/ 2928644 w 3310407"/>
              <a:gd name="connsiteY22" fmla="*/ 2274951 h 2392446"/>
              <a:gd name="connsiteX23" fmla="*/ 3028276 w 3310407"/>
              <a:gd name="connsiteY23" fmla="*/ 2070164 h 2392446"/>
              <a:gd name="connsiteX24" fmla="*/ 3129432 w 3310407"/>
              <a:gd name="connsiteY24" fmla="*/ 1953387 h 2392446"/>
              <a:gd name="connsiteX25" fmla="*/ 3204489 w 3310407"/>
              <a:gd name="connsiteY25" fmla="*/ 1911477 h 2392446"/>
              <a:gd name="connsiteX26" fmla="*/ 3310407 w 3310407"/>
              <a:gd name="connsiteY26" fmla="*/ 1742884 h 2392446"/>
              <a:gd name="connsiteX27" fmla="*/ 2893783 w 3310407"/>
              <a:gd name="connsiteY27" fmla="*/ 1676781 h 2392446"/>
              <a:gd name="connsiteX28" fmla="*/ 2774720 w 3310407"/>
              <a:gd name="connsiteY28" fmla="*/ 1734693 h 2392446"/>
              <a:gd name="connsiteX29" fmla="*/ 2614320 w 3310407"/>
              <a:gd name="connsiteY29" fmla="*/ 1711642 h 2392446"/>
              <a:gd name="connsiteX30" fmla="*/ 2494622 w 3310407"/>
              <a:gd name="connsiteY30" fmla="*/ 1435481 h 2392446"/>
              <a:gd name="connsiteX31" fmla="*/ 2402039 w 3310407"/>
              <a:gd name="connsiteY31" fmla="*/ 1201928 h 2392446"/>
              <a:gd name="connsiteX32" fmla="*/ 2386291 w 3310407"/>
              <a:gd name="connsiteY32" fmla="*/ 957072 h 2392446"/>
              <a:gd name="connsiteX33" fmla="*/ 2227795 w 3310407"/>
              <a:gd name="connsiteY33" fmla="*/ 682752 h 2392446"/>
              <a:gd name="connsiteX34" fmla="*/ 1983955 w 3310407"/>
              <a:gd name="connsiteY34" fmla="*/ 505968 h 2392446"/>
              <a:gd name="connsiteX35" fmla="*/ 1782787 w 3310407"/>
              <a:gd name="connsiteY35" fmla="*/ 213360 h 2392446"/>
              <a:gd name="connsiteX36" fmla="*/ 1697443 w 3310407"/>
              <a:gd name="connsiteY36" fmla="*/ 91440 h 2392446"/>
              <a:gd name="connsiteX37" fmla="*/ 1587715 w 3310407"/>
              <a:gd name="connsiteY37" fmla="*/ 79248 h 2392446"/>
              <a:gd name="connsiteX38" fmla="*/ 1349971 w 3310407"/>
              <a:gd name="connsiteY38" fmla="*/ 24384 h 2392446"/>
              <a:gd name="connsiteX39" fmla="*/ 1374355 w 3310407"/>
              <a:gd name="connsiteY39" fmla="*/ 134112 h 2392446"/>
              <a:gd name="connsiteX40" fmla="*/ 1289011 w 3310407"/>
              <a:gd name="connsiteY40" fmla="*/ 109728 h 2392446"/>
              <a:gd name="connsiteX41" fmla="*/ 1185379 w 3310407"/>
              <a:gd name="connsiteY41" fmla="*/ 146304 h 2392446"/>
              <a:gd name="connsiteX42" fmla="*/ 1124419 w 3310407"/>
              <a:gd name="connsiteY42" fmla="*/ 176784 h 2392446"/>
              <a:gd name="connsiteX43" fmla="*/ 1087843 w 3310407"/>
              <a:gd name="connsiteY43" fmla="*/ 176784 h 2392446"/>
              <a:gd name="connsiteX44" fmla="*/ 959827 w 3310407"/>
              <a:gd name="connsiteY44" fmla="*/ 109728 h 2392446"/>
              <a:gd name="connsiteX45" fmla="*/ 801331 w 3310407"/>
              <a:gd name="connsiteY45" fmla="*/ 0 h 2392446"/>
              <a:gd name="connsiteX46" fmla="*/ 703795 w 3310407"/>
              <a:gd name="connsiteY46" fmla="*/ 79248 h 2392446"/>
              <a:gd name="connsiteX47" fmla="*/ 801331 w 3310407"/>
              <a:gd name="connsiteY47" fmla="*/ 188976 h 2392446"/>
              <a:gd name="connsiteX48" fmla="*/ 807427 w 3310407"/>
              <a:gd name="connsiteY48" fmla="*/ 256032 h 2392446"/>
              <a:gd name="connsiteX49" fmla="*/ 715987 w 3310407"/>
              <a:gd name="connsiteY49" fmla="*/ 201168 h 2392446"/>
              <a:gd name="connsiteX50" fmla="*/ 606259 w 3310407"/>
              <a:gd name="connsiteY50" fmla="*/ 298704 h 2392446"/>
              <a:gd name="connsiteX51" fmla="*/ 537044 w 3310407"/>
              <a:gd name="connsiteY51" fmla="*/ 295783 h 2392446"/>
              <a:gd name="connsiteX52" fmla="*/ 469734 w 3310407"/>
              <a:gd name="connsiteY52"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585912 w 3310407"/>
              <a:gd name="connsiteY14" fmla="*/ 2297195 h 2392446"/>
              <a:gd name="connsiteX15" fmla="*/ 1804987 w 3310407"/>
              <a:gd name="connsiteY15" fmla="*/ 2373395 h 2392446"/>
              <a:gd name="connsiteX16" fmla="*/ 1847850 w 3310407"/>
              <a:gd name="connsiteY16" fmla="*/ 2301957 h 2392446"/>
              <a:gd name="connsiteX17" fmla="*/ 1957388 w 3310407"/>
              <a:gd name="connsiteY17" fmla="*/ 2363870 h 2392446"/>
              <a:gd name="connsiteX18" fmla="*/ 2095500 w 3310407"/>
              <a:gd name="connsiteY18" fmla="*/ 2297196 h 2392446"/>
              <a:gd name="connsiteX19" fmla="*/ 2230272 w 3310407"/>
              <a:gd name="connsiteY19" fmla="*/ 2319337 h 2392446"/>
              <a:gd name="connsiteX20" fmla="*/ 2409826 w 3310407"/>
              <a:gd name="connsiteY20" fmla="*/ 2392446 h 2392446"/>
              <a:gd name="connsiteX21" fmla="*/ 2938462 w 3310407"/>
              <a:gd name="connsiteY21" fmla="*/ 2373396 h 2392446"/>
              <a:gd name="connsiteX22" fmla="*/ 2928644 w 3310407"/>
              <a:gd name="connsiteY22" fmla="*/ 2274951 h 2392446"/>
              <a:gd name="connsiteX23" fmla="*/ 3028276 w 3310407"/>
              <a:gd name="connsiteY23" fmla="*/ 2070164 h 2392446"/>
              <a:gd name="connsiteX24" fmla="*/ 3129432 w 3310407"/>
              <a:gd name="connsiteY24" fmla="*/ 1953387 h 2392446"/>
              <a:gd name="connsiteX25" fmla="*/ 3204489 w 3310407"/>
              <a:gd name="connsiteY25" fmla="*/ 1911477 h 2392446"/>
              <a:gd name="connsiteX26" fmla="*/ 3310407 w 3310407"/>
              <a:gd name="connsiteY26" fmla="*/ 1742884 h 2392446"/>
              <a:gd name="connsiteX27" fmla="*/ 2893783 w 3310407"/>
              <a:gd name="connsiteY27" fmla="*/ 1676781 h 2392446"/>
              <a:gd name="connsiteX28" fmla="*/ 2774720 w 3310407"/>
              <a:gd name="connsiteY28" fmla="*/ 1734693 h 2392446"/>
              <a:gd name="connsiteX29" fmla="*/ 2614320 w 3310407"/>
              <a:gd name="connsiteY29" fmla="*/ 1711642 h 2392446"/>
              <a:gd name="connsiteX30" fmla="*/ 2494622 w 3310407"/>
              <a:gd name="connsiteY30" fmla="*/ 1435481 h 2392446"/>
              <a:gd name="connsiteX31" fmla="*/ 2402039 w 3310407"/>
              <a:gd name="connsiteY31" fmla="*/ 1201928 h 2392446"/>
              <a:gd name="connsiteX32" fmla="*/ 2386291 w 3310407"/>
              <a:gd name="connsiteY32" fmla="*/ 957072 h 2392446"/>
              <a:gd name="connsiteX33" fmla="*/ 2227795 w 3310407"/>
              <a:gd name="connsiteY33" fmla="*/ 682752 h 2392446"/>
              <a:gd name="connsiteX34" fmla="*/ 1983955 w 3310407"/>
              <a:gd name="connsiteY34" fmla="*/ 505968 h 2392446"/>
              <a:gd name="connsiteX35" fmla="*/ 1782787 w 3310407"/>
              <a:gd name="connsiteY35" fmla="*/ 213360 h 2392446"/>
              <a:gd name="connsiteX36" fmla="*/ 1697443 w 3310407"/>
              <a:gd name="connsiteY36" fmla="*/ 91440 h 2392446"/>
              <a:gd name="connsiteX37" fmla="*/ 1587715 w 3310407"/>
              <a:gd name="connsiteY37" fmla="*/ 79248 h 2392446"/>
              <a:gd name="connsiteX38" fmla="*/ 1349971 w 3310407"/>
              <a:gd name="connsiteY38" fmla="*/ 24384 h 2392446"/>
              <a:gd name="connsiteX39" fmla="*/ 1374355 w 3310407"/>
              <a:gd name="connsiteY39" fmla="*/ 134112 h 2392446"/>
              <a:gd name="connsiteX40" fmla="*/ 1289011 w 3310407"/>
              <a:gd name="connsiteY40" fmla="*/ 109728 h 2392446"/>
              <a:gd name="connsiteX41" fmla="*/ 1185379 w 3310407"/>
              <a:gd name="connsiteY41" fmla="*/ 146304 h 2392446"/>
              <a:gd name="connsiteX42" fmla="*/ 1124419 w 3310407"/>
              <a:gd name="connsiteY42" fmla="*/ 176784 h 2392446"/>
              <a:gd name="connsiteX43" fmla="*/ 1087843 w 3310407"/>
              <a:gd name="connsiteY43" fmla="*/ 176784 h 2392446"/>
              <a:gd name="connsiteX44" fmla="*/ 959827 w 3310407"/>
              <a:gd name="connsiteY44" fmla="*/ 109728 h 2392446"/>
              <a:gd name="connsiteX45" fmla="*/ 801331 w 3310407"/>
              <a:gd name="connsiteY45" fmla="*/ 0 h 2392446"/>
              <a:gd name="connsiteX46" fmla="*/ 703795 w 3310407"/>
              <a:gd name="connsiteY46" fmla="*/ 79248 h 2392446"/>
              <a:gd name="connsiteX47" fmla="*/ 801331 w 3310407"/>
              <a:gd name="connsiteY47" fmla="*/ 188976 h 2392446"/>
              <a:gd name="connsiteX48" fmla="*/ 807427 w 3310407"/>
              <a:gd name="connsiteY48" fmla="*/ 256032 h 2392446"/>
              <a:gd name="connsiteX49" fmla="*/ 715987 w 3310407"/>
              <a:gd name="connsiteY49" fmla="*/ 201168 h 2392446"/>
              <a:gd name="connsiteX50" fmla="*/ 606259 w 3310407"/>
              <a:gd name="connsiteY50" fmla="*/ 298704 h 2392446"/>
              <a:gd name="connsiteX51" fmla="*/ 537044 w 3310407"/>
              <a:gd name="connsiteY51" fmla="*/ 295783 h 2392446"/>
              <a:gd name="connsiteX52" fmla="*/ 469734 w 3310407"/>
              <a:gd name="connsiteY52"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343025 w 3310407"/>
              <a:gd name="connsiteY14" fmla="*/ 1959058 h 2392446"/>
              <a:gd name="connsiteX15" fmla="*/ 1585912 w 3310407"/>
              <a:gd name="connsiteY15" fmla="*/ 2297195 h 2392446"/>
              <a:gd name="connsiteX16" fmla="*/ 1804987 w 3310407"/>
              <a:gd name="connsiteY16" fmla="*/ 2373395 h 2392446"/>
              <a:gd name="connsiteX17" fmla="*/ 1847850 w 3310407"/>
              <a:gd name="connsiteY17" fmla="*/ 2301957 h 2392446"/>
              <a:gd name="connsiteX18" fmla="*/ 1957388 w 3310407"/>
              <a:gd name="connsiteY18" fmla="*/ 2363870 h 2392446"/>
              <a:gd name="connsiteX19" fmla="*/ 2095500 w 3310407"/>
              <a:gd name="connsiteY19" fmla="*/ 2297196 h 2392446"/>
              <a:gd name="connsiteX20" fmla="*/ 2230272 w 3310407"/>
              <a:gd name="connsiteY20" fmla="*/ 2319337 h 2392446"/>
              <a:gd name="connsiteX21" fmla="*/ 2409826 w 3310407"/>
              <a:gd name="connsiteY21" fmla="*/ 2392446 h 2392446"/>
              <a:gd name="connsiteX22" fmla="*/ 2938462 w 3310407"/>
              <a:gd name="connsiteY22" fmla="*/ 2373396 h 2392446"/>
              <a:gd name="connsiteX23" fmla="*/ 2928644 w 3310407"/>
              <a:gd name="connsiteY23" fmla="*/ 2274951 h 2392446"/>
              <a:gd name="connsiteX24" fmla="*/ 3028276 w 3310407"/>
              <a:gd name="connsiteY24" fmla="*/ 2070164 h 2392446"/>
              <a:gd name="connsiteX25" fmla="*/ 3129432 w 3310407"/>
              <a:gd name="connsiteY25" fmla="*/ 1953387 h 2392446"/>
              <a:gd name="connsiteX26" fmla="*/ 3204489 w 3310407"/>
              <a:gd name="connsiteY26" fmla="*/ 1911477 h 2392446"/>
              <a:gd name="connsiteX27" fmla="*/ 3310407 w 3310407"/>
              <a:gd name="connsiteY27" fmla="*/ 1742884 h 2392446"/>
              <a:gd name="connsiteX28" fmla="*/ 2893783 w 3310407"/>
              <a:gd name="connsiteY28" fmla="*/ 1676781 h 2392446"/>
              <a:gd name="connsiteX29" fmla="*/ 2774720 w 3310407"/>
              <a:gd name="connsiteY29" fmla="*/ 1734693 h 2392446"/>
              <a:gd name="connsiteX30" fmla="*/ 2614320 w 3310407"/>
              <a:gd name="connsiteY30" fmla="*/ 1711642 h 2392446"/>
              <a:gd name="connsiteX31" fmla="*/ 2494622 w 3310407"/>
              <a:gd name="connsiteY31" fmla="*/ 1435481 h 2392446"/>
              <a:gd name="connsiteX32" fmla="*/ 2402039 w 3310407"/>
              <a:gd name="connsiteY32" fmla="*/ 1201928 h 2392446"/>
              <a:gd name="connsiteX33" fmla="*/ 2386291 w 3310407"/>
              <a:gd name="connsiteY33" fmla="*/ 957072 h 2392446"/>
              <a:gd name="connsiteX34" fmla="*/ 2227795 w 3310407"/>
              <a:gd name="connsiteY34" fmla="*/ 682752 h 2392446"/>
              <a:gd name="connsiteX35" fmla="*/ 1983955 w 3310407"/>
              <a:gd name="connsiteY35" fmla="*/ 505968 h 2392446"/>
              <a:gd name="connsiteX36" fmla="*/ 1782787 w 3310407"/>
              <a:gd name="connsiteY36" fmla="*/ 213360 h 2392446"/>
              <a:gd name="connsiteX37" fmla="*/ 1697443 w 3310407"/>
              <a:gd name="connsiteY37" fmla="*/ 91440 h 2392446"/>
              <a:gd name="connsiteX38" fmla="*/ 1587715 w 3310407"/>
              <a:gd name="connsiteY38" fmla="*/ 79248 h 2392446"/>
              <a:gd name="connsiteX39" fmla="*/ 1349971 w 3310407"/>
              <a:gd name="connsiteY39" fmla="*/ 24384 h 2392446"/>
              <a:gd name="connsiteX40" fmla="*/ 1374355 w 3310407"/>
              <a:gd name="connsiteY40" fmla="*/ 134112 h 2392446"/>
              <a:gd name="connsiteX41" fmla="*/ 1289011 w 3310407"/>
              <a:gd name="connsiteY41" fmla="*/ 109728 h 2392446"/>
              <a:gd name="connsiteX42" fmla="*/ 1185379 w 3310407"/>
              <a:gd name="connsiteY42" fmla="*/ 146304 h 2392446"/>
              <a:gd name="connsiteX43" fmla="*/ 1124419 w 3310407"/>
              <a:gd name="connsiteY43" fmla="*/ 176784 h 2392446"/>
              <a:gd name="connsiteX44" fmla="*/ 1087843 w 3310407"/>
              <a:gd name="connsiteY44" fmla="*/ 176784 h 2392446"/>
              <a:gd name="connsiteX45" fmla="*/ 959827 w 3310407"/>
              <a:gd name="connsiteY45" fmla="*/ 109728 h 2392446"/>
              <a:gd name="connsiteX46" fmla="*/ 801331 w 3310407"/>
              <a:gd name="connsiteY46" fmla="*/ 0 h 2392446"/>
              <a:gd name="connsiteX47" fmla="*/ 703795 w 3310407"/>
              <a:gd name="connsiteY47" fmla="*/ 79248 h 2392446"/>
              <a:gd name="connsiteX48" fmla="*/ 801331 w 3310407"/>
              <a:gd name="connsiteY48" fmla="*/ 188976 h 2392446"/>
              <a:gd name="connsiteX49" fmla="*/ 807427 w 3310407"/>
              <a:gd name="connsiteY49" fmla="*/ 256032 h 2392446"/>
              <a:gd name="connsiteX50" fmla="*/ 715987 w 3310407"/>
              <a:gd name="connsiteY50" fmla="*/ 201168 h 2392446"/>
              <a:gd name="connsiteX51" fmla="*/ 606259 w 3310407"/>
              <a:gd name="connsiteY51" fmla="*/ 298704 h 2392446"/>
              <a:gd name="connsiteX52" fmla="*/ 537044 w 3310407"/>
              <a:gd name="connsiteY52" fmla="*/ 295783 h 2392446"/>
              <a:gd name="connsiteX53" fmla="*/ 469734 w 3310407"/>
              <a:gd name="connsiteY53"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457325 w 3310407"/>
              <a:gd name="connsiteY14" fmla="*/ 2192421 h 2392446"/>
              <a:gd name="connsiteX15" fmla="*/ 1585912 w 3310407"/>
              <a:gd name="connsiteY15" fmla="*/ 2297195 h 2392446"/>
              <a:gd name="connsiteX16" fmla="*/ 1804987 w 3310407"/>
              <a:gd name="connsiteY16" fmla="*/ 2373395 h 2392446"/>
              <a:gd name="connsiteX17" fmla="*/ 1847850 w 3310407"/>
              <a:gd name="connsiteY17" fmla="*/ 2301957 h 2392446"/>
              <a:gd name="connsiteX18" fmla="*/ 1957388 w 3310407"/>
              <a:gd name="connsiteY18" fmla="*/ 2363870 h 2392446"/>
              <a:gd name="connsiteX19" fmla="*/ 2095500 w 3310407"/>
              <a:gd name="connsiteY19" fmla="*/ 2297196 h 2392446"/>
              <a:gd name="connsiteX20" fmla="*/ 2230272 w 3310407"/>
              <a:gd name="connsiteY20" fmla="*/ 2319337 h 2392446"/>
              <a:gd name="connsiteX21" fmla="*/ 2409826 w 3310407"/>
              <a:gd name="connsiteY21" fmla="*/ 2392446 h 2392446"/>
              <a:gd name="connsiteX22" fmla="*/ 2938462 w 3310407"/>
              <a:gd name="connsiteY22" fmla="*/ 2373396 h 2392446"/>
              <a:gd name="connsiteX23" fmla="*/ 2928644 w 3310407"/>
              <a:gd name="connsiteY23" fmla="*/ 2274951 h 2392446"/>
              <a:gd name="connsiteX24" fmla="*/ 3028276 w 3310407"/>
              <a:gd name="connsiteY24" fmla="*/ 2070164 h 2392446"/>
              <a:gd name="connsiteX25" fmla="*/ 3129432 w 3310407"/>
              <a:gd name="connsiteY25" fmla="*/ 1953387 h 2392446"/>
              <a:gd name="connsiteX26" fmla="*/ 3204489 w 3310407"/>
              <a:gd name="connsiteY26" fmla="*/ 1911477 h 2392446"/>
              <a:gd name="connsiteX27" fmla="*/ 3310407 w 3310407"/>
              <a:gd name="connsiteY27" fmla="*/ 1742884 h 2392446"/>
              <a:gd name="connsiteX28" fmla="*/ 2893783 w 3310407"/>
              <a:gd name="connsiteY28" fmla="*/ 1676781 h 2392446"/>
              <a:gd name="connsiteX29" fmla="*/ 2774720 w 3310407"/>
              <a:gd name="connsiteY29" fmla="*/ 1734693 h 2392446"/>
              <a:gd name="connsiteX30" fmla="*/ 2614320 w 3310407"/>
              <a:gd name="connsiteY30" fmla="*/ 1711642 h 2392446"/>
              <a:gd name="connsiteX31" fmla="*/ 2494622 w 3310407"/>
              <a:gd name="connsiteY31" fmla="*/ 1435481 h 2392446"/>
              <a:gd name="connsiteX32" fmla="*/ 2402039 w 3310407"/>
              <a:gd name="connsiteY32" fmla="*/ 1201928 h 2392446"/>
              <a:gd name="connsiteX33" fmla="*/ 2386291 w 3310407"/>
              <a:gd name="connsiteY33" fmla="*/ 957072 h 2392446"/>
              <a:gd name="connsiteX34" fmla="*/ 2227795 w 3310407"/>
              <a:gd name="connsiteY34" fmla="*/ 682752 h 2392446"/>
              <a:gd name="connsiteX35" fmla="*/ 1983955 w 3310407"/>
              <a:gd name="connsiteY35" fmla="*/ 505968 h 2392446"/>
              <a:gd name="connsiteX36" fmla="*/ 1782787 w 3310407"/>
              <a:gd name="connsiteY36" fmla="*/ 213360 h 2392446"/>
              <a:gd name="connsiteX37" fmla="*/ 1697443 w 3310407"/>
              <a:gd name="connsiteY37" fmla="*/ 91440 h 2392446"/>
              <a:gd name="connsiteX38" fmla="*/ 1587715 w 3310407"/>
              <a:gd name="connsiteY38" fmla="*/ 79248 h 2392446"/>
              <a:gd name="connsiteX39" fmla="*/ 1349971 w 3310407"/>
              <a:gd name="connsiteY39" fmla="*/ 24384 h 2392446"/>
              <a:gd name="connsiteX40" fmla="*/ 1374355 w 3310407"/>
              <a:gd name="connsiteY40" fmla="*/ 134112 h 2392446"/>
              <a:gd name="connsiteX41" fmla="*/ 1289011 w 3310407"/>
              <a:gd name="connsiteY41" fmla="*/ 109728 h 2392446"/>
              <a:gd name="connsiteX42" fmla="*/ 1185379 w 3310407"/>
              <a:gd name="connsiteY42" fmla="*/ 146304 h 2392446"/>
              <a:gd name="connsiteX43" fmla="*/ 1124419 w 3310407"/>
              <a:gd name="connsiteY43" fmla="*/ 176784 h 2392446"/>
              <a:gd name="connsiteX44" fmla="*/ 1087843 w 3310407"/>
              <a:gd name="connsiteY44" fmla="*/ 176784 h 2392446"/>
              <a:gd name="connsiteX45" fmla="*/ 959827 w 3310407"/>
              <a:gd name="connsiteY45" fmla="*/ 109728 h 2392446"/>
              <a:gd name="connsiteX46" fmla="*/ 801331 w 3310407"/>
              <a:gd name="connsiteY46" fmla="*/ 0 h 2392446"/>
              <a:gd name="connsiteX47" fmla="*/ 703795 w 3310407"/>
              <a:gd name="connsiteY47" fmla="*/ 79248 h 2392446"/>
              <a:gd name="connsiteX48" fmla="*/ 801331 w 3310407"/>
              <a:gd name="connsiteY48" fmla="*/ 188976 h 2392446"/>
              <a:gd name="connsiteX49" fmla="*/ 807427 w 3310407"/>
              <a:gd name="connsiteY49" fmla="*/ 256032 h 2392446"/>
              <a:gd name="connsiteX50" fmla="*/ 715987 w 3310407"/>
              <a:gd name="connsiteY50" fmla="*/ 201168 h 2392446"/>
              <a:gd name="connsiteX51" fmla="*/ 606259 w 3310407"/>
              <a:gd name="connsiteY51" fmla="*/ 298704 h 2392446"/>
              <a:gd name="connsiteX52" fmla="*/ 537044 w 3310407"/>
              <a:gd name="connsiteY52" fmla="*/ 295783 h 2392446"/>
              <a:gd name="connsiteX53" fmla="*/ 469734 w 3310407"/>
              <a:gd name="connsiteY53"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457325 w 3310407"/>
              <a:gd name="connsiteY14" fmla="*/ 2208296 h 2392446"/>
              <a:gd name="connsiteX15" fmla="*/ 1585912 w 3310407"/>
              <a:gd name="connsiteY15" fmla="*/ 2297195 h 2392446"/>
              <a:gd name="connsiteX16" fmla="*/ 1804987 w 3310407"/>
              <a:gd name="connsiteY16" fmla="*/ 2373395 h 2392446"/>
              <a:gd name="connsiteX17" fmla="*/ 1847850 w 3310407"/>
              <a:gd name="connsiteY17" fmla="*/ 2301957 h 2392446"/>
              <a:gd name="connsiteX18" fmla="*/ 1957388 w 3310407"/>
              <a:gd name="connsiteY18" fmla="*/ 2363870 h 2392446"/>
              <a:gd name="connsiteX19" fmla="*/ 2095500 w 3310407"/>
              <a:gd name="connsiteY19" fmla="*/ 2297196 h 2392446"/>
              <a:gd name="connsiteX20" fmla="*/ 2230272 w 3310407"/>
              <a:gd name="connsiteY20" fmla="*/ 2319337 h 2392446"/>
              <a:gd name="connsiteX21" fmla="*/ 2409826 w 3310407"/>
              <a:gd name="connsiteY21" fmla="*/ 2392446 h 2392446"/>
              <a:gd name="connsiteX22" fmla="*/ 2938462 w 3310407"/>
              <a:gd name="connsiteY22" fmla="*/ 2373396 h 2392446"/>
              <a:gd name="connsiteX23" fmla="*/ 2928644 w 3310407"/>
              <a:gd name="connsiteY23" fmla="*/ 2274951 h 2392446"/>
              <a:gd name="connsiteX24" fmla="*/ 3028276 w 3310407"/>
              <a:gd name="connsiteY24" fmla="*/ 2070164 h 2392446"/>
              <a:gd name="connsiteX25" fmla="*/ 3129432 w 3310407"/>
              <a:gd name="connsiteY25" fmla="*/ 1953387 h 2392446"/>
              <a:gd name="connsiteX26" fmla="*/ 3204489 w 3310407"/>
              <a:gd name="connsiteY26" fmla="*/ 1911477 h 2392446"/>
              <a:gd name="connsiteX27" fmla="*/ 3310407 w 3310407"/>
              <a:gd name="connsiteY27" fmla="*/ 1742884 h 2392446"/>
              <a:gd name="connsiteX28" fmla="*/ 2893783 w 3310407"/>
              <a:gd name="connsiteY28" fmla="*/ 1676781 h 2392446"/>
              <a:gd name="connsiteX29" fmla="*/ 2774720 w 3310407"/>
              <a:gd name="connsiteY29" fmla="*/ 1734693 h 2392446"/>
              <a:gd name="connsiteX30" fmla="*/ 2614320 w 3310407"/>
              <a:gd name="connsiteY30" fmla="*/ 1711642 h 2392446"/>
              <a:gd name="connsiteX31" fmla="*/ 2494622 w 3310407"/>
              <a:gd name="connsiteY31" fmla="*/ 1435481 h 2392446"/>
              <a:gd name="connsiteX32" fmla="*/ 2402039 w 3310407"/>
              <a:gd name="connsiteY32" fmla="*/ 1201928 h 2392446"/>
              <a:gd name="connsiteX33" fmla="*/ 2386291 w 3310407"/>
              <a:gd name="connsiteY33" fmla="*/ 957072 h 2392446"/>
              <a:gd name="connsiteX34" fmla="*/ 2227795 w 3310407"/>
              <a:gd name="connsiteY34" fmla="*/ 682752 h 2392446"/>
              <a:gd name="connsiteX35" fmla="*/ 1983955 w 3310407"/>
              <a:gd name="connsiteY35" fmla="*/ 505968 h 2392446"/>
              <a:gd name="connsiteX36" fmla="*/ 1782787 w 3310407"/>
              <a:gd name="connsiteY36" fmla="*/ 213360 h 2392446"/>
              <a:gd name="connsiteX37" fmla="*/ 1697443 w 3310407"/>
              <a:gd name="connsiteY37" fmla="*/ 91440 h 2392446"/>
              <a:gd name="connsiteX38" fmla="*/ 1587715 w 3310407"/>
              <a:gd name="connsiteY38" fmla="*/ 79248 h 2392446"/>
              <a:gd name="connsiteX39" fmla="*/ 1349971 w 3310407"/>
              <a:gd name="connsiteY39" fmla="*/ 24384 h 2392446"/>
              <a:gd name="connsiteX40" fmla="*/ 1374355 w 3310407"/>
              <a:gd name="connsiteY40" fmla="*/ 134112 h 2392446"/>
              <a:gd name="connsiteX41" fmla="*/ 1289011 w 3310407"/>
              <a:gd name="connsiteY41" fmla="*/ 109728 h 2392446"/>
              <a:gd name="connsiteX42" fmla="*/ 1185379 w 3310407"/>
              <a:gd name="connsiteY42" fmla="*/ 146304 h 2392446"/>
              <a:gd name="connsiteX43" fmla="*/ 1124419 w 3310407"/>
              <a:gd name="connsiteY43" fmla="*/ 176784 h 2392446"/>
              <a:gd name="connsiteX44" fmla="*/ 1087843 w 3310407"/>
              <a:gd name="connsiteY44" fmla="*/ 176784 h 2392446"/>
              <a:gd name="connsiteX45" fmla="*/ 959827 w 3310407"/>
              <a:gd name="connsiteY45" fmla="*/ 109728 h 2392446"/>
              <a:gd name="connsiteX46" fmla="*/ 801331 w 3310407"/>
              <a:gd name="connsiteY46" fmla="*/ 0 h 2392446"/>
              <a:gd name="connsiteX47" fmla="*/ 703795 w 3310407"/>
              <a:gd name="connsiteY47" fmla="*/ 79248 h 2392446"/>
              <a:gd name="connsiteX48" fmla="*/ 801331 w 3310407"/>
              <a:gd name="connsiteY48" fmla="*/ 188976 h 2392446"/>
              <a:gd name="connsiteX49" fmla="*/ 807427 w 3310407"/>
              <a:gd name="connsiteY49" fmla="*/ 256032 h 2392446"/>
              <a:gd name="connsiteX50" fmla="*/ 715987 w 3310407"/>
              <a:gd name="connsiteY50" fmla="*/ 201168 h 2392446"/>
              <a:gd name="connsiteX51" fmla="*/ 606259 w 3310407"/>
              <a:gd name="connsiteY51" fmla="*/ 298704 h 2392446"/>
              <a:gd name="connsiteX52" fmla="*/ 537044 w 3310407"/>
              <a:gd name="connsiteY52" fmla="*/ 295783 h 2392446"/>
              <a:gd name="connsiteX53" fmla="*/ 469734 w 3310407"/>
              <a:gd name="connsiteY53"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457325 w 3310407"/>
              <a:gd name="connsiteY14" fmla="*/ 2208296 h 2392446"/>
              <a:gd name="connsiteX15" fmla="*/ 1570037 w 3310407"/>
              <a:gd name="connsiteY15" fmla="*/ 2297195 h 2392446"/>
              <a:gd name="connsiteX16" fmla="*/ 1804987 w 3310407"/>
              <a:gd name="connsiteY16" fmla="*/ 2373395 h 2392446"/>
              <a:gd name="connsiteX17" fmla="*/ 1847850 w 3310407"/>
              <a:gd name="connsiteY17" fmla="*/ 2301957 h 2392446"/>
              <a:gd name="connsiteX18" fmla="*/ 1957388 w 3310407"/>
              <a:gd name="connsiteY18" fmla="*/ 2363870 h 2392446"/>
              <a:gd name="connsiteX19" fmla="*/ 2095500 w 3310407"/>
              <a:gd name="connsiteY19" fmla="*/ 2297196 h 2392446"/>
              <a:gd name="connsiteX20" fmla="*/ 2230272 w 3310407"/>
              <a:gd name="connsiteY20" fmla="*/ 2319337 h 2392446"/>
              <a:gd name="connsiteX21" fmla="*/ 2409826 w 3310407"/>
              <a:gd name="connsiteY21" fmla="*/ 2392446 h 2392446"/>
              <a:gd name="connsiteX22" fmla="*/ 2938462 w 3310407"/>
              <a:gd name="connsiteY22" fmla="*/ 2373396 h 2392446"/>
              <a:gd name="connsiteX23" fmla="*/ 2928644 w 3310407"/>
              <a:gd name="connsiteY23" fmla="*/ 2274951 h 2392446"/>
              <a:gd name="connsiteX24" fmla="*/ 3028276 w 3310407"/>
              <a:gd name="connsiteY24" fmla="*/ 2070164 h 2392446"/>
              <a:gd name="connsiteX25" fmla="*/ 3129432 w 3310407"/>
              <a:gd name="connsiteY25" fmla="*/ 1953387 h 2392446"/>
              <a:gd name="connsiteX26" fmla="*/ 3204489 w 3310407"/>
              <a:gd name="connsiteY26" fmla="*/ 1911477 h 2392446"/>
              <a:gd name="connsiteX27" fmla="*/ 3310407 w 3310407"/>
              <a:gd name="connsiteY27" fmla="*/ 1742884 h 2392446"/>
              <a:gd name="connsiteX28" fmla="*/ 2893783 w 3310407"/>
              <a:gd name="connsiteY28" fmla="*/ 1676781 h 2392446"/>
              <a:gd name="connsiteX29" fmla="*/ 2774720 w 3310407"/>
              <a:gd name="connsiteY29" fmla="*/ 1734693 h 2392446"/>
              <a:gd name="connsiteX30" fmla="*/ 2614320 w 3310407"/>
              <a:gd name="connsiteY30" fmla="*/ 1711642 h 2392446"/>
              <a:gd name="connsiteX31" fmla="*/ 2494622 w 3310407"/>
              <a:gd name="connsiteY31" fmla="*/ 1435481 h 2392446"/>
              <a:gd name="connsiteX32" fmla="*/ 2402039 w 3310407"/>
              <a:gd name="connsiteY32" fmla="*/ 1201928 h 2392446"/>
              <a:gd name="connsiteX33" fmla="*/ 2386291 w 3310407"/>
              <a:gd name="connsiteY33" fmla="*/ 957072 h 2392446"/>
              <a:gd name="connsiteX34" fmla="*/ 2227795 w 3310407"/>
              <a:gd name="connsiteY34" fmla="*/ 682752 h 2392446"/>
              <a:gd name="connsiteX35" fmla="*/ 1983955 w 3310407"/>
              <a:gd name="connsiteY35" fmla="*/ 505968 h 2392446"/>
              <a:gd name="connsiteX36" fmla="*/ 1782787 w 3310407"/>
              <a:gd name="connsiteY36" fmla="*/ 213360 h 2392446"/>
              <a:gd name="connsiteX37" fmla="*/ 1697443 w 3310407"/>
              <a:gd name="connsiteY37" fmla="*/ 91440 h 2392446"/>
              <a:gd name="connsiteX38" fmla="*/ 1587715 w 3310407"/>
              <a:gd name="connsiteY38" fmla="*/ 79248 h 2392446"/>
              <a:gd name="connsiteX39" fmla="*/ 1349971 w 3310407"/>
              <a:gd name="connsiteY39" fmla="*/ 24384 h 2392446"/>
              <a:gd name="connsiteX40" fmla="*/ 1374355 w 3310407"/>
              <a:gd name="connsiteY40" fmla="*/ 134112 h 2392446"/>
              <a:gd name="connsiteX41" fmla="*/ 1289011 w 3310407"/>
              <a:gd name="connsiteY41" fmla="*/ 109728 h 2392446"/>
              <a:gd name="connsiteX42" fmla="*/ 1185379 w 3310407"/>
              <a:gd name="connsiteY42" fmla="*/ 146304 h 2392446"/>
              <a:gd name="connsiteX43" fmla="*/ 1124419 w 3310407"/>
              <a:gd name="connsiteY43" fmla="*/ 176784 h 2392446"/>
              <a:gd name="connsiteX44" fmla="*/ 1087843 w 3310407"/>
              <a:gd name="connsiteY44" fmla="*/ 176784 h 2392446"/>
              <a:gd name="connsiteX45" fmla="*/ 959827 w 3310407"/>
              <a:gd name="connsiteY45" fmla="*/ 109728 h 2392446"/>
              <a:gd name="connsiteX46" fmla="*/ 801331 w 3310407"/>
              <a:gd name="connsiteY46" fmla="*/ 0 h 2392446"/>
              <a:gd name="connsiteX47" fmla="*/ 703795 w 3310407"/>
              <a:gd name="connsiteY47" fmla="*/ 79248 h 2392446"/>
              <a:gd name="connsiteX48" fmla="*/ 801331 w 3310407"/>
              <a:gd name="connsiteY48" fmla="*/ 188976 h 2392446"/>
              <a:gd name="connsiteX49" fmla="*/ 807427 w 3310407"/>
              <a:gd name="connsiteY49" fmla="*/ 256032 h 2392446"/>
              <a:gd name="connsiteX50" fmla="*/ 715987 w 3310407"/>
              <a:gd name="connsiteY50" fmla="*/ 201168 h 2392446"/>
              <a:gd name="connsiteX51" fmla="*/ 606259 w 3310407"/>
              <a:gd name="connsiteY51" fmla="*/ 298704 h 2392446"/>
              <a:gd name="connsiteX52" fmla="*/ 537044 w 3310407"/>
              <a:gd name="connsiteY52" fmla="*/ 295783 h 2392446"/>
              <a:gd name="connsiteX53" fmla="*/ 469734 w 3310407"/>
              <a:gd name="connsiteY53"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270000 w 3310407"/>
              <a:gd name="connsiteY14" fmla="*/ 1890795 h 2392446"/>
              <a:gd name="connsiteX15" fmla="*/ 1457325 w 3310407"/>
              <a:gd name="connsiteY15" fmla="*/ 2208296 h 2392446"/>
              <a:gd name="connsiteX16" fmla="*/ 1570037 w 3310407"/>
              <a:gd name="connsiteY16" fmla="*/ 2297195 h 2392446"/>
              <a:gd name="connsiteX17" fmla="*/ 1804987 w 3310407"/>
              <a:gd name="connsiteY17" fmla="*/ 2373395 h 2392446"/>
              <a:gd name="connsiteX18" fmla="*/ 1847850 w 3310407"/>
              <a:gd name="connsiteY18" fmla="*/ 2301957 h 2392446"/>
              <a:gd name="connsiteX19" fmla="*/ 1957388 w 3310407"/>
              <a:gd name="connsiteY19" fmla="*/ 2363870 h 2392446"/>
              <a:gd name="connsiteX20" fmla="*/ 2095500 w 3310407"/>
              <a:gd name="connsiteY20" fmla="*/ 2297196 h 2392446"/>
              <a:gd name="connsiteX21" fmla="*/ 2230272 w 3310407"/>
              <a:gd name="connsiteY21" fmla="*/ 2319337 h 2392446"/>
              <a:gd name="connsiteX22" fmla="*/ 2409826 w 3310407"/>
              <a:gd name="connsiteY22" fmla="*/ 2392446 h 2392446"/>
              <a:gd name="connsiteX23" fmla="*/ 2938462 w 3310407"/>
              <a:gd name="connsiteY23" fmla="*/ 2373396 h 2392446"/>
              <a:gd name="connsiteX24" fmla="*/ 2928644 w 3310407"/>
              <a:gd name="connsiteY24" fmla="*/ 2274951 h 2392446"/>
              <a:gd name="connsiteX25" fmla="*/ 3028276 w 3310407"/>
              <a:gd name="connsiteY25" fmla="*/ 2070164 h 2392446"/>
              <a:gd name="connsiteX26" fmla="*/ 3129432 w 3310407"/>
              <a:gd name="connsiteY26" fmla="*/ 1953387 h 2392446"/>
              <a:gd name="connsiteX27" fmla="*/ 3204489 w 3310407"/>
              <a:gd name="connsiteY27" fmla="*/ 1911477 h 2392446"/>
              <a:gd name="connsiteX28" fmla="*/ 3310407 w 3310407"/>
              <a:gd name="connsiteY28" fmla="*/ 1742884 h 2392446"/>
              <a:gd name="connsiteX29" fmla="*/ 2893783 w 3310407"/>
              <a:gd name="connsiteY29" fmla="*/ 1676781 h 2392446"/>
              <a:gd name="connsiteX30" fmla="*/ 2774720 w 3310407"/>
              <a:gd name="connsiteY30" fmla="*/ 1734693 h 2392446"/>
              <a:gd name="connsiteX31" fmla="*/ 2614320 w 3310407"/>
              <a:gd name="connsiteY31" fmla="*/ 1711642 h 2392446"/>
              <a:gd name="connsiteX32" fmla="*/ 2494622 w 3310407"/>
              <a:gd name="connsiteY32" fmla="*/ 1435481 h 2392446"/>
              <a:gd name="connsiteX33" fmla="*/ 2402039 w 3310407"/>
              <a:gd name="connsiteY33" fmla="*/ 1201928 h 2392446"/>
              <a:gd name="connsiteX34" fmla="*/ 2386291 w 3310407"/>
              <a:gd name="connsiteY34" fmla="*/ 957072 h 2392446"/>
              <a:gd name="connsiteX35" fmla="*/ 2227795 w 3310407"/>
              <a:gd name="connsiteY35" fmla="*/ 682752 h 2392446"/>
              <a:gd name="connsiteX36" fmla="*/ 1983955 w 3310407"/>
              <a:gd name="connsiteY36" fmla="*/ 505968 h 2392446"/>
              <a:gd name="connsiteX37" fmla="*/ 1782787 w 3310407"/>
              <a:gd name="connsiteY37" fmla="*/ 213360 h 2392446"/>
              <a:gd name="connsiteX38" fmla="*/ 1697443 w 3310407"/>
              <a:gd name="connsiteY38" fmla="*/ 91440 h 2392446"/>
              <a:gd name="connsiteX39" fmla="*/ 1587715 w 3310407"/>
              <a:gd name="connsiteY39" fmla="*/ 79248 h 2392446"/>
              <a:gd name="connsiteX40" fmla="*/ 1349971 w 3310407"/>
              <a:gd name="connsiteY40" fmla="*/ 24384 h 2392446"/>
              <a:gd name="connsiteX41" fmla="*/ 1374355 w 3310407"/>
              <a:gd name="connsiteY41" fmla="*/ 134112 h 2392446"/>
              <a:gd name="connsiteX42" fmla="*/ 1289011 w 3310407"/>
              <a:gd name="connsiteY42" fmla="*/ 109728 h 2392446"/>
              <a:gd name="connsiteX43" fmla="*/ 1185379 w 3310407"/>
              <a:gd name="connsiteY43" fmla="*/ 146304 h 2392446"/>
              <a:gd name="connsiteX44" fmla="*/ 1124419 w 3310407"/>
              <a:gd name="connsiteY44" fmla="*/ 176784 h 2392446"/>
              <a:gd name="connsiteX45" fmla="*/ 1087843 w 3310407"/>
              <a:gd name="connsiteY45" fmla="*/ 176784 h 2392446"/>
              <a:gd name="connsiteX46" fmla="*/ 959827 w 3310407"/>
              <a:gd name="connsiteY46" fmla="*/ 109728 h 2392446"/>
              <a:gd name="connsiteX47" fmla="*/ 801331 w 3310407"/>
              <a:gd name="connsiteY47" fmla="*/ 0 h 2392446"/>
              <a:gd name="connsiteX48" fmla="*/ 703795 w 3310407"/>
              <a:gd name="connsiteY48" fmla="*/ 79248 h 2392446"/>
              <a:gd name="connsiteX49" fmla="*/ 801331 w 3310407"/>
              <a:gd name="connsiteY49" fmla="*/ 188976 h 2392446"/>
              <a:gd name="connsiteX50" fmla="*/ 807427 w 3310407"/>
              <a:gd name="connsiteY50" fmla="*/ 256032 h 2392446"/>
              <a:gd name="connsiteX51" fmla="*/ 715987 w 3310407"/>
              <a:gd name="connsiteY51" fmla="*/ 201168 h 2392446"/>
              <a:gd name="connsiteX52" fmla="*/ 606259 w 3310407"/>
              <a:gd name="connsiteY52" fmla="*/ 298704 h 2392446"/>
              <a:gd name="connsiteX53" fmla="*/ 537044 w 3310407"/>
              <a:gd name="connsiteY53" fmla="*/ 295783 h 2392446"/>
              <a:gd name="connsiteX54" fmla="*/ 469734 w 3310407"/>
              <a:gd name="connsiteY54"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279525 w 3310407"/>
              <a:gd name="connsiteY14" fmla="*/ 2074945 h 2392446"/>
              <a:gd name="connsiteX15" fmla="*/ 1457325 w 3310407"/>
              <a:gd name="connsiteY15" fmla="*/ 2208296 h 2392446"/>
              <a:gd name="connsiteX16" fmla="*/ 1570037 w 3310407"/>
              <a:gd name="connsiteY16" fmla="*/ 2297195 h 2392446"/>
              <a:gd name="connsiteX17" fmla="*/ 1804987 w 3310407"/>
              <a:gd name="connsiteY17" fmla="*/ 2373395 h 2392446"/>
              <a:gd name="connsiteX18" fmla="*/ 1847850 w 3310407"/>
              <a:gd name="connsiteY18" fmla="*/ 2301957 h 2392446"/>
              <a:gd name="connsiteX19" fmla="*/ 1957388 w 3310407"/>
              <a:gd name="connsiteY19" fmla="*/ 2363870 h 2392446"/>
              <a:gd name="connsiteX20" fmla="*/ 2095500 w 3310407"/>
              <a:gd name="connsiteY20" fmla="*/ 2297196 h 2392446"/>
              <a:gd name="connsiteX21" fmla="*/ 2230272 w 3310407"/>
              <a:gd name="connsiteY21" fmla="*/ 2319337 h 2392446"/>
              <a:gd name="connsiteX22" fmla="*/ 2409826 w 3310407"/>
              <a:gd name="connsiteY22" fmla="*/ 2392446 h 2392446"/>
              <a:gd name="connsiteX23" fmla="*/ 2938462 w 3310407"/>
              <a:gd name="connsiteY23" fmla="*/ 2373396 h 2392446"/>
              <a:gd name="connsiteX24" fmla="*/ 2928644 w 3310407"/>
              <a:gd name="connsiteY24" fmla="*/ 2274951 h 2392446"/>
              <a:gd name="connsiteX25" fmla="*/ 3028276 w 3310407"/>
              <a:gd name="connsiteY25" fmla="*/ 2070164 h 2392446"/>
              <a:gd name="connsiteX26" fmla="*/ 3129432 w 3310407"/>
              <a:gd name="connsiteY26" fmla="*/ 1953387 h 2392446"/>
              <a:gd name="connsiteX27" fmla="*/ 3204489 w 3310407"/>
              <a:gd name="connsiteY27" fmla="*/ 1911477 h 2392446"/>
              <a:gd name="connsiteX28" fmla="*/ 3310407 w 3310407"/>
              <a:gd name="connsiteY28" fmla="*/ 1742884 h 2392446"/>
              <a:gd name="connsiteX29" fmla="*/ 2893783 w 3310407"/>
              <a:gd name="connsiteY29" fmla="*/ 1676781 h 2392446"/>
              <a:gd name="connsiteX30" fmla="*/ 2774720 w 3310407"/>
              <a:gd name="connsiteY30" fmla="*/ 1734693 h 2392446"/>
              <a:gd name="connsiteX31" fmla="*/ 2614320 w 3310407"/>
              <a:gd name="connsiteY31" fmla="*/ 1711642 h 2392446"/>
              <a:gd name="connsiteX32" fmla="*/ 2494622 w 3310407"/>
              <a:gd name="connsiteY32" fmla="*/ 1435481 h 2392446"/>
              <a:gd name="connsiteX33" fmla="*/ 2402039 w 3310407"/>
              <a:gd name="connsiteY33" fmla="*/ 1201928 h 2392446"/>
              <a:gd name="connsiteX34" fmla="*/ 2386291 w 3310407"/>
              <a:gd name="connsiteY34" fmla="*/ 957072 h 2392446"/>
              <a:gd name="connsiteX35" fmla="*/ 2227795 w 3310407"/>
              <a:gd name="connsiteY35" fmla="*/ 682752 h 2392446"/>
              <a:gd name="connsiteX36" fmla="*/ 1983955 w 3310407"/>
              <a:gd name="connsiteY36" fmla="*/ 505968 h 2392446"/>
              <a:gd name="connsiteX37" fmla="*/ 1782787 w 3310407"/>
              <a:gd name="connsiteY37" fmla="*/ 213360 h 2392446"/>
              <a:gd name="connsiteX38" fmla="*/ 1697443 w 3310407"/>
              <a:gd name="connsiteY38" fmla="*/ 91440 h 2392446"/>
              <a:gd name="connsiteX39" fmla="*/ 1587715 w 3310407"/>
              <a:gd name="connsiteY39" fmla="*/ 79248 h 2392446"/>
              <a:gd name="connsiteX40" fmla="*/ 1349971 w 3310407"/>
              <a:gd name="connsiteY40" fmla="*/ 24384 h 2392446"/>
              <a:gd name="connsiteX41" fmla="*/ 1374355 w 3310407"/>
              <a:gd name="connsiteY41" fmla="*/ 134112 h 2392446"/>
              <a:gd name="connsiteX42" fmla="*/ 1289011 w 3310407"/>
              <a:gd name="connsiteY42" fmla="*/ 109728 h 2392446"/>
              <a:gd name="connsiteX43" fmla="*/ 1185379 w 3310407"/>
              <a:gd name="connsiteY43" fmla="*/ 146304 h 2392446"/>
              <a:gd name="connsiteX44" fmla="*/ 1124419 w 3310407"/>
              <a:gd name="connsiteY44" fmla="*/ 176784 h 2392446"/>
              <a:gd name="connsiteX45" fmla="*/ 1087843 w 3310407"/>
              <a:gd name="connsiteY45" fmla="*/ 176784 h 2392446"/>
              <a:gd name="connsiteX46" fmla="*/ 959827 w 3310407"/>
              <a:gd name="connsiteY46" fmla="*/ 109728 h 2392446"/>
              <a:gd name="connsiteX47" fmla="*/ 801331 w 3310407"/>
              <a:gd name="connsiteY47" fmla="*/ 0 h 2392446"/>
              <a:gd name="connsiteX48" fmla="*/ 703795 w 3310407"/>
              <a:gd name="connsiteY48" fmla="*/ 79248 h 2392446"/>
              <a:gd name="connsiteX49" fmla="*/ 801331 w 3310407"/>
              <a:gd name="connsiteY49" fmla="*/ 188976 h 2392446"/>
              <a:gd name="connsiteX50" fmla="*/ 807427 w 3310407"/>
              <a:gd name="connsiteY50" fmla="*/ 256032 h 2392446"/>
              <a:gd name="connsiteX51" fmla="*/ 715987 w 3310407"/>
              <a:gd name="connsiteY51" fmla="*/ 201168 h 2392446"/>
              <a:gd name="connsiteX52" fmla="*/ 606259 w 3310407"/>
              <a:gd name="connsiteY52" fmla="*/ 298704 h 2392446"/>
              <a:gd name="connsiteX53" fmla="*/ 537044 w 3310407"/>
              <a:gd name="connsiteY53" fmla="*/ 295783 h 2392446"/>
              <a:gd name="connsiteX54" fmla="*/ 469734 w 3310407"/>
              <a:gd name="connsiteY54"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168400 w 3310407"/>
              <a:gd name="connsiteY14" fmla="*/ 1830470 h 2392446"/>
              <a:gd name="connsiteX15" fmla="*/ 1279525 w 3310407"/>
              <a:gd name="connsiteY15" fmla="*/ 2074945 h 2392446"/>
              <a:gd name="connsiteX16" fmla="*/ 1457325 w 3310407"/>
              <a:gd name="connsiteY16" fmla="*/ 2208296 h 2392446"/>
              <a:gd name="connsiteX17" fmla="*/ 1570037 w 3310407"/>
              <a:gd name="connsiteY17" fmla="*/ 2297195 h 2392446"/>
              <a:gd name="connsiteX18" fmla="*/ 1804987 w 3310407"/>
              <a:gd name="connsiteY18" fmla="*/ 2373395 h 2392446"/>
              <a:gd name="connsiteX19" fmla="*/ 1847850 w 3310407"/>
              <a:gd name="connsiteY19" fmla="*/ 2301957 h 2392446"/>
              <a:gd name="connsiteX20" fmla="*/ 1957388 w 3310407"/>
              <a:gd name="connsiteY20" fmla="*/ 2363870 h 2392446"/>
              <a:gd name="connsiteX21" fmla="*/ 2095500 w 3310407"/>
              <a:gd name="connsiteY21" fmla="*/ 2297196 h 2392446"/>
              <a:gd name="connsiteX22" fmla="*/ 2230272 w 3310407"/>
              <a:gd name="connsiteY22" fmla="*/ 2319337 h 2392446"/>
              <a:gd name="connsiteX23" fmla="*/ 2409826 w 3310407"/>
              <a:gd name="connsiteY23" fmla="*/ 2392446 h 2392446"/>
              <a:gd name="connsiteX24" fmla="*/ 2938462 w 3310407"/>
              <a:gd name="connsiteY24" fmla="*/ 2373396 h 2392446"/>
              <a:gd name="connsiteX25" fmla="*/ 2928644 w 3310407"/>
              <a:gd name="connsiteY25" fmla="*/ 2274951 h 2392446"/>
              <a:gd name="connsiteX26" fmla="*/ 3028276 w 3310407"/>
              <a:gd name="connsiteY26" fmla="*/ 2070164 h 2392446"/>
              <a:gd name="connsiteX27" fmla="*/ 3129432 w 3310407"/>
              <a:gd name="connsiteY27" fmla="*/ 1953387 h 2392446"/>
              <a:gd name="connsiteX28" fmla="*/ 3204489 w 3310407"/>
              <a:gd name="connsiteY28" fmla="*/ 1911477 h 2392446"/>
              <a:gd name="connsiteX29" fmla="*/ 3310407 w 3310407"/>
              <a:gd name="connsiteY29" fmla="*/ 1742884 h 2392446"/>
              <a:gd name="connsiteX30" fmla="*/ 2893783 w 3310407"/>
              <a:gd name="connsiteY30" fmla="*/ 1676781 h 2392446"/>
              <a:gd name="connsiteX31" fmla="*/ 2774720 w 3310407"/>
              <a:gd name="connsiteY31" fmla="*/ 1734693 h 2392446"/>
              <a:gd name="connsiteX32" fmla="*/ 2614320 w 3310407"/>
              <a:gd name="connsiteY32" fmla="*/ 1711642 h 2392446"/>
              <a:gd name="connsiteX33" fmla="*/ 2494622 w 3310407"/>
              <a:gd name="connsiteY33" fmla="*/ 1435481 h 2392446"/>
              <a:gd name="connsiteX34" fmla="*/ 2402039 w 3310407"/>
              <a:gd name="connsiteY34" fmla="*/ 1201928 h 2392446"/>
              <a:gd name="connsiteX35" fmla="*/ 2386291 w 3310407"/>
              <a:gd name="connsiteY35" fmla="*/ 957072 h 2392446"/>
              <a:gd name="connsiteX36" fmla="*/ 2227795 w 3310407"/>
              <a:gd name="connsiteY36" fmla="*/ 682752 h 2392446"/>
              <a:gd name="connsiteX37" fmla="*/ 1983955 w 3310407"/>
              <a:gd name="connsiteY37" fmla="*/ 505968 h 2392446"/>
              <a:gd name="connsiteX38" fmla="*/ 1782787 w 3310407"/>
              <a:gd name="connsiteY38" fmla="*/ 213360 h 2392446"/>
              <a:gd name="connsiteX39" fmla="*/ 1697443 w 3310407"/>
              <a:gd name="connsiteY39" fmla="*/ 91440 h 2392446"/>
              <a:gd name="connsiteX40" fmla="*/ 1587715 w 3310407"/>
              <a:gd name="connsiteY40" fmla="*/ 79248 h 2392446"/>
              <a:gd name="connsiteX41" fmla="*/ 1349971 w 3310407"/>
              <a:gd name="connsiteY41" fmla="*/ 24384 h 2392446"/>
              <a:gd name="connsiteX42" fmla="*/ 1374355 w 3310407"/>
              <a:gd name="connsiteY42" fmla="*/ 134112 h 2392446"/>
              <a:gd name="connsiteX43" fmla="*/ 1289011 w 3310407"/>
              <a:gd name="connsiteY43" fmla="*/ 109728 h 2392446"/>
              <a:gd name="connsiteX44" fmla="*/ 1185379 w 3310407"/>
              <a:gd name="connsiteY44" fmla="*/ 146304 h 2392446"/>
              <a:gd name="connsiteX45" fmla="*/ 1124419 w 3310407"/>
              <a:gd name="connsiteY45" fmla="*/ 176784 h 2392446"/>
              <a:gd name="connsiteX46" fmla="*/ 1087843 w 3310407"/>
              <a:gd name="connsiteY46" fmla="*/ 176784 h 2392446"/>
              <a:gd name="connsiteX47" fmla="*/ 959827 w 3310407"/>
              <a:gd name="connsiteY47" fmla="*/ 109728 h 2392446"/>
              <a:gd name="connsiteX48" fmla="*/ 801331 w 3310407"/>
              <a:gd name="connsiteY48" fmla="*/ 0 h 2392446"/>
              <a:gd name="connsiteX49" fmla="*/ 703795 w 3310407"/>
              <a:gd name="connsiteY49" fmla="*/ 79248 h 2392446"/>
              <a:gd name="connsiteX50" fmla="*/ 801331 w 3310407"/>
              <a:gd name="connsiteY50" fmla="*/ 188976 h 2392446"/>
              <a:gd name="connsiteX51" fmla="*/ 807427 w 3310407"/>
              <a:gd name="connsiteY51" fmla="*/ 256032 h 2392446"/>
              <a:gd name="connsiteX52" fmla="*/ 715987 w 3310407"/>
              <a:gd name="connsiteY52" fmla="*/ 201168 h 2392446"/>
              <a:gd name="connsiteX53" fmla="*/ 606259 w 3310407"/>
              <a:gd name="connsiteY53" fmla="*/ 298704 h 2392446"/>
              <a:gd name="connsiteX54" fmla="*/ 537044 w 3310407"/>
              <a:gd name="connsiteY54" fmla="*/ 295783 h 2392446"/>
              <a:gd name="connsiteX55" fmla="*/ 469734 w 3310407"/>
              <a:gd name="connsiteY55"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216025 w 3310407"/>
              <a:gd name="connsiteY14" fmla="*/ 1795545 h 2392446"/>
              <a:gd name="connsiteX15" fmla="*/ 1279525 w 3310407"/>
              <a:gd name="connsiteY15" fmla="*/ 2074945 h 2392446"/>
              <a:gd name="connsiteX16" fmla="*/ 1457325 w 3310407"/>
              <a:gd name="connsiteY16" fmla="*/ 2208296 h 2392446"/>
              <a:gd name="connsiteX17" fmla="*/ 1570037 w 3310407"/>
              <a:gd name="connsiteY17" fmla="*/ 2297195 h 2392446"/>
              <a:gd name="connsiteX18" fmla="*/ 1804987 w 3310407"/>
              <a:gd name="connsiteY18" fmla="*/ 2373395 h 2392446"/>
              <a:gd name="connsiteX19" fmla="*/ 1847850 w 3310407"/>
              <a:gd name="connsiteY19" fmla="*/ 2301957 h 2392446"/>
              <a:gd name="connsiteX20" fmla="*/ 1957388 w 3310407"/>
              <a:gd name="connsiteY20" fmla="*/ 2363870 h 2392446"/>
              <a:gd name="connsiteX21" fmla="*/ 2095500 w 3310407"/>
              <a:gd name="connsiteY21" fmla="*/ 2297196 h 2392446"/>
              <a:gd name="connsiteX22" fmla="*/ 2230272 w 3310407"/>
              <a:gd name="connsiteY22" fmla="*/ 2319337 h 2392446"/>
              <a:gd name="connsiteX23" fmla="*/ 2409826 w 3310407"/>
              <a:gd name="connsiteY23" fmla="*/ 2392446 h 2392446"/>
              <a:gd name="connsiteX24" fmla="*/ 2938462 w 3310407"/>
              <a:gd name="connsiteY24" fmla="*/ 2373396 h 2392446"/>
              <a:gd name="connsiteX25" fmla="*/ 2928644 w 3310407"/>
              <a:gd name="connsiteY25" fmla="*/ 2274951 h 2392446"/>
              <a:gd name="connsiteX26" fmla="*/ 3028276 w 3310407"/>
              <a:gd name="connsiteY26" fmla="*/ 2070164 h 2392446"/>
              <a:gd name="connsiteX27" fmla="*/ 3129432 w 3310407"/>
              <a:gd name="connsiteY27" fmla="*/ 1953387 h 2392446"/>
              <a:gd name="connsiteX28" fmla="*/ 3204489 w 3310407"/>
              <a:gd name="connsiteY28" fmla="*/ 1911477 h 2392446"/>
              <a:gd name="connsiteX29" fmla="*/ 3310407 w 3310407"/>
              <a:gd name="connsiteY29" fmla="*/ 1742884 h 2392446"/>
              <a:gd name="connsiteX30" fmla="*/ 2893783 w 3310407"/>
              <a:gd name="connsiteY30" fmla="*/ 1676781 h 2392446"/>
              <a:gd name="connsiteX31" fmla="*/ 2774720 w 3310407"/>
              <a:gd name="connsiteY31" fmla="*/ 1734693 h 2392446"/>
              <a:gd name="connsiteX32" fmla="*/ 2614320 w 3310407"/>
              <a:gd name="connsiteY32" fmla="*/ 1711642 h 2392446"/>
              <a:gd name="connsiteX33" fmla="*/ 2494622 w 3310407"/>
              <a:gd name="connsiteY33" fmla="*/ 1435481 h 2392446"/>
              <a:gd name="connsiteX34" fmla="*/ 2402039 w 3310407"/>
              <a:gd name="connsiteY34" fmla="*/ 1201928 h 2392446"/>
              <a:gd name="connsiteX35" fmla="*/ 2386291 w 3310407"/>
              <a:gd name="connsiteY35" fmla="*/ 957072 h 2392446"/>
              <a:gd name="connsiteX36" fmla="*/ 2227795 w 3310407"/>
              <a:gd name="connsiteY36" fmla="*/ 682752 h 2392446"/>
              <a:gd name="connsiteX37" fmla="*/ 1983955 w 3310407"/>
              <a:gd name="connsiteY37" fmla="*/ 505968 h 2392446"/>
              <a:gd name="connsiteX38" fmla="*/ 1782787 w 3310407"/>
              <a:gd name="connsiteY38" fmla="*/ 213360 h 2392446"/>
              <a:gd name="connsiteX39" fmla="*/ 1697443 w 3310407"/>
              <a:gd name="connsiteY39" fmla="*/ 91440 h 2392446"/>
              <a:gd name="connsiteX40" fmla="*/ 1587715 w 3310407"/>
              <a:gd name="connsiteY40" fmla="*/ 79248 h 2392446"/>
              <a:gd name="connsiteX41" fmla="*/ 1349971 w 3310407"/>
              <a:gd name="connsiteY41" fmla="*/ 24384 h 2392446"/>
              <a:gd name="connsiteX42" fmla="*/ 1374355 w 3310407"/>
              <a:gd name="connsiteY42" fmla="*/ 134112 h 2392446"/>
              <a:gd name="connsiteX43" fmla="*/ 1289011 w 3310407"/>
              <a:gd name="connsiteY43" fmla="*/ 109728 h 2392446"/>
              <a:gd name="connsiteX44" fmla="*/ 1185379 w 3310407"/>
              <a:gd name="connsiteY44" fmla="*/ 146304 h 2392446"/>
              <a:gd name="connsiteX45" fmla="*/ 1124419 w 3310407"/>
              <a:gd name="connsiteY45" fmla="*/ 176784 h 2392446"/>
              <a:gd name="connsiteX46" fmla="*/ 1087843 w 3310407"/>
              <a:gd name="connsiteY46" fmla="*/ 176784 h 2392446"/>
              <a:gd name="connsiteX47" fmla="*/ 959827 w 3310407"/>
              <a:gd name="connsiteY47" fmla="*/ 109728 h 2392446"/>
              <a:gd name="connsiteX48" fmla="*/ 801331 w 3310407"/>
              <a:gd name="connsiteY48" fmla="*/ 0 h 2392446"/>
              <a:gd name="connsiteX49" fmla="*/ 703795 w 3310407"/>
              <a:gd name="connsiteY49" fmla="*/ 79248 h 2392446"/>
              <a:gd name="connsiteX50" fmla="*/ 801331 w 3310407"/>
              <a:gd name="connsiteY50" fmla="*/ 188976 h 2392446"/>
              <a:gd name="connsiteX51" fmla="*/ 807427 w 3310407"/>
              <a:gd name="connsiteY51" fmla="*/ 256032 h 2392446"/>
              <a:gd name="connsiteX52" fmla="*/ 715987 w 3310407"/>
              <a:gd name="connsiteY52" fmla="*/ 201168 h 2392446"/>
              <a:gd name="connsiteX53" fmla="*/ 606259 w 3310407"/>
              <a:gd name="connsiteY53" fmla="*/ 298704 h 2392446"/>
              <a:gd name="connsiteX54" fmla="*/ 537044 w 3310407"/>
              <a:gd name="connsiteY54" fmla="*/ 295783 h 2392446"/>
              <a:gd name="connsiteX55" fmla="*/ 469734 w 3310407"/>
              <a:gd name="connsiteY55"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136650 w 3310407"/>
              <a:gd name="connsiteY14" fmla="*/ 1671720 h 2392446"/>
              <a:gd name="connsiteX15" fmla="*/ 1216025 w 3310407"/>
              <a:gd name="connsiteY15" fmla="*/ 1795545 h 2392446"/>
              <a:gd name="connsiteX16" fmla="*/ 1279525 w 3310407"/>
              <a:gd name="connsiteY16" fmla="*/ 2074945 h 2392446"/>
              <a:gd name="connsiteX17" fmla="*/ 1457325 w 3310407"/>
              <a:gd name="connsiteY17" fmla="*/ 2208296 h 2392446"/>
              <a:gd name="connsiteX18" fmla="*/ 1570037 w 3310407"/>
              <a:gd name="connsiteY18" fmla="*/ 2297195 h 2392446"/>
              <a:gd name="connsiteX19" fmla="*/ 1804987 w 3310407"/>
              <a:gd name="connsiteY19" fmla="*/ 2373395 h 2392446"/>
              <a:gd name="connsiteX20" fmla="*/ 1847850 w 3310407"/>
              <a:gd name="connsiteY20" fmla="*/ 2301957 h 2392446"/>
              <a:gd name="connsiteX21" fmla="*/ 1957388 w 3310407"/>
              <a:gd name="connsiteY21" fmla="*/ 2363870 h 2392446"/>
              <a:gd name="connsiteX22" fmla="*/ 2095500 w 3310407"/>
              <a:gd name="connsiteY22" fmla="*/ 2297196 h 2392446"/>
              <a:gd name="connsiteX23" fmla="*/ 2230272 w 3310407"/>
              <a:gd name="connsiteY23" fmla="*/ 2319337 h 2392446"/>
              <a:gd name="connsiteX24" fmla="*/ 2409826 w 3310407"/>
              <a:gd name="connsiteY24" fmla="*/ 2392446 h 2392446"/>
              <a:gd name="connsiteX25" fmla="*/ 2938462 w 3310407"/>
              <a:gd name="connsiteY25" fmla="*/ 2373396 h 2392446"/>
              <a:gd name="connsiteX26" fmla="*/ 2928644 w 3310407"/>
              <a:gd name="connsiteY26" fmla="*/ 2274951 h 2392446"/>
              <a:gd name="connsiteX27" fmla="*/ 3028276 w 3310407"/>
              <a:gd name="connsiteY27" fmla="*/ 2070164 h 2392446"/>
              <a:gd name="connsiteX28" fmla="*/ 3129432 w 3310407"/>
              <a:gd name="connsiteY28" fmla="*/ 1953387 h 2392446"/>
              <a:gd name="connsiteX29" fmla="*/ 3204489 w 3310407"/>
              <a:gd name="connsiteY29" fmla="*/ 1911477 h 2392446"/>
              <a:gd name="connsiteX30" fmla="*/ 3310407 w 3310407"/>
              <a:gd name="connsiteY30" fmla="*/ 1742884 h 2392446"/>
              <a:gd name="connsiteX31" fmla="*/ 2893783 w 3310407"/>
              <a:gd name="connsiteY31" fmla="*/ 1676781 h 2392446"/>
              <a:gd name="connsiteX32" fmla="*/ 2774720 w 3310407"/>
              <a:gd name="connsiteY32" fmla="*/ 1734693 h 2392446"/>
              <a:gd name="connsiteX33" fmla="*/ 2614320 w 3310407"/>
              <a:gd name="connsiteY33" fmla="*/ 1711642 h 2392446"/>
              <a:gd name="connsiteX34" fmla="*/ 2494622 w 3310407"/>
              <a:gd name="connsiteY34" fmla="*/ 1435481 h 2392446"/>
              <a:gd name="connsiteX35" fmla="*/ 2402039 w 3310407"/>
              <a:gd name="connsiteY35" fmla="*/ 1201928 h 2392446"/>
              <a:gd name="connsiteX36" fmla="*/ 2386291 w 3310407"/>
              <a:gd name="connsiteY36" fmla="*/ 957072 h 2392446"/>
              <a:gd name="connsiteX37" fmla="*/ 2227795 w 3310407"/>
              <a:gd name="connsiteY37" fmla="*/ 682752 h 2392446"/>
              <a:gd name="connsiteX38" fmla="*/ 1983955 w 3310407"/>
              <a:gd name="connsiteY38" fmla="*/ 505968 h 2392446"/>
              <a:gd name="connsiteX39" fmla="*/ 1782787 w 3310407"/>
              <a:gd name="connsiteY39" fmla="*/ 213360 h 2392446"/>
              <a:gd name="connsiteX40" fmla="*/ 1697443 w 3310407"/>
              <a:gd name="connsiteY40" fmla="*/ 91440 h 2392446"/>
              <a:gd name="connsiteX41" fmla="*/ 1587715 w 3310407"/>
              <a:gd name="connsiteY41" fmla="*/ 79248 h 2392446"/>
              <a:gd name="connsiteX42" fmla="*/ 1349971 w 3310407"/>
              <a:gd name="connsiteY42" fmla="*/ 24384 h 2392446"/>
              <a:gd name="connsiteX43" fmla="*/ 1374355 w 3310407"/>
              <a:gd name="connsiteY43" fmla="*/ 134112 h 2392446"/>
              <a:gd name="connsiteX44" fmla="*/ 1289011 w 3310407"/>
              <a:gd name="connsiteY44" fmla="*/ 109728 h 2392446"/>
              <a:gd name="connsiteX45" fmla="*/ 1185379 w 3310407"/>
              <a:gd name="connsiteY45" fmla="*/ 146304 h 2392446"/>
              <a:gd name="connsiteX46" fmla="*/ 1124419 w 3310407"/>
              <a:gd name="connsiteY46" fmla="*/ 176784 h 2392446"/>
              <a:gd name="connsiteX47" fmla="*/ 1087843 w 3310407"/>
              <a:gd name="connsiteY47" fmla="*/ 176784 h 2392446"/>
              <a:gd name="connsiteX48" fmla="*/ 959827 w 3310407"/>
              <a:gd name="connsiteY48" fmla="*/ 109728 h 2392446"/>
              <a:gd name="connsiteX49" fmla="*/ 801331 w 3310407"/>
              <a:gd name="connsiteY49" fmla="*/ 0 h 2392446"/>
              <a:gd name="connsiteX50" fmla="*/ 703795 w 3310407"/>
              <a:gd name="connsiteY50" fmla="*/ 79248 h 2392446"/>
              <a:gd name="connsiteX51" fmla="*/ 801331 w 3310407"/>
              <a:gd name="connsiteY51" fmla="*/ 188976 h 2392446"/>
              <a:gd name="connsiteX52" fmla="*/ 807427 w 3310407"/>
              <a:gd name="connsiteY52" fmla="*/ 256032 h 2392446"/>
              <a:gd name="connsiteX53" fmla="*/ 715987 w 3310407"/>
              <a:gd name="connsiteY53" fmla="*/ 201168 h 2392446"/>
              <a:gd name="connsiteX54" fmla="*/ 606259 w 3310407"/>
              <a:gd name="connsiteY54" fmla="*/ 298704 h 2392446"/>
              <a:gd name="connsiteX55" fmla="*/ 537044 w 3310407"/>
              <a:gd name="connsiteY55" fmla="*/ 295783 h 2392446"/>
              <a:gd name="connsiteX56" fmla="*/ 469734 w 3310407"/>
              <a:gd name="connsiteY56"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123950 w 3310407"/>
              <a:gd name="connsiteY14" fmla="*/ 1703470 h 2392446"/>
              <a:gd name="connsiteX15" fmla="*/ 1216025 w 3310407"/>
              <a:gd name="connsiteY15" fmla="*/ 1795545 h 2392446"/>
              <a:gd name="connsiteX16" fmla="*/ 1279525 w 3310407"/>
              <a:gd name="connsiteY16" fmla="*/ 2074945 h 2392446"/>
              <a:gd name="connsiteX17" fmla="*/ 1457325 w 3310407"/>
              <a:gd name="connsiteY17" fmla="*/ 2208296 h 2392446"/>
              <a:gd name="connsiteX18" fmla="*/ 1570037 w 3310407"/>
              <a:gd name="connsiteY18" fmla="*/ 2297195 h 2392446"/>
              <a:gd name="connsiteX19" fmla="*/ 1804987 w 3310407"/>
              <a:gd name="connsiteY19" fmla="*/ 2373395 h 2392446"/>
              <a:gd name="connsiteX20" fmla="*/ 1847850 w 3310407"/>
              <a:gd name="connsiteY20" fmla="*/ 2301957 h 2392446"/>
              <a:gd name="connsiteX21" fmla="*/ 1957388 w 3310407"/>
              <a:gd name="connsiteY21" fmla="*/ 2363870 h 2392446"/>
              <a:gd name="connsiteX22" fmla="*/ 2095500 w 3310407"/>
              <a:gd name="connsiteY22" fmla="*/ 2297196 h 2392446"/>
              <a:gd name="connsiteX23" fmla="*/ 2230272 w 3310407"/>
              <a:gd name="connsiteY23" fmla="*/ 2319337 h 2392446"/>
              <a:gd name="connsiteX24" fmla="*/ 2409826 w 3310407"/>
              <a:gd name="connsiteY24" fmla="*/ 2392446 h 2392446"/>
              <a:gd name="connsiteX25" fmla="*/ 2938462 w 3310407"/>
              <a:gd name="connsiteY25" fmla="*/ 2373396 h 2392446"/>
              <a:gd name="connsiteX26" fmla="*/ 2928644 w 3310407"/>
              <a:gd name="connsiteY26" fmla="*/ 2274951 h 2392446"/>
              <a:gd name="connsiteX27" fmla="*/ 3028276 w 3310407"/>
              <a:gd name="connsiteY27" fmla="*/ 2070164 h 2392446"/>
              <a:gd name="connsiteX28" fmla="*/ 3129432 w 3310407"/>
              <a:gd name="connsiteY28" fmla="*/ 1953387 h 2392446"/>
              <a:gd name="connsiteX29" fmla="*/ 3204489 w 3310407"/>
              <a:gd name="connsiteY29" fmla="*/ 1911477 h 2392446"/>
              <a:gd name="connsiteX30" fmla="*/ 3310407 w 3310407"/>
              <a:gd name="connsiteY30" fmla="*/ 1742884 h 2392446"/>
              <a:gd name="connsiteX31" fmla="*/ 2893783 w 3310407"/>
              <a:gd name="connsiteY31" fmla="*/ 1676781 h 2392446"/>
              <a:gd name="connsiteX32" fmla="*/ 2774720 w 3310407"/>
              <a:gd name="connsiteY32" fmla="*/ 1734693 h 2392446"/>
              <a:gd name="connsiteX33" fmla="*/ 2614320 w 3310407"/>
              <a:gd name="connsiteY33" fmla="*/ 1711642 h 2392446"/>
              <a:gd name="connsiteX34" fmla="*/ 2494622 w 3310407"/>
              <a:gd name="connsiteY34" fmla="*/ 1435481 h 2392446"/>
              <a:gd name="connsiteX35" fmla="*/ 2402039 w 3310407"/>
              <a:gd name="connsiteY35" fmla="*/ 1201928 h 2392446"/>
              <a:gd name="connsiteX36" fmla="*/ 2386291 w 3310407"/>
              <a:gd name="connsiteY36" fmla="*/ 957072 h 2392446"/>
              <a:gd name="connsiteX37" fmla="*/ 2227795 w 3310407"/>
              <a:gd name="connsiteY37" fmla="*/ 682752 h 2392446"/>
              <a:gd name="connsiteX38" fmla="*/ 1983955 w 3310407"/>
              <a:gd name="connsiteY38" fmla="*/ 505968 h 2392446"/>
              <a:gd name="connsiteX39" fmla="*/ 1782787 w 3310407"/>
              <a:gd name="connsiteY39" fmla="*/ 213360 h 2392446"/>
              <a:gd name="connsiteX40" fmla="*/ 1697443 w 3310407"/>
              <a:gd name="connsiteY40" fmla="*/ 91440 h 2392446"/>
              <a:gd name="connsiteX41" fmla="*/ 1587715 w 3310407"/>
              <a:gd name="connsiteY41" fmla="*/ 79248 h 2392446"/>
              <a:gd name="connsiteX42" fmla="*/ 1349971 w 3310407"/>
              <a:gd name="connsiteY42" fmla="*/ 24384 h 2392446"/>
              <a:gd name="connsiteX43" fmla="*/ 1374355 w 3310407"/>
              <a:gd name="connsiteY43" fmla="*/ 134112 h 2392446"/>
              <a:gd name="connsiteX44" fmla="*/ 1289011 w 3310407"/>
              <a:gd name="connsiteY44" fmla="*/ 109728 h 2392446"/>
              <a:gd name="connsiteX45" fmla="*/ 1185379 w 3310407"/>
              <a:gd name="connsiteY45" fmla="*/ 146304 h 2392446"/>
              <a:gd name="connsiteX46" fmla="*/ 1124419 w 3310407"/>
              <a:gd name="connsiteY46" fmla="*/ 176784 h 2392446"/>
              <a:gd name="connsiteX47" fmla="*/ 1087843 w 3310407"/>
              <a:gd name="connsiteY47" fmla="*/ 176784 h 2392446"/>
              <a:gd name="connsiteX48" fmla="*/ 959827 w 3310407"/>
              <a:gd name="connsiteY48" fmla="*/ 109728 h 2392446"/>
              <a:gd name="connsiteX49" fmla="*/ 801331 w 3310407"/>
              <a:gd name="connsiteY49" fmla="*/ 0 h 2392446"/>
              <a:gd name="connsiteX50" fmla="*/ 703795 w 3310407"/>
              <a:gd name="connsiteY50" fmla="*/ 79248 h 2392446"/>
              <a:gd name="connsiteX51" fmla="*/ 801331 w 3310407"/>
              <a:gd name="connsiteY51" fmla="*/ 188976 h 2392446"/>
              <a:gd name="connsiteX52" fmla="*/ 807427 w 3310407"/>
              <a:gd name="connsiteY52" fmla="*/ 256032 h 2392446"/>
              <a:gd name="connsiteX53" fmla="*/ 715987 w 3310407"/>
              <a:gd name="connsiteY53" fmla="*/ 201168 h 2392446"/>
              <a:gd name="connsiteX54" fmla="*/ 606259 w 3310407"/>
              <a:gd name="connsiteY54" fmla="*/ 298704 h 2392446"/>
              <a:gd name="connsiteX55" fmla="*/ 537044 w 3310407"/>
              <a:gd name="connsiteY55" fmla="*/ 295783 h 2392446"/>
              <a:gd name="connsiteX56" fmla="*/ 469734 w 3310407"/>
              <a:gd name="connsiteY56"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123950 w 3310407"/>
              <a:gd name="connsiteY14" fmla="*/ 1703470 h 2392446"/>
              <a:gd name="connsiteX15" fmla="*/ 1216025 w 3310407"/>
              <a:gd name="connsiteY15" fmla="*/ 1795545 h 2392446"/>
              <a:gd name="connsiteX16" fmla="*/ 1279525 w 3310407"/>
              <a:gd name="connsiteY16" fmla="*/ 2074945 h 2392446"/>
              <a:gd name="connsiteX17" fmla="*/ 1457325 w 3310407"/>
              <a:gd name="connsiteY17" fmla="*/ 2208296 h 2392446"/>
              <a:gd name="connsiteX18" fmla="*/ 1570037 w 3310407"/>
              <a:gd name="connsiteY18" fmla="*/ 2297195 h 2392446"/>
              <a:gd name="connsiteX19" fmla="*/ 1804987 w 3310407"/>
              <a:gd name="connsiteY19" fmla="*/ 2373395 h 2392446"/>
              <a:gd name="connsiteX20" fmla="*/ 1847850 w 3310407"/>
              <a:gd name="connsiteY20" fmla="*/ 2301957 h 2392446"/>
              <a:gd name="connsiteX21" fmla="*/ 1957388 w 3310407"/>
              <a:gd name="connsiteY21" fmla="*/ 2363870 h 2392446"/>
              <a:gd name="connsiteX22" fmla="*/ 2095500 w 3310407"/>
              <a:gd name="connsiteY22" fmla="*/ 2297196 h 2392446"/>
              <a:gd name="connsiteX23" fmla="*/ 2230272 w 3310407"/>
              <a:gd name="connsiteY23" fmla="*/ 2319337 h 2392446"/>
              <a:gd name="connsiteX24" fmla="*/ 2409826 w 3310407"/>
              <a:gd name="connsiteY24" fmla="*/ 2392446 h 2392446"/>
              <a:gd name="connsiteX25" fmla="*/ 2938462 w 3310407"/>
              <a:gd name="connsiteY25" fmla="*/ 2373396 h 2392446"/>
              <a:gd name="connsiteX26" fmla="*/ 2928644 w 3310407"/>
              <a:gd name="connsiteY26" fmla="*/ 2274951 h 2392446"/>
              <a:gd name="connsiteX27" fmla="*/ 3028276 w 3310407"/>
              <a:gd name="connsiteY27" fmla="*/ 2070164 h 2392446"/>
              <a:gd name="connsiteX28" fmla="*/ 3129432 w 3310407"/>
              <a:gd name="connsiteY28" fmla="*/ 1953387 h 2392446"/>
              <a:gd name="connsiteX29" fmla="*/ 3204489 w 3310407"/>
              <a:gd name="connsiteY29" fmla="*/ 1911477 h 2392446"/>
              <a:gd name="connsiteX30" fmla="*/ 3310407 w 3310407"/>
              <a:gd name="connsiteY30" fmla="*/ 1742884 h 2392446"/>
              <a:gd name="connsiteX31" fmla="*/ 2893783 w 3310407"/>
              <a:gd name="connsiteY31" fmla="*/ 1676781 h 2392446"/>
              <a:gd name="connsiteX32" fmla="*/ 2774720 w 3310407"/>
              <a:gd name="connsiteY32" fmla="*/ 1734693 h 2392446"/>
              <a:gd name="connsiteX33" fmla="*/ 2494622 w 3310407"/>
              <a:gd name="connsiteY33" fmla="*/ 1435481 h 2392446"/>
              <a:gd name="connsiteX34" fmla="*/ 2402039 w 3310407"/>
              <a:gd name="connsiteY34" fmla="*/ 1201928 h 2392446"/>
              <a:gd name="connsiteX35" fmla="*/ 2386291 w 3310407"/>
              <a:gd name="connsiteY35" fmla="*/ 957072 h 2392446"/>
              <a:gd name="connsiteX36" fmla="*/ 2227795 w 3310407"/>
              <a:gd name="connsiteY36" fmla="*/ 682752 h 2392446"/>
              <a:gd name="connsiteX37" fmla="*/ 1983955 w 3310407"/>
              <a:gd name="connsiteY37" fmla="*/ 505968 h 2392446"/>
              <a:gd name="connsiteX38" fmla="*/ 1782787 w 3310407"/>
              <a:gd name="connsiteY38" fmla="*/ 213360 h 2392446"/>
              <a:gd name="connsiteX39" fmla="*/ 1697443 w 3310407"/>
              <a:gd name="connsiteY39" fmla="*/ 91440 h 2392446"/>
              <a:gd name="connsiteX40" fmla="*/ 1587715 w 3310407"/>
              <a:gd name="connsiteY40" fmla="*/ 79248 h 2392446"/>
              <a:gd name="connsiteX41" fmla="*/ 1349971 w 3310407"/>
              <a:gd name="connsiteY41" fmla="*/ 24384 h 2392446"/>
              <a:gd name="connsiteX42" fmla="*/ 1374355 w 3310407"/>
              <a:gd name="connsiteY42" fmla="*/ 134112 h 2392446"/>
              <a:gd name="connsiteX43" fmla="*/ 1289011 w 3310407"/>
              <a:gd name="connsiteY43" fmla="*/ 109728 h 2392446"/>
              <a:gd name="connsiteX44" fmla="*/ 1185379 w 3310407"/>
              <a:gd name="connsiteY44" fmla="*/ 146304 h 2392446"/>
              <a:gd name="connsiteX45" fmla="*/ 1124419 w 3310407"/>
              <a:gd name="connsiteY45" fmla="*/ 176784 h 2392446"/>
              <a:gd name="connsiteX46" fmla="*/ 1087843 w 3310407"/>
              <a:gd name="connsiteY46" fmla="*/ 176784 h 2392446"/>
              <a:gd name="connsiteX47" fmla="*/ 959827 w 3310407"/>
              <a:gd name="connsiteY47" fmla="*/ 109728 h 2392446"/>
              <a:gd name="connsiteX48" fmla="*/ 801331 w 3310407"/>
              <a:gd name="connsiteY48" fmla="*/ 0 h 2392446"/>
              <a:gd name="connsiteX49" fmla="*/ 703795 w 3310407"/>
              <a:gd name="connsiteY49" fmla="*/ 79248 h 2392446"/>
              <a:gd name="connsiteX50" fmla="*/ 801331 w 3310407"/>
              <a:gd name="connsiteY50" fmla="*/ 188976 h 2392446"/>
              <a:gd name="connsiteX51" fmla="*/ 807427 w 3310407"/>
              <a:gd name="connsiteY51" fmla="*/ 256032 h 2392446"/>
              <a:gd name="connsiteX52" fmla="*/ 715987 w 3310407"/>
              <a:gd name="connsiteY52" fmla="*/ 201168 h 2392446"/>
              <a:gd name="connsiteX53" fmla="*/ 606259 w 3310407"/>
              <a:gd name="connsiteY53" fmla="*/ 298704 h 2392446"/>
              <a:gd name="connsiteX54" fmla="*/ 537044 w 3310407"/>
              <a:gd name="connsiteY54" fmla="*/ 295783 h 2392446"/>
              <a:gd name="connsiteX55" fmla="*/ 469734 w 3310407"/>
              <a:gd name="connsiteY55"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123950 w 3310407"/>
              <a:gd name="connsiteY14" fmla="*/ 1703470 h 2392446"/>
              <a:gd name="connsiteX15" fmla="*/ 1216025 w 3310407"/>
              <a:gd name="connsiteY15" fmla="*/ 1795545 h 2392446"/>
              <a:gd name="connsiteX16" fmla="*/ 1279525 w 3310407"/>
              <a:gd name="connsiteY16" fmla="*/ 2074945 h 2392446"/>
              <a:gd name="connsiteX17" fmla="*/ 1457325 w 3310407"/>
              <a:gd name="connsiteY17" fmla="*/ 2208296 h 2392446"/>
              <a:gd name="connsiteX18" fmla="*/ 1570037 w 3310407"/>
              <a:gd name="connsiteY18" fmla="*/ 2297195 h 2392446"/>
              <a:gd name="connsiteX19" fmla="*/ 1804987 w 3310407"/>
              <a:gd name="connsiteY19" fmla="*/ 2373395 h 2392446"/>
              <a:gd name="connsiteX20" fmla="*/ 1847850 w 3310407"/>
              <a:gd name="connsiteY20" fmla="*/ 2301957 h 2392446"/>
              <a:gd name="connsiteX21" fmla="*/ 1957388 w 3310407"/>
              <a:gd name="connsiteY21" fmla="*/ 2363870 h 2392446"/>
              <a:gd name="connsiteX22" fmla="*/ 2095500 w 3310407"/>
              <a:gd name="connsiteY22" fmla="*/ 2297196 h 2392446"/>
              <a:gd name="connsiteX23" fmla="*/ 2230272 w 3310407"/>
              <a:gd name="connsiteY23" fmla="*/ 2319337 h 2392446"/>
              <a:gd name="connsiteX24" fmla="*/ 2409826 w 3310407"/>
              <a:gd name="connsiteY24" fmla="*/ 2392446 h 2392446"/>
              <a:gd name="connsiteX25" fmla="*/ 2938462 w 3310407"/>
              <a:gd name="connsiteY25" fmla="*/ 2373396 h 2392446"/>
              <a:gd name="connsiteX26" fmla="*/ 2928644 w 3310407"/>
              <a:gd name="connsiteY26" fmla="*/ 2274951 h 2392446"/>
              <a:gd name="connsiteX27" fmla="*/ 3028276 w 3310407"/>
              <a:gd name="connsiteY27" fmla="*/ 2070164 h 2392446"/>
              <a:gd name="connsiteX28" fmla="*/ 3129432 w 3310407"/>
              <a:gd name="connsiteY28" fmla="*/ 1953387 h 2392446"/>
              <a:gd name="connsiteX29" fmla="*/ 3204489 w 3310407"/>
              <a:gd name="connsiteY29" fmla="*/ 1911477 h 2392446"/>
              <a:gd name="connsiteX30" fmla="*/ 3310407 w 3310407"/>
              <a:gd name="connsiteY30" fmla="*/ 1742884 h 2392446"/>
              <a:gd name="connsiteX31" fmla="*/ 2893783 w 3310407"/>
              <a:gd name="connsiteY31" fmla="*/ 1676781 h 2392446"/>
              <a:gd name="connsiteX32" fmla="*/ 2774720 w 3310407"/>
              <a:gd name="connsiteY32" fmla="*/ 1734693 h 2392446"/>
              <a:gd name="connsiteX33" fmla="*/ 2629864 w 3310407"/>
              <a:gd name="connsiteY33" fmla="*/ 1585201 h 2392446"/>
              <a:gd name="connsiteX34" fmla="*/ 2494622 w 3310407"/>
              <a:gd name="connsiteY34" fmla="*/ 1435481 h 2392446"/>
              <a:gd name="connsiteX35" fmla="*/ 2402039 w 3310407"/>
              <a:gd name="connsiteY35" fmla="*/ 1201928 h 2392446"/>
              <a:gd name="connsiteX36" fmla="*/ 2386291 w 3310407"/>
              <a:gd name="connsiteY36" fmla="*/ 957072 h 2392446"/>
              <a:gd name="connsiteX37" fmla="*/ 2227795 w 3310407"/>
              <a:gd name="connsiteY37" fmla="*/ 682752 h 2392446"/>
              <a:gd name="connsiteX38" fmla="*/ 1983955 w 3310407"/>
              <a:gd name="connsiteY38" fmla="*/ 505968 h 2392446"/>
              <a:gd name="connsiteX39" fmla="*/ 1782787 w 3310407"/>
              <a:gd name="connsiteY39" fmla="*/ 213360 h 2392446"/>
              <a:gd name="connsiteX40" fmla="*/ 1697443 w 3310407"/>
              <a:gd name="connsiteY40" fmla="*/ 91440 h 2392446"/>
              <a:gd name="connsiteX41" fmla="*/ 1587715 w 3310407"/>
              <a:gd name="connsiteY41" fmla="*/ 79248 h 2392446"/>
              <a:gd name="connsiteX42" fmla="*/ 1349971 w 3310407"/>
              <a:gd name="connsiteY42" fmla="*/ 24384 h 2392446"/>
              <a:gd name="connsiteX43" fmla="*/ 1374355 w 3310407"/>
              <a:gd name="connsiteY43" fmla="*/ 134112 h 2392446"/>
              <a:gd name="connsiteX44" fmla="*/ 1289011 w 3310407"/>
              <a:gd name="connsiteY44" fmla="*/ 109728 h 2392446"/>
              <a:gd name="connsiteX45" fmla="*/ 1185379 w 3310407"/>
              <a:gd name="connsiteY45" fmla="*/ 146304 h 2392446"/>
              <a:gd name="connsiteX46" fmla="*/ 1124419 w 3310407"/>
              <a:gd name="connsiteY46" fmla="*/ 176784 h 2392446"/>
              <a:gd name="connsiteX47" fmla="*/ 1087843 w 3310407"/>
              <a:gd name="connsiteY47" fmla="*/ 176784 h 2392446"/>
              <a:gd name="connsiteX48" fmla="*/ 959827 w 3310407"/>
              <a:gd name="connsiteY48" fmla="*/ 109728 h 2392446"/>
              <a:gd name="connsiteX49" fmla="*/ 801331 w 3310407"/>
              <a:gd name="connsiteY49" fmla="*/ 0 h 2392446"/>
              <a:gd name="connsiteX50" fmla="*/ 703795 w 3310407"/>
              <a:gd name="connsiteY50" fmla="*/ 79248 h 2392446"/>
              <a:gd name="connsiteX51" fmla="*/ 801331 w 3310407"/>
              <a:gd name="connsiteY51" fmla="*/ 188976 h 2392446"/>
              <a:gd name="connsiteX52" fmla="*/ 807427 w 3310407"/>
              <a:gd name="connsiteY52" fmla="*/ 256032 h 2392446"/>
              <a:gd name="connsiteX53" fmla="*/ 715987 w 3310407"/>
              <a:gd name="connsiteY53" fmla="*/ 201168 h 2392446"/>
              <a:gd name="connsiteX54" fmla="*/ 606259 w 3310407"/>
              <a:gd name="connsiteY54" fmla="*/ 298704 h 2392446"/>
              <a:gd name="connsiteX55" fmla="*/ 537044 w 3310407"/>
              <a:gd name="connsiteY55" fmla="*/ 295783 h 2392446"/>
              <a:gd name="connsiteX56" fmla="*/ 469734 w 3310407"/>
              <a:gd name="connsiteY56" fmla="*/ 277749 h 2392446"/>
              <a:gd name="connsiteX0" fmla="*/ 469734 w 3310407"/>
              <a:gd name="connsiteY0" fmla="*/ 277749 h 2392446"/>
              <a:gd name="connsiteX1" fmla="*/ 187326 w 3310407"/>
              <a:gd name="connsiteY1" fmla="*/ 249322 h 2392446"/>
              <a:gd name="connsiteX2" fmla="*/ 0 w 3310407"/>
              <a:gd name="connsiteY2" fmla="*/ 312822 h 2392446"/>
              <a:gd name="connsiteX3" fmla="*/ 244476 w 3310407"/>
              <a:gd name="connsiteY3" fmla="*/ 417597 h 2392446"/>
              <a:gd name="connsiteX4" fmla="*/ 459701 w 3310407"/>
              <a:gd name="connsiteY4" fmla="*/ 487172 h 2392446"/>
              <a:gd name="connsiteX5" fmla="*/ 594067 w 3310407"/>
              <a:gd name="connsiteY5" fmla="*/ 707136 h 2392446"/>
              <a:gd name="connsiteX6" fmla="*/ 600163 w 3310407"/>
              <a:gd name="connsiteY6" fmla="*/ 749808 h 2392446"/>
              <a:gd name="connsiteX7" fmla="*/ 691603 w 3310407"/>
              <a:gd name="connsiteY7" fmla="*/ 829056 h 2392446"/>
              <a:gd name="connsiteX8" fmla="*/ 722083 w 3310407"/>
              <a:gd name="connsiteY8" fmla="*/ 871728 h 2392446"/>
              <a:gd name="connsiteX9" fmla="*/ 819619 w 3310407"/>
              <a:gd name="connsiteY9" fmla="*/ 871728 h 2392446"/>
              <a:gd name="connsiteX10" fmla="*/ 844003 w 3310407"/>
              <a:gd name="connsiteY10" fmla="*/ 981456 h 2392446"/>
              <a:gd name="connsiteX11" fmla="*/ 850099 w 3310407"/>
              <a:gd name="connsiteY11" fmla="*/ 1176528 h 2392446"/>
              <a:gd name="connsiteX12" fmla="*/ 935443 w 3310407"/>
              <a:gd name="connsiteY12" fmla="*/ 1249680 h 2392446"/>
              <a:gd name="connsiteX13" fmla="*/ 1032979 w 3310407"/>
              <a:gd name="connsiteY13" fmla="*/ 1511808 h 2392446"/>
              <a:gd name="connsiteX14" fmla="*/ 1123950 w 3310407"/>
              <a:gd name="connsiteY14" fmla="*/ 1703470 h 2392446"/>
              <a:gd name="connsiteX15" fmla="*/ 1216025 w 3310407"/>
              <a:gd name="connsiteY15" fmla="*/ 1795545 h 2392446"/>
              <a:gd name="connsiteX16" fmla="*/ 1279525 w 3310407"/>
              <a:gd name="connsiteY16" fmla="*/ 2074945 h 2392446"/>
              <a:gd name="connsiteX17" fmla="*/ 1457325 w 3310407"/>
              <a:gd name="connsiteY17" fmla="*/ 2208296 h 2392446"/>
              <a:gd name="connsiteX18" fmla="*/ 1570037 w 3310407"/>
              <a:gd name="connsiteY18" fmla="*/ 2297195 h 2392446"/>
              <a:gd name="connsiteX19" fmla="*/ 1804987 w 3310407"/>
              <a:gd name="connsiteY19" fmla="*/ 2373395 h 2392446"/>
              <a:gd name="connsiteX20" fmla="*/ 1847850 w 3310407"/>
              <a:gd name="connsiteY20" fmla="*/ 2301957 h 2392446"/>
              <a:gd name="connsiteX21" fmla="*/ 1957388 w 3310407"/>
              <a:gd name="connsiteY21" fmla="*/ 2363870 h 2392446"/>
              <a:gd name="connsiteX22" fmla="*/ 2095500 w 3310407"/>
              <a:gd name="connsiteY22" fmla="*/ 2297196 h 2392446"/>
              <a:gd name="connsiteX23" fmla="*/ 2230272 w 3310407"/>
              <a:gd name="connsiteY23" fmla="*/ 2319337 h 2392446"/>
              <a:gd name="connsiteX24" fmla="*/ 2409826 w 3310407"/>
              <a:gd name="connsiteY24" fmla="*/ 2392446 h 2392446"/>
              <a:gd name="connsiteX25" fmla="*/ 2938462 w 3310407"/>
              <a:gd name="connsiteY25" fmla="*/ 2373396 h 2392446"/>
              <a:gd name="connsiteX26" fmla="*/ 2928644 w 3310407"/>
              <a:gd name="connsiteY26" fmla="*/ 2274951 h 2392446"/>
              <a:gd name="connsiteX27" fmla="*/ 3028276 w 3310407"/>
              <a:gd name="connsiteY27" fmla="*/ 2070164 h 2392446"/>
              <a:gd name="connsiteX28" fmla="*/ 3129432 w 3310407"/>
              <a:gd name="connsiteY28" fmla="*/ 1953387 h 2392446"/>
              <a:gd name="connsiteX29" fmla="*/ 3204489 w 3310407"/>
              <a:gd name="connsiteY29" fmla="*/ 1911477 h 2392446"/>
              <a:gd name="connsiteX30" fmla="*/ 3310407 w 3310407"/>
              <a:gd name="connsiteY30" fmla="*/ 1742884 h 2392446"/>
              <a:gd name="connsiteX31" fmla="*/ 2893783 w 3310407"/>
              <a:gd name="connsiteY31" fmla="*/ 1676781 h 2392446"/>
              <a:gd name="connsiteX32" fmla="*/ 2774720 w 3310407"/>
              <a:gd name="connsiteY32" fmla="*/ 1734693 h 2392446"/>
              <a:gd name="connsiteX33" fmla="*/ 2582239 w 3310407"/>
              <a:gd name="connsiteY33" fmla="*/ 1647114 h 2392446"/>
              <a:gd name="connsiteX34" fmla="*/ 2494622 w 3310407"/>
              <a:gd name="connsiteY34" fmla="*/ 1435481 h 2392446"/>
              <a:gd name="connsiteX35" fmla="*/ 2402039 w 3310407"/>
              <a:gd name="connsiteY35" fmla="*/ 1201928 h 2392446"/>
              <a:gd name="connsiteX36" fmla="*/ 2386291 w 3310407"/>
              <a:gd name="connsiteY36" fmla="*/ 957072 h 2392446"/>
              <a:gd name="connsiteX37" fmla="*/ 2227795 w 3310407"/>
              <a:gd name="connsiteY37" fmla="*/ 682752 h 2392446"/>
              <a:gd name="connsiteX38" fmla="*/ 1983955 w 3310407"/>
              <a:gd name="connsiteY38" fmla="*/ 505968 h 2392446"/>
              <a:gd name="connsiteX39" fmla="*/ 1782787 w 3310407"/>
              <a:gd name="connsiteY39" fmla="*/ 213360 h 2392446"/>
              <a:gd name="connsiteX40" fmla="*/ 1697443 w 3310407"/>
              <a:gd name="connsiteY40" fmla="*/ 91440 h 2392446"/>
              <a:gd name="connsiteX41" fmla="*/ 1587715 w 3310407"/>
              <a:gd name="connsiteY41" fmla="*/ 79248 h 2392446"/>
              <a:gd name="connsiteX42" fmla="*/ 1349971 w 3310407"/>
              <a:gd name="connsiteY42" fmla="*/ 24384 h 2392446"/>
              <a:gd name="connsiteX43" fmla="*/ 1374355 w 3310407"/>
              <a:gd name="connsiteY43" fmla="*/ 134112 h 2392446"/>
              <a:gd name="connsiteX44" fmla="*/ 1289011 w 3310407"/>
              <a:gd name="connsiteY44" fmla="*/ 109728 h 2392446"/>
              <a:gd name="connsiteX45" fmla="*/ 1185379 w 3310407"/>
              <a:gd name="connsiteY45" fmla="*/ 146304 h 2392446"/>
              <a:gd name="connsiteX46" fmla="*/ 1124419 w 3310407"/>
              <a:gd name="connsiteY46" fmla="*/ 176784 h 2392446"/>
              <a:gd name="connsiteX47" fmla="*/ 1087843 w 3310407"/>
              <a:gd name="connsiteY47" fmla="*/ 176784 h 2392446"/>
              <a:gd name="connsiteX48" fmla="*/ 959827 w 3310407"/>
              <a:gd name="connsiteY48" fmla="*/ 109728 h 2392446"/>
              <a:gd name="connsiteX49" fmla="*/ 801331 w 3310407"/>
              <a:gd name="connsiteY49" fmla="*/ 0 h 2392446"/>
              <a:gd name="connsiteX50" fmla="*/ 703795 w 3310407"/>
              <a:gd name="connsiteY50" fmla="*/ 79248 h 2392446"/>
              <a:gd name="connsiteX51" fmla="*/ 801331 w 3310407"/>
              <a:gd name="connsiteY51" fmla="*/ 188976 h 2392446"/>
              <a:gd name="connsiteX52" fmla="*/ 807427 w 3310407"/>
              <a:gd name="connsiteY52" fmla="*/ 256032 h 2392446"/>
              <a:gd name="connsiteX53" fmla="*/ 715987 w 3310407"/>
              <a:gd name="connsiteY53" fmla="*/ 201168 h 2392446"/>
              <a:gd name="connsiteX54" fmla="*/ 606259 w 3310407"/>
              <a:gd name="connsiteY54" fmla="*/ 298704 h 2392446"/>
              <a:gd name="connsiteX55" fmla="*/ 537044 w 3310407"/>
              <a:gd name="connsiteY55" fmla="*/ 295783 h 2392446"/>
              <a:gd name="connsiteX56" fmla="*/ 469734 w 3310407"/>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28644 w 3274688"/>
              <a:gd name="connsiteY26" fmla="*/ 2274951 h 2392446"/>
              <a:gd name="connsiteX27" fmla="*/ 3028276 w 3274688"/>
              <a:gd name="connsiteY27" fmla="*/ 2070164 h 2392446"/>
              <a:gd name="connsiteX28" fmla="*/ 3129432 w 3274688"/>
              <a:gd name="connsiteY28" fmla="*/ 1953387 h 2392446"/>
              <a:gd name="connsiteX29" fmla="*/ 3204489 w 3274688"/>
              <a:gd name="connsiteY29" fmla="*/ 1911477 h 2392446"/>
              <a:gd name="connsiteX30" fmla="*/ 3274688 w 3274688"/>
              <a:gd name="connsiteY30" fmla="*/ 1742884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28644 w 3274688"/>
              <a:gd name="connsiteY26" fmla="*/ 2274951 h 2392446"/>
              <a:gd name="connsiteX27" fmla="*/ 3028276 w 3274688"/>
              <a:gd name="connsiteY27" fmla="*/ 2070164 h 2392446"/>
              <a:gd name="connsiteX28" fmla="*/ 3129432 w 3274688"/>
              <a:gd name="connsiteY28" fmla="*/ 1953387 h 2392446"/>
              <a:gd name="connsiteX29" fmla="*/ 3204489 w 3274688"/>
              <a:gd name="connsiteY29" fmla="*/ 1911477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28644 w 3274688"/>
              <a:gd name="connsiteY26" fmla="*/ 2274951 h 2392446"/>
              <a:gd name="connsiteX27" fmla="*/ 3028276 w 3274688"/>
              <a:gd name="connsiteY27" fmla="*/ 2070164 h 2392446"/>
              <a:gd name="connsiteX28" fmla="*/ 3129432 w 3274688"/>
              <a:gd name="connsiteY28" fmla="*/ 1953387 h 2392446"/>
              <a:gd name="connsiteX29" fmla="*/ 3190202 w 3274688"/>
              <a:gd name="connsiteY29" fmla="*/ 1899570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28276 w 3274688"/>
              <a:gd name="connsiteY27" fmla="*/ 2070164 h 2392446"/>
              <a:gd name="connsiteX28" fmla="*/ 3129432 w 3274688"/>
              <a:gd name="connsiteY28" fmla="*/ 1953387 h 2392446"/>
              <a:gd name="connsiteX29" fmla="*/ 3190202 w 3274688"/>
              <a:gd name="connsiteY29" fmla="*/ 1899570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28276 w 3274688"/>
              <a:gd name="connsiteY27" fmla="*/ 2070164 h 2392446"/>
              <a:gd name="connsiteX28" fmla="*/ 3129432 w 3274688"/>
              <a:gd name="connsiteY28" fmla="*/ 1953387 h 2392446"/>
              <a:gd name="connsiteX29" fmla="*/ 3190202 w 3274688"/>
              <a:gd name="connsiteY29" fmla="*/ 1899570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28276 w 3274688"/>
              <a:gd name="connsiteY27" fmla="*/ 2070164 h 2392446"/>
              <a:gd name="connsiteX28" fmla="*/ 3129432 w 3274688"/>
              <a:gd name="connsiteY28" fmla="*/ 1953387 h 2392446"/>
              <a:gd name="connsiteX29" fmla="*/ 3175914 w 3274688"/>
              <a:gd name="connsiteY29" fmla="*/ 1944814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28276 w 3274688"/>
              <a:gd name="connsiteY27" fmla="*/ 2070164 h 2392446"/>
              <a:gd name="connsiteX28" fmla="*/ 3131813 w 3274688"/>
              <a:gd name="connsiteY28" fmla="*/ 1986725 h 2392446"/>
              <a:gd name="connsiteX29" fmla="*/ 3175914 w 3274688"/>
              <a:gd name="connsiteY29" fmla="*/ 1944814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47850 w 3274688"/>
              <a:gd name="connsiteY20" fmla="*/ 2301957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37801 w 3274688"/>
              <a:gd name="connsiteY27" fmla="*/ 2082070 h 2392446"/>
              <a:gd name="connsiteX28" fmla="*/ 3131813 w 3274688"/>
              <a:gd name="connsiteY28" fmla="*/ 1986725 h 2392446"/>
              <a:gd name="connsiteX29" fmla="*/ 3175914 w 3274688"/>
              <a:gd name="connsiteY29" fmla="*/ 1944814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69281 w 3274688"/>
              <a:gd name="connsiteY20" fmla="*/ 2382919 h 2392446"/>
              <a:gd name="connsiteX21" fmla="*/ 1957388 w 3274688"/>
              <a:gd name="connsiteY21" fmla="*/ 2363870 h 2392446"/>
              <a:gd name="connsiteX22" fmla="*/ 2095500 w 3274688"/>
              <a:gd name="connsiteY22" fmla="*/ 2297196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37801 w 3274688"/>
              <a:gd name="connsiteY27" fmla="*/ 2082070 h 2392446"/>
              <a:gd name="connsiteX28" fmla="*/ 3131813 w 3274688"/>
              <a:gd name="connsiteY28" fmla="*/ 1986725 h 2392446"/>
              <a:gd name="connsiteX29" fmla="*/ 3175914 w 3274688"/>
              <a:gd name="connsiteY29" fmla="*/ 1944814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69281 w 3274688"/>
              <a:gd name="connsiteY20" fmla="*/ 2382919 h 2392446"/>
              <a:gd name="connsiteX21" fmla="*/ 1957388 w 3274688"/>
              <a:gd name="connsiteY21" fmla="*/ 2363870 h 2392446"/>
              <a:gd name="connsiteX22" fmla="*/ 2095500 w 3274688"/>
              <a:gd name="connsiteY22" fmla="*/ 2321008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37801 w 3274688"/>
              <a:gd name="connsiteY27" fmla="*/ 2082070 h 2392446"/>
              <a:gd name="connsiteX28" fmla="*/ 3131813 w 3274688"/>
              <a:gd name="connsiteY28" fmla="*/ 1986725 h 2392446"/>
              <a:gd name="connsiteX29" fmla="*/ 3175914 w 3274688"/>
              <a:gd name="connsiteY29" fmla="*/ 1944814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2446"/>
              <a:gd name="connsiteX1" fmla="*/ 187326 w 3274688"/>
              <a:gd name="connsiteY1" fmla="*/ 249322 h 2392446"/>
              <a:gd name="connsiteX2" fmla="*/ 0 w 3274688"/>
              <a:gd name="connsiteY2" fmla="*/ 312822 h 2392446"/>
              <a:gd name="connsiteX3" fmla="*/ 244476 w 3274688"/>
              <a:gd name="connsiteY3" fmla="*/ 417597 h 2392446"/>
              <a:gd name="connsiteX4" fmla="*/ 459701 w 3274688"/>
              <a:gd name="connsiteY4" fmla="*/ 487172 h 2392446"/>
              <a:gd name="connsiteX5" fmla="*/ 594067 w 3274688"/>
              <a:gd name="connsiteY5" fmla="*/ 707136 h 2392446"/>
              <a:gd name="connsiteX6" fmla="*/ 600163 w 3274688"/>
              <a:gd name="connsiteY6" fmla="*/ 749808 h 2392446"/>
              <a:gd name="connsiteX7" fmla="*/ 691603 w 3274688"/>
              <a:gd name="connsiteY7" fmla="*/ 829056 h 2392446"/>
              <a:gd name="connsiteX8" fmla="*/ 722083 w 3274688"/>
              <a:gd name="connsiteY8" fmla="*/ 871728 h 2392446"/>
              <a:gd name="connsiteX9" fmla="*/ 819619 w 3274688"/>
              <a:gd name="connsiteY9" fmla="*/ 871728 h 2392446"/>
              <a:gd name="connsiteX10" fmla="*/ 844003 w 3274688"/>
              <a:gd name="connsiteY10" fmla="*/ 981456 h 2392446"/>
              <a:gd name="connsiteX11" fmla="*/ 850099 w 3274688"/>
              <a:gd name="connsiteY11" fmla="*/ 1176528 h 2392446"/>
              <a:gd name="connsiteX12" fmla="*/ 935443 w 3274688"/>
              <a:gd name="connsiteY12" fmla="*/ 1249680 h 2392446"/>
              <a:gd name="connsiteX13" fmla="*/ 1032979 w 3274688"/>
              <a:gd name="connsiteY13" fmla="*/ 1511808 h 2392446"/>
              <a:gd name="connsiteX14" fmla="*/ 1123950 w 3274688"/>
              <a:gd name="connsiteY14" fmla="*/ 1703470 h 2392446"/>
              <a:gd name="connsiteX15" fmla="*/ 1216025 w 3274688"/>
              <a:gd name="connsiteY15" fmla="*/ 1795545 h 2392446"/>
              <a:gd name="connsiteX16" fmla="*/ 1279525 w 3274688"/>
              <a:gd name="connsiteY16" fmla="*/ 2074945 h 2392446"/>
              <a:gd name="connsiteX17" fmla="*/ 1457325 w 3274688"/>
              <a:gd name="connsiteY17" fmla="*/ 2208296 h 2392446"/>
              <a:gd name="connsiteX18" fmla="*/ 1570037 w 3274688"/>
              <a:gd name="connsiteY18" fmla="*/ 2297195 h 2392446"/>
              <a:gd name="connsiteX19" fmla="*/ 1804987 w 3274688"/>
              <a:gd name="connsiteY19" fmla="*/ 2373395 h 2392446"/>
              <a:gd name="connsiteX20" fmla="*/ 1869281 w 3274688"/>
              <a:gd name="connsiteY20" fmla="*/ 2382919 h 2392446"/>
              <a:gd name="connsiteX21" fmla="*/ 2012157 w 3274688"/>
              <a:gd name="connsiteY21" fmla="*/ 2375776 h 2392446"/>
              <a:gd name="connsiteX22" fmla="*/ 2095500 w 3274688"/>
              <a:gd name="connsiteY22" fmla="*/ 2321008 h 2392446"/>
              <a:gd name="connsiteX23" fmla="*/ 2230272 w 3274688"/>
              <a:gd name="connsiteY23" fmla="*/ 2319337 h 2392446"/>
              <a:gd name="connsiteX24" fmla="*/ 2409826 w 3274688"/>
              <a:gd name="connsiteY24" fmla="*/ 2392446 h 2392446"/>
              <a:gd name="connsiteX25" fmla="*/ 2938462 w 3274688"/>
              <a:gd name="connsiteY25" fmla="*/ 2373396 h 2392446"/>
              <a:gd name="connsiteX26" fmla="*/ 2931025 w 3274688"/>
              <a:gd name="connsiteY26" fmla="*/ 2227326 h 2392446"/>
              <a:gd name="connsiteX27" fmla="*/ 3037801 w 3274688"/>
              <a:gd name="connsiteY27" fmla="*/ 2082070 h 2392446"/>
              <a:gd name="connsiteX28" fmla="*/ 3131813 w 3274688"/>
              <a:gd name="connsiteY28" fmla="*/ 1986725 h 2392446"/>
              <a:gd name="connsiteX29" fmla="*/ 3175914 w 3274688"/>
              <a:gd name="connsiteY29" fmla="*/ 1944814 h 2392446"/>
              <a:gd name="connsiteX30" fmla="*/ 3274688 w 3274688"/>
              <a:gd name="connsiteY30" fmla="*/ 1738122 h 2392446"/>
              <a:gd name="connsiteX31" fmla="*/ 2893783 w 3274688"/>
              <a:gd name="connsiteY31" fmla="*/ 1676781 h 2392446"/>
              <a:gd name="connsiteX32" fmla="*/ 2774720 w 3274688"/>
              <a:gd name="connsiteY32" fmla="*/ 1734693 h 2392446"/>
              <a:gd name="connsiteX33" fmla="*/ 2582239 w 3274688"/>
              <a:gd name="connsiteY33" fmla="*/ 1647114 h 2392446"/>
              <a:gd name="connsiteX34" fmla="*/ 2494622 w 3274688"/>
              <a:gd name="connsiteY34" fmla="*/ 1435481 h 2392446"/>
              <a:gd name="connsiteX35" fmla="*/ 2402039 w 3274688"/>
              <a:gd name="connsiteY35" fmla="*/ 1201928 h 2392446"/>
              <a:gd name="connsiteX36" fmla="*/ 2386291 w 3274688"/>
              <a:gd name="connsiteY36" fmla="*/ 957072 h 2392446"/>
              <a:gd name="connsiteX37" fmla="*/ 2227795 w 3274688"/>
              <a:gd name="connsiteY37" fmla="*/ 682752 h 2392446"/>
              <a:gd name="connsiteX38" fmla="*/ 1983955 w 3274688"/>
              <a:gd name="connsiteY38" fmla="*/ 505968 h 2392446"/>
              <a:gd name="connsiteX39" fmla="*/ 1782787 w 3274688"/>
              <a:gd name="connsiteY39" fmla="*/ 213360 h 2392446"/>
              <a:gd name="connsiteX40" fmla="*/ 1697443 w 3274688"/>
              <a:gd name="connsiteY40" fmla="*/ 91440 h 2392446"/>
              <a:gd name="connsiteX41" fmla="*/ 1587715 w 3274688"/>
              <a:gd name="connsiteY41" fmla="*/ 79248 h 2392446"/>
              <a:gd name="connsiteX42" fmla="*/ 1349971 w 3274688"/>
              <a:gd name="connsiteY42" fmla="*/ 24384 h 2392446"/>
              <a:gd name="connsiteX43" fmla="*/ 1374355 w 3274688"/>
              <a:gd name="connsiteY43" fmla="*/ 134112 h 2392446"/>
              <a:gd name="connsiteX44" fmla="*/ 1289011 w 3274688"/>
              <a:gd name="connsiteY44" fmla="*/ 109728 h 2392446"/>
              <a:gd name="connsiteX45" fmla="*/ 1185379 w 3274688"/>
              <a:gd name="connsiteY45" fmla="*/ 146304 h 2392446"/>
              <a:gd name="connsiteX46" fmla="*/ 1124419 w 3274688"/>
              <a:gd name="connsiteY46" fmla="*/ 176784 h 2392446"/>
              <a:gd name="connsiteX47" fmla="*/ 1087843 w 3274688"/>
              <a:gd name="connsiteY47" fmla="*/ 176784 h 2392446"/>
              <a:gd name="connsiteX48" fmla="*/ 959827 w 3274688"/>
              <a:gd name="connsiteY48" fmla="*/ 109728 h 2392446"/>
              <a:gd name="connsiteX49" fmla="*/ 801331 w 3274688"/>
              <a:gd name="connsiteY49" fmla="*/ 0 h 2392446"/>
              <a:gd name="connsiteX50" fmla="*/ 703795 w 3274688"/>
              <a:gd name="connsiteY50" fmla="*/ 79248 h 2392446"/>
              <a:gd name="connsiteX51" fmla="*/ 801331 w 3274688"/>
              <a:gd name="connsiteY51" fmla="*/ 188976 h 2392446"/>
              <a:gd name="connsiteX52" fmla="*/ 807427 w 3274688"/>
              <a:gd name="connsiteY52" fmla="*/ 256032 h 2392446"/>
              <a:gd name="connsiteX53" fmla="*/ 715987 w 3274688"/>
              <a:gd name="connsiteY53" fmla="*/ 201168 h 2392446"/>
              <a:gd name="connsiteX54" fmla="*/ 606259 w 3274688"/>
              <a:gd name="connsiteY54" fmla="*/ 298704 h 2392446"/>
              <a:gd name="connsiteX55" fmla="*/ 537044 w 3274688"/>
              <a:gd name="connsiteY55" fmla="*/ 295783 h 2392446"/>
              <a:gd name="connsiteX56" fmla="*/ 469734 w 3274688"/>
              <a:gd name="connsiteY56" fmla="*/ 277749 h 2392446"/>
              <a:gd name="connsiteX0" fmla="*/ 469734 w 3274688"/>
              <a:gd name="connsiteY0" fmla="*/ 277749 h 2397207"/>
              <a:gd name="connsiteX1" fmla="*/ 187326 w 3274688"/>
              <a:gd name="connsiteY1" fmla="*/ 249322 h 2397207"/>
              <a:gd name="connsiteX2" fmla="*/ 0 w 3274688"/>
              <a:gd name="connsiteY2" fmla="*/ 312822 h 2397207"/>
              <a:gd name="connsiteX3" fmla="*/ 244476 w 3274688"/>
              <a:gd name="connsiteY3" fmla="*/ 417597 h 2397207"/>
              <a:gd name="connsiteX4" fmla="*/ 459701 w 3274688"/>
              <a:gd name="connsiteY4" fmla="*/ 487172 h 2397207"/>
              <a:gd name="connsiteX5" fmla="*/ 594067 w 3274688"/>
              <a:gd name="connsiteY5" fmla="*/ 707136 h 2397207"/>
              <a:gd name="connsiteX6" fmla="*/ 600163 w 3274688"/>
              <a:gd name="connsiteY6" fmla="*/ 749808 h 2397207"/>
              <a:gd name="connsiteX7" fmla="*/ 691603 w 3274688"/>
              <a:gd name="connsiteY7" fmla="*/ 829056 h 2397207"/>
              <a:gd name="connsiteX8" fmla="*/ 722083 w 3274688"/>
              <a:gd name="connsiteY8" fmla="*/ 871728 h 2397207"/>
              <a:gd name="connsiteX9" fmla="*/ 819619 w 3274688"/>
              <a:gd name="connsiteY9" fmla="*/ 871728 h 2397207"/>
              <a:gd name="connsiteX10" fmla="*/ 844003 w 3274688"/>
              <a:gd name="connsiteY10" fmla="*/ 981456 h 2397207"/>
              <a:gd name="connsiteX11" fmla="*/ 850099 w 3274688"/>
              <a:gd name="connsiteY11" fmla="*/ 1176528 h 2397207"/>
              <a:gd name="connsiteX12" fmla="*/ 935443 w 3274688"/>
              <a:gd name="connsiteY12" fmla="*/ 1249680 h 2397207"/>
              <a:gd name="connsiteX13" fmla="*/ 1032979 w 3274688"/>
              <a:gd name="connsiteY13" fmla="*/ 1511808 h 2397207"/>
              <a:gd name="connsiteX14" fmla="*/ 1123950 w 3274688"/>
              <a:gd name="connsiteY14" fmla="*/ 1703470 h 2397207"/>
              <a:gd name="connsiteX15" fmla="*/ 1216025 w 3274688"/>
              <a:gd name="connsiteY15" fmla="*/ 1795545 h 2397207"/>
              <a:gd name="connsiteX16" fmla="*/ 1279525 w 3274688"/>
              <a:gd name="connsiteY16" fmla="*/ 2074945 h 2397207"/>
              <a:gd name="connsiteX17" fmla="*/ 1457325 w 3274688"/>
              <a:gd name="connsiteY17" fmla="*/ 2208296 h 2397207"/>
              <a:gd name="connsiteX18" fmla="*/ 1570037 w 3274688"/>
              <a:gd name="connsiteY18" fmla="*/ 2297195 h 2397207"/>
              <a:gd name="connsiteX19" fmla="*/ 1804987 w 3274688"/>
              <a:gd name="connsiteY19" fmla="*/ 2373395 h 2397207"/>
              <a:gd name="connsiteX20" fmla="*/ 1869281 w 3274688"/>
              <a:gd name="connsiteY20" fmla="*/ 2397207 h 2397207"/>
              <a:gd name="connsiteX21" fmla="*/ 2012157 w 3274688"/>
              <a:gd name="connsiteY21" fmla="*/ 2375776 h 2397207"/>
              <a:gd name="connsiteX22" fmla="*/ 2095500 w 3274688"/>
              <a:gd name="connsiteY22" fmla="*/ 2321008 h 2397207"/>
              <a:gd name="connsiteX23" fmla="*/ 2230272 w 3274688"/>
              <a:gd name="connsiteY23" fmla="*/ 2319337 h 2397207"/>
              <a:gd name="connsiteX24" fmla="*/ 2409826 w 3274688"/>
              <a:gd name="connsiteY24" fmla="*/ 2392446 h 2397207"/>
              <a:gd name="connsiteX25" fmla="*/ 2938462 w 3274688"/>
              <a:gd name="connsiteY25" fmla="*/ 2373396 h 2397207"/>
              <a:gd name="connsiteX26" fmla="*/ 2931025 w 3274688"/>
              <a:gd name="connsiteY26" fmla="*/ 2227326 h 2397207"/>
              <a:gd name="connsiteX27" fmla="*/ 3037801 w 3274688"/>
              <a:gd name="connsiteY27" fmla="*/ 2082070 h 2397207"/>
              <a:gd name="connsiteX28" fmla="*/ 3131813 w 3274688"/>
              <a:gd name="connsiteY28" fmla="*/ 1986725 h 2397207"/>
              <a:gd name="connsiteX29" fmla="*/ 3175914 w 3274688"/>
              <a:gd name="connsiteY29" fmla="*/ 1944814 h 2397207"/>
              <a:gd name="connsiteX30" fmla="*/ 3274688 w 3274688"/>
              <a:gd name="connsiteY30" fmla="*/ 1738122 h 2397207"/>
              <a:gd name="connsiteX31" fmla="*/ 2893783 w 3274688"/>
              <a:gd name="connsiteY31" fmla="*/ 1676781 h 2397207"/>
              <a:gd name="connsiteX32" fmla="*/ 2774720 w 3274688"/>
              <a:gd name="connsiteY32" fmla="*/ 1734693 h 2397207"/>
              <a:gd name="connsiteX33" fmla="*/ 2582239 w 3274688"/>
              <a:gd name="connsiteY33" fmla="*/ 1647114 h 2397207"/>
              <a:gd name="connsiteX34" fmla="*/ 2494622 w 3274688"/>
              <a:gd name="connsiteY34" fmla="*/ 1435481 h 2397207"/>
              <a:gd name="connsiteX35" fmla="*/ 2402039 w 3274688"/>
              <a:gd name="connsiteY35" fmla="*/ 1201928 h 2397207"/>
              <a:gd name="connsiteX36" fmla="*/ 2386291 w 3274688"/>
              <a:gd name="connsiteY36" fmla="*/ 957072 h 2397207"/>
              <a:gd name="connsiteX37" fmla="*/ 2227795 w 3274688"/>
              <a:gd name="connsiteY37" fmla="*/ 682752 h 2397207"/>
              <a:gd name="connsiteX38" fmla="*/ 1983955 w 3274688"/>
              <a:gd name="connsiteY38" fmla="*/ 505968 h 2397207"/>
              <a:gd name="connsiteX39" fmla="*/ 1782787 w 3274688"/>
              <a:gd name="connsiteY39" fmla="*/ 213360 h 2397207"/>
              <a:gd name="connsiteX40" fmla="*/ 1697443 w 3274688"/>
              <a:gd name="connsiteY40" fmla="*/ 91440 h 2397207"/>
              <a:gd name="connsiteX41" fmla="*/ 1587715 w 3274688"/>
              <a:gd name="connsiteY41" fmla="*/ 79248 h 2397207"/>
              <a:gd name="connsiteX42" fmla="*/ 1349971 w 3274688"/>
              <a:gd name="connsiteY42" fmla="*/ 24384 h 2397207"/>
              <a:gd name="connsiteX43" fmla="*/ 1374355 w 3274688"/>
              <a:gd name="connsiteY43" fmla="*/ 134112 h 2397207"/>
              <a:gd name="connsiteX44" fmla="*/ 1289011 w 3274688"/>
              <a:gd name="connsiteY44" fmla="*/ 109728 h 2397207"/>
              <a:gd name="connsiteX45" fmla="*/ 1185379 w 3274688"/>
              <a:gd name="connsiteY45" fmla="*/ 146304 h 2397207"/>
              <a:gd name="connsiteX46" fmla="*/ 1124419 w 3274688"/>
              <a:gd name="connsiteY46" fmla="*/ 176784 h 2397207"/>
              <a:gd name="connsiteX47" fmla="*/ 1087843 w 3274688"/>
              <a:gd name="connsiteY47" fmla="*/ 176784 h 2397207"/>
              <a:gd name="connsiteX48" fmla="*/ 959827 w 3274688"/>
              <a:gd name="connsiteY48" fmla="*/ 109728 h 2397207"/>
              <a:gd name="connsiteX49" fmla="*/ 801331 w 3274688"/>
              <a:gd name="connsiteY49" fmla="*/ 0 h 2397207"/>
              <a:gd name="connsiteX50" fmla="*/ 703795 w 3274688"/>
              <a:gd name="connsiteY50" fmla="*/ 79248 h 2397207"/>
              <a:gd name="connsiteX51" fmla="*/ 801331 w 3274688"/>
              <a:gd name="connsiteY51" fmla="*/ 188976 h 2397207"/>
              <a:gd name="connsiteX52" fmla="*/ 807427 w 3274688"/>
              <a:gd name="connsiteY52" fmla="*/ 256032 h 2397207"/>
              <a:gd name="connsiteX53" fmla="*/ 715987 w 3274688"/>
              <a:gd name="connsiteY53" fmla="*/ 201168 h 2397207"/>
              <a:gd name="connsiteX54" fmla="*/ 606259 w 3274688"/>
              <a:gd name="connsiteY54" fmla="*/ 298704 h 2397207"/>
              <a:gd name="connsiteX55" fmla="*/ 537044 w 3274688"/>
              <a:gd name="connsiteY55" fmla="*/ 295783 h 2397207"/>
              <a:gd name="connsiteX56" fmla="*/ 469734 w 3274688"/>
              <a:gd name="connsiteY56" fmla="*/ 277749 h 2397207"/>
              <a:gd name="connsiteX0" fmla="*/ 469734 w 3274688"/>
              <a:gd name="connsiteY0" fmla="*/ 277749 h 2397207"/>
              <a:gd name="connsiteX1" fmla="*/ 187326 w 3274688"/>
              <a:gd name="connsiteY1" fmla="*/ 249322 h 2397207"/>
              <a:gd name="connsiteX2" fmla="*/ 0 w 3274688"/>
              <a:gd name="connsiteY2" fmla="*/ 312822 h 2397207"/>
              <a:gd name="connsiteX3" fmla="*/ 244476 w 3274688"/>
              <a:gd name="connsiteY3" fmla="*/ 417597 h 2397207"/>
              <a:gd name="connsiteX4" fmla="*/ 459701 w 3274688"/>
              <a:gd name="connsiteY4" fmla="*/ 487172 h 2397207"/>
              <a:gd name="connsiteX5" fmla="*/ 594067 w 3274688"/>
              <a:gd name="connsiteY5" fmla="*/ 707136 h 2397207"/>
              <a:gd name="connsiteX6" fmla="*/ 600163 w 3274688"/>
              <a:gd name="connsiteY6" fmla="*/ 749808 h 2397207"/>
              <a:gd name="connsiteX7" fmla="*/ 691603 w 3274688"/>
              <a:gd name="connsiteY7" fmla="*/ 829056 h 2397207"/>
              <a:gd name="connsiteX8" fmla="*/ 722083 w 3274688"/>
              <a:gd name="connsiteY8" fmla="*/ 871728 h 2397207"/>
              <a:gd name="connsiteX9" fmla="*/ 819619 w 3274688"/>
              <a:gd name="connsiteY9" fmla="*/ 871728 h 2397207"/>
              <a:gd name="connsiteX10" fmla="*/ 844003 w 3274688"/>
              <a:gd name="connsiteY10" fmla="*/ 981456 h 2397207"/>
              <a:gd name="connsiteX11" fmla="*/ 850099 w 3274688"/>
              <a:gd name="connsiteY11" fmla="*/ 1176528 h 2397207"/>
              <a:gd name="connsiteX12" fmla="*/ 935443 w 3274688"/>
              <a:gd name="connsiteY12" fmla="*/ 1249680 h 2397207"/>
              <a:gd name="connsiteX13" fmla="*/ 1032979 w 3274688"/>
              <a:gd name="connsiteY13" fmla="*/ 1511808 h 2397207"/>
              <a:gd name="connsiteX14" fmla="*/ 1123950 w 3274688"/>
              <a:gd name="connsiteY14" fmla="*/ 1703470 h 2397207"/>
              <a:gd name="connsiteX15" fmla="*/ 1216025 w 3274688"/>
              <a:gd name="connsiteY15" fmla="*/ 1795545 h 2397207"/>
              <a:gd name="connsiteX16" fmla="*/ 1279525 w 3274688"/>
              <a:gd name="connsiteY16" fmla="*/ 2074945 h 2397207"/>
              <a:gd name="connsiteX17" fmla="*/ 1457325 w 3274688"/>
              <a:gd name="connsiteY17" fmla="*/ 2208296 h 2397207"/>
              <a:gd name="connsiteX18" fmla="*/ 1570037 w 3274688"/>
              <a:gd name="connsiteY18" fmla="*/ 2297195 h 2397207"/>
              <a:gd name="connsiteX19" fmla="*/ 1778793 w 3274688"/>
              <a:gd name="connsiteY19" fmla="*/ 2390063 h 2397207"/>
              <a:gd name="connsiteX20" fmla="*/ 1869281 w 3274688"/>
              <a:gd name="connsiteY20" fmla="*/ 2397207 h 2397207"/>
              <a:gd name="connsiteX21" fmla="*/ 2012157 w 3274688"/>
              <a:gd name="connsiteY21" fmla="*/ 2375776 h 2397207"/>
              <a:gd name="connsiteX22" fmla="*/ 2095500 w 3274688"/>
              <a:gd name="connsiteY22" fmla="*/ 2321008 h 2397207"/>
              <a:gd name="connsiteX23" fmla="*/ 2230272 w 3274688"/>
              <a:gd name="connsiteY23" fmla="*/ 2319337 h 2397207"/>
              <a:gd name="connsiteX24" fmla="*/ 2409826 w 3274688"/>
              <a:gd name="connsiteY24" fmla="*/ 2392446 h 2397207"/>
              <a:gd name="connsiteX25" fmla="*/ 2938462 w 3274688"/>
              <a:gd name="connsiteY25" fmla="*/ 2373396 h 2397207"/>
              <a:gd name="connsiteX26" fmla="*/ 2931025 w 3274688"/>
              <a:gd name="connsiteY26" fmla="*/ 2227326 h 2397207"/>
              <a:gd name="connsiteX27" fmla="*/ 3037801 w 3274688"/>
              <a:gd name="connsiteY27" fmla="*/ 2082070 h 2397207"/>
              <a:gd name="connsiteX28" fmla="*/ 3131813 w 3274688"/>
              <a:gd name="connsiteY28" fmla="*/ 1986725 h 2397207"/>
              <a:gd name="connsiteX29" fmla="*/ 3175914 w 3274688"/>
              <a:gd name="connsiteY29" fmla="*/ 1944814 h 2397207"/>
              <a:gd name="connsiteX30" fmla="*/ 3274688 w 3274688"/>
              <a:gd name="connsiteY30" fmla="*/ 1738122 h 2397207"/>
              <a:gd name="connsiteX31" fmla="*/ 2893783 w 3274688"/>
              <a:gd name="connsiteY31" fmla="*/ 1676781 h 2397207"/>
              <a:gd name="connsiteX32" fmla="*/ 2774720 w 3274688"/>
              <a:gd name="connsiteY32" fmla="*/ 1734693 h 2397207"/>
              <a:gd name="connsiteX33" fmla="*/ 2582239 w 3274688"/>
              <a:gd name="connsiteY33" fmla="*/ 1647114 h 2397207"/>
              <a:gd name="connsiteX34" fmla="*/ 2494622 w 3274688"/>
              <a:gd name="connsiteY34" fmla="*/ 1435481 h 2397207"/>
              <a:gd name="connsiteX35" fmla="*/ 2402039 w 3274688"/>
              <a:gd name="connsiteY35" fmla="*/ 1201928 h 2397207"/>
              <a:gd name="connsiteX36" fmla="*/ 2386291 w 3274688"/>
              <a:gd name="connsiteY36" fmla="*/ 957072 h 2397207"/>
              <a:gd name="connsiteX37" fmla="*/ 2227795 w 3274688"/>
              <a:gd name="connsiteY37" fmla="*/ 682752 h 2397207"/>
              <a:gd name="connsiteX38" fmla="*/ 1983955 w 3274688"/>
              <a:gd name="connsiteY38" fmla="*/ 505968 h 2397207"/>
              <a:gd name="connsiteX39" fmla="*/ 1782787 w 3274688"/>
              <a:gd name="connsiteY39" fmla="*/ 213360 h 2397207"/>
              <a:gd name="connsiteX40" fmla="*/ 1697443 w 3274688"/>
              <a:gd name="connsiteY40" fmla="*/ 91440 h 2397207"/>
              <a:gd name="connsiteX41" fmla="*/ 1587715 w 3274688"/>
              <a:gd name="connsiteY41" fmla="*/ 79248 h 2397207"/>
              <a:gd name="connsiteX42" fmla="*/ 1349971 w 3274688"/>
              <a:gd name="connsiteY42" fmla="*/ 24384 h 2397207"/>
              <a:gd name="connsiteX43" fmla="*/ 1374355 w 3274688"/>
              <a:gd name="connsiteY43" fmla="*/ 134112 h 2397207"/>
              <a:gd name="connsiteX44" fmla="*/ 1289011 w 3274688"/>
              <a:gd name="connsiteY44" fmla="*/ 109728 h 2397207"/>
              <a:gd name="connsiteX45" fmla="*/ 1185379 w 3274688"/>
              <a:gd name="connsiteY45" fmla="*/ 146304 h 2397207"/>
              <a:gd name="connsiteX46" fmla="*/ 1124419 w 3274688"/>
              <a:gd name="connsiteY46" fmla="*/ 176784 h 2397207"/>
              <a:gd name="connsiteX47" fmla="*/ 1087843 w 3274688"/>
              <a:gd name="connsiteY47" fmla="*/ 176784 h 2397207"/>
              <a:gd name="connsiteX48" fmla="*/ 959827 w 3274688"/>
              <a:gd name="connsiteY48" fmla="*/ 109728 h 2397207"/>
              <a:gd name="connsiteX49" fmla="*/ 801331 w 3274688"/>
              <a:gd name="connsiteY49" fmla="*/ 0 h 2397207"/>
              <a:gd name="connsiteX50" fmla="*/ 703795 w 3274688"/>
              <a:gd name="connsiteY50" fmla="*/ 79248 h 2397207"/>
              <a:gd name="connsiteX51" fmla="*/ 801331 w 3274688"/>
              <a:gd name="connsiteY51" fmla="*/ 188976 h 2397207"/>
              <a:gd name="connsiteX52" fmla="*/ 807427 w 3274688"/>
              <a:gd name="connsiteY52" fmla="*/ 256032 h 2397207"/>
              <a:gd name="connsiteX53" fmla="*/ 715987 w 3274688"/>
              <a:gd name="connsiteY53" fmla="*/ 201168 h 2397207"/>
              <a:gd name="connsiteX54" fmla="*/ 606259 w 3274688"/>
              <a:gd name="connsiteY54" fmla="*/ 298704 h 2397207"/>
              <a:gd name="connsiteX55" fmla="*/ 537044 w 3274688"/>
              <a:gd name="connsiteY55" fmla="*/ 295783 h 2397207"/>
              <a:gd name="connsiteX56" fmla="*/ 469734 w 3274688"/>
              <a:gd name="connsiteY56" fmla="*/ 277749 h 2397207"/>
              <a:gd name="connsiteX0" fmla="*/ 469734 w 3274688"/>
              <a:gd name="connsiteY0" fmla="*/ 277749 h 2397207"/>
              <a:gd name="connsiteX1" fmla="*/ 187326 w 3274688"/>
              <a:gd name="connsiteY1" fmla="*/ 249322 h 2397207"/>
              <a:gd name="connsiteX2" fmla="*/ 0 w 3274688"/>
              <a:gd name="connsiteY2" fmla="*/ 312822 h 2397207"/>
              <a:gd name="connsiteX3" fmla="*/ 244476 w 3274688"/>
              <a:gd name="connsiteY3" fmla="*/ 417597 h 2397207"/>
              <a:gd name="connsiteX4" fmla="*/ 459701 w 3274688"/>
              <a:gd name="connsiteY4" fmla="*/ 487172 h 2397207"/>
              <a:gd name="connsiteX5" fmla="*/ 594067 w 3274688"/>
              <a:gd name="connsiteY5" fmla="*/ 707136 h 2397207"/>
              <a:gd name="connsiteX6" fmla="*/ 600163 w 3274688"/>
              <a:gd name="connsiteY6" fmla="*/ 749808 h 2397207"/>
              <a:gd name="connsiteX7" fmla="*/ 691603 w 3274688"/>
              <a:gd name="connsiteY7" fmla="*/ 829056 h 2397207"/>
              <a:gd name="connsiteX8" fmla="*/ 722083 w 3274688"/>
              <a:gd name="connsiteY8" fmla="*/ 871728 h 2397207"/>
              <a:gd name="connsiteX9" fmla="*/ 819619 w 3274688"/>
              <a:gd name="connsiteY9" fmla="*/ 871728 h 2397207"/>
              <a:gd name="connsiteX10" fmla="*/ 844003 w 3274688"/>
              <a:gd name="connsiteY10" fmla="*/ 981456 h 2397207"/>
              <a:gd name="connsiteX11" fmla="*/ 850099 w 3274688"/>
              <a:gd name="connsiteY11" fmla="*/ 1176528 h 2397207"/>
              <a:gd name="connsiteX12" fmla="*/ 935443 w 3274688"/>
              <a:gd name="connsiteY12" fmla="*/ 1249680 h 2397207"/>
              <a:gd name="connsiteX13" fmla="*/ 1032979 w 3274688"/>
              <a:gd name="connsiteY13" fmla="*/ 1511808 h 2397207"/>
              <a:gd name="connsiteX14" fmla="*/ 1123950 w 3274688"/>
              <a:gd name="connsiteY14" fmla="*/ 1703470 h 2397207"/>
              <a:gd name="connsiteX15" fmla="*/ 1216025 w 3274688"/>
              <a:gd name="connsiteY15" fmla="*/ 1795545 h 2397207"/>
              <a:gd name="connsiteX16" fmla="*/ 1279525 w 3274688"/>
              <a:gd name="connsiteY16" fmla="*/ 2074945 h 2397207"/>
              <a:gd name="connsiteX17" fmla="*/ 1457325 w 3274688"/>
              <a:gd name="connsiteY17" fmla="*/ 2208296 h 2397207"/>
              <a:gd name="connsiteX18" fmla="*/ 1570037 w 3274688"/>
              <a:gd name="connsiteY18" fmla="*/ 2297195 h 2397207"/>
              <a:gd name="connsiteX19" fmla="*/ 1778793 w 3274688"/>
              <a:gd name="connsiteY19" fmla="*/ 2390063 h 2397207"/>
              <a:gd name="connsiteX20" fmla="*/ 1869281 w 3274688"/>
              <a:gd name="connsiteY20" fmla="*/ 2397207 h 2397207"/>
              <a:gd name="connsiteX21" fmla="*/ 2012157 w 3274688"/>
              <a:gd name="connsiteY21" fmla="*/ 2375776 h 2397207"/>
              <a:gd name="connsiteX22" fmla="*/ 2095500 w 3274688"/>
              <a:gd name="connsiteY22" fmla="*/ 2321008 h 2397207"/>
              <a:gd name="connsiteX23" fmla="*/ 2230272 w 3274688"/>
              <a:gd name="connsiteY23" fmla="*/ 2319337 h 2397207"/>
              <a:gd name="connsiteX24" fmla="*/ 2409826 w 3274688"/>
              <a:gd name="connsiteY24" fmla="*/ 2392446 h 2397207"/>
              <a:gd name="connsiteX25" fmla="*/ 2938462 w 3274688"/>
              <a:gd name="connsiteY25" fmla="*/ 2373396 h 2397207"/>
              <a:gd name="connsiteX26" fmla="*/ 2931025 w 3274688"/>
              <a:gd name="connsiteY26" fmla="*/ 2227326 h 2397207"/>
              <a:gd name="connsiteX27" fmla="*/ 3037801 w 3274688"/>
              <a:gd name="connsiteY27" fmla="*/ 2082070 h 2397207"/>
              <a:gd name="connsiteX28" fmla="*/ 3131813 w 3274688"/>
              <a:gd name="connsiteY28" fmla="*/ 1986725 h 2397207"/>
              <a:gd name="connsiteX29" fmla="*/ 3175914 w 3274688"/>
              <a:gd name="connsiteY29" fmla="*/ 1944814 h 2397207"/>
              <a:gd name="connsiteX30" fmla="*/ 3274688 w 3274688"/>
              <a:gd name="connsiteY30" fmla="*/ 1738122 h 2397207"/>
              <a:gd name="connsiteX31" fmla="*/ 2893783 w 3274688"/>
              <a:gd name="connsiteY31" fmla="*/ 1676781 h 2397207"/>
              <a:gd name="connsiteX32" fmla="*/ 2774720 w 3274688"/>
              <a:gd name="connsiteY32" fmla="*/ 1734693 h 2397207"/>
              <a:gd name="connsiteX33" fmla="*/ 2582239 w 3274688"/>
              <a:gd name="connsiteY33" fmla="*/ 1647114 h 2397207"/>
              <a:gd name="connsiteX34" fmla="*/ 2494622 w 3274688"/>
              <a:gd name="connsiteY34" fmla="*/ 1435481 h 2397207"/>
              <a:gd name="connsiteX35" fmla="*/ 2402039 w 3274688"/>
              <a:gd name="connsiteY35" fmla="*/ 1201928 h 2397207"/>
              <a:gd name="connsiteX36" fmla="*/ 2386291 w 3274688"/>
              <a:gd name="connsiteY36" fmla="*/ 957072 h 2397207"/>
              <a:gd name="connsiteX37" fmla="*/ 2227795 w 3274688"/>
              <a:gd name="connsiteY37" fmla="*/ 682752 h 2397207"/>
              <a:gd name="connsiteX38" fmla="*/ 1983955 w 3274688"/>
              <a:gd name="connsiteY38" fmla="*/ 505968 h 2397207"/>
              <a:gd name="connsiteX39" fmla="*/ 1782787 w 3274688"/>
              <a:gd name="connsiteY39" fmla="*/ 213360 h 2397207"/>
              <a:gd name="connsiteX40" fmla="*/ 1697443 w 3274688"/>
              <a:gd name="connsiteY40" fmla="*/ 91440 h 2397207"/>
              <a:gd name="connsiteX41" fmla="*/ 1587715 w 3274688"/>
              <a:gd name="connsiteY41" fmla="*/ 79248 h 2397207"/>
              <a:gd name="connsiteX42" fmla="*/ 1349971 w 3274688"/>
              <a:gd name="connsiteY42" fmla="*/ 24384 h 2397207"/>
              <a:gd name="connsiteX43" fmla="*/ 1374355 w 3274688"/>
              <a:gd name="connsiteY43" fmla="*/ 134112 h 2397207"/>
              <a:gd name="connsiteX44" fmla="*/ 1289011 w 3274688"/>
              <a:gd name="connsiteY44" fmla="*/ 109728 h 2397207"/>
              <a:gd name="connsiteX45" fmla="*/ 1185379 w 3274688"/>
              <a:gd name="connsiteY45" fmla="*/ 146304 h 2397207"/>
              <a:gd name="connsiteX46" fmla="*/ 1124419 w 3274688"/>
              <a:gd name="connsiteY46" fmla="*/ 176784 h 2397207"/>
              <a:gd name="connsiteX47" fmla="*/ 1087843 w 3274688"/>
              <a:gd name="connsiteY47" fmla="*/ 176784 h 2397207"/>
              <a:gd name="connsiteX48" fmla="*/ 959827 w 3274688"/>
              <a:gd name="connsiteY48" fmla="*/ 109728 h 2397207"/>
              <a:gd name="connsiteX49" fmla="*/ 801331 w 3274688"/>
              <a:gd name="connsiteY49" fmla="*/ 0 h 2397207"/>
              <a:gd name="connsiteX50" fmla="*/ 703795 w 3274688"/>
              <a:gd name="connsiteY50" fmla="*/ 79248 h 2397207"/>
              <a:gd name="connsiteX51" fmla="*/ 801331 w 3274688"/>
              <a:gd name="connsiteY51" fmla="*/ 188976 h 2397207"/>
              <a:gd name="connsiteX52" fmla="*/ 807427 w 3274688"/>
              <a:gd name="connsiteY52" fmla="*/ 256032 h 2397207"/>
              <a:gd name="connsiteX53" fmla="*/ 715987 w 3274688"/>
              <a:gd name="connsiteY53" fmla="*/ 201168 h 2397207"/>
              <a:gd name="connsiteX54" fmla="*/ 606259 w 3274688"/>
              <a:gd name="connsiteY54" fmla="*/ 298704 h 2397207"/>
              <a:gd name="connsiteX55" fmla="*/ 537044 w 3274688"/>
              <a:gd name="connsiteY55" fmla="*/ 295783 h 2397207"/>
              <a:gd name="connsiteX56" fmla="*/ 469734 w 3274688"/>
              <a:gd name="connsiteY56" fmla="*/ 277749 h 2397207"/>
              <a:gd name="connsiteX0" fmla="*/ 469734 w 3274688"/>
              <a:gd name="connsiteY0" fmla="*/ 277749 h 2397207"/>
              <a:gd name="connsiteX1" fmla="*/ 187326 w 3274688"/>
              <a:gd name="connsiteY1" fmla="*/ 249322 h 2397207"/>
              <a:gd name="connsiteX2" fmla="*/ 0 w 3274688"/>
              <a:gd name="connsiteY2" fmla="*/ 312822 h 2397207"/>
              <a:gd name="connsiteX3" fmla="*/ 244476 w 3274688"/>
              <a:gd name="connsiteY3" fmla="*/ 417597 h 2397207"/>
              <a:gd name="connsiteX4" fmla="*/ 459701 w 3274688"/>
              <a:gd name="connsiteY4" fmla="*/ 487172 h 2397207"/>
              <a:gd name="connsiteX5" fmla="*/ 594067 w 3274688"/>
              <a:gd name="connsiteY5" fmla="*/ 707136 h 2397207"/>
              <a:gd name="connsiteX6" fmla="*/ 600163 w 3274688"/>
              <a:gd name="connsiteY6" fmla="*/ 749808 h 2397207"/>
              <a:gd name="connsiteX7" fmla="*/ 691603 w 3274688"/>
              <a:gd name="connsiteY7" fmla="*/ 829056 h 2397207"/>
              <a:gd name="connsiteX8" fmla="*/ 722083 w 3274688"/>
              <a:gd name="connsiteY8" fmla="*/ 871728 h 2397207"/>
              <a:gd name="connsiteX9" fmla="*/ 819619 w 3274688"/>
              <a:gd name="connsiteY9" fmla="*/ 871728 h 2397207"/>
              <a:gd name="connsiteX10" fmla="*/ 844003 w 3274688"/>
              <a:gd name="connsiteY10" fmla="*/ 981456 h 2397207"/>
              <a:gd name="connsiteX11" fmla="*/ 850099 w 3274688"/>
              <a:gd name="connsiteY11" fmla="*/ 1176528 h 2397207"/>
              <a:gd name="connsiteX12" fmla="*/ 935443 w 3274688"/>
              <a:gd name="connsiteY12" fmla="*/ 1249680 h 2397207"/>
              <a:gd name="connsiteX13" fmla="*/ 1032979 w 3274688"/>
              <a:gd name="connsiteY13" fmla="*/ 1511808 h 2397207"/>
              <a:gd name="connsiteX14" fmla="*/ 1123950 w 3274688"/>
              <a:gd name="connsiteY14" fmla="*/ 1703470 h 2397207"/>
              <a:gd name="connsiteX15" fmla="*/ 1216025 w 3274688"/>
              <a:gd name="connsiteY15" fmla="*/ 1795545 h 2397207"/>
              <a:gd name="connsiteX16" fmla="*/ 1279525 w 3274688"/>
              <a:gd name="connsiteY16" fmla="*/ 2074945 h 2397207"/>
              <a:gd name="connsiteX17" fmla="*/ 1457325 w 3274688"/>
              <a:gd name="connsiteY17" fmla="*/ 2208296 h 2397207"/>
              <a:gd name="connsiteX18" fmla="*/ 1570037 w 3274688"/>
              <a:gd name="connsiteY18" fmla="*/ 2297195 h 2397207"/>
              <a:gd name="connsiteX19" fmla="*/ 1778793 w 3274688"/>
              <a:gd name="connsiteY19" fmla="*/ 2390063 h 2397207"/>
              <a:gd name="connsiteX20" fmla="*/ 1869281 w 3274688"/>
              <a:gd name="connsiteY20" fmla="*/ 2397207 h 2397207"/>
              <a:gd name="connsiteX21" fmla="*/ 2012157 w 3274688"/>
              <a:gd name="connsiteY21" fmla="*/ 2375776 h 2397207"/>
              <a:gd name="connsiteX22" fmla="*/ 2095500 w 3274688"/>
              <a:gd name="connsiteY22" fmla="*/ 2321008 h 2397207"/>
              <a:gd name="connsiteX23" fmla="*/ 2230272 w 3274688"/>
              <a:gd name="connsiteY23" fmla="*/ 2319337 h 2397207"/>
              <a:gd name="connsiteX24" fmla="*/ 2409826 w 3274688"/>
              <a:gd name="connsiteY24" fmla="*/ 2392446 h 2397207"/>
              <a:gd name="connsiteX25" fmla="*/ 2938462 w 3274688"/>
              <a:gd name="connsiteY25" fmla="*/ 2373396 h 2397207"/>
              <a:gd name="connsiteX26" fmla="*/ 2931025 w 3274688"/>
              <a:gd name="connsiteY26" fmla="*/ 2227326 h 2397207"/>
              <a:gd name="connsiteX27" fmla="*/ 3037801 w 3274688"/>
              <a:gd name="connsiteY27" fmla="*/ 2082070 h 2397207"/>
              <a:gd name="connsiteX28" fmla="*/ 3131813 w 3274688"/>
              <a:gd name="connsiteY28" fmla="*/ 1986725 h 2397207"/>
              <a:gd name="connsiteX29" fmla="*/ 3175914 w 3274688"/>
              <a:gd name="connsiteY29" fmla="*/ 1944814 h 2397207"/>
              <a:gd name="connsiteX30" fmla="*/ 3274688 w 3274688"/>
              <a:gd name="connsiteY30" fmla="*/ 1738122 h 2397207"/>
              <a:gd name="connsiteX31" fmla="*/ 2893783 w 3274688"/>
              <a:gd name="connsiteY31" fmla="*/ 1676781 h 2397207"/>
              <a:gd name="connsiteX32" fmla="*/ 2774720 w 3274688"/>
              <a:gd name="connsiteY32" fmla="*/ 1734693 h 2397207"/>
              <a:gd name="connsiteX33" fmla="*/ 2582239 w 3274688"/>
              <a:gd name="connsiteY33" fmla="*/ 1647114 h 2397207"/>
              <a:gd name="connsiteX34" fmla="*/ 2494622 w 3274688"/>
              <a:gd name="connsiteY34" fmla="*/ 1435481 h 2397207"/>
              <a:gd name="connsiteX35" fmla="*/ 2402039 w 3274688"/>
              <a:gd name="connsiteY35" fmla="*/ 1201928 h 2397207"/>
              <a:gd name="connsiteX36" fmla="*/ 2386291 w 3274688"/>
              <a:gd name="connsiteY36" fmla="*/ 957072 h 2397207"/>
              <a:gd name="connsiteX37" fmla="*/ 2227795 w 3274688"/>
              <a:gd name="connsiteY37" fmla="*/ 682752 h 2397207"/>
              <a:gd name="connsiteX38" fmla="*/ 1983955 w 3274688"/>
              <a:gd name="connsiteY38" fmla="*/ 505968 h 2397207"/>
              <a:gd name="connsiteX39" fmla="*/ 1782787 w 3274688"/>
              <a:gd name="connsiteY39" fmla="*/ 213360 h 2397207"/>
              <a:gd name="connsiteX40" fmla="*/ 1697443 w 3274688"/>
              <a:gd name="connsiteY40" fmla="*/ 91440 h 2397207"/>
              <a:gd name="connsiteX41" fmla="*/ 1587715 w 3274688"/>
              <a:gd name="connsiteY41" fmla="*/ 79248 h 2397207"/>
              <a:gd name="connsiteX42" fmla="*/ 1349971 w 3274688"/>
              <a:gd name="connsiteY42" fmla="*/ 24384 h 2397207"/>
              <a:gd name="connsiteX43" fmla="*/ 1374355 w 3274688"/>
              <a:gd name="connsiteY43" fmla="*/ 134112 h 2397207"/>
              <a:gd name="connsiteX44" fmla="*/ 1289011 w 3274688"/>
              <a:gd name="connsiteY44" fmla="*/ 109728 h 2397207"/>
              <a:gd name="connsiteX45" fmla="*/ 1185379 w 3274688"/>
              <a:gd name="connsiteY45" fmla="*/ 146304 h 2397207"/>
              <a:gd name="connsiteX46" fmla="*/ 1124419 w 3274688"/>
              <a:gd name="connsiteY46" fmla="*/ 176784 h 2397207"/>
              <a:gd name="connsiteX47" fmla="*/ 1087843 w 3274688"/>
              <a:gd name="connsiteY47" fmla="*/ 176784 h 2397207"/>
              <a:gd name="connsiteX48" fmla="*/ 959827 w 3274688"/>
              <a:gd name="connsiteY48" fmla="*/ 109728 h 2397207"/>
              <a:gd name="connsiteX49" fmla="*/ 801331 w 3274688"/>
              <a:gd name="connsiteY49" fmla="*/ 0 h 2397207"/>
              <a:gd name="connsiteX50" fmla="*/ 703795 w 3274688"/>
              <a:gd name="connsiteY50" fmla="*/ 79248 h 2397207"/>
              <a:gd name="connsiteX51" fmla="*/ 801331 w 3274688"/>
              <a:gd name="connsiteY51" fmla="*/ 188976 h 2397207"/>
              <a:gd name="connsiteX52" fmla="*/ 807427 w 3274688"/>
              <a:gd name="connsiteY52" fmla="*/ 256032 h 2397207"/>
              <a:gd name="connsiteX53" fmla="*/ 715987 w 3274688"/>
              <a:gd name="connsiteY53" fmla="*/ 201168 h 2397207"/>
              <a:gd name="connsiteX54" fmla="*/ 606259 w 3274688"/>
              <a:gd name="connsiteY54" fmla="*/ 298704 h 2397207"/>
              <a:gd name="connsiteX55" fmla="*/ 537044 w 3274688"/>
              <a:gd name="connsiteY55" fmla="*/ 295783 h 2397207"/>
              <a:gd name="connsiteX56" fmla="*/ 469734 w 3274688"/>
              <a:gd name="connsiteY56" fmla="*/ 277749 h 23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74688" h="2397207">
                <a:moveTo>
                  <a:pt x="469734" y="277749"/>
                </a:moveTo>
                <a:cubicBezTo>
                  <a:pt x="421502" y="277414"/>
                  <a:pt x="265615" y="243477"/>
                  <a:pt x="187326" y="249322"/>
                </a:cubicBezTo>
                <a:cubicBezTo>
                  <a:pt x="109037" y="255167"/>
                  <a:pt x="529" y="292185"/>
                  <a:pt x="0" y="312822"/>
                </a:cubicBezTo>
                <a:cubicBezTo>
                  <a:pt x="41832" y="344597"/>
                  <a:pt x="160980" y="393830"/>
                  <a:pt x="244476" y="417597"/>
                </a:cubicBezTo>
                <a:cubicBezTo>
                  <a:pt x="474022" y="498514"/>
                  <a:pt x="404611" y="434682"/>
                  <a:pt x="459701" y="487172"/>
                </a:cubicBezTo>
                <a:lnTo>
                  <a:pt x="594067" y="707136"/>
                </a:lnTo>
                <a:lnTo>
                  <a:pt x="600163" y="749808"/>
                </a:lnTo>
                <a:lnTo>
                  <a:pt x="691603" y="829056"/>
                </a:lnTo>
                <a:lnTo>
                  <a:pt x="722083" y="871728"/>
                </a:lnTo>
                <a:lnTo>
                  <a:pt x="819619" y="871728"/>
                </a:lnTo>
                <a:lnTo>
                  <a:pt x="844003" y="981456"/>
                </a:lnTo>
                <a:lnTo>
                  <a:pt x="850099" y="1176528"/>
                </a:lnTo>
                <a:lnTo>
                  <a:pt x="935443" y="1249680"/>
                </a:lnTo>
                <a:lnTo>
                  <a:pt x="1032979" y="1511808"/>
                </a:lnTo>
                <a:lnTo>
                  <a:pt x="1123950" y="1703470"/>
                </a:lnTo>
                <a:lnTo>
                  <a:pt x="1216025" y="1795545"/>
                </a:lnTo>
                <a:lnTo>
                  <a:pt x="1279525" y="2074945"/>
                </a:lnTo>
                <a:lnTo>
                  <a:pt x="1457325" y="2208296"/>
                </a:lnTo>
                <a:lnTo>
                  <a:pt x="1570037" y="2297195"/>
                </a:lnTo>
                <a:cubicBezTo>
                  <a:pt x="1639622" y="2328151"/>
                  <a:pt x="1659201" y="2359107"/>
                  <a:pt x="1778793" y="2390063"/>
                </a:cubicBezTo>
                <a:lnTo>
                  <a:pt x="1869281" y="2397207"/>
                </a:lnTo>
                <a:lnTo>
                  <a:pt x="2012157" y="2375776"/>
                </a:lnTo>
                <a:lnTo>
                  <a:pt x="2095500" y="2321008"/>
                </a:lnTo>
                <a:lnTo>
                  <a:pt x="2230272" y="2319337"/>
                </a:lnTo>
                <a:lnTo>
                  <a:pt x="2409826" y="2392446"/>
                </a:lnTo>
                <a:lnTo>
                  <a:pt x="2938462" y="2373396"/>
                </a:lnTo>
                <a:lnTo>
                  <a:pt x="2931025" y="2227326"/>
                </a:lnTo>
                <a:lnTo>
                  <a:pt x="3037801" y="2082070"/>
                </a:lnTo>
                <a:lnTo>
                  <a:pt x="3131813" y="1986725"/>
                </a:lnTo>
                <a:lnTo>
                  <a:pt x="3175914" y="1944814"/>
                </a:lnTo>
                <a:lnTo>
                  <a:pt x="3274688" y="1738122"/>
                </a:lnTo>
                <a:lnTo>
                  <a:pt x="2893783" y="1676781"/>
                </a:lnTo>
                <a:lnTo>
                  <a:pt x="2774720" y="1734693"/>
                </a:lnTo>
                <a:lnTo>
                  <a:pt x="2582239" y="1647114"/>
                </a:lnTo>
                <a:lnTo>
                  <a:pt x="2494622" y="1435481"/>
                </a:lnTo>
                <a:cubicBezTo>
                  <a:pt x="2469053" y="1360805"/>
                  <a:pt x="2427608" y="1276604"/>
                  <a:pt x="2402039" y="1201928"/>
                </a:cubicBezTo>
                <a:cubicBezTo>
                  <a:pt x="2405256" y="1073743"/>
                  <a:pt x="2367834" y="1021757"/>
                  <a:pt x="2386291" y="957072"/>
                </a:cubicBezTo>
                <a:lnTo>
                  <a:pt x="2227795" y="682752"/>
                </a:lnTo>
                <a:lnTo>
                  <a:pt x="1983955" y="505968"/>
                </a:lnTo>
                <a:lnTo>
                  <a:pt x="1782787" y="213360"/>
                </a:lnTo>
                <a:lnTo>
                  <a:pt x="1697443" y="91440"/>
                </a:lnTo>
                <a:lnTo>
                  <a:pt x="1587715" y="79248"/>
                </a:lnTo>
                <a:lnTo>
                  <a:pt x="1349971" y="24384"/>
                </a:lnTo>
                <a:lnTo>
                  <a:pt x="1374355" y="134112"/>
                </a:lnTo>
                <a:lnTo>
                  <a:pt x="1289011" y="109728"/>
                </a:lnTo>
                <a:lnTo>
                  <a:pt x="1185379" y="146304"/>
                </a:lnTo>
                <a:lnTo>
                  <a:pt x="1124419" y="176784"/>
                </a:lnTo>
                <a:lnTo>
                  <a:pt x="1087843" y="176784"/>
                </a:lnTo>
                <a:lnTo>
                  <a:pt x="959827" y="109728"/>
                </a:lnTo>
                <a:lnTo>
                  <a:pt x="801331" y="0"/>
                </a:lnTo>
                <a:lnTo>
                  <a:pt x="703795" y="79248"/>
                </a:lnTo>
                <a:lnTo>
                  <a:pt x="801331" y="188976"/>
                </a:lnTo>
                <a:lnTo>
                  <a:pt x="807427" y="256032"/>
                </a:lnTo>
                <a:lnTo>
                  <a:pt x="715987" y="201168"/>
                </a:lnTo>
                <a:lnTo>
                  <a:pt x="606259" y="298704"/>
                </a:lnTo>
                <a:lnTo>
                  <a:pt x="537044" y="295783"/>
                </a:lnTo>
                <a:lnTo>
                  <a:pt x="469734" y="277749"/>
                </a:lnTo>
                <a:close/>
              </a:path>
            </a:pathLst>
          </a:custGeom>
          <a:solidFill>
            <a:srgbClr val="00FFFF">
              <a:alpha val="6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正方形/長方形 53">
            <a:extLst>
              <a:ext uri="{FF2B5EF4-FFF2-40B4-BE49-F238E27FC236}">
                <a16:creationId xmlns:a16="http://schemas.microsoft.com/office/drawing/2014/main" id="{73D0B924-52C6-4616-BE08-88B88F550DDB}"/>
              </a:ext>
            </a:extLst>
          </p:cNvPr>
          <p:cNvSpPr/>
          <p:nvPr/>
        </p:nvSpPr>
        <p:spPr>
          <a:xfrm>
            <a:off x="132114" y="2300931"/>
            <a:ext cx="344963" cy="150921"/>
          </a:xfrm>
          <a:prstGeom prst="rect">
            <a:avLst/>
          </a:prstGeom>
          <a:noFill/>
          <a:ln w="254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テキスト ボックス 54">
            <a:extLst>
              <a:ext uri="{FF2B5EF4-FFF2-40B4-BE49-F238E27FC236}">
                <a16:creationId xmlns:a16="http://schemas.microsoft.com/office/drawing/2014/main" id="{1E14F255-5D42-415F-AB90-53F61958E794}"/>
              </a:ext>
            </a:extLst>
          </p:cNvPr>
          <p:cNvSpPr txBox="1"/>
          <p:nvPr/>
        </p:nvSpPr>
        <p:spPr>
          <a:xfrm>
            <a:off x="431515" y="2260616"/>
            <a:ext cx="1498328" cy="246221"/>
          </a:xfrm>
          <a:prstGeom prst="rect">
            <a:avLst/>
          </a:prstGeom>
          <a:noFill/>
        </p:spPr>
        <p:txBody>
          <a:bodyPr wrap="square" rtlCol="0">
            <a:spAutoFit/>
          </a:bodyPr>
          <a:lstStyle/>
          <a:p>
            <a:r>
              <a:rPr kumimoji="1" lang="ja-JP" altLang="en-US" sz="1000" b="1" dirty="0"/>
              <a:t>広葉樹への誘導転換</a:t>
            </a:r>
          </a:p>
        </p:txBody>
      </p:sp>
      <p:sp>
        <p:nvSpPr>
          <p:cNvPr id="56" name="正方形/長方形 55">
            <a:extLst>
              <a:ext uri="{FF2B5EF4-FFF2-40B4-BE49-F238E27FC236}">
                <a16:creationId xmlns:a16="http://schemas.microsoft.com/office/drawing/2014/main" id="{0819D9E4-4F0D-4F45-868E-1DD940D14169}"/>
              </a:ext>
            </a:extLst>
          </p:cNvPr>
          <p:cNvSpPr/>
          <p:nvPr/>
        </p:nvSpPr>
        <p:spPr>
          <a:xfrm>
            <a:off x="259033" y="2587186"/>
            <a:ext cx="344963" cy="150921"/>
          </a:xfrm>
          <a:prstGeom prst="rect">
            <a:avLst/>
          </a:prstGeom>
          <a:solidFill>
            <a:srgbClr val="002060">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テキスト ボックス 56">
            <a:extLst>
              <a:ext uri="{FF2B5EF4-FFF2-40B4-BE49-F238E27FC236}">
                <a16:creationId xmlns:a16="http://schemas.microsoft.com/office/drawing/2014/main" id="{B00B5358-25C1-43FC-B773-5ADB58A9240A}"/>
              </a:ext>
            </a:extLst>
          </p:cNvPr>
          <p:cNvSpPr txBox="1"/>
          <p:nvPr/>
        </p:nvSpPr>
        <p:spPr>
          <a:xfrm>
            <a:off x="546559" y="2538496"/>
            <a:ext cx="1498328" cy="400110"/>
          </a:xfrm>
          <a:prstGeom prst="rect">
            <a:avLst/>
          </a:prstGeom>
          <a:noFill/>
        </p:spPr>
        <p:txBody>
          <a:bodyPr wrap="square" rtlCol="0">
            <a:spAutoFit/>
          </a:bodyPr>
          <a:lstStyle/>
          <a:p>
            <a:r>
              <a:rPr kumimoji="1" lang="ja-JP" altLang="en-US" sz="1000" b="1" dirty="0"/>
              <a:t>①防災減災重点タイプ（危険地区</a:t>
            </a:r>
            <a:r>
              <a:rPr kumimoji="1" lang="en-US" altLang="ja-JP" sz="1000" b="1" dirty="0"/>
              <a:t>A</a:t>
            </a:r>
            <a:r>
              <a:rPr kumimoji="1" lang="ja-JP" altLang="en-US" sz="1000" b="1" dirty="0"/>
              <a:t>ランク）</a:t>
            </a:r>
          </a:p>
        </p:txBody>
      </p:sp>
      <p:sp>
        <p:nvSpPr>
          <p:cNvPr id="58" name="正方形/長方形 57">
            <a:extLst>
              <a:ext uri="{FF2B5EF4-FFF2-40B4-BE49-F238E27FC236}">
                <a16:creationId xmlns:a16="http://schemas.microsoft.com/office/drawing/2014/main" id="{92883D3F-33A7-4AC9-95F8-2AA14A5520CC}"/>
              </a:ext>
            </a:extLst>
          </p:cNvPr>
          <p:cNvSpPr/>
          <p:nvPr/>
        </p:nvSpPr>
        <p:spPr>
          <a:xfrm>
            <a:off x="259033" y="3005800"/>
            <a:ext cx="344963" cy="150921"/>
          </a:xfrm>
          <a:prstGeom prst="rect">
            <a:avLst/>
          </a:prstGeom>
          <a:solidFill>
            <a:srgbClr val="0070C0">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テキスト ボックス 58">
            <a:extLst>
              <a:ext uri="{FF2B5EF4-FFF2-40B4-BE49-F238E27FC236}">
                <a16:creationId xmlns:a16="http://schemas.microsoft.com/office/drawing/2014/main" id="{68B92B4A-04AD-4D16-8D47-DF543E0AB26E}"/>
              </a:ext>
            </a:extLst>
          </p:cNvPr>
          <p:cNvSpPr txBox="1"/>
          <p:nvPr/>
        </p:nvSpPr>
        <p:spPr>
          <a:xfrm>
            <a:off x="546558" y="2957110"/>
            <a:ext cx="1616165" cy="400110"/>
          </a:xfrm>
          <a:prstGeom prst="rect">
            <a:avLst/>
          </a:prstGeom>
          <a:noFill/>
        </p:spPr>
        <p:txBody>
          <a:bodyPr wrap="square" rtlCol="0">
            <a:spAutoFit/>
          </a:bodyPr>
          <a:lstStyle/>
          <a:p>
            <a:r>
              <a:rPr kumimoji="1" lang="ja-JP" altLang="en-US" sz="1000" b="1" dirty="0"/>
              <a:t>②林相転換推進タイプ（危険地区</a:t>
            </a:r>
            <a:r>
              <a:rPr kumimoji="1" lang="en-US" altLang="ja-JP" sz="1000" b="1" dirty="0"/>
              <a:t>B,C</a:t>
            </a:r>
            <a:r>
              <a:rPr kumimoji="1" lang="ja-JP" altLang="en-US" sz="1000" b="1" dirty="0"/>
              <a:t>ランク）</a:t>
            </a:r>
          </a:p>
        </p:txBody>
      </p:sp>
      <p:sp>
        <p:nvSpPr>
          <p:cNvPr id="60" name="正方形/長方形 59">
            <a:extLst>
              <a:ext uri="{FF2B5EF4-FFF2-40B4-BE49-F238E27FC236}">
                <a16:creationId xmlns:a16="http://schemas.microsoft.com/office/drawing/2014/main" id="{B05D3FCD-79D3-4593-BE98-60D43BA8995D}"/>
              </a:ext>
            </a:extLst>
          </p:cNvPr>
          <p:cNvSpPr/>
          <p:nvPr/>
        </p:nvSpPr>
        <p:spPr>
          <a:xfrm>
            <a:off x="247692" y="3412711"/>
            <a:ext cx="344963" cy="150921"/>
          </a:xfrm>
          <a:prstGeom prst="rect">
            <a:avLst/>
          </a:prstGeom>
          <a:solidFill>
            <a:srgbClr val="00FFFF">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テキスト ボックス 60">
            <a:extLst>
              <a:ext uri="{FF2B5EF4-FFF2-40B4-BE49-F238E27FC236}">
                <a16:creationId xmlns:a16="http://schemas.microsoft.com/office/drawing/2014/main" id="{76D3FF7A-3A3A-4C9A-8CD4-FAD7964A5429}"/>
              </a:ext>
            </a:extLst>
          </p:cNvPr>
          <p:cNvSpPr txBox="1"/>
          <p:nvPr/>
        </p:nvSpPr>
        <p:spPr>
          <a:xfrm>
            <a:off x="535217" y="3364021"/>
            <a:ext cx="1616165" cy="400110"/>
          </a:xfrm>
          <a:prstGeom prst="rect">
            <a:avLst/>
          </a:prstGeom>
          <a:noFill/>
        </p:spPr>
        <p:txBody>
          <a:bodyPr wrap="square" rtlCol="0">
            <a:spAutoFit/>
          </a:bodyPr>
          <a:lstStyle/>
          <a:p>
            <a:r>
              <a:rPr kumimoji="1" lang="ja-JP" altLang="en-US" sz="1000" b="1" dirty="0"/>
              <a:t>③自然共生タイプ</a:t>
            </a:r>
            <a:endParaRPr kumimoji="1" lang="en-US" altLang="ja-JP" sz="1000" b="1" dirty="0"/>
          </a:p>
          <a:p>
            <a:r>
              <a:rPr kumimoji="1" lang="ja-JP" altLang="en-US" sz="1000" b="1" dirty="0"/>
              <a:t>（危険地区外）</a:t>
            </a:r>
          </a:p>
        </p:txBody>
      </p:sp>
      <p:sp>
        <p:nvSpPr>
          <p:cNvPr id="62" name="正方形/長方形 61">
            <a:extLst>
              <a:ext uri="{FF2B5EF4-FFF2-40B4-BE49-F238E27FC236}">
                <a16:creationId xmlns:a16="http://schemas.microsoft.com/office/drawing/2014/main" id="{4DE3A0CE-FEEA-489E-9611-CCBB1FBBB982}"/>
              </a:ext>
            </a:extLst>
          </p:cNvPr>
          <p:cNvSpPr/>
          <p:nvPr/>
        </p:nvSpPr>
        <p:spPr>
          <a:xfrm>
            <a:off x="132114" y="3775332"/>
            <a:ext cx="344963" cy="150921"/>
          </a:xfrm>
          <a:prstGeom prst="rect">
            <a:avLst/>
          </a:prstGeom>
          <a:noFill/>
          <a:ln w="254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テキスト ボックス 62">
            <a:extLst>
              <a:ext uri="{FF2B5EF4-FFF2-40B4-BE49-F238E27FC236}">
                <a16:creationId xmlns:a16="http://schemas.microsoft.com/office/drawing/2014/main" id="{23CC6BEF-4270-4570-9DAC-285E34DED4A2}"/>
              </a:ext>
            </a:extLst>
          </p:cNvPr>
          <p:cNvSpPr txBox="1"/>
          <p:nvPr/>
        </p:nvSpPr>
        <p:spPr>
          <a:xfrm>
            <a:off x="431515" y="3735017"/>
            <a:ext cx="1498328" cy="246221"/>
          </a:xfrm>
          <a:prstGeom prst="rect">
            <a:avLst/>
          </a:prstGeom>
          <a:noFill/>
        </p:spPr>
        <p:txBody>
          <a:bodyPr wrap="square" rtlCol="0">
            <a:spAutoFit/>
          </a:bodyPr>
          <a:lstStyle/>
          <a:p>
            <a:r>
              <a:rPr kumimoji="1" lang="ja-JP" altLang="en-US" sz="1000" b="1" dirty="0"/>
              <a:t>資源管理林</a:t>
            </a:r>
          </a:p>
        </p:txBody>
      </p:sp>
      <p:sp>
        <p:nvSpPr>
          <p:cNvPr id="64" name="正方形/長方形 63">
            <a:extLst>
              <a:ext uri="{FF2B5EF4-FFF2-40B4-BE49-F238E27FC236}">
                <a16:creationId xmlns:a16="http://schemas.microsoft.com/office/drawing/2014/main" id="{A927DDA9-C154-47B3-A229-E8D0A1C31EC9}"/>
              </a:ext>
            </a:extLst>
          </p:cNvPr>
          <p:cNvSpPr/>
          <p:nvPr/>
        </p:nvSpPr>
        <p:spPr>
          <a:xfrm>
            <a:off x="259033" y="4061587"/>
            <a:ext cx="344963" cy="150921"/>
          </a:xfrm>
          <a:prstGeom prst="rect">
            <a:avLst/>
          </a:prstGeom>
          <a:solidFill>
            <a:srgbClr val="FF9900">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テキスト ボックス 64">
            <a:extLst>
              <a:ext uri="{FF2B5EF4-FFF2-40B4-BE49-F238E27FC236}">
                <a16:creationId xmlns:a16="http://schemas.microsoft.com/office/drawing/2014/main" id="{4ADC4FF7-93FF-4880-87DA-EB6EA95A8615}"/>
              </a:ext>
            </a:extLst>
          </p:cNvPr>
          <p:cNvSpPr txBox="1"/>
          <p:nvPr/>
        </p:nvSpPr>
        <p:spPr>
          <a:xfrm>
            <a:off x="546559" y="4012897"/>
            <a:ext cx="1498328" cy="400110"/>
          </a:xfrm>
          <a:prstGeom prst="rect">
            <a:avLst/>
          </a:prstGeom>
          <a:noFill/>
        </p:spPr>
        <p:txBody>
          <a:bodyPr wrap="square" rtlCol="0">
            <a:spAutoFit/>
          </a:bodyPr>
          <a:lstStyle/>
          <a:p>
            <a:r>
              <a:rPr kumimoji="1" lang="ja-JP" altLang="en-US" sz="1000" b="1" dirty="0"/>
              <a:t>①防災減災重点タイプ（危険地区</a:t>
            </a:r>
            <a:r>
              <a:rPr kumimoji="1" lang="en-US" altLang="ja-JP" sz="1000" b="1" dirty="0"/>
              <a:t>A</a:t>
            </a:r>
            <a:r>
              <a:rPr kumimoji="1" lang="ja-JP" altLang="en-US" sz="1000" b="1" dirty="0"/>
              <a:t>ランク）</a:t>
            </a:r>
          </a:p>
        </p:txBody>
      </p:sp>
      <p:sp>
        <p:nvSpPr>
          <p:cNvPr id="66" name="正方形/長方形 65">
            <a:extLst>
              <a:ext uri="{FF2B5EF4-FFF2-40B4-BE49-F238E27FC236}">
                <a16:creationId xmlns:a16="http://schemas.microsoft.com/office/drawing/2014/main" id="{70248C7F-A68D-4A36-872B-04916411573E}"/>
              </a:ext>
            </a:extLst>
          </p:cNvPr>
          <p:cNvSpPr/>
          <p:nvPr/>
        </p:nvSpPr>
        <p:spPr>
          <a:xfrm>
            <a:off x="259033" y="4480201"/>
            <a:ext cx="344963" cy="150921"/>
          </a:xfrm>
          <a:prstGeom prst="rect">
            <a:avLst/>
          </a:prstGeom>
          <a:solidFill>
            <a:srgbClr val="FFC000">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a:extLst>
              <a:ext uri="{FF2B5EF4-FFF2-40B4-BE49-F238E27FC236}">
                <a16:creationId xmlns:a16="http://schemas.microsoft.com/office/drawing/2014/main" id="{2E117308-33FB-44C2-B0F3-ABF76EADC972}"/>
              </a:ext>
            </a:extLst>
          </p:cNvPr>
          <p:cNvSpPr txBox="1"/>
          <p:nvPr/>
        </p:nvSpPr>
        <p:spPr>
          <a:xfrm>
            <a:off x="546558" y="4431511"/>
            <a:ext cx="1616165" cy="400110"/>
          </a:xfrm>
          <a:prstGeom prst="rect">
            <a:avLst/>
          </a:prstGeom>
          <a:noFill/>
        </p:spPr>
        <p:txBody>
          <a:bodyPr wrap="square" rtlCol="0">
            <a:spAutoFit/>
          </a:bodyPr>
          <a:lstStyle/>
          <a:p>
            <a:r>
              <a:rPr kumimoji="1" lang="ja-JP" altLang="en-US" sz="1000" b="1" dirty="0"/>
              <a:t>②防災経営協調タイプ（危険地区</a:t>
            </a:r>
            <a:r>
              <a:rPr kumimoji="1" lang="en-US" altLang="ja-JP" sz="1000" b="1" dirty="0"/>
              <a:t>B,C</a:t>
            </a:r>
            <a:r>
              <a:rPr kumimoji="1" lang="ja-JP" altLang="en-US" sz="1000" b="1" dirty="0"/>
              <a:t>ランク）</a:t>
            </a:r>
          </a:p>
        </p:txBody>
      </p:sp>
      <p:sp>
        <p:nvSpPr>
          <p:cNvPr id="68" name="正方形/長方形 67">
            <a:extLst>
              <a:ext uri="{FF2B5EF4-FFF2-40B4-BE49-F238E27FC236}">
                <a16:creationId xmlns:a16="http://schemas.microsoft.com/office/drawing/2014/main" id="{6AD0CF87-01F4-4009-9823-41CC5D9A387D}"/>
              </a:ext>
            </a:extLst>
          </p:cNvPr>
          <p:cNvSpPr/>
          <p:nvPr/>
        </p:nvSpPr>
        <p:spPr>
          <a:xfrm>
            <a:off x="247692" y="4887112"/>
            <a:ext cx="344963" cy="150921"/>
          </a:xfrm>
          <a:prstGeom prst="rect">
            <a:avLst/>
          </a:prstGeom>
          <a:solidFill>
            <a:srgbClr val="FFFF66">
              <a:alpha val="69804"/>
            </a:srgb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テキスト ボックス 68">
            <a:extLst>
              <a:ext uri="{FF2B5EF4-FFF2-40B4-BE49-F238E27FC236}">
                <a16:creationId xmlns:a16="http://schemas.microsoft.com/office/drawing/2014/main" id="{0C6F701B-9FC5-424D-B152-6CC6D7A99AEF}"/>
              </a:ext>
            </a:extLst>
          </p:cNvPr>
          <p:cNvSpPr txBox="1"/>
          <p:nvPr/>
        </p:nvSpPr>
        <p:spPr>
          <a:xfrm>
            <a:off x="535217" y="4838422"/>
            <a:ext cx="1616165" cy="400110"/>
          </a:xfrm>
          <a:prstGeom prst="rect">
            <a:avLst/>
          </a:prstGeom>
          <a:noFill/>
        </p:spPr>
        <p:txBody>
          <a:bodyPr wrap="square" rtlCol="0">
            <a:spAutoFit/>
          </a:bodyPr>
          <a:lstStyle/>
          <a:p>
            <a:r>
              <a:rPr kumimoji="1" lang="ja-JP" altLang="en-US" sz="1000" b="1" dirty="0"/>
              <a:t>③経営管理重点タイプ（危険地区外）</a:t>
            </a:r>
          </a:p>
        </p:txBody>
      </p:sp>
      <p:sp>
        <p:nvSpPr>
          <p:cNvPr id="70" name="正方形/長方形 69">
            <a:extLst>
              <a:ext uri="{FF2B5EF4-FFF2-40B4-BE49-F238E27FC236}">
                <a16:creationId xmlns:a16="http://schemas.microsoft.com/office/drawing/2014/main" id="{5431BAE0-D1FB-436D-B408-7B22DD9AF08B}"/>
              </a:ext>
            </a:extLst>
          </p:cNvPr>
          <p:cNvSpPr/>
          <p:nvPr/>
        </p:nvSpPr>
        <p:spPr>
          <a:xfrm>
            <a:off x="124124" y="5219739"/>
            <a:ext cx="344963" cy="150921"/>
          </a:xfrm>
          <a:prstGeom prst="rect">
            <a:avLst/>
          </a:prstGeom>
          <a:noFill/>
          <a:ln w="254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テキスト ボックス 70">
            <a:extLst>
              <a:ext uri="{FF2B5EF4-FFF2-40B4-BE49-F238E27FC236}">
                <a16:creationId xmlns:a16="http://schemas.microsoft.com/office/drawing/2014/main" id="{B994F351-B0BB-4951-B946-AF3C3D8E301F}"/>
              </a:ext>
            </a:extLst>
          </p:cNvPr>
          <p:cNvSpPr txBox="1"/>
          <p:nvPr/>
        </p:nvSpPr>
        <p:spPr>
          <a:xfrm>
            <a:off x="423525" y="5179424"/>
            <a:ext cx="1498328" cy="246221"/>
          </a:xfrm>
          <a:prstGeom prst="rect">
            <a:avLst/>
          </a:prstGeom>
          <a:noFill/>
        </p:spPr>
        <p:txBody>
          <a:bodyPr wrap="square" rtlCol="0">
            <a:spAutoFit/>
          </a:bodyPr>
          <a:lstStyle/>
          <a:p>
            <a:r>
              <a:rPr kumimoji="1" lang="ja-JP" altLang="en-US" sz="1000" b="1" dirty="0"/>
              <a:t>自然遷移林</a:t>
            </a:r>
          </a:p>
        </p:txBody>
      </p:sp>
      <p:sp>
        <p:nvSpPr>
          <p:cNvPr id="72" name="正方形/長方形 71">
            <a:extLst>
              <a:ext uri="{FF2B5EF4-FFF2-40B4-BE49-F238E27FC236}">
                <a16:creationId xmlns:a16="http://schemas.microsoft.com/office/drawing/2014/main" id="{4CF7C216-649A-4005-8FAE-610292BD842C}"/>
              </a:ext>
            </a:extLst>
          </p:cNvPr>
          <p:cNvSpPr/>
          <p:nvPr/>
        </p:nvSpPr>
        <p:spPr>
          <a:xfrm>
            <a:off x="228183" y="5505994"/>
            <a:ext cx="344963" cy="150921"/>
          </a:xfrm>
          <a:prstGeom prst="rect">
            <a:avLst/>
          </a:prstGeom>
          <a:solidFill>
            <a:schemeClr val="bg1">
              <a:lumMod val="50000"/>
              <a:alpha val="69804"/>
            </a:scheme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テキスト ボックス 72">
            <a:extLst>
              <a:ext uri="{FF2B5EF4-FFF2-40B4-BE49-F238E27FC236}">
                <a16:creationId xmlns:a16="http://schemas.microsoft.com/office/drawing/2014/main" id="{946DBDE0-AD13-473B-BF50-7EDD72AA607E}"/>
              </a:ext>
            </a:extLst>
          </p:cNvPr>
          <p:cNvSpPr txBox="1"/>
          <p:nvPr/>
        </p:nvSpPr>
        <p:spPr>
          <a:xfrm>
            <a:off x="515708" y="5457304"/>
            <a:ext cx="1604823" cy="400110"/>
          </a:xfrm>
          <a:prstGeom prst="rect">
            <a:avLst/>
          </a:prstGeom>
          <a:noFill/>
        </p:spPr>
        <p:txBody>
          <a:bodyPr wrap="square" rtlCol="0">
            <a:spAutoFit/>
          </a:bodyPr>
          <a:lstStyle/>
          <a:p>
            <a:r>
              <a:rPr kumimoji="1" lang="ja-JP" altLang="en-US" sz="1000" b="1" dirty="0"/>
              <a:t>①防災減災タイプ</a:t>
            </a:r>
            <a:endParaRPr kumimoji="1" lang="en-US" altLang="ja-JP" sz="1000" b="1" dirty="0"/>
          </a:p>
          <a:p>
            <a:r>
              <a:rPr kumimoji="1" lang="ja-JP" altLang="en-US" sz="1000" b="1" dirty="0"/>
              <a:t>（危険地区</a:t>
            </a:r>
            <a:r>
              <a:rPr kumimoji="1" lang="en-US" altLang="ja-JP" sz="1000" b="1" dirty="0"/>
              <a:t>A B,C</a:t>
            </a:r>
            <a:r>
              <a:rPr kumimoji="1" lang="ja-JP" altLang="en-US" sz="1000" b="1" dirty="0"/>
              <a:t>ランク）</a:t>
            </a:r>
          </a:p>
        </p:txBody>
      </p:sp>
      <p:sp>
        <p:nvSpPr>
          <p:cNvPr id="74" name="正方形/長方形 73">
            <a:extLst>
              <a:ext uri="{FF2B5EF4-FFF2-40B4-BE49-F238E27FC236}">
                <a16:creationId xmlns:a16="http://schemas.microsoft.com/office/drawing/2014/main" id="{BA30AD43-BB39-4FAF-BE00-B3E9CFBD0038}"/>
              </a:ext>
            </a:extLst>
          </p:cNvPr>
          <p:cNvSpPr/>
          <p:nvPr/>
        </p:nvSpPr>
        <p:spPr>
          <a:xfrm>
            <a:off x="228183" y="5924608"/>
            <a:ext cx="344963" cy="150921"/>
          </a:xfrm>
          <a:prstGeom prst="rect">
            <a:avLst/>
          </a:prstGeom>
          <a:solidFill>
            <a:schemeClr val="bg2">
              <a:alpha val="69804"/>
            </a:schemeClr>
          </a:solidFill>
          <a:ln w="1270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テキスト ボックス 74">
            <a:extLst>
              <a:ext uri="{FF2B5EF4-FFF2-40B4-BE49-F238E27FC236}">
                <a16:creationId xmlns:a16="http://schemas.microsoft.com/office/drawing/2014/main" id="{29283999-1633-4B5D-A2F4-3FA7B74FFCD3}"/>
              </a:ext>
            </a:extLst>
          </p:cNvPr>
          <p:cNvSpPr txBox="1"/>
          <p:nvPr/>
        </p:nvSpPr>
        <p:spPr>
          <a:xfrm>
            <a:off x="515708" y="5875918"/>
            <a:ext cx="1616165" cy="400110"/>
          </a:xfrm>
          <a:prstGeom prst="rect">
            <a:avLst/>
          </a:prstGeom>
          <a:noFill/>
        </p:spPr>
        <p:txBody>
          <a:bodyPr wrap="square" rtlCol="0">
            <a:spAutoFit/>
          </a:bodyPr>
          <a:lstStyle/>
          <a:p>
            <a:r>
              <a:rPr kumimoji="1" lang="ja-JP" altLang="en-US" sz="1000" b="1" dirty="0"/>
              <a:t>②自然共生タイプ</a:t>
            </a:r>
            <a:endParaRPr kumimoji="1" lang="en-US" altLang="ja-JP" sz="1000" b="1" dirty="0"/>
          </a:p>
          <a:p>
            <a:r>
              <a:rPr kumimoji="1" lang="ja-JP" altLang="en-US" sz="1000" b="1" dirty="0"/>
              <a:t>（危険地区外）</a:t>
            </a:r>
          </a:p>
        </p:txBody>
      </p:sp>
      <p:sp>
        <p:nvSpPr>
          <p:cNvPr id="77" name="テキスト ボックス 76">
            <a:extLst>
              <a:ext uri="{FF2B5EF4-FFF2-40B4-BE49-F238E27FC236}">
                <a16:creationId xmlns:a16="http://schemas.microsoft.com/office/drawing/2014/main" id="{E193B4A7-9F3E-4DCC-A528-3614068F3E7D}"/>
              </a:ext>
            </a:extLst>
          </p:cNvPr>
          <p:cNvSpPr txBox="1"/>
          <p:nvPr/>
        </p:nvSpPr>
        <p:spPr>
          <a:xfrm>
            <a:off x="7584033" y="5708793"/>
            <a:ext cx="446021" cy="246221"/>
          </a:xfrm>
          <a:prstGeom prst="rect">
            <a:avLst/>
          </a:prstGeom>
          <a:noFill/>
        </p:spPr>
        <p:txBody>
          <a:bodyPr wrap="square" rtlCol="0">
            <a:spAutoFit/>
          </a:bodyPr>
          <a:lstStyle/>
          <a:p>
            <a:r>
              <a:rPr kumimoji="1" lang="en-US" altLang="ja-JP" sz="1000" b="1" dirty="0"/>
              <a:t>74ha</a:t>
            </a:r>
            <a:endParaRPr kumimoji="1" lang="ja-JP" altLang="en-US" sz="1000" b="1" dirty="0"/>
          </a:p>
        </p:txBody>
      </p:sp>
      <p:sp>
        <p:nvSpPr>
          <p:cNvPr id="78" name="テキスト ボックス 77">
            <a:extLst>
              <a:ext uri="{FF2B5EF4-FFF2-40B4-BE49-F238E27FC236}">
                <a16:creationId xmlns:a16="http://schemas.microsoft.com/office/drawing/2014/main" id="{BD993A71-E262-4B12-87CD-1FEAC78AAE27}"/>
              </a:ext>
            </a:extLst>
          </p:cNvPr>
          <p:cNvSpPr txBox="1"/>
          <p:nvPr/>
        </p:nvSpPr>
        <p:spPr>
          <a:xfrm>
            <a:off x="7438097" y="4152028"/>
            <a:ext cx="446021" cy="246221"/>
          </a:xfrm>
          <a:prstGeom prst="rect">
            <a:avLst/>
          </a:prstGeom>
          <a:noFill/>
        </p:spPr>
        <p:txBody>
          <a:bodyPr wrap="square" rtlCol="0">
            <a:spAutoFit/>
          </a:bodyPr>
          <a:lstStyle/>
          <a:p>
            <a:r>
              <a:rPr kumimoji="1" lang="en-US" altLang="ja-JP" sz="1000" b="1" dirty="0"/>
              <a:t>61ha</a:t>
            </a:r>
            <a:endParaRPr kumimoji="1" lang="ja-JP" altLang="en-US" sz="1000" b="1" dirty="0"/>
          </a:p>
        </p:txBody>
      </p:sp>
      <p:sp>
        <p:nvSpPr>
          <p:cNvPr id="80" name="テキスト ボックス 79">
            <a:extLst>
              <a:ext uri="{FF2B5EF4-FFF2-40B4-BE49-F238E27FC236}">
                <a16:creationId xmlns:a16="http://schemas.microsoft.com/office/drawing/2014/main" id="{2C198A8B-664E-4480-8931-B22C8B722DDB}"/>
              </a:ext>
            </a:extLst>
          </p:cNvPr>
          <p:cNvSpPr txBox="1"/>
          <p:nvPr/>
        </p:nvSpPr>
        <p:spPr>
          <a:xfrm>
            <a:off x="7516681" y="3412711"/>
            <a:ext cx="446021" cy="246221"/>
          </a:xfrm>
          <a:prstGeom prst="rect">
            <a:avLst/>
          </a:prstGeom>
          <a:noFill/>
        </p:spPr>
        <p:txBody>
          <a:bodyPr wrap="square" rtlCol="0">
            <a:spAutoFit/>
          </a:bodyPr>
          <a:lstStyle/>
          <a:p>
            <a:r>
              <a:rPr kumimoji="1" lang="en-US" altLang="ja-JP" sz="1000" b="1" dirty="0"/>
              <a:t>29ha</a:t>
            </a:r>
            <a:endParaRPr kumimoji="1" lang="ja-JP" altLang="en-US" sz="1000" b="1" dirty="0"/>
          </a:p>
        </p:txBody>
      </p:sp>
      <p:sp>
        <p:nvSpPr>
          <p:cNvPr id="81" name="テキスト ボックス 80">
            <a:extLst>
              <a:ext uri="{FF2B5EF4-FFF2-40B4-BE49-F238E27FC236}">
                <a16:creationId xmlns:a16="http://schemas.microsoft.com/office/drawing/2014/main" id="{064EF507-C62E-4CEC-9F7D-C974E5ECE4D9}"/>
              </a:ext>
            </a:extLst>
          </p:cNvPr>
          <p:cNvSpPr txBox="1"/>
          <p:nvPr/>
        </p:nvSpPr>
        <p:spPr>
          <a:xfrm>
            <a:off x="8648823" y="2658994"/>
            <a:ext cx="446021" cy="246221"/>
          </a:xfrm>
          <a:prstGeom prst="rect">
            <a:avLst/>
          </a:prstGeom>
          <a:noFill/>
        </p:spPr>
        <p:txBody>
          <a:bodyPr wrap="square" rtlCol="0">
            <a:spAutoFit/>
          </a:bodyPr>
          <a:lstStyle/>
          <a:p>
            <a:r>
              <a:rPr kumimoji="1" lang="en-US" altLang="ja-JP" sz="1000" b="1" dirty="0"/>
              <a:t>26ha</a:t>
            </a:r>
            <a:endParaRPr kumimoji="1" lang="ja-JP" altLang="en-US" sz="1000" b="1" dirty="0"/>
          </a:p>
        </p:txBody>
      </p:sp>
      <p:sp>
        <p:nvSpPr>
          <p:cNvPr id="83" name="テキスト ボックス 82">
            <a:extLst>
              <a:ext uri="{FF2B5EF4-FFF2-40B4-BE49-F238E27FC236}">
                <a16:creationId xmlns:a16="http://schemas.microsoft.com/office/drawing/2014/main" id="{36029FA9-6B51-426B-A26C-9380CD103CB0}"/>
              </a:ext>
            </a:extLst>
          </p:cNvPr>
          <p:cNvSpPr txBox="1"/>
          <p:nvPr/>
        </p:nvSpPr>
        <p:spPr>
          <a:xfrm>
            <a:off x="3945672" y="4646125"/>
            <a:ext cx="446021" cy="246221"/>
          </a:xfrm>
          <a:prstGeom prst="rect">
            <a:avLst/>
          </a:prstGeom>
          <a:noFill/>
        </p:spPr>
        <p:txBody>
          <a:bodyPr wrap="square" rtlCol="0">
            <a:spAutoFit/>
          </a:bodyPr>
          <a:lstStyle/>
          <a:p>
            <a:r>
              <a:rPr kumimoji="1" lang="en-US" altLang="ja-JP" sz="1000" b="1" dirty="0"/>
              <a:t>45ha</a:t>
            </a:r>
            <a:endParaRPr kumimoji="1" lang="ja-JP" altLang="en-US" sz="1000" b="1" dirty="0"/>
          </a:p>
        </p:txBody>
      </p:sp>
      <p:sp>
        <p:nvSpPr>
          <p:cNvPr id="88" name="テキスト ボックス 87">
            <a:extLst>
              <a:ext uri="{FF2B5EF4-FFF2-40B4-BE49-F238E27FC236}">
                <a16:creationId xmlns:a16="http://schemas.microsoft.com/office/drawing/2014/main" id="{939929FD-EB56-446E-A468-8C79D2F608E2}"/>
              </a:ext>
            </a:extLst>
          </p:cNvPr>
          <p:cNvSpPr txBox="1"/>
          <p:nvPr/>
        </p:nvSpPr>
        <p:spPr>
          <a:xfrm>
            <a:off x="3951059" y="3346934"/>
            <a:ext cx="446021" cy="246221"/>
          </a:xfrm>
          <a:prstGeom prst="rect">
            <a:avLst/>
          </a:prstGeom>
          <a:noFill/>
        </p:spPr>
        <p:txBody>
          <a:bodyPr wrap="square" rtlCol="0">
            <a:spAutoFit/>
          </a:bodyPr>
          <a:lstStyle/>
          <a:p>
            <a:r>
              <a:rPr kumimoji="1" lang="en-US" altLang="ja-JP" sz="1000" b="1" dirty="0"/>
              <a:t>17ha</a:t>
            </a:r>
            <a:endParaRPr kumimoji="1" lang="ja-JP" altLang="en-US" sz="1000" b="1" dirty="0"/>
          </a:p>
        </p:txBody>
      </p:sp>
      <p:sp>
        <p:nvSpPr>
          <p:cNvPr id="89" name="テキスト ボックス 88">
            <a:extLst>
              <a:ext uri="{FF2B5EF4-FFF2-40B4-BE49-F238E27FC236}">
                <a16:creationId xmlns:a16="http://schemas.microsoft.com/office/drawing/2014/main" id="{1FEB22E2-9D8D-4037-B560-58F9EE408923}"/>
              </a:ext>
            </a:extLst>
          </p:cNvPr>
          <p:cNvSpPr txBox="1"/>
          <p:nvPr/>
        </p:nvSpPr>
        <p:spPr>
          <a:xfrm>
            <a:off x="3412133" y="4932989"/>
            <a:ext cx="446021" cy="246221"/>
          </a:xfrm>
          <a:prstGeom prst="rect">
            <a:avLst/>
          </a:prstGeom>
          <a:noFill/>
        </p:spPr>
        <p:txBody>
          <a:bodyPr wrap="square" rtlCol="0">
            <a:spAutoFit/>
          </a:bodyPr>
          <a:lstStyle/>
          <a:p>
            <a:r>
              <a:rPr kumimoji="1" lang="en-US" altLang="ja-JP" sz="1000" b="1" dirty="0"/>
              <a:t>26ha</a:t>
            </a:r>
            <a:endParaRPr kumimoji="1" lang="ja-JP" altLang="en-US" sz="1000" b="1" dirty="0"/>
          </a:p>
        </p:txBody>
      </p:sp>
      <p:sp>
        <p:nvSpPr>
          <p:cNvPr id="90" name="テキスト ボックス 89">
            <a:extLst>
              <a:ext uri="{FF2B5EF4-FFF2-40B4-BE49-F238E27FC236}">
                <a16:creationId xmlns:a16="http://schemas.microsoft.com/office/drawing/2014/main" id="{2DD773E0-C4FB-429D-8AC6-A427C2923FF4}"/>
              </a:ext>
            </a:extLst>
          </p:cNvPr>
          <p:cNvSpPr txBox="1"/>
          <p:nvPr/>
        </p:nvSpPr>
        <p:spPr>
          <a:xfrm>
            <a:off x="2698533" y="6114947"/>
            <a:ext cx="446021" cy="246221"/>
          </a:xfrm>
          <a:prstGeom prst="rect">
            <a:avLst/>
          </a:prstGeom>
          <a:noFill/>
        </p:spPr>
        <p:txBody>
          <a:bodyPr wrap="square" rtlCol="0">
            <a:spAutoFit/>
          </a:bodyPr>
          <a:lstStyle/>
          <a:p>
            <a:r>
              <a:rPr kumimoji="1" lang="en-US" altLang="ja-JP" sz="1000" b="1" dirty="0"/>
              <a:t>59ha</a:t>
            </a:r>
            <a:endParaRPr kumimoji="1" lang="ja-JP" altLang="en-US" sz="1000" b="1" dirty="0"/>
          </a:p>
        </p:txBody>
      </p:sp>
      <p:sp>
        <p:nvSpPr>
          <p:cNvPr id="96" name="フリーフォーム: 図形 95">
            <a:extLst>
              <a:ext uri="{FF2B5EF4-FFF2-40B4-BE49-F238E27FC236}">
                <a16:creationId xmlns:a16="http://schemas.microsoft.com/office/drawing/2014/main" id="{0790A035-D659-4FDB-9974-2A33118598C1}"/>
              </a:ext>
            </a:extLst>
          </p:cNvPr>
          <p:cNvSpPr/>
          <p:nvPr/>
        </p:nvSpPr>
        <p:spPr>
          <a:xfrm>
            <a:off x="4933557" y="2369695"/>
            <a:ext cx="1622596" cy="3020988"/>
          </a:xfrm>
          <a:custGeom>
            <a:avLst/>
            <a:gdLst>
              <a:gd name="connsiteX0" fmla="*/ 120316 w 1748590"/>
              <a:gd name="connsiteY0" fmla="*/ 64169 h 3296653"/>
              <a:gd name="connsiteX1" fmla="*/ 272716 w 1748590"/>
              <a:gd name="connsiteY1" fmla="*/ 112295 h 3296653"/>
              <a:gd name="connsiteX2" fmla="*/ 553453 w 1748590"/>
              <a:gd name="connsiteY2" fmla="*/ 216569 h 3296653"/>
              <a:gd name="connsiteX3" fmla="*/ 625642 w 1748590"/>
              <a:gd name="connsiteY3" fmla="*/ 376990 h 3296653"/>
              <a:gd name="connsiteX4" fmla="*/ 633663 w 1748590"/>
              <a:gd name="connsiteY4" fmla="*/ 497306 h 3296653"/>
              <a:gd name="connsiteX5" fmla="*/ 770021 w 1748590"/>
              <a:gd name="connsiteY5" fmla="*/ 553453 h 3296653"/>
              <a:gd name="connsiteX6" fmla="*/ 802105 w 1748590"/>
              <a:gd name="connsiteY6" fmla="*/ 625643 h 3296653"/>
              <a:gd name="connsiteX7" fmla="*/ 906379 w 1748590"/>
              <a:gd name="connsiteY7" fmla="*/ 625643 h 3296653"/>
              <a:gd name="connsiteX8" fmla="*/ 930442 w 1748590"/>
              <a:gd name="connsiteY8" fmla="*/ 657727 h 3296653"/>
              <a:gd name="connsiteX9" fmla="*/ 938463 w 1748590"/>
              <a:gd name="connsiteY9" fmla="*/ 922422 h 3296653"/>
              <a:gd name="connsiteX10" fmla="*/ 1050758 w 1748590"/>
              <a:gd name="connsiteY10" fmla="*/ 1074822 h 3296653"/>
              <a:gd name="connsiteX11" fmla="*/ 1114926 w 1748590"/>
              <a:gd name="connsiteY11" fmla="*/ 1275348 h 3296653"/>
              <a:gd name="connsiteX12" fmla="*/ 1147011 w 1748590"/>
              <a:gd name="connsiteY12" fmla="*/ 1411706 h 3296653"/>
              <a:gd name="connsiteX13" fmla="*/ 1219200 w 1748590"/>
              <a:gd name="connsiteY13" fmla="*/ 1459832 h 3296653"/>
              <a:gd name="connsiteX14" fmla="*/ 1267326 w 1748590"/>
              <a:gd name="connsiteY14" fmla="*/ 1612232 h 3296653"/>
              <a:gd name="connsiteX15" fmla="*/ 1331495 w 1748590"/>
              <a:gd name="connsiteY15" fmla="*/ 1668379 h 3296653"/>
              <a:gd name="connsiteX16" fmla="*/ 1363579 w 1748590"/>
              <a:gd name="connsiteY16" fmla="*/ 1909011 h 3296653"/>
              <a:gd name="connsiteX17" fmla="*/ 1499937 w 1748590"/>
              <a:gd name="connsiteY17" fmla="*/ 2013285 h 3296653"/>
              <a:gd name="connsiteX18" fmla="*/ 1652337 w 1748590"/>
              <a:gd name="connsiteY18" fmla="*/ 2101516 h 3296653"/>
              <a:gd name="connsiteX19" fmla="*/ 1708484 w 1748590"/>
              <a:gd name="connsiteY19" fmla="*/ 2197769 h 3296653"/>
              <a:gd name="connsiteX20" fmla="*/ 1748590 w 1748590"/>
              <a:gd name="connsiteY20" fmla="*/ 2253916 h 3296653"/>
              <a:gd name="connsiteX21" fmla="*/ 1540042 w 1748590"/>
              <a:gd name="connsiteY21" fmla="*/ 2358190 h 3296653"/>
              <a:gd name="connsiteX22" fmla="*/ 1451811 w 1748590"/>
              <a:gd name="connsiteY22" fmla="*/ 2518611 h 3296653"/>
              <a:gd name="connsiteX23" fmla="*/ 1315453 w 1748590"/>
              <a:gd name="connsiteY23" fmla="*/ 2687053 h 3296653"/>
              <a:gd name="connsiteX24" fmla="*/ 1179095 w 1748590"/>
              <a:gd name="connsiteY24" fmla="*/ 2767264 h 3296653"/>
              <a:gd name="connsiteX25" fmla="*/ 1082842 w 1748590"/>
              <a:gd name="connsiteY25" fmla="*/ 2839453 h 3296653"/>
              <a:gd name="connsiteX26" fmla="*/ 946484 w 1748590"/>
              <a:gd name="connsiteY26" fmla="*/ 2847474 h 3296653"/>
              <a:gd name="connsiteX27" fmla="*/ 866274 w 1748590"/>
              <a:gd name="connsiteY27" fmla="*/ 2935706 h 3296653"/>
              <a:gd name="connsiteX28" fmla="*/ 834190 w 1748590"/>
              <a:gd name="connsiteY28" fmla="*/ 3023937 h 3296653"/>
              <a:gd name="connsiteX29" fmla="*/ 794084 w 1748590"/>
              <a:gd name="connsiteY29" fmla="*/ 3296653 h 3296653"/>
              <a:gd name="connsiteX30" fmla="*/ 609600 w 1748590"/>
              <a:gd name="connsiteY30" fmla="*/ 3216443 h 3296653"/>
              <a:gd name="connsiteX31" fmla="*/ 569495 w 1748590"/>
              <a:gd name="connsiteY31" fmla="*/ 2823411 h 3296653"/>
              <a:gd name="connsiteX32" fmla="*/ 641684 w 1748590"/>
              <a:gd name="connsiteY32" fmla="*/ 2743200 h 3296653"/>
              <a:gd name="connsiteX33" fmla="*/ 850232 w 1748590"/>
              <a:gd name="connsiteY33" fmla="*/ 2719137 h 3296653"/>
              <a:gd name="connsiteX34" fmla="*/ 986590 w 1748590"/>
              <a:gd name="connsiteY34" fmla="*/ 2695074 h 3296653"/>
              <a:gd name="connsiteX35" fmla="*/ 1122947 w 1748590"/>
              <a:gd name="connsiteY35" fmla="*/ 2438400 h 3296653"/>
              <a:gd name="connsiteX36" fmla="*/ 1074821 w 1748590"/>
              <a:gd name="connsiteY36" fmla="*/ 2366211 h 3296653"/>
              <a:gd name="connsiteX37" fmla="*/ 1034716 w 1748590"/>
              <a:gd name="connsiteY37" fmla="*/ 2294022 h 3296653"/>
              <a:gd name="connsiteX38" fmla="*/ 986590 w 1748590"/>
              <a:gd name="connsiteY38" fmla="*/ 2229853 h 3296653"/>
              <a:gd name="connsiteX39" fmla="*/ 810126 w 1748590"/>
              <a:gd name="connsiteY39" fmla="*/ 2157664 h 3296653"/>
              <a:gd name="connsiteX40" fmla="*/ 689811 w 1748590"/>
              <a:gd name="connsiteY40" fmla="*/ 2109537 h 3296653"/>
              <a:gd name="connsiteX41" fmla="*/ 593558 w 1748590"/>
              <a:gd name="connsiteY41" fmla="*/ 2085474 h 3296653"/>
              <a:gd name="connsiteX42" fmla="*/ 473242 w 1748590"/>
              <a:gd name="connsiteY42" fmla="*/ 2093495 h 3296653"/>
              <a:gd name="connsiteX43" fmla="*/ 441158 w 1748590"/>
              <a:gd name="connsiteY43" fmla="*/ 2117558 h 3296653"/>
              <a:gd name="connsiteX44" fmla="*/ 417095 w 1748590"/>
              <a:gd name="connsiteY44" fmla="*/ 2406316 h 3296653"/>
              <a:gd name="connsiteX45" fmla="*/ 465221 w 1748590"/>
              <a:gd name="connsiteY45" fmla="*/ 2550695 h 3296653"/>
              <a:gd name="connsiteX46" fmla="*/ 545432 w 1748590"/>
              <a:gd name="connsiteY46" fmla="*/ 2791327 h 3296653"/>
              <a:gd name="connsiteX47" fmla="*/ 360947 w 1748590"/>
              <a:gd name="connsiteY47" fmla="*/ 2502569 h 3296653"/>
              <a:gd name="connsiteX48" fmla="*/ 304800 w 1748590"/>
              <a:gd name="connsiteY48" fmla="*/ 2149643 h 3296653"/>
              <a:gd name="connsiteX49" fmla="*/ 168442 w 1748590"/>
              <a:gd name="connsiteY49" fmla="*/ 2029327 h 3296653"/>
              <a:gd name="connsiteX50" fmla="*/ 160421 w 1748590"/>
              <a:gd name="connsiteY50" fmla="*/ 1965158 h 3296653"/>
              <a:gd name="connsiteX51" fmla="*/ 160421 w 1748590"/>
              <a:gd name="connsiteY51" fmla="*/ 1828800 h 3296653"/>
              <a:gd name="connsiteX52" fmla="*/ 208547 w 1748590"/>
              <a:gd name="connsiteY52" fmla="*/ 1804737 h 3296653"/>
              <a:gd name="connsiteX53" fmla="*/ 296779 w 1748590"/>
              <a:gd name="connsiteY53" fmla="*/ 1660358 h 3296653"/>
              <a:gd name="connsiteX54" fmla="*/ 256674 w 1748590"/>
              <a:gd name="connsiteY54" fmla="*/ 1612232 h 3296653"/>
              <a:gd name="connsiteX55" fmla="*/ 224590 w 1748590"/>
              <a:gd name="connsiteY55" fmla="*/ 1572127 h 3296653"/>
              <a:gd name="connsiteX56" fmla="*/ 224590 w 1748590"/>
              <a:gd name="connsiteY56" fmla="*/ 1499937 h 3296653"/>
              <a:gd name="connsiteX57" fmla="*/ 256674 w 1748590"/>
              <a:gd name="connsiteY57" fmla="*/ 1419727 h 3296653"/>
              <a:gd name="connsiteX58" fmla="*/ 184484 w 1748590"/>
              <a:gd name="connsiteY58" fmla="*/ 1379622 h 3296653"/>
              <a:gd name="connsiteX59" fmla="*/ 216568 w 1748590"/>
              <a:gd name="connsiteY59" fmla="*/ 1138990 h 3296653"/>
              <a:gd name="connsiteX60" fmla="*/ 216568 w 1748590"/>
              <a:gd name="connsiteY60" fmla="*/ 1082843 h 3296653"/>
              <a:gd name="connsiteX61" fmla="*/ 192505 w 1748590"/>
              <a:gd name="connsiteY61" fmla="*/ 1018674 h 3296653"/>
              <a:gd name="connsiteX62" fmla="*/ 168442 w 1748590"/>
              <a:gd name="connsiteY62" fmla="*/ 818148 h 3296653"/>
              <a:gd name="connsiteX63" fmla="*/ 200526 w 1748590"/>
              <a:gd name="connsiteY63" fmla="*/ 786064 h 3296653"/>
              <a:gd name="connsiteX64" fmla="*/ 160421 w 1748590"/>
              <a:gd name="connsiteY64" fmla="*/ 561474 h 3296653"/>
              <a:gd name="connsiteX65" fmla="*/ 144379 w 1748590"/>
              <a:gd name="connsiteY65" fmla="*/ 457200 h 3296653"/>
              <a:gd name="connsiteX66" fmla="*/ 0 w 1748590"/>
              <a:gd name="connsiteY66" fmla="*/ 0 h 3296653"/>
              <a:gd name="connsiteX67" fmla="*/ 120316 w 1748590"/>
              <a:gd name="connsiteY67" fmla="*/ 64169 h 3296653"/>
              <a:gd name="connsiteX0" fmla="*/ 120316 w 1748590"/>
              <a:gd name="connsiteY0" fmla="*/ 64169 h 3296653"/>
              <a:gd name="connsiteX1" fmla="*/ 272716 w 1748590"/>
              <a:gd name="connsiteY1" fmla="*/ 112295 h 3296653"/>
              <a:gd name="connsiteX2" fmla="*/ 553453 w 1748590"/>
              <a:gd name="connsiteY2" fmla="*/ 216569 h 3296653"/>
              <a:gd name="connsiteX3" fmla="*/ 625642 w 1748590"/>
              <a:gd name="connsiteY3" fmla="*/ 376990 h 3296653"/>
              <a:gd name="connsiteX4" fmla="*/ 633663 w 1748590"/>
              <a:gd name="connsiteY4" fmla="*/ 497306 h 3296653"/>
              <a:gd name="connsiteX5" fmla="*/ 770021 w 1748590"/>
              <a:gd name="connsiteY5" fmla="*/ 553453 h 3296653"/>
              <a:gd name="connsiteX6" fmla="*/ 802105 w 1748590"/>
              <a:gd name="connsiteY6" fmla="*/ 625643 h 3296653"/>
              <a:gd name="connsiteX7" fmla="*/ 906379 w 1748590"/>
              <a:gd name="connsiteY7" fmla="*/ 625643 h 3296653"/>
              <a:gd name="connsiteX8" fmla="*/ 930442 w 1748590"/>
              <a:gd name="connsiteY8" fmla="*/ 657727 h 3296653"/>
              <a:gd name="connsiteX9" fmla="*/ 938463 w 1748590"/>
              <a:gd name="connsiteY9" fmla="*/ 922422 h 3296653"/>
              <a:gd name="connsiteX10" fmla="*/ 1050758 w 1748590"/>
              <a:gd name="connsiteY10" fmla="*/ 1074822 h 3296653"/>
              <a:gd name="connsiteX11" fmla="*/ 1114926 w 1748590"/>
              <a:gd name="connsiteY11" fmla="*/ 1275348 h 3296653"/>
              <a:gd name="connsiteX12" fmla="*/ 1147011 w 1748590"/>
              <a:gd name="connsiteY12" fmla="*/ 1411706 h 3296653"/>
              <a:gd name="connsiteX13" fmla="*/ 1219200 w 1748590"/>
              <a:gd name="connsiteY13" fmla="*/ 1459832 h 3296653"/>
              <a:gd name="connsiteX14" fmla="*/ 1267326 w 1748590"/>
              <a:gd name="connsiteY14" fmla="*/ 1612232 h 3296653"/>
              <a:gd name="connsiteX15" fmla="*/ 1331495 w 1748590"/>
              <a:gd name="connsiteY15" fmla="*/ 1668379 h 3296653"/>
              <a:gd name="connsiteX16" fmla="*/ 1363579 w 1748590"/>
              <a:gd name="connsiteY16" fmla="*/ 1909011 h 3296653"/>
              <a:gd name="connsiteX17" fmla="*/ 1499937 w 1748590"/>
              <a:gd name="connsiteY17" fmla="*/ 2013285 h 3296653"/>
              <a:gd name="connsiteX18" fmla="*/ 1652337 w 1748590"/>
              <a:gd name="connsiteY18" fmla="*/ 2101516 h 3296653"/>
              <a:gd name="connsiteX19" fmla="*/ 1708484 w 1748590"/>
              <a:gd name="connsiteY19" fmla="*/ 2197769 h 3296653"/>
              <a:gd name="connsiteX20" fmla="*/ 1748590 w 1748590"/>
              <a:gd name="connsiteY20" fmla="*/ 2253916 h 3296653"/>
              <a:gd name="connsiteX21" fmla="*/ 1540042 w 1748590"/>
              <a:gd name="connsiteY21" fmla="*/ 2358190 h 3296653"/>
              <a:gd name="connsiteX22" fmla="*/ 1451811 w 1748590"/>
              <a:gd name="connsiteY22" fmla="*/ 2518611 h 3296653"/>
              <a:gd name="connsiteX23" fmla="*/ 1315453 w 1748590"/>
              <a:gd name="connsiteY23" fmla="*/ 2687053 h 3296653"/>
              <a:gd name="connsiteX24" fmla="*/ 1179095 w 1748590"/>
              <a:gd name="connsiteY24" fmla="*/ 2767264 h 3296653"/>
              <a:gd name="connsiteX25" fmla="*/ 1082842 w 1748590"/>
              <a:gd name="connsiteY25" fmla="*/ 2839453 h 3296653"/>
              <a:gd name="connsiteX26" fmla="*/ 946484 w 1748590"/>
              <a:gd name="connsiteY26" fmla="*/ 2847474 h 3296653"/>
              <a:gd name="connsiteX27" fmla="*/ 866274 w 1748590"/>
              <a:gd name="connsiteY27" fmla="*/ 2935706 h 3296653"/>
              <a:gd name="connsiteX28" fmla="*/ 872502 w 1748590"/>
              <a:gd name="connsiteY28" fmla="*/ 3183650 h 3296653"/>
              <a:gd name="connsiteX29" fmla="*/ 794084 w 1748590"/>
              <a:gd name="connsiteY29" fmla="*/ 3296653 h 3296653"/>
              <a:gd name="connsiteX30" fmla="*/ 609600 w 1748590"/>
              <a:gd name="connsiteY30" fmla="*/ 3216443 h 3296653"/>
              <a:gd name="connsiteX31" fmla="*/ 569495 w 1748590"/>
              <a:gd name="connsiteY31" fmla="*/ 2823411 h 3296653"/>
              <a:gd name="connsiteX32" fmla="*/ 641684 w 1748590"/>
              <a:gd name="connsiteY32" fmla="*/ 2743200 h 3296653"/>
              <a:gd name="connsiteX33" fmla="*/ 850232 w 1748590"/>
              <a:gd name="connsiteY33" fmla="*/ 2719137 h 3296653"/>
              <a:gd name="connsiteX34" fmla="*/ 986590 w 1748590"/>
              <a:gd name="connsiteY34" fmla="*/ 2695074 h 3296653"/>
              <a:gd name="connsiteX35" fmla="*/ 1122947 w 1748590"/>
              <a:gd name="connsiteY35" fmla="*/ 2438400 h 3296653"/>
              <a:gd name="connsiteX36" fmla="*/ 1074821 w 1748590"/>
              <a:gd name="connsiteY36" fmla="*/ 2366211 h 3296653"/>
              <a:gd name="connsiteX37" fmla="*/ 1034716 w 1748590"/>
              <a:gd name="connsiteY37" fmla="*/ 2294022 h 3296653"/>
              <a:gd name="connsiteX38" fmla="*/ 986590 w 1748590"/>
              <a:gd name="connsiteY38" fmla="*/ 2229853 h 3296653"/>
              <a:gd name="connsiteX39" fmla="*/ 810126 w 1748590"/>
              <a:gd name="connsiteY39" fmla="*/ 2157664 h 3296653"/>
              <a:gd name="connsiteX40" fmla="*/ 689811 w 1748590"/>
              <a:gd name="connsiteY40" fmla="*/ 2109537 h 3296653"/>
              <a:gd name="connsiteX41" fmla="*/ 593558 w 1748590"/>
              <a:gd name="connsiteY41" fmla="*/ 2085474 h 3296653"/>
              <a:gd name="connsiteX42" fmla="*/ 473242 w 1748590"/>
              <a:gd name="connsiteY42" fmla="*/ 2093495 h 3296653"/>
              <a:gd name="connsiteX43" fmla="*/ 441158 w 1748590"/>
              <a:gd name="connsiteY43" fmla="*/ 2117558 h 3296653"/>
              <a:gd name="connsiteX44" fmla="*/ 417095 w 1748590"/>
              <a:gd name="connsiteY44" fmla="*/ 2406316 h 3296653"/>
              <a:gd name="connsiteX45" fmla="*/ 465221 w 1748590"/>
              <a:gd name="connsiteY45" fmla="*/ 2550695 h 3296653"/>
              <a:gd name="connsiteX46" fmla="*/ 545432 w 1748590"/>
              <a:gd name="connsiteY46" fmla="*/ 2791327 h 3296653"/>
              <a:gd name="connsiteX47" fmla="*/ 360947 w 1748590"/>
              <a:gd name="connsiteY47" fmla="*/ 2502569 h 3296653"/>
              <a:gd name="connsiteX48" fmla="*/ 304800 w 1748590"/>
              <a:gd name="connsiteY48" fmla="*/ 2149643 h 3296653"/>
              <a:gd name="connsiteX49" fmla="*/ 168442 w 1748590"/>
              <a:gd name="connsiteY49" fmla="*/ 2029327 h 3296653"/>
              <a:gd name="connsiteX50" fmla="*/ 160421 w 1748590"/>
              <a:gd name="connsiteY50" fmla="*/ 1965158 h 3296653"/>
              <a:gd name="connsiteX51" fmla="*/ 160421 w 1748590"/>
              <a:gd name="connsiteY51" fmla="*/ 1828800 h 3296653"/>
              <a:gd name="connsiteX52" fmla="*/ 208547 w 1748590"/>
              <a:gd name="connsiteY52" fmla="*/ 1804737 h 3296653"/>
              <a:gd name="connsiteX53" fmla="*/ 296779 w 1748590"/>
              <a:gd name="connsiteY53" fmla="*/ 1660358 h 3296653"/>
              <a:gd name="connsiteX54" fmla="*/ 256674 w 1748590"/>
              <a:gd name="connsiteY54" fmla="*/ 1612232 h 3296653"/>
              <a:gd name="connsiteX55" fmla="*/ 224590 w 1748590"/>
              <a:gd name="connsiteY55" fmla="*/ 1572127 h 3296653"/>
              <a:gd name="connsiteX56" fmla="*/ 224590 w 1748590"/>
              <a:gd name="connsiteY56" fmla="*/ 1499937 h 3296653"/>
              <a:gd name="connsiteX57" fmla="*/ 256674 w 1748590"/>
              <a:gd name="connsiteY57" fmla="*/ 1419727 h 3296653"/>
              <a:gd name="connsiteX58" fmla="*/ 184484 w 1748590"/>
              <a:gd name="connsiteY58" fmla="*/ 1379622 h 3296653"/>
              <a:gd name="connsiteX59" fmla="*/ 216568 w 1748590"/>
              <a:gd name="connsiteY59" fmla="*/ 1138990 h 3296653"/>
              <a:gd name="connsiteX60" fmla="*/ 216568 w 1748590"/>
              <a:gd name="connsiteY60" fmla="*/ 1082843 h 3296653"/>
              <a:gd name="connsiteX61" fmla="*/ 192505 w 1748590"/>
              <a:gd name="connsiteY61" fmla="*/ 1018674 h 3296653"/>
              <a:gd name="connsiteX62" fmla="*/ 168442 w 1748590"/>
              <a:gd name="connsiteY62" fmla="*/ 818148 h 3296653"/>
              <a:gd name="connsiteX63" fmla="*/ 200526 w 1748590"/>
              <a:gd name="connsiteY63" fmla="*/ 786064 h 3296653"/>
              <a:gd name="connsiteX64" fmla="*/ 160421 w 1748590"/>
              <a:gd name="connsiteY64" fmla="*/ 561474 h 3296653"/>
              <a:gd name="connsiteX65" fmla="*/ 144379 w 1748590"/>
              <a:gd name="connsiteY65" fmla="*/ 457200 h 3296653"/>
              <a:gd name="connsiteX66" fmla="*/ 0 w 1748590"/>
              <a:gd name="connsiteY66" fmla="*/ 0 h 3296653"/>
              <a:gd name="connsiteX67" fmla="*/ 120316 w 1748590"/>
              <a:gd name="connsiteY67" fmla="*/ 64169 h 3296653"/>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609600 w 1748590"/>
              <a:gd name="connsiteY30" fmla="*/ 3216443 h 3303597"/>
              <a:gd name="connsiteX31" fmla="*/ 569495 w 1748590"/>
              <a:gd name="connsiteY31" fmla="*/ 2823411 h 3303597"/>
              <a:gd name="connsiteX32" fmla="*/ 641684 w 1748590"/>
              <a:gd name="connsiteY32" fmla="*/ 2743200 h 3303597"/>
              <a:gd name="connsiteX33" fmla="*/ 850232 w 1748590"/>
              <a:gd name="connsiteY33" fmla="*/ 271913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569495 w 1748590"/>
              <a:gd name="connsiteY31" fmla="*/ 2823411 h 3303597"/>
              <a:gd name="connsiteX32" fmla="*/ 641684 w 1748590"/>
              <a:gd name="connsiteY32" fmla="*/ 2743200 h 3303597"/>
              <a:gd name="connsiteX33" fmla="*/ 850232 w 1748590"/>
              <a:gd name="connsiteY33" fmla="*/ 271913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41684 w 1748590"/>
              <a:gd name="connsiteY32" fmla="*/ 2743200 h 3303597"/>
              <a:gd name="connsiteX33" fmla="*/ 850232 w 1748590"/>
              <a:gd name="connsiteY33" fmla="*/ 271913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850232 w 1748590"/>
              <a:gd name="connsiteY33" fmla="*/ 271913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864164 w 1748590"/>
              <a:gd name="connsiteY33" fmla="*/ 273649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864164 w 1748590"/>
              <a:gd name="connsiteY33" fmla="*/ 273649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864164 w 1748590"/>
              <a:gd name="connsiteY33" fmla="*/ 2736497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905958 w 1748590"/>
              <a:gd name="connsiteY33" fmla="*/ 2760801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905958 w 1748590"/>
              <a:gd name="connsiteY33" fmla="*/ 2760801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52337 w 1748590"/>
              <a:gd name="connsiteY18" fmla="*/ 210151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905958 w 1748590"/>
              <a:gd name="connsiteY33" fmla="*/ 2760801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14025 w 1748590"/>
              <a:gd name="connsiteY18" fmla="*/ 2118876 h 3303597"/>
              <a:gd name="connsiteX19" fmla="*/ 1708484 w 1748590"/>
              <a:gd name="connsiteY19" fmla="*/ 2197769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905958 w 1748590"/>
              <a:gd name="connsiteY33" fmla="*/ 2760801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48590"/>
              <a:gd name="connsiteY0" fmla="*/ 64169 h 3303597"/>
              <a:gd name="connsiteX1" fmla="*/ 272716 w 1748590"/>
              <a:gd name="connsiteY1" fmla="*/ 112295 h 3303597"/>
              <a:gd name="connsiteX2" fmla="*/ 553453 w 1748590"/>
              <a:gd name="connsiteY2" fmla="*/ 216569 h 3303597"/>
              <a:gd name="connsiteX3" fmla="*/ 625642 w 1748590"/>
              <a:gd name="connsiteY3" fmla="*/ 376990 h 3303597"/>
              <a:gd name="connsiteX4" fmla="*/ 633663 w 1748590"/>
              <a:gd name="connsiteY4" fmla="*/ 497306 h 3303597"/>
              <a:gd name="connsiteX5" fmla="*/ 770021 w 1748590"/>
              <a:gd name="connsiteY5" fmla="*/ 553453 h 3303597"/>
              <a:gd name="connsiteX6" fmla="*/ 802105 w 1748590"/>
              <a:gd name="connsiteY6" fmla="*/ 625643 h 3303597"/>
              <a:gd name="connsiteX7" fmla="*/ 906379 w 1748590"/>
              <a:gd name="connsiteY7" fmla="*/ 625643 h 3303597"/>
              <a:gd name="connsiteX8" fmla="*/ 930442 w 1748590"/>
              <a:gd name="connsiteY8" fmla="*/ 657727 h 3303597"/>
              <a:gd name="connsiteX9" fmla="*/ 938463 w 1748590"/>
              <a:gd name="connsiteY9" fmla="*/ 922422 h 3303597"/>
              <a:gd name="connsiteX10" fmla="*/ 1050758 w 1748590"/>
              <a:gd name="connsiteY10" fmla="*/ 1074822 h 3303597"/>
              <a:gd name="connsiteX11" fmla="*/ 1114926 w 1748590"/>
              <a:gd name="connsiteY11" fmla="*/ 1275348 h 3303597"/>
              <a:gd name="connsiteX12" fmla="*/ 1147011 w 1748590"/>
              <a:gd name="connsiteY12" fmla="*/ 1411706 h 3303597"/>
              <a:gd name="connsiteX13" fmla="*/ 1219200 w 1748590"/>
              <a:gd name="connsiteY13" fmla="*/ 1459832 h 3303597"/>
              <a:gd name="connsiteX14" fmla="*/ 1267326 w 1748590"/>
              <a:gd name="connsiteY14" fmla="*/ 1612232 h 3303597"/>
              <a:gd name="connsiteX15" fmla="*/ 1331495 w 1748590"/>
              <a:gd name="connsiteY15" fmla="*/ 1668379 h 3303597"/>
              <a:gd name="connsiteX16" fmla="*/ 1363579 w 1748590"/>
              <a:gd name="connsiteY16" fmla="*/ 1909011 h 3303597"/>
              <a:gd name="connsiteX17" fmla="*/ 1499937 w 1748590"/>
              <a:gd name="connsiteY17" fmla="*/ 2013285 h 3303597"/>
              <a:gd name="connsiteX18" fmla="*/ 1614025 w 1748590"/>
              <a:gd name="connsiteY18" fmla="*/ 2118876 h 3303597"/>
              <a:gd name="connsiteX19" fmla="*/ 1708484 w 1748590"/>
              <a:gd name="connsiteY19" fmla="*/ 2176937 h 3303597"/>
              <a:gd name="connsiteX20" fmla="*/ 1748590 w 1748590"/>
              <a:gd name="connsiteY20" fmla="*/ 2253916 h 3303597"/>
              <a:gd name="connsiteX21" fmla="*/ 1540042 w 1748590"/>
              <a:gd name="connsiteY21" fmla="*/ 2358190 h 3303597"/>
              <a:gd name="connsiteX22" fmla="*/ 1451811 w 1748590"/>
              <a:gd name="connsiteY22" fmla="*/ 2518611 h 3303597"/>
              <a:gd name="connsiteX23" fmla="*/ 1315453 w 1748590"/>
              <a:gd name="connsiteY23" fmla="*/ 2687053 h 3303597"/>
              <a:gd name="connsiteX24" fmla="*/ 1179095 w 1748590"/>
              <a:gd name="connsiteY24" fmla="*/ 2767264 h 3303597"/>
              <a:gd name="connsiteX25" fmla="*/ 1082842 w 1748590"/>
              <a:gd name="connsiteY25" fmla="*/ 2839453 h 3303597"/>
              <a:gd name="connsiteX26" fmla="*/ 946484 w 1748590"/>
              <a:gd name="connsiteY26" fmla="*/ 2847474 h 3303597"/>
              <a:gd name="connsiteX27" fmla="*/ 866274 w 1748590"/>
              <a:gd name="connsiteY27" fmla="*/ 2935706 h 3303597"/>
              <a:gd name="connsiteX28" fmla="*/ 872502 w 1748590"/>
              <a:gd name="connsiteY28" fmla="*/ 3183650 h 3303597"/>
              <a:gd name="connsiteX29" fmla="*/ 783636 w 1748590"/>
              <a:gd name="connsiteY29" fmla="*/ 3303597 h 3303597"/>
              <a:gd name="connsiteX30" fmla="*/ 599152 w 1748590"/>
              <a:gd name="connsiteY30" fmla="*/ 3192139 h 3303597"/>
              <a:gd name="connsiteX31" fmla="*/ 611290 w 1748590"/>
              <a:gd name="connsiteY31" fmla="*/ 2861603 h 3303597"/>
              <a:gd name="connsiteX32" fmla="*/ 693927 w 1748590"/>
              <a:gd name="connsiteY32" fmla="*/ 2857777 h 3303597"/>
              <a:gd name="connsiteX33" fmla="*/ 905958 w 1748590"/>
              <a:gd name="connsiteY33" fmla="*/ 2760801 h 3303597"/>
              <a:gd name="connsiteX34" fmla="*/ 986590 w 1748590"/>
              <a:gd name="connsiteY34" fmla="*/ 2695074 h 3303597"/>
              <a:gd name="connsiteX35" fmla="*/ 1122947 w 1748590"/>
              <a:gd name="connsiteY35" fmla="*/ 2438400 h 3303597"/>
              <a:gd name="connsiteX36" fmla="*/ 1074821 w 1748590"/>
              <a:gd name="connsiteY36" fmla="*/ 2366211 h 3303597"/>
              <a:gd name="connsiteX37" fmla="*/ 1034716 w 1748590"/>
              <a:gd name="connsiteY37" fmla="*/ 2294022 h 3303597"/>
              <a:gd name="connsiteX38" fmla="*/ 986590 w 1748590"/>
              <a:gd name="connsiteY38" fmla="*/ 2229853 h 3303597"/>
              <a:gd name="connsiteX39" fmla="*/ 810126 w 1748590"/>
              <a:gd name="connsiteY39" fmla="*/ 2157664 h 3303597"/>
              <a:gd name="connsiteX40" fmla="*/ 689811 w 1748590"/>
              <a:gd name="connsiteY40" fmla="*/ 2109537 h 3303597"/>
              <a:gd name="connsiteX41" fmla="*/ 593558 w 1748590"/>
              <a:gd name="connsiteY41" fmla="*/ 2085474 h 3303597"/>
              <a:gd name="connsiteX42" fmla="*/ 473242 w 1748590"/>
              <a:gd name="connsiteY42" fmla="*/ 2093495 h 3303597"/>
              <a:gd name="connsiteX43" fmla="*/ 441158 w 1748590"/>
              <a:gd name="connsiteY43" fmla="*/ 2117558 h 3303597"/>
              <a:gd name="connsiteX44" fmla="*/ 417095 w 1748590"/>
              <a:gd name="connsiteY44" fmla="*/ 2406316 h 3303597"/>
              <a:gd name="connsiteX45" fmla="*/ 465221 w 1748590"/>
              <a:gd name="connsiteY45" fmla="*/ 2550695 h 3303597"/>
              <a:gd name="connsiteX46" fmla="*/ 545432 w 1748590"/>
              <a:gd name="connsiteY46" fmla="*/ 2791327 h 3303597"/>
              <a:gd name="connsiteX47" fmla="*/ 360947 w 1748590"/>
              <a:gd name="connsiteY47" fmla="*/ 2502569 h 3303597"/>
              <a:gd name="connsiteX48" fmla="*/ 304800 w 1748590"/>
              <a:gd name="connsiteY48" fmla="*/ 2149643 h 3303597"/>
              <a:gd name="connsiteX49" fmla="*/ 168442 w 1748590"/>
              <a:gd name="connsiteY49" fmla="*/ 2029327 h 3303597"/>
              <a:gd name="connsiteX50" fmla="*/ 160421 w 1748590"/>
              <a:gd name="connsiteY50" fmla="*/ 1965158 h 3303597"/>
              <a:gd name="connsiteX51" fmla="*/ 160421 w 1748590"/>
              <a:gd name="connsiteY51" fmla="*/ 1828800 h 3303597"/>
              <a:gd name="connsiteX52" fmla="*/ 208547 w 1748590"/>
              <a:gd name="connsiteY52" fmla="*/ 1804737 h 3303597"/>
              <a:gd name="connsiteX53" fmla="*/ 296779 w 1748590"/>
              <a:gd name="connsiteY53" fmla="*/ 1660358 h 3303597"/>
              <a:gd name="connsiteX54" fmla="*/ 256674 w 1748590"/>
              <a:gd name="connsiteY54" fmla="*/ 1612232 h 3303597"/>
              <a:gd name="connsiteX55" fmla="*/ 224590 w 1748590"/>
              <a:gd name="connsiteY55" fmla="*/ 1572127 h 3303597"/>
              <a:gd name="connsiteX56" fmla="*/ 224590 w 1748590"/>
              <a:gd name="connsiteY56" fmla="*/ 1499937 h 3303597"/>
              <a:gd name="connsiteX57" fmla="*/ 256674 w 1748590"/>
              <a:gd name="connsiteY57" fmla="*/ 1419727 h 3303597"/>
              <a:gd name="connsiteX58" fmla="*/ 184484 w 1748590"/>
              <a:gd name="connsiteY58" fmla="*/ 1379622 h 3303597"/>
              <a:gd name="connsiteX59" fmla="*/ 216568 w 1748590"/>
              <a:gd name="connsiteY59" fmla="*/ 1138990 h 3303597"/>
              <a:gd name="connsiteX60" fmla="*/ 216568 w 1748590"/>
              <a:gd name="connsiteY60" fmla="*/ 1082843 h 3303597"/>
              <a:gd name="connsiteX61" fmla="*/ 192505 w 1748590"/>
              <a:gd name="connsiteY61" fmla="*/ 1018674 h 3303597"/>
              <a:gd name="connsiteX62" fmla="*/ 168442 w 1748590"/>
              <a:gd name="connsiteY62" fmla="*/ 818148 h 3303597"/>
              <a:gd name="connsiteX63" fmla="*/ 200526 w 1748590"/>
              <a:gd name="connsiteY63" fmla="*/ 786064 h 3303597"/>
              <a:gd name="connsiteX64" fmla="*/ 160421 w 1748590"/>
              <a:gd name="connsiteY64" fmla="*/ 561474 h 3303597"/>
              <a:gd name="connsiteX65" fmla="*/ 144379 w 1748590"/>
              <a:gd name="connsiteY65" fmla="*/ 457200 h 3303597"/>
              <a:gd name="connsiteX66" fmla="*/ 0 w 1748590"/>
              <a:gd name="connsiteY66" fmla="*/ 0 h 3303597"/>
              <a:gd name="connsiteX67" fmla="*/ 120316 w 1748590"/>
              <a:gd name="connsiteY67" fmla="*/ 64169 h 3303597"/>
              <a:gd name="connsiteX0" fmla="*/ 120316 w 1776453"/>
              <a:gd name="connsiteY0" fmla="*/ 64169 h 3303597"/>
              <a:gd name="connsiteX1" fmla="*/ 272716 w 1776453"/>
              <a:gd name="connsiteY1" fmla="*/ 112295 h 3303597"/>
              <a:gd name="connsiteX2" fmla="*/ 553453 w 1776453"/>
              <a:gd name="connsiteY2" fmla="*/ 216569 h 3303597"/>
              <a:gd name="connsiteX3" fmla="*/ 625642 w 1776453"/>
              <a:gd name="connsiteY3" fmla="*/ 376990 h 3303597"/>
              <a:gd name="connsiteX4" fmla="*/ 633663 w 1776453"/>
              <a:gd name="connsiteY4" fmla="*/ 497306 h 3303597"/>
              <a:gd name="connsiteX5" fmla="*/ 770021 w 1776453"/>
              <a:gd name="connsiteY5" fmla="*/ 553453 h 3303597"/>
              <a:gd name="connsiteX6" fmla="*/ 802105 w 1776453"/>
              <a:gd name="connsiteY6" fmla="*/ 625643 h 3303597"/>
              <a:gd name="connsiteX7" fmla="*/ 906379 w 1776453"/>
              <a:gd name="connsiteY7" fmla="*/ 625643 h 3303597"/>
              <a:gd name="connsiteX8" fmla="*/ 930442 w 1776453"/>
              <a:gd name="connsiteY8" fmla="*/ 657727 h 3303597"/>
              <a:gd name="connsiteX9" fmla="*/ 938463 w 1776453"/>
              <a:gd name="connsiteY9" fmla="*/ 922422 h 3303597"/>
              <a:gd name="connsiteX10" fmla="*/ 1050758 w 1776453"/>
              <a:gd name="connsiteY10" fmla="*/ 1074822 h 3303597"/>
              <a:gd name="connsiteX11" fmla="*/ 1114926 w 1776453"/>
              <a:gd name="connsiteY11" fmla="*/ 1275348 h 3303597"/>
              <a:gd name="connsiteX12" fmla="*/ 1147011 w 1776453"/>
              <a:gd name="connsiteY12" fmla="*/ 1411706 h 3303597"/>
              <a:gd name="connsiteX13" fmla="*/ 1219200 w 1776453"/>
              <a:gd name="connsiteY13" fmla="*/ 1459832 h 3303597"/>
              <a:gd name="connsiteX14" fmla="*/ 1267326 w 1776453"/>
              <a:gd name="connsiteY14" fmla="*/ 1612232 h 3303597"/>
              <a:gd name="connsiteX15" fmla="*/ 1331495 w 1776453"/>
              <a:gd name="connsiteY15" fmla="*/ 1668379 h 3303597"/>
              <a:gd name="connsiteX16" fmla="*/ 1363579 w 1776453"/>
              <a:gd name="connsiteY16" fmla="*/ 1909011 h 3303597"/>
              <a:gd name="connsiteX17" fmla="*/ 1499937 w 1776453"/>
              <a:gd name="connsiteY17" fmla="*/ 2013285 h 3303597"/>
              <a:gd name="connsiteX18" fmla="*/ 1614025 w 1776453"/>
              <a:gd name="connsiteY18" fmla="*/ 2118876 h 3303597"/>
              <a:gd name="connsiteX19" fmla="*/ 1708484 w 1776453"/>
              <a:gd name="connsiteY19" fmla="*/ 2176937 h 3303597"/>
              <a:gd name="connsiteX20" fmla="*/ 1776453 w 1776453"/>
              <a:gd name="connsiteY20" fmla="*/ 2215724 h 3303597"/>
              <a:gd name="connsiteX21" fmla="*/ 1540042 w 1776453"/>
              <a:gd name="connsiteY21" fmla="*/ 2358190 h 3303597"/>
              <a:gd name="connsiteX22" fmla="*/ 1451811 w 1776453"/>
              <a:gd name="connsiteY22" fmla="*/ 2518611 h 3303597"/>
              <a:gd name="connsiteX23" fmla="*/ 1315453 w 1776453"/>
              <a:gd name="connsiteY23" fmla="*/ 2687053 h 3303597"/>
              <a:gd name="connsiteX24" fmla="*/ 1179095 w 1776453"/>
              <a:gd name="connsiteY24" fmla="*/ 2767264 h 3303597"/>
              <a:gd name="connsiteX25" fmla="*/ 1082842 w 1776453"/>
              <a:gd name="connsiteY25" fmla="*/ 2839453 h 3303597"/>
              <a:gd name="connsiteX26" fmla="*/ 946484 w 1776453"/>
              <a:gd name="connsiteY26" fmla="*/ 2847474 h 3303597"/>
              <a:gd name="connsiteX27" fmla="*/ 866274 w 1776453"/>
              <a:gd name="connsiteY27" fmla="*/ 2935706 h 3303597"/>
              <a:gd name="connsiteX28" fmla="*/ 872502 w 1776453"/>
              <a:gd name="connsiteY28" fmla="*/ 3183650 h 3303597"/>
              <a:gd name="connsiteX29" fmla="*/ 783636 w 1776453"/>
              <a:gd name="connsiteY29" fmla="*/ 3303597 h 3303597"/>
              <a:gd name="connsiteX30" fmla="*/ 599152 w 1776453"/>
              <a:gd name="connsiteY30" fmla="*/ 3192139 h 3303597"/>
              <a:gd name="connsiteX31" fmla="*/ 611290 w 1776453"/>
              <a:gd name="connsiteY31" fmla="*/ 2861603 h 3303597"/>
              <a:gd name="connsiteX32" fmla="*/ 693927 w 1776453"/>
              <a:gd name="connsiteY32" fmla="*/ 2857777 h 3303597"/>
              <a:gd name="connsiteX33" fmla="*/ 905958 w 1776453"/>
              <a:gd name="connsiteY33" fmla="*/ 2760801 h 3303597"/>
              <a:gd name="connsiteX34" fmla="*/ 986590 w 1776453"/>
              <a:gd name="connsiteY34" fmla="*/ 2695074 h 3303597"/>
              <a:gd name="connsiteX35" fmla="*/ 1122947 w 1776453"/>
              <a:gd name="connsiteY35" fmla="*/ 2438400 h 3303597"/>
              <a:gd name="connsiteX36" fmla="*/ 1074821 w 1776453"/>
              <a:gd name="connsiteY36" fmla="*/ 2366211 h 3303597"/>
              <a:gd name="connsiteX37" fmla="*/ 1034716 w 1776453"/>
              <a:gd name="connsiteY37" fmla="*/ 2294022 h 3303597"/>
              <a:gd name="connsiteX38" fmla="*/ 986590 w 1776453"/>
              <a:gd name="connsiteY38" fmla="*/ 2229853 h 3303597"/>
              <a:gd name="connsiteX39" fmla="*/ 810126 w 1776453"/>
              <a:gd name="connsiteY39" fmla="*/ 2157664 h 3303597"/>
              <a:gd name="connsiteX40" fmla="*/ 689811 w 1776453"/>
              <a:gd name="connsiteY40" fmla="*/ 2109537 h 3303597"/>
              <a:gd name="connsiteX41" fmla="*/ 593558 w 1776453"/>
              <a:gd name="connsiteY41" fmla="*/ 2085474 h 3303597"/>
              <a:gd name="connsiteX42" fmla="*/ 473242 w 1776453"/>
              <a:gd name="connsiteY42" fmla="*/ 2093495 h 3303597"/>
              <a:gd name="connsiteX43" fmla="*/ 441158 w 1776453"/>
              <a:gd name="connsiteY43" fmla="*/ 2117558 h 3303597"/>
              <a:gd name="connsiteX44" fmla="*/ 417095 w 1776453"/>
              <a:gd name="connsiteY44" fmla="*/ 2406316 h 3303597"/>
              <a:gd name="connsiteX45" fmla="*/ 465221 w 1776453"/>
              <a:gd name="connsiteY45" fmla="*/ 2550695 h 3303597"/>
              <a:gd name="connsiteX46" fmla="*/ 545432 w 1776453"/>
              <a:gd name="connsiteY46" fmla="*/ 2791327 h 3303597"/>
              <a:gd name="connsiteX47" fmla="*/ 360947 w 1776453"/>
              <a:gd name="connsiteY47" fmla="*/ 2502569 h 3303597"/>
              <a:gd name="connsiteX48" fmla="*/ 304800 w 1776453"/>
              <a:gd name="connsiteY48" fmla="*/ 2149643 h 3303597"/>
              <a:gd name="connsiteX49" fmla="*/ 168442 w 1776453"/>
              <a:gd name="connsiteY49" fmla="*/ 2029327 h 3303597"/>
              <a:gd name="connsiteX50" fmla="*/ 160421 w 1776453"/>
              <a:gd name="connsiteY50" fmla="*/ 1965158 h 3303597"/>
              <a:gd name="connsiteX51" fmla="*/ 160421 w 1776453"/>
              <a:gd name="connsiteY51" fmla="*/ 1828800 h 3303597"/>
              <a:gd name="connsiteX52" fmla="*/ 208547 w 1776453"/>
              <a:gd name="connsiteY52" fmla="*/ 1804737 h 3303597"/>
              <a:gd name="connsiteX53" fmla="*/ 296779 w 1776453"/>
              <a:gd name="connsiteY53" fmla="*/ 1660358 h 3303597"/>
              <a:gd name="connsiteX54" fmla="*/ 256674 w 1776453"/>
              <a:gd name="connsiteY54" fmla="*/ 1612232 h 3303597"/>
              <a:gd name="connsiteX55" fmla="*/ 224590 w 1776453"/>
              <a:gd name="connsiteY55" fmla="*/ 1572127 h 3303597"/>
              <a:gd name="connsiteX56" fmla="*/ 224590 w 1776453"/>
              <a:gd name="connsiteY56" fmla="*/ 1499937 h 3303597"/>
              <a:gd name="connsiteX57" fmla="*/ 256674 w 1776453"/>
              <a:gd name="connsiteY57" fmla="*/ 1419727 h 3303597"/>
              <a:gd name="connsiteX58" fmla="*/ 184484 w 1776453"/>
              <a:gd name="connsiteY58" fmla="*/ 1379622 h 3303597"/>
              <a:gd name="connsiteX59" fmla="*/ 216568 w 1776453"/>
              <a:gd name="connsiteY59" fmla="*/ 1138990 h 3303597"/>
              <a:gd name="connsiteX60" fmla="*/ 216568 w 1776453"/>
              <a:gd name="connsiteY60" fmla="*/ 1082843 h 3303597"/>
              <a:gd name="connsiteX61" fmla="*/ 192505 w 1776453"/>
              <a:gd name="connsiteY61" fmla="*/ 1018674 h 3303597"/>
              <a:gd name="connsiteX62" fmla="*/ 168442 w 1776453"/>
              <a:gd name="connsiteY62" fmla="*/ 818148 h 3303597"/>
              <a:gd name="connsiteX63" fmla="*/ 200526 w 1776453"/>
              <a:gd name="connsiteY63" fmla="*/ 786064 h 3303597"/>
              <a:gd name="connsiteX64" fmla="*/ 160421 w 1776453"/>
              <a:gd name="connsiteY64" fmla="*/ 561474 h 3303597"/>
              <a:gd name="connsiteX65" fmla="*/ 144379 w 1776453"/>
              <a:gd name="connsiteY65" fmla="*/ 457200 h 3303597"/>
              <a:gd name="connsiteX66" fmla="*/ 0 w 1776453"/>
              <a:gd name="connsiteY66" fmla="*/ 0 h 3303597"/>
              <a:gd name="connsiteX67" fmla="*/ 120316 w 1776453"/>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58190 h 3303597"/>
              <a:gd name="connsiteX22" fmla="*/ 1451811 w 1779936"/>
              <a:gd name="connsiteY22" fmla="*/ 2518611 h 3303597"/>
              <a:gd name="connsiteX23" fmla="*/ 1315453 w 1779936"/>
              <a:gd name="connsiteY23" fmla="*/ 2687053 h 3303597"/>
              <a:gd name="connsiteX24" fmla="*/ 1179095 w 1779936"/>
              <a:gd name="connsiteY24" fmla="*/ 2767264 h 3303597"/>
              <a:gd name="connsiteX25" fmla="*/ 1082842 w 1779936"/>
              <a:gd name="connsiteY25" fmla="*/ 2839453 h 3303597"/>
              <a:gd name="connsiteX26" fmla="*/ 946484 w 1779936"/>
              <a:gd name="connsiteY26" fmla="*/ 284747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51811 w 1779936"/>
              <a:gd name="connsiteY22" fmla="*/ 2518611 h 3303597"/>
              <a:gd name="connsiteX23" fmla="*/ 1315453 w 1779936"/>
              <a:gd name="connsiteY23" fmla="*/ 2687053 h 3303597"/>
              <a:gd name="connsiteX24" fmla="*/ 1179095 w 1779936"/>
              <a:gd name="connsiteY24" fmla="*/ 2767264 h 3303597"/>
              <a:gd name="connsiteX25" fmla="*/ 1082842 w 1779936"/>
              <a:gd name="connsiteY25" fmla="*/ 2839453 h 3303597"/>
              <a:gd name="connsiteX26" fmla="*/ 946484 w 1779936"/>
              <a:gd name="connsiteY26" fmla="*/ 284747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315453 w 1779936"/>
              <a:gd name="connsiteY23" fmla="*/ 2687053 h 3303597"/>
              <a:gd name="connsiteX24" fmla="*/ 1179095 w 1779936"/>
              <a:gd name="connsiteY24" fmla="*/ 2767264 h 3303597"/>
              <a:gd name="connsiteX25" fmla="*/ 1082842 w 1779936"/>
              <a:gd name="connsiteY25" fmla="*/ 2839453 h 3303597"/>
              <a:gd name="connsiteX26" fmla="*/ 946484 w 1779936"/>
              <a:gd name="connsiteY26" fmla="*/ 284747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79095 w 1779936"/>
              <a:gd name="connsiteY24" fmla="*/ 2767264 h 3303597"/>
              <a:gd name="connsiteX25" fmla="*/ 1082842 w 1779936"/>
              <a:gd name="connsiteY25" fmla="*/ 2839453 h 3303597"/>
              <a:gd name="connsiteX26" fmla="*/ 946484 w 1779936"/>
              <a:gd name="connsiteY26" fmla="*/ 284747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082842 w 1779936"/>
              <a:gd name="connsiteY25" fmla="*/ 2839453 h 3303597"/>
              <a:gd name="connsiteX26" fmla="*/ 946484 w 1779936"/>
              <a:gd name="connsiteY26" fmla="*/ 284747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082842 w 1779936"/>
              <a:gd name="connsiteY25" fmla="*/ 2790845 h 3303597"/>
              <a:gd name="connsiteX26" fmla="*/ 946484 w 1779936"/>
              <a:gd name="connsiteY26" fmla="*/ 284747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082842 w 1779936"/>
              <a:gd name="connsiteY25" fmla="*/ 2790845 h 3303597"/>
              <a:gd name="connsiteX26" fmla="*/ 946484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46484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14025 w 1779936"/>
              <a:gd name="connsiteY18" fmla="*/ 2118876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67326 w 1779936"/>
              <a:gd name="connsiteY14" fmla="*/ 161223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219200 w 1779936"/>
              <a:gd name="connsiteY13" fmla="*/ 1459832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53453 w 1779936"/>
              <a:gd name="connsiteY2" fmla="*/ 216569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33663 w 1779936"/>
              <a:gd name="connsiteY4" fmla="*/ 497306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70021 w 1779936"/>
              <a:gd name="connsiteY5" fmla="*/ 55345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2105 w 1779936"/>
              <a:gd name="connsiteY6" fmla="*/ 625643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65158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2029327 h 3303597"/>
              <a:gd name="connsiteX50" fmla="*/ 160421 w 1779936"/>
              <a:gd name="connsiteY50" fmla="*/ 191655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1963359 h 3303597"/>
              <a:gd name="connsiteX50" fmla="*/ 160421 w 1779936"/>
              <a:gd name="connsiteY50" fmla="*/ 191655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1963359 h 3303597"/>
              <a:gd name="connsiteX50" fmla="*/ 160421 w 1779936"/>
              <a:gd name="connsiteY50" fmla="*/ 1892246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04800 w 1779936"/>
              <a:gd name="connsiteY48" fmla="*/ 2149643 h 3303597"/>
              <a:gd name="connsiteX49" fmla="*/ 168442 w 1779936"/>
              <a:gd name="connsiteY49" fmla="*/ 1939055 h 3303597"/>
              <a:gd name="connsiteX50" fmla="*/ 160421 w 1779936"/>
              <a:gd name="connsiteY50" fmla="*/ 1892246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60526 w 1779936"/>
              <a:gd name="connsiteY48" fmla="*/ 2101035 h 3303597"/>
              <a:gd name="connsiteX49" fmla="*/ 168442 w 1779936"/>
              <a:gd name="connsiteY49" fmla="*/ 1939055 h 3303597"/>
              <a:gd name="connsiteX50" fmla="*/ 160421 w 1779936"/>
              <a:gd name="connsiteY50" fmla="*/ 1892246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60526 w 1779936"/>
              <a:gd name="connsiteY48" fmla="*/ 2101035 h 3303597"/>
              <a:gd name="connsiteX49" fmla="*/ 168442 w 1779936"/>
              <a:gd name="connsiteY49" fmla="*/ 1939055 h 3303597"/>
              <a:gd name="connsiteX50" fmla="*/ 167386 w 1779936"/>
              <a:gd name="connsiteY50" fmla="*/ 1874886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60526 w 1779936"/>
              <a:gd name="connsiteY48" fmla="*/ 2101035 h 3303597"/>
              <a:gd name="connsiteX49" fmla="*/ 199788 w 1779936"/>
              <a:gd name="connsiteY49" fmla="*/ 1918223 h 3303597"/>
              <a:gd name="connsiteX50" fmla="*/ 167386 w 1779936"/>
              <a:gd name="connsiteY50" fmla="*/ 1874886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60526 w 1779936"/>
              <a:gd name="connsiteY48" fmla="*/ 2101035 h 3303597"/>
              <a:gd name="connsiteX49" fmla="*/ 164959 w 1779936"/>
              <a:gd name="connsiteY49" fmla="*/ 1925167 h 3303597"/>
              <a:gd name="connsiteX50" fmla="*/ 167386 w 1779936"/>
              <a:gd name="connsiteY50" fmla="*/ 1874886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360947 w 1779936"/>
              <a:gd name="connsiteY47" fmla="*/ 2502569 h 3303597"/>
              <a:gd name="connsiteX48" fmla="*/ 360526 w 1779936"/>
              <a:gd name="connsiteY48" fmla="*/ 2101035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06225 w 1779936"/>
              <a:gd name="connsiteY47" fmla="*/ 2471321 h 3303597"/>
              <a:gd name="connsiteX48" fmla="*/ 360526 w 1779936"/>
              <a:gd name="connsiteY48" fmla="*/ 2101035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16673 w 1779936"/>
              <a:gd name="connsiteY47" fmla="*/ 2467849 h 3303597"/>
              <a:gd name="connsiteX48" fmla="*/ 360526 w 1779936"/>
              <a:gd name="connsiteY48" fmla="*/ 2101035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16673 w 1779936"/>
              <a:gd name="connsiteY47" fmla="*/ 2467849 h 3303597"/>
              <a:gd name="connsiteX48" fmla="*/ 377941 w 1779936"/>
              <a:gd name="connsiteY48" fmla="*/ 2097563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16673 w 1779936"/>
              <a:gd name="connsiteY47" fmla="*/ 2467849 h 3303597"/>
              <a:gd name="connsiteX48" fmla="*/ 377941 w 1779936"/>
              <a:gd name="connsiteY48" fmla="*/ 2097563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16673 w 1779936"/>
              <a:gd name="connsiteY47" fmla="*/ 2467849 h 3303597"/>
              <a:gd name="connsiteX48" fmla="*/ 377941 w 1779936"/>
              <a:gd name="connsiteY48" fmla="*/ 2097563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16673 w 1779936"/>
              <a:gd name="connsiteY47" fmla="*/ 2467849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45432 w 1779936"/>
              <a:gd name="connsiteY46" fmla="*/ 2791327 h 3303597"/>
              <a:gd name="connsiteX47" fmla="*/ 416673 w 1779936"/>
              <a:gd name="connsiteY47" fmla="*/ 2467849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465221 w 1779936"/>
              <a:gd name="connsiteY45" fmla="*/ 2550695 h 3303597"/>
              <a:gd name="connsiteX46" fmla="*/ 590710 w 1779936"/>
              <a:gd name="connsiteY46" fmla="*/ 2787855 h 3303597"/>
              <a:gd name="connsiteX47" fmla="*/ 416673 w 1779936"/>
              <a:gd name="connsiteY47" fmla="*/ 2467849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00050 w 1779936"/>
              <a:gd name="connsiteY45" fmla="*/ 2550695 h 3303597"/>
              <a:gd name="connsiteX46" fmla="*/ 590710 w 1779936"/>
              <a:gd name="connsiteY46" fmla="*/ 2787855 h 3303597"/>
              <a:gd name="connsiteX47" fmla="*/ 416673 w 1779936"/>
              <a:gd name="connsiteY47" fmla="*/ 2467849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00050 w 1779936"/>
              <a:gd name="connsiteY45" fmla="*/ 2550695 h 3303597"/>
              <a:gd name="connsiteX46" fmla="*/ 615090 w 1779936"/>
              <a:gd name="connsiteY46" fmla="*/ 2780911 h 3303597"/>
              <a:gd name="connsiteX47" fmla="*/ 416673 w 1779936"/>
              <a:gd name="connsiteY47" fmla="*/ 2467849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00050 w 1779936"/>
              <a:gd name="connsiteY45" fmla="*/ 2550695 h 3303597"/>
              <a:gd name="connsiteX46" fmla="*/ 615090 w 1779936"/>
              <a:gd name="connsiteY46" fmla="*/ 2780911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00050 w 1779936"/>
              <a:gd name="connsiteY45" fmla="*/ 2550695 h 3303597"/>
              <a:gd name="connsiteX46" fmla="*/ 615090 w 1779936"/>
              <a:gd name="connsiteY46" fmla="*/ 2780911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00050 w 1779936"/>
              <a:gd name="connsiteY45" fmla="*/ 2550695 h 3303597"/>
              <a:gd name="connsiteX46" fmla="*/ 615090 w 1779936"/>
              <a:gd name="connsiteY46" fmla="*/ 2780911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5090 w 1779936"/>
              <a:gd name="connsiteY46" fmla="*/ 2780911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906379 w 1779936"/>
              <a:gd name="connsiteY7" fmla="*/ 625643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30442 w 1779936"/>
              <a:gd name="connsiteY8" fmla="*/ 657727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38463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50758 w 1779936"/>
              <a:gd name="connsiteY10" fmla="*/ 1074822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92139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66274 w 1779936"/>
              <a:gd name="connsiteY27" fmla="*/ 2935706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1002210 w 1779936"/>
              <a:gd name="connsiteY26" fmla="*/ 2795394 h 3303597"/>
              <a:gd name="connsiteX27" fmla="*/ 855825 w 1779936"/>
              <a:gd name="connsiteY27" fmla="*/ 2927895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55825 w 1779936"/>
              <a:gd name="connsiteY27" fmla="*/ 2927895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61129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624350 w 1779936"/>
              <a:gd name="connsiteY31" fmla="*/ 2861603 h 3303597"/>
              <a:gd name="connsiteX32" fmla="*/ 693927 w 1779936"/>
              <a:gd name="connsiteY32" fmla="*/ 2857777 h 3303597"/>
              <a:gd name="connsiteX33" fmla="*/ 905958 w 1779936"/>
              <a:gd name="connsiteY33" fmla="*/ 2760801 h 3303597"/>
              <a:gd name="connsiteX34" fmla="*/ 986590 w 1779936"/>
              <a:gd name="connsiteY34" fmla="*/ 2695074 h 3303597"/>
              <a:gd name="connsiteX35" fmla="*/ 1122947 w 1779936"/>
              <a:gd name="connsiteY35" fmla="*/ 2438400 h 3303597"/>
              <a:gd name="connsiteX36" fmla="*/ 1074821 w 1779936"/>
              <a:gd name="connsiteY36" fmla="*/ 2366211 h 3303597"/>
              <a:gd name="connsiteX37" fmla="*/ 1034716 w 1779936"/>
              <a:gd name="connsiteY37" fmla="*/ 2294022 h 3303597"/>
              <a:gd name="connsiteX38" fmla="*/ 986590 w 1779936"/>
              <a:gd name="connsiteY38" fmla="*/ 2229853 h 3303597"/>
              <a:gd name="connsiteX39" fmla="*/ 810126 w 1779936"/>
              <a:gd name="connsiteY39" fmla="*/ 2157664 h 3303597"/>
              <a:gd name="connsiteX40" fmla="*/ 689811 w 1779936"/>
              <a:gd name="connsiteY40" fmla="*/ 2109537 h 3303597"/>
              <a:gd name="connsiteX41" fmla="*/ 593558 w 1779936"/>
              <a:gd name="connsiteY41" fmla="*/ 2085474 h 3303597"/>
              <a:gd name="connsiteX42" fmla="*/ 473242 w 1779936"/>
              <a:gd name="connsiteY42" fmla="*/ 2093495 h 3303597"/>
              <a:gd name="connsiteX43" fmla="*/ 441158 w 1779936"/>
              <a:gd name="connsiteY43" fmla="*/ 2117558 h 3303597"/>
              <a:gd name="connsiteX44" fmla="*/ 417095 w 1779936"/>
              <a:gd name="connsiteY44" fmla="*/ 2406316 h 3303597"/>
              <a:gd name="connsiteX45" fmla="*/ 524430 w 1779936"/>
              <a:gd name="connsiteY45" fmla="*/ 2561111 h 3303597"/>
              <a:gd name="connsiteX46" fmla="*/ 611607 w 1779936"/>
              <a:gd name="connsiteY46" fmla="*/ 2826048 h 3303597"/>
              <a:gd name="connsiteX47" fmla="*/ 427122 w 1779936"/>
              <a:gd name="connsiteY47" fmla="*/ 2499097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616900 w 1779936"/>
              <a:gd name="connsiteY31" fmla="*/ 2993189 h 3303597"/>
              <a:gd name="connsiteX32" fmla="*/ 624350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406316 h 3303597"/>
              <a:gd name="connsiteX46" fmla="*/ 524430 w 1779936"/>
              <a:gd name="connsiteY46" fmla="*/ 2561111 h 3303597"/>
              <a:gd name="connsiteX47" fmla="*/ 611607 w 1779936"/>
              <a:gd name="connsiteY47" fmla="*/ 2826048 h 3303597"/>
              <a:gd name="connsiteX48" fmla="*/ 427122 w 1779936"/>
              <a:gd name="connsiteY48" fmla="*/ 2499097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24350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406316 h 3303597"/>
              <a:gd name="connsiteX46" fmla="*/ 524430 w 1779936"/>
              <a:gd name="connsiteY46" fmla="*/ 2561111 h 3303597"/>
              <a:gd name="connsiteX47" fmla="*/ 611607 w 1779936"/>
              <a:gd name="connsiteY47" fmla="*/ 2826048 h 3303597"/>
              <a:gd name="connsiteX48" fmla="*/ 427122 w 1779936"/>
              <a:gd name="connsiteY48" fmla="*/ 2499097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406316 h 3303597"/>
              <a:gd name="connsiteX46" fmla="*/ 524430 w 1779936"/>
              <a:gd name="connsiteY46" fmla="*/ 2561111 h 3303597"/>
              <a:gd name="connsiteX47" fmla="*/ 611607 w 1779936"/>
              <a:gd name="connsiteY47" fmla="*/ 2826048 h 3303597"/>
              <a:gd name="connsiteX48" fmla="*/ 427122 w 1779936"/>
              <a:gd name="connsiteY48" fmla="*/ 2499097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406316 h 3303597"/>
              <a:gd name="connsiteX46" fmla="*/ 524430 w 1779936"/>
              <a:gd name="connsiteY46" fmla="*/ 2561111 h 3303597"/>
              <a:gd name="connsiteX47" fmla="*/ 627280 w 1779936"/>
              <a:gd name="connsiteY47" fmla="*/ 2820840 h 3303597"/>
              <a:gd name="connsiteX48" fmla="*/ 427122 w 1779936"/>
              <a:gd name="connsiteY48" fmla="*/ 2499097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406316 h 3303597"/>
              <a:gd name="connsiteX46" fmla="*/ 524430 w 1779936"/>
              <a:gd name="connsiteY46" fmla="*/ 2561111 h 3303597"/>
              <a:gd name="connsiteX47" fmla="*/ 627280 w 1779936"/>
              <a:gd name="connsiteY47" fmla="*/ 2820840 h 3303597"/>
              <a:gd name="connsiteX48" fmla="*/ 455856 w 1779936"/>
              <a:gd name="connsiteY48" fmla="*/ 2501701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406316 h 3303597"/>
              <a:gd name="connsiteX46" fmla="*/ 524430 w 1779936"/>
              <a:gd name="connsiteY46" fmla="*/ 2561111 h 3303597"/>
              <a:gd name="connsiteX47" fmla="*/ 627280 w 1779936"/>
              <a:gd name="connsiteY47" fmla="*/ 2820840 h 3303597"/>
              <a:gd name="connsiteX48" fmla="*/ 450631 w 1779936"/>
              <a:gd name="connsiteY48" fmla="*/ 2501701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35380 w 1779936"/>
              <a:gd name="connsiteY45" fmla="*/ 2411525 h 3303597"/>
              <a:gd name="connsiteX46" fmla="*/ 524430 w 1779936"/>
              <a:gd name="connsiteY46" fmla="*/ 2561111 h 3303597"/>
              <a:gd name="connsiteX47" fmla="*/ 627280 w 1779936"/>
              <a:gd name="connsiteY47" fmla="*/ 2820840 h 3303597"/>
              <a:gd name="connsiteX48" fmla="*/ 450631 w 1779936"/>
              <a:gd name="connsiteY48" fmla="*/ 2501701 h 3303597"/>
              <a:gd name="connsiteX49" fmla="*/ 384906 w 1779936"/>
              <a:gd name="connsiteY49" fmla="*/ 2121867 h 3303597"/>
              <a:gd name="connsiteX50" fmla="*/ 164959 w 1779936"/>
              <a:gd name="connsiteY50" fmla="*/ 1925167 h 3303597"/>
              <a:gd name="connsiteX51" fmla="*/ 132558 w 1779936"/>
              <a:gd name="connsiteY51" fmla="*/ 1881830 h 3303597"/>
              <a:gd name="connsiteX52" fmla="*/ 160421 w 1779936"/>
              <a:gd name="connsiteY52" fmla="*/ 1828800 h 3303597"/>
              <a:gd name="connsiteX53" fmla="*/ 208547 w 1779936"/>
              <a:gd name="connsiteY53" fmla="*/ 1804737 h 3303597"/>
              <a:gd name="connsiteX54" fmla="*/ 296779 w 1779936"/>
              <a:gd name="connsiteY54" fmla="*/ 1660358 h 3303597"/>
              <a:gd name="connsiteX55" fmla="*/ 256674 w 1779936"/>
              <a:gd name="connsiteY55" fmla="*/ 1612232 h 3303597"/>
              <a:gd name="connsiteX56" fmla="*/ 224590 w 1779936"/>
              <a:gd name="connsiteY56" fmla="*/ 1572127 h 3303597"/>
              <a:gd name="connsiteX57" fmla="*/ 224590 w 1779936"/>
              <a:gd name="connsiteY57" fmla="*/ 1499937 h 3303597"/>
              <a:gd name="connsiteX58" fmla="*/ 256674 w 1779936"/>
              <a:gd name="connsiteY58" fmla="*/ 1419727 h 3303597"/>
              <a:gd name="connsiteX59" fmla="*/ 184484 w 1779936"/>
              <a:gd name="connsiteY59" fmla="*/ 1379622 h 3303597"/>
              <a:gd name="connsiteX60" fmla="*/ 216568 w 1779936"/>
              <a:gd name="connsiteY60" fmla="*/ 1138990 h 3303597"/>
              <a:gd name="connsiteX61" fmla="*/ 216568 w 1779936"/>
              <a:gd name="connsiteY61" fmla="*/ 1082843 h 3303597"/>
              <a:gd name="connsiteX62" fmla="*/ 192505 w 1779936"/>
              <a:gd name="connsiteY62" fmla="*/ 1018674 h 3303597"/>
              <a:gd name="connsiteX63" fmla="*/ 168442 w 1779936"/>
              <a:gd name="connsiteY63" fmla="*/ 818148 h 3303597"/>
              <a:gd name="connsiteX64" fmla="*/ 200526 w 1779936"/>
              <a:gd name="connsiteY64" fmla="*/ 786064 h 3303597"/>
              <a:gd name="connsiteX65" fmla="*/ 160421 w 1779936"/>
              <a:gd name="connsiteY65" fmla="*/ 561474 h 3303597"/>
              <a:gd name="connsiteX66" fmla="*/ 144379 w 1779936"/>
              <a:gd name="connsiteY66" fmla="*/ 457200 h 3303597"/>
              <a:gd name="connsiteX67" fmla="*/ 0 w 1779936"/>
              <a:gd name="connsiteY67" fmla="*/ 0 h 3303597"/>
              <a:gd name="connsiteX68" fmla="*/ 120316 w 1779936"/>
              <a:gd name="connsiteY68"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35380 w 1779936"/>
              <a:gd name="connsiteY45" fmla="*/ 2411525 h 3303597"/>
              <a:gd name="connsiteX46" fmla="*/ 524430 w 1779936"/>
              <a:gd name="connsiteY46" fmla="*/ 2561111 h 3303597"/>
              <a:gd name="connsiteX47" fmla="*/ 450631 w 1779936"/>
              <a:gd name="connsiteY47" fmla="*/ 2501701 h 3303597"/>
              <a:gd name="connsiteX48" fmla="*/ 384906 w 1779936"/>
              <a:gd name="connsiteY48" fmla="*/ 2121867 h 3303597"/>
              <a:gd name="connsiteX49" fmla="*/ 164959 w 1779936"/>
              <a:gd name="connsiteY49" fmla="*/ 1925167 h 3303597"/>
              <a:gd name="connsiteX50" fmla="*/ 132558 w 1779936"/>
              <a:gd name="connsiteY50" fmla="*/ 1881830 h 3303597"/>
              <a:gd name="connsiteX51" fmla="*/ 160421 w 1779936"/>
              <a:gd name="connsiteY51" fmla="*/ 1828800 h 3303597"/>
              <a:gd name="connsiteX52" fmla="*/ 208547 w 1779936"/>
              <a:gd name="connsiteY52" fmla="*/ 1804737 h 3303597"/>
              <a:gd name="connsiteX53" fmla="*/ 296779 w 1779936"/>
              <a:gd name="connsiteY53" fmla="*/ 1660358 h 3303597"/>
              <a:gd name="connsiteX54" fmla="*/ 256674 w 1779936"/>
              <a:gd name="connsiteY54" fmla="*/ 1612232 h 3303597"/>
              <a:gd name="connsiteX55" fmla="*/ 224590 w 1779936"/>
              <a:gd name="connsiteY55" fmla="*/ 1572127 h 3303597"/>
              <a:gd name="connsiteX56" fmla="*/ 224590 w 1779936"/>
              <a:gd name="connsiteY56" fmla="*/ 1499937 h 3303597"/>
              <a:gd name="connsiteX57" fmla="*/ 256674 w 1779936"/>
              <a:gd name="connsiteY57" fmla="*/ 1419727 h 3303597"/>
              <a:gd name="connsiteX58" fmla="*/ 184484 w 1779936"/>
              <a:gd name="connsiteY58" fmla="*/ 1379622 h 3303597"/>
              <a:gd name="connsiteX59" fmla="*/ 216568 w 1779936"/>
              <a:gd name="connsiteY59" fmla="*/ 1138990 h 3303597"/>
              <a:gd name="connsiteX60" fmla="*/ 216568 w 1779936"/>
              <a:gd name="connsiteY60" fmla="*/ 1082843 h 3303597"/>
              <a:gd name="connsiteX61" fmla="*/ 192505 w 1779936"/>
              <a:gd name="connsiteY61" fmla="*/ 1018674 h 3303597"/>
              <a:gd name="connsiteX62" fmla="*/ 168442 w 1779936"/>
              <a:gd name="connsiteY62" fmla="*/ 818148 h 3303597"/>
              <a:gd name="connsiteX63" fmla="*/ 200526 w 1779936"/>
              <a:gd name="connsiteY63" fmla="*/ 786064 h 3303597"/>
              <a:gd name="connsiteX64" fmla="*/ 160421 w 1779936"/>
              <a:gd name="connsiteY64" fmla="*/ 561474 h 3303597"/>
              <a:gd name="connsiteX65" fmla="*/ 144379 w 1779936"/>
              <a:gd name="connsiteY65" fmla="*/ 457200 h 3303597"/>
              <a:gd name="connsiteX66" fmla="*/ 0 w 1779936"/>
              <a:gd name="connsiteY66" fmla="*/ 0 h 3303597"/>
              <a:gd name="connsiteX67" fmla="*/ 120316 w 1779936"/>
              <a:gd name="connsiteY67"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35380 w 1779936"/>
              <a:gd name="connsiteY45" fmla="*/ 2411525 h 3303597"/>
              <a:gd name="connsiteX46" fmla="*/ 450631 w 1779936"/>
              <a:gd name="connsiteY46" fmla="*/ 2501701 h 3303597"/>
              <a:gd name="connsiteX47" fmla="*/ 384906 w 1779936"/>
              <a:gd name="connsiteY47" fmla="*/ 2121867 h 3303597"/>
              <a:gd name="connsiteX48" fmla="*/ 164959 w 1779936"/>
              <a:gd name="connsiteY48" fmla="*/ 1925167 h 3303597"/>
              <a:gd name="connsiteX49" fmla="*/ 132558 w 1779936"/>
              <a:gd name="connsiteY49" fmla="*/ 1881830 h 3303597"/>
              <a:gd name="connsiteX50" fmla="*/ 160421 w 1779936"/>
              <a:gd name="connsiteY50" fmla="*/ 1828800 h 3303597"/>
              <a:gd name="connsiteX51" fmla="*/ 208547 w 1779936"/>
              <a:gd name="connsiteY51" fmla="*/ 1804737 h 3303597"/>
              <a:gd name="connsiteX52" fmla="*/ 296779 w 1779936"/>
              <a:gd name="connsiteY52" fmla="*/ 1660358 h 3303597"/>
              <a:gd name="connsiteX53" fmla="*/ 256674 w 1779936"/>
              <a:gd name="connsiteY53" fmla="*/ 1612232 h 3303597"/>
              <a:gd name="connsiteX54" fmla="*/ 224590 w 1779936"/>
              <a:gd name="connsiteY54" fmla="*/ 1572127 h 3303597"/>
              <a:gd name="connsiteX55" fmla="*/ 224590 w 1779936"/>
              <a:gd name="connsiteY55" fmla="*/ 1499937 h 3303597"/>
              <a:gd name="connsiteX56" fmla="*/ 256674 w 1779936"/>
              <a:gd name="connsiteY56" fmla="*/ 1419727 h 3303597"/>
              <a:gd name="connsiteX57" fmla="*/ 184484 w 1779936"/>
              <a:gd name="connsiteY57" fmla="*/ 1379622 h 3303597"/>
              <a:gd name="connsiteX58" fmla="*/ 216568 w 1779936"/>
              <a:gd name="connsiteY58" fmla="*/ 1138990 h 3303597"/>
              <a:gd name="connsiteX59" fmla="*/ 216568 w 1779936"/>
              <a:gd name="connsiteY59" fmla="*/ 1082843 h 3303597"/>
              <a:gd name="connsiteX60" fmla="*/ 192505 w 1779936"/>
              <a:gd name="connsiteY60" fmla="*/ 1018674 h 3303597"/>
              <a:gd name="connsiteX61" fmla="*/ 168442 w 1779936"/>
              <a:gd name="connsiteY61" fmla="*/ 818148 h 3303597"/>
              <a:gd name="connsiteX62" fmla="*/ 200526 w 1779936"/>
              <a:gd name="connsiteY62" fmla="*/ 786064 h 3303597"/>
              <a:gd name="connsiteX63" fmla="*/ 160421 w 1779936"/>
              <a:gd name="connsiteY63" fmla="*/ 561474 h 3303597"/>
              <a:gd name="connsiteX64" fmla="*/ 144379 w 1779936"/>
              <a:gd name="connsiteY64" fmla="*/ 457200 h 3303597"/>
              <a:gd name="connsiteX65" fmla="*/ 0 w 1779936"/>
              <a:gd name="connsiteY65" fmla="*/ 0 h 3303597"/>
              <a:gd name="connsiteX66" fmla="*/ 120316 w 1779936"/>
              <a:gd name="connsiteY66"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35380 w 1779936"/>
              <a:gd name="connsiteY45" fmla="*/ 2411525 h 3303597"/>
              <a:gd name="connsiteX46" fmla="*/ 384906 w 1779936"/>
              <a:gd name="connsiteY46" fmla="*/ 2121867 h 3303597"/>
              <a:gd name="connsiteX47" fmla="*/ 164959 w 1779936"/>
              <a:gd name="connsiteY47" fmla="*/ 1925167 h 3303597"/>
              <a:gd name="connsiteX48" fmla="*/ 132558 w 1779936"/>
              <a:gd name="connsiteY48" fmla="*/ 1881830 h 3303597"/>
              <a:gd name="connsiteX49" fmla="*/ 160421 w 1779936"/>
              <a:gd name="connsiteY49" fmla="*/ 1828800 h 3303597"/>
              <a:gd name="connsiteX50" fmla="*/ 208547 w 1779936"/>
              <a:gd name="connsiteY50" fmla="*/ 1804737 h 3303597"/>
              <a:gd name="connsiteX51" fmla="*/ 296779 w 1779936"/>
              <a:gd name="connsiteY51" fmla="*/ 1660358 h 3303597"/>
              <a:gd name="connsiteX52" fmla="*/ 256674 w 1779936"/>
              <a:gd name="connsiteY52" fmla="*/ 1612232 h 3303597"/>
              <a:gd name="connsiteX53" fmla="*/ 224590 w 1779936"/>
              <a:gd name="connsiteY53" fmla="*/ 1572127 h 3303597"/>
              <a:gd name="connsiteX54" fmla="*/ 224590 w 1779936"/>
              <a:gd name="connsiteY54" fmla="*/ 1499937 h 3303597"/>
              <a:gd name="connsiteX55" fmla="*/ 256674 w 1779936"/>
              <a:gd name="connsiteY55" fmla="*/ 1419727 h 3303597"/>
              <a:gd name="connsiteX56" fmla="*/ 184484 w 1779936"/>
              <a:gd name="connsiteY56" fmla="*/ 1379622 h 3303597"/>
              <a:gd name="connsiteX57" fmla="*/ 216568 w 1779936"/>
              <a:gd name="connsiteY57" fmla="*/ 1138990 h 3303597"/>
              <a:gd name="connsiteX58" fmla="*/ 216568 w 1779936"/>
              <a:gd name="connsiteY58" fmla="*/ 1082843 h 3303597"/>
              <a:gd name="connsiteX59" fmla="*/ 192505 w 1779936"/>
              <a:gd name="connsiteY59" fmla="*/ 1018674 h 3303597"/>
              <a:gd name="connsiteX60" fmla="*/ 168442 w 1779936"/>
              <a:gd name="connsiteY60" fmla="*/ 818148 h 3303597"/>
              <a:gd name="connsiteX61" fmla="*/ 200526 w 1779936"/>
              <a:gd name="connsiteY61" fmla="*/ 786064 h 3303597"/>
              <a:gd name="connsiteX62" fmla="*/ 160421 w 1779936"/>
              <a:gd name="connsiteY62" fmla="*/ 561474 h 3303597"/>
              <a:gd name="connsiteX63" fmla="*/ 144379 w 1779936"/>
              <a:gd name="connsiteY63" fmla="*/ 457200 h 3303597"/>
              <a:gd name="connsiteX64" fmla="*/ 0 w 1779936"/>
              <a:gd name="connsiteY64" fmla="*/ 0 h 3303597"/>
              <a:gd name="connsiteX65" fmla="*/ 120316 w 1779936"/>
              <a:gd name="connsiteY65"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40605 w 1779936"/>
              <a:gd name="connsiteY45" fmla="*/ 2487041 h 3303597"/>
              <a:gd name="connsiteX46" fmla="*/ 384906 w 1779936"/>
              <a:gd name="connsiteY46" fmla="*/ 2121867 h 3303597"/>
              <a:gd name="connsiteX47" fmla="*/ 164959 w 1779936"/>
              <a:gd name="connsiteY47" fmla="*/ 1925167 h 3303597"/>
              <a:gd name="connsiteX48" fmla="*/ 132558 w 1779936"/>
              <a:gd name="connsiteY48" fmla="*/ 1881830 h 3303597"/>
              <a:gd name="connsiteX49" fmla="*/ 160421 w 1779936"/>
              <a:gd name="connsiteY49" fmla="*/ 1828800 h 3303597"/>
              <a:gd name="connsiteX50" fmla="*/ 208547 w 1779936"/>
              <a:gd name="connsiteY50" fmla="*/ 1804737 h 3303597"/>
              <a:gd name="connsiteX51" fmla="*/ 296779 w 1779936"/>
              <a:gd name="connsiteY51" fmla="*/ 1660358 h 3303597"/>
              <a:gd name="connsiteX52" fmla="*/ 256674 w 1779936"/>
              <a:gd name="connsiteY52" fmla="*/ 1612232 h 3303597"/>
              <a:gd name="connsiteX53" fmla="*/ 224590 w 1779936"/>
              <a:gd name="connsiteY53" fmla="*/ 1572127 h 3303597"/>
              <a:gd name="connsiteX54" fmla="*/ 224590 w 1779936"/>
              <a:gd name="connsiteY54" fmla="*/ 1499937 h 3303597"/>
              <a:gd name="connsiteX55" fmla="*/ 256674 w 1779936"/>
              <a:gd name="connsiteY55" fmla="*/ 1419727 h 3303597"/>
              <a:gd name="connsiteX56" fmla="*/ 184484 w 1779936"/>
              <a:gd name="connsiteY56" fmla="*/ 1379622 h 3303597"/>
              <a:gd name="connsiteX57" fmla="*/ 216568 w 1779936"/>
              <a:gd name="connsiteY57" fmla="*/ 1138990 h 3303597"/>
              <a:gd name="connsiteX58" fmla="*/ 216568 w 1779936"/>
              <a:gd name="connsiteY58" fmla="*/ 1082843 h 3303597"/>
              <a:gd name="connsiteX59" fmla="*/ 192505 w 1779936"/>
              <a:gd name="connsiteY59" fmla="*/ 1018674 h 3303597"/>
              <a:gd name="connsiteX60" fmla="*/ 168442 w 1779936"/>
              <a:gd name="connsiteY60" fmla="*/ 818148 h 3303597"/>
              <a:gd name="connsiteX61" fmla="*/ 200526 w 1779936"/>
              <a:gd name="connsiteY61" fmla="*/ 786064 h 3303597"/>
              <a:gd name="connsiteX62" fmla="*/ 160421 w 1779936"/>
              <a:gd name="connsiteY62" fmla="*/ 561474 h 3303597"/>
              <a:gd name="connsiteX63" fmla="*/ 144379 w 1779936"/>
              <a:gd name="connsiteY63" fmla="*/ 457200 h 3303597"/>
              <a:gd name="connsiteX64" fmla="*/ 0 w 1779936"/>
              <a:gd name="connsiteY64" fmla="*/ 0 h 3303597"/>
              <a:gd name="connsiteX65" fmla="*/ 120316 w 1779936"/>
              <a:gd name="connsiteY65"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40605 w 1779936"/>
              <a:gd name="connsiteY45" fmla="*/ 2487041 h 3303597"/>
              <a:gd name="connsiteX46" fmla="*/ 384906 w 1779936"/>
              <a:gd name="connsiteY46" fmla="*/ 2121867 h 3303597"/>
              <a:gd name="connsiteX47" fmla="*/ 164959 w 1779936"/>
              <a:gd name="connsiteY47" fmla="*/ 1925167 h 3303597"/>
              <a:gd name="connsiteX48" fmla="*/ 132558 w 1779936"/>
              <a:gd name="connsiteY48" fmla="*/ 1881830 h 3303597"/>
              <a:gd name="connsiteX49" fmla="*/ 160421 w 1779936"/>
              <a:gd name="connsiteY49" fmla="*/ 1828800 h 3303597"/>
              <a:gd name="connsiteX50" fmla="*/ 208547 w 1779936"/>
              <a:gd name="connsiteY50" fmla="*/ 1804737 h 3303597"/>
              <a:gd name="connsiteX51" fmla="*/ 296779 w 1779936"/>
              <a:gd name="connsiteY51" fmla="*/ 1660358 h 3303597"/>
              <a:gd name="connsiteX52" fmla="*/ 256674 w 1779936"/>
              <a:gd name="connsiteY52" fmla="*/ 1612232 h 3303597"/>
              <a:gd name="connsiteX53" fmla="*/ 224590 w 1779936"/>
              <a:gd name="connsiteY53" fmla="*/ 1572127 h 3303597"/>
              <a:gd name="connsiteX54" fmla="*/ 224590 w 1779936"/>
              <a:gd name="connsiteY54" fmla="*/ 1499937 h 3303597"/>
              <a:gd name="connsiteX55" fmla="*/ 256674 w 1779936"/>
              <a:gd name="connsiteY55" fmla="*/ 1419727 h 3303597"/>
              <a:gd name="connsiteX56" fmla="*/ 184484 w 1779936"/>
              <a:gd name="connsiteY56" fmla="*/ 1379622 h 3303597"/>
              <a:gd name="connsiteX57" fmla="*/ 216568 w 1779936"/>
              <a:gd name="connsiteY57" fmla="*/ 1138990 h 3303597"/>
              <a:gd name="connsiteX58" fmla="*/ 216568 w 1779936"/>
              <a:gd name="connsiteY58" fmla="*/ 1082843 h 3303597"/>
              <a:gd name="connsiteX59" fmla="*/ 192505 w 1779936"/>
              <a:gd name="connsiteY59" fmla="*/ 1018674 h 3303597"/>
              <a:gd name="connsiteX60" fmla="*/ 168442 w 1779936"/>
              <a:gd name="connsiteY60" fmla="*/ 818148 h 3303597"/>
              <a:gd name="connsiteX61" fmla="*/ 200526 w 1779936"/>
              <a:gd name="connsiteY61" fmla="*/ 786064 h 3303597"/>
              <a:gd name="connsiteX62" fmla="*/ 160421 w 1779936"/>
              <a:gd name="connsiteY62" fmla="*/ 561474 h 3303597"/>
              <a:gd name="connsiteX63" fmla="*/ 144379 w 1779936"/>
              <a:gd name="connsiteY63" fmla="*/ 457200 h 3303597"/>
              <a:gd name="connsiteX64" fmla="*/ 0 w 1779936"/>
              <a:gd name="connsiteY64" fmla="*/ 0 h 3303597"/>
              <a:gd name="connsiteX65" fmla="*/ 120316 w 1779936"/>
              <a:gd name="connsiteY65"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41158 w 1779936"/>
              <a:gd name="connsiteY44" fmla="*/ 2117558 h 3303597"/>
              <a:gd name="connsiteX45" fmla="*/ 417095 w 1779936"/>
              <a:gd name="connsiteY45" fmla="*/ 2148520 h 3303597"/>
              <a:gd name="connsiteX46" fmla="*/ 384906 w 1779936"/>
              <a:gd name="connsiteY46" fmla="*/ 2121867 h 3303597"/>
              <a:gd name="connsiteX47" fmla="*/ 164959 w 1779936"/>
              <a:gd name="connsiteY47" fmla="*/ 1925167 h 3303597"/>
              <a:gd name="connsiteX48" fmla="*/ 132558 w 1779936"/>
              <a:gd name="connsiteY48" fmla="*/ 1881830 h 3303597"/>
              <a:gd name="connsiteX49" fmla="*/ 160421 w 1779936"/>
              <a:gd name="connsiteY49" fmla="*/ 1828800 h 3303597"/>
              <a:gd name="connsiteX50" fmla="*/ 208547 w 1779936"/>
              <a:gd name="connsiteY50" fmla="*/ 1804737 h 3303597"/>
              <a:gd name="connsiteX51" fmla="*/ 296779 w 1779936"/>
              <a:gd name="connsiteY51" fmla="*/ 1660358 h 3303597"/>
              <a:gd name="connsiteX52" fmla="*/ 256674 w 1779936"/>
              <a:gd name="connsiteY52" fmla="*/ 1612232 h 3303597"/>
              <a:gd name="connsiteX53" fmla="*/ 224590 w 1779936"/>
              <a:gd name="connsiteY53" fmla="*/ 1572127 h 3303597"/>
              <a:gd name="connsiteX54" fmla="*/ 224590 w 1779936"/>
              <a:gd name="connsiteY54" fmla="*/ 1499937 h 3303597"/>
              <a:gd name="connsiteX55" fmla="*/ 256674 w 1779936"/>
              <a:gd name="connsiteY55" fmla="*/ 1419727 h 3303597"/>
              <a:gd name="connsiteX56" fmla="*/ 184484 w 1779936"/>
              <a:gd name="connsiteY56" fmla="*/ 1379622 h 3303597"/>
              <a:gd name="connsiteX57" fmla="*/ 216568 w 1779936"/>
              <a:gd name="connsiteY57" fmla="*/ 1138990 h 3303597"/>
              <a:gd name="connsiteX58" fmla="*/ 216568 w 1779936"/>
              <a:gd name="connsiteY58" fmla="*/ 1082843 h 3303597"/>
              <a:gd name="connsiteX59" fmla="*/ 192505 w 1779936"/>
              <a:gd name="connsiteY59" fmla="*/ 1018674 h 3303597"/>
              <a:gd name="connsiteX60" fmla="*/ 168442 w 1779936"/>
              <a:gd name="connsiteY60" fmla="*/ 818148 h 3303597"/>
              <a:gd name="connsiteX61" fmla="*/ 200526 w 1779936"/>
              <a:gd name="connsiteY61" fmla="*/ 786064 h 3303597"/>
              <a:gd name="connsiteX62" fmla="*/ 160421 w 1779936"/>
              <a:gd name="connsiteY62" fmla="*/ 561474 h 3303597"/>
              <a:gd name="connsiteX63" fmla="*/ 144379 w 1779936"/>
              <a:gd name="connsiteY63" fmla="*/ 457200 h 3303597"/>
              <a:gd name="connsiteX64" fmla="*/ 0 w 1779936"/>
              <a:gd name="connsiteY64" fmla="*/ 0 h 3303597"/>
              <a:gd name="connsiteX65" fmla="*/ 120316 w 1779936"/>
              <a:gd name="connsiteY65" fmla="*/ 64169 h 3303597"/>
              <a:gd name="connsiteX0" fmla="*/ 120316 w 1779936"/>
              <a:gd name="connsiteY0" fmla="*/ 64169 h 3303597"/>
              <a:gd name="connsiteX1" fmla="*/ 272716 w 1779936"/>
              <a:gd name="connsiteY1" fmla="*/ 112295 h 3303597"/>
              <a:gd name="connsiteX2" fmla="*/ 511659 w 1779936"/>
              <a:gd name="connsiteY2" fmla="*/ 188792 h 3303597"/>
              <a:gd name="connsiteX3" fmla="*/ 625642 w 1779936"/>
              <a:gd name="connsiteY3" fmla="*/ 376990 h 3303597"/>
              <a:gd name="connsiteX4" fmla="*/ 640628 w 1779936"/>
              <a:gd name="connsiteY4" fmla="*/ 459114 h 3303597"/>
              <a:gd name="connsiteX5" fmla="*/ 763055 w 1779936"/>
              <a:gd name="connsiteY5" fmla="*/ 570813 h 3303597"/>
              <a:gd name="connsiteX6" fmla="*/ 805588 w 1779936"/>
              <a:gd name="connsiteY6" fmla="*/ 611755 h 3303597"/>
              <a:gd name="connsiteX7" fmla="*/ 892447 w 1779936"/>
              <a:gd name="connsiteY7" fmla="*/ 615227 h 3303597"/>
              <a:gd name="connsiteX8" fmla="*/ 906062 w 1779936"/>
              <a:gd name="connsiteY8" fmla="*/ 661199 h 3303597"/>
              <a:gd name="connsiteX9" fmla="*/ 907117 w 1779936"/>
              <a:gd name="connsiteY9" fmla="*/ 922422 h 3303597"/>
              <a:gd name="connsiteX10" fmla="*/ 1012447 w 1779936"/>
              <a:gd name="connsiteY10" fmla="*/ 1019269 h 3303597"/>
              <a:gd name="connsiteX11" fmla="*/ 1114926 w 1779936"/>
              <a:gd name="connsiteY11" fmla="*/ 1275348 h 3303597"/>
              <a:gd name="connsiteX12" fmla="*/ 1147011 w 1779936"/>
              <a:gd name="connsiteY12" fmla="*/ 1411706 h 3303597"/>
              <a:gd name="connsiteX13" fmla="*/ 1184371 w 1779936"/>
              <a:gd name="connsiteY13" fmla="*/ 1480664 h 3303597"/>
              <a:gd name="connsiteX14" fmla="*/ 1284740 w 1779936"/>
              <a:gd name="connsiteY14" fmla="*/ 1577512 h 3303597"/>
              <a:gd name="connsiteX15" fmla="*/ 1331495 w 1779936"/>
              <a:gd name="connsiteY15" fmla="*/ 1668379 h 3303597"/>
              <a:gd name="connsiteX16" fmla="*/ 1363579 w 1779936"/>
              <a:gd name="connsiteY16" fmla="*/ 1909011 h 3303597"/>
              <a:gd name="connsiteX17" fmla="*/ 1499937 w 1779936"/>
              <a:gd name="connsiteY17" fmla="*/ 2013285 h 3303597"/>
              <a:gd name="connsiteX18" fmla="*/ 1620991 w 1779936"/>
              <a:gd name="connsiteY18" fmla="*/ 2094572 h 3303597"/>
              <a:gd name="connsiteX19" fmla="*/ 1708484 w 1779936"/>
              <a:gd name="connsiteY19" fmla="*/ 2176937 h 3303597"/>
              <a:gd name="connsiteX20" fmla="*/ 1779936 w 1779936"/>
              <a:gd name="connsiteY20" fmla="*/ 2201836 h 3303597"/>
              <a:gd name="connsiteX21" fmla="*/ 1540042 w 1779936"/>
              <a:gd name="connsiteY21" fmla="*/ 2302638 h 3303597"/>
              <a:gd name="connsiteX22" fmla="*/ 1444845 w 1779936"/>
              <a:gd name="connsiteY22" fmla="*/ 2546387 h 3303597"/>
              <a:gd name="connsiteX23" fmla="*/ 1298039 w 1779936"/>
              <a:gd name="connsiteY23" fmla="*/ 2638445 h 3303597"/>
              <a:gd name="connsiteX24" fmla="*/ 1154715 w 1779936"/>
              <a:gd name="connsiteY24" fmla="*/ 2690880 h 3303597"/>
              <a:gd name="connsiteX25" fmla="*/ 1100257 w 1779936"/>
              <a:gd name="connsiteY25" fmla="*/ 2783901 h 3303597"/>
              <a:gd name="connsiteX26" fmla="*/ 981313 w 1779936"/>
              <a:gd name="connsiteY26" fmla="*/ 2784978 h 3303597"/>
              <a:gd name="connsiteX27" fmla="*/ 863662 w 1779936"/>
              <a:gd name="connsiteY27" fmla="*/ 2904459 h 3303597"/>
              <a:gd name="connsiteX28" fmla="*/ 872502 w 1779936"/>
              <a:gd name="connsiteY28" fmla="*/ 3183650 h 3303597"/>
              <a:gd name="connsiteX29" fmla="*/ 783636 w 1779936"/>
              <a:gd name="connsiteY29" fmla="*/ 3303597 h 3303597"/>
              <a:gd name="connsiteX30" fmla="*/ 599152 w 1779936"/>
              <a:gd name="connsiteY30" fmla="*/ 3171307 h 3303597"/>
              <a:gd name="connsiteX31" fmla="*/ 598615 w 1779936"/>
              <a:gd name="connsiteY31" fmla="*/ 2998396 h 3303597"/>
              <a:gd name="connsiteX32" fmla="*/ 632187 w 1779936"/>
              <a:gd name="connsiteY32" fmla="*/ 2861603 h 3303597"/>
              <a:gd name="connsiteX33" fmla="*/ 693927 w 1779936"/>
              <a:gd name="connsiteY33" fmla="*/ 2857777 h 3303597"/>
              <a:gd name="connsiteX34" fmla="*/ 905958 w 1779936"/>
              <a:gd name="connsiteY34" fmla="*/ 2760801 h 3303597"/>
              <a:gd name="connsiteX35" fmla="*/ 986590 w 1779936"/>
              <a:gd name="connsiteY35" fmla="*/ 2695074 h 3303597"/>
              <a:gd name="connsiteX36" fmla="*/ 1122947 w 1779936"/>
              <a:gd name="connsiteY36" fmla="*/ 2438400 h 3303597"/>
              <a:gd name="connsiteX37" fmla="*/ 1074821 w 1779936"/>
              <a:gd name="connsiteY37" fmla="*/ 2366211 h 3303597"/>
              <a:gd name="connsiteX38" fmla="*/ 1034716 w 1779936"/>
              <a:gd name="connsiteY38" fmla="*/ 2294022 h 3303597"/>
              <a:gd name="connsiteX39" fmla="*/ 986590 w 1779936"/>
              <a:gd name="connsiteY39" fmla="*/ 2229853 h 3303597"/>
              <a:gd name="connsiteX40" fmla="*/ 810126 w 1779936"/>
              <a:gd name="connsiteY40" fmla="*/ 2157664 h 3303597"/>
              <a:gd name="connsiteX41" fmla="*/ 689811 w 1779936"/>
              <a:gd name="connsiteY41" fmla="*/ 2109537 h 3303597"/>
              <a:gd name="connsiteX42" fmla="*/ 593558 w 1779936"/>
              <a:gd name="connsiteY42" fmla="*/ 2085474 h 3303597"/>
              <a:gd name="connsiteX43" fmla="*/ 473242 w 1779936"/>
              <a:gd name="connsiteY43" fmla="*/ 2093495 h 3303597"/>
              <a:gd name="connsiteX44" fmla="*/ 417095 w 1779936"/>
              <a:gd name="connsiteY44" fmla="*/ 2148520 h 3303597"/>
              <a:gd name="connsiteX45" fmla="*/ 384906 w 1779936"/>
              <a:gd name="connsiteY45" fmla="*/ 2121867 h 3303597"/>
              <a:gd name="connsiteX46" fmla="*/ 164959 w 1779936"/>
              <a:gd name="connsiteY46" fmla="*/ 1925167 h 3303597"/>
              <a:gd name="connsiteX47" fmla="*/ 132558 w 1779936"/>
              <a:gd name="connsiteY47" fmla="*/ 1881830 h 3303597"/>
              <a:gd name="connsiteX48" fmla="*/ 160421 w 1779936"/>
              <a:gd name="connsiteY48" fmla="*/ 1828800 h 3303597"/>
              <a:gd name="connsiteX49" fmla="*/ 208547 w 1779936"/>
              <a:gd name="connsiteY49" fmla="*/ 1804737 h 3303597"/>
              <a:gd name="connsiteX50" fmla="*/ 296779 w 1779936"/>
              <a:gd name="connsiteY50" fmla="*/ 1660358 h 3303597"/>
              <a:gd name="connsiteX51" fmla="*/ 256674 w 1779936"/>
              <a:gd name="connsiteY51" fmla="*/ 1612232 h 3303597"/>
              <a:gd name="connsiteX52" fmla="*/ 224590 w 1779936"/>
              <a:gd name="connsiteY52" fmla="*/ 1572127 h 3303597"/>
              <a:gd name="connsiteX53" fmla="*/ 224590 w 1779936"/>
              <a:gd name="connsiteY53" fmla="*/ 1499937 h 3303597"/>
              <a:gd name="connsiteX54" fmla="*/ 256674 w 1779936"/>
              <a:gd name="connsiteY54" fmla="*/ 1419727 h 3303597"/>
              <a:gd name="connsiteX55" fmla="*/ 184484 w 1779936"/>
              <a:gd name="connsiteY55" fmla="*/ 1379622 h 3303597"/>
              <a:gd name="connsiteX56" fmla="*/ 216568 w 1779936"/>
              <a:gd name="connsiteY56" fmla="*/ 1138990 h 3303597"/>
              <a:gd name="connsiteX57" fmla="*/ 216568 w 1779936"/>
              <a:gd name="connsiteY57" fmla="*/ 1082843 h 3303597"/>
              <a:gd name="connsiteX58" fmla="*/ 192505 w 1779936"/>
              <a:gd name="connsiteY58" fmla="*/ 1018674 h 3303597"/>
              <a:gd name="connsiteX59" fmla="*/ 168442 w 1779936"/>
              <a:gd name="connsiteY59" fmla="*/ 818148 h 3303597"/>
              <a:gd name="connsiteX60" fmla="*/ 200526 w 1779936"/>
              <a:gd name="connsiteY60" fmla="*/ 786064 h 3303597"/>
              <a:gd name="connsiteX61" fmla="*/ 160421 w 1779936"/>
              <a:gd name="connsiteY61" fmla="*/ 561474 h 3303597"/>
              <a:gd name="connsiteX62" fmla="*/ 144379 w 1779936"/>
              <a:gd name="connsiteY62" fmla="*/ 457200 h 3303597"/>
              <a:gd name="connsiteX63" fmla="*/ 0 w 1779936"/>
              <a:gd name="connsiteY63" fmla="*/ 0 h 3303597"/>
              <a:gd name="connsiteX64" fmla="*/ 120316 w 1779936"/>
              <a:gd name="connsiteY64" fmla="*/ 64169 h 330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9936" h="3303597">
                <a:moveTo>
                  <a:pt x="120316" y="64169"/>
                </a:moveTo>
                <a:lnTo>
                  <a:pt x="272716" y="112295"/>
                </a:lnTo>
                <a:lnTo>
                  <a:pt x="511659" y="188792"/>
                </a:lnTo>
                <a:lnTo>
                  <a:pt x="625642" y="376990"/>
                </a:lnTo>
                <a:lnTo>
                  <a:pt x="640628" y="459114"/>
                </a:lnTo>
                <a:lnTo>
                  <a:pt x="763055" y="570813"/>
                </a:lnTo>
                <a:lnTo>
                  <a:pt x="805588" y="611755"/>
                </a:lnTo>
                <a:lnTo>
                  <a:pt x="892447" y="615227"/>
                </a:lnTo>
                <a:lnTo>
                  <a:pt x="906062" y="661199"/>
                </a:lnTo>
                <a:cubicBezTo>
                  <a:pt x="906414" y="748273"/>
                  <a:pt x="906765" y="835348"/>
                  <a:pt x="907117" y="922422"/>
                </a:cubicBezTo>
                <a:lnTo>
                  <a:pt x="1012447" y="1019269"/>
                </a:lnTo>
                <a:lnTo>
                  <a:pt x="1114926" y="1275348"/>
                </a:lnTo>
                <a:lnTo>
                  <a:pt x="1147011" y="1411706"/>
                </a:lnTo>
                <a:lnTo>
                  <a:pt x="1184371" y="1480664"/>
                </a:lnTo>
                <a:lnTo>
                  <a:pt x="1284740" y="1577512"/>
                </a:lnTo>
                <a:lnTo>
                  <a:pt x="1331495" y="1668379"/>
                </a:lnTo>
                <a:lnTo>
                  <a:pt x="1363579" y="1909011"/>
                </a:lnTo>
                <a:lnTo>
                  <a:pt x="1499937" y="2013285"/>
                </a:lnTo>
                <a:lnTo>
                  <a:pt x="1620991" y="2094572"/>
                </a:lnTo>
                <a:lnTo>
                  <a:pt x="1708484" y="2176937"/>
                </a:lnTo>
                <a:lnTo>
                  <a:pt x="1779936" y="2201836"/>
                </a:lnTo>
                <a:lnTo>
                  <a:pt x="1540042" y="2302638"/>
                </a:lnTo>
                <a:lnTo>
                  <a:pt x="1444845" y="2546387"/>
                </a:lnTo>
                <a:lnTo>
                  <a:pt x="1298039" y="2638445"/>
                </a:lnTo>
                <a:lnTo>
                  <a:pt x="1154715" y="2690880"/>
                </a:lnTo>
                <a:lnTo>
                  <a:pt x="1100257" y="2783901"/>
                </a:lnTo>
                <a:lnTo>
                  <a:pt x="981313" y="2784978"/>
                </a:lnTo>
                <a:lnTo>
                  <a:pt x="863662" y="2904459"/>
                </a:lnTo>
                <a:lnTo>
                  <a:pt x="872502" y="3183650"/>
                </a:lnTo>
                <a:lnTo>
                  <a:pt x="783636" y="3303597"/>
                </a:lnTo>
                <a:lnTo>
                  <a:pt x="599152" y="3171307"/>
                </a:lnTo>
                <a:lnTo>
                  <a:pt x="598615" y="2998396"/>
                </a:lnTo>
                <a:lnTo>
                  <a:pt x="632187" y="2861603"/>
                </a:lnTo>
                <a:lnTo>
                  <a:pt x="693927" y="2857777"/>
                </a:lnTo>
                <a:cubicBezTo>
                  <a:pt x="750673" y="2817350"/>
                  <a:pt x="849212" y="2891501"/>
                  <a:pt x="905958" y="2760801"/>
                </a:cubicBezTo>
                <a:cubicBezTo>
                  <a:pt x="995528" y="2746993"/>
                  <a:pt x="945781" y="2708882"/>
                  <a:pt x="986590" y="2695074"/>
                </a:cubicBezTo>
                <a:lnTo>
                  <a:pt x="1122947" y="2438400"/>
                </a:lnTo>
                <a:lnTo>
                  <a:pt x="1074821" y="2366211"/>
                </a:lnTo>
                <a:lnTo>
                  <a:pt x="1034716" y="2294022"/>
                </a:lnTo>
                <a:lnTo>
                  <a:pt x="986590" y="2229853"/>
                </a:lnTo>
                <a:lnTo>
                  <a:pt x="810126" y="2157664"/>
                </a:lnTo>
                <a:lnTo>
                  <a:pt x="689811" y="2109537"/>
                </a:lnTo>
                <a:lnTo>
                  <a:pt x="593558" y="2085474"/>
                </a:lnTo>
                <a:lnTo>
                  <a:pt x="473242" y="2093495"/>
                </a:lnTo>
                <a:lnTo>
                  <a:pt x="417095" y="2148520"/>
                </a:lnTo>
                <a:lnTo>
                  <a:pt x="384906" y="2121867"/>
                </a:lnTo>
                <a:cubicBezTo>
                  <a:pt x="310429" y="2067874"/>
                  <a:pt x="235953" y="1982632"/>
                  <a:pt x="164959" y="1925167"/>
                </a:cubicBezTo>
                <a:lnTo>
                  <a:pt x="132558" y="1881830"/>
                </a:lnTo>
                <a:lnTo>
                  <a:pt x="160421" y="1828800"/>
                </a:lnTo>
                <a:lnTo>
                  <a:pt x="208547" y="1804737"/>
                </a:lnTo>
                <a:lnTo>
                  <a:pt x="296779" y="1660358"/>
                </a:lnTo>
                <a:lnTo>
                  <a:pt x="256674" y="1612232"/>
                </a:lnTo>
                <a:lnTo>
                  <a:pt x="224590" y="1572127"/>
                </a:lnTo>
                <a:lnTo>
                  <a:pt x="224590" y="1499937"/>
                </a:lnTo>
                <a:lnTo>
                  <a:pt x="256674" y="1419727"/>
                </a:lnTo>
                <a:lnTo>
                  <a:pt x="184484" y="1379622"/>
                </a:lnTo>
                <a:lnTo>
                  <a:pt x="216568" y="1138990"/>
                </a:lnTo>
                <a:lnTo>
                  <a:pt x="216568" y="1082843"/>
                </a:lnTo>
                <a:lnTo>
                  <a:pt x="192505" y="1018674"/>
                </a:lnTo>
                <a:lnTo>
                  <a:pt x="168442" y="818148"/>
                </a:lnTo>
                <a:lnTo>
                  <a:pt x="200526" y="786064"/>
                </a:lnTo>
                <a:lnTo>
                  <a:pt x="160421" y="561474"/>
                </a:lnTo>
                <a:lnTo>
                  <a:pt x="144379" y="457200"/>
                </a:lnTo>
                <a:lnTo>
                  <a:pt x="0" y="0"/>
                </a:lnTo>
                <a:lnTo>
                  <a:pt x="120316" y="64169"/>
                </a:lnTo>
                <a:close/>
              </a:path>
            </a:pathLst>
          </a:custGeom>
          <a:solidFill>
            <a:srgbClr val="FFC000">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テキスト ボックス 81">
            <a:extLst>
              <a:ext uri="{FF2B5EF4-FFF2-40B4-BE49-F238E27FC236}">
                <a16:creationId xmlns:a16="http://schemas.microsoft.com/office/drawing/2014/main" id="{19123700-B9A6-43F2-BE96-66CB1BFD57A0}"/>
              </a:ext>
            </a:extLst>
          </p:cNvPr>
          <p:cNvSpPr txBox="1"/>
          <p:nvPr/>
        </p:nvSpPr>
        <p:spPr>
          <a:xfrm>
            <a:off x="4939325" y="2476979"/>
            <a:ext cx="446021" cy="246221"/>
          </a:xfrm>
          <a:prstGeom prst="rect">
            <a:avLst/>
          </a:prstGeom>
          <a:noFill/>
        </p:spPr>
        <p:txBody>
          <a:bodyPr wrap="square" rtlCol="0">
            <a:spAutoFit/>
          </a:bodyPr>
          <a:lstStyle/>
          <a:p>
            <a:r>
              <a:rPr kumimoji="1" lang="en-US" altLang="ja-JP" sz="1000" b="1" dirty="0"/>
              <a:t>31ha</a:t>
            </a:r>
            <a:endParaRPr kumimoji="1" lang="ja-JP" altLang="en-US" sz="1000" b="1" dirty="0"/>
          </a:p>
        </p:txBody>
      </p:sp>
      <p:sp>
        <p:nvSpPr>
          <p:cNvPr id="99" name="フリーフォーム: 図形 98">
            <a:extLst>
              <a:ext uri="{FF2B5EF4-FFF2-40B4-BE49-F238E27FC236}">
                <a16:creationId xmlns:a16="http://schemas.microsoft.com/office/drawing/2014/main" id="{675DF422-DCE5-4C49-AECF-58424FF737FD}"/>
              </a:ext>
            </a:extLst>
          </p:cNvPr>
          <p:cNvSpPr/>
          <p:nvPr/>
        </p:nvSpPr>
        <p:spPr>
          <a:xfrm>
            <a:off x="3402833" y="1138486"/>
            <a:ext cx="1530724" cy="3852371"/>
          </a:xfrm>
          <a:custGeom>
            <a:avLst/>
            <a:gdLst>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451104 w 1688592"/>
              <a:gd name="connsiteY54" fmla="*/ 3267456 h 4279392"/>
              <a:gd name="connsiteX55" fmla="*/ 548640 w 1688592"/>
              <a:gd name="connsiteY55" fmla="*/ 3108960 h 4279392"/>
              <a:gd name="connsiteX56" fmla="*/ 499872 w 1688592"/>
              <a:gd name="connsiteY56" fmla="*/ 3017520 h 4279392"/>
              <a:gd name="connsiteX57" fmla="*/ 512064 w 1688592"/>
              <a:gd name="connsiteY57" fmla="*/ 2907792 h 4279392"/>
              <a:gd name="connsiteX58" fmla="*/ 530352 w 1688592"/>
              <a:gd name="connsiteY58" fmla="*/ 2828544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451104 w 1688592"/>
              <a:gd name="connsiteY54" fmla="*/ 3267456 h 4279392"/>
              <a:gd name="connsiteX55" fmla="*/ 548640 w 1688592"/>
              <a:gd name="connsiteY55" fmla="*/ 3108960 h 4279392"/>
              <a:gd name="connsiteX56" fmla="*/ 499872 w 1688592"/>
              <a:gd name="connsiteY56" fmla="*/ 3017520 h 4279392"/>
              <a:gd name="connsiteX57" fmla="*/ 512064 w 1688592"/>
              <a:gd name="connsiteY57" fmla="*/ 2907792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451104 w 1688592"/>
              <a:gd name="connsiteY54" fmla="*/ 3267456 h 4279392"/>
              <a:gd name="connsiteX55" fmla="*/ 548640 w 1688592"/>
              <a:gd name="connsiteY55" fmla="*/ 3108960 h 4279392"/>
              <a:gd name="connsiteX56" fmla="*/ 499872 w 1688592"/>
              <a:gd name="connsiteY56" fmla="*/ 3017520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451104 w 1688592"/>
              <a:gd name="connsiteY54" fmla="*/ 3267456 h 4279392"/>
              <a:gd name="connsiteX55" fmla="*/ 548640 w 1688592"/>
              <a:gd name="connsiteY55" fmla="*/ 3108960 h 4279392"/>
              <a:gd name="connsiteX56" fmla="*/ 569921 w 1688592"/>
              <a:gd name="connsiteY56" fmla="*/ 3031816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451104 w 1688592"/>
              <a:gd name="connsiteY54" fmla="*/ 3267456 h 4279392"/>
              <a:gd name="connsiteX55" fmla="*/ 615186 w 1688592"/>
              <a:gd name="connsiteY55" fmla="*/ 3101812 h 4279392"/>
              <a:gd name="connsiteX56" fmla="*/ 569921 w 1688592"/>
              <a:gd name="connsiteY56" fmla="*/ 3031816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451104 w 1688592"/>
              <a:gd name="connsiteY54" fmla="*/ 3267456 h 4279392"/>
              <a:gd name="connsiteX55" fmla="*/ 615186 w 1688592"/>
              <a:gd name="connsiteY55" fmla="*/ 3101812 h 4279392"/>
              <a:gd name="connsiteX56" fmla="*/ 583931 w 1688592"/>
              <a:gd name="connsiteY56" fmla="*/ 3035390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323088 w 1688592"/>
              <a:gd name="connsiteY53" fmla="*/ 3346704 h 4279392"/>
              <a:gd name="connsiteX54" fmla="*/ 563182 w 1688592"/>
              <a:gd name="connsiteY54" fmla="*/ 3292474 h 4279392"/>
              <a:gd name="connsiteX55" fmla="*/ 615186 w 1688592"/>
              <a:gd name="connsiteY55" fmla="*/ 3101812 h 4279392"/>
              <a:gd name="connsiteX56" fmla="*/ 583931 w 1688592"/>
              <a:gd name="connsiteY56" fmla="*/ 3035390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35390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29184 w 1688592"/>
              <a:gd name="connsiteY52" fmla="*/ 363321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451104 w 1688592"/>
              <a:gd name="connsiteY51" fmla="*/ 3700272 h 4279392"/>
              <a:gd name="connsiteX52" fmla="*/ 385223 w 1688592"/>
              <a:gd name="connsiteY52" fmla="*/ 3636791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517651 w 1688592"/>
              <a:gd name="connsiteY51" fmla="*/ 3721717 h 4279392"/>
              <a:gd name="connsiteX52" fmla="*/ 385223 w 1688592"/>
              <a:gd name="connsiteY52" fmla="*/ 3636791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469392 w 1688592"/>
              <a:gd name="connsiteY50" fmla="*/ 3907536 h 4279392"/>
              <a:gd name="connsiteX51" fmla="*/ 517651 w 1688592"/>
              <a:gd name="connsiteY51" fmla="*/ 3721717 h 4279392"/>
              <a:gd name="connsiteX52" fmla="*/ 385223 w 1688592"/>
              <a:gd name="connsiteY52" fmla="*/ 365823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499872 w 1688592"/>
              <a:gd name="connsiteY49" fmla="*/ 4029456 h 4279392"/>
              <a:gd name="connsiteX50" fmla="*/ 577968 w 1688592"/>
              <a:gd name="connsiteY50" fmla="*/ 3882517 h 4279392"/>
              <a:gd name="connsiteX51" fmla="*/ 517651 w 1688592"/>
              <a:gd name="connsiteY51" fmla="*/ 3721717 h 4279392"/>
              <a:gd name="connsiteX52" fmla="*/ 385223 w 1688592"/>
              <a:gd name="connsiteY52" fmla="*/ 365823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682752 w 1688592"/>
              <a:gd name="connsiteY48" fmla="*/ 4224528 h 4279392"/>
              <a:gd name="connsiteX49" fmla="*/ 629463 w 1688592"/>
              <a:gd name="connsiteY49" fmla="*/ 4086641 h 4279392"/>
              <a:gd name="connsiteX50" fmla="*/ 577968 w 1688592"/>
              <a:gd name="connsiteY50" fmla="*/ 3882517 h 4279392"/>
              <a:gd name="connsiteX51" fmla="*/ 517651 w 1688592"/>
              <a:gd name="connsiteY51" fmla="*/ 3721717 h 4279392"/>
              <a:gd name="connsiteX52" fmla="*/ 385223 w 1688592"/>
              <a:gd name="connsiteY52" fmla="*/ 365823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752801 w 1688592"/>
              <a:gd name="connsiteY48" fmla="*/ 4274565 h 4279392"/>
              <a:gd name="connsiteX49" fmla="*/ 629463 w 1688592"/>
              <a:gd name="connsiteY49" fmla="*/ 4086641 h 4279392"/>
              <a:gd name="connsiteX50" fmla="*/ 577968 w 1688592"/>
              <a:gd name="connsiteY50" fmla="*/ 3882517 h 4279392"/>
              <a:gd name="connsiteX51" fmla="*/ 517651 w 1688592"/>
              <a:gd name="connsiteY51" fmla="*/ 3721717 h 4279392"/>
              <a:gd name="connsiteX52" fmla="*/ 385223 w 1688592"/>
              <a:gd name="connsiteY52" fmla="*/ 365823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752801 w 1688592"/>
              <a:gd name="connsiteY48" fmla="*/ 4274565 h 4279392"/>
              <a:gd name="connsiteX49" fmla="*/ 657483 w 1688592"/>
              <a:gd name="connsiteY49" fmla="*/ 4075919 h 4279392"/>
              <a:gd name="connsiteX50" fmla="*/ 577968 w 1688592"/>
              <a:gd name="connsiteY50" fmla="*/ 3882517 h 4279392"/>
              <a:gd name="connsiteX51" fmla="*/ 517651 w 1688592"/>
              <a:gd name="connsiteY51" fmla="*/ 3721717 h 4279392"/>
              <a:gd name="connsiteX52" fmla="*/ 385223 w 1688592"/>
              <a:gd name="connsiteY52" fmla="*/ 365823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79392"/>
              <a:gd name="connsiteX1" fmla="*/ 152400 w 1688592"/>
              <a:gd name="connsiteY1" fmla="*/ 121920 h 4279392"/>
              <a:gd name="connsiteX2" fmla="*/ 268224 w 1688592"/>
              <a:gd name="connsiteY2" fmla="*/ 298704 h 4279392"/>
              <a:gd name="connsiteX3" fmla="*/ 420624 w 1688592"/>
              <a:gd name="connsiteY3" fmla="*/ 463296 h 4279392"/>
              <a:gd name="connsiteX4" fmla="*/ 438912 w 1688592"/>
              <a:gd name="connsiteY4" fmla="*/ 554736 h 4279392"/>
              <a:gd name="connsiteX5" fmla="*/ 560832 w 1688592"/>
              <a:gd name="connsiteY5" fmla="*/ 573024 h 4279392"/>
              <a:gd name="connsiteX6" fmla="*/ 609600 w 1688592"/>
              <a:gd name="connsiteY6" fmla="*/ 658368 h 4279392"/>
              <a:gd name="connsiteX7" fmla="*/ 658368 w 1688592"/>
              <a:gd name="connsiteY7" fmla="*/ 658368 h 4279392"/>
              <a:gd name="connsiteX8" fmla="*/ 822960 w 1688592"/>
              <a:gd name="connsiteY8" fmla="*/ 707136 h 4279392"/>
              <a:gd name="connsiteX9" fmla="*/ 890016 w 1688592"/>
              <a:gd name="connsiteY9" fmla="*/ 963168 h 4279392"/>
              <a:gd name="connsiteX10" fmla="*/ 987552 w 1688592"/>
              <a:gd name="connsiteY10" fmla="*/ 1066800 h 4279392"/>
              <a:gd name="connsiteX11" fmla="*/ 1024128 w 1688592"/>
              <a:gd name="connsiteY11" fmla="*/ 1078992 h 4279392"/>
              <a:gd name="connsiteX12" fmla="*/ 1109472 w 1688592"/>
              <a:gd name="connsiteY12" fmla="*/ 1255776 h 4279392"/>
              <a:gd name="connsiteX13" fmla="*/ 1359408 w 1688592"/>
              <a:gd name="connsiteY13" fmla="*/ 1402080 h 4279392"/>
              <a:gd name="connsiteX14" fmla="*/ 1627632 w 1688592"/>
              <a:gd name="connsiteY14" fmla="*/ 1670304 h 4279392"/>
              <a:gd name="connsiteX15" fmla="*/ 1548384 w 1688592"/>
              <a:gd name="connsiteY15" fmla="*/ 1895856 h 4279392"/>
              <a:gd name="connsiteX16" fmla="*/ 1432560 w 1688592"/>
              <a:gd name="connsiteY16" fmla="*/ 1895856 h 4279392"/>
              <a:gd name="connsiteX17" fmla="*/ 1353312 w 1688592"/>
              <a:gd name="connsiteY17" fmla="*/ 1901952 h 4279392"/>
              <a:gd name="connsiteX18" fmla="*/ 1078992 w 1688592"/>
              <a:gd name="connsiteY18" fmla="*/ 1914144 h 4279392"/>
              <a:gd name="connsiteX19" fmla="*/ 1060704 w 1688592"/>
              <a:gd name="connsiteY19" fmla="*/ 1981200 h 4279392"/>
              <a:gd name="connsiteX20" fmla="*/ 1146048 w 1688592"/>
              <a:gd name="connsiteY20" fmla="*/ 1981200 h 4279392"/>
              <a:gd name="connsiteX21" fmla="*/ 1231392 w 1688592"/>
              <a:gd name="connsiteY21" fmla="*/ 1969008 h 4279392"/>
              <a:gd name="connsiteX22" fmla="*/ 1420368 w 1688592"/>
              <a:gd name="connsiteY22" fmla="*/ 1969008 h 4279392"/>
              <a:gd name="connsiteX23" fmla="*/ 1591056 w 1688592"/>
              <a:gd name="connsiteY23" fmla="*/ 2005584 h 4279392"/>
              <a:gd name="connsiteX24" fmla="*/ 1633728 w 1688592"/>
              <a:gd name="connsiteY24" fmla="*/ 2164080 h 4279392"/>
              <a:gd name="connsiteX25" fmla="*/ 1633728 w 1688592"/>
              <a:gd name="connsiteY25" fmla="*/ 2279904 h 4279392"/>
              <a:gd name="connsiteX26" fmla="*/ 1420368 w 1688592"/>
              <a:gd name="connsiteY26" fmla="*/ 2322576 h 4279392"/>
              <a:gd name="connsiteX27" fmla="*/ 1469136 w 1688592"/>
              <a:gd name="connsiteY27" fmla="*/ 2353056 h 4279392"/>
              <a:gd name="connsiteX28" fmla="*/ 1615440 w 1688592"/>
              <a:gd name="connsiteY28" fmla="*/ 2377440 h 4279392"/>
              <a:gd name="connsiteX29" fmla="*/ 1658112 w 1688592"/>
              <a:gd name="connsiteY29" fmla="*/ 2420112 h 4279392"/>
              <a:gd name="connsiteX30" fmla="*/ 1658112 w 1688592"/>
              <a:gd name="connsiteY30" fmla="*/ 2474976 h 4279392"/>
              <a:gd name="connsiteX31" fmla="*/ 1688592 w 1688592"/>
              <a:gd name="connsiteY31" fmla="*/ 2743200 h 4279392"/>
              <a:gd name="connsiteX32" fmla="*/ 1670304 w 1688592"/>
              <a:gd name="connsiteY32" fmla="*/ 2791968 h 4279392"/>
              <a:gd name="connsiteX33" fmla="*/ 1371600 w 1688592"/>
              <a:gd name="connsiteY33" fmla="*/ 3182112 h 4279392"/>
              <a:gd name="connsiteX34" fmla="*/ 1237488 w 1688592"/>
              <a:gd name="connsiteY34" fmla="*/ 3194304 h 4279392"/>
              <a:gd name="connsiteX35" fmla="*/ 1042416 w 1688592"/>
              <a:gd name="connsiteY35" fmla="*/ 3194304 h 4279392"/>
              <a:gd name="connsiteX36" fmla="*/ 963168 w 1688592"/>
              <a:gd name="connsiteY36" fmla="*/ 3255264 h 4279392"/>
              <a:gd name="connsiteX37" fmla="*/ 1042416 w 1688592"/>
              <a:gd name="connsiteY37" fmla="*/ 3279648 h 4279392"/>
              <a:gd name="connsiteX38" fmla="*/ 1194816 w 1688592"/>
              <a:gd name="connsiteY38" fmla="*/ 3267456 h 4279392"/>
              <a:gd name="connsiteX39" fmla="*/ 1280160 w 1688592"/>
              <a:gd name="connsiteY39" fmla="*/ 3267456 h 4279392"/>
              <a:gd name="connsiteX40" fmla="*/ 1359408 w 1688592"/>
              <a:gd name="connsiteY40" fmla="*/ 3243072 h 4279392"/>
              <a:gd name="connsiteX41" fmla="*/ 1621536 w 1688592"/>
              <a:gd name="connsiteY41" fmla="*/ 3200400 h 4279392"/>
              <a:gd name="connsiteX42" fmla="*/ 1603248 w 1688592"/>
              <a:gd name="connsiteY42" fmla="*/ 3724656 h 4279392"/>
              <a:gd name="connsiteX43" fmla="*/ 1597152 w 1688592"/>
              <a:gd name="connsiteY43" fmla="*/ 3877056 h 4279392"/>
              <a:gd name="connsiteX44" fmla="*/ 1371600 w 1688592"/>
              <a:gd name="connsiteY44" fmla="*/ 4248912 h 4279392"/>
              <a:gd name="connsiteX45" fmla="*/ 1261872 w 1688592"/>
              <a:gd name="connsiteY45" fmla="*/ 4248912 h 4279392"/>
              <a:gd name="connsiteX46" fmla="*/ 1133856 w 1688592"/>
              <a:gd name="connsiteY46" fmla="*/ 4279392 h 4279392"/>
              <a:gd name="connsiteX47" fmla="*/ 871728 w 1688592"/>
              <a:gd name="connsiteY47" fmla="*/ 4224528 h 4279392"/>
              <a:gd name="connsiteX48" fmla="*/ 752801 w 1688592"/>
              <a:gd name="connsiteY48" fmla="*/ 4274565 h 4279392"/>
              <a:gd name="connsiteX49" fmla="*/ 636468 w 1688592"/>
              <a:gd name="connsiteY49" fmla="*/ 4086641 h 4279392"/>
              <a:gd name="connsiteX50" fmla="*/ 577968 w 1688592"/>
              <a:gd name="connsiteY50" fmla="*/ 3882517 h 4279392"/>
              <a:gd name="connsiteX51" fmla="*/ 517651 w 1688592"/>
              <a:gd name="connsiteY51" fmla="*/ 3721717 h 4279392"/>
              <a:gd name="connsiteX52" fmla="*/ 385223 w 1688592"/>
              <a:gd name="connsiteY52" fmla="*/ 3658236 h 4279392"/>
              <a:gd name="connsiteX53" fmla="*/ 417654 w 1688592"/>
              <a:gd name="connsiteY53" fmla="*/ 3407464 h 4279392"/>
              <a:gd name="connsiteX54" fmla="*/ 563182 w 1688592"/>
              <a:gd name="connsiteY54" fmla="*/ 3292474 h 4279392"/>
              <a:gd name="connsiteX55" fmla="*/ 615186 w 1688592"/>
              <a:gd name="connsiteY55" fmla="*/ 3101812 h 4279392"/>
              <a:gd name="connsiteX56" fmla="*/ 583931 w 1688592"/>
              <a:gd name="connsiteY56" fmla="*/ 3028242 h 4279392"/>
              <a:gd name="connsiteX57" fmla="*/ 578611 w 1688592"/>
              <a:gd name="connsiteY57" fmla="*/ 2882774 h 4279392"/>
              <a:gd name="connsiteX58" fmla="*/ 680957 w 1688592"/>
              <a:gd name="connsiteY58" fmla="*/ 2832118 h 4279392"/>
              <a:gd name="connsiteX59" fmla="*/ 664464 w 1688592"/>
              <a:gd name="connsiteY59" fmla="*/ 2755392 h 4279392"/>
              <a:gd name="connsiteX60" fmla="*/ 762000 w 1688592"/>
              <a:gd name="connsiteY60" fmla="*/ 2828544 h 4279392"/>
              <a:gd name="connsiteX61" fmla="*/ 944880 w 1688592"/>
              <a:gd name="connsiteY61" fmla="*/ 2883408 h 4279392"/>
              <a:gd name="connsiteX62" fmla="*/ 1048512 w 1688592"/>
              <a:gd name="connsiteY62" fmla="*/ 2785872 h 4279392"/>
              <a:gd name="connsiteX63" fmla="*/ 1036320 w 1688592"/>
              <a:gd name="connsiteY63" fmla="*/ 2389632 h 4279392"/>
              <a:gd name="connsiteX64" fmla="*/ 957072 w 1688592"/>
              <a:gd name="connsiteY64" fmla="*/ 2334768 h 4279392"/>
              <a:gd name="connsiteX65" fmla="*/ 920496 w 1688592"/>
              <a:gd name="connsiteY65" fmla="*/ 2170176 h 4279392"/>
              <a:gd name="connsiteX66" fmla="*/ 853440 w 1688592"/>
              <a:gd name="connsiteY66" fmla="*/ 2066544 h 4279392"/>
              <a:gd name="connsiteX67" fmla="*/ 810768 w 1688592"/>
              <a:gd name="connsiteY67" fmla="*/ 1755648 h 4279392"/>
              <a:gd name="connsiteX68" fmla="*/ 774192 w 1688592"/>
              <a:gd name="connsiteY68" fmla="*/ 1639824 h 4279392"/>
              <a:gd name="connsiteX69" fmla="*/ 652272 w 1688592"/>
              <a:gd name="connsiteY69" fmla="*/ 1450848 h 4279392"/>
              <a:gd name="connsiteX70" fmla="*/ 402336 w 1688592"/>
              <a:gd name="connsiteY70" fmla="*/ 1335024 h 4279392"/>
              <a:gd name="connsiteX71" fmla="*/ 237744 w 1688592"/>
              <a:gd name="connsiteY71" fmla="*/ 1048512 h 4279392"/>
              <a:gd name="connsiteX72" fmla="*/ 219456 w 1688592"/>
              <a:gd name="connsiteY72" fmla="*/ 859536 h 4279392"/>
              <a:gd name="connsiteX73" fmla="*/ 67056 w 1688592"/>
              <a:gd name="connsiteY73" fmla="*/ 579120 h 4279392"/>
              <a:gd name="connsiteX74" fmla="*/ 67056 w 1688592"/>
              <a:gd name="connsiteY74" fmla="*/ 542544 h 4279392"/>
              <a:gd name="connsiteX75" fmla="*/ 85344 w 1688592"/>
              <a:gd name="connsiteY75" fmla="*/ 445008 h 4279392"/>
              <a:gd name="connsiteX76" fmla="*/ 36576 w 1688592"/>
              <a:gd name="connsiteY76" fmla="*/ 195072 h 4279392"/>
              <a:gd name="connsiteX77" fmla="*/ 0 w 1688592"/>
              <a:gd name="connsiteY77" fmla="*/ 0 h 4279392"/>
              <a:gd name="connsiteX0" fmla="*/ 0 w 1688592"/>
              <a:gd name="connsiteY0" fmla="*/ 0 h 4281713"/>
              <a:gd name="connsiteX1" fmla="*/ 152400 w 1688592"/>
              <a:gd name="connsiteY1" fmla="*/ 121920 h 4281713"/>
              <a:gd name="connsiteX2" fmla="*/ 268224 w 1688592"/>
              <a:gd name="connsiteY2" fmla="*/ 298704 h 4281713"/>
              <a:gd name="connsiteX3" fmla="*/ 420624 w 1688592"/>
              <a:gd name="connsiteY3" fmla="*/ 463296 h 4281713"/>
              <a:gd name="connsiteX4" fmla="*/ 438912 w 1688592"/>
              <a:gd name="connsiteY4" fmla="*/ 554736 h 4281713"/>
              <a:gd name="connsiteX5" fmla="*/ 560832 w 1688592"/>
              <a:gd name="connsiteY5" fmla="*/ 573024 h 4281713"/>
              <a:gd name="connsiteX6" fmla="*/ 609600 w 1688592"/>
              <a:gd name="connsiteY6" fmla="*/ 658368 h 4281713"/>
              <a:gd name="connsiteX7" fmla="*/ 658368 w 1688592"/>
              <a:gd name="connsiteY7" fmla="*/ 658368 h 4281713"/>
              <a:gd name="connsiteX8" fmla="*/ 822960 w 1688592"/>
              <a:gd name="connsiteY8" fmla="*/ 707136 h 4281713"/>
              <a:gd name="connsiteX9" fmla="*/ 890016 w 1688592"/>
              <a:gd name="connsiteY9" fmla="*/ 963168 h 4281713"/>
              <a:gd name="connsiteX10" fmla="*/ 987552 w 1688592"/>
              <a:gd name="connsiteY10" fmla="*/ 1066800 h 4281713"/>
              <a:gd name="connsiteX11" fmla="*/ 1024128 w 1688592"/>
              <a:gd name="connsiteY11" fmla="*/ 1078992 h 4281713"/>
              <a:gd name="connsiteX12" fmla="*/ 1109472 w 1688592"/>
              <a:gd name="connsiteY12" fmla="*/ 1255776 h 4281713"/>
              <a:gd name="connsiteX13" fmla="*/ 1359408 w 1688592"/>
              <a:gd name="connsiteY13" fmla="*/ 1402080 h 4281713"/>
              <a:gd name="connsiteX14" fmla="*/ 1627632 w 1688592"/>
              <a:gd name="connsiteY14" fmla="*/ 1670304 h 4281713"/>
              <a:gd name="connsiteX15" fmla="*/ 1548384 w 1688592"/>
              <a:gd name="connsiteY15" fmla="*/ 1895856 h 4281713"/>
              <a:gd name="connsiteX16" fmla="*/ 1432560 w 1688592"/>
              <a:gd name="connsiteY16" fmla="*/ 1895856 h 4281713"/>
              <a:gd name="connsiteX17" fmla="*/ 1353312 w 1688592"/>
              <a:gd name="connsiteY17" fmla="*/ 1901952 h 4281713"/>
              <a:gd name="connsiteX18" fmla="*/ 1078992 w 1688592"/>
              <a:gd name="connsiteY18" fmla="*/ 1914144 h 4281713"/>
              <a:gd name="connsiteX19" fmla="*/ 1060704 w 1688592"/>
              <a:gd name="connsiteY19" fmla="*/ 1981200 h 4281713"/>
              <a:gd name="connsiteX20" fmla="*/ 1146048 w 1688592"/>
              <a:gd name="connsiteY20" fmla="*/ 1981200 h 4281713"/>
              <a:gd name="connsiteX21" fmla="*/ 1231392 w 1688592"/>
              <a:gd name="connsiteY21" fmla="*/ 1969008 h 4281713"/>
              <a:gd name="connsiteX22" fmla="*/ 1420368 w 1688592"/>
              <a:gd name="connsiteY22" fmla="*/ 1969008 h 4281713"/>
              <a:gd name="connsiteX23" fmla="*/ 1591056 w 1688592"/>
              <a:gd name="connsiteY23" fmla="*/ 2005584 h 4281713"/>
              <a:gd name="connsiteX24" fmla="*/ 1633728 w 1688592"/>
              <a:gd name="connsiteY24" fmla="*/ 2164080 h 4281713"/>
              <a:gd name="connsiteX25" fmla="*/ 1633728 w 1688592"/>
              <a:gd name="connsiteY25" fmla="*/ 2279904 h 4281713"/>
              <a:gd name="connsiteX26" fmla="*/ 1420368 w 1688592"/>
              <a:gd name="connsiteY26" fmla="*/ 2322576 h 4281713"/>
              <a:gd name="connsiteX27" fmla="*/ 1469136 w 1688592"/>
              <a:gd name="connsiteY27" fmla="*/ 2353056 h 4281713"/>
              <a:gd name="connsiteX28" fmla="*/ 1615440 w 1688592"/>
              <a:gd name="connsiteY28" fmla="*/ 2377440 h 4281713"/>
              <a:gd name="connsiteX29" fmla="*/ 1658112 w 1688592"/>
              <a:gd name="connsiteY29" fmla="*/ 2420112 h 4281713"/>
              <a:gd name="connsiteX30" fmla="*/ 1658112 w 1688592"/>
              <a:gd name="connsiteY30" fmla="*/ 2474976 h 4281713"/>
              <a:gd name="connsiteX31" fmla="*/ 1688592 w 1688592"/>
              <a:gd name="connsiteY31" fmla="*/ 2743200 h 4281713"/>
              <a:gd name="connsiteX32" fmla="*/ 1670304 w 1688592"/>
              <a:gd name="connsiteY32" fmla="*/ 2791968 h 4281713"/>
              <a:gd name="connsiteX33" fmla="*/ 1371600 w 1688592"/>
              <a:gd name="connsiteY33" fmla="*/ 3182112 h 4281713"/>
              <a:gd name="connsiteX34" fmla="*/ 1237488 w 1688592"/>
              <a:gd name="connsiteY34" fmla="*/ 3194304 h 4281713"/>
              <a:gd name="connsiteX35" fmla="*/ 1042416 w 1688592"/>
              <a:gd name="connsiteY35" fmla="*/ 3194304 h 4281713"/>
              <a:gd name="connsiteX36" fmla="*/ 963168 w 1688592"/>
              <a:gd name="connsiteY36" fmla="*/ 3255264 h 4281713"/>
              <a:gd name="connsiteX37" fmla="*/ 1042416 w 1688592"/>
              <a:gd name="connsiteY37" fmla="*/ 3279648 h 4281713"/>
              <a:gd name="connsiteX38" fmla="*/ 1194816 w 1688592"/>
              <a:gd name="connsiteY38" fmla="*/ 3267456 h 4281713"/>
              <a:gd name="connsiteX39" fmla="*/ 1280160 w 1688592"/>
              <a:gd name="connsiteY39" fmla="*/ 3267456 h 4281713"/>
              <a:gd name="connsiteX40" fmla="*/ 1359408 w 1688592"/>
              <a:gd name="connsiteY40" fmla="*/ 3243072 h 4281713"/>
              <a:gd name="connsiteX41" fmla="*/ 1621536 w 1688592"/>
              <a:gd name="connsiteY41" fmla="*/ 3200400 h 4281713"/>
              <a:gd name="connsiteX42" fmla="*/ 1603248 w 1688592"/>
              <a:gd name="connsiteY42" fmla="*/ 3724656 h 4281713"/>
              <a:gd name="connsiteX43" fmla="*/ 1597152 w 1688592"/>
              <a:gd name="connsiteY43" fmla="*/ 3877056 h 4281713"/>
              <a:gd name="connsiteX44" fmla="*/ 1371600 w 1688592"/>
              <a:gd name="connsiteY44" fmla="*/ 4248912 h 4281713"/>
              <a:gd name="connsiteX45" fmla="*/ 1261872 w 1688592"/>
              <a:gd name="connsiteY45" fmla="*/ 4248912 h 4281713"/>
              <a:gd name="connsiteX46" fmla="*/ 1133856 w 1688592"/>
              <a:gd name="connsiteY46" fmla="*/ 4279392 h 4281713"/>
              <a:gd name="connsiteX47" fmla="*/ 850713 w 1688592"/>
              <a:gd name="connsiteY47" fmla="*/ 4281713 h 4281713"/>
              <a:gd name="connsiteX48" fmla="*/ 752801 w 1688592"/>
              <a:gd name="connsiteY48" fmla="*/ 4274565 h 4281713"/>
              <a:gd name="connsiteX49" fmla="*/ 636468 w 1688592"/>
              <a:gd name="connsiteY49" fmla="*/ 4086641 h 4281713"/>
              <a:gd name="connsiteX50" fmla="*/ 577968 w 1688592"/>
              <a:gd name="connsiteY50" fmla="*/ 3882517 h 4281713"/>
              <a:gd name="connsiteX51" fmla="*/ 517651 w 1688592"/>
              <a:gd name="connsiteY51" fmla="*/ 3721717 h 4281713"/>
              <a:gd name="connsiteX52" fmla="*/ 385223 w 1688592"/>
              <a:gd name="connsiteY52" fmla="*/ 3658236 h 4281713"/>
              <a:gd name="connsiteX53" fmla="*/ 417654 w 1688592"/>
              <a:gd name="connsiteY53" fmla="*/ 3407464 h 4281713"/>
              <a:gd name="connsiteX54" fmla="*/ 563182 w 1688592"/>
              <a:gd name="connsiteY54" fmla="*/ 3292474 h 4281713"/>
              <a:gd name="connsiteX55" fmla="*/ 615186 w 1688592"/>
              <a:gd name="connsiteY55" fmla="*/ 3101812 h 4281713"/>
              <a:gd name="connsiteX56" fmla="*/ 583931 w 1688592"/>
              <a:gd name="connsiteY56" fmla="*/ 3028242 h 4281713"/>
              <a:gd name="connsiteX57" fmla="*/ 578611 w 1688592"/>
              <a:gd name="connsiteY57" fmla="*/ 2882774 h 4281713"/>
              <a:gd name="connsiteX58" fmla="*/ 680957 w 1688592"/>
              <a:gd name="connsiteY58" fmla="*/ 2832118 h 4281713"/>
              <a:gd name="connsiteX59" fmla="*/ 664464 w 1688592"/>
              <a:gd name="connsiteY59" fmla="*/ 2755392 h 4281713"/>
              <a:gd name="connsiteX60" fmla="*/ 762000 w 1688592"/>
              <a:gd name="connsiteY60" fmla="*/ 2828544 h 4281713"/>
              <a:gd name="connsiteX61" fmla="*/ 944880 w 1688592"/>
              <a:gd name="connsiteY61" fmla="*/ 2883408 h 4281713"/>
              <a:gd name="connsiteX62" fmla="*/ 1048512 w 1688592"/>
              <a:gd name="connsiteY62" fmla="*/ 2785872 h 4281713"/>
              <a:gd name="connsiteX63" fmla="*/ 1036320 w 1688592"/>
              <a:gd name="connsiteY63" fmla="*/ 2389632 h 4281713"/>
              <a:gd name="connsiteX64" fmla="*/ 957072 w 1688592"/>
              <a:gd name="connsiteY64" fmla="*/ 2334768 h 4281713"/>
              <a:gd name="connsiteX65" fmla="*/ 920496 w 1688592"/>
              <a:gd name="connsiteY65" fmla="*/ 2170176 h 4281713"/>
              <a:gd name="connsiteX66" fmla="*/ 853440 w 1688592"/>
              <a:gd name="connsiteY66" fmla="*/ 2066544 h 4281713"/>
              <a:gd name="connsiteX67" fmla="*/ 810768 w 1688592"/>
              <a:gd name="connsiteY67" fmla="*/ 1755648 h 4281713"/>
              <a:gd name="connsiteX68" fmla="*/ 774192 w 1688592"/>
              <a:gd name="connsiteY68" fmla="*/ 1639824 h 4281713"/>
              <a:gd name="connsiteX69" fmla="*/ 652272 w 1688592"/>
              <a:gd name="connsiteY69" fmla="*/ 1450848 h 4281713"/>
              <a:gd name="connsiteX70" fmla="*/ 402336 w 1688592"/>
              <a:gd name="connsiteY70" fmla="*/ 1335024 h 4281713"/>
              <a:gd name="connsiteX71" fmla="*/ 237744 w 1688592"/>
              <a:gd name="connsiteY71" fmla="*/ 1048512 h 4281713"/>
              <a:gd name="connsiteX72" fmla="*/ 219456 w 1688592"/>
              <a:gd name="connsiteY72" fmla="*/ 859536 h 4281713"/>
              <a:gd name="connsiteX73" fmla="*/ 67056 w 1688592"/>
              <a:gd name="connsiteY73" fmla="*/ 579120 h 4281713"/>
              <a:gd name="connsiteX74" fmla="*/ 67056 w 1688592"/>
              <a:gd name="connsiteY74" fmla="*/ 542544 h 4281713"/>
              <a:gd name="connsiteX75" fmla="*/ 85344 w 1688592"/>
              <a:gd name="connsiteY75" fmla="*/ 445008 h 4281713"/>
              <a:gd name="connsiteX76" fmla="*/ 36576 w 1688592"/>
              <a:gd name="connsiteY76" fmla="*/ 195072 h 4281713"/>
              <a:gd name="connsiteX77" fmla="*/ 0 w 1688592"/>
              <a:gd name="connsiteY77" fmla="*/ 0 h 4281713"/>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97152 w 1688592"/>
              <a:gd name="connsiteY43" fmla="*/ 3877056 h 4336577"/>
              <a:gd name="connsiteX44" fmla="*/ 1371600 w 1688592"/>
              <a:gd name="connsiteY44" fmla="*/ 4248912 h 4336577"/>
              <a:gd name="connsiteX45" fmla="*/ 1261872 w 1688592"/>
              <a:gd name="connsiteY45" fmla="*/ 4248912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97152 w 1688592"/>
              <a:gd name="connsiteY43" fmla="*/ 3877056 h 4336577"/>
              <a:gd name="connsiteX44" fmla="*/ 1371600 w 1688592"/>
              <a:gd name="connsiteY44" fmla="*/ 4248912 h 4336577"/>
              <a:gd name="connsiteX45" fmla="*/ 1317912 w 1688592"/>
              <a:gd name="connsiteY45" fmla="*/ 4327541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97152 w 1688592"/>
              <a:gd name="connsiteY43" fmla="*/ 3877056 h 4336577"/>
              <a:gd name="connsiteX44" fmla="*/ 1371600 w 1688592"/>
              <a:gd name="connsiteY44" fmla="*/ 4248912 h 4336577"/>
              <a:gd name="connsiteX45" fmla="*/ 1342429 w 1688592"/>
              <a:gd name="connsiteY45" fmla="*/ 4331115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97152 w 1688592"/>
              <a:gd name="connsiteY43" fmla="*/ 3877056 h 4336577"/>
              <a:gd name="connsiteX44" fmla="*/ 1392615 w 1688592"/>
              <a:gd name="connsiteY44" fmla="*/ 4252486 h 4336577"/>
              <a:gd name="connsiteX45" fmla="*/ 1342429 w 1688592"/>
              <a:gd name="connsiteY45" fmla="*/ 4331115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97152 w 1688592"/>
              <a:gd name="connsiteY43" fmla="*/ 3877056 h 4336577"/>
              <a:gd name="connsiteX44" fmla="*/ 1392615 w 1688592"/>
              <a:gd name="connsiteY44" fmla="*/ 4252486 h 4336577"/>
              <a:gd name="connsiteX45" fmla="*/ 1412478 w 1688592"/>
              <a:gd name="connsiteY45" fmla="*/ 4331115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97152 w 1688592"/>
              <a:gd name="connsiteY43" fmla="*/ 3877056 h 4336577"/>
              <a:gd name="connsiteX44" fmla="*/ 1389112 w 1688592"/>
              <a:gd name="connsiteY44" fmla="*/ 4227467 h 4336577"/>
              <a:gd name="connsiteX45" fmla="*/ 1412478 w 1688592"/>
              <a:gd name="connsiteY45" fmla="*/ 4331115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603248 w 1688592"/>
              <a:gd name="connsiteY42" fmla="*/ 3724656 h 4336577"/>
              <a:gd name="connsiteX43" fmla="*/ 1562128 w 1688592"/>
              <a:gd name="connsiteY43" fmla="*/ 3869909 h 4336577"/>
              <a:gd name="connsiteX44" fmla="*/ 1389112 w 1688592"/>
              <a:gd name="connsiteY44" fmla="*/ 4227467 h 4336577"/>
              <a:gd name="connsiteX45" fmla="*/ 1412478 w 1688592"/>
              <a:gd name="connsiteY45" fmla="*/ 4331115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 name="connsiteX0" fmla="*/ 0 w 1688592"/>
              <a:gd name="connsiteY0" fmla="*/ 0 h 4336577"/>
              <a:gd name="connsiteX1" fmla="*/ 152400 w 1688592"/>
              <a:gd name="connsiteY1" fmla="*/ 121920 h 4336577"/>
              <a:gd name="connsiteX2" fmla="*/ 268224 w 1688592"/>
              <a:gd name="connsiteY2" fmla="*/ 298704 h 4336577"/>
              <a:gd name="connsiteX3" fmla="*/ 420624 w 1688592"/>
              <a:gd name="connsiteY3" fmla="*/ 463296 h 4336577"/>
              <a:gd name="connsiteX4" fmla="*/ 438912 w 1688592"/>
              <a:gd name="connsiteY4" fmla="*/ 554736 h 4336577"/>
              <a:gd name="connsiteX5" fmla="*/ 560832 w 1688592"/>
              <a:gd name="connsiteY5" fmla="*/ 573024 h 4336577"/>
              <a:gd name="connsiteX6" fmla="*/ 609600 w 1688592"/>
              <a:gd name="connsiteY6" fmla="*/ 658368 h 4336577"/>
              <a:gd name="connsiteX7" fmla="*/ 658368 w 1688592"/>
              <a:gd name="connsiteY7" fmla="*/ 658368 h 4336577"/>
              <a:gd name="connsiteX8" fmla="*/ 822960 w 1688592"/>
              <a:gd name="connsiteY8" fmla="*/ 707136 h 4336577"/>
              <a:gd name="connsiteX9" fmla="*/ 890016 w 1688592"/>
              <a:gd name="connsiteY9" fmla="*/ 963168 h 4336577"/>
              <a:gd name="connsiteX10" fmla="*/ 987552 w 1688592"/>
              <a:gd name="connsiteY10" fmla="*/ 1066800 h 4336577"/>
              <a:gd name="connsiteX11" fmla="*/ 1024128 w 1688592"/>
              <a:gd name="connsiteY11" fmla="*/ 1078992 h 4336577"/>
              <a:gd name="connsiteX12" fmla="*/ 1109472 w 1688592"/>
              <a:gd name="connsiteY12" fmla="*/ 1255776 h 4336577"/>
              <a:gd name="connsiteX13" fmla="*/ 1359408 w 1688592"/>
              <a:gd name="connsiteY13" fmla="*/ 1402080 h 4336577"/>
              <a:gd name="connsiteX14" fmla="*/ 1627632 w 1688592"/>
              <a:gd name="connsiteY14" fmla="*/ 1670304 h 4336577"/>
              <a:gd name="connsiteX15" fmla="*/ 1548384 w 1688592"/>
              <a:gd name="connsiteY15" fmla="*/ 1895856 h 4336577"/>
              <a:gd name="connsiteX16" fmla="*/ 1432560 w 1688592"/>
              <a:gd name="connsiteY16" fmla="*/ 1895856 h 4336577"/>
              <a:gd name="connsiteX17" fmla="*/ 1353312 w 1688592"/>
              <a:gd name="connsiteY17" fmla="*/ 1901952 h 4336577"/>
              <a:gd name="connsiteX18" fmla="*/ 1078992 w 1688592"/>
              <a:gd name="connsiteY18" fmla="*/ 1914144 h 4336577"/>
              <a:gd name="connsiteX19" fmla="*/ 1060704 w 1688592"/>
              <a:gd name="connsiteY19" fmla="*/ 1981200 h 4336577"/>
              <a:gd name="connsiteX20" fmla="*/ 1146048 w 1688592"/>
              <a:gd name="connsiteY20" fmla="*/ 1981200 h 4336577"/>
              <a:gd name="connsiteX21" fmla="*/ 1231392 w 1688592"/>
              <a:gd name="connsiteY21" fmla="*/ 1969008 h 4336577"/>
              <a:gd name="connsiteX22" fmla="*/ 1420368 w 1688592"/>
              <a:gd name="connsiteY22" fmla="*/ 1969008 h 4336577"/>
              <a:gd name="connsiteX23" fmla="*/ 1591056 w 1688592"/>
              <a:gd name="connsiteY23" fmla="*/ 2005584 h 4336577"/>
              <a:gd name="connsiteX24" fmla="*/ 1633728 w 1688592"/>
              <a:gd name="connsiteY24" fmla="*/ 2164080 h 4336577"/>
              <a:gd name="connsiteX25" fmla="*/ 1633728 w 1688592"/>
              <a:gd name="connsiteY25" fmla="*/ 2279904 h 4336577"/>
              <a:gd name="connsiteX26" fmla="*/ 1420368 w 1688592"/>
              <a:gd name="connsiteY26" fmla="*/ 2322576 h 4336577"/>
              <a:gd name="connsiteX27" fmla="*/ 1469136 w 1688592"/>
              <a:gd name="connsiteY27" fmla="*/ 2353056 h 4336577"/>
              <a:gd name="connsiteX28" fmla="*/ 1615440 w 1688592"/>
              <a:gd name="connsiteY28" fmla="*/ 2377440 h 4336577"/>
              <a:gd name="connsiteX29" fmla="*/ 1658112 w 1688592"/>
              <a:gd name="connsiteY29" fmla="*/ 2420112 h 4336577"/>
              <a:gd name="connsiteX30" fmla="*/ 1658112 w 1688592"/>
              <a:gd name="connsiteY30" fmla="*/ 2474976 h 4336577"/>
              <a:gd name="connsiteX31" fmla="*/ 1688592 w 1688592"/>
              <a:gd name="connsiteY31" fmla="*/ 2743200 h 4336577"/>
              <a:gd name="connsiteX32" fmla="*/ 1670304 w 1688592"/>
              <a:gd name="connsiteY32" fmla="*/ 2791968 h 4336577"/>
              <a:gd name="connsiteX33" fmla="*/ 1371600 w 1688592"/>
              <a:gd name="connsiteY33" fmla="*/ 3182112 h 4336577"/>
              <a:gd name="connsiteX34" fmla="*/ 1237488 w 1688592"/>
              <a:gd name="connsiteY34" fmla="*/ 3194304 h 4336577"/>
              <a:gd name="connsiteX35" fmla="*/ 1042416 w 1688592"/>
              <a:gd name="connsiteY35" fmla="*/ 3194304 h 4336577"/>
              <a:gd name="connsiteX36" fmla="*/ 963168 w 1688592"/>
              <a:gd name="connsiteY36" fmla="*/ 3255264 h 4336577"/>
              <a:gd name="connsiteX37" fmla="*/ 1042416 w 1688592"/>
              <a:gd name="connsiteY37" fmla="*/ 3279648 h 4336577"/>
              <a:gd name="connsiteX38" fmla="*/ 1194816 w 1688592"/>
              <a:gd name="connsiteY38" fmla="*/ 3267456 h 4336577"/>
              <a:gd name="connsiteX39" fmla="*/ 1280160 w 1688592"/>
              <a:gd name="connsiteY39" fmla="*/ 3267456 h 4336577"/>
              <a:gd name="connsiteX40" fmla="*/ 1359408 w 1688592"/>
              <a:gd name="connsiteY40" fmla="*/ 3243072 h 4336577"/>
              <a:gd name="connsiteX41" fmla="*/ 1621536 w 1688592"/>
              <a:gd name="connsiteY41" fmla="*/ 3200400 h 4336577"/>
              <a:gd name="connsiteX42" fmla="*/ 1575229 w 1688592"/>
              <a:gd name="connsiteY42" fmla="*/ 3721082 h 4336577"/>
              <a:gd name="connsiteX43" fmla="*/ 1562128 w 1688592"/>
              <a:gd name="connsiteY43" fmla="*/ 3869909 h 4336577"/>
              <a:gd name="connsiteX44" fmla="*/ 1389112 w 1688592"/>
              <a:gd name="connsiteY44" fmla="*/ 4227467 h 4336577"/>
              <a:gd name="connsiteX45" fmla="*/ 1412478 w 1688592"/>
              <a:gd name="connsiteY45" fmla="*/ 4331115 h 4336577"/>
              <a:gd name="connsiteX46" fmla="*/ 1098832 w 1688592"/>
              <a:gd name="connsiteY46" fmla="*/ 4336577 h 4336577"/>
              <a:gd name="connsiteX47" fmla="*/ 850713 w 1688592"/>
              <a:gd name="connsiteY47" fmla="*/ 4281713 h 4336577"/>
              <a:gd name="connsiteX48" fmla="*/ 752801 w 1688592"/>
              <a:gd name="connsiteY48" fmla="*/ 4274565 h 4336577"/>
              <a:gd name="connsiteX49" fmla="*/ 636468 w 1688592"/>
              <a:gd name="connsiteY49" fmla="*/ 4086641 h 4336577"/>
              <a:gd name="connsiteX50" fmla="*/ 577968 w 1688592"/>
              <a:gd name="connsiteY50" fmla="*/ 3882517 h 4336577"/>
              <a:gd name="connsiteX51" fmla="*/ 517651 w 1688592"/>
              <a:gd name="connsiteY51" fmla="*/ 3721717 h 4336577"/>
              <a:gd name="connsiteX52" fmla="*/ 385223 w 1688592"/>
              <a:gd name="connsiteY52" fmla="*/ 3658236 h 4336577"/>
              <a:gd name="connsiteX53" fmla="*/ 417654 w 1688592"/>
              <a:gd name="connsiteY53" fmla="*/ 3407464 h 4336577"/>
              <a:gd name="connsiteX54" fmla="*/ 563182 w 1688592"/>
              <a:gd name="connsiteY54" fmla="*/ 3292474 h 4336577"/>
              <a:gd name="connsiteX55" fmla="*/ 615186 w 1688592"/>
              <a:gd name="connsiteY55" fmla="*/ 3101812 h 4336577"/>
              <a:gd name="connsiteX56" fmla="*/ 583931 w 1688592"/>
              <a:gd name="connsiteY56" fmla="*/ 3028242 h 4336577"/>
              <a:gd name="connsiteX57" fmla="*/ 578611 w 1688592"/>
              <a:gd name="connsiteY57" fmla="*/ 2882774 h 4336577"/>
              <a:gd name="connsiteX58" fmla="*/ 680957 w 1688592"/>
              <a:gd name="connsiteY58" fmla="*/ 2832118 h 4336577"/>
              <a:gd name="connsiteX59" fmla="*/ 664464 w 1688592"/>
              <a:gd name="connsiteY59" fmla="*/ 2755392 h 4336577"/>
              <a:gd name="connsiteX60" fmla="*/ 762000 w 1688592"/>
              <a:gd name="connsiteY60" fmla="*/ 2828544 h 4336577"/>
              <a:gd name="connsiteX61" fmla="*/ 944880 w 1688592"/>
              <a:gd name="connsiteY61" fmla="*/ 2883408 h 4336577"/>
              <a:gd name="connsiteX62" fmla="*/ 1048512 w 1688592"/>
              <a:gd name="connsiteY62" fmla="*/ 2785872 h 4336577"/>
              <a:gd name="connsiteX63" fmla="*/ 1036320 w 1688592"/>
              <a:gd name="connsiteY63" fmla="*/ 2389632 h 4336577"/>
              <a:gd name="connsiteX64" fmla="*/ 957072 w 1688592"/>
              <a:gd name="connsiteY64" fmla="*/ 2334768 h 4336577"/>
              <a:gd name="connsiteX65" fmla="*/ 920496 w 1688592"/>
              <a:gd name="connsiteY65" fmla="*/ 2170176 h 4336577"/>
              <a:gd name="connsiteX66" fmla="*/ 853440 w 1688592"/>
              <a:gd name="connsiteY66" fmla="*/ 2066544 h 4336577"/>
              <a:gd name="connsiteX67" fmla="*/ 810768 w 1688592"/>
              <a:gd name="connsiteY67" fmla="*/ 1755648 h 4336577"/>
              <a:gd name="connsiteX68" fmla="*/ 774192 w 1688592"/>
              <a:gd name="connsiteY68" fmla="*/ 1639824 h 4336577"/>
              <a:gd name="connsiteX69" fmla="*/ 652272 w 1688592"/>
              <a:gd name="connsiteY69" fmla="*/ 1450848 h 4336577"/>
              <a:gd name="connsiteX70" fmla="*/ 402336 w 1688592"/>
              <a:gd name="connsiteY70" fmla="*/ 1335024 h 4336577"/>
              <a:gd name="connsiteX71" fmla="*/ 237744 w 1688592"/>
              <a:gd name="connsiteY71" fmla="*/ 1048512 h 4336577"/>
              <a:gd name="connsiteX72" fmla="*/ 219456 w 1688592"/>
              <a:gd name="connsiteY72" fmla="*/ 859536 h 4336577"/>
              <a:gd name="connsiteX73" fmla="*/ 67056 w 1688592"/>
              <a:gd name="connsiteY73" fmla="*/ 579120 h 4336577"/>
              <a:gd name="connsiteX74" fmla="*/ 67056 w 1688592"/>
              <a:gd name="connsiteY74" fmla="*/ 542544 h 4336577"/>
              <a:gd name="connsiteX75" fmla="*/ 85344 w 1688592"/>
              <a:gd name="connsiteY75" fmla="*/ 445008 h 4336577"/>
              <a:gd name="connsiteX76" fmla="*/ 36576 w 1688592"/>
              <a:gd name="connsiteY76" fmla="*/ 195072 h 4336577"/>
              <a:gd name="connsiteX77" fmla="*/ 0 w 1688592"/>
              <a:gd name="connsiteY77" fmla="*/ 0 h 433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88592" h="4336577">
                <a:moveTo>
                  <a:pt x="0" y="0"/>
                </a:moveTo>
                <a:lnTo>
                  <a:pt x="152400" y="121920"/>
                </a:lnTo>
                <a:lnTo>
                  <a:pt x="268224" y="298704"/>
                </a:lnTo>
                <a:lnTo>
                  <a:pt x="420624" y="463296"/>
                </a:lnTo>
                <a:lnTo>
                  <a:pt x="438912" y="554736"/>
                </a:lnTo>
                <a:lnTo>
                  <a:pt x="560832" y="573024"/>
                </a:lnTo>
                <a:lnTo>
                  <a:pt x="609600" y="658368"/>
                </a:lnTo>
                <a:lnTo>
                  <a:pt x="658368" y="658368"/>
                </a:lnTo>
                <a:lnTo>
                  <a:pt x="822960" y="707136"/>
                </a:lnTo>
                <a:lnTo>
                  <a:pt x="890016" y="963168"/>
                </a:lnTo>
                <a:lnTo>
                  <a:pt x="987552" y="1066800"/>
                </a:lnTo>
                <a:lnTo>
                  <a:pt x="1024128" y="1078992"/>
                </a:lnTo>
                <a:lnTo>
                  <a:pt x="1109472" y="1255776"/>
                </a:lnTo>
                <a:lnTo>
                  <a:pt x="1359408" y="1402080"/>
                </a:lnTo>
                <a:lnTo>
                  <a:pt x="1627632" y="1670304"/>
                </a:lnTo>
                <a:lnTo>
                  <a:pt x="1548384" y="1895856"/>
                </a:lnTo>
                <a:lnTo>
                  <a:pt x="1432560" y="1895856"/>
                </a:lnTo>
                <a:lnTo>
                  <a:pt x="1353312" y="1901952"/>
                </a:lnTo>
                <a:lnTo>
                  <a:pt x="1078992" y="1914144"/>
                </a:lnTo>
                <a:lnTo>
                  <a:pt x="1060704" y="1981200"/>
                </a:lnTo>
                <a:lnTo>
                  <a:pt x="1146048" y="1981200"/>
                </a:lnTo>
                <a:lnTo>
                  <a:pt x="1231392" y="1969008"/>
                </a:lnTo>
                <a:lnTo>
                  <a:pt x="1420368" y="1969008"/>
                </a:lnTo>
                <a:lnTo>
                  <a:pt x="1591056" y="2005584"/>
                </a:lnTo>
                <a:lnTo>
                  <a:pt x="1633728" y="2164080"/>
                </a:lnTo>
                <a:lnTo>
                  <a:pt x="1633728" y="2279904"/>
                </a:lnTo>
                <a:lnTo>
                  <a:pt x="1420368" y="2322576"/>
                </a:lnTo>
                <a:lnTo>
                  <a:pt x="1469136" y="2353056"/>
                </a:lnTo>
                <a:lnTo>
                  <a:pt x="1615440" y="2377440"/>
                </a:lnTo>
                <a:lnTo>
                  <a:pt x="1658112" y="2420112"/>
                </a:lnTo>
                <a:lnTo>
                  <a:pt x="1658112" y="2474976"/>
                </a:lnTo>
                <a:lnTo>
                  <a:pt x="1688592" y="2743200"/>
                </a:lnTo>
                <a:lnTo>
                  <a:pt x="1670304" y="2791968"/>
                </a:lnTo>
                <a:lnTo>
                  <a:pt x="1371600" y="3182112"/>
                </a:lnTo>
                <a:lnTo>
                  <a:pt x="1237488" y="3194304"/>
                </a:lnTo>
                <a:lnTo>
                  <a:pt x="1042416" y="3194304"/>
                </a:lnTo>
                <a:lnTo>
                  <a:pt x="963168" y="3255264"/>
                </a:lnTo>
                <a:lnTo>
                  <a:pt x="1042416" y="3279648"/>
                </a:lnTo>
                <a:lnTo>
                  <a:pt x="1194816" y="3267456"/>
                </a:lnTo>
                <a:lnTo>
                  <a:pt x="1280160" y="3267456"/>
                </a:lnTo>
                <a:lnTo>
                  <a:pt x="1359408" y="3243072"/>
                </a:lnTo>
                <a:lnTo>
                  <a:pt x="1621536" y="3200400"/>
                </a:lnTo>
                <a:lnTo>
                  <a:pt x="1575229" y="3721082"/>
                </a:lnTo>
                <a:lnTo>
                  <a:pt x="1562128" y="3869909"/>
                </a:lnTo>
                <a:lnTo>
                  <a:pt x="1389112" y="4227467"/>
                </a:lnTo>
                <a:lnTo>
                  <a:pt x="1412478" y="4331115"/>
                </a:lnTo>
                <a:lnTo>
                  <a:pt x="1098832" y="4336577"/>
                </a:lnTo>
                <a:lnTo>
                  <a:pt x="850713" y="4281713"/>
                </a:lnTo>
                <a:lnTo>
                  <a:pt x="752801" y="4274565"/>
                </a:lnTo>
                <a:lnTo>
                  <a:pt x="636468" y="4086641"/>
                </a:lnTo>
                <a:lnTo>
                  <a:pt x="577968" y="3882517"/>
                </a:lnTo>
                <a:lnTo>
                  <a:pt x="517651" y="3721717"/>
                </a:lnTo>
                <a:lnTo>
                  <a:pt x="385223" y="3658236"/>
                </a:lnTo>
                <a:lnTo>
                  <a:pt x="417654" y="3407464"/>
                </a:lnTo>
                <a:lnTo>
                  <a:pt x="563182" y="3292474"/>
                </a:lnTo>
                <a:lnTo>
                  <a:pt x="615186" y="3101812"/>
                </a:lnTo>
                <a:lnTo>
                  <a:pt x="583931" y="3028242"/>
                </a:lnTo>
                <a:lnTo>
                  <a:pt x="578611" y="2882774"/>
                </a:lnTo>
                <a:lnTo>
                  <a:pt x="680957" y="2832118"/>
                </a:lnTo>
                <a:lnTo>
                  <a:pt x="664464" y="2755392"/>
                </a:lnTo>
                <a:lnTo>
                  <a:pt x="762000" y="2828544"/>
                </a:lnTo>
                <a:lnTo>
                  <a:pt x="944880" y="2883408"/>
                </a:lnTo>
                <a:lnTo>
                  <a:pt x="1048512" y="2785872"/>
                </a:lnTo>
                <a:lnTo>
                  <a:pt x="1036320" y="2389632"/>
                </a:lnTo>
                <a:lnTo>
                  <a:pt x="957072" y="2334768"/>
                </a:lnTo>
                <a:lnTo>
                  <a:pt x="920496" y="2170176"/>
                </a:lnTo>
                <a:lnTo>
                  <a:pt x="853440" y="2066544"/>
                </a:lnTo>
                <a:lnTo>
                  <a:pt x="810768" y="1755648"/>
                </a:lnTo>
                <a:lnTo>
                  <a:pt x="774192" y="1639824"/>
                </a:lnTo>
                <a:lnTo>
                  <a:pt x="652272" y="1450848"/>
                </a:lnTo>
                <a:lnTo>
                  <a:pt x="402336" y="1335024"/>
                </a:lnTo>
                <a:lnTo>
                  <a:pt x="237744" y="1048512"/>
                </a:lnTo>
                <a:lnTo>
                  <a:pt x="219456" y="859536"/>
                </a:lnTo>
                <a:lnTo>
                  <a:pt x="67056" y="579120"/>
                </a:lnTo>
                <a:lnTo>
                  <a:pt x="67056" y="542544"/>
                </a:lnTo>
                <a:lnTo>
                  <a:pt x="85344" y="445008"/>
                </a:lnTo>
                <a:lnTo>
                  <a:pt x="36576" y="195072"/>
                </a:lnTo>
                <a:lnTo>
                  <a:pt x="0" y="0"/>
                </a:lnTo>
                <a:close/>
              </a:path>
            </a:pathLst>
          </a:custGeom>
          <a:solidFill>
            <a:srgbClr val="0070C0">
              <a:alpha val="50196"/>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6" name="スライド番号プレースホルダー 10">
            <a:extLst>
              <a:ext uri="{FF2B5EF4-FFF2-40B4-BE49-F238E27FC236}">
                <a16:creationId xmlns:a16="http://schemas.microsoft.com/office/drawing/2014/main" id="{CAB93489-72D1-4167-8B55-7EEF63621677}"/>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48</a:t>
            </a:fld>
            <a:endParaRPr kumimoji="1" lang="ja-JP" altLang="en-US" sz="2000" b="1" dirty="0"/>
          </a:p>
        </p:txBody>
      </p:sp>
      <p:sp>
        <p:nvSpPr>
          <p:cNvPr id="87" name="正方形/長方形 86">
            <a:extLst>
              <a:ext uri="{FF2B5EF4-FFF2-40B4-BE49-F238E27FC236}">
                <a16:creationId xmlns:a16="http://schemas.microsoft.com/office/drawing/2014/main" id="{16878D3F-C960-4771-86AA-D7803E00C2E1}"/>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第５章　取り組みの展開方法</a:t>
            </a:r>
          </a:p>
        </p:txBody>
      </p:sp>
      <p:pic>
        <p:nvPicPr>
          <p:cNvPr id="79" name="図 78">
            <a:extLst>
              <a:ext uri="{FF2B5EF4-FFF2-40B4-BE49-F238E27FC236}">
                <a16:creationId xmlns:a16="http://schemas.microsoft.com/office/drawing/2014/main" id="{39B7CD1D-CDD9-4DBC-A3D7-000622CA0F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84" name="図 83">
            <a:extLst>
              <a:ext uri="{FF2B5EF4-FFF2-40B4-BE49-F238E27FC236}">
                <a16:creationId xmlns:a16="http://schemas.microsoft.com/office/drawing/2014/main" id="{8E65CE96-A9F0-4BCA-8CAB-9D4ACBF466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85" name="図 84">
            <a:extLst>
              <a:ext uri="{FF2B5EF4-FFF2-40B4-BE49-F238E27FC236}">
                <a16:creationId xmlns:a16="http://schemas.microsoft.com/office/drawing/2014/main" id="{08D2E460-B95A-4431-B025-103997AAB5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86" name="図 85">
            <a:extLst>
              <a:ext uri="{FF2B5EF4-FFF2-40B4-BE49-F238E27FC236}">
                <a16:creationId xmlns:a16="http://schemas.microsoft.com/office/drawing/2014/main" id="{77688141-9600-4C20-9159-D1045D642F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91" name="図 90">
            <a:extLst>
              <a:ext uri="{FF2B5EF4-FFF2-40B4-BE49-F238E27FC236}">
                <a16:creationId xmlns:a16="http://schemas.microsoft.com/office/drawing/2014/main" id="{052A0A40-27BF-4E7E-AE0E-AC95944FAC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92" name="図 91">
            <a:extLst>
              <a:ext uri="{FF2B5EF4-FFF2-40B4-BE49-F238E27FC236}">
                <a16:creationId xmlns:a16="http://schemas.microsoft.com/office/drawing/2014/main" id="{121F6601-51F6-4B82-82AC-F8F50251245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93" name="図 92">
            <a:extLst>
              <a:ext uri="{FF2B5EF4-FFF2-40B4-BE49-F238E27FC236}">
                <a16:creationId xmlns:a16="http://schemas.microsoft.com/office/drawing/2014/main" id="{2BE3610B-CD80-4476-B5EA-1C072E8862F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94" name="Picture 2">
            <a:extLst>
              <a:ext uri="{FF2B5EF4-FFF2-40B4-BE49-F238E27FC236}">
                <a16:creationId xmlns:a16="http://schemas.microsoft.com/office/drawing/2014/main" id="{00ECE9C0-6C68-464F-9144-18E184B8E7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a:extLst>
              <a:ext uri="{FF2B5EF4-FFF2-40B4-BE49-F238E27FC236}">
                <a16:creationId xmlns:a16="http://schemas.microsoft.com/office/drawing/2014/main" id="{7B63EBA7-91D0-4F0E-8F50-31F2779638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1152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536582" y="1693889"/>
            <a:ext cx="8832836" cy="2182099"/>
          </a:xfrm>
        </p:spPr>
        <p:txBody>
          <a:bodyPr>
            <a:noAutofit/>
          </a:bodyPr>
          <a:lstStyle/>
          <a:p>
            <a:pPr>
              <a:lnSpc>
                <a:spcPct val="150000"/>
              </a:lnSpc>
            </a:pPr>
            <a:r>
              <a:rPr lang="ja-JP" altLang="en-US" sz="3200" b="1" dirty="0">
                <a:latin typeface="MS UI Gothic" panose="020B0600070205080204" pitchFamily="50" charset="-128"/>
                <a:ea typeface="MS UI Gothic" panose="020B0600070205080204" pitchFamily="50" charset="-128"/>
              </a:rPr>
              <a:t>第６章</a:t>
            </a:r>
            <a:br>
              <a:rPr lang="en-US" altLang="ja-JP" sz="3200" b="1" dirty="0">
                <a:latin typeface="MS UI Gothic" panose="020B0600070205080204" pitchFamily="50" charset="-128"/>
                <a:ea typeface="MS UI Gothic" panose="020B0600070205080204" pitchFamily="50" charset="-128"/>
              </a:rPr>
            </a:br>
            <a:r>
              <a:rPr lang="ja-JP" altLang="en-US" sz="3200" b="1" dirty="0">
                <a:latin typeface="MS UI Gothic" panose="020B0600070205080204" pitchFamily="50" charset="-128"/>
                <a:ea typeface="MS UI Gothic" panose="020B0600070205080204" pitchFamily="50" charset="-128"/>
              </a:rPr>
              <a:t>目標達成に向けた成果指標</a:t>
            </a:r>
            <a:endParaRPr lang="ja-JP" altLang="en-US" sz="3429" dirty="0">
              <a:latin typeface="BIZ UDPゴシック" panose="020B0400000000000000" pitchFamily="50" charset="-128"/>
              <a:ea typeface="BIZ UDPゴシック" panose="020B0400000000000000" pitchFamily="50" charset="-128"/>
            </a:endParaRPr>
          </a:p>
        </p:txBody>
      </p:sp>
      <p:sp>
        <p:nvSpPr>
          <p:cNvPr id="5" name="スライド番号プレースホルダー 10">
            <a:extLst>
              <a:ext uri="{FF2B5EF4-FFF2-40B4-BE49-F238E27FC236}">
                <a16:creationId xmlns:a16="http://schemas.microsoft.com/office/drawing/2014/main" id="{CDCB0873-C084-4B92-A469-F5D37B2F4DCE}"/>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49</a:t>
            </a:fld>
            <a:endParaRPr kumimoji="1" lang="ja-JP" altLang="en-US" sz="2000" b="1" dirty="0"/>
          </a:p>
        </p:txBody>
      </p:sp>
    </p:spTree>
    <p:extLst>
      <p:ext uri="{BB962C8B-B14F-4D97-AF65-F5344CB8AC3E}">
        <p14:creationId xmlns:p14="http://schemas.microsoft.com/office/powerpoint/2010/main" val="2958419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021C1-F3F5-82E1-BD17-E1738291AB00}"/>
            </a:ext>
          </a:extLst>
        </p:cNvPr>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831A154E-5F41-47E9-B9CE-C1148B7DEB01}"/>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第１章　大阪府 森づくり推進アクションプランの考え方</a:t>
            </a:r>
          </a:p>
        </p:txBody>
      </p:sp>
      <p:sp>
        <p:nvSpPr>
          <p:cNvPr id="15" name="正方形/長方形 14">
            <a:extLst>
              <a:ext uri="{FF2B5EF4-FFF2-40B4-BE49-F238E27FC236}">
                <a16:creationId xmlns:a16="http://schemas.microsoft.com/office/drawing/2014/main" id="{4834601E-6273-A212-3FAA-9257F312D8AE}"/>
              </a:ext>
            </a:extLst>
          </p:cNvPr>
          <p:cNvSpPr/>
          <p:nvPr/>
        </p:nvSpPr>
        <p:spPr>
          <a:xfrm>
            <a:off x="158705" y="554795"/>
            <a:ext cx="9588589" cy="111104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b="1" dirty="0">
                <a:solidFill>
                  <a:schemeClr val="tx1"/>
                </a:solidFill>
                <a:latin typeface="BIZ UDゴシック" panose="020B0400000000000000" pitchFamily="49" charset="-128"/>
                <a:ea typeface="BIZ UDゴシック" panose="020B0400000000000000" pitchFamily="49" charset="-128"/>
              </a:rPr>
              <a:t>　２．大阪府 森づくり推進アクションプランとは</a:t>
            </a:r>
            <a:endParaRPr lang="en-US" altLang="ja-JP" b="1"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　　令和元年に策定した「大阪府森林整備指針」に則して、府域の森林が、将来にわたって水源涵養や</a:t>
            </a:r>
          </a:p>
          <a:p>
            <a:r>
              <a:rPr lang="ja-JP" altLang="en-US" sz="1600" dirty="0">
                <a:solidFill>
                  <a:schemeClr val="tx1"/>
                </a:solidFill>
                <a:latin typeface="BIZ UDゴシック" panose="020B0400000000000000" pitchFamily="49" charset="-128"/>
                <a:ea typeface="BIZ UDゴシック" panose="020B0400000000000000" pitchFamily="49" charset="-128"/>
              </a:rPr>
              <a:t>　土砂流出防止等の公益的機能を発揮していけるよう、府が各主体の施業や取組みとも連携しながら、</a:t>
            </a:r>
          </a:p>
          <a:p>
            <a:r>
              <a:rPr lang="ja-JP" altLang="en-US" sz="1600" dirty="0">
                <a:solidFill>
                  <a:schemeClr val="tx1"/>
                </a:solidFill>
                <a:latin typeface="BIZ UDゴシック" panose="020B0400000000000000" pitchFamily="49" charset="-128"/>
                <a:ea typeface="BIZ UDゴシック" panose="020B0400000000000000" pitchFamily="49" charset="-128"/>
              </a:rPr>
              <a:t>　</a:t>
            </a:r>
            <a:r>
              <a:rPr lang="ja-JP" altLang="en-US" sz="1600" b="1" u="sng" dirty="0">
                <a:solidFill>
                  <a:schemeClr val="tx1"/>
                </a:solidFill>
                <a:latin typeface="BIZ UDゴシック" panose="020B0400000000000000" pitchFamily="49" charset="-128"/>
                <a:ea typeface="BIZ UDゴシック" panose="020B0400000000000000" pitchFamily="49" charset="-128"/>
              </a:rPr>
              <a:t>どういった取組みを、どこで、いつまでに、どれくらい進めていくのか</a:t>
            </a:r>
            <a:r>
              <a:rPr lang="ja-JP" altLang="en-US" sz="1600" dirty="0">
                <a:solidFill>
                  <a:schemeClr val="tx1"/>
                </a:solidFill>
                <a:latin typeface="BIZ UDゴシック" panose="020B0400000000000000" pitchFamily="49" charset="-128"/>
                <a:ea typeface="BIZ UDゴシック" panose="020B0400000000000000" pitchFamily="49" charset="-128"/>
              </a:rPr>
              <a:t>を示すものです。</a:t>
            </a:r>
          </a:p>
          <a:p>
            <a:endParaRPr lang="en-US" altLang="ja-JP" sz="1600" b="1" dirty="0">
              <a:solidFill>
                <a:schemeClr val="tx1"/>
              </a:solidFill>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8E5F223F-ED32-6B2E-7F1F-7259F22FF0FB}"/>
              </a:ext>
            </a:extLst>
          </p:cNvPr>
          <p:cNvSpPr txBox="1"/>
          <p:nvPr/>
        </p:nvSpPr>
        <p:spPr>
          <a:xfrm>
            <a:off x="253929" y="3415298"/>
            <a:ext cx="4626913" cy="299978"/>
          </a:xfrm>
          <a:prstGeom prst="rect">
            <a:avLst/>
          </a:prstGeom>
          <a:solidFill>
            <a:schemeClr val="bg1"/>
          </a:solidFill>
        </p:spPr>
        <p:txBody>
          <a:bodyPr wrap="square" lIns="0" tIns="0" rIns="0" bIns="0" rtlCol="0">
            <a:noAutofit/>
          </a:bodyPr>
          <a:lstStyle/>
          <a:p>
            <a:r>
              <a:rPr lang="en-US" altLang="ja-JP" b="1" dirty="0">
                <a:latin typeface="BIZ UDPゴシック" panose="020B0400000000000000" pitchFamily="50" charset="-128"/>
                <a:ea typeface="BIZ UDPゴシック" panose="020B0400000000000000" pitchFamily="50" charset="-128"/>
              </a:rPr>
              <a:t>(2) </a:t>
            </a:r>
            <a:r>
              <a:rPr lang="ja-JP" altLang="en-US" b="1" dirty="0">
                <a:latin typeface="BIZ UDPゴシック" panose="020B0400000000000000" pitchFamily="50" charset="-128"/>
                <a:ea typeface="BIZ UDPゴシック" panose="020B0400000000000000" pitchFamily="50" charset="-128"/>
              </a:rPr>
              <a:t>本プランで示そうとすること</a:t>
            </a:r>
          </a:p>
        </p:txBody>
      </p:sp>
      <p:sp>
        <p:nvSpPr>
          <p:cNvPr id="6" name="テキスト ボックス 5">
            <a:extLst>
              <a:ext uri="{FF2B5EF4-FFF2-40B4-BE49-F238E27FC236}">
                <a16:creationId xmlns:a16="http://schemas.microsoft.com/office/drawing/2014/main" id="{8B710503-E4DF-B7D4-07C2-C62D3C3FCD4E}"/>
              </a:ext>
            </a:extLst>
          </p:cNvPr>
          <p:cNvSpPr txBox="1"/>
          <p:nvPr/>
        </p:nvSpPr>
        <p:spPr>
          <a:xfrm>
            <a:off x="242270" y="3715279"/>
            <a:ext cx="9493365" cy="1323439"/>
          </a:xfrm>
          <a:prstGeom prst="rect">
            <a:avLst/>
          </a:prstGeom>
          <a:noFill/>
        </p:spPr>
        <p:txBody>
          <a:bodyPr wrap="square">
            <a:spAutoFit/>
          </a:bodyPr>
          <a:lstStyle/>
          <a:p>
            <a:pPr algn="just"/>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　 本プランでは、森林整備指針に則した森林の長期的に健全な森林の維持・保全を実現するために、</a:t>
            </a:r>
            <a:endParaRPr lang="en-US"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endParaRPr>
          </a:p>
          <a:p>
            <a:pPr algn="just"/>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　以下の内容を具体的に示していきます。</a:t>
            </a:r>
            <a:endParaRPr lang="en-US"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endParaRPr>
          </a:p>
          <a:p>
            <a:pPr algn="just"/>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（１）重点的に取り組む施策の内容　　　　　　　　・・・第４章 </a:t>
            </a:r>
            <a:r>
              <a:rPr lang="ja-JP" altLang="en-US" sz="1600" b="1" kern="100" dirty="0">
                <a:highlight>
                  <a:srgbClr val="FFFF00"/>
                </a:highlight>
                <a:latin typeface="BIZ UDゴシック" panose="020B0400000000000000" pitchFamily="49" charset="-128"/>
                <a:ea typeface="BIZ UDゴシック" panose="020B0400000000000000" pitchFamily="49" charset="-128"/>
                <a:cs typeface="Times New Roman" panose="02020603050405020304" pitchFamily="18" charset="0"/>
              </a:rPr>
              <a:t>「４つの基軸と主要施策」</a:t>
            </a:r>
            <a:endParaRPr lang="en-US" altLang="ja-JP" sz="1600" b="1" kern="100" dirty="0">
              <a:highlight>
                <a:srgbClr val="FFFF00"/>
              </a:highligh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（２）どの取組みをどういった場所で推進するのか　・・・第５章</a:t>
            </a: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600" b="1" kern="100" dirty="0">
                <a:highlight>
                  <a:srgbClr val="FFFF00"/>
                </a:highlight>
                <a:latin typeface="BIZ UDゴシック" panose="020B0400000000000000" pitchFamily="49" charset="-128"/>
                <a:ea typeface="BIZ UDゴシック" panose="020B0400000000000000" pitchFamily="49" charset="-128"/>
                <a:cs typeface="Times New Roman" panose="02020603050405020304" pitchFamily="18" charset="0"/>
              </a:rPr>
              <a:t>「取組みの展開方法」</a:t>
            </a:r>
            <a:endParaRPr lang="en-US" altLang="ja-JP" sz="1600" b="1" kern="100" dirty="0">
              <a:highlight>
                <a:srgbClr val="FFFF00"/>
              </a:highligh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（３）いつまでに・どれくらい進めていくのか　　　・・・第６章 </a:t>
            </a:r>
            <a:r>
              <a:rPr lang="ja-JP" altLang="en-US" sz="1600" b="1" kern="100" dirty="0">
                <a:highlight>
                  <a:srgbClr val="FFFF00"/>
                </a:highlight>
                <a:latin typeface="BIZ UDゴシック" panose="020B0400000000000000" pitchFamily="49" charset="-128"/>
                <a:ea typeface="BIZ UDゴシック" panose="020B0400000000000000" pitchFamily="49" charset="-128"/>
                <a:cs typeface="Times New Roman" panose="02020603050405020304" pitchFamily="18" charset="0"/>
              </a:rPr>
              <a:t>「目標達成に向けた成果指標」</a:t>
            </a:r>
            <a:endParaRPr lang="ja-JP" altLang="ja-JP" sz="1600" b="1" kern="100" dirty="0">
              <a:effectLst/>
              <a:highlight>
                <a:srgbClr val="FFFF00"/>
              </a:highligh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6056031B-67CB-D98E-3553-6D1EE7AB04FD}"/>
              </a:ext>
            </a:extLst>
          </p:cNvPr>
          <p:cNvSpPr txBox="1"/>
          <p:nvPr/>
        </p:nvSpPr>
        <p:spPr>
          <a:xfrm>
            <a:off x="253929" y="1773643"/>
            <a:ext cx="3839352" cy="299978"/>
          </a:xfrm>
          <a:prstGeom prst="rect">
            <a:avLst/>
          </a:prstGeom>
          <a:solidFill>
            <a:schemeClr val="bg1"/>
          </a:solidFill>
        </p:spPr>
        <p:txBody>
          <a:bodyPr wrap="square" lIns="0" tIns="0" rIns="0" bIns="0" rtlCol="0">
            <a:noAutofit/>
          </a:bodyPr>
          <a:lstStyle/>
          <a:p>
            <a:r>
              <a:rPr lang="ja-JP" altLang="en-US" b="1" dirty="0">
                <a:latin typeface="BIZ UDPゴシック" panose="020B0400000000000000" pitchFamily="50" charset="-128"/>
                <a:ea typeface="BIZ UDPゴシック" panose="020B0400000000000000" pitchFamily="50" charset="-128"/>
              </a:rPr>
              <a:t>（１） 本プランの対象</a:t>
            </a:r>
          </a:p>
        </p:txBody>
      </p:sp>
      <p:sp>
        <p:nvSpPr>
          <p:cNvPr id="8" name="テキスト ボックス 7">
            <a:extLst>
              <a:ext uri="{FF2B5EF4-FFF2-40B4-BE49-F238E27FC236}">
                <a16:creationId xmlns:a16="http://schemas.microsoft.com/office/drawing/2014/main" id="{7A69B7DF-AB73-EF62-0BF5-6E4FDF9B9122}"/>
              </a:ext>
            </a:extLst>
          </p:cNvPr>
          <p:cNvSpPr txBox="1"/>
          <p:nvPr/>
        </p:nvSpPr>
        <p:spPr>
          <a:xfrm>
            <a:off x="242270" y="2076655"/>
            <a:ext cx="9555417" cy="830997"/>
          </a:xfrm>
          <a:prstGeom prst="rect">
            <a:avLst/>
          </a:prstGeom>
          <a:noFill/>
        </p:spPr>
        <p:txBody>
          <a:bodyPr wrap="square">
            <a:spAutoFit/>
          </a:bodyPr>
          <a:lstStyle/>
          <a:p>
            <a:pPr algn="just"/>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本プランは、府域の森林の</a:t>
            </a:r>
            <a:r>
              <a:rPr lang="en-US" altLang="ja-JP"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98</a:t>
            </a:r>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％を占める民有林</a:t>
            </a:r>
            <a:r>
              <a:rPr lang="en-US" altLang="ja-JP"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53,828ha</a:t>
            </a:r>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について、本府はもちろん、府域の森林保全、森林経営に携わる市町村や森林所有者、林業経営体、府の施策を支える府民、団体、企業等、</a:t>
            </a:r>
            <a:r>
              <a:rPr lang="ja-JP" altLang="en-US" sz="1600" b="1" u="sng"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森林の長期的な維持・保全に関わるあらゆる主体を対象に、府の取組みの全体像を示すもの</a:t>
            </a:r>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となります。</a:t>
            </a:r>
            <a:endParaRPr lang="en-US" altLang="ja-JP"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F1C84857-00FF-6E25-E3DD-524F4E9C02DF}"/>
              </a:ext>
            </a:extLst>
          </p:cNvPr>
          <p:cNvSpPr txBox="1"/>
          <p:nvPr/>
        </p:nvSpPr>
        <p:spPr>
          <a:xfrm>
            <a:off x="237326" y="5275074"/>
            <a:ext cx="9543758" cy="1492716"/>
          </a:xfrm>
          <a:prstGeom prst="rect">
            <a:avLst/>
          </a:prstGeom>
          <a:solidFill>
            <a:schemeClr val="accent5">
              <a:lumMod val="20000"/>
              <a:lumOff val="80000"/>
            </a:schemeClr>
          </a:solidFill>
        </p:spPr>
        <p:txBody>
          <a:bodyPr wrap="square">
            <a:spAutoFit/>
          </a:bodyPr>
          <a:lstStyle/>
          <a:p>
            <a:pPr algn="just"/>
            <a:r>
              <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参考</a:t>
            </a:r>
            <a:r>
              <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大阪府森林整備指針（令和元年</a:t>
            </a:r>
            <a:r>
              <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rPr>
              <a:t>12</a:t>
            </a: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月策定）の概要</a:t>
            </a:r>
            <a:endPar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lnSpc>
                <a:spcPts val="600"/>
              </a:lnSpc>
            </a:pPr>
            <a:endPar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・大阪府域の森林を対象に、将来の望ましい森林の姿と、それを実現するための技術的な手法等を示し、府、市町</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村が連携・協調して府域の森林の保全整備を進めることを目的に策定したものです。</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・将来の森林の在り方と管理の方向性から府域の森林のうち、森林経営を通じての維持管理が見込まれるスギ・ヒ</a:t>
            </a:r>
            <a:endParaRPr lang="en-US" altLang="ja-JP"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ノキ人工林を「資源循環林」、見込まれないスギ・ヒノキ人工林を「広葉樹への誘導転換」、資源活用を通じた</a:t>
            </a:r>
            <a:endParaRPr lang="en-US" altLang="ja-JP"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管理が見込める広葉樹林を「資源管理林」、見込まれない広葉樹林を「自然遷移林」の４つに区分しています。</a:t>
            </a:r>
            <a:endParaRPr lang="ja-JP" altLang="ja-JP"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3" name="スライド番号プレースホルダー 10">
            <a:extLst>
              <a:ext uri="{FF2B5EF4-FFF2-40B4-BE49-F238E27FC236}">
                <a16:creationId xmlns:a16="http://schemas.microsoft.com/office/drawing/2014/main" id="{D873EDE8-88FB-AB8D-B9B5-13A5A1F77B96}"/>
              </a:ext>
            </a:extLst>
          </p:cNvPr>
          <p:cNvSpPr>
            <a:spLocks noGrp="1"/>
          </p:cNvSpPr>
          <p:nvPr>
            <p:ph type="sldNum" sz="quarter" idx="12"/>
          </p:nvPr>
        </p:nvSpPr>
        <p:spPr>
          <a:xfrm>
            <a:off x="7532861" y="6492875"/>
            <a:ext cx="2228850" cy="365125"/>
          </a:xfrm>
        </p:spPr>
        <p:txBody>
          <a:bodyPr/>
          <a:lstStyle/>
          <a:p>
            <a:fld id="{D2D8002D-B5B0-4BAC-B1F6-782DDCCE6D9C}" type="slidenum">
              <a:rPr kumimoji="1" lang="ja-JP" altLang="en-US" sz="2000" b="1"/>
              <a:t>5</a:t>
            </a:fld>
            <a:endParaRPr kumimoji="1" lang="ja-JP" altLang="en-US" sz="2000" b="1" dirty="0"/>
          </a:p>
        </p:txBody>
      </p:sp>
      <p:sp>
        <p:nvSpPr>
          <p:cNvPr id="26" name="テキスト ボックス 25">
            <a:extLst>
              <a:ext uri="{FF2B5EF4-FFF2-40B4-BE49-F238E27FC236}">
                <a16:creationId xmlns:a16="http://schemas.microsoft.com/office/drawing/2014/main" id="{EC1476A9-F9C1-4CB2-9D34-28043B8F621A}"/>
              </a:ext>
            </a:extLst>
          </p:cNvPr>
          <p:cNvSpPr txBox="1"/>
          <p:nvPr/>
        </p:nvSpPr>
        <p:spPr>
          <a:xfrm>
            <a:off x="301505" y="2927529"/>
            <a:ext cx="9445789" cy="257369"/>
          </a:xfrm>
          <a:prstGeom prst="rect">
            <a:avLst/>
          </a:prstGeom>
          <a:solidFill>
            <a:schemeClr val="accent6">
              <a:lumMod val="20000"/>
              <a:lumOff val="80000"/>
              <a:alpha val="75000"/>
            </a:schemeClr>
          </a:solidFill>
        </p:spPr>
        <p:txBody>
          <a:bodyPr wrap="square" lIns="36000" tIns="36000" rIns="36000" bIns="36000">
            <a:spAutoFit/>
          </a:bodyPr>
          <a:lstStyle/>
          <a:p>
            <a:pPr algn="just"/>
            <a:r>
              <a:rPr lang="ja-JP" altLang="en-US" sz="1200" kern="100" dirty="0">
                <a:latin typeface="BIZ UDゴシック" panose="020B0400000000000000" pitchFamily="49" charset="-128"/>
                <a:ea typeface="BIZ UDゴシック" panose="020B0400000000000000" pitchFamily="49" charset="-128"/>
                <a:cs typeface="Times New Roman" panose="02020603050405020304" pitchFamily="18" charset="0"/>
              </a:rPr>
              <a:t>（府域には</a:t>
            </a:r>
            <a:r>
              <a:rPr lang="en-US" altLang="ja-JP" sz="1200" kern="100" dirty="0">
                <a:latin typeface="BIZ UDゴシック" panose="020B0400000000000000" pitchFamily="49" charset="-128"/>
                <a:ea typeface="BIZ UDゴシック" panose="020B0400000000000000" pitchFamily="49" charset="-128"/>
                <a:cs typeface="Times New Roman" panose="02020603050405020304" pitchFamily="18" charset="0"/>
              </a:rPr>
              <a:t>1,063ha</a:t>
            </a:r>
            <a:r>
              <a:rPr lang="ja-JP" altLang="en-US" sz="1200" kern="100" dirty="0">
                <a:latin typeface="BIZ UDゴシック" panose="020B0400000000000000" pitchFamily="49" charset="-128"/>
                <a:ea typeface="BIZ UDゴシック" panose="020B0400000000000000" pitchFamily="49" charset="-128"/>
                <a:cs typeface="Times New Roman" panose="02020603050405020304" pitchFamily="18" charset="0"/>
              </a:rPr>
              <a:t>の国有林が所在しており、本プランの実行にあたって効率的な施策展開が図られるよう、国との連携にも努めます。）</a:t>
            </a:r>
            <a:endParaRPr lang="ja-JP" altLang="ja-JP" sz="12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20" name="図 19">
            <a:extLst>
              <a:ext uri="{FF2B5EF4-FFF2-40B4-BE49-F238E27FC236}">
                <a16:creationId xmlns:a16="http://schemas.microsoft.com/office/drawing/2014/main" id="{F9AADAE0-D8D8-4B52-9CAC-9201900090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21" name="図 20">
            <a:extLst>
              <a:ext uri="{FF2B5EF4-FFF2-40B4-BE49-F238E27FC236}">
                <a16:creationId xmlns:a16="http://schemas.microsoft.com/office/drawing/2014/main" id="{D636EFB7-7E9B-4891-AFFA-91DDE21C9F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22" name="図 21">
            <a:extLst>
              <a:ext uri="{FF2B5EF4-FFF2-40B4-BE49-F238E27FC236}">
                <a16:creationId xmlns:a16="http://schemas.microsoft.com/office/drawing/2014/main" id="{560BA868-2680-4A5A-8FA3-B77032D82C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24" name="図 23">
            <a:extLst>
              <a:ext uri="{FF2B5EF4-FFF2-40B4-BE49-F238E27FC236}">
                <a16:creationId xmlns:a16="http://schemas.microsoft.com/office/drawing/2014/main" id="{6AC71564-D539-4A3C-8451-24816091BF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25" name="図 24">
            <a:extLst>
              <a:ext uri="{FF2B5EF4-FFF2-40B4-BE49-F238E27FC236}">
                <a16:creationId xmlns:a16="http://schemas.microsoft.com/office/drawing/2014/main" id="{CF1A157F-8B15-4796-AD97-730B9C04BC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27" name="図 26">
            <a:extLst>
              <a:ext uri="{FF2B5EF4-FFF2-40B4-BE49-F238E27FC236}">
                <a16:creationId xmlns:a16="http://schemas.microsoft.com/office/drawing/2014/main" id="{188C858E-D26F-4F7A-AFF5-81CBF257E9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28" name="図 27">
            <a:extLst>
              <a:ext uri="{FF2B5EF4-FFF2-40B4-BE49-F238E27FC236}">
                <a16:creationId xmlns:a16="http://schemas.microsoft.com/office/drawing/2014/main" id="{DF9E8EF9-B85C-4936-A941-D083DC5B070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29" name="Picture 2">
            <a:extLst>
              <a:ext uri="{FF2B5EF4-FFF2-40B4-BE49-F238E27FC236}">
                <a16:creationId xmlns:a16="http://schemas.microsoft.com/office/drawing/2014/main" id="{FC797571-6BCE-4D81-8EFA-28AE3B01F2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8A100DD8-8180-4991-A0A3-9A054E1589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449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347BF362-16FA-4A9E-B77E-ADB4D0E35D44}"/>
              </a:ext>
            </a:extLst>
          </p:cNvPr>
          <p:cNvSpPr/>
          <p:nvPr/>
        </p:nvSpPr>
        <p:spPr>
          <a:xfrm>
            <a:off x="5068576" y="2522799"/>
            <a:ext cx="4511936" cy="1683627"/>
          </a:xfrm>
          <a:prstGeom prst="rect">
            <a:avLst/>
          </a:prstGeom>
          <a:noFill/>
          <a:ln w="127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b="1" dirty="0">
                <a:solidFill>
                  <a:schemeClr val="tx1"/>
                </a:solidFill>
                <a:latin typeface="BIZ UDゴシック" panose="020B0400000000000000" pitchFamily="49" charset="-128"/>
                <a:ea typeface="BIZ UDゴシック" panose="020B0400000000000000" pitchFamily="49" charset="-128"/>
              </a:rPr>
              <a:t>　中　期　：策定後</a:t>
            </a:r>
            <a:r>
              <a:rPr kumimoji="1" lang="en-US" altLang="ja-JP" sz="1600" b="1" dirty="0">
                <a:solidFill>
                  <a:schemeClr val="tx1"/>
                </a:solidFill>
                <a:latin typeface="BIZ UDゴシック" panose="020B0400000000000000" pitchFamily="49" charset="-128"/>
                <a:ea typeface="BIZ UDゴシック" panose="020B0400000000000000" pitchFamily="49" charset="-128"/>
              </a:rPr>
              <a:t>10</a:t>
            </a:r>
            <a:r>
              <a:rPr kumimoji="1" lang="ja-JP" altLang="en-US" sz="1600" b="1" dirty="0">
                <a:solidFill>
                  <a:schemeClr val="tx1"/>
                </a:solidFill>
                <a:latin typeface="BIZ UDゴシック" panose="020B0400000000000000" pitchFamily="49" charset="-128"/>
                <a:ea typeface="BIZ UDゴシック" panose="020B0400000000000000" pitchFamily="49" charset="-128"/>
              </a:rPr>
              <a:t>年間で達成すべき目標値　　　</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b="1" dirty="0">
                <a:solidFill>
                  <a:schemeClr val="tx1"/>
                </a:solidFill>
                <a:latin typeface="BIZ UDゴシック" panose="020B0400000000000000" pitchFamily="49" charset="-128"/>
                <a:ea typeface="BIZ UDゴシック" panose="020B0400000000000000" pitchFamily="49" charset="-128"/>
              </a:rPr>
              <a:t>　長　期　：策定後</a:t>
            </a:r>
            <a:r>
              <a:rPr kumimoji="1" lang="en-US" altLang="ja-JP" sz="1600" b="1" dirty="0">
                <a:solidFill>
                  <a:schemeClr val="tx1"/>
                </a:solidFill>
                <a:latin typeface="BIZ UDゴシック" panose="020B0400000000000000" pitchFamily="49" charset="-128"/>
                <a:ea typeface="BIZ UDゴシック" panose="020B0400000000000000" pitchFamily="49" charset="-128"/>
              </a:rPr>
              <a:t>20</a:t>
            </a:r>
            <a:r>
              <a:rPr kumimoji="1" lang="ja-JP" altLang="en-US" sz="1600" b="1" dirty="0">
                <a:solidFill>
                  <a:schemeClr val="tx1"/>
                </a:solidFill>
                <a:latin typeface="BIZ UDゴシック" panose="020B0400000000000000" pitchFamily="49" charset="-128"/>
                <a:ea typeface="BIZ UDゴシック" panose="020B0400000000000000" pitchFamily="49" charset="-128"/>
              </a:rPr>
              <a:t>年間でめざすべき目標値</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pPr>
              <a:lnSpc>
                <a:spcPts val="800"/>
              </a:lnSpc>
            </a:pP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b="1" dirty="0">
                <a:solidFill>
                  <a:schemeClr val="tx1"/>
                </a:solidFill>
                <a:latin typeface="BIZ UDゴシック" panose="020B0400000000000000" pitchFamily="49" charset="-128"/>
                <a:ea typeface="BIZ UDゴシック" panose="020B0400000000000000" pitchFamily="49" charset="-128"/>
              </a:rPr>
              <a:t>　</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AE15F9C4-AC19-4364-A02D-409652CA06EC}"/>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latin typeface="BIZ UDゴシック" panose="020B0400000000000000" pitchFamily="49" charset="-128"/>
                <a:ea typeface="BIZ UDゴシック" panose="020B0400000000000000" pitchFamily="49" charset="-128"/>
              </a:rPr>
              <a:t>　第６章　目標達成に向けた成果指標</a:t>
            </a:r>
          </a:p>
        </p:txBody>
      </p:sp>
      <p:sp>
        <p:nvSpPr>
          <p:cNvPr id="10" name="四角形: 角を丸くする 9">
            <a:extLst>
              <a:ext uri="{FF2B5EF4-FFF2-40B4-BE49-F238E27FC236}">
                <a16:creationId xmlns:a16="http://schemas.microsoft.com/office/drawing/2014/main" id="{B89FEBF1-FD3B-491B-87B2-124C8E4D7552}"/>
              </a:ext>
            </a:extLst>
          </p:cNvPr>
          <p:cNvSpPr/>
          <p:nvPr/>
        </p:nvSpPr>
        <p:spPr>
          <a:xfrm>
            <a:off x="347601" y="2889046"/>
            <a:ext cx="4269806" cy="330488"/>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ja-JP" altLang="en-US" sz="1400" dirty="0">
                <a:solidFill>
                  <a:srgbClr val="8AA0C5"/>
                </a:solidFill>
                <a:latin typeface="BIZ UDゴシック" panose="020B0400000000000000" pitchFamily="49" charset="-128"/>
                <a:ea typeface="BIZ UDゴシック" panose="020B0400000000000000" pitchFamily="49" charset="-128"/>
              </a:rPr>
              <a:t> </a:t>
            </a:r>
            <a:r>
              <a:rPr kumimoji="1" lang="ja-JP" altLang="en-US" sz="1400" b="1" dirty="0">
                <a:solidFill>
                  <a:schemeClr val="accent5">
                    <a:lumMod val="75000"/>
                  </a:schemeClr>
                </a:solidFill>
                <a:latin typeface="BIZ UDゴシック" panose="020B0400000000000000" pitchFamily="49" charset="-128"/>
                <a:ea typeface="BIZ UDゴシック" panose="020B0400000000000000" pitchFamily="49" charset="-128"/>
              </a:rPr>
              <a:t>基軸１ 森林防災・減災力の維持・強化</a:t>
            </a:r>
            <a:endParaRPr kumimoji="1" lang="en-US" altLang="ja-JP" sz="1400" dirty="0">
              <a:solidFill>
                <a:schemeClr val="accent5">
                  <a:lumMod val="75000"/>
                </a:schemeClr>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FD82DAE9-F82A-490E-95D8-14925FB95550}"/>
              </a:ext>
            </a:extLst>
          </p:cNvPr>
          <p:cNvSpPr/>
          <p:nvPr/>
        </p:nvSpPr>
        <p:spPr>
          <a:xfrm>
            <a:off x="347601" y="3224476"/>
            <a:ext cx="4269806" cy="330488"/>
          </a:xfrm>
          <a:prstGeom prst="roundRect">
            <a:avLst>
              <a:gd name="adj" fmla="val 507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ja-JP" altLang="en-US" sz="1400" b="1" dirty="0">
                <a:solidFill>
                  <a:srgbClr val="FF0000"/>
                </a:solidFill>
                <a:latin typeface="BIZ UDゴシック" panose="020B0400000000000000" pitchFamily="49" charset="-128"/>
                <a:ea typeface="BIZ UDゴシック" panose="020B0400000000000000" pitchFamily="49" charset="-128"/>
              </a:rPr>
              <a:t> 基軸２ 持続的な森林経営の推進</a:t>
            </a:r>
            <a:endParaRPr kumimoji="1" lang="en-US" altLang="ja-JP" sz="1400" b="1" dirty="0">
              <a:solidFill>
                <a:srgbClr val="FF0000"/>
              </a:solidFill>
              <a:latin typeface="BIZ UDゴシック" panose="020B0400000000000000" pitchFamily="49" charset="-128"/>
              <a:ea typeface="BIZ UDゴシック" panose="020B0400000000000000" pitchFamily="49" charset="-128"/>
            </a:endParaRPr>
          </a:p>
        </p:txBody>
      </p:sp>
      <p:sp>
        <p:nvSpPr>
          <p:cNvPr id="14" name="四角形: 角を丸くする 13">
            <a:extLst>
              <a:ext uri="{FF2B5EF4-FFF2-40B4-BE49-F238E27FC236}">
                <a16:creationId xmlns:a16="http://schemas.microsoft.com/office/drawing/2014/main" id="{67696CE9-4F41-4C56-8695-783D4631ABFD}"/>
              </a:ext>
            </a:extLst>
          </p:cNvPr>
          <p:cNvSpPr/>
          <p:nvPr/>
        </p:nvSpPr>
        <p:spPr>
          <a:xfrm>
            <a:off x="347601" y="3559906"/>
            <a:ext cx="4269806" cy="330489"/>
          </a:xfrm>
          <a:prstGeom prst="roundRect">
            <a:avLst>
              <a:gd name="adj" fmla="val 5612"/>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ja-JP" altLang="en-US" sz="1400" dirty="0">
                <a:solidFill>
                  <a:srgbClr val="8AA0C5"/>
                </a:solidFill>
                <a:latin typeface="BIZ UDゴシック" panose="020B0400000000000000" pitchFamily="49" charset="-128"/>
                <a:ea typeface="BIZ UDゴシック" panose="020B0400000000000000" pitchFamily="49" charset="-128"/>
              </a:rPr>
              <a:t> </a:t>
            </a:r>
            <a:r>
              <a:rPr kumimoji="1" lang="ja-JP" altLang="en-US" sz="1400" b="1" dirty="0">
                <a:solidFill>
                  <a:schemeClr val="accent4">
                    <a:lumMod val="75000"/>
                  </a:schemeClr>
                </a:solidFill>
                <a:latin typeface="BIZ UDゴシック" panose="020B0400000000000000" pitchFamily="49" charset="-128"/>
                <a:ea typeface="BIZ UDゴシック" panose="020B0400000000000000" pitchFamily="49" charset="-128"/>
              </a:rPr>
              <a:t>基軸３ 多様性の高い森林の維持・増進</a:t>
            </a:r>
            <a:endParaRPr kumimoji="1" lang="en-US" altLang="ja-JP" sz="1400" b="1" dirty="0">
              <a:solidFill>
                <a:schemeClr val="accent4">
                  <a:lumMod val="75000"/>
                </a:schemeClr>
              </a:solidFill>
              <a:latin typeface="BIZ UDゴシック" panose="020B0400000000000000" pitchFamily="49" charset="-128"/>
              <a:ea typeface="BIZ UDゴシック" panose="020B0400000000000000" pitchFamily="49" charset="-128"/>
            </a:endParaRPr>
          </a:p>
        </p:txBody>
      </p:sp>
      <p:sp>
        <p:nvSpPr>
          <p:cNvPr id="17" name="四角形: 角を丸くする 16">
            <a:extLst>
              <a:ext uri="{FF2B5EF4-FFF2-40B4-BE49-F238E27FC236}">
                <a16:creationId xmlns:a16="http://schemas.microsoft.com/office/drawing/2014/main" id="{28F5A976-DB80-418C-B40D-485EDCD6F2B1}"/>
              </a:ext>
            </a:extLst>
          </p:cNvPr>
          <p:cNvSpPr/>
          <p:nvPr/>
        </p:nvSpPr>
        <p:spPr>
          <a:xfrm>
            <a:off x="347601" y="3895337"/>
            <a:ext cx="4269806" cy="330488"/>
          </a:xfrm>
          <a:prstGeom prst="roundRect">
            <a:avLst>
              <a:gd name="adj" fmla="val 5269"/>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400" b="1" dirty="0">
                <a:solidFill>
                  <a:schemeClr val="accent6">
                    <a:lumMod val="75000"/>
                  </a:schemeClr>
                </a:solidFill>
                <a:latin typeface="BIZ UDゴシック" panose="020B0400000000000000" pitchFamily="49" charset="-128"/>
                <a:ea typeface="BIZ UDゴシック" panose="020B0400000000000000" pitchFamily="49" charset="-128"/>
              </a:rPr>
              <a:t>基軸４ 森林の維持・保全のための体制づくり</a:t>
            </a:r>
            <a:endParaRPr kumimoji="1" lang="en-US" altLang="ja-JP" sz="1400" b="1" dirty="0">
              <a:solidFill>
                <a:schemeClr val="accent6">
                  <a:lumMod val="75000"/>
                </a:schemeClr>
              </a:solidFill>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60F41429-CA78-41A7-82C2-6E0800124EBC}"/>
              </a:ext>
            </a:extLst>
          </p:cNvPr>
          <p:cNvSpPr/>
          <p:nvPr/>
        </p:nvSpPr>
        <p:spPr>
          <a:xfrm>
            <a:off x="347601" y="2550224"/>
            <a:ext cx="1142058" cy="330488"/>
          </a:xfrm>
          <a:prstGeom prst="rect">
            <a:avLst/>
          </a:prstGeom>
          <a:solidFill>
            <a:srgbClr val="002060"/>
          </a:solidFill>
          <a:ln w="1905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b="1" dirty="0">
                <a:solidFill>
                  <a:schemeClr val="bg1"/>
                </a:solidFill>
                <a:latin typeface="BIZ UDゴシック" panose="020B0400000000000000" pitchFamily="49" charset="-128"/>
                <a:ea typeface="BIZ UDゴシック" panose="020B0400000000000000" pitchFamily="49" charset="-128"/>
              </a:rPr>
              <a:t>成果目標</a:t>
            </a:r>
          </a:p>
        </p:txBody>
      </p:sp>
      <p:sp>
        <p:nvSpPr>
          <p:cNvPr id="19" name="正方形/長方形 18">
            <a:extLst>
              <a:ext uri="{FF2B5EF4-FFF2-40B4-BE49-F238E27FC236}">
                <a16:creationId xmlns:a16="http://schemas.microsoft.com/office/drawing/2014/main" id="{2113776B-4015-469E-9ACC-A320890AD9E7}"/>
              </a:ext>
            </a:extLst>
          </p:cNvPr>
          <p:cNvSpPr/>
          <p:nvPr/>
        </p:nvSpPr>
        <p:spPr>
          <a:xfrm>
            <a:off x="5068574" y="2522799"/>
            <a:ext cx="3284765" cy="338515"/>
          </a:xfrm>
          <a:prstGeom prst="rect">
            <a:avLst/>
          </a:prstGeom>
          <a:solidFill>
            <a:srgbClr val="002060"/>
          </a:solidFill>
          <a:ln w="1905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b="1" dirty="0">
                <a:solidFill>
                  <a:schemeClr val="bg1"/>
                </a:solidFill>
                <a:latin typeface="BIZ UDゴシック" panose="020B0400000000000000" pitchFamily="49" charset="-128"/>
                <a:ea typeface="BIZ UDゴシック" panose="020B0400000000000000" pitchFamily="49" charset="-128"/>
              </a:rPr>
              <a:t>成果指標（中期・長期）の考え方</a:t>
            </a:r>
          </a:p>
        </p:txBody>
      </p:sp>
      <p:sp>
        <p:nvSpPr>
          <p:cNvPr id="21" name="正方形/長方形 20">
            <a:extLst>
              <a:ext uri="{FF2B5EF4-FFF2-40B4-BE49-F238E27FC236}">
                <a16:creationId xmlns:a16="http://schemas.microsoft.com/office/drawing/2014/main" id="{C03148D5-C1B8-4E42-812A-0C0E6017BF0C}"/>
              </a:ext>
            </a:extLst>
          </p:cNvPr>
          <p:cNvSpPr/>
          <p:nvPr/>
        </p:nvSpPr>
        <p:spPr>
          <a:xfrm>
            <a:off x="102552" y="518871"/>
            <a:ext cx="9678532" cy="8604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BIZ UDゴシック" panose="020B0400000000000000" pitchFamily="49" charset="-128"/>
                <a:ea typeface="BIZ UDゴシック" panose="020B0400000000000000" pitchFamily="49" charset="-128"/>
              </a:rPr>
              <a:t>　アクションプランは、森林の維持・保全のための</a:t>
            </a:r>
            <a:r>
              <a:rPr lang="ja-JP" altLang="en-US" sz="1600" b="1" u="sng" dirty="0">
                <a:solidFill>
                  <a:schemeClr val="tx1"/>
                </a:solidFill>
                <a:latin typeface="BIZ UDゴシック" panose="020B0400000000000000" pitchFamily="49" charset="-128"/>
                <a:ea typeface="BIZ UDゴシック" panose="020B0400000000000000" pitchFamily="49" charset="-128"/>
              </a:rPr>
              <a:t>将来の森林のあるべき姿</a:t>
            </a:r>
            <a:r>
              <a:rPr lang="ja-JP" altLang="en-US" sz="1600" dirty="0">
                <a:solidFill>
                  <a:schemeClr val="tx1"/>
                </a:solidFill>
                <a:latin typeface="BIZ UDゴシック" panose="020B0400000000000000" pitchFamily="49" charset="-128"/>
                <a:ea typeface="BIZ UDゴシック" panose="020B0400000000000000" pitchFamily="49" charset="-128"/>
              </a:rPr>
              <a:t>を示すものとするため、</a:t>
            </a:r>
            <a:endParaRPr lang="en-US" altLang="ja-JP" sz="1600"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 </a:t>
            </a:r>
            <a:r>
              <a:rPr lang="ja-JP" altLang="en-US" sz="1600" b="1" u="sng" dirty="0">
                <a:solidFill>
                  <a:schemeClr val="tx1"/>
                </a:solidFill>
                <a:latin typeface="BIZ UDゴシック" panose="020B0400000000000000" pitchFamily="49" charset="-128"/>
                <a:ea typeface="BIZ UDゴシック" panose="020B0400000000000000" pitchFamily="49" charset="-128"/>
              </a:rPr>
              <a:t>長期的（令和</a:t>
            </a:r>
            <a:r>
              <a:rPr lang="en-US" altLang="ja-JP" sz="1600" b="1" u="sng" dirty="0">
                <a:solidFill>
                  <a:schemeClr val="tx1"/>
                </a:solidFill>
                <a:latin typeface="BIZ UDゴシック" panose="020B0400000000000000" pitchFamily="49" charset="-128"/>
                <a:ea typeface="BIZ UDゴシック" panose="020B0400000000000000" pitchFamily="49" charset="-128"/>
              </a:rPr>
              <a:t>27</a:t>
            </a:r>
            <a:r>
              <a:rPr lang="ja-JP" altLang="en-US" sz="1600" b="1" u="sng" dirty="0">
                <a:solidFill>
                  <a:schemeClr val="tx1"/>
                </a:solidFill>
                <a:latin typeface="BIZ UDゴシック" panose="020B0400000000000000" pitchFamily="49" charset="-128"/>
                <a:ea typeface="BIZ UDゴシック" panose="020B0400000000000000" pitchFamily="49" charset="-128"/>
              </a:rPr>
              <a:t>年度まで）に取り組む施策の全体像</a:t>
            </a:r>
            <a:r>
              <a:rPr lang="ja-JP" altLang="en-US" sz="1600" dirty="0">
                <a:solidFill>
                  <a:schemeClr val="tx1"/>
                </a:solidFill>
                <a:latin typeface="BIZ UDゴシック" panose="020B0400000000000000" pitchFamily="49" charset="-128"/>
                <a:ea typeface="BIZ UDゴシック" panose="020B0400000000000000" pitchFamily="49" charset="-128"/>
              </a:rPr>
              <a:t>を示すとともに、そこに到達する過程として、</a:t>
            </a:r>
            <a:endParaRPr lang="en-US" altLang="ja-JP" sz="1600"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 </a:t>
            </a:r>
            <a:r>
              <a:rPr lang="ja-JP" altLang="en-US" sz="1600" b="1" u="sng" dirty="0">
                <a:solidFill>
                  <a:schemeClr val="tx1"/>
                </a:solidFill>
                <a:latin typeface="BIZ UDゴシック" panose="020B0400000000000000" pitchFamily="49" charset="-128"/>
                <a:ea typeface="BIZ UDゴシック" panose="020B0400000000000000" pitchFamily="49" charset="-128"/>
              </a:rPr>
              <a:t>地域森林計画と同調した計画期間（</a:t>
            </a:r>
            <a:r>
              <a:rPr lang="en-US" altLang="ja-JP" sz="1600" b="1" u="sng" dirty="0">
                <a:solidFill>
                  <a:schemeClr val="tx1"/>
                </a:solidFill>
                <a:latin typeface="BIZ UDゴシック" panose="020B0400000000000000" pitchFamily="49" charset="-128"/>
                <a:ea typeface="BIZ UDゴシック" panose="020B0400000000000000" pitchFamily="49" charset="-128"/>
              </a:rPr>
              <a:t>10</a:t>
            </a:r>
            <a:r>
              <a:rPr lang="ja-JP" altLang="en-US" sz="1600" b="1" u="sng" dirty="0">
                <a:solidFill>
                  <a:schemeClr val="tx1"/>
                </a:solidFill>
                <a:latin typeface="BIZ UDゴシック" panose="020B0400000000000000" pitchFamily="49" charset="-128"/>
                <a:ea typeface="BIZ UDゴシック" panose="020B0400000000000000" pitchFamily="49" charset="-128"/>
              </a:rPr>
              <a:t>年間）</a:t>
            </a:r>
            <a:r>
              <a:rPr lang="ja-JP" altLang="en-US" sz="1600" dirty="0">
                <a:solidFill>
                  <a:schemeClr val="tx1"/>
                </a:solidFill>
                <a:latin typeface="BIZ UDゴシック" panose="020B0400000000000000" pitchFamily="49" charset="-128"/>
                <a:ea typeface="BIZ UDゴシック" panose="020B0400000000000000" pitchFamily="49" charset="-128"/>
              </a:rPr>
              <a:t>で達成すべき到達点を示します。</a:t>
            </a:r>
            <a:endParaRPr lang="en-US" altLang="ja-JP" sz="1600" dirty="0">
              <a:solidFill>
                <a:schemeClr val="tx1"/>
              </a:solidFill>
              <a:latin typeface="BIZ UDゴシック" panose="020B0400000000000000" pitchFamily="49" charset="-128"/>
              <a:ea typeface="BIZ UDゴシック" panose="020B0400000000000000" pitchFamily="49" charset="-128"/>
            </a:endParaRPr>
          </a:p>
        </p:txBody>
      </p:sp>
      <p:sp>
        <p:nvSpPr>
          <p:cNvPr id="22" name="正方形/長方形 21">
            <a:extLst>
              <a:ext uri="{FF2B5EF4-FFF2-40B4-BE49-F238E27FC236}">
                <a16:creationId xmlns:a16="http://schemas.microsoft.com/office/drawing/2014/main" id="{17596FB7-D01B-4E1E-98B9-674C367A3944}"/>
              </a:ext>
            </a:extLst>
          </p:cNvPr>
          <p:cNvSpPr/>
          <p:nvPr/>
        </p:nvSpPr>
        <p:spPr>
          <a:xfrm>
            <a:off x="349239" y="2542197"/>
            <a:ext cx="4269806" cy="1683627"/>
          </a:xfrm>
          <a:prstGeom prst="rect">
            <a:avLst/>
          </a:prstGeom>
          <a:noFill/>
          <a:ln w="1270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b="1" dirty="0">
                <a:solidFill>
                  <a:schemeClr val="tx1"/>
                </a:solidFill>
                <a:latin typeface="BIZ UDゴシック" panose="020B0400000000000000" pitchFamily="49" charset="-128"/>
                <a:ea typeface="BIZ UDゴシック" panose="020B0400000000000000" pitchFamily="49" charset="-128"/>
              </a:rPr>
              <a:t>　</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p:txBody>
      </p:sp>
      <p:sp>
        <p:nvSpPr>
          <p:cNvPr id="23" name="正方形/長方形 22">
            <a:extLst>
              <a:ext uri="{FF2B5EF4-FFF2-40B4-BE49-F238E27FC236}">
                <a16:creationId xmlns:a16="http://schemas.microsoft.com/office/drawing/2014/main" id="{BA85CE3C-6195-4B66-8139-6C77279DE2AD}"/>
              </a:ext>
            </a:extLst>
          </p:cNvPr>
          <p:cNvSpPr/>
          <p:nvPr/>
        </p:nvSpPr>
        <p:spPr>
          <a:xfrm>
            <a:off x="96378" y="1508364"/>
            <a:ext cx="9678532" cy="90705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600" dirty="0">
              <a:solidFill>
                <a:schemeClr val="tx1"/>
              </a:solidFill>
              <a:latin typeface="BIZ UDゴシック" panose="020B0400000000000000" pitchFamily="49" charset="-128"/>
              <a:ea typeface="BIZ UDゴシック" panose="020B0400000000000000" pitchFamily="49" charset="-128"/>
            </a:endParaRPr>
          </a:p>
        </p:txBody>
      </p:sp>
      <p:sp>
        <p:nvSpPr>
          <p:cNvPr id="24" name="正方形/長方形 23">
            <a:extLst>
              <a:ext uri="{FF2B5EF4-FFF2-40B4-BE49-F238E27FC236}">
                <a16:creationId xmlns:a16="http://schemas.microsoft.com/office/drawing/2014/main" id="{C02881AA-90D8-4F95-AEEF-E59F56E1C2BC}"/>
              </a:ext>
            </a:extLst>
          </p:cNvPr>
          <p:cNvSpPr/>
          <p:nvPr/>
        </p:nvSpPr>
        <p:spPr>
          <a:xfrm>
            <a:off x="237329" y="1567038"/>
            <a:ext cx="1242550" cy="78389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600" b="1" dirty="0">
                <a:solidFill>
                  <a:schemeClr val="tx1"/>
                </a:solidFill>
                <a:latin typeface="BIZ UDゴシック" panose="020B0400000000000000" pitchFamily="49" charset="-128"/>
                <a:ea typeface="BIZ UDゴシック" panose="020B0400000000000000" pitchFamily="49" charset="-128"/>
              </a:rPr>
              <a:t>計画期間</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600" b="1" dirty="0">
                <a:solidFill>
                  <a:schemeClr val="tx1"/>
                </a:solidFill>
                <a:latin typeface="BIZ UDゴシック" panose="020B0400000000000000" pitchFamily="49" charset="-128"/>
                <a:ea typeface="BIZ UDゴシック" panose="020B0400000000000000" pitchFamily="49" charset="-128"/>
              </a:rPr>
              <a:t>Ｒ</a:t>
            </a:r>
            <a:r>
              <a:rPr kumimoji="1" lang="en-US" altLang="ja-JP" sz="1600" b="1" dirty="0">
                <a:solidFill>
                  <a:schemeClr val="tx1"/>
                </a:solidFill>
                <a:latin typeface="BIZ UDゴシック" panose="020B0400000000000000" pitchFamily="49" charset="-128"/>
                <a:ea typeface="BIZ UDゴシック" panose="020B0400000000000000" pitchFamily="49" charset="-128"/>
              </a:rPr>
              <a:t>8</a:t>
            </a:r>
            <a:r>
              <a:rPr kumimoji="1" lang="ja-JP" altLang="en-US" sz="1600" b="1" dirty="0">
                <a:solidFill>
                  <a:schemeClr val="tx1"/>
                </a:solidFill>
                <a:latin typeface="BIZ UDゴシック" panose="020B0400000000000000" pitchFamily="49" charset="-128"/>
                <a:ea typeface="BIZ UDゴシック" panose="020B0400000000000000" pitchFamily="49" charset="-128"/>
              </a:rPr>
              <a:t>～</a:t>
            </a:r>
            <a:r>
              <a:rPr kumimoji="1" lang="en-US" altLang="ja-JP" sz="1600" b="1" dirty="0">
                <a:solidFill>
                  <a:schemeClr val="tx1"/>
                </a:solidFill>
                <a:latin typeface="BIZ UDゴシック" panose="020B0400000000000000" pitchFamily="49" charset="-128"/>
                <a:ea typeface="BIZ UDゴシック" panose="020B0400000000000000" pitchFamily="49" charset="-128"/>
              </a:rPr>
              <a:t>17</a:t>
            </a:r>
            <a:r>
              <a:rPr kumimoji="1" lang="ja-JP" altLang="en-US" sz="1600" b="1" dirty="0">
                <a:solidFill>
                  <a:schemeClr val="tx1"/>
                </a:solidFill>
                <a:latin typeface="BIZ UDゴシック" panose="020B0400000000000000" pitchFamily="49" charset="-128"/>
                <a:ea typeface="BIZ UDゴシック" panose="020B0400000000000000" pitchFamily="49" charset="-128"/>
              </a:rPr>
              <a:t>年度</a:t>
            </a:r>
          </a:p>
        </p:txBody>
      </p:sp>
      <p:sp>
        <p:nvSpPr>
          <p:cNvPr id="25" name="正方形/長方形 24">
            <a:extLst>
              <a:ext uri="{FF2B5EF4-FFF2-40B4-BE49-F238E27FC236}">
                <a16:creationId xmlns:a16="http://schemas.microsoft.com/office/drawing/2014/main" id="{6CFAF6D9-53C4-44AC-8C8A-3C61070B96B1}"/>
              </a:ext>
            </a:extLst>
          </p:cNvPr>
          <p:cNvSpPr/>
          <p:nvPr/>
        </p:nvSpPr>
        <p:spPr>
          <a:xfrm>
            <a:off x="1598377" y="1567038"/>
            <a:ext cx="1242550" cy="78389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600" b="1" dirty="0">
                <a:solidFill>
                  <a:schemeClr val="tx1"/>
                </a:solidFill>
                <a:latin typeface="BIZ UDゴシック" panose="020B0400000000000000" pitchFamily="49" charset="-128"/>
                <a:ea typeface="BIZ UDゴシック" panose="020B0400000000000000" pitchFamily="49" charset="-128"/>
              </a:rPr>
              <a:t>指標設定</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600" b="1" dirty="0">
                <a:solidFill>
                  <a:schemeClr val="tx1"/>
                </a:solidFill>
                <a:latin typeface="BIZ UDゴシック" panose="020B0400000000000000" pitchFamily="49" charset="-128"/>
                <a:ea typeface="BIZ UDゴシック" panose="020B0400000000000000" pitchFamily="49" charset="-128"/>
              </a:rPr>
              <a:t>中期：</a:t>
            </a:r>
            <a:r>
              <a:rPr kumimoji="1" lang="en-US" altLang="ja-JP" sz="1600" b="1" dirty="0">
                <a:solidFill>
                  <a:schemeClr val="tx1"/>
                </a:solidFill>
                <a:latin typeface="BIZ UDゴシック" panose="020B0400000000000000" pitchFamily="49" charset="-128"/>
                <a:ea typeface="BIZ UDゴシック" panose="020B0400000000000000" pitchFamily="49" charset="-128"/>
              </a:rPr>
              <a:t>10</a:t>
            </a:r>
            <a:r>
              <a:rPr kumimoji="1" lang="ja-JP" altLang="en-US" sz="1600" b="1" dirty="0">
                <a:solidFill>
                  <a:schemeClr val="tx1"/>
                </a:solidFill>
                <a:latin typeface="BIZ UDゴシック" panose="020B0400000000000000" pitchFamily="49" charset="-128"/>
                <a:ea typeface="BIZ UDゴシック" panose="020B0400000000000000" pitchFamily="49" charset="-128"/>
              </a:rPr>
              <a:t>年</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600" b="1" dirty="0">
                <a:solidFill>
                  <a:schemeClr val="tx1"/>
                </a:solidFill>
                <a:latin typeface="BIZ UDゴシック" panose="020B0400000000000000" pitchFamily="49" charset="-128"/>
                <a:ea typeface="BIZ UDゴシック" panose="020B0400000000000000" pitchFamily="49" charset="-128"/>
              </a:rPr>
              <a:t>長期：</a:t>
            </a:r>
            <a:r>
              <a:rPr kumimoji="1" lang="en-US" altLang="ja-JP" sz="1600" b="1" dirty="0">
                <a:solidFill>
                  <a:schemeClr val="tx1"/>
                </a:solidFill>
                <a:latin typeface="BIZ UDゴシック" panose="020B0400000000000000" pitchFamily="49" charset="-128"/>
                <a:ea typeface="BIZ UDゴシック" panose="020B0400000000000000" pitchFamily="49" charset="-128"/>
              </a:rPr>
              <a:t>20</a:t>
            </a:r>
            <a:r>
              <a:rPr kumimoji="1" lang="ja-JP" altLang="en-US" sz="1600" b="1" dirty="0">
                <a:solidFill>
                  <a:schemeClr val="tx1"/>
                </a:solidFill>
                <a:latin typeface="BIZ UDゴシック" panose="020B0400000000000000" pitchFamily="49" charset="-128"/>
                <a:ea typeface="BIZ UDゴシック" panose="020B0400000000000000" pitchFamily="49" charset="-128"/>
              </a:rPr>
              <a:t>年</a:t>
            </a:r>
          </a:p>
        </p:txBody>
      </p:sp>
      <p:sp>
        <p:nvSpPr>
          <p:cNvPr id="26" name="正方形/長方形 25">
            <a:extLst>
              <a:ext uri="{FF2B5EF4-FFF2-40B4-BE49-F238E27FC236}">
                <a16:creationId xmlns:a16="http://schemas.microsoft.com/office/drawing/2014/main" id="{91B80C2D-DE2F-422B-87C3-E7F701BDE32C}"/>
              </a:ext>
            </a:extLst>
          </p:cNvPr>
          <p:cNvSpPr/>
          <p:nvPr/>
        </p:nvSpPr>
        <p:spPr>
          <a:xfrm>
            <a:off x="2959425" y="1567038"/>
            <a:ext cx="1246116" cy="78389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600" b="1" dirty="0">
                <a:solidFill>
                  <a:schemeClr val="tx1"/>
                </a:solidFill>
                <a:latin typeface="BIZ UDゴシック" panose="020B0400000000000000" pitchFamily="49" charset="-128"/>
                <a:ea typeface="BIZ UDゴシック" panose="020B0400000000000000" pitchFamily="49" charset="-128"/>
              </a:rPr>
              <a:t>計画見直し</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a:p>
            <a:pPr algn="ctr"/>
            <a:r>
              <a:rPr kumimoji="1" lang="en-US" altLang="ja-JP" sz="1600" b="1" dirty="0">
                <a:solidFill>
                  <a:schemeClr val="tx1"/>
                </a:solidFill>
                <a:latin typeface="BIZ UDゴシック" panose="020B0400000000000000" pitchFamily="49" charset="-128"/>
                <a:ea typeface="BIZ UDゴシック" panose="020B0400000000000000" pitchFamily="49" charset="-128"/>
              </a:rPr>
              <a:t>5</a:t>
            </a:r>
            <a:r>
              <a:rPr kumimoji="1" lang="ja-JP" altLang="en-US" sz="1600" b="1" dirty="0">
                <a:solidFill>
                  <a:schemeClr val="tx1"/>
                </a:solidFill>
                <a:latin typeface="BIZ UDゴシック" panose="020B0400000000000000" pitchFamily="49" charset="-128"/>
                <a:ea typeface="BIZ UDゴシック" panose="020B0400000000000000" pitchFamily="49" charset="-128"/>
              </a:rPr>
              <a:t>年ごと</a:t>
            </a:r>
          </a:p>
        </p:txBody>
      </p:sp>
      <p:sp>
        <p:nvSpPr>
          <p:cNvPr id="27" name="正方形/長方形 26">
            <a:extLst>
              <a:ext uri="{FF2B5EF4-FFF2-40B4-BE49-F238E27FC236}">
                <a16:creationId xmlns:a16="http://schemas.microsoft.com/office/drawing/2014/main" id="{E0AE8017-A02B-4D88-ADFA-8312F272C703}"/>
              </a:ext>
            </a:extLst>
          </p:cNvPr>
          <p:cNvSpPr/>
          <p:nvPr/>
        </p:nvSpPr>
        <p:spPr>
          <a:xfrm>
            <a:off x="4387830" y="1595850"/>
            <a:ext cx="5336400" cy="72602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kumimoji="1" lang="ja-JP" altLang="en-US" sz="1500" dirty="0">
                <a:solidFill>
                  <a:schemeClr val="tx1"/>
                </a:solidFill>
                <a:latin typeface="BIZ UDゴシック" panose="020B0400000000000000" pitchFamily="49" charset="-128"/>
                <a:ea typeface="BIZ UDゴシック" panose="020B0400000000000000" pitchFamily="49" charset="-128"/>
              </a:rPr>
              <a:t>中期（</a:t>
            </a:r>
            <a:r>
              <a:rPr kumimoji="1" lang="en-US" altLang="ja-JP" sz="1500" dirty="0">
                <a:solidFill>
                  <a:schemeClr val="tx1"/>
                </a:solidFill>
                <a:latin typeface="BIZ UDゴシック" panose="020B0400000000000000" pitchFamily="49" charset="-128"/>
                <a:ea typeface="BIZ UDゴシック" panose="020B0400000000000000" pitchFamily="49" charset="-128"/>
              </a:rPr>
              <a:t>R17</a:t>
            </a:r>
            <a:r>
              <a:rPr kumimoji="1" lang="ja-JP" altLang="en-US" sz="1500" dirty="0">
                <a:solidFill>
                  <a:schemeClr val="tx1"/>
                </a:solidFill>
                <a:latin typeface="BIZ UDゴシック" panose="020B0400000000000000" pitchFamily="49" charset="-128"/>
                <a:ea typeface="BIZ UDゴシック" panose="020B0400000000000000" pitchFamily="49" charset="-128"/>
              </a:rPr>
              <a:t>年度末）、長期（</a:t>
            </a:r>
            <a:r>
              <a:rPr kumimoji="1" lang="en-US" altLang="ja-JP" sz="1500" dirty="0">
                <a:solidFill>
                  <a:schemeClr val="tx1"/>
                </a:solidFill>
                <a:latin typeface="BIZ UDゴシック" panose="020B0400000000000000" pitchFamily="49" charset="-128"/>
                <a:ea typeface="BIZ UDゴシック" panose="020B0400000000000000" pitchFamily="49" charset="-128"/>
              </a:rPr>
              <a:t>R27</a:t>
            </a:r>
            <a:r>
              <a:rPr kumimoji="1" lang="ja-JP" altLang="en-US" sz="1500" dirty="0">
                <a:solidFill>
                  <a:schemeClr val="tx1"/>
                </a:solidFill>
                <a:latin typeface="BIZ UDゴシック" panose="020B0400000000000000" pitchFamily="49" charset="-128"/>
                <a:ea typeface="BIZ UDゴシック" panose="020B0400000000000000" pitchFamily="49" charset="-128"/>
              </a:rPr>
              <a:t>年度末）の成果指標を設定</a:t>
            </a:r>
            <a:endParaRPr kumimoji="1" lang="en-US" altLang="ja-JP" sz="1500" dirty="0">
              <a:solidFill>
                <a:schemeClr val="tx1"/>
              </a:solidFill>
              <a:latin typeface="BIZ UDゴシック" panose="020B0400000000000000" pitchFamily="49" charset="-128"/>
              <a:ea typeface="BIZ UDゴシック" panose="020B0400000000000000" pitchFamily="49" charset="-128"/>
            </a:endParaRPr>
          </a:p>
          <a:p>
            <a:r>
              <a:rPr kumimoji="1" lang="ja-JP" altLang="en-US" sz="1500" dirty="0">
                <a:solidFill>
                  <a:schemeClr val="tx1"/>
                </a:solidFill>
                <a:latin typeface="BIZ UDゴシック" panose="020B0400000000000000" pitchFamily="49" charset="-128"/>
                <a:ea typeface="BIZ UDゴシック" panose="020B0400000000000000" pitchFamily="49" charset="-128"/>
              </a:rPr>
              <a:t>長期指標年度については、国土強靭化実施中期計画における</a:t>
            </a:r>
            <a:endParaRPr kumimoji="1" lang="en-US" altLang="ja-JP" sz="1500" dirty="0">
              <a:solidFill>
                <a:schemeClr val="tx1"/>
              </a:solidFill>
              <a:latin typeface="BIZ UDゴシック" panose="020B0400000000000000" pitchFamily="49" charset="-128"/>
              <a:ea typeface="BIZ UDゴシック" panose="020B0400000000000000" pitchFamily="49" charset="-128"/>
            </a:endParaRPr>
          </a:p>
          <a:p>
            <a:r>
              <a:rPr kumimoji="1" lang="ja-JP" altLang="en-US" sz="1500" dirty="0">
                <a:solidFill>
                  <a:schemeClr val="tx1"/>
                </a:solidFill>
                <a:latin typeface="BIZ UDゴシック" panose="020B0400000000000000" pitchFamily="49" charset="-128"/>
                <a:ea typeface="BIZ UDゴシック" panose="020B0400000000000000" pitchFamily="49" charset="-128"/>
              </a:rPr>
              <a:t>森林防災減災の将来目標（</a:t>
            </a:r>
            <a:r>
              <a:rPr kumimoji="1" lang="en-US" altLang="ja-JP" sz="1500" dirty="0">
                <a:solidFill>
                  <a:schemeClr val="tx1"/>
                </a:solidFill>
                <a:latin typeface="BIZ UDゴシック" panose="020B0400000000000000" pitchFamily="49" charset="-128"/>
                <a:ea typeface="BIZ UDゴシック" panose="020B0400000000000000" pitchFamily="49" charset="-128"/>
              </a:rPr>
              <a:t>R27</a:t>
            </a:r>
            <a:r>
              <a:rPr kumimoji="1" lang="ja-JP" altLang="en-US" sz="1500" dirty="0">
                <a:solidFill>
                  <a:schemeClr val="tx1"/>
                </a:solidFill>
                <a:latin typeface="BIZ UDゴシック" panose="020B0400000000000000" pitchFamily="49" charset="-128"/>
                <a:ea typeface="BIZ UDゴシック" panose="020B0400000000000000" pitchFamily="49" charset="-128"/>
              </a:rPr>
              <a:t>末）と整合することになります。</a:t>
            </a:r>
          </a:p>
        </p:txBody>
      </p:sp>
      <p:cxnSp>
        <p:nvCxnSpPr>
          <p:cNvPr id="28" name="直線コネクタ 27">
            <a:extLst>
              <a:ext uri="{FF2B5EF4-FFF2-40B4-BE49-F238E27FC236}">
                <a16:creationId xmlns:a16="http://schemas.microsoft.com/office/drawing/2014/main" id="{36DACE20-8D09-409F-BFF8-D517E2DA54AB}"/>
              </a:ext>
            </a:extLst>
          </p:cNvPr>
          <p:cNvCxnSpPr>
            <a:cxnSpLocks/>
          </p:cNvCxnSpPr>
          <p:nvPr/>
        </p:nvCxnSpPr>
        <p:spPr>
          <a:xfrm>
            <a:off x="5996850" y="5647510"/>
            <a:ext cx="1800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正方形/長方形 28">
            <a:extLst>
              <a:ext uri="{FF2B5EF4-FFF2-40B4-BE49-F238E27FC236}">
                <a16:creationId xmlns:a16="http://schemas.microsoft.com/office/drawing/2014/main" id="{30E5515D-3D51-41DA-836D-40B0F8C89155}"/>
              </a:ext>
            </a:extLst>
          </p:cNvPr>
          <p:cNvSpPr/>
          <p:nvPr/>
        </p:nvSpPr>
        <p:spPr>
          <a:xfrm>
            <a:off x="129010" y="5450611"/>
            <a:ext cx="1754610" cy="270929"/>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wrap="square"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400" b="1" dirty="0">
                <a:solidFill>
                  <a:schemeClr val="tx1"/>
                </a:solidFill>
              </a:rPr>
              <a:t>アクションプラン</a:t>
            </a:r>
            <a:endParaRPr kumimoji="1" lang="en-US" altLang="ja-JP" sz="1400" b="1" dirty="0">
              <a:solidFill>
                <a:schemeClr val="tx1"/>
              </a:solidFill>
            </a:endParaRPr>
          </a:p>
        </p:txBody>
      </p:sp>
      <p:sp>
        <p:nvSpPr>
          <p:cNvPr id="30" name="正方形/長方形 29">
            <a:extLst>
              <a:ext uri="{FF2B5EF4-FFF2-40B4-BE49-F238E27FC236}">
                <a16:creationId xmlns:a16="http://schemas.microsoft.com/office/drawing/2014/main" id="{13B960B7-9539-4643-B119-63AAE0456E41}"/>
              </a:ext>
            </a:extLst>
          </p:cNvPr>
          <p:cNvSpPr/>
          <p:nvPr/>
        </p:nvSpPr>
        <p:spPr>
          <a:xfrm>
            <a:off x="111653" y="5895122"/>
            <a:ext cx="1754610" cy="270928"/>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b="1" dirty="0"/>
              <a:t>大阪地域森林計画</a:t>
            </a:r>
          </a:p>
        </p:txBody>
      </p:sp>
      <p:sp>
        <p:nvSpPr>
          <p:cNvPr id="31" name="正方形/長方形 30">
            <a:extLst>
              <a:ext uri="{FF2B5EF4-FFF2-40B4-BE49-F238E27FC236}">
                <a16:creationId xmlns:a16="http://schemas.microsoft.com/office/drawing/2014/main" id="{F1DB4861-5683-4860-8931-FEC3FBD67914}"/>
              </a:ext>
            </a:extLst>
          </p:cNvPr>
          <p:cNvSpPr/>
          <p:nvPr/>
        </p:nvSpPr>
        <p:spPr>
          <a:xfrm>
            <a:off x="113072" y="6360634"/>
            <a:ext cx="1754610" cy="270927"/>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b="1" dirty="0"/>
              <a:t>国土強靭化実施中期計画</a:t>
            </a:r>
          </a:p>
        </p:txBody>
      </p:sp>
      <p:sp>
        <p:nvSpPr>
          <p:cNvPr id="32" name="楕円 31">
            <a:extLst>
              <a:ext uri="{FF2B5EF4-FFF2-40B4-BE49-F238E27FC236}">
                <a16:creationId xmlns:a16="http://schemas.microsoft.com/office/drawing/2014/main" id="{2F507C7F-C05D-4706-AB3B-9A782B39FC66}"/>
              </a:ext>
            </a:extLst>
          </p:cNvPr>
          <p:cNvSpPr/>
          <p:nvPr/>
        </p:nvSpPr>
        <p:spPr>
          <a:xfrm>
            <a:off x="2011003" y="6047211"/>
            <a:ext cx="81642" cy="858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652CA24F-779C-4349-97DA-469F25E66E8F}"/>
              </a:ext>
            </a:extLst>
          </p:cNvPr>
          <p:cNvCxnSpPr>
            <a:cxnSpLocks/>
          </p:cNvCxnSpPr>
          <p:nvPr/>
        </p:nvCxnSpPr>
        <p:spPr>
          <a:xfrm>
            <a:off x="2048692" y="6085311"/>
            <a:ext cx="18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6B853C3B-F818-43CD-BF12-71859D81DBBF}"/>
              </a:ext>
            </a:extLst>
          </p:cNvPr>
          <p:cNvCxnSpPr>
            <a:cxnSpLocks/>
          </p:cNvCxnSpPr>
          <p:nvPr/>
        </p:nvCxnSpPr>
        <p:spPr>
          <a:xfrm>
            <a:off x="2403969" y="6537175"/>
            <a:ext cx="18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楕円 34">
            <a:extLst>
              <a:ext uri="{FF2B5EF4-FFF2-40B4-BE49-F238E27FC236}">
                <a16:creationId xmlns:a16="http://schemas.microsoft.com/office/drawing/2014/main" id="{C1A3039A-FE79-4C16-BABA-CF50675D403F}"/>
              </a:ext>
            </a:extLst>
          </p:cNvPr>
          <p:cNvSpPr/>
          <p:nvPr/>
        </p:nvSpPr>
        <p:spPr>
          <a:xfrm>
            <a:off x="2369498" y="6495976"/>
            <a:ext cx="81642" cy="858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D87F8332-68ED-4D97-804C-8887AC81F234}"/>
              </a:ext>
            </a:extLst>
          </p:cNvPr>
          <p:cNvSpPr/>
          <p:nvPr/>
        </p:nvSpPr>
        <p:spPr>
          <a:xfrm>
            <a:off x="2251744" y="501296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R8</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7" name="正方形/長方形 36">
            <a:extLst>
              <a:ext uri="{FF2B5EF4-FFF2-40B4-BE49-F238E27FC236}">
                <a16:creationId xmlns:a16="http://schemas.microsoft.com/office/drawing/2014/main" id="{9CC02729-71B8-4DBE-BAC6-2B991A091846}"/>
              </a:ext>
            </a:extLst>
          </p:cNvPr>
          <p:cNvSpPr/>
          <p:nvPr/>
        </p:nvSpPr>
        <p:spPr>
          <a:xfrm>
            <a:off x="1883767" y="501296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R7</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cxnSp>
        <p:nvCxnSpPr>
          <p:cNvPr id="38" name="直線コネクタ 37">
            <a:extLst>
              <a:ext uri="{FF2B5EF4-FFF2-40B4-BE49-F238E27FC236}">
                <a16:creationId xmlns:a16="http://schemas.microsoft.com/office/drawing/2014/main" id="{B87BD776-EF7C-4753-8B2F-B815C645A811}"/>
              </a:ext>
            </a:extLst>
          </p:cNvPr>
          <p:cNvCxnSpPr>
            <a:cxnSpLocks/>
          </p:cNvCxnSpPr>
          <p:nvPr/>
        </p:nvCxnSpPr>
        <p:spPr>
          <a:xfrm>
            <a:off x="4191911" y="6537175"/>
            <a:ext cx="1800000" cy="0"/>
          </a:xfrm>
          <a:prstGeom prst="line">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E5BAFAB-BE64-4966-A83B-3A0C519D3379}"/>
              </a:ext>
            </a:extLst>
          </p:cNvPr>
          <p:cNvCxnSpPr>
            <a:cxnSpLocks/>
          </p:cNvCxnSpPr>
          <p:nvPr/>
        </p:nvCxnSpPr>
        <p:spPr>
          <a:xfrm>
            <a:off x="5996220" y="6530919"/>
            <a:ext cx="1800000" cy="0"/>
          </a:xfrm>
          <a:prstGeom prst="line">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D9186925-A017-4FA5-85D1-1ADC619B382A}"/>
              </a:ext>
            </a:extLst>
          </p:cNvPr>
          <p:cNvCxnSpPr>
            <a:cxnSpLocks/>
          </p:cNvCxnSpPr>
          <p:nvPr/>
        </p:nvCxnSpPr>
        <p:spPr>
          <a:xfrm>
            <a:off x="3847195" y="6085837"/>
            <a:ext cx="18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楕円 40">
            <a:extLst>
              <a:ext uri="{FF2B5EF4-FFF2-40B4-BE49-F238E27FC236}">
                <a16:creationId xmlns:a16="http://schemas.microsoft.com/office/drawing/2014/main" id="{CF12BCC4-9B4A-41D2-9308-42B14E7115BF}"/>
              </a:ext>
            </a:extLst>
          </p:cNvPr>
          <p:cNvSpPr/>
          <p:nvPr/>
        </p:nvSpPr>
        <p:spPr>
          <a:xfrm>
            <a:off x="5600666" y="6044637"/>
            <a:ext cx="81642" cy="858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987FCD1C-C2FA-4C2D-BC1D-64CA7F692597}"/>
              </a:ext>
            </a:extLst>
          </p:cNvPr>
          <p:cNvSpPr/>
          <p:nvPr/>
        </p:nvSpPr>
        <p:spPr>
          <a:xfrm>
            <a:off x="2369498" y="5606334"/>
            <a:ext cx="81642" cy="858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a:extLst>
              <a:ext uri="{FF2B5EF4-FFF2-40B4-BE49-F238E27FC236}">
                <a16:creationId xmlns:a16="http://schemas.microsoft.com/office/drawing/2014/main" id="{99BDDE6B-D94C-4B1E-A8F6-8273AFBB1549}"/>
              </a:ext>
            </a:extLst>
          </p:cNvPr>
          <p:cNvCxnSpPr>
            <a:cxnSpLocks/>
          </p:cNvCxnSpPr>
          <p:nvPr/>
        </p:nvCxnSpPr>
        <p:spPr>
          <a:xfrm>
            <a:off x="2407187" y="5644434"/>
            <a:ext cx="18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37EADCA-B74E-4E63-80B1-9C0CCB0F5664}"/>
              </a:ext>
            </a:extLst>
          </p:cNvPr>
          <p:cNvCxnSpPr>
            <a:cxnSpLocks/>
          </p:cNvCxnSpPr>
          <p:nvPr/>
        </p:nvCxnSpPr>
        <p:spPr>
          <a:xfrm>
            <a:off x="4205690" y="5644960"/>
            <a:ext cx="18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楕円 44">
            <a:extLst>
              <a:ext uri="{FF2B5EF4-FFF2-40B4-BE49-F238E27FC236}">
                <a16:creationId xmlns:a16="http://schemas.microsoft.com/office/drawing/2014/main" id="{3595A76C-8F1A-47B0-92C4-A3A9D386089A}"/>
              </a:ext>
            </a:extLst>
          </p:cNvPr>
          <p:cNvSpPr/>
          <p:nvPr/>
        </p:nvSpPr>
        <p:spPr>
          <a:xfrm>
            <a:off x="5959161" y="5603760"/>
            <a:ext cx="81642" cy="8581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a:extLst>
              <a:ext uri="{FF2B5EF4-FFF2-40B4-BE49-F238E27FC236}">
                <a16:creationId xmlns:a16="http://schemas.microsoft.com/office/drawing/2014/main" id="{C6151518-81F1-4436-A14D-7BA91DD0687D}"/>
              </a:ext>
            </a:extLst>
          </p:cNvPr>
          <p:cNvCxnSpPr>
            <a:cxnSpLocks/>
          </p:cNvCxnSpPr>
          <p:nvPr/>
        </p:nvCxnSpPr>
        <p:spPr>
          <a:xfrm>
            <a:off x="7795353" y="5648036"/>
            <a:ext cx="1800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楕円 46">
            <a:extLst>
              <a:ext uri="{FF2B5EF4-FFF2-40B4-BE49-F238E27FC236}">
                <a16:creationId xmlns:a16="http://schemas.microsoft.com/office/drawing/2014/main" id="{DBBBC7CD-AD44-43B7-81D4-2BD91166002D}"/>
              </a:ext>
            </a:extLst>
          </p:cNvPr>
          <p:cNvSpPr/>
          <p:nvPr/>
        </p:nvSpPr>
        <p:spPr>
          <a:xfrm>
            <a:off x="9548824" y="5600486"/>
            <a:ext cx="81642" cy="8581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8F9F2293-0DAC-496A-BC56-B8741AC3150E}"/>
              </a:ext>
            </a:extLst>
          </p:cNvPr>
          <p:cNvSpPr/>
          <p:nvPr/>
        </p:nvSpPr>
        <p:spPr>
          <a:xfrm>
            <a:off x="5824945" y="501296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R18</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49" name="正方形/長方形 48">
            <a:extLst>
              <a:ext uri="{FF2B5EF4-FFF2-40B4-BE49-F238E27FC236}">
                <a16:creationId xmlns:a16="http://schemas.microsoft.com/office/drawing/2014/main" id="{E7DEACFD-82F0-47B0-BB5B-DA5E194E4557}"/>
              </a:ext>
            </a:extLst>
          </p:cNvPr>
          <p:cNvSpPr/>
          <p:nvPr/>
        </p:nvSpPr>
        <p:spPr>
          <a:xfrm>
            <a:off x="4036232" y="501296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R12</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50" name="正方形/長方形 49">
            <a:extLst>
              <a:ext uri="{FF2B5EF4-FFF2-40B4-BE49-F238E27FC236}">
                <a16:creationId xmlns:a16="http://schemas.microsoft.com/office/drawing/2014/main" id="{926D8438-DEB3-4B9C-BF58-D0CD0C1D05A8}"/>
              </a:ext>
            </a:extLst>
          </p:cNvPr>
          <p:cNvSpPr/>
          <p:nvPr/>
        </p:nvSpPr>
        <p:spPr>
          <a:xfrm>
            <a:off x="3682225" y="501296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R11</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51" name="正方形/長方形 50">
            <a:extLst>
              <a:ext uri="{FF2B5EF4-FFF2-40B4-BE49-F238E27FC236}">
                <a16:creationId xmlns:a16="http://schemas.microsoft.com/office/drawing/2014/main" id="{144332AD-6DA9-497B-A37F-BB0EFAB15D51}"/>
              </a:ext>
            </a:extLst>
          </p:cNvPr>
          <p:cNvSpPr/>
          <p:nvPr/>
        </p:nvSpPr>
        <p:spPr>
          <a:xfrm>
            <a:off x="9401059" y="501296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R28</a:t>
            </a:r>
          </a:p>
        </p:txBody>
      </p:sp>
      <p:cxnSp>
        <p:nvCxnSpPr>
          <p:cNvPr id="52" name="直線コネクタ 51">
            <a:extLst>
              <a:ext uri="{FF2B5EF4-FFF2-40B4-BE49-F238E27FC236}">
                <a16:creationId xmlns:a16="http://schemas.microsoft.com/office/drawing/2014/main" id="{82AF3E78-1678-461E-8D66-3B7E00943C3B}"/>
              </a:ext>
            </a:extLst>
          </p:cNvPr>
          <p:cNvCxnSpPr/>
          <p:nvPr/>
        </p:nvCxnSpPr>
        <p:spPr>
          <a:xfrm>
            <a:off x="2042342" y="527481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64AF1C27-0452-4F74-A7FE-2202D555AE8A}"/>
              </a:ext>
            </a:extLst>
          </p:cNvPr>
          <p:cNvCxnSpPr/>
          <p:nvPr/>
        </p:nvCxnSpPr>
        <p:spPr>
          <a:xfrm>
            <a:off x="2404292" y="528751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2C3AF8CE-E2E9-4B63-80CA-58E8759A92FC}"/>
              </a:ext>
            </a:extLst>
          </p:cNvPr>
          <p:cNvCxnSpPr/>
          <p:nvPr/>
        </p:nvCxnSpPr>
        <p:spPr>
          <a:xfrm>
            <a:off x="3480617" y="528751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04ECEA0B-AE9B-4723-B1B0-7CCD0590A082}"/>
              </a:ext>
            </a:extLst>
          </p:cNvPr>
          <p:cNvCxnSpPr/>
          <p:nvPr/>
        </p:nvCxnSpPr>
        <p:spPr>
          <a:xfrm>
            <a:off x="3839392" y="528751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FEE167D6-C2F3-4189-B0A0-421BDACCE240}"/>
              </a:ext>
            </a:extLst>
          </p:cNvPr>
          <p:cNvCxnSpPr/>
          <p:nvPr/>
        </p:nvCxnSpPr>
        <p:spPr>
          <a:xfrm>
            <a:off x="2763067" y="528751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E6E89BD-3586-4725-86BB-6DDFD91FB01C}"/>
              </a:ext>
            </a:extLst>
          </p:cNvPr>
          <p:cNvCxnSpPr/>
          <p:nvPr/>
        </p:nvCxnSpPr>
        <p:spPr>
          <a:xfrm>
            <a:off x="3121842" y="528751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36F5175A-430A-4E70-921B-EA5C07A84E36}"/>
              </a:ext>
            </a:extLst>
          </p:cNvPr>
          <p:cNvCxnSpPr/>
          <p:nvPr/>
        </p:nvCxnSpPr>
        <p:spPr>
          <a:xfrm>
            <a:off x="4198167" y="528751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9C9E52E9-DF35-4AE2-BC7F-F27B70FB5A8A}"/>
              </a:ext>
            </a:extLst>
          </p:cNvPr>
          <p:cNvCxnSpPr/>
          <p:nvPr/>
        </p:nvCxnSpPr>
        <p:spPr>
          <a:xfrm>
            <a:off x="4556942" y="528751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F1B4B93-E337-4501-BA9D-181809034CF1}"/>
              </a:ext>
            </a:extLst>
          </p:cNvPr>
          <p:cNvCxnSpPr/>
          <p:nvPr/>
        </p:nvCxnSpPr>
        <p:spPr>
          <a:xfrm>
            <a:off x="4915717" y="528751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A8F9B3-526A-4869-A0AE-2FFA7161F225}"/>
              </a:ext>
            </a:extLst>
          </p:cNvPr>
          <p:cNvCxnSpPr/>
          <p:nvPr/>
        </p:nvCxnSpPr>
        <p:spPr>
          <a:xfrm>
            <a:off x="5274492" y="528751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A02D8B5C-2D0D-44C8-B8DC-9E4C92C3AEEC}"/>
              </a:ext>
            </a:extLst>
          </p:cNvPr>
          <p:cNvCxnSpPr/>
          <p:nvPr/>
        </p:nvCxnSpPr>
        <p:spPr>
          <a:xfrm>
            <a:off x="5633267" y="528751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1F9A54BF-C2CA-40F6-B0A7-F9FC91FFE41A}"/>
              </a:ext>
            </a:extLst>
          </p:cNvPr>
          <p:cNvCxnSpPr/>
          <p:nvPr/>
        </p:nvCxnSpPr>
        <p:spPr>
          <a:xfrm>
            <a:off x="5992042" y="528751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227A386F-741D-4DC3-9573-411F79FB0857}"/>
              </a:ext>
            </a:extLst>
          </p:cNvPr>
          <p:cNvCxnSpPr/>
          <p:nvPr/>
        </p:nvCxnSpPr>
        <p:spPr>
          <a:xfrm>
            <a:off x="7069732" y="528131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FEC1797-459F-4280-A9A9-9411364FBA02}"/>
              </a:ext>
            </a:extLst>
          </p:cNvPr>
          <p:cNvCxnSpPr/>
          <p:nvPr/>
        </p:nvCxnSpPr>
        <p:spPr>
          <a:xfrm>
            <a:off x="7428507" y="528131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4FF41EFA-A338-4A91-8844-2E1E1364F490}"/>
              </a:ext>
            </a:extLst>
          </p:cNvPr>
          <p:cNvCxnSpPr/>
          <p:nvPr/>
        </p:nvCxnSpPr>
        <p:spPr>
          <a:xfrm>
            <a:off x="6352182" y="528131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CDCE7B0F-A598-4E90-94B2-EFE8E9E2B1D2}"/>
              </a:ext>
            </a:extLst>
          </p:cNvPr>
          <p:cNvCxnSpPr/>
          <p:nvPr/>
        </p:nvCxnSpPr>
        <p:spPr>
          <a:xfrm>
            <a:off x="6710957" y="528131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1A42C42-3A02-47F1-8D99-7AD07601D030}"/>
              </a:ext>
            </a:extLst>
          </p:cNvPr>
          <p:cNvCxnSpPr/>
          <p:nvPr/>
        </p:nvCxnSpPr>
        <p:spPr>
          <a:xfrm>
            <a:off x="7787282" y="528131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B7F4287A-3C91-4DCD-8E36-D698DF85A743}"/>
              </a:ext>
            </a:extLst>
          </p:cNvPr>
          <p:cNvCxnSpPr/>
          <p:nvPr/>
        </p:nvCxnSpPr>
        <p:spPr>
          <a:xfrm>
            <a:off x="8146057" y="528131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EFD17498-5CCE-43B9-A07E-62D07BBE765C}"/>
              </a:ext>
            </a:extLst>
          </p:cNvPr>
          <p:cNvCxnSpPr/>
          <p:nvPr/>
        </p:nvCxnSpPr>
        <p:spPr>
          <a:xfrm>
            <a:off x="8504832" y="528131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50DFB71D-5065-4C89-94F9-B63DAAAA20D4}"/>
              </a:ext>
            </a:extLst>
          </p:cNvPr>
          <p:cNvCxnSpPr/>
          <p:nvPr/>
        </p:nvCxnSpPr>
        <p:spPr>
          <a:xfrm>
            <a:off x="8863607" y="528131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51E34246-1850-472D-893E-9A7FD84364AB}"/>
              </a:ext>
            </a:extLst>
          </p:cNvPr>
          <p:cNvCxnSpPr/>
          <p:nvPr/>
        </p:nvCxnSpPr>
        <p:spPr>
          <a:xfrm>
            <a:off x="9222382" y="528131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B3AC4B5A-F326-4BD1-AE2D-DDDCCDE91B50}"/>
              </a:ext>
            </a:extLst>
          </p:cNvPr>
          <p:cNvCxnSpPr/>
          <p:nvPr/>
        </p:nvCxnSpPr>
        <p:spPr>
          <a:xfrm>
            <a:off x="9581157" y="528131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26E3C8D0-221F-483C-9D7D-D82B8CC2F482}"/>
              </a:ext>
            </a:extLst>
          </p:cNvPr>
          <p:cNvSpPr/>
          <p:nvPr/>
        </p:nvSpPr>
        <p:spPr>
          <a:xfrm>
            <a:off x="7619502" y="501296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R23</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75" name="正方形/長方形 74">
            <a:extLst>
              <a:ext uri="{FF2B5EF4-FFF2-40B4-BE49-F238E27FC236}">
                <a16:creationId xmlns:a16="http://schemas.microsoft.com/office/drawing/2014/main" id="{EFEE0668-4872-44CD-8ADD-DC9646B67653}"/>
              </a:ext>
            </a:extLst>
          </p:cNvPr>
          <p:cNvSpPr/>
          <p:nvPr/>
        </p:nvSpPr>
        <p:spPr>
          <a:xfrm>
            <a:off x="2878654" y="6286298"/>
            <a:ext cx="900332"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第１次計画</a:t>
            </a:r>
          </a:p>
        </p:txBody>
      </p:sp>
      <p:sp>
        <p:nvSpPr>
          <p:cNvPr id="76" name="正方形/長方形 75">
            <a:extLst>
              <a:ext uri="{FF2B5EF4-FFF2-40B4-BE49-F238E27FC236}">
                <a16:creationId xmlns:a16="http://schemas.microsoft.com/office/drawing/2014/main" id="{05911808-4B15-464A-83C6-C7878F777F6B}"/>
              </a:ext>
            </a:extLst>
          </p:cNvPr>
          <p:cNvSpPr/>
          <p:nvPr/>
        </p:nvSpPr>
        <p:spPr>
          <a:xfrm>
            <a:off x="3531961" y="5827508"/>
            <a:ext cx="613319" cy="15486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次期策定</a:t>
            </a:r>
          </a:p>
        </p:txBody>
      </p:sp>
      <p:sp>
        <p:nvSpPr>
          <p:cNvPr id="77" name="正方形/長方形 76">
            <a:extLst>
              <a:ext uri="{FF2B5EF4-FFF2-40B4-BE49-F238E27FC236}">
                <a16:creationId xmlns:a16="http://schemas.microsoft.com/office/drawing/2014/main" id="{F35FE4B1-70E3-41F6-B254-207C43B3887E}"/>
              </a:ext>
            </a:extLst>
          </p:cNvPr>
          <p:cNvSpPr/>
          <p:nvPr/>
        </p:nvSpPr>
        <p:spPr>
          <a:xfrm>
            <a:off x="2206815" y="5367136"/>
            <a:ext cx="416204"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期初</a:t>
            </a:r>
          </a:p>
        </p:txBody>
      </p:sp>
      <p:sp>
        <p:nvSpPr>
          <p:cNvPr id="78" name="正方形/長方形 77">
            <a:extLst>
              <a:ext uri="{FF2B5EF4-FFF2-40B4-BE49-F238E27FC236}">
                <a16:creationId xmlns:a16="http://schemas.microsoft.com/office/drawing/2014/main" id="{C7F2BAE6-A67F-4CFA-90FD-6DC31C47356A}"/>
              </a:ext>
            </a:extLst>
          </p:cNvPr>
          <p:cNvSpPr/>
          <p:nvPr/>
        </p:nvSpPr>
        <p:spPr>
          <a:xfrm>
            <a:off x="1848875" y="5803916"/>
            <a:ext cx="416204"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期初</a:t>
            </a:r>
          </a:p>
        </p:txBody>
      </p:sp>
      <p:sp>
        <p:nvSpPr>
          <p:cNvPr id="79" name="正方形/長方形 78">
            <a:extLst>
              <a:ext uri="{FF2B5EF4-FFF2-40B4-BE49-F238E27FC236}">
                <a16:creationId xmlns:a16="http://schemas.microsoft.com/office/drawing/2014/main" id="{B2C25839-68E9-4FEB-8DDE-6F7EB2425052}"/>
              </a:ext>
            </a:extLst>
          </p:cNvPr>
          <p:cNvSpPr/>
          <p:nvPr/>
        </p:nvSpPr>
        <p:spPr>
          <a:xfrm>
            <a:off x="2210093" y="6243953"/>
            <a:ext cx="416204"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期初</a:t>
            </a:r>
          </a:p>
        </p:txBody>
      </p:sp>
      <p:sp>
        <p:nvSpPr>
          <p:cNvPr id="80" name="星: 5 pt 79">
            <a:extLst>
              <a:ext uri="{FF2B5EF4-FFF2-40B4-BE49-F238E27FC236}">
                <a16:creationId xmlns:a16="http://schemas.microsoft.com/office/drawing/2014/main" id="{0651C049-8674-432E-9DF7-61B1FCB176E0}"/>
              </a:ext>
            </a:extLst>
          </p:cNvPr>
          <p:cNvSpPr/>
          <p:nvPr/>
        </p:nvSpPr>
        <p:spPr>
          <a:xfrm>
            <a:off x="4150611" y="5584610"/>
            <a:ext cx="108000" cy="108000"/>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1" name="図 80">
            <a:extLst>
              <a:ext uri="{FF2B5EF4-FFF2-40B4-BE49-F238E27FC236}">
                <a16:creationId xmlns:a16="http://schemas.microsoft.com/office/drawing/2014/main" id="{8A7F58EA-43DC-4568-BA89-FBD653EC6B88}"/>
              </a:ext>
            </a:extLst>
          </p:cNvPr>
          <p:cNvPicPr>
            <a:picLocks noChangeAspect="1"/>
          </p:cNvPicPr>
          <p:nvPr/>
        </p:nvPicPr>
        <p:blipFill>
          <a:blip r:embed="rId2"/>
          <a:stretch>
            <a:fillRect/>
          </a:stretch>
        </p:blipFill>
        <p:spPr>
          <a:xfrm>
            <a:off x="3789410" y="6011978"/>
            <a:ext cx="128027" cy="134124"/>
          </a:xfrm>
          <a:prstGeom prst="rect">
            <a:avLst/>
          </a:prstGeom>
        </p:spPr>
      </p:pic>
      <p:sp>
        <p:nvSpPr>
          <p:cNvPr id="82" name="正方形/長方形 81">
            <a:extLst>
              <a:ext uri="{FF2B5EF4-FFF2-40B4-BE49-F238E27FC236}">
                <a16:creationId xmlns:a16="http://schemas.microsoft.com/office/drawing/2014/main" id="{111410EE-468E-4780-B31D-D1DD1BA570C4}"/>
              </a:ext>
            </a:extLst>
          </p:cNvPr>
          <p:cNvSpPr/>
          <p:nvPr/>
        </p:nvSpPr>
        <p:spPr>
          <a:xfrm>
            <a:off x="3915457" y="5398535"/>
            <a:ext cx="613319" cy="15486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見直し</a:t>
            </a:r>
          </a:p>
        </p:txBody>
      </p:sp>
      <p:sp>
        <p:nvSpPr>
          <p:cNvPr id="84" name="正方形/長方形 83">
            <a:extLst>
              <a:ext uri="{FF2B5EF4-FFF2-40B4-BE49-F238E27FC236}">
                <a16:creationId xmlns:a16="http://schemas.microsoft.com/office/drawing/2014/main" id="{14504E91-B57B-417B-9073-49F5C8C50FC0}"/>
              </a:ext>
            </a:extLst>
          </p:cNvPr>
          <p:cNvSpPr/>
          <p:nvPr/>
        </p:nvSpPr>
        <p:spPr>
          <a:xfrm>
            <a:off x="5433520" y="5800076"/>
            <a:ext cx="416204"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期末</a:t>
            </a:r>
          </a:p>
        </p:txBody>
      </p:sp>
      <p:sp>
        <p:nvSpPr>
          <p:cNvPr id="85" name="正方形/長方形 84">
            <a:extLst>
              <a:ext uri="{FF2B5EF4-FFF2-40B4-BE49-F238E27FC236}">
                <a16:creationId xmlns:a16="http://schemas.microsoft.com/office/drawing/2014/main" id="{6F0D8653-ADB1-4270-BB37-0FD41F9D5752}"/>
              </a:ext>
            </a:extLst>
          </p:cNvPr>
          <p:cNvSpPr/>
          <p:nvPr/>
        </p:nvSpPr>
        <p:spPr>
          <a:xfrm>
            <a:off x="3998229" y="6231926"/>
            <a:ext cx="416204"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期末</a:t>
            </a:r>
          </a:p>
        </p:txBody>
      </p:sp>
      <p:sp>
        <p:nvSpPr>
          <p:cNvPr id="86" name="楕円 85">
            <a:extLst>
              <a:ext uri="{FF2B5EF4-FFF2-40B4-BE49-F238E27FC236}">
                <a16:creationId xmlns:a16="http://schemas.microsoft.com/office/drawing/2014/main" id="{0D201579-99B6-497C-8B6A-A50D8D4DCF08}"/>
              </a:ext>
            </a:extLst>
          </p:cNvPr>
          <p:cNvSpPr/>
          <p:nvPr/>
        </p:nvSpPr>
        <p:spPr>
          <a:xfrm>
            <a:off x="4169597" y="6482187"/>
            <a:ext cx="81642" cy="858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1143A1EE-EAB5-49EA-9691-AA8C7CB8D19E}"/>
              </a:ext>
            </a:extLst>
          </p:cNvPr>
          <p:cNvSpPr/>
          <p:nvPr/>
        </p:nvSpPr>
        <p:spPr>
          <a:xfrm>
            <a:off x="5476782" y="501296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R17</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88" name="正方形/長方形 87">
            <a:extLst>
              <a:ext uri="{FF2B5EF4-FFF2-40B4-BE49-F238E27FC236}">
                <a16:creationId xmlns:a16="http://schemas.microsoft.com/office/drawing/2014/main" id="{96D986E7-4200-411C-9C35-1EC262E7EC12}"/>
              </a:ext>
            </a:extLst>
          </p:cNvPr>
          <p:cNvSpPr/>
          <p:nvPr/>
        </p:nvSpPr>
        <p:spPr>
          <a:xfrm>
            <a:off x="4634595" y="6286298"/>
            <a:ext cx="900332"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第２次計画</a:t>
            </a:r>
          </a:p>
        </p:txBody>
      </p:sp>
      <p:sp>
        <p:nvSpPr>
          <p:cNvPr id="89" name="正方形/長方形 88">
            <a:extLst>
              <a:ext uri="{FF2B5EF4-FFF2-40B4-BE49-F238E27FC236}">
                <a16:creationId xmlns:a16="http://schemas.microsoft.com/office/drawing/2014/main" id="{3FE5042F-2713-4D67-B089-7149BEF8152C}"/>
              </a:ext>
            </a:extLst>
          </p:cNvPr>
          <p:cNvSpPr/>
          <p:nvPr/>
        </p:nvSpPr>
        <p:spPr>
          <a:xfrm>
            <a:off x="6446054" y="6286298"/>
            <a:ext cx="900332"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第３次計画</a:t>
            </a:r>
          </a:p>
        </p:txBody>
      </p:sp>
      <p:cxnSp>
        <p:nvCxnSpPr>
          <p:cNvPr id="90" name="直線コネクタ 89">
            <a:extLst>
              <a:ext uri="{FF2B5EF4-FFF2-40B4-BE49-F238E27FC236}">
                <a16:creationId xmlns:a16="http://schemas.microsoft.com/office/drawing/2014/main" id="{2DC983B8-3DC7-484D-87D1-2E04F6D07AA9}"/>
              </a:ext>
            </a:extLst>
          </p:cNvPr>
          <p:cNvCxnSpPr>
            <a:cxnSpLocks/>
          </p:cNvCxnSpPr>
          <p:nvPr/>
        </p:nvCxnSpPr>
        <p:spPr>
          <a:xfrm>
            <a:off x="7788972" y="6528291"/>
            <a:ext cx="1800000" cy="0"/>
          </a:xfrm>
          <a:prstGeom prst="line">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1" name="正方形/長方形 90">
            <a:extLst>
              <a:ext uri="{FF2B5EF4-FFF2-40B4-BE49-F238E27FC236}">
                <a16:creationId xmlns:a16="http://schemas.microsoft.com/office/drawing/2014/main" id="{EBA4F10A-7E9E-4A29-9E8E-2386B0CD8114}"/>
              </a:ext>
            </a:extLst>
          </p:cNvPr>
          <p:cNvSpPr/>
          <p:nvPr/>
        </p:nvSpPr>
        <p:spPr>
          <a:xfrm>
            <a:off x="8296595" y="6286298"/>
            <a:ext cx="900332"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第４次計画</a:t>
            </a:r>
          </a:p>
        </p:txBody>
      </p:sp>
      <p:sp>
        <p:nvSpPr>
          <p:cNvPr id="92" name="楕円 91">
            <a:extLst>
              <a:ext uri="{FF2B5EF4-FFF2-40B4-BE49-F238E27FC236}">
                <a16:creationId xmlns:a16="http://schemas.microsoft.com/office/drawing/2014/main" id="{A15A37F0-875A-4AE9-B003-60C93D34B105}"/>
              </a:ext>
            </a:extLst>
          </p:cNvPr>
          <p:cNvSpPr/>
          <p:nvPr/>
        </p:nvSpPr>
        <p:spPr>
          <a:xfrm>
            <a:off x="9548824" y="6478751"/>
            <a:ext cx="81642" cy="8581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吹き出し: 線 92">
            <a:extLst>
              <a:ext uri="{FF2B5EF4-FFF2-40B4-BE49-F238E27FC236}">
                <a16:creationId xmlns:a16="http://schemas.microsoft.com/office/drawing/2014/main" id="{9833381B-450F-4D49-8AFA-CFE760BD89CF}"/>
              </a:ext>
            </a:extLst>
          </p:cNvPr>
          <p:cNvSpPr/>
          <p:nvPr/>
        </p:nvSpPr>
        <p:spPr>
          <a:xfrm>
            <a:off x="8404147" y="5912001"/>
            <a:ext cx="975935" cy="312606"/>
          </a:xfrm>
          <a:prstGeom prst="borderCallout1">
            <a:avLst>
              <a:gd name="adj1" fmla="val 97496"/>
              <a:gd name="adj2" fmla="val 101769"/>
              <a:gd name="adj3" fmla="val 186798"/>
              <a:gd name="adj4" fmla="val 12101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長期目標年度</a:t>
            </a:r>
            <a:endParaRPr kumimoji="1" lang="en-US" altLang="ja-JP" sz="1000" b="1" dirty="0">
              <a:solidFill>
                <a:schemeClr val="tx1"/>
              </a:solidFill>
            </a:endParaRPr>
          </a:p>
          <a:p>
            <a:pPr algn="ctr"/>
            <a:r>
              <a:rPr kumimoji="1" lang="ja-JP" altLang="en-US" sz="1000" b="1" dirty="0">
                <a:solidFill>
                  <a:schemeClr val="tx1"/>
                </a:solidFill>
              </a:rPr>
              <a:t>（林野関係）</a:t>
            </a:r>
          </a:p>
        </p:txBody>
      </p:sp>
      <p:sp>
        <p:nvSpPr>
          <p:cNvPr id="94" name="正方形/長方形 93">
            <a:extLst>
              <a:ext uri="{FF2B5EF4-FFF2-40B4-BE49-F238E27FC236}">
                <a16:creationId xmlns:a16="http://schemas.microsoft.com/office/drawing/2014/main" id="{703FA876-DC64-4750-A330-94D26ABB3C12}"/>
              </a:ext>
            </a:extLst>
          </p:cNvPr>
          <p:cNvSpPr/>
          <p:nvPr/>
        </p:nvSpPr>
        <p:spPr>
          <a:xfrm>
            <a:off x="50385" y="4657003"/>
            <a:ext cx="5484542" cy="381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500" b="1" dirty="0">
                <a:solidFill>
                  <a:schemeClr val="tx1"/>
                </a:solidFill>
                <a:latin typeface="MS UI Gothic" panose="020B0600070205080204" pitchFamily="50" charset="-128"/>
                <a:ea typeface="MS UI Gothic" panose="020B0600070205080204" pitchFamily="50" charset="-128"/>
              </a:rPr>
              <a:t>● 策定・見直し・目標期間スケジュール</a:t>
            </a:r>
            <a:endParaRPr kumimoji="0" lang="en-US" altLang="ja-JP" sz="150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p:txBody>
      </p:sp>
      <p:cxnSp>
        <p:nvCxnSpPr>
          <p:cNvPr id="95" name="直線コネクタ 94">
            <a:extLst>
              <a:ext uri="{FF2B5EF4-FFF2-40B4-BE49-F238E27FC236}">
                <a16:creationId xmlns:a16="http://schemas.microsoft.com/office/drawing/2014/main" id="{89F16D52-A90C-409B-B246-B3B3EF06A3EE}"/>
              </a:ext>
            </a:extLst>
          </p:cNvPr>
          <p:cNvCxnSpPr>
            <a:cxnSpLocks/>
          </p:cNvCxnSpPr>
          <p:nvPr/>
        </p:nvCxnSpPr>
        <p:spPr>
          <a:xfrm>
            <a:off x="2042342" y="5281943"/>
            <a:ext cx="75530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吹き出し: 線 95">
            <a:extLst>
              <a:ext uri="{FF2B5EF4-FFF2-40B4-BE49-F238E27FC236}">
                <a16:creationId xmlns:a16="http://schemas.microsoft.com/office/drawing/2014/main" id="{6AD843E0-3F3B-4192-92B4-0856F5B10CF6}"/>
              </a:ext>
            </a:extLst>
          </p:cNvPr>
          <p:cNvSpPr/>
          <p:nvPr/>
        </p:nvSpPr>
        <p:spPr>
          <a:xfrm>
            <a:off x="8271997" y="4822576"/>
            <a:ext cx="1036721" cy="324127"/>
          </a:xfrm>
          <a:prstGeom prst="borderCallout1">
            <a:avLst>
              <a:gd name="adj1" fmla="val 97496"/>
              <a:gd name="adj2" fmla="val 101769"/>
              <a:gd name="adj3" fmla="val 250415"/>
              <a:gd name="adj4" fmla="val 127262"/>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kumimoji="1" lang="ja-JP" altLang="en-US" sz="1000" b="1" dirty="0">
                <a:solidFill>
                  <a:schemeClr val="tx1"/>
                </a:solidFill>
              </a:rPr>
              <a:t>１期計画</a:t>
            </a:r>
            <a:endParaRPr kumimoji="1" lang="en-US" altLang="ja-JP" sz="1000" b="1" dirty="0">
              <a:solidFill>
                <a:schemeClr val="tx1"/>
              </a:solidFill>
            </a:endParaRPr>
          </a:p>
          <a:p>
            <a:pPr algn="ctr"/>
            <a:r>
              <a:rPr kumimoji="1" lang="ja-JP" altLang="en-US" sz="1000" b="1" dirty="0">
                <a:solidFill>
                  <a:schemeClr val="tx1"/>
                </a:solidFill>
              </a:rPr>
              <a:t>長期指標年度</a:t>
            </a:r>
            <a:endParaRPr kumimoji="1" lang="en-US" altLang="ja-JP" sz="1000" b="1" dirty="0">
              <a:solidFill>
                <a:schemeClr val="tx1"/>
              </a:solidFill>
            </a:endParaRPr>
          </a:p>
        </p:txBody>
      </p:sp>
      <p:sp>
        <p:nvSpPr>
          <p:cNvPr id="99" name="吹き出し: 線 98">
            <a:extLst>
              <a:ext uri="{FF2B5EF4-FFF2-40B4-BE49-F238E27FC236}">
                <a16:creationId xmlns:a16="http://schemas.microsoft.com/office/drawing/2014/main" id="{7512C88C-6633-4261-8359-AFB9BCB7F40C}"/>
              </a:ext>
            </a:extLst>
          </p:cNvPr>
          <p:cNvSpPr/>
          <p:nvPr/>
        </p:nvSpPr>
        <p:spPr>
          <a:xfrm>
            <a:off x="4915717" y="4820889"/>
            <a:ext cx="813251" cy="191386"/>
          </a:xfrm>
          <a:prstGeom prst="borderCallout1">
            <a:avLst>
              <a:gd name="adj1" fmla="val 97496"/>
              <a:gd name="adj2" fmla="val 101769"/>
              <a:gd name="adj3" fmla="val 410397"/>
              <a:gd name="adj4" fmla="val 129132"/>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200"/>
              </a:lnSpc>
            </a:pPr>
            <a:r>
              <a:rPr kumimoji="1" lang="ja-JP" altLang="en-US" sz="1000" b="1" dirty="0">
                <a:solidFill>
                  <a:schemeClr val="tx1"/>
                </a:solidFill>
              </a:rPr>
              <a:t>中期指標年度</a:t>
            </a:r>
            <a:endParaRPr kumimoji="1" lang="en-US" altLang="ja-JP" sz="1000" b="1" dirty="0">
              <a:solidFill>
                <a:schemeClr val="tx1"/>
              </a:solidFill>
            </a:endParaRPr>
          </a:p>
        </p:txBody>
      </p:sp>
      <p:sp>
        <p:nvSpPr>
          <p:cNvPr id="100" name="星: 5 pt 99">
            <a:extLst>
              <a:ext uri="{FF2B5EF4-FFF2-40B4-BE49-F238E27FC236}">
                <a16:creationId xmlns:a16="http://schemas.microsoft.com/office/drawing/2014/main" id="{204C9F2B-F6B8-4ADF-9518-5C984877F06A}"/>
              </a:ext>
            </a:extLst>
          </p:cNvPr>
          <p:cNvSpPr/>
          <p:nvPr/>
        </p:nvSpPr>
        <p:spPr>
          <a:xfrm>
            <a:off x="7749446" y="5598353"/>
            <a:ext cx="108000" cy="108000"/>
          </a:xfrm>
          <a:prstGeom prst="star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9ADA6B80-77C4-4241-8B9E-40B3AE3BC243}"/>
              </a:ext>
            </a:extLst>
          </p:cNvPr>
          <p:cNvSpPr/>
          <p:nvPr/>
        </p:nvSpPr>
        <p:spPr>
          <a:xfrm>
            <a:off x="7514292" y="5412278"/>
            <a:ext cx="613319" cy="15486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見直し</a:t>
            </a:r>
          </a:p>
        </p:txBody>
      </p:sp>
      <p:sp>
        <p:nvSpPr>
          <p:cNvPr id="102" name="正方形/長方形 101">
            <a:extLst>
              <a:ext uri="{FF2B5EF4-FFF2-40B4-BE49-F238E27FC236}">
                <a16:creationId xmlns:a16="http://schemas.microsoft.com/office/drawing/2014/main" id="{C20D5556-F877-49AB-9DAD-C4F78DFE52AA}"/>
              </a:ext>
            </a:extLst>
          </p:cNvPr>
          <p:cNvSpPr/>
          <p:nvPr/>
        </p:nvSpPr>
        <p:spPr>
          <a:xfrm>
            <a:off x="2392808" y="5633448"/>
            <a:ext cx="647385"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１期計画</a:t>
            </a:r>
          </a:p>
        </p:txBody>
      </p:sp>
      <p:sp>
        <p:nvSpPr>
          <p:cNvPr id="103" name="正方形/長方形 102">
            <a:extLst>
              <a:ext uri="{FF2B5EF4-FFF2-40B4-BE49-F238E27FC236}">
                <a16:creationId xmlns:a16="http://schemas.microsoft.com/office/drawing/2014/main" id="{22B3469D-F08A-4BE3-9F61-83B1A56AB1F9}"/>
              </a:ext>
            </a:extLst>
          </p:cNvPr>
          <p:cNvSpPr/>
          <p:nvPr/>
        </p:nvSpPr>
        <p:spPr>
          <a:xfrm>
            <a:off x="5967254" y="5663051"/>
            <a:ext cx="647385"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２期計画</a:t>
            </a:r>
          </a:p>
        </p:txBody>
      </p:sp>
      <p:sp>
        <p:nvSpPr>
          <p:cNvPr id="83" name="正方形/長方形 82">
            <a:extLst>
              <a:ext uri="{FF2B5EF4-FFF2-40B4-BE49-F238E27FC236}">
                <a16:creationId xmlns:a16="http://schemas.microsoft.com/office/drawing/2014/main" id="{0DD6FB31-EB63-44E6-A9B3-7BB061F436D6}"/>
              </a:ext>
            </a:extLst>
          </p:cNvPr>
          <p:cNvSpPr/>
          <p:nvPr/>
        </p:nvSpPr>
        <p:spPr>
          <a:xfrm>
            <a:off x="5786609" y="5369758"/>
            <a:ext cx="416204" cy="21741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期末</a:t>
            </a:r>
          </a:p>
        </p:txBody>
      </p:sp>
      <p:sp>
        <p:nvSpPr>
          <p:cNvPr id="97" name="スライド番号プレースホルダー 10">
            <a:extLst>
              <a:ext uri="{FF2B5EF4-FFF2-40B4-BE49-F238E27FC236}">
                <a16:creationId xmlns:a16="http://schemas.microsoft.com/office/drawing/2014/main" id="{A2213911-EA7F-4C10-86FF-8E7B9A019B23}"/>
              </a:ext>
            </a:extLst>
          </p:cNvPr>
          <p:cNvSpPr>
            <a:spLocks noGrp="1"/>
          </p:cNvSpPr>
          <p:nvPr>
            <p:ph type="sldNum" sz="quarter" idx="12"/>
          </p:nvPr>
        </p:nvSpPr>
        <p:spPr>
          <a:xfrm>
            <a:off x="7616599" y="6457568"/>
            <a:ext cx="2228850" cy="365125"/>
          </a:xfrm>
        </p:spPr>
        <p:txBody>
          <a:bodyPr/>
          <a:lstStyle/>
          <a:p>
            <a:fld id="{D2D8002D-B5B0-4BAC-B1F6-782DDCCE6D9C}" type="slidenum">
              <a:rPr kumimoji="1" lang="ja-JP" altLang="en-US" sz="2000" b="1"/>
              <a:t>50</a:t>
            </a:fld>
            <a:endParaRPr kumimoji="1" lang="ja-JP" altLang="en-US" sz="2000" b="1" dirty="0"/>
          </a:p>
        </p:txBody>
      </p:sp>
      <p:sp>
        <p:nvSpPr>
          <p:cNvPr id="98" name="テキスト ボックス 97">
            <a:extLst>
              <a:ext uri="{FF2B5EF4-FFF2-40B4-BE49-F238E27FC236}">
                <a16:creationId xmlns:a16="http://schemas.microsoft.com/office/drawing/2014/main" id="{E7905D68-9C09-434A-AF9C-2F5885D1689F}"/>
              </a:ext>
            </a:extLst>
          </p:cNvPr>
          <p:cNvSpPr txBox="1"/>
          <p:nvPr/>
        </p:nvSpPr>
        <p:spPr>
          <a:xfrm>
            <a:off x="6183990" y="3817461"/>
            <a:ext cx="3445065" cy="184666"/>
          </a:xfrm>
          <a:prstGeom prst="rect">
            <a:avLst/>
          </a:prstGeom>
          <a:noFill/>
        </p:spPr>
        <p:txBody>
          <a:bodyPr wrap="square" lIns="0" tIns="0" rIns="0" bIns="0">
            <a:spAutoFit/>
          </a:bodyPr>
          <a:lstStyle/>
          <a:p>
            <a:r>
              <a:rPr lang="ja-JP" altLang="en-US" sz="1200" b="1" dirty="0">
                <a:latin typeface="BIZ UDゴシック" panose="020B0400000000000000" pitchFamily="49" charset="-128"/>
                <a:ea typeface="BIZ UDゴシック" panose="020B0400000000000000" pitchFamily="49" charset="-128"/>
              </a:rPr>
              <a:t>（計画期初の取組みの状況を踏まえた将来指標）</a:t>
            </a:r>
          </a:p>
        </p:txBody>
      </p:sp>
      <p:sp>
        <p:nvSpPr>
          <p:cNvPr id="104" name="テキスト ボックス 103">
            <a:extLst>
              <a:ext uri="{FF2B5EF4-FFF2-40B4-BE49-F238E27FC236}">
                <a16:creationId xmlns:a16="http://schemas.microsoft.com/office/drawing/2014/main" id="{EDB8BB88-6338-4E52-B968-0723A6A79AB9}"/>
              </a:ext>
            </a:extLst>
          </p:cNvPr>
          <p:cNvSpPr txBox="1"/>
          <p:nvPr/>
        </p:nvSpPr>
        <p:spPr>
          <a:xfrm>
            <a:off x="6142095" y="3329591"/>
            <a:ext cx="3535503" cy="230832"/>
          </a:xfrm>
          <a:prstGeom prst="rect">
            <a:avLst/>
          </a:prstGeom>
          <a:noFill/>
        </p:spPr>
        <p:txBody>
          <a:bodyPr wrap="square" lIns="0" tIns="0" rIns="0">
            <a:spAutoFit/>
          </a:bodyPr>
          <a:lstStyle/>
          <a:p>
            <a:r>
              <a:rPr lang="ja-JP" altLang="en-US" sz="1200" b="1" dirty="0">
                <a:latin typeface="BIZ UDゴシック" panose="020B0400000000000000" pitchFamily="49" charset="-128"/>
                <a:ea typeface="BIZ UDゴシック" panose="020B0400000000000000" pitchFamily="49" charset="-128"/>
              </a:rPr>
              <a:t>（計画期間における取組みの進捗を評価する指標） </a:t>
            </a:r>
          </a:p>
        </p:txBody>
      </p:sp>
      <p:sp>
        <p:nvSpPr>
          <p:cNvPr id="105" name="正方形/長方形 104">
            <a:extLst>
              <a:ext uri="{FF2B5EF4-FFF2-40B4-BE49-F238E27FC236}">
                <a16:creationId xmlns:a16="http://schemas.microsoft.com/office/drawing/2014/main" id="{B2E10352-E727-4CFF-8928-229A917AB012}"/>
              </a:ext>
            </a:extLst>
          </p:cNvPr>
          <p:cNvSpPr/>
          <p:nvPr/>
        </p:nvSpPr>
        <p:spPr>
          <a:xfrm>
            <a:off x="347601" y="4306045"/>
            <a:ext cx="9232911" cy="23521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　事業実施にあたっては、それぞれの基軸を横断し、複合的に効果が得られる場所を優先し、効率的な成果指標の達成をめざしていきます。</a:t>
            </a:r>
          </a:p>
        </p:txBody>
      </p:sp>
      <p:pic>
        <p:nvPicPr>
          <p:cNvPr id="106" name="図 105">
            <a:extLst>
              <a:ext uri="{FF2B5EF4-FFF2-40B4-BE49-F238E27FC236}">
                <a16:creationId xmlns:a16="http://schemas.microsoft.com/office/drawing/2014/main" id="{656FEE94-910F-4B68-969C-B1CC1004E5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107" name="図 106">
            <a:extLst>
              <a:ext uri="{FF2B5EF4-FFF2-40B4-BE49-F238E27FC236}">
                <a16:creationId xmlns:a16="http://schemas.microsoft.com/office/drawing/2014/main" id="{DD7D55A2-63BA-49CC-9290-BF40D8D470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108" name="図 107">
            <a:extLst>
              <a:ext uri="{FF2B5EF4-FFF2-40B4-BE49-F238E27FC236}">
                <a16:creationId xmlns:a16="http://schemas.microsoft.com/office/drawing/2014/main" id="{E074090E-2981-4431-B92F-B840808496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109" name="図 108">
            <a:extLst>
              <a:ext uri="{FF2B5EF4-FFF2-40B4-BE49-F238E27FC236}">
                <a16:creationId xmlns:a16="http://schemas.microsoft.com/office/drawing/2014/main" id="{21B4A3A5-8BBA-4C0E-9D7D-48399C20D9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110" name="図 109">
            <a:extLst>
              <a:ext uri="{FF2B5EF4-FFF2-40B4-BE49-F238E27FC236}">
                <a16:creationId xmlns:a16="http://schemas.microsoft.com/office/drawing/2014/main" id="{BC7FCDBC-FF30-459F-AAB3-7AF4C15090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111" name="図 110">
            <a:extLst>
              <a:ext uri="{FF2B5EF4-FFF2-40B4-BE49-F238E27FC236}">
                <a16:creationId xmlns:a16="http://schemas.microsoft.com/office/drawing/2014/main" id="{46706050-5745-41BC-A53C-8E7A79F354A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112" name="図 111">
            <a:extLst>
              <a:ext uri="{FF2B5EF4-FFF2-40B4-BE49-F238E27FC236}">
                <a16:creationId xmlns:a16="http://schemas.microsoft.com/office/drawing/2014/main" id="{FFE0F49F-DB77-4A3E-BCBA-B2416F590C6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113" name="Picture 2">
            <a:extLst>
              <a:ext uri="{FF2B5EF4-FFF2-40B4-BE49-F238E27FC236}">
                <a16:creationId xmlns:a16="http://schemas.microsoft.com/office/drawing/2014/main" id="{51AD5B62-735E-47D6-B53E-47969ECBE4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
            <a:extLst>
              <a:ext uri="{FF2B5EF4-FFF2-40B4-BE49-F238E27FC236}">
                <a16:creationId xmlns:a16="http://schemas.microsoft.com/office/drawing/2014/main" id="{86220410-C5BE-40D6-984C-184A1EE793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995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四角形: 角を丸くする 34">
            <a:extLst>
              <a:ext uri="{FF2B5EF4-FFF2-40B4-BE49-F238E27FC236}">
                <a16:creationId xmlns:a16="http://schemas.microsoft.com/office/drawing/2014/main" id="{266BD1A2-B017-46CF-BB1E-2D31C1871F77}"/>
              </a:ext>
            </a:extLst>
          </p:cNvPr>
          <p:cNvSpPr/>
          <p:nvPr/>
        </p:nvSpPr>
        <p:spPr>
          <a:xfrm>
            <a:off x="4994006" y="5681210"/>
            <a:ext cx="4827707" cy="1095145"/>
          </a:xfrm>
          <a:prstGeom prst="roundRect">
            <a:avLst>
              <a:gd name="adj" fmla="val 4199"/>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200" dirty="0">
                <a:solidFill>
                  <a:schemeClr val="tx1"/>
                </a:solidFill>
                <a:latin typeface="BIZ UDゴシック" panose="020B0400000000000000" pitchFamily="49" charset="-128"/>
                <a:ea typeface="BIZ UDゴシック" panose="020B0400000000000000" pitchFamily="49" charset="-128"/>
              </a:rPr>
              <a:t>■成果指標の考え方</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「流域保全森林防災事業」による森林区域における流域治水対策の選定方法における「下流の洪水リスクのある流域」での取組数を指標とし、中期については現在の取組み状況を踏まえた</a:t>
            </a:r>
            <a:r>
              <a:rPr kumimoji="1" lang="en-US" altLang="ja-JP" sz="1100" dirty="0">
                <a:solidFill>
                  <a:schemeClr val="tx1"/>
                </a:solidFill>
                <a:latin typeface="BIZ UDゴシック" panose="020B0400000000000000" pitchFamily="49" charset="-128"/>
                <a:ea typeface="BIZ UDゴシック" panose="020B0400000000000000" pitchFamily="49" charset="-128"/>
              </a:rPr>
              <a:t>45</a:t>
            </a:r>
            <a:r>
              <a:rPr kumimoji="1" lang="ja-JP" altLang="en-US" sz="1100" dirty="0">
                <a:solidFill>
                  <a:schemeClr val="tx1"/>
                </a:solidFill>
                <a:latin typeface="BIZ UDゴシック" panose="020B0400000000000000" pitchFamily="49" charset="-128"/>
                <a:ea typeface="BIZ UDゴシック" panose="020B0400000000000000" pitchFamily="49" charset="-128"/>
              </a:rPr>
              <a:t>流域での着手、長期については、対象全流域</a:t>
            </a:r>
            <a:r>
              <a:rPr kumimoji="1" lang="en-US" altLang="ja-JP" sz="1100" dirty="0">
                <a:solidFill>
                  <a:schemeClr val="tx1"/>
                </a:solidFill>
                <a:latin typeface="BIZ UDゴシック" panose="020B0400000000000000" pitchFamily="49" charset="-128"/>
                <a:ea typeface="BIZ UDゴシック" panose="020B0400000000000000" pitchFamily="49" charset="-128"/>
              </a:rPr>
              <a:t>66</a:t>
            </a:r>
            <a:r>
              <a:rPr kumimoji="1" lang="ja-JP" altLang="en-US" sz="1100" dirty="0">
                <a:solidFill>
                  <a:schemeClr val="tx1"/>
                </a:solidFill>
                <a:latin typeface="BIZ UDゴシック" panose="020B0400000000000000" pitchFamily="49" charset="-128"/>
                <a:ea typeface="BIZ UDゴシック" panose="020B0400000000000000" pitchFamily="49" charset="-128"/>
              </a:rPr>
              <a:t>流域での着手を指標とした。　</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pic>
        <p:nvPicPr>
          <p:cNvPr id="11" name="図 10">
            <a:extLst>
              <a:ext uri="{FF2B5EF4-FFF2-40B4-BE49-F238E27FC236}">
                <a16:creationId xmlns:a16="http://schemas.microsoft.com/office/drawing/2014/main" id="{FB726F30-C519-4C9D-AED7-3BC3EE34CB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8099" y="436143"/>
            <a:ext cx="1702020" cy="1272437"/>
          </a:xfrm>
          <a:prstGeom prst="rect">
            <a:avLst/>
          </a:prstGeom>
        </p:spPr>
      </p:pic>
      <p:pic>
        <p:nvPicPr>
          <p:cNvPr id="104" name="図 40">
            <a:extLst>
              <a:ext uri="{FF2B5EF4-FFF2-40B4-BE49-F238E27FC236}">
                <a16:creationId xmlns:a16="http://schemas.microsoft.com/office/drawing/2014/main" id="{7BB012BB-4F54-4C02-9300-B870610980B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28541" y="449997"/>
            <a:ext cx="1733612" cy="127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スライド番号プレースホルダー 10">
            <a:extLst>
              <a:ext uri="{FF2B5EF4-FFF2-40B4-BE49-F238E27FC236}">
                <a16:creationId xmlns:a16="http://schemas.microsoft.com/office/drawing/2014/main" id="{C28BAC8A-0B99-42F2-995B-05EBDFC5B557}"/>
              </a:ext>
            </a:extLst>
          </p:cNvPr>
          <p:cNvSpPr>
            <a:spLocks noGrp="1"/>
          </p:cNvSpPr>
          <p:nvPr>
            <p:ph type="sldNum" sz="quarter" idx="12"/>
          </p:nvPr>
        </p:nvSpPr>
        <p:spPr>
          <a:xfrm>
            <a:off x="7593411" y="6537343"/>
            <a:ext cx="2228850" cy="365125"/>
          </a:xfrm>
        </p:spPr>
        <p:txBody>
          <a:bodyPr/>
          <a:lstStyle/>
          <a:p>
            <a:fld id="{D2D8002D-B5B0-4BAC-B1F6-782DDCCE6D9C}" type="slidenum">
              <a:rPr kumimoji="1" lang="ja-JP" altLang="en-US" sz="2000" b="1"/>
              <a:t>51</a:t>
            </a:fld>
            <a:endParaRPr kumimoji="1" lang="ja-JP" altLang="en-US" sz="2000" b="1" dirty="0"/>
          </a:p>
        </p:txBody>
      </p:sp>
      <p:sp>
        <p:nvSpPr>
          <p:cNvPr id="62" name="四角形: 角を丸くする 61">
            <a:extLst>
              <a:ext uri="{FF2B5EF4-FFF2-40B4-BE49-F238E27FC236}">
                <a16:creationId xmlns:a16="http://schemas.microsoft.com/office/drawing/2014/main" id="{46C6C6F9-E9FA-4D9D-B9CD-9AFDCA8CBEF7}"/>
              </a:ext>
            </a:extLst>
          </p:cNvPr>
          <p:cNvSpPr/>
          <p:nvPr/>
        </p:nvSpPr>
        <p:spPr>
          <a:xfrm>
            <a:off x="47128" y="543091"/>
            <a:ext cx="4269806" cy="1091030"/>
          </a:xfrm>
          <a:prstGeom prst="roundRect">
            <a:avLst>
              <a:gd name="adj" fmla="val 5612"/>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ja-JP" altLang="en-US" sz="1400" dirty="0">
                <a:solidFill>
                  <a:srgbClr val="8AA0C5"/>
                </a:solidFill>
                <a:latin typeface="BIZ UDゴシック" panose="020B0400000000000000" pitchFamily="49" charset="-128"/>
                <a:ea typeface="BIZ UDゴシック" panose="020B0400000000000000" pitchFamily="49" charset="-128"/>
              </a:rPr>
              <a:t> </a:t>
            </a:r>
            <a:r>
              <a:rPr kumimoji="1" lang="ja-JP" altLang="en-US" sz="1600" b="1" dirty="0">
                <a:solidFill>
                  <a:schemeClr val="accent5">
                    <a:lumMod val="75000"/>
                  </a:schemeClr>
                </a:solidFill>
                <a:latin typeface="BIZ UDゴシック" panose="020B0400000000000000" pitchFamily="49" charset="-128"/>
                <a:ea typeface="BIZ UDゴシック" panose="020B0400000000000000" pitchFamily="49" charset="-128"/>
              </a:rPr>
              <a:t>基軸１ </a:t>
            </a:r>
            <a:r>
              <a:rPr kumimoji="1" lang="ja-JP" altLang="en-US" b="1" dirty="0">
                <a:solidFill>
                  <a:schemeClr val="accent5">
                    <a:lumMod val="75000"/>
                  </a:schemeClr>
                </a:solidFill>
                <a:latin typeface="BIZ UDゴシック" panose="020B0400000000000000" pitchFamily="49" charset="-128"/>
                <a:ea typeface="BIZ UDゴシック" panose="020B0400000000000000" pitchFamily="49" charset="-128"/>
              </a:rPr>
              <a:t>森林防災・減災力の維持・強化</a:t>
            </a:r>
            <a:endParaRPr kumimoji="1" lang="en-US" altLang="ja-JP" b="1" dirty="0">
              <a:solidFill>
                <a:schemeClr val="accent5">
                  <a:lumMod val="75000"/>
                </a:schemeClr>
              </a:solidFill>
              <a:latin typeface="BIZ UDゴシック" panose="020B0400000000000000" pitchFamily="49" charset="-128"/>
              <a:ea typeface="BIZ UDゴシック" panose="020B0400000000000000" pitchFamily="49" charset="-128"/>
            </a:endParaRPr>
          </a:p>
          <a:p>
            <a:pPr>
              <a:lnSpc>
                <a:spcPts val="600"/>
              </a:lnSpc>
            </a:pPr>
            <a:endParaRPr kumimoji="1" lang="en-US" altLang="ja-JP" dirty="0">
              <a:solidFill>
                <a:schemeClr val="accent5">
                  <a:lumMod val="75000"/>
                </a:schemeClr>
              </a:solidFill>
              <a:latin typeface="BIZ UDゴシック" panose="020B0400000000000000" pitchFamily="49" charset="-128"/>
              <a:ea typeface="BIZ UDゴシック" panose="020B0400000000000000" pitchFamily="49" charset="-128"/>
            </a:endParaRPr>
          </a:p>
          <a:p>
            <a:r>
              <a:rPr kumimoji="1" lang="ja-JP" altLang="en-US" sz="1400" dirty="0">
                <a:solidFill>
                  <a:schemeClr val="accent5">
                    <a:lumMod val="75000"/>
                  </a:schemeClr>
                </a:solidFill>
                <a:latin typeface="BIZ UDゴシック" panose="020B0400000000000000" pitchFamily="49" charset="-128"/>
                <a:ea typeface="BIZ UDゴシック" panose="020B0400000000000000" pitchFamily="49" charset="-128"/>
              </a:rPr>
              <a:t> ●施策 </a:t>
            </a:r>
            <a:r>
              <a:rPr kumimoji="1" lang="en-US" altLang="ja-JP" sz="1400" dirty="0">
                <a:solidFill>
                  <a:schemeClr val="accent5">
                    <a:lumMod val="75000"/>
                  </a:schemeClr>
                </a:solidFill>
                <a:latin typeface="BIZ UDゴシック" panose="020B0400000000000000" pitchFamily="49" charset="-128"/>
                <a:ea typeface="BIZ UDゴシック" panose="020B0400000000000000" pitchFamily="49" charset="-128"/>
              </a:rPr>
              <a:t>1-1</a:t>
            </a:r>
            <a:r>
              <a:rPr kumimoji="1" lang="ja-JP" altLang="en-US" sz="1400" dirty="0">
                <a:solidFill>
                  <a:schemeClr val="accent5">
                    <a:lumMod val="75000"/>
                  </a:schemeClr>
                </a:solidFill>
                <a:latin typeface="BIZ UDゴシック" panose="020B0400000000000000" pitchFamily="49" charset="-128"/>
                <a:ea typeface="BIZ UDゴシック" panose="020B0400000000000000" pitchFamily="49" charset="-128"/>
              </a:rPr>
              <a:t>　治山対策の推進</a:t>
            </a:r>
            <a:endParaRPr kumimoji="1" lang="en-US" altLang="ja-JP" sz="1400" dirty="0">
              <a:solidFill>
                <a:schemeClr val="accent5">
                  <a:lumMod val="75000"/>
                </a:schemeClr>
              </a:solidFill>
              <a:latin typeface="BIZ UDゴシック" panose="020B0400000000000000" pitchFamily="49" charset="-128"/>
              <a:ea typeface="BIZ UDゴシック" panose="020B0400000000000000" pitchFamily="49" charset="-128"/>
            </a:endParaRPr>
          </a:p>
          <a:p>
            <a:r>
              <a:rPr kumimoji="1" lang="ja-JP" altLang="en-US" sz="1400" dirty="0">
                <a:solidFill>
                  <a:schemeClr val="accent5">
                    <a:lumMod val="75000"/>
                  </a:schemeClr>
                </a:solidFill>
                <a:latin typeface="BIZ UDゴシック" panose="020B0400000000000000" pitchFamily="49" charset="-128"/>
                <a:ea typeface="BIZ UDゴシック" panose="020B0400000000000000" pitchFamily="49" charset="-128"/>
              </a:rPr>
              <a:t> ●施策 </a:t>
            </a:r>
            <a:r>
              <a:rPr kumimoji="1" lang="en-US" altLang="ja-JP" sz="1400" dirty="0">
                <a:solidFill>
                  <a:schemeClr val="accent5">
                    <a:lumMod val="75000"/>
                  </a:schemeClr>
                </a:solidFill>
                <a:latin typeface="BIZ UDゴシック" panose="020B0400000000000000" pitchFamily="49" charset="-128"/>
                <a:ea typeface="BIZ UDゴシック" panose="020B0400000000000000" pitchFamily="49" charset="-128"/>
              </a:rPr>
              <a:t>1-2</a:t>
            </a:r>
            <a:r>
              <a:rPr kumimoji="1" lang="ja-JP" altLang="en-US" sz="1400" dirty="0">
                <a:solidFill>
                  <a:schemeClr val="accent5">
                    <a:lumMod val="75000"/>
                  </a:schemeClr>
                </a:solidFill>
                <a:latin typeface="BIZ UDゴシック" panose="020B0400000000000000" pitchFamily="49" charset="-128"/>
                <a:ea typeface="BIZ UDゴシック" panose="020B0400000000000000" pitchFamily="49" charset="-128"/>
              </a:rPr>
              <a:t>　治山施設の長寿命化・機能強化</a:t>
            </a:r>
            <a:endParaRPr kumimoji="1" lang="en-US" altLang="ja-JP" sz="1200" dirty="0">
              <a:solidFill>
                <a:schemeClr val="tx1"/>
              </a:solidFill>
              <a:latin typeface="+mn-ea"/>
            </a:endParaRPr>
          </a:p>
          <a:p>
            <a:r>
              <a:rPr kumimoji="1" lang="ja-JP" altLang="en-US" sz="1400" dirty="0">
                <a:solidFill>
                  <a:schemeClr val="accent5">
                    <a:lumMod val="75000"/>
                  </a:schemeClr>
                </a:solidFill>
                <a:latin typeface="BIZ UDゴシック" panose="020B0400000000000000" pitchFamily="49" charset="-128"/>
                <a:ea typeface="BIZ UDゴシック" panose="020B0400000000000000" pitchFamily="49" charset="-128"/>
              </a:rPr>
              <a:t> ●施策 </a:t>
            </a:r>
            <a:r>
              <a:rPr kumimoji="1" lang="en-US" altLang="ja-JP" sz="1400" dirty="0">
                <a:solidFill>
                  <a:schemeClr val="accent5">
                    <a:lumMod val="75000"/>
                  </a:schemeClr>
                </a:solidFill>
                <a:latin typeface="BIZ UDゴシック" panose="020B0400000000000000" pitchFamily="49" charset="-128"/>
                <a:ea typeface="BIZ UDゴシック" panose="020B0400000000000000" pitchFamily="49" charset="-128"/>
              </a:rPr>
              <a:t>1-3</a:t>
            </a:r>
            <a:r>
              <a:rPr kumimoji="1" lang="ja-JP" altLang="en-US" sz="1400" dirty="0">
                <a:solidFill>
                  <a:schemeClr val="accent5">
                    <a:lumMod val="75000"/>
                  </a:schemeClr>
                </a:solidFill>
                <a:latin typeface="BIZ UDゴシック" panose="020B0400000000000000" pitchFamily="49" charset="-128"/>
                <a:ea typeface="BIZ UDゴシック" panose="020B0400000000000000" pitchFamily="49" charset="-128"/>
              </a:rPr>
              <a:t>　流域治水対策の推進</a:t>
            </a:r>
            <a:endParaRPr kumimoji="1" lang="en-US" altLang="ja-JP" sz="1400" dirty="0">
              <a:solidFill>
                <a:schemeClr val="accent5">
                  <a:lumMod val="75000"/>
                </a:schemeClr>
              </a:solidFill>
              <a:latin typeface="BIZ UDゴシック" panose="020B0400000000000000" pitchFamily="49" charset="-128"/>
              <a:ea typeface="BIZ UDゴシック" panose="020B0400000000000000" pitchFamily="49" charset="-128"/>
            </a:endParaRPr>
          </a:p>
        </p:txBody>
      </p:sp>
      <p:grpSp>
        <p:nvGrpSpPr>
          <p:cNvPr id="3" name="グループ化 2">
            <a:extLst>
              <a:ext uri="{FF2B5EF4-FFF2-40B4-BE49-F238E27FC236}">
                <a16:creationId xmlns:a16="http://schemas.microsoft.com/office/drawing/2014/main" id="{78225523-E043-470E-A537-5ED135AF1A05}"/>
              </a:ext>
            </a:extLst>
          </p:cNvPr>
          <p:cNvGrpSpPr/>
          <p:nvPr/>
        </p:nvGrpSpPr>
        <p:grpSpPr>
          <a:xfrm>
            <a:off x="67961" y="1762556"/>
            <a:ext cx="4822408" cy="540000"/>
            <a:chOff x="67961" y="1762556"/>
            <a:chExt cx="4822408" cy="540000"/>
          </a:xfrm>
        </p:grpSpPr>
        <p:sp>
          <p:nvSpPr>
            <p:cNvPr id="235" name="四角形: 角を丸くする 234">
              <a:extLst>
                <a:ext uri="{FF2B5EF4-FFF2-40B4-BE49-F238E27FC236}">
                  <a16:creationId xmlns:a16="http://schemas.microsoft.com/office/drawing/2014/main" id="{48398322-7D1F-44F5-9555-1B046D4B8EB7}"/>
                </a:ext>
              </a:extLst>
            </p:cNvPr>
            <p:cNvSpPr/>
            <p:nvPr/>
          </p:nvSpPr>
          <p:spPr>
            <a:xfrm>
              <a:off x="1142802" y="1762556"/>
              <a:ext cx="3747567" cy="540000"/>
            </a:xfrm>
            <a:prstGeom prst="roundRect">
              <a:avLst>
                <a:gd name="adj" fmla="val 4199"/>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 </a:t>
              </a:r>
              <a:r>
                <a:rPr kumimoji="1" lang="ja-JP" altLang="en-US" sz="1300" dirty="0">
                  <a:solidFill>
                    <a:schemeClr val="tx1"/>
                  </a:solidFill>
                  <a:latin typeface="BIZ UDゴシック" panose="020B0400000000000000" pitchFamily="49" charset="-128"/>
                  <a:ea typeface="BIZ UDゴシック" panose="020B0400000000000000" pitchFamily="49" charset="-128"/>
                </a:rPr>
                <a:t>山地災害危険地区</a:t>
              </a:r>
              <a:r>
                <a:rPr kumimoji="1" lang="ja-JP" altLang="en-US" sz="1400" dirty="0">
                  <a:solidFill>
                    <a:schemeClr val="tx1"/>
                  </a:solidFill>
                  <a:latin typeface="BIZ UDゴシック" panose="020B0400000000000000" pitchFamily="49" charset="-128"/>
                  <a:ea typeface="BIZ UDゴシック" panose="020B0400000000000000" pitchFamily="49" charset="-128"/>
                </a:rPr>
                <a:t>Ａランクの対策完了箇所数</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en-US" altLang="ja-JP" sz="1200" dirty="0">
                  <a:solidFill>
                    <a:schemeClr val="tx1"/>
                  </a:solidFill>
                  <a:latin typeface="BIZ UDゴシック" panose="020B0400000000000000" pitchFamily="49" charset="-128"/>
                  <a:ea typeface="BIZ UDゴシック" panose="020B0400000000000000" pitchFamily="49" charset="-128"/>
                </a:rPr>
                <a:t>R8</a:t>
              </a:r>
              <a:r>
                <a:rPr kumimoji="1" lang="ja-JP" altLang="en-US" sz="1200" dirty="0">
                  <a:solidFill>
                    <a:schemeClr val="tx1"/>
                  </a:solidFill>
                  <a:latin typeface="BIZ UDゴシック" panose="020B0400000000000000" pitchFamily="49" charset="-128"/>
                  <a:ea typeface="BIZ UDゴシック" panose="020B0400000000000000" pitchFamily="49" charset="-128"/>
                </a:rPr>
                <a:t>年度以降）</a:t>
              </a:r>
              <a:r>
                <a:rPr kumimoji="1" lang="ja-JP" altLang="en-US" sz="1400" dirty="0">
                  <a:solidFill>
                    <a:schemeClr val="tx1"/>
                  </a:solidFill>
                  <a:latin typeface="BIZ UDゴシック" panose="020B0400000000000000" pitchFamily="49" charset="-128"/>
                  <a:ea typeface="BIZ UDゴシック" panose="020B0400000000000000" pitchFamily="49" charset="-128"/>
                </a:rPr>
                <a:t>中期 </a:t>
              </a:r>
              <a:r>
                <a:rPr kumimoji="1" lang="en-US" altLang="ja-JP" sz="1400" dirty="0">
                  <a:solidFill>
                    <a:schemeClr val="tx1"/>
                  </a:solidFill>
                  <a:latin typeface="BIZ UDゴシック" panose="020B0400000000000000" pitchFamily="49" charset="-128"/>
                  <a:ea typeface="BIZ UDゴシック" panose="020B0400000000000000" pitchFamily="49" charset="-128"/>
                </a:rPr>
                <a:t>90</a:t>
              </a:r>
              <a:r>
                <a:rPr kumimoji="1" lang="ja-JP" altLang="en-US" sz="1400" dirty="0">
                  <a:solidFill>
                    <a:schemeClr val="tx1"/>
                  </a:solidFill>
                  <a:latin typeface="BIZ UDゴシック" panose="020B0400000000000000" pitchFamily="49" charset="-128"/>
                  <a:ea typeface="BIZ UDゴシック" panose="020B0400000000000000" pitchFamily="49" charset="-128"/>
                </a:rPr>
                <a:t>箇所 ⇒長期 </a:t>
              </a:r>
              <a:r>
                <a:rPr kumimoji="1" lang="en-US" altLang="ja-JP" sz="1400" dirty="0">
                  <a:solidFill>
                    <a:schemeClr val="tx1"/>
                  </a:solidFill>
                  <a:latin typeface="BIZ UDゴシック" panose="020B0400000000000000" pitchFamily="49" charset="-128"/>
                  <a:ea typeface="BIZ UDゴシック" panose="020B0400000000000000" pitchFamily="49" charset="-128"/>
                </a:rPr>
                <a:t>282</a:t>
              </a:r>
              <a:r>
                <a:rPr kumimoji="1" lang="ja-JP" altLang="en-US" sz="1400" dirty="0">
                  <a:solidFill>
                    <a:schemeClr val="tx1"/>
                  </a:solidFill>
                  <a:latin typeface="BIZ UDゴシック" panose="020B0400000000000000" pitchFamily="49" charset="-128"/>
                  <a:ea typeface="BIZ UDゴシック" panose="020B0400000000000000" pitchFamily="49" charset="-128"/>
                </a:rPr>
                <a:t>箇所</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p:txBody>
        </p:sp>
        <p:sp>
          <p:nvSpPr>
            <p:cNvPr id="73" name="正方形/長方形 72">
              <a:extLst>
                <a:ext uri="{FF2B5EF4-FFF2-40B4-BE49-F238E27FC236}">
                  <a16:creationId xmlns:a16="http://schemas.microsoft.com/office/drawing/2014/main" id="{B8AAABD4-9FD8-49C5-8016-116330D85348}"/>
                </a:ext>
              </a:extLst>
            </p:cNvPr>
            <p:cNvSpPr/>
            <p:nvPr/>
          </p:nvSpPr>
          <p:spPr>
            <a:xfrm>
              <a:off x="67961" y="1762556"/>
              <a:ext cx="1142058" cy="540000"/>
            </a:xfrm>
            <a:prstGeom prst="rect">
              <a:avLst/>
            </a:prstGeom>
            <a:solidFill>
              <a:srgbClr val="002060"/>
            </a:solidFill>
            <a:ln w="1905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b="1" dirty="0">
                  <a:solidFill>
                    <a:schemeClr val="bg1"/>
                  </a:solidFill>
                  <a:latin typeface="BIZ UDゴシック" panose="020B0400000000000000" pitchFamily="49" charset="-128"/>
                  <a:ea typeface="BIZ UDゴシック" panose="020B0400000000000000" pitchFamily="49" charset="-128"/>
                </a:rPr>
                <a:t>成果指標１</a:t>
              </a:r>
            </a:p>
          </p:txBody>
        </p:sp>
      </p:grpSp>
      <p:grpSp>
        <p:nvGrpSpPr>
          <p:cNvPr id="4" name="グループ化 3">
            <a:extLst>
              <a:ext uri="{FF2B5EF4-FFF2-40B4-BE49-F238E27FC236}">
                <a16:creationId xmlns:a16="http://schemas.microsoft.com/office/drawing/2014/main" id="{EDACC6EC-B65C-4E79-9495-75DC3FA83159}"/>
              </a:ext>
            </a:extLst>
          </p:cNvPr>
          <p:cNvGrpSpPr/>
          <p:nvPr/>
        </p:nvGrpSpPr>
        <p:grpSpPr>
          <a:xfrm>
            <a:off x="4953000" y="1772202"/>
            <a:ext cx="4869261" cy="540000"/>
            <a:chOff x="4953000" y="1772202"/>
            <a:chExt cx="4869261" cy="540000"/>
          </a:xfrm>
        </p:grpSpPr>
        <p:sp>
          <p:nvSpPr>
            <p:cNvPr id="81" name="正方形/長方形 80">
              <a:extLst>
                <a:ext uri="{FF2B5EF4-FFF2-40B4-BE49-F238E27FC236}">
                  <a16:creationId xmlns:a16="http://schemas.microsoft.com/office/drawing/2014/main" id="{C9BB02C7-5C6C-4C2F-9E69-C92A65D8118F}"/>
                </a:ext>
              </a:extLst>
            </p:cNvPr>
            <p:cNvSpPr/>
            <p:nvPr/>
          </p:nvSpPr>
          <p:spPr>
            <a:xfrm>
              <a:off x="4953000" y="1772202"/>
              <a:ext cx="1142058" cy="540000"/>
            </a:xfrm>
            <a:prstGeom prst="rect">
              <a:avLst/>
            </a:prstGeom>
            <a:solidFill>
              <a:srgbClr val="002060"/>
            </a:solidFill>
            <a:ln w="19050" cmpd="sng">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b="1" dirty="0">
                  <a:solidFill>
                    <a:schemeClr val="bg1"/>
                  </a:solidFill>
                  <a:latin typeface="BIZ UDゴシック" panose="020B0400000000000000" pitchFamily="49" charset="-128"/>
                  <a:ea typeface="BIZ UDゴシック" panose="020B0400000000000000" pitchFamily="49" charset="-128"/>
                </a:rPr>
                <a:t>成果指標２</a:t>
              </a:r>
            </a:p>
          </p:txBody>
        </p:sp>
        <p:sp>
          <p:nvSpPr>
            <p:cNvPr id="83" name="四角形: 角を丸くする 82">
              <a:extLst>
                <a:ext uri="{FF2B5EF4-FFF2-40B4-BE49-F238E27FC236}">
                  <a16:creationId xmlns:a16="http://schemas.microsoft.com/office/drawing/2014/main" id="{1A1160DC-26D5-4322-ADD9-893F32379571}"/>
                </a:ext>
              </a:extLst>
            </p:cNvPr>
            <p:cNvSpPr/>
            <p:nvPr/>
          </p:nvSpPr>
          <p:spPr>
            <a:xfrm>
              <a:off x="6074694" y="1772202"/>
              <a:ext cx="3747567" cy="540000"/>
            </a:xfrm>
            <a:prstGeom prst="roundRect">
              <a:avLst>
                <a:gd name="adj" fmla="val 4199"/>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400" dirty="0">
                  <a:solidFill>
                    <a:schemeClr val="tx1"/>
                  </a:solidFill>
                  <a:latin typeface="BIZ UDゴシック" panose="020B0400000000000000" pitchFamily="49" charset="-128"/>
                  <a:ea typeface="BIZ UDゴシック" panose="020B0400000000000000" pitchFamily="49" charset="-128"/>
                </a:rPr>
                <a:t> 森林における流域治水対策の</a:t>
              </a:r>
              <a:r>
                <a:rPr kumimoji="1" lang="ja-JP" altLang="en-US" sz="1600" dirty="0">
                  <a:solidFill>
                    <a:schemeClr val="tx1"/>
                  </a:solidFill>
                  <a:latin typeface="BIZ UDゴシック" panose="020B0400000000000000" pitchFamily="49" charset="-128"/>
                  <a:ea typeface="BIZ UDゴシック" panose="020B0400000000000000" pitchFamily="49" charset="-128"/>
                </a:rPr>
                <a:t>取組流域数</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期初 </a:t>
              </a:r>
              <a:r>
                <a:rPr kumimoji="1" lang="en-US" altLang="ja-JP" sz="1400" dirty="0">
                  <a:solidFill>
                    <a:schemeClr val="tx1"/>
                  </a:solidFill>
                  <a:latin typeface="BIZ UDゴシック" panose="020B0400000000000000" pitchFamily="49" charset="-128"/>
                  <a:ea typeface="BIZ UDゴシック" panose="020B0400000000000000" pitchFamily="49" charset="-128"/>
                </a:rPr>
                <a:t>23</a:t>
              </a:r>
              <a:r>
                <a:rPr kumimoji="1" lang="ja-JP" altLang="en-US" sz="1400" dirty="0">
                  <a:solidFill>
                    <a:schemeClr val="tx1"/>
                  </a:solidFill>
                  <a:latin typeface="BIZ UDゴシック" panose="020B0400000000000000" pitchFamily="49" charset="-128"/>
                  <a:ea typeface="BIZ UDゴシック" panose="020B0400000000000000" pitchFamily="49" charset="-128"/>
                </a:rPr>
                <a:t>流域 ⇒中期 </a:t>
              </a:r>
              <a:r>
                <a:rPr kumimoji="1" lang="en-US" altLang="ja-JP" sz="1400" dirty="0">
                  <a:solidFill>
                    <a:schemeClr val="tx1"/>
                  </a:solidFill>
                  <a:latin typeface="BIZ UDゴシック" panose="020B0400000000000000" pitchFamily="49" charset="-128"/>
                  <a:ea typeface="BIZ UDゴシック" panose="020B0400000000000000" pitchFamily="49" charset="-128"/>
                </a:rPr>
                <a:t>45</a:t>
              </a:r>
              <a:r>
                <a:rPr kumimoji="1" lang="ja-JP" altLang="en-US" sz="1400" dirty="0">
                  <a:solidFill>
                    <a:schemeClr val="tx1"/>
                  </a:solidFill>
                  <a:latin typeface="BIZ UDゴシック" panose="020B0400000000000000" pitchFamily="49" charset="-128"/>
                  <a:ea typeface="BIZ UDゴシック" panose="020B0400000000000000" pitchFamily="49" charset="-128"/>
                </a:rPr>
                <a:t>流域 ⇒長期 </a:t>
              </a:r>
              <a:r>
                <a:rPr kumimoji="1" lang="en-US" altLang="ja-JP" sz="1400" dirty="0">
                  <a:solidFill>
                    <a:schemeClr val="tx1"/>
                  </a:solidFill>
                  <a:latin typeface="BIZ UDゴシック" panose="020B0400000000000000" pitchFamily="49" charset="-128"/>
                  <a:ea typeface="BIZ UDゴシック" panose="020B0400000000000000" pitchFamily="49" charset="-128"/>
                </a:rPr>
                <a:t>66</a:t>
              </a:r>
              <a:r>
                <a:rPr kumimoji="1" lang="ja-JP" altLang="en-US" sz="1400" dirty="0">
                  <a:solidFill>
                    <a:schemeClr val="tx1"/>
                  </a:solidFill>
                  <a:latin typeface="BIZ UDゴシック" panose="020B0400000000000000" pitchFamily="49" charset="-128"/>
                  <a:ea typeface="BIZ UDゴシック" panose="020B0400000000000000" pitchFamily="49" charset="-128"/>
                </a:rPr>
                <a:t>流域</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p:txBody>
        </p:sp>
      </p:grpSp>
      <p:sp>
        <p:nvSpPr>
          <p:cNvPr id="85" name="テキスト ボックス 23">
            <a:extLst>
              <a:ext uri="{FF2B5EF4-FFF2-40B4-BE49-F238E27FC236}">
                <a16:creationId xmlns:a16="http://schemas.microsoft.com/office/drawing/2014/main" id="{6BE4ECA7-24CE-401D-8380-9617F135950C}"/>
              </a:ext>
            </a:extLst>
          </p:cNvPr>
          <p:cNvSpPr txBox="1"/>
          <p:nvPr/>
        </p:nvSpPr>
        <p:spPr>
          <a:xfrm>
            <a:off x="4994554" y="2696141"/>
            <a:ext cx="468246" cy="2938151"/>
          </a:xfrm>
          <a:prstGeom prst="rect">
            <a:avLst/>
          </a:prstGeom>
          <a:solidFill>
            <a:schemeClr val="accent6">
              <a:lumMod val="50000"/>
            </a:schemeClr>
          </a:solidFill>
        </p:spPr>
        <p:txBody>
          <a:bodyPr vert="eaVert" wrap="square" lIns="128989" tIns="64494" rIns="128989" bIns="64494" anchor="ctr" anchorCtr="1">
            <a:spAutoFit/>
          </a:bodyPr>
          <a:lstStyle/>
          <a:p>
            <a:pPr algn="ctr">
              <a:lnSpc>
                <a:spcPts val="1600"/>
              </a:lnSpc>
              <a:defRPr/>
            </a:pPr>
            <a:r>
              <a:rPr lang="ja-JP" altLang="en-US" sz="1400" b="1" dirty="0">
                <a:solidFill>
                  <a:schemeClr val="bg1"/>
                </a:solidFill>
                <a:latin typeface="BIZ UDゴシック" panose="020B0400000000000000" pitchFamily="49" charset="-128"/>
                <a:ea typeface="BIZ UDゴシック" panose="020B0400000000000000" pitchFamily="49" charset="-128"/>
              </a:rPr>
              <a:t>事業対象区域の選定方法</a:t>
            </a:r>
            <a:endParaRPr lang="en-US" altLang="ja-JP" sz="1400" b="1"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86" name="表 3">
            <a:extLst>
              <a:ext uri="{FF2B5EF4-FFF2-40B4-BE49-F238E27FC236}">
                <a16:creationId xmlns:a16="http://schemas.microsoft.com/office/drawing/2014/main" id="{53F5B51B-62FF-4FFA-987A-33B44BE88932}"/>
              </a:ext>
            </a:extLst>
          </p:cNvPr>
          <p:cNvGraphicFramePr>
            <a:graphicFrameLocks noGrp="1"/>
          </p:cNvGraphicFramePr>
          <p:nvPr>
            <p:extLst>
              <p:ext uri="{D42A27DB-BD31-4B8C-83A1-F6EECF244321}">
                <p14:modId xmlns:p14="http://schemas.microsoft.com/office/powerpoint/2010/main" val="2310125119"/>
              </p:ext>
            </p:extLst>
          </p:nvPr>
        </p:nvGraphicFramePr>
        <p:xfrm>
          <a:off x="5507789" y="2696141"/>
          <a:ext cx="4230591" cy="2909697"/>
        </p:xfrm>
        <a:graphic>
          <a:graphicData uri="http://schemas.openxmlformats.org/drawingml/2006/table">
            <a:tbl>
              <a:tblPr firstRow="1" bandRow="1">
                <a:tableStyleId>{5C22544A-7EE6-4342-B048-85BDC9FD1C3A}</a:tableStyleId>
              </a:tblPr>
              <a:tblGrid>
                <a:gridCol w="1283126">
                  <a:extLst>
                    <a:ext uri="{9D8B030D-6E8A-4147-A177-3AD203B41FA5}">
                      <a16:colId xmlns:a16="http://schemas.microsoft.com/office/drawing/2014/main" val="20000"/>
                    </a:ext>
                  </a:extLst>
                </a:gridCol>
                <a:gridCol w="240609">
                  <a:extLst>
                    <a:ext uri="{9D8B030D-6E8A-4147-A177-3AD203B41FA5}">
                      <a16:colId xmlns:a16="http://schemas.microsoft.com/office/drawing/2014/main" val="20001"/>
                    </a:ext>
                  </a:extLst>
                </a:gridCol>
                <a:gridCol w="421066">
                  <a:extLst>
                    <a:ext uri="{9D8B030D-6E8A-4147-A177-3AD203B41FA5}">
                      <a16:colId xmlns:a16="http://schemas.microsoft.com/office/drawing/2014/main" val="20004"/>
                    </a:ext>
                  </a:extLst>
                </a:gridCol>
                <a:gridCol w="962437">
                  <a:extLst>
                    <a:ext uri="{9D8B030D-6E8A-4147-A177-3AD203B41FA5}">
                      <a16:colId xmlns:a16="http://schemas.microsoft.com/office/drawing/2014/main" val="20005"/>
                    </a:ext>
                  </a:extLst>
                </a:gridCol>
                <a:gridCol w="437654">
                  <a:extLst>
                    <a:ext uri="{9D8B030D-6E8A-4147-A177-3AD203B41FA5}">
                      <a16:colId xmlns:a16="http://schemas.microsoft.com/office/drawing/2014/main" val="20006"/>
                    </a:ext>
                  </a:extLst>
                </a:gridCol>
                <a:gridCol w="885699">
                  <a:extLst>
                    <a:ext uri="{9D8B030D-6E8A-4147-A177-3AD203B41FA5}">
                      <a16:colId xmlns:a16="http://schemas.microsoft.com/office/drawing/2014/main" val="20007"/>
                    </a:ext>
                  </a:extLst>
                </a:gridCol>
              </a:tblGrid>
              <a:tr h="329512">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選定基準</a:t>
                      </a:r>
                    </a:p>
                  </a:txBody>
                  <a:tcPr marL="91453" marR="91453" marT="45726" marB="45726" anchor="ctr">
                    <a:solidFill>
                      <a:srgbClr val="99CCFF"/>
                    </a:solidFill>
                  </a:tcPr>
                </a:tc>
                <a:tc>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endParaRPr kumimoji="1" lang="ja-JP" altLang="en-US" sz="1200" b="1" i="0" u="none" strike="noStrike" cap="none" normalizeH="0" baseline="0" dirty="0">
                        <a:ln>
                          <a:noFill/>
                        </a:ln>
                        <a:solidFill>
                          <a:schemeClr val="tx1"/>
                        </a:solidFill>
                        <a:effectLst/>
                        <a:latin typeface="ＭＳ Ｐゴシック" panose="020B0600070205080204" pitchFamily="50" charset="-128"/>
                        <a:ea typeface="Meiryo UI" panose="020B0604030504040204" pitchFamily="50" charset="-128"/>
                      </a:endParaRPr>
                    </a:p>
                  </a:txBody>
                  <a:tcPr marL="91453" marR="91453" marT="45726" marB="45726" anchor="ctr">
                    <a:solidFill>
                      <a:schemeClr val="bg1"/>
                    </a:solidFill>
                  </a:tcPr>
                </a:tc>
                <a:tc gridSpan="4">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r>
                        <a:rPr kumimoji="1" lang="ja-JP" altLang="en-US" sz="1200" b="1" i="0" u="none" strike="noStrike" cap="none" normalizeH="0" baseline="0" dirty="0">
                          <a:ln>
                            <a:noFill/>
                          </a:ln>
                          <a:solidFill>
                            <a:schemeClr val="tx1"/>
                          </a:solidFill>
                          <a:effectLst/>
                          <a:latin typeface="ＭＳ Ｐゴシック" panose="020B0600070205080204" pitchFamily="50" charset="-128"/>
                          <a:ea typeface="Meiryo UI" panose="020B0604030504040204" pitchFamily="50" charset="-128"/>
                        </a:rPr>
                        <a:t>抽出流域数</a:t>
                      </a:r>
                    </a:p>
                  </a:txBody>
                  <a:tcPr marL="91453" marR="91453" marT="45726" marB="45726" anchor="ctr">
                    <a:solidFill>
                      <a:srgbClr val="99CCFF"/>
                    </a:solidFill>
                  </a:tcPr>
                </a:tc>
                <a:tc hMerge="1">
                  <a:txBody>
                    <a:bodyPr/>
                    <a:lstStyle/>
                    <a:p>
                      <a:pPr marL="0" marR="0" lvl="0" indent="0" algn="ctr" defTabSz="1357574" rtl="0" eaLnBrk="1" fontAlgn="auto" latinLnBrk="0" hangingPunct="1">
                        <a:lnSpc>
                          <a:spcPct val="100000"/>
                        </a:lnSpc>
                        <a:spcBef>
                          <a:spcPts val="0"/>
                        </a:spcBef>
                        <a:spcAft>
                          <a:spcPts val="0"/>
                        </a:spcAft>
                        <a:buClrTx/>
                        <a:buSzTx/>
                        <a:buFontTx/>
                        <a:buNone/>
                        <a:tabLst/>
                        <a:defRPr/>
                      </a:pPr>
                      <a:endParaRPr kumimoji="1" lang="ja-JP" altLang="en-US" sz="1200" b="1" i="0" u="none" strike="noStrike" cap="none" normalizeH="0" baseline="0" dirty="0">
                        <a:ln>
                          <a:noFill/>
                        </a:ln>
                        <a:solidFill>
                          <a:schemeClr val="tx1"/>
                        </a:solidFill>
                        <a:effectLst/>
                        <a:latin typeface="ＭＳ Ｐゴシック" panose="020B0600070205080204" pitchFamily="50" charset="-128"/>
                        <a:ea typeface="Meiryo UI" panose="020B0604030504040204" pitchFamily="50" charset="-128"/>
                      </a:endParaRPr>
                    </a:p>
                  </a:txBody>
                  <a:tcPr anchor="ctr"/>
                </a:tc>
                <a:tc hMerge="1">
                  <a:txBody>
                    <a:bodyPr/>
                    <a:lstStyle/>
                    <a:p>
                      <a:endParaRPr kumimoji="1" lang="ja-JP" altLang="en-US"/>
                    </a:p>
                  </a:txBody>
                  <a:tcP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0"/>
                  </a:ext>
                </a:extLst>
              </a:tr>
              <a:tr h="677078">
                <a:tc>
                  <a:txBody>
                    <a:bodyPr/>
                    <a:lstStyle/>
                    <a:p>
                      <a:pPr algn="l"/>
                      <a:r>
                        <a:rPr kumimoji="1" lang="ja-JP" altLang="en-US" sz="1100" b="0" i="0" u="none" strike="noStrike" cap="none" normalizeH="0" baseline="0" dirty="0">
                          <a:ln>
                            <a:noFill/>
                          </a:ln>
                          <a:solidFill>
                            <a:srgbClr val="000000"/>
                          </a:solidFill>
                          <a:effectLst/>
                          <a:latin typeface="ＭＳ Ｐゴシック" panose="020B0600070205080204" pitchFamily="50" charset="-128"/>
                          <a:ea typeface="Meiryo UI" panose="020B0604030504040204" pitchFamily="50" charset="-128"/>
                        </a:rPr>
                        <a:t>①　</a:t>
                      </a:r>
                      <a:endParaRPr kumimoji="1" lang="en-US" altLang="ja-JP" sz="1100" b="0" i="0" u="none" strike="noStrike" cap="none" normalizeH="0" baseline="0" dirty="0">
                        <a:ln>
                          <a:noFill/>
                        </a:ln>
                        <a:solidFill>
                          <a:srgbClr val="000000"/>
                        </a:solidFill>
                        <a:effectLst/>
                        <a:latin typeface="ＭＳ Ｐゴシック" panose="020B0600070205080204" pitchFamily="50" charset="-128"/>
                        <a:ea typeface="Meiryo UI" panose="020B0604030504040204" pitchFamily="50" charset="-128"/>
                      </a:endParaRPr>
                    </a:p>
                    <a:p>
                      <a:pPr algn="l"/>
                      <a:r>
                        <a:rPr kumimoji="1" lang="ja-JP" altLang="en-US" sz="1100" b="0" i="0" u="none" strike="noStrike" cap="none" normalizeH="0" baseline="0" dirty="0">
                          <a:ln>
                            <a:noFill/>
                          </a:ln>
                          <a:solidFill>
                            <a:srgbClr val="000000"/>
                          </a:solidFill>
                          <a:effectLst/>
                          <a:latin typeface="ＭＳ Ｐゴシック" panose="020B0600070205080204" pitchFamily="50" charset="-128"/>
                          <a:ea typeface="Meiryo UI" panose="020B0604030504040204" pitchFamily="50" charset="-128"/>
                        </a:rPr>
                        <a:t>流域治水との連携</a:t>
                      </a:r>
                      <a:endParaRPr kumimoji="1" lang="ja-JP" altLang="en-US" sz="1100" dirty="0">
                        <a:latin typeface="Meiryo UI" panose="020B0604030504040204" pitchFamily="50" charset="-128"/>
                        <a:ea typeface="Meiryo UI" panose="020B0604030504040204" pitchFamily="50" charset="-128"/>
                      </a:endParaRPr>
                    </a:p>
                  </a:txBody>
                  <a:tcPr marL="91453" marR="91453" marT="45726" marB="45726" anchor="ctr"/>
                </a:tc>
                <a:tc>
                  <a:txBody>
                    <a:bodyPr/>
                    <a:lstStyle/>
                    <a:p>
                      <a:pPr algn="ctr"/>
                      <a:r>
                        <a:rPr kumimoji="1" lang="ja-JP" altLang="en-US" sz="1200" dirty="0">
                          <a:latin typeface="Meiryo UI" panose="020B0604030504040204" pitchFamily="50" charset="-128"/>
                          <a:ea typeface="Meiryo UI" panose="020B0604030504040204" pitchFamily="50" charset="-128"/>
                        </a:rPr>
                        <a:t>⇒</a:t>
                      </a:r>
                    </a:p>
                  </a:txBody>
                  <a:tcPr marL="91453" marR="91453" marT="45726" marB="45726" anchor="ctr">
                    <a:solidFill>
                      <a:schemeClr val="bg1"/>
                    </a:solidFill>
                  </a:tcPr>
                </a:tc>
                <a:tc gridSpan="2">
                  <a:txBody>
                    <a:bodyPr/>
                    <a:lstStyle/>
                    <a:p>
                      <a:pPr marL="0" marR="0" lvl="0" indent="0" algn="r" defTabSz="1357574"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normalizeH="0" baseline="0" dirty="0">
                          <a:ln>
                            <a:noFill/>
                          </a:ln>
                          <a:solidFill>
                            <a:srgbClr val="000000"/>
                          </a:solidFill>
                          <a:effectLst/>
                          <a:latin typeface="+mn-ea"/>
                          <a:ea typeface="+mn-ea"/>
                        </a:rPr>
                        <a:t>154</a:t>
                      </a:r>
                    </a:p>
                  </a:txBody>
                  <a:tcPr marL="91453" marR="91453" marT="45726" marB="45726" anchor="ct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gridSpan="2">
                  <a:txBody>
                    <a:bodyPr/>
                    <a:lstStyle/>
                    <a:p>
                      <a:pPr marL="0" marR="0" lvl="0" indent="0" algn="l" defTabSz="1357574" rtl="0" eaLnBrk="1" fontAlgn="auto" latinLnBrk="0" hangingPunct="1">
                        <a:lnSpc>
                          <a:spcPct val="100000"/>
                        </a:lnSpc>
                        <a:spcBef>
                          <a:spcPts val="0"/>
                        </a:spcBef>
                        <a:spcAft>
                          <a:spcPts val="0"/>
                        </a:spcAft>
                        <a:buClrTx/>
                        <a:buSzTx/>
                        <a:buFontTx/>
                        <a:buNone/>
                        <a:tabLst/>
                        <a:defRPr/>
                      </a:pPr>
                      <a:r>
                        <a:rPr kumimoji="1" lang="ja-JP" altLang="en-US" sz="1100" b="0" i="0" u="none" strike="noStrike" cap="none" normalizeH="0" baseline="0" dirty="0">
                          <a:ln>
                            <a:noFill/>
                          </a:ln>
                          <a:solidFill>
                            <a:srgbClr val="000000"/>
                          </a:solidFill>
                          <a:effectLst/>
                          <a:latin typeface="+mn-ea"/>
                          <a:ea typeface="+mn-ea"/>
                        </a:rPr>
                        <a:t>河川</a:t>
                      </a:r>
                      <a:endParaRPr kumimoji="1" lang="en-US" altLang="ja-JP" sz="1100" b="0" i="0" u="none" strike="noStrike" cap="none" normalizeH="0" baseline="0" dirty="0">
                        <a:ln>
                          <a:noFill/>
                        </a:ln>
                        <a:solidFill>
                          <a:srgbClr val="000000"/>
                        </a:solidFill>
                        <a:effectLst/>
                        <a:latin typeface="+mn-ea"/>
                        <a:ea typeface="+mn-ea"/>
                      </a:endParaRPr>
                    </a:p>
                  </a:txBody>
                  <a:tcPr marL="91453" marR="91453" marT="45726" marB="45726" anchor="ctr"/>
                </a:tc>
                <a:tc hMerge="1">
                  <a:txBody>
                    <a:bodyPr/>
                    <a:lstStyle/>
                    <a:p>
                      <a:pPr marL="0" marR="0" lvl="0" indent="0" algn="l" defTabSz="1357574" rtl="0" eaLnBrk="1" fontAlgn="auto" latinLnBrk="0" hangingPunct="1">
                        <a:lnSpc>
                          <a:spcPct val="100000"/>
                        </a:lnSpc>
                        <a:spcBef>
                          <a:spcPts val="0"/>
                        </a:spcBef>
                        <a:spcAft>
                          <a:spcPts val="0"/>
                        </a:spcAft>
                        <a:buClrTx/>
                        <a:buSzTx/>
                        <a:buFontTx/>
                        <a:buNone/>
                        <a:tabLst/>
                        <a:defRPr/>
                      </a:pPr>
                      <a:r>
                        <a:rPr kumimoji="1" lang="ja-JP" altLang="en-US" sz="1050" b="0" i="0" u="none" strike="noStrike" cap="none" normalizeH="0" baseline="0" dirty="0">
                          <a:ln>
                            <a:noFill/>
                          </a:ln>
                          <a:solidFill>
                            <a:srgbClr val="000000"/>
                          </a:solidFill>
                          <a:effectLst/>
                          <a:latin typeface="+mn-ea"/>
                          <a:ea typeface="+mn-ea"/>
                        </a:rPr>
                        <a:t>河川</a:t>
                      </a:r>
                      <a:endParaRPr kumimoji="1" lang="en-US" altLang="ja-JP" sz="1050" b="0" i="0" u="none" strike="noStrike" cap="none" normalizeH="0" baseline="0" dirty="0">
                        <a:ln>
                          <a:noFill/>
                        </a:ln>
                        <a:solidFill>
                          <a:srgbClr val="000000"/>
                        </a:solidFill>
                        <a:effectLst/>
                        <a:latin typeface="+mn-ea"/>
                        <a:ea typeface="+mn-ea"/>
                      </a:endParaRPr>
                    </a:p>
                  </a:txBody>
                  <a:tcPr anchor="ctr"/>
                </a:tc>
                <a:extLst>
                  <a:ext uri="{0D108BD9-81ED-4DB2-BD59-A6C34878D82A}">
                    <a16:rowId xmlns:a16="http://schemas.microsoft.com/office/drawing/2014/main" val="10001"/>
                  </a:ext>
                </a:extLst>
              </a:tr>
              <a:tr h="390315">
                <a:tc>
                  <a:txBody>
                    <a:bodyPr/>
                    <a:lstStyle/>
                    <a:p>
                      <a:pPr algn="l"/>
                      <a:r>
                        <a:rPr kumimoji="1" lang="ja-JP" altLang="en-US" sz="1100" b="0" i="0" u="none" strike="noStrike" cap="none" normalizeH="0" baseline="0" dirty="0">
                          <a:ln>
                            <a:noFill/>
                          </a:ln>
                          <a:solidFill>
                            <a:srgbClr val="000000"/>
                          </a:solidFill>
                          <a:effectLst/>
                          <a:latin typeface="ＭＳ Ｐゴシック" panose="020B0600070205080204" pitchFamily="50" charset="-128"/>
                          <a:ea typeface="Meiryo UI" panose="020B0604030504040204" pitchFamily="50" charset="-128"/>
                        </a:rPr>
                        <a:t>②　</a:t>
                      </a:r>
                      <a:endParaRPr kumimoji="1" lang="en-US" altLang="ja-JP" sz="1100" b="0" i="0" u="none" strike="noStrike" cap="none" normalizeH="0" baseline="0" dirty="0">
                        <a:ln>
                          <a:noFill/>
                        </a:ln>
                        <a:solidFill>
                          <a:srgbClr val="000000"/>
                        </a:solidFill>
                        <a:effectLst/>
                        <a:latin typeface="ＭＳ Ｐゴシック" panose="020B0600070205080204" pitchFamily="50" charset="-128"/>
                        <a:ea typeface="Meiryo UI" panose="020B0604030504040204" pitchFamily="50" charset="-128"/>
                      </a:endParaRPr>
                    </a:p>
                    <a:p>
                      <a:pPr algn="l"/>
                      <a:r>
                        <a:rPr kumimoji="1" lang="ja-JP" altLang="en-US" sz="1100" b="0" i="0" u="none" strike="noStrike" cap="none" normalizeH="0" baseline="0" dirty="0">
                          <a:ln>
                            <a:noFill/>
                          </a:ln>
                          <a:solidFill>
                            <a:srgbClr val="000000"/>
                          </a:solidFill>
                          <a:effectLst/>
                          <a:latin typeface="ＭＳ Ｐゴシック" panose="020B0600070205080204" pitchFamily="50" charset="-128"/>
                          <a:ea typeface="Meiryo UI" panose="020B0604030504040204" pitchFamily="50" charset="-128"/>
                        </a:rPr>
                        <a:t>集水域の森林面積</a:t>
                      </a:r>
                      <a:endParaRPr kumimoji="1" lang="ja-JP" altLang="en-US" sz="1100" dirty="0">
                        <a:latin typeface="Meiryo UI" panose="020B0604030504040204" pitchFamily="50" charset="-128"/>
                        <a:ea typeface="Meiryo UI" panose="020B0604030504040204" pitchFamily="50" charset="-128"/>
                      </a:endParaRPr>
                    </a:p>
                  </a:txBody>
                  <a:tcPr marL="91453" marR="91453" marT="45726" marB="45726" anchor="ctr"/>
                </a:tc>
                <a:tc>
                  <a:txBody>
                    <a:bodyPr/>
                    <a:lstStyle/>
                    <a:p>
                      <a:pPr algn="ctr"/>
                      <a:r>
                        <a:rPr kumimoji="1" lang="ja-JP" altLang="en-US" sz="1200" dirty="0">
                          <a:latin typeface="Meiryo UI" panose="020B0604030504040204" pitchFamily="50" charset="-128"/>
                          <a:ea typeface="Meiryo UI" panose="020B0604030504040204" pitchFamily="50" charset="-128"/>
                        </a:rPr>
                        <a:t>⇒</a:t>
                      </a:r>
                    </a:p>
                  </a:txBody>
                  <a:tcPr marL="91453" marR="91453" marT="45726" marB="45726" anchor="ctr">
                    <a:solidFill>
                      <a:schemeClr val="bg1"/>
                    </a:solidFill>
                  </a:tcPr>
                </a:tc>
                <a:tc gridSpan="2">
                  <a:txBody>
                    <a:bodyPr/>
                    <a:lstStyle/>
                    <a:p>
                      <a:pPr marL="0" marR="0" lvl="0" indent="0" algn="r" defTabSz="1357574"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normalizeH="0" baseline="0" dirty="0">
                          <a:ln>
                            <a:noFill/>
                          </a:ln>
                          <a:solidFill>
                            <a:srgbClr val="000000"/>
                          </a:solidFill>
                          <a:effectLst/>
                          <a:latin typeface="+mn-ea"/>
                          <a:ea typeface="+mn-ea"/>
                        </a:rPr>
                        <a:t>86</a:t>
                      </a:r>
                      <a:endParaRPr kumimoji="1" lang="ja-JP" altLang="en-US" sz="1600" b="1" i="0" u="none" strike="noStrike" cap="none" normalizeH="0" baseline="0" dirty="0">
                        <a:ln>
                          <a:noFill/>
                        </a:ln>
                        <a:solidFill>
                          <a:srgbClr val="000000"/>
                        </a:solidFill>
                        <a:effectLst/>
                        <a:latin typeface="+mn-ea"/>
                        <a:ea typeface="+mn-ea"/>
                      </a:endParaRPr>
                    </a:p>
                  </a:txBody>
                  <a:tcPr marL="91453" marR="91453" marT="45726" marB="45726" anchor="ct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gridSpan="2">
                  <a:txBody>
                    <a:bodyPr/>
                    <a:lstStyle/>
                    <a:p>
                      <a:pPr marL="0" marR="0" lvl="0" indent="0" algn="l" defTabSz="1357574" rtl="0" eaLnBrk="1" fontAlgn="auto" latinLnBrk="0" hangingPunct="1">
                        <a:lnSpc>
                          <a:spcPct val="100000"/>
                        </a:lnSpc>
                        <a:spcBef>
                          <a:spcPts val="0"/>
                        </a:spcBef>
                        <a:spcAft>
                          <a:spcPts val="0"/>
                        </a:spcAft>
                        <a:buClrTx/>
                        <a:buSzTx/>
                        <a:buFontTx/>
                        <a:buNone/>
                        <a:tabLst/>
                        <a:defRPr/>
                      </a:pPr>
                      <a:r>
                        <a:rPr kumimoji="1" lang="en-US" altLang="ja-JP" sz="1100" b="0" i="0" u="none" strike="noStrike" cap="none" normalizeH="0" baseline="0" dirty="0">
                          <a:ln>
                            <a:noFill/>
                          </a:ln>
                          <a:solidFill>
                            <a:srgbClr val="000000"/>
                          </a:solidFill>
                          <a:effectLst/>
                          <a:latin typeface="+mn-ea"/>
                          <a:ea typeface="+mn-ea"/>
                        </a:rPr>
                        <a:t>/154</a:t>
                      </a:r>
                      <a:endParaRPr kumimoji="1" lang="ja-JP" altLang="en-US" sz="1100" b="0" i="0" u="none" strike="noStrike" cap="none" normalizeH="0" baseline="0" dirty="0">
                        <a:ln>
                          <a:noFill/>
                        </a:ln>
                        <a:solidFill>
                          <a:srgbClr val="000000"/>
                        </a:solidFill>
                        <a:effectLst/>
                        <a:latin typeface="+mn-ea"/>
                        <a:ea typeface="+mn-ea"/>
                      </a:endParaRPr>
                    </a:p>
                  </a:txBody>
                  <a:tcPr marL="91453" marR="91453" marT="45726" marB="45726" anchor="ctr"/>
                </a:tc>
                <a:tc hMerge="1">
                  <a:txBody>
                    <a:bodyPr/>
                    <a:lstStyle/>
                    <a:p>
                      <a:pPr marL="0" marR="0" lvl="0" indent="0" algn="l" defTabSz="1357574" rtl="0" eaLnBrk="1" fontAlgn="auto" latinLnBrk="0" hangingPunct="1">
                        <a:lnSpc>
                          <a:spcPct val="100000"/>
                        </a:lnSpc>
                        <a:spcBef>
                          <a:spcPts val="0"/>
                        </a:spcBef>
                        <a:spcAft>
                          <a:spcPts val="0"/>
                        </a:spcAft>
                        <a:buClrTx/>
                        <a:buSzTx/>
                        <a:buFontTx/>
                        <a:buNone/>
                        <a:tabLst/>
                        <a:defRPr/>
                      </a:pPr>
                      <a:r>
                        <a:rPr kumimoji="1" lang="en-US" altLang="ja-JP" sz="1050" b="0" i="0" u="none" strike="noStrike" cap="none" normalizeH="0" baseline="0" dirty="0">
                          <a:ln>
                            <a:noFill/>
                          </a:ln>
                          <a:solidFill>
                            <a:srgbClr val="000000"/>
                          </a:solidFill>
                          <a:effectLst/>
                          <a:latin typeface="+mn-ea"/>
                          <a:ea typeface="+mn-ea"/>
                        </a:rPr>
                        <a:t>/154</a:t>
                      </a:r>
                      <a:endParaRPr kumimoji="1" lang="ja-JP" altLang="en-US" sz="1050" b="0" i="0" u="none" strike="noStrike" cap="none" normalizeH="0" baseline="0" dirty="0">
                        <a:ln>
                          <a:noFill/>
                        </a:ln>
                        <a:solidFill>
                          <a:srgbClr val="000000"/>
                        </a:solidFill>
                        <a:effectLst/>
                        <a:latin typeface="+mn-ea"/>
                        <a:ea typeface="+mn-ea"/>
                      </a:endParaRPr>
                    </a:p>
                  </a:txBody>
                  <a:tcPr anchor="ctr"/>
                </a:tc>
                <a:extLst>
                  <a:ext uri="{0D108BD9-81ED-4DB2-BD59-A6C34878D82A}">
                    <a16:rowId xmlns:a16="http://schemas.microsoft.com/office/drawing/2014/main" val="10002"/>
                  </a:ext>
                </a:extLst>
              </a:tr>
              <a:tr h="329512">
                <a:tc>
                  <a:txBody>
                    <a:bodyPr/>
                    <a:lstStyle/>
                    <a:p>
                      <a:pPr algn="l"/>
                      <a:r>
                        <a:rPr kumimoji="1" lang="ja-JP" altLang="en-US" sz="1100" dirty="0">
                          <a:latin typeface="Meiryo UI" panose="020B0604030504040204" pitchFamily="50" charset="-128"/>
                          <a:ea typeface="Meiryo UI" panose="020B0604030504040204" pitchFamily="50" charset="-128"/>
                        </a:rPr>
                        <a:t>③　</a:t>
                      </a:r>
                      <a:endParaRPr kumimoji="1" lang="en-US" altLang="ja-JP" sz="1100" dirty="0">
                        <a:latin typeface="Meiryo UI" panose="020B0604030504040204" pitchFamily="50" charset="-128"/>
                        <a:ea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rPr>
                        <a:t>下流の洪水リスク</a:t>
                      </a:r>
                    </a:p>
                  </a:txBody>
                  <a:tcPr marL="91453" marR="91453" marT="45726" marB="45726" anchor="ctr"/>
                </a:tc>
                <a:tc>
                  <a:txBody>
                    <a:bodyPr/>
                    <a:lstStyle/>
                    <a:p>
                      <a:pPr algn="ctr"/>
                      <a:r>
                        <a:rPr kumimoji="1" lang="ja-JP" altLang="en-US" sz="1200" dirty="0">
                          <a:latin typeface="Meiryo UI" panose="020B0604030504040204" pitchFamily="50" charset="-128"/>
                          <a:ea typeface="Meiryo UI" panose="020B0604030504040204" pitchFamily="50" charset="-128"/>
                        </a:rPr>
                        <a:t>⇒</a:t>
                      </a:r>
                    </a:p>
                  </a:txBody>
                  <a:tcPr marL="91453" marR="91453" marT="45726" marB="45726" anchor="ctr">
                    <a:solidFill>
                      <a:schemeClr val="bg1"/>
                    </a:solidFill>
                  </a:tcPr>
                </a:tc>
                <a:tc gridSpan="2">
                  <a:txBody>
                    <a:bodyPr/>
                    <a:lstStyle/>
                    <a:p>
                      <a:pPr algn="r"/>
                      <a:r>
                        <a:rPr kumimoji="1" lang="en-US" altLang="ja-JP" sz="1600" b="1" dirty="0">
                          <a:latin typeface="+mn-ea"/>
                          <a:ea typeface="+mn-ea"/>
                        </a:rPr>
                        <a:t>66</a:t>
                      </a:r>
                      <a:endParaRPr kumimoji="1" lang="ja-JP" altLang="en-US" sz="1600" b="1" dirty="0">
                        <a:latin typeface="+mn-ea"/>
                        <a:ea typeface="+mn-ea"/>
                      </a:endParaRPr>
                    </a:p>
                  </a:txBody>
                  <a:tcPr marL="91453" marR="91453" marT="45726" marB="45726" anchor="ct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gridSpan="2">
                  <a:txBody>
                    <a:bodyPr/>
                    <a:lstStyle/>
                    <a:p>
                      <a:pPr algn="l"/>
                      <a:r>
                        <a:rPr kumimoji="1" lang="en-US" altLang="ja-JP" sz="1100" b="0" dirty="0">
                          <a:latin typeface="+mn-ea"/>
                          <a:ea typeface="+mn-ea"/>
                        </a:rPr>
                        <a:t>/</a:t>
                      </a:r>
                      <a:r>
                        <a:rPr kumimoji="1" lang="en-US" altLang="ja-JP" sz="1100" b="0" dirty="0">
                          <a:solidFill>
                            <a:schemeClr val="bg1">
                              <a:lumMod val="85000"/>
                            </a:schemeClr>
                          </a:solidFill>
                          <a:latin typeface="+mn-ea"/>
                          <a:ea typeface="+mn-ea"/>
                        </a:rPr>
                        <a:t>0</a:t>
                      </a:r>
                      <a:r>
                        <a:rPr kumimoji="1" lang="en-US" altLang="ja-JP" sz="1100" b="0" dirty="0">
                          <a:latin typeface="+mn-ea"/>
                          <a:ea typeface="+mn-ea"/>
                        </a:rPr>
                        <a:t>86</a:t>
                      </a:r>
                      <a:endParaRPr kumimoji="1" lang="ja-JP" altLang="en-US" sz="1100" b="0" dirty="0">
                        <a:latin typeface="+mn-ea"/>
                        <a:ea typeface="+mn-ea"/>
                      </a:endParaRPr>
                    </a:p>
                  </a:txBody>
                  <a:tcPr marL="91453" marR="91453" marT="45726" marB="45726" anchor="ctr"/>
                </a:tc>
                <a:tc hMerge="1">
                  <a:txBody>
                    <a:bodyPr/>
                    <a:lstStyle/>
                    <a:p>
                      <a:pPr algn="l"/>
                      <a:r>
                        <a:rPr kumimoji="1" lang="en-US" altLang="ja-JP" sz="1050" b="0" dirty="0">
                          <a:latin typeface="+mn-ea"/>
                          <a:ea typeface="+mn-ea"/>
                        </a:rPr>
                        <a:t>/</a:t>
                      </a:r>
                      <a:r>
                        <a:rPr kumimoji="1" lang="en-US" altLang="ja-JP" sz="1050" b="0" dirty="0">
                          <a:solidFill>
                            <a:schemeClr val="bg1">
                              <a:lumMod val="85000"/>
                            </a:schemeClr>
                          </a:solidFill>
                          <a:latin typeface="+mn-ea"/>
                          <a:ea typeface="+mn-ea"/>
                        </a:rPr>
                        <a:t>0</a:t>
                      </a:r>
                      <a:r>
                        <a:rPr kumimoji="1" lang="en-US" altLang="ja-JP" sz="1050" b="0" dirty="0">
                          <a:latin typeface="+mn-ea"/>
                          <a:ea typeface="+mn-ea"/>
                        </a:rPr>
                        <a:t>96</a:t>
                      </a:r>
                      <a:endParaRPr kumimoji="1" lang="ja-JP" altLang="en-US" sz="1050" b="0" dirty="0">
                        <a:latin typeface="+mn-ea"/>
                        <a:ea typeface="+mn-ea"/>
                      </a:endParaRPr>
                    </a:p>
                  </a:txBody>
                  <a:tcPr anchor="ctr"/>
                </a:tc>
                <a:extLst>
                  <a:ext uri="{0D108BD9-81ED-4DB2-BD59-A6C34878D82A}">
                    <a16:rowId xmlns:a16="http://schemas.microsoft.com/office/drawing/2014/main" val="10003"/>
                  </a:ext>
                </a:extLst>
              </a:tr>
              <a:tr h="622911">
                <a:tc>
                  <a:txBody>
                    <a:bodyPr/>
                    <a:lstStyle/>
                    <a:p>
                      <a:pPr algn="l"/>
                      <a:r>
                        <a:rPr kumimoji="1" lang="ja-JP" altLang="en-US" sz="1100" dirty="0">
                          <a:latin typeface="Meiryo UI" panose="020B0604030504040204" pitchFamily="50" charset="-128"/>
                          <a:ea typeface="Meiryo UI" panose="020B0604030504040204" pitchFamily="50" charset="-128"/>
                        </a:rPr>
                        <a:t>④　</a:t>
                      </a:r>
                      <a:endParaRPr kumimoji="1" lang="en-US" altLang="ja-JP" sz="1100" dirty="0">
                        <a:latin typeface="Meiryo UI" panose="020B0604030504040204" pitchFamily="50" charset="-128"/>
                        <a:ea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rPr>
                        <a:t>森林の荒廃状況</a:t>
                      </a:r>
                    </a:p>
                  </a:txBody>
                  <a:tcPr marL="91453" marR="91453" marT="45726" marB="45726" anchor="ctr"/>
                </a:tc>
                <a:tc>
                  <a:txBody>
                    <a:bodyPr/>
                    <a:lstStyle/>
                    <a:p>
                      <a:pPr algn="ctr"/>
                      <a:r>
                        <a:rPr kumimoji="1" lang="ja-JP" altLang="en-US" sz="1200" dirty="0">
                          <a:latin typeface="Meiryo UI" panose="020B0604030504040204" pitchFamily="50" charset="-128"/>
                          <a:ea typeface="Meiryo UI" panose="020B0604030504040204" pitchFamily="50" charset="-128"/>
                        </a:rPr>
                        <a:t>⇒</a:t>
                      </a:r>
                    </a:p>
                  </a:txBody>
                  <a:tcPr marL="91453" marR="91453" marT="45726" marB="45726" anchor="ctr">
                    <a:solidFill>
                      <a:schemeClr val="bg1"/>
                    </a:solidFill>
                  </a:tcPr>
                </a:tc>
                <a:tc rowSpan="2">
                  <a:txBody>
                    <a:bodyPr/>
                    <a:lstStyle/>
                    <a:p>
                      <a:pPr marL="0" marR="0" lvl="0" indent="0" algn="ctr" defTabSz="1357313" rtl="0" eaLnBrk="1" fontAlgn="base" latinLnBrk="0" hangingPunct="1">
                        <a:lnSpc>
                          <a:spcPts val="1200"/>
                        </a:lnSpc>
                        <a:spcBef>
                          <a:spcPct val="0"/>
                        </a:spcBef>
                        <a:spcAft>
                          <a:spcPct val="0"/>
                        </a:spcAft>
                        <a:buClrTx/>
                        <a:buSzTx/>
                        <a:buFontTx/>
                        <a:buNone/>
                        <a:tabLst/>
                      </a:pPr>
                      <a:r>
                        <a:rPr kumimoji="1" lang="en-US" altLang="ja-JP" sz="1600" b="1" i="0" u="none" strike="noStrike" cap="none" normalizeH="0" baseline="0" dirty="0">
                          <a:ln>
                            <a:noFill/>
                          </a:ln>
                          <a:solidFill>
                            <a:schemeClr val="tx1"/>
                          </a:solidFill>
                          <a:effectLst/>
                          <a:latin typeface="ＭＳ Ｐゴシック" panose="020B0600070205080204" pitchFamily="50" charset="-128"/>
                          <a:ea typeface="Meiryo UI" panose="020B0604030504040204" pitchFamily="50" charset="-128"/>
                        </a:rPr>
                        <a:t>66</a:t>
                      </a:r>
                    </a:p>
                    <a:p>
                      <a:pPr marL="0" marR="0" lvl="0" indent="0" algn="ctr" defTabSz="1357313" rtl="0" eaLnBrk="1" fontAlgn="base" latinLnBrk="0" hangingPunct="1">
                        <a:lnSpc>
                          <a:spcPts val="1200"/>
                        </a:lnSpc>
                        <a:spcBef>
                          <a:spcPct val="0"/>
                        </a:spcBef>
                        <a:spcAft>
                          <a:spcPct val="0"/>
                        </a:spcAft>
                        <a:buClrTx/>
                        <a:buSzTx/>
                        <a:buFontTx/>
                        <a:buNone/>
                        <a:tabLst/>
                      </a:pPr>
                      <a:r>
                        <a:rPr kumimoji="1" lang="en-US" altLang="ja-JP" sz="900" b="1" i="0" u="none" strike="noStrike" cap="none" normalizeH="0" baseline="0" dirty="0">
                          <a:ln>
                            <a:noFill/>
                          </a:ln>
                          <a:solidFill>
                            <a:srgbClr val="000000"/>
                          </a:solidFill>
                          <a:effectLst/>
                          <a:latin typeface="ＭＳ Ｐゴシック" panose="020B0600070205080204" pitchFamily="50" charset="-128"/>
                          <a:ea typeface="Meiryo UI" panose="020B0604030504040204" pitchFamily="50" charset="-128"/>
                        </a:rPr>
                        <a:t>/</a:t>
                      </a:r>
                      <a:r>
                        <a:rPr kumimoji="1" lang="en-US" altLang="ja-JP" sz="900" b="1" i="0" u="none" strike="noStrike" cap="none" normalizeH="0" baseline="0" dirty="0">
                          <a:ln>
                            <a:noFill/>
                          </a:ln>
                          <a:solidFill>
                            <a:schemeClr val="bg1">
                              <a:lumMod val="95000"/>
                            </a:schemeClr>
                          </a:solidFill>
                          <a:effectLst/>
                          <a:latin typeface="ＭＳ Ｐゴシック" panose="020B0600070205080204" pitchFamily="50" charset="-128"/>
                          <a:ea typeface="Meiryo UI" panose="020B0604030504040204" pitchFamily="50" charset="-128"/>
                        </a:rPr>
                        <a:t>0</a:t>
                      </a:r>
                      <a:r>
                        <a:rPr kumimoji="1" lang="en-US" altLang="ja-JP" sz="900" b="1" i="0" u="none" strike="noStrike" cap="none" normalizeH="0" baseline="0" dirty="0">
                          <a:ln>
                            <a:noFill/>
                          </a:ln>
                          <a:solidFill>
                            <a:srgbClr val="000000"/>
                          </a:solidFill>
                          <a:effectLst/>
                          <a:latin typeface="ＭＳ Ｐゴシック" panose="020B0600070205080204" pitchFamily="50" charset="-128"/>
                          <a:ea typeface="Meiryo UI" panose="020B0604030504040204" pitchFamily="50" charset="-128"/>
                        </a:rPr>
                        <a:t>86</a:t>
                      </a:r>
                      <a:endParaRPr kumimoji="1" lang="ja-JP" altLang="en-US" sz="1200" dirty="0">
                        <a:latin typeface="Meiryo UI" panose="020B0604030504040204" pitchFamily="50" charset="-128"/>
                        <a:ea typeface="Meiryo UI" panose="020B0604030504040204" pitchFamily="50" charset="-128"/>
                      </a:endParaRPr>
                    </a:p>
                  </a:txBody>
                  <a:tcPr marL="91453" marR="91453" marT="45726" marB="45726" anchor="ctr"/>
                </a:tc>
                <a:tc rowSpan="2" gridSpan="2">
                  <a:txBody>
                    <a:bodyPr/>
                    <a:lstStyle/>
                    <a:p>
                      <a:pPr algn="ctr"/>
                      <a:endParaRPr kumimoji="1" lang="ja-JP" altLang="en-US" sz="1200" dirty="0">
                        <a:latin typeface="+mn-ea"/>
                        <a:ea typeface="+mn-ea"/>
                      </a:endParaRPr>
                    </a:p>
                  </a:txBody>
                  <a:tcPr marL="91453" marR="91453" marT="45726" marB="45726" anchor="ctr"/>
                </a:tc>
                <a:tc rowSpan="2" hMerge="1">
                  <a:txBody>
                    <a:bodyPr/>
                    <a:lstStyle/>
                    <a:p>
                      <a:endParaRPr kumimoji="1" lang="ja-JP" altLang="en-US"/>
                    </a:p>
                  </a:txBody>
                  <a:tcPr/>
                </a:tc>
                <a:tc rowSpan="2">
                  <a:txBody>
                    <a:bodyPr/>
                    <a:lstStyle/>
                    <a:p>
                      <a:pPr marL="0" marR="0" lvl="0" indent="0" algn="ctr" defTabSz="1357313" rtl="0" eaLnBrk="1" fontAlgn="base" latinLnBrk="0" hangingPunct="1">
                        <a:lnSpc>
                          <a:spcPts val="1200"/>
                        </a:lnSpc>
                        <a:spcBef>
                          <a:spcPct val="0"/>
                        </a:spcBef>
                        <a:spcAft>
                          <a:spcPct val="0"/>
                        </a:spcAft>
                        <a:buClrTx/>
                        <a:buSzTx/>
                        <a:buFontTx/>
                        <a:buNone/>
                        <a:tabLst/>
                      </a:pPr>
                      <a:r>
                        <a:rPr kumimoji="1" lang="en-US" altLang="ja-JP" sz="1600" b="1" i="0" u="none" strike="noStrike" cap="none" normalizeH="0" baseline="0" dirty="0">
                          <a:ln>
                            <a:noFill/>
                          </a:ln>
                          <a:solidFill>
                            <a:srgbClr val="000000"/>
                          </a:solidFill>
                          <a:effectLst/>
                          <a:latin typeface="ＭＳ Ｐゴシック" panose="020B0600070205080204" pitchFamily="50" charset="-128"/>
                          <a:ea typeface="Meiryo UI" panose="020B0604030504040204" pitchFamily="50" charset="-128"/>
                        </a:rPr>
                        <a:t>23 </a:t>
                      </a:r>
                      <a:r>
                        <a:rPr kumimoji="1" lang="ja-JP" altLang="en-US" sz="1100" b="0" i="0" u="none" strike="noStrike" cap="none" normalizeH="0" baseline="0" dirty="0">
                          <a:ln>
                            <a:noFill/>
                          </a:ln>
                          <a:solidFill>
                            <a:srgbClr val="000000"/>
                          </a:solidFill>
                          <a:effectLst/>
                          <a:latin typeface="ＭＳ Ｐゴシック" panose="020B0600070205080204" pitchFamily="50" charset="-128"/>
                          <a:ea typeface="Meiryo UI" panose="020B0604030504040204" pitchFamily="50" charset="-128"/>
                        </a:rPr>
                        <a:t>地区</a:t>
                      </a:r>
                    </a:p>
                    <a:p>
                      <a:pPr marL="0" marR="0" lvl="0" indent="0" algn="ctr" defTabSz="1357313" rtl="0" eaLnBrk="1" fontAlgn="base" latinLnBrk="0" hangingPunct="1">
                        <a:lnSpc>
                          <a:spcPts val="1200"/>
                        </a:lnSpc>
                        <a:spcBef>
                          <a:spcPct val="0"/>
                        </a:spcBef>
                        <a:spcAft>
                          <a:spcPct val="0"/>
                        </a:spcAft>
                        <a:buClrTx/>
                        <a:buSzTx/>
                        <a:buFontTx/>
                        <a:buNone/>
                        <a:tabLst/>
                      </a:pPr>
                      <a:r>
                        <a:rPr kumimoji="1" lang="en-US" altLang="ja-JP" sz="900" b="1" i="0" u="none" strike="noStrike" cap="none" normalizeH="0" baseline="0" dirty="0">
                          <a:ln>
                            <a:noFill/>
                          </a:ln>
                          <a:solidFill>
                            <a:schemeClr val="bg1">
                              <a:lumMod val="95000"/>
                            </a:schemeClr>
                          </a:solidFill>
                          <a:effectLst/>
                          <a:latin typeface="ＭＳ Ｐゴシック" panose="020B0600070205080204" pitchFamily="50" charset="-128"/>
                          <a:ea typeface="Meiryo UI" panose="020B0604030504040204" pitchFamily="50" charset="-128"/>
                        </a:rPr>
                        <a:t>/076</a:t>
                      </a:r>
                      <a:endParaRPr kumimoji="1" lang="ja-JP" altLang="en-US" sz="900" b="1" dirty="0">
                        <a:solidFill>
                          <a:schemeClr val="bg1">
                            <a:lumMod val="95000"/>
                          </a:schemeClr>
                        </a:solidFill>
                        <a:latin typeface="+mn-ea"/>
                        <a:ea typeface="+mn-ea"/>
                      </a:endParaRPr>
                    </a:p>
                  </a:txBody>
                  <a:tcPr marL="91453" marR="91453" marT="45726" marB="45726" anchor="ctr"/>
                </a:tc>
                <a:extLst>
                  <a:ext uri="{0D108BD9-81ED-4DB2-BD59-A6C34878D82A}">
                    <a16:rowId xmlns:a16="http://schemas.microsoft.com/office/drawing/2014/main" val="10004"/>
                  </a:ext>
                </a:extLst>
              </a:tr>
              <a:tr h="390315">
                <a:tc>
                  <a:txBody>
                    <a:bodyPr/>
                    <a:lstStyle/>
                    <a:p>
                      <a:pPr algn="l"/>
                      <a:r>
                        <a:rPr kumimoji="1" lang="ja-JP" altLang="en-US" sz="1100" dirty="0">
                          <a:latin typeface="Meiryo UI" panose="020B0604030504040204" pitchFamily="50" charset="-128"/>
                          <a:ea typeface="Meiryo UI" panose="020B0604030504040204" pitchFamily="50" charset="-128"/>
                        </a:rPr>
                        <a:t>⑤　</a:t>
                      </a:r>
                      <a:endParaRPr kumimoji="1" lang="en-US" altLang="ja-JP" sz="1100" dirty="0">
                        <a:latin typeface="Meiryo UI" panose="020B0604030504040204" pitchFamily="50" charset="-128"/>
                        <a:ea typeface="Meiryo UI" panose="020B0604030504040204" pitchFamily="50" charset="-128"/>
                      </a:endParaRPr>
                    </a:p>
                    <a:p>
                      <a:pPr algn="l"/>
                      <a:r>
                        <a:rPr kumimoji="1" lang="ja-JP" altLang="en-US" sz="1100" dirty="0">
                          <a:latin typeface="Meiryo UI" panose="020B0604030504040204" pitchFamily="50" charset="-128"/>
                          <a:ea typeface="Meiryo UI" panose="020B0604030504040204" pitchFamily="50" charset="-128"/>
                        </a:rPr>
                        <a:t>既存事業の棲分け</a:t>
                      </a:r>
                    </a:p>
                  </a:txBody>
                  <a:tcPr marL="91453" marR="91453" marT="45726" marB="45726" anchor="ctr"/>
                </a:tc>
                <a:tc>
                  <a:txBody>
                    <a:bodyPr/>
                    <a:lstStyle/>
                    <a:p>
                      <a:pPr algn="ctr"/>
                      <a:r>
                        <a:rPr kumimoji="1" lang="ja-JP" altLang="en-US" sz="1200" dirty="0">
                          <a:latin typeface="Meiryo UI" panose="020B0604030504040204" pitchFamily="50" charset="-128"/>
                          <a:ea typeface="Meiryo UI" panose="020B0604030504040204" pitchFamily="50" charset="-128"/>
                        </a:rPr>
                        <a:t>⇒</a:t>
                      </a:r>
                    </a:p>
                  </a:txBody>
                  <a:tcPr marL="91453" marR="91453" marT="45726" marB="45726" anchor="ctr">
                    <a:solidFill>
                      <a:schemeClr val="bg1"/>
                    </a:solidFill>
                  </a:tcPr>
                </a:tc>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gridSpan="2"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hMerge="1" vMerge="1">
                  <a:txBody>
                    <a:bodyPr/>
                    <a:lstStyle/>
                    <a:p>
                      <a:endParaRPr kumimoji="1" lang="ja-JP" altLang="en-US"/>
                    </a:p>
                  </a:txBody>
                  <a:tcPr/>
                </a:tc>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5"/>
                  </a:ext>
                </a:extLst>
              </a:tr>
            </a:tbl>
          </a:graphicData>
        </a:graphic>
      </p:graphicFrame>
      <p:pic>
        <p:nvPicPr>
          <p:cNvPr id="9" name="図 8">
            <a:extLst>
              <a:ext uri="{FF2B5EF4-FFF2-40B4-BE49-F238E27FC236}">
                <a16:creationId xmlns:a16="http://schemas.microsoft.com/office/drawing/2014/main" id="{8A24B64C-AD81-4EF3-86CE-EF78EADC39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9269" y="4674696"/>
            <a:ext cx="2235654" cy="959596"/>
          </a:xfrm>
          <a:prstGeom prst="rect">
            <a:avLst/>
          </a:prstGeom>
        </p:spPr>
      </p:pic>
      <p:sp>
        <p:nvSpPr>
          <p:cNvPr id="10" name="楕円 9">
            <a:extLst>
              <a:ext uri="{FF2B5EF4-FFF2-40B4-BE49-F238E27FC236}">
                <a16:creationId xmlns:a16="http://schemas.microsoft.com/office/drawing/2014/main" id="{ED579EFF-5FBD-4F40-97DA-B86D89AA5E20}"/>
              </a:ext>
            </a:extLst>
          </p:cNvPr>
          <p:cNvSpPr/>
          <p:nvPr/>
        </p:nvSpPr>
        <p:spPr>
          <a:xfrm>
            <a:off x="8021572" y="4150990"/>
            <a:ext cx="397241" cy="3920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7">
            <a:extLst>
              <a:ext uri="{FF2B5EF4-FFF2-40B4-BE49-F238E27FC236}">
                <a16:creationId xmlns:a16="http://schemas.microsoft.com/office/drawing/2014/main" id="{0B5BC655-5B63-403B-8731-B6272F669C14}"/>
              </a:ext>
            </a:extLst>
          </p:cNvPr>
          <p:cNvSpPr>
            <a:spLocks noChangeArrowheads="1"/>
          </p:cNvSpPr>
          <p:nvPr/>
        </p:nvSpPr>
        <p:spPr bwMode="auto">
          <a:xfrm>
            <a:off x="5003389" y="2357587"/>
            <a:ext cx="42215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48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41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36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3000">
                <a:solidFill>
                  <a:schemeClr val="tx1"/>
                </a:solidFill>
                <a:latin typeface="Calibri" panose="020F0502020204030204" pitchFamily="34" charset="0"/>
                <a:ea typeface="ＭＳ Ｐゴシック" panose="020B0600070205080204" pitchFamily="50" charset="-128"/>
              </a:defRPr>
            </a:lvl9pPr>
          </a:lstStyle>
          <a:p>
            <a:pPr defTabSz="914400" eaLnBrk="1" hangingPunct="1">
              <a:spcBef>
                <a:spcPct val="0"/>
              </a:spcBef>
              <a:buFontTx/>
              <a:buNone/>
            </a:pPr>
            <a:r>
              <a:rPr lang="ja-JP" altLang="en-US" sz="1400" dirty="0">
                <a:solidFill>
                  <a:srgbClr val="000000"/>
                </a:solidFill>
                <a:latin typeface="Meiryo UI" panose="020B0604030504040204" pitchFamily="50" charset="-128"/>
                <a:ea typeface="Meiryo UI" panose="020B0604030504040204" pitchFamily="50" charset="-128"/>
              </a:rPr>
              <a:t>■流域保全森林防災事業の事業対象区域</a:t>
            </a:r>
          </a:p>
        </p:txBody>
      </p:sp>
      <p:pic>
        <p:nvPicPr>
          <p:cNvPr id="2" name="図 1">
            <a:extLst>
              <a:ext uri="{FF2B5EF4-FFF2-40B4-BE49-F238E27FC236}">
                <a16:creationId xmlns:a16="http://schemas.microsoft.com/office/drawing/2014/main" id="{19B6910B-ADEC-4667-94C4-E557A64756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20575" y="467761"/>
            <a:ext cx="1639317" cy="1229487"/>
          </a:xfrm>
          <a:prstGeom prst="rect">
            <a:avLst/>
          </a:prstGeom>
        </p:spPr>
      </p:pic>
      <p:sp>
        <p:nvSpPr>
          <p:cNvPr id="42" name="正方形/長方形 41">
            <a:extLst>
              <a:ext uri="{FF2B5EF4-FFF2-40B4-BE49-F238E27FC236}">
                <a16:creationId xmlns:a16="http://schemas.microsoft.com/office/drawing/2014/main" id="{E1A51E3C-A093-49F6-9FE6-016DD61E1D7F}"/>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latin typeface="BIZ UDゴシック" panose="020B0400000000000000" pitchFamily="49" charset="-128"/>
                <a:ea typeface="BIZ UDゴシック" panose="020B0400000000000000" pitchFamily="49" charset="-128"/>
              </a:rPr>
              <a:t>　第６章　目標達成に向けた成果指標</a:t>
            </a:r>
          </a:p>
        </p:txBody>
      </p:sp>
      <p:sp>
        <p:nvSpPr>
          <p:cNvPr id="32" name="四角形: 角を丸くする 31">
            <a:extLst>
              <a:ext uri="{FF2B5EF4-FFF2-40B4-BE49-F238E27FC236}">
                <a16:creationId xmlns:a16="http://schemas.microsoft.com/office/drawing/2014/main" id="{CC36C65A-16D9-4028-BA73-3CB843FD6535}"/>
              </a:ext>
            </a:extLst>
          </p:cNvPr>
          <p:cNvSpPr/>
          <p:nvPr/>
        </p:nvSpPr>
        <p:spPr>
          <a:xfrm>
            <a:off x="67961" y="5654543"/>
            <a:ext cx="4827707" cy="1121813"/>
          </a:xfrm>
          <a:prstGeom prst="roundRect">
            <a:avLst>
              <a:gd name="adj" fmla="val 4199"/>
            </a:avLst>
          </a:prstGeom>
          <a:solidFill>
            <a:schemeClr val="bg1"/>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200" dirty="0">
                <a:solidFill>
                  <a:schemeClr val="tx1"/>
                </a:solidFill>
                <a:latin typeface="BIZ UDゴシック" panose="020B0400000000000000" pitchFamily="49" charset="-128"/>
                <a:ea typeface="BIZ UDゴシック" panose="020B0400000000000000" pitchFamily="49" charset="-128"/>
              </a:rPr>
              <a:t>■成果指標の考え方</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「防災減災重点タイプ」の対象となる山地災害危険地区Ａランク箇所における治山対策の完了数（ＡランクからＢＣランクへの低減数）を指標とし、中期については現在の取組み状況を踏まえ</a:t>
            </a:r>
            <a:r>
              <a:rPr kumimoji="1" lang="en-US" altLang="ja-JP" sz="1100" dirty="0">
                <a:solidFill>
                  <a:schemeClr val="tx1"/>
                </a:solidFill>
                <a:latin typeface="BIZ UDゴシック" panose="020B0400000000000000" pitchFamily="49" charset="-128"/>
                <a:ea typeface="BIZ UDゴシック" panose="020B0400000000000000" pitchFamily="49" charset="-128"/>
              </a:rPr>
              <a:t>90</a:t>
            </a:r>
            <a:r>
              <a:rPr kumimoji="1" lang="ja-JP" altLang="en-US" sz="1100" dirty="0">
                <a:solidFill>
                  <a:schemeClr val="tx1"/>
                </a:solidFill>
                <a:latin typeface="BIZ UDゴシック" panose="020B0400000000000000" pitchFamily="49" charset="-128"/>
                <a:ea typeface="BIZ UDゴシック" panose="020B0400000000000000" pitchFamily="49" charset="-128"/>
              </a:rPr>
              <a:t>箇所の減、長期については、Ａランク箇所のうち０次谷補正、流木補正等、特に対策の必要性が顕在化している箇所の全解消を指標とした。</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36" name="テキスト ボックス 35">
            <a:extLst>
              <a:ext uri="{FF2B5EF4-FFF2-40B4-BE49-F238E27FC236}">
                <a16:creationId xmlns:a16="http://schemas.microsoft.com/office/drawing/2014/main" id="{132BB277-F277-4022-97E6-95224481B6DD}"/>
              </a:ext>
            </a:extLst>
          </p:cNvPr>
          <p:cNvSpPr txBox="1"/>
          <p:nvPr/>
        </p:nvSpPr>
        <p:spPr>
          <a:xfrm>
            <a:off x="7593411" y="4218330"/>
            <a:ext cx="441599" cy="257369"/>
          </a:xfrm>
          <a:prstGeom prst="rect">
            <a:avLst/>
          </a:prstGeom>
          <a:noFill/>
        </p:spPr>
        <p:txBody>
          <a:bodyPr wrap="square" lIns="36000" tIns="36000" rIns="36000" bIns="36000">
            <a:spAutoFit/>
          </a:bodyPr>
          <a:lstStyle/>
          <a:p>
            <a:r>
              <a:rPr kumimoji="1" lang="ja-JP" altLang="en-US" sz="1200" b="1" dirty="0">
                <a:solidFill>
                  <a:srgbClr val="FF0000"/>
                </a:solidFill>
                <a:latin typeface="BIZ UDゴシック" panose="020B0400000000000000" pitchFamily="49" charset="-128"/>
                <a:ea typeface="BIZ UDゴシック" panose="020B0400000000000000" pitchFamily="49" charset="-128"/>
              </a:rPr>
              <a:t>長期</a:t>
            </a:r>
          </a:p>
        </p:txBody>
      </p:sp>
      <p:sp>
        <p:nvSpPr>
          <p:cNvPr id="37" name="テキスト ボックス 36">
            <a:extLst>
              <a:ext uri="{FF2B5EF4-FFF2-40B4-BE49-F238E27FC236}">
                <a16:creationId xmlns:a16="http://schemas.microsoft.com/office/drawing/2014/main" id="{84015B5E-BFD1-4730-98E5-4FF984AE9653}"/>
              </a:ext>
            </a:extLst>
          </p:cNvPr>
          <p:cNvSpPr txBox="1"/>
          <p:nvPr/>
        </p:nvSpPr>
        <p:spPr>
          <a:xfrm>
            <a:off x="8965187" y="4498396"/>
            <a:ext cx="441599" cy="257369"/>
          </a:xfrm>
          <a:prstGeom prst="rect">
            <a:avLst/>
          </a:prstGeom>
          <a:noFill/>
        </p:spPr>
        <p:txBody>
          <a:bodyPr wrap="square" lIns="36000" tIns="36000" rIns="36000" bIns="36000">
            <a:spAutoFit/>
          </a:bodyPr>
          <a:lstStyle/>
          <a:p>
            <a:r>
              <a:rPr kumimoji="1" lang="ja-JP" altLang="en-US" sz="1200" b="1" dirty="0">
                <a:solidFill>
                  <a:srgbClr val="FF0000"/>
                </a:solidFill>
                <a:latin typeface="BIZ UDゴシック" panose="020B0400000000000000" pitchFamily="49" charset="-128"/>
                <a:ea typeface="BIZ UDゴシック" panose="020B0400000000000000" pitchFamily="49" charset="-128"/>
              </a:rPr>
              <a:t>期初</a:t>
            </a:r>
          </a:p>
        </p:txBody>
      </p:sp>
      <p:sp>
        <p:nvSpPr>
          <p:cNvPr id="38" name="楕円 37">
            <a:extLst>
              <a:ext uri="{FF2B5EF4-FFF2-40B4-BE49-F238E27FC236}">
                <a16:creationId xmlns:a16="http://schemas.microsoft.com/office/drawing/2014/main" id="{678EFA16-CA2E-4A95-8B72-172E7CBE4F0A}"/>
              </a:ext>
            </a:extLst>
          </p:cNvPr>
          <p:cNvSpPr/>
          <p:nvPr/>
        </p:nvSpPr>
        <p:spPr>
          <a:xfrm>
            <a:off x="8965187" y="4850696"/>
            <a:ext cx="347803" cy="3086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BE9DF6C0-0C7B-41A8-A43F-AA8E09C44A43}"/>
              </a:ext>
            </a:extLst>
          </p:cNvPr>
          <p:cNvSpPr txBox="1"/>
          <p:nvPr/>
        </p:nvSpPr>
        <p:spPr>
          <a:xfrm>
            <a:off x="61016" y="2344261"/>
            <a:ext cx="4841596" cy="288147"/>
          </a:xfrm>
          <a:prstGeom prst="rect">
            <a:avLst/>
          </a:prstGeom>
          <a:noFill/>
        </p:spPr>
        <p:txBody>
          <a:bodyPr wrap="square" lIns="36000" tIns="36000" rIns="36000" bIns="36000">
            <a:spAutoFit/>
          </a:bodyPr>
          <a:lstStyle/>
          <a:p>
            <a:r>
              <a:rPr kumimoji="1" lang="ja-JP" altLang="en-US" sz="1400" dirty="0">
                <a:latin typeface="Meiryo UI" panose="020B0604030504040204" pitchFamily="50" charset="-128"/>
                <a:ea typeface="Meiryo UI" panose="020B0604030504040204" pitchFamily="50" charset="-128"/>
              </a:rPr>
              <a:t>■重点実施すべき箇所数</a:t>
            </a:r>
          </a:p>
        </p:txBody>
      </p:sp>
      <p:graphicFrame>
        <p:nvGraphicFramePr>
          <p:cNvPr id="53" name="表 8">
            <a:extLst>
              <a:ext uri="{FF2B5EF4-FFF2-40B4-BE49-F238E27FC236}">
                <a16:creationId xmlns:a16="http://schemas.microsoft.com/office/drawing/2014/main" id="{412F8BB8-BD2D-4C6D-846E-D4A56ED416BE}"/>
              </a:ext>
            </a:extLst>
          </p:cNvPr>
          <p:cNvGraphicFramePr>
            <a:graphicFrameLocks noGrp="1"/>
          </p:cNvGraphicFramePr>
          <p:nvPr>
            <p:extLst>
              <p:ext uri="{D42A27DB-BD31-4B8C-83A1-F6EECF244321}">
                <p14:modId xmlns:p14="http://schemas.microsoft.com/office/powerpoint/2010/main" val="2282686274"/>
              </p:ext>
            </p:extLst>
          </p:nvPr>
        </p:nvGraphicFramePr>
        <p:xfrm>
          <a:off x="83300" y="2654571"/>
          <a:ext cx="4877206" cy="1490203"/>
        </p:xfrm>
        <a:graphic>
          <a:graphicData uri="http://schemas.openxmlformats.org/drawingml/2006/table">
            <a:tbl>
              <a:tblPr firstRow="1" bandRow="1">
                <a:tableStyleId>{5C22544A-7EE6-4342-B048-85BDC9FD1C3A}</a:tableStyleId>
              </a:tblPr>
              <a:tblGrid>
                <a:gridCol w="1500645">
                  <a:extLst>
                    <a:ext uri="{9D8B030D-6E8A-4147-A177-3AD203B41FA5}">
                      <a16:colId xmlns:a16="http://schemas.microsoft.com/office/drawing/2014/main" val="101789860"/>
                    </a:ext>
                  </a:extLst>
                </a:gridCol>
                <a:gridCol w="1053193">
                  <a:extLst>
                    <a:ext uri="{9D8B030D-6E8A-4147-A177-3AD203B41FA5}">
                      <a16:colId xmlns:a16="http://schemas.microsoft.com/office/drawing/2014/main" val="1468613920"/>
                    </a:ext>
                  </a:extLst>
                </a:gridCol>
                <a:gridCol w="811706">
                  <a:extLst>
                    <a:ext uri="{9D8B030D-6E8A-4147-A177-3AD203B41FA5}">
                      <a16:colId xmlns:a16="http://schemas.microsoft.com/office/drawing/2014/main" val="100635963"/>
                    </a:ext>
                  </a:extLst>
                </a:gridCol>
                <a:gridCol w="498021">
                  <a:extLst>
                    <a:ext uri="{9D8B030D-6E8A-4147-A177-3AD203B41FA5}">
                      <a16:colId xmlns:a16="http://schemas.microsoft.com/office/drawing/2014/main" val="3377037589"/>
                    </a:ext>
                  </a:extLst>
                </a:gridCol>
                <a:gridCol w="1013641">
                  <a:extLst>
                    <a:ext uri="{9D8B030D-6E8A-4147-A177-3AD203B41FA5}">
                      <a16:colId xmlns:a16="http://schemas.microsoft.com/office/drawing/2014/main" val="4037401287"/>
                    </a:ext>
                  </a:extLst>
                </a:gridCol>
              </a:tblGrid>
              <a:tr h="293341">
                <a:tc>
                  <a:txBody>
                    <a:bodyPr/>
                    <a:lstStyle/>
                    <a:p>
                      <a:pPr algn="ctr"/>
                      <a:r>
                        <a:rPr kumimoji="1" lang="ja-JP" altLang="en-US" sz="1100" dirty="0">
                          <a:latin typeface="BIZ UDゴシック" panose="020B0400000000000000" pitchFamily="49" charset="-128"/>
                          <a:ea typeface="BIZ UDゴシック" panose="020B0400000000000000" pitchFamily="49" charset="-128"/>
                        </a:rPr>
                        <a:t>山地災害危険地区</a:t>
                      </a:r>
                    </a:p>
                  </a:txBody>
                  <a:tcPr marL="36000" marR="36000">
                    <a:solidFill>
                      <a:schemeClr val="accent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山地災害危険地区</a:t>
                      </a:r>
                      <a:r>
                        <a:rPr kumimoji="1" lang="ja-JP" altLang="en-US" sz="1100" dirty="0">
                          <a:latin typeface="BIZ UDゴシック" panose="020B0400000000000000" pitchFamily="49" charset="-128"/>
                          <a:ea typeface="BIZ UDゴシック" panose="020B0400000000000000" pitchFamily="49" charset="-128"/>
                        </a:rPr>
                        <a:t>　箇所数</a:t>
                      </a:r>
                      <a:endParaRPr kumimoji="1" lang="ja-JP" altLang="en-US" sz="1200" dirty="0">
                        <a:latin typeface="BIZ UDゴシック" panose="020B0400000000000000" pitchFamily="49" charset="-128"/>
                        <a:ea typeface="BIZ UDゴシック" panose="020B0400000000000000" pitchFamily="49" charset="-128"/>
                      </a:endParaRPr>
                    </a:p>
                  </a:txBody>
                  <a:tcPr marL="0" marR="0">
                    <a:solidFill>
                      <a:schemeClr val="accent1"/>
                    </a:solidFill>
                  </a:tcPr>
                </a:tc>
                <a:tc hMerge="1">
                  <a:txBody>
                    <a:bodyPr/>
                    <a:lstStyle/>
                    <a:p>
                      <a:pPr algn="ctr"/>
                      <a:endParaRPr kumimoji="1" lang="ja-JP" altLang="en-US" sz="1050" dirty="0"/>
                    </a:p>
                  </a:txBody>
                  <a:tcPr/>
                </a:tc>
                <a:tc h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備考</a:t>
                      </a:r>
                    </a:p>
                  </a:txBody>
                  <a:tcPr marL="36000" marR="36000">
                    <a:solidFill>
                      <a:schemeClr val="accent1"/>
                    </a:solidFill>
                  </a:tcPr>
                </a:tc>
                <a:extLst>
                  <a:ext uri="{0D108BD9-81ED-4DB2-BD59-A6C34878D82A}">
                    <a16:rowId xmlns:a16="http://schemas.microsoft.com/office/drawing/2014/main" val="3961471862"/>
                  </a:ext>
                </a:extLst>
              </a:tr>
              <a:tr h="558458">
                <a:tc>
                  <a:txBody>
                    <a:bodyPr/>
                    <a:lstStyle/>
                    <a:p>
                      <a:pPr algn="ctr"/>
                      <a:r>
                        <a:rPr kumimoji="1" lang="ja-JP" altLang="en-US" sz="1200" b="1" dirty="0">
                          <a:latin typeface="BIZ UDゴシック" panose="020B0400000000000000" pitchFamily="49" charset="-128"/>
                          <a:ea typeface="BIZ UDゴシック" panose="020B0400000000000000" pitchFamily="49" charset="-128"/>
                        </a:rPr>
                        <a:t>種　類</a:t>
                      </a:r>
                    </a:p>
                  </a:txBody>
                  <a:tcPr marL="36000" marR="36000" anchor="ctr"/>
                </a:tc>
                <a:tc>
                  <a:txBody>
                    <a:bodyPr/>
                    <a:lstStyle/>
                    <a:p>
                      <a:pPr algn="ctr">
                        <a:lnSpc>
                          <a:spcPct val="100000"/>
                        </a:lnSpc>
                      </a:pPr>
                      <a:r>
                        <a:rPr kumimoji="1" lang="ja-JP" altLang="en-US" sz="1200" b="0" dirty="0">
                          <a:latin typeface="BIZ UDゴシック" panose="020B0400000000000000" pitchFamily="49" charset="-128"/>
                          <a:ea typeface="BIZ UDゴシック" panose="020B0400000000000000" pitchFamily="49" charset="-128"/>
                        </a:rPr>
                        <a:t>Ａランク</a:t>
                      </a:r>
                      <a:endParaRPr kumimoji="1" lang="en-US" altLang="ja-JP" sz="1200" b="0" dirty="0">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200" b="0" dirty="0">
                          <a:latin typeface="BIZ UDゴシック" panose="020B0400000000000000" pitchFamily="49" charset="-128"/>
                          <a:ea typeface="BIZ UDゴシック" panose="020B0400000000000000" pitchFamily="49" charset="-128"/>
                        </a:rPr>
                        <a:t>箇所数</a:t>
                      </a:r>
                    </a:p>
                  </a:txBody>
                  <a:tcPr marL="36000" marR="36000" anchor="ctr"/>
                </a:tc>
                <a:tc gridSpan="2">
                  <a:txBody>
                    <a:bodyPr/>
                    <a:lstStyle/>
                    <a:p>
                      <a:pPr algn="ctr">
                        <a:lnSpc>
                          <a:spcPct val="100000"/>
                        </a:lnSpc>
                      </a:pPr>
                      <a:r>
                        <a:rPr kumimoji="1" lang="ja-JP" altLang="en-US" sz="1050" dirty="0">
                          <a:latin typeface="BIZ UDゴシック" panose="020B0400000000000000" pitchFamily="49" charset="-128"/>
                          <a:ea typeface="BIZ UDゴシック" panose="020B0400000000000000" pitchFamily="49" charset="-128"/>
                        </a:rPr>
                        <a:t>対策の必要性が</a:t>
                      </a:r>
                      <a:endParaRPr kumimoji="1" lang="en-US" altLang="ja-JP" sz="1050" dirty="0">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050" dirty="0">
                          <a:latin typeface="BIZ UDゴシック" panose="020B0400000000000000" pitchFamily="49" charset="-128"/>
                          <a:ea typeface="BIZ UDゴシック" panose="020B0400000000000000" pitchFamily="49" charset="-128"/>
                        </a:rPr>
                        <a:t>顕在化している箇所</a:t>
                      </a:r>
                      <a:endParaRPr kumimoji="1" lang="en-US" altLang="ja-JP" sz="1050" dirty="0">
                        <a:latin typeface="BIZ UDゴシック" panose="020B0400000000000000" pitchFamily="49" charset="-128"/>
                        <a:ea typeface="BIZ UDゴシック" panose="020B0400000000000000" pitchFamily="49" charset="-128"/>
                      </a:endParaRPr>
                    </a:p>
                  </a:txBody>
                  <a:tcPr marL="36000" marR="36000" anchor="ctr"/>
                </a:tc>
                <a:tc hMerge="1">
                  <a:txBody>
                    <a:bodyPr/>
                    <a:lstStyle/>
                    <a:p>
                      <a:endParaRPr kumimoji="1" lang="ja-JP" altLang="en-US"/>
                    </a:p>
                  </a:txBody>
                  <a:tcPr/>
                </a:tc>
                <a:tc>
                  <a:txBody>
                    <a:bodyPr/>
                    <a:lstStyle/>
                    <a:p>
                      <a:pPr algn="ctr"/>
                      <a:r>
                        <a:rPr kumimoji="1" lang="en-US" altLang="ja-JP" sz="1050" dirty="0">
                          <a:latin typeface="BIZ UDゴシック" panose="020B0400000000000000" pitchFamily="49" charset="-128"/>
                          <a:ea typeface="BIZ UDゴシック" panose="020B0400000000000000" pitchFamily="49" charset="-128"/>
                        </a:rPr>
                        <a:t>H28</a:t>
                      </a:r>
                      <a:r>
                        <a:rPr kumimoji="1" lang="ja-JP" altLang="en-US" sz="1050" dirty="0">
                          <a:latin typeface="BIZ UDゴシック" panose="020B0400000000000000" pitchFamily="49" charset="-128"/>
                          <a:ea typeface="BIZ UDゴシック" panose="020B0400000000000000" pitchFamily="49" charset="-128"/>
                        </a:rPr>
                        <a:t>～</a:t>
                      </a:r>
                      <a:r>
                        <a:rPr kumimoji="1" lang="en-US" altLang="ja-JP" sz="1050" dirty="0">
                          <a:latin typeface="BIZ UDゴシック" panose="020B0400000000000000" pitchFamily="49" charset="-128"/>
                          <a:ea typeface="BIZ UDゴシック" panose="020B0400000000000000" pitchFamily="49" charset="-128"/>
                        </a:rPr>
                        <a:t>10</a:t>
                      </a:r>
                      <a:r>
                        <a:rPr kumimoji="1" lang="ja-JP" altLang="en-US" sz="1050" dirty="0">
                          <a:latin typeface="BIZ UDゴシック" panose="020B0400000000000000" pitchFamily="49" charset="-128"/>
                          <a:ea typeface="BIZ UDゴシック" panose="020B0400000000000000" pitchFamily="49" charset="-128"/>
                        </a:rPr>
                        <a:t>年間の対策完了箇所数</a:t>
                      </a:r>
                    </a:p>
                  </a:txBody>
                  <a:tcPr marL="36000" marR="36000" anchor="ctr"/>
                </a:tc>
                <a:extLst>
                  <a:ext uri="{0D108BD9-81ED-4DB2-BD59-A6C34878D82A}">
                    <a16:rowId xmlns:a16="http://schemas.microsoft.com/office/drawing/2014/main" val="3556987344"/>
                  </a:ext>
                </a:extLst>
              </a:tr>
              <a:tr h="307304">
                <a:tc>
                  <a:txBody>
                    <a:bodyPr/>
                    <a:lstStyle/>
                    <a:p>
                      <a:pPr algn="ctr"/>
                      <a:r>
                        <a:rPr kumimoji="1" lang="ja-JP" altLang="en-US" sz="1200" dirty="0">
                          <a:latin typeface="BIZ UDゴシック" panose="020B0400000000000000" pitchFamily="49" charset="-128"/>
                          <a:ea typeface="BIZ UDゴシック" panose="020B0400000000000000" pitchFamily="49" charset="-128"/>
                        </a:rPr>
                        <a:t>崩壊土砂流出</a:t>
                      </a:r>
                    </a:p>
                  </a:txBody>
                  <a:tcPr marL="36000" marR="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BIZ UDゴシック" panose="020B0400000000000000" pitchFamily="49" charset="-128"/>
                          <a:ea typeface="BIZ UDゴシック" panose="020B0400000000000000" pitchFamily="49" charset="-128"/>
                        </a:rPr>
                        <a:t>457</a:t>
                      </a:r>
                    </a:p>
                  </a:txBody>
                  <a:tcPr marL="36000" marR="36000" anchor="ctr"/>
                </a:tc>
                <a:tc>
                  <a:txBody>
                    <a:bodyPr/>
                    <a:lstStyle/>
                    <a:p>
                      <a:pPr algn="r"/>
                      <a:r>
                        <a:rPr kumimoji="1" lang="en-US" altLang="ja-JP" sz="1400" b="1" dirty="0">
                          <a:solidFill>
                            <a:srgbClr val="FF0000"/>
                          </a:solidFill>
                          <a:latin typeface="BIZ UDゴシック" panose="020B0400000000000000" pitchFamily="49" charset="-128"/>
                          <a:ea typeface="BIZ UDゴシック" panose="020B0400000000000000" pitchFamily="49" charset="-128"/>
                        </a:rPr>
                        <a:t>240</a:t>
                      </a:r>
                    </a:p>
                  </a:txBody>
                  <a:tcPr marL="36000" marR="36000" anchor="ctr"/>
                </a:tc>
                <a:tc rowSpan="2">
                  <a:txBody>
                    <a:bodyPr/>
                    <a:lstStyle/>
                    <a:p>
                      <a:pPr algn="ctr"/>
                      <a:r>
                        <a:rPr kumimoji="1" lang="en-US" altLang="ja-JP" sz="1400" b="1" dirty="0">
                          <a:solidFill>
                            <a:srgbClr val="FF0000"/>
                          </a:solidFill>
                          <a:latin typeface="BIZ UDゴシック" panose="020B0400000000000000" pitchFamily="49" charset="-128"/>
                          <a:ea typeface="BIZ UDゴシック" panose="020B0400000000000000" pitchFamily="49" charset="-128"/>
                        </a:rPr>
                        <a:t>282</a:t>
                      </a:r>
                    </a:p>
                  </a:txBody>
                  <a:tcPr marL="36000" marR="36000" anchor="ctr"/>
                </a:tc>
                <a:tc rowSpan="2">
                  <a:txBody>
                    <a:bodyPr/>
                    <a:lstStyle/>
                    <a:p>
                      <a:pPr algn="ctr"/>
                      <a:r>
                        <a:rPr kumimoji="1" lang="en-US" altLang="ja-JP" sz="1400" dirty="0">
                          <a:latin typeface="BIZ UDゴシック" panose="020B0400000000000000" pitchFamily="49" charset="-128"/>
                          <a:ea typeface="BIZ UDゴシック" panose="020B0400000000000000" pitchFamily="49" charset="-128"/>
                        </a:rPr>
                        <a:t>90</a:t>
                      </a:r>
                    </a:p>
                  </a:txBody>
                  <a:tcPr marL="36000" marR="36000" anchor="ctr"/>
                </a:tc>
                <a:extLst>
                  <a:ext uri="{0D108BD9-81ED-4DB2-BD59-A6C34878D82A}">
                    <a16:rowId xmlns:a16="http://schemas.microsoft.com/office/drawing/2014/main" val="3363790533"/>
                  </a:ext>
                </a:extLst>
              </a:tr>
              <a:tr h="3311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山腹崩壊</a:t>
                      </a:r>
                    </a:p>
                  </a:txBody>
                  <a:tcPr marL="36000" marR="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BIZ UDゴシック" panose="020B0400000000000000" pitchFamily="49" charset="-128"/>
                          <a:ea typeface="BIZ UDゴシック" panose="020B0400000000000000" pitchFamily="49" charset="-128"/>
                        </a:rPr>
                        <a:t>390</a:t>
                      </a:r>
                    </a:p>
                  </a:txBody>
                  <a:tcPr marL="36000" marR="36000" anchor="ctr"/>
                </a:tc>
                <a:tc>
                  <a:txBody>
                    <a:bodyPr/>
                    <a:lstStyle/>
                    <a:p>
                      <a:pPr algn="r"/>
                      <a:r>
                        <a:rPr kumimoji="1" lang="en-US" altLang="ja-JP" sz="1400" b="1" dirty="0">
                          <a:solidFill>
                            <a:srgbClr val="FF0000"/>
                          </a:solidFill>
                          <a:latin typeface="BIZ UDゴシック" panose="020B0400000000000000" pitchFamily="49" charset="-128"/>
                          <a:ea typeface="BIZ UDゴシック" panose="020B0400000000000000" pitchFamily="49" charset="-128"/>
                        </a:rPr>
                        <a:t>42</a:t>
                      </a:r>
                    </a:p>
                  </a:txBody>
                  <a:tcPr marL="36000" marR="36000" anchor="ctr"/>
                </a:tc>
                <a:tc vMerge="1">
                  <a:txBody>
                    <a:bodyPr/>
                    <a:lstStyle/>
                    <a:p>
                      <a:pPr algn="ctr"/>
                      <a:endParaRPr kumimoji="1" lang="en-US" altLang="ja-JP" sz="1400" b="1" dirty="0">
                        <a:solidFill>
                          <a:srgbClr val="FF0000"/>
                        </a:solidFill>
                        <a:latin typeface="BIZ UDゴシック" panose="020B0400000000000000" pitchFamily="49" charset="-128"/>
                        <a:ea typeface="BIZ UDゴシック" panose="020B0400000000000000" pitchFamily="49" charset="-128"/>
                      </a:endParaRPr>
                    </a:p>
                  </a:txBody>
                  <a:tcPr marL="36000" marR="36000" anchor="ctr"/>
                </a:tc>
                <a:tc vMerge="1">
                  <a:txBody>
                    <a:bodyPr/>
                    <a:lstStyle/>
                    <a:p>
                      <a:pPr algn="ctr"/>
                      <a:endParaRPr kumimoji="1" lang="en-US" altLang="ja-JP" sz="1200" dirty="0">
                        <a:latin typeface="BIZ UDゴシック" panose="020B0400000000000000" pitchFamily="49" charset="-128"/>
                        <a:ea typeface="BIZ UDゴシック" panose="020B0400000000000000" pitchFamily="49" charset="-128"/>
                      </a:endParaRPr>
                    </a:p>
                  </a:txBody>
                  <a:tcPr marL="36000" marR="36000" anchor="ctr"/>
                </a:tc>
                <a:extLst>
                  <a:ext uri="{0D108BD9-81ED-4DB2-BD59-A6C34878D82A}">
                    <a16:rowId xmlns:a16="http://schemas.microsoft.com/office/drawing/2014/main" val="1583975167"/>
                  </a:ext>
                </a:extLst>
              </a:tr>
            </a:tbl>
          </a:graphicData>
        </a:graphic>
      </p:graphicFrame>
      <p:sp>
        <p:nvSpPr>
          <p:cNvPr id="55" name="テキスト ボックス 54">
            <a:extLst>
              <a:ext uri="{FF2B5EF4-FFF2-40B4-BE49-F238E27FC236}">
                <a16:creationId xmlns:a16="http://schemas.microsoft.com/office/drawing/2014/main" id="{8314BB71-C436-4E18-94B4-4D5CF8E97913}"/>
              </a:ext>
            </a:extLst>
          </p:cNvPr>
          <p:cNvSpPr txBox="1"/>
          <p:nvPr/>
        </p:nvSpPr>
        <p:spPr>
          <a:xfrm>
            <a:off x="3502561" y="3445733"/>
            <a:ext cx="441599" cy="257369"/>
          </a:xfrm>
          <a:prstGeom prst="rect">
            <a:avLst/>
          </a:prstGeom>
          <a:noFill/>
        </p:spPr>
        <p:txBody>
          <a:bodyPr wrap="square" lIns="36000" tIns="36000" rIns="36000" bIns="36000">
            <a:spAutoFit/>
          </a:bodyPr>
          <a:lstStyle/>
          <a:p>
            <a:r>
              <a:rPr kumimoji="1" lang="ja-JP" altLang="en-US" sz="1200" b="1" dirty="0">
                <a:solidFill>
                  <a:srgbClr val="FF0000"/>
                </a:solidFill>
                <a:latin typeface="BIZ UDゴシック" panose="020B0400000000000000" pitchFamily="49" charset="-128"/>
                <a:ea typeface="BIZ UDゴシック" panose="020B0400000000000000" pitchFamily="49" charset="-128"/>
              </a:rPr>
              <a:t>長期</a:t>
            </a:r>
          </a:p>
        </p:txBody>
      </p:sp>
      <p:sp>
        <p:nvSpPr>
          <p:cNvPr id="56" name="楕円 55">
            <a:extLst>
              <a:ext uri="{FF2B5EF4-FFF2-40B4-BE49-F238E27FC236}">
                <a16:creationId xmlns:a16="http://schemas.microsoft.com/office/drawing/2014/main" id="{21E038FD-21AE-4939-BF8E-5E43309C260D}"/>
              </a:ext>
            </a:extLst>
          </p:cNvPr>
          <p:cNvSpPr/>
          <p:nvPr/>
        </p:nvSpPr>
        <p:spPr>
          <a:xfrm>
            <a:off x="3502561" y="3678793"/>
            <a:ext cx="397241" cy="3920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DF49A575-D628-4879-A1C9-4231B8D760BF}"/>
              </a:ext>
            </a:extLst>
          </p:cNvPr>
          <p:cNvSpPr txBox="1"/>
          <p:nvPr/>
        </p:nvSpPr>
        <p:spPr>
          <a:xfrm>
            <a:off x="4225286" y="3449961"/>
            <a:ext cx="441599" cy="257369"/>
          </a:xfrm>
          <a:prstGeom prst="rect">
            <a:avLst/>
          </a:prstGeom>
          <a:noFill/>
        </p:spPr>
        <p:txBody>
          <a:bodyPr wrap="square" lIns="36000" tIns="36000" rIns="36000" bIns="36000">
            <a:spAutoFit/>
          </a:bodyPr>
          <a:lstStyle/>
          <a:p>
            <a:r>
              <a:rPr kumimoji="1" lang="ja-JP" altLang="en-US" sz="1200" b="1" dirty="0">
                <a:solidFill>
                  <a:srgbClr val="FF0000"/>
                </a:solidFill>
                <a:latin typeface="BIZ UDゴシック" panose="020B0400000000000000" pitchFamily="49" charset="-128"/>
                <a:ea typeface="BIZ UDゴシック" panose="020B0400000000000000" pitchFamily="49" charset="-128"/>
              </a:rPr>
              <a:t>中期</a:t>
            </a:r>
          </a:p>
        </p:txBody>
      </p:sp>
      <p:sp>
        <p:nvSpPr>
          <p:cNvPr id="58" name="楕円 57">
            <a:extLst>
              <a:ext uri="{FF2B5EF4-FFF2-40B4-BE49-F238E27FC236}">
                <a16:creationId xmlns:a16="http://schemas.microsoft.com/office/drawing/2014/main" id="{BC84EF91-B5C1-4E2D-8521-28B4DBED549C}"/>
              </a:ext>
            </a:extLst>
          </p:cNvPr>
          <p:cNvSpPr/>
          <p:nvPr/>
        </p:nvSpPr>
        <p:spPr>
          <a:xfrm>
            <a:off x="4240526" y="3683021"/>
            <a:ext cx="397241" cy="3920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図 60">
            <a:extLst>
              <a:ext uri="{FF2B5EF4-FFF2-40B4-BE49-F238E27FC236}">
                <a16:creationId xmlns:a16="http://schemas.microsoft.com/office/drawing/2014/main" id="{3685F4E5-593E-4B82-BB34-21688A2FDC2E}"/>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685166" y="4182055"/>
            <a:ext cx="1583999" cy="11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テキスト ボックス 8">
            <a:extLst>
              <a:ext uri="{FF2B5EF4-FFF2-40B4-BE49-F238E27FC236}">
                <a16:creationId xmlns:a16="http://schemas.microsoft.com/office/drawing/2014/main" id="{49EF7D64-A747-44C7-8AE5-B91253C5902D}"/>
              </a:ext>
            </a:extLst>
          </p:cNvPr>
          <p:cNvSpPr txBox="1"/>
          <p:nvPr/>
        </p:nvSpPr>
        <p:spPr>
          <a:xfrm>
            <a:off x="1635995" y="5426610"/>
            <a:ext cx="1656793" cy="123111"/>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en-US" altLang="ja-JP" sz="800" dirty="0">
                <a:latin typeface="BIZ UDPゴシック" panose="020B0400000000000000" pitchFamily="50" charset="-128"/>
                <a:ea typeface="BIZ UDPゴシック" panose="020B0400000000000000" pitchFamily="50" charset="-128"/>
              </a:rPr>
              <a:t>0</a:t>
            </a:r>
            <a:r>
              <a:rPr kumimoji="1" lang="ja-JP" altLang="en-US" sz="800" dirty="0">
                <a:latin typeface="BIZ UDPゴシック" panose="020B0400000000000000" pitchFamily="50" charset="-128"/>
                <a:ea typeface="BIZ UDPゴシック" panose="020B0400000000000000" pitchFamily="50" charset="-128"/>
              </a:rPr>
              <a:t>次谷（源頭部の集水地形）での崩壊</a:t>
            </a:r>
          </a:p>
        </p:txBody>
      </p:sp>
      <p:pic>
        <p:nvPicPr>
          <p:cNvPr id="6" name="図 5">
            <a:extLst>
              <a:ext uri="{FF2B5EF4-FFF2-40B4-BE49-F238E27FC236}">
                <a16:creationId xmlns:a16="http://schemas.microsoft.com/office/drawing/2014/main" id="{A4F4854A-F00B-4840-A07A-545549751A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946" y="4182055"/>
            <a:ext cx="1587836" cy="1188000"/>
          </a:xfrm>
          <a:prstGeom prst="rect">
            <a:avLst/>
          </a:prstGeom>
        </p:spPr>
      </p:pic>
      <p:sp>
        <p:nvSpPr>
          <p:cNvPr id="52" name="テキスト ボックス 8">
            <a:extLst>
              <a:ext uri="{FF2B5EF4-FFF2-40B4-BE49-F238E27FC236}">
                <a16:creationId xmlns:a16="http://schemas.microsoft.com/office/drawing/2014/main" id="{71D516CE-A649-4E68-B63E-16C33EECB903}"/>
              </a:ext>
            </a:extLst>
          </p:cNvPr>
          <p:cNvSpPr txBox="1"/>
          <p:nvPr/>
        </p:nvSpPr>
        <p:spPr>
          <a:xfrm>
            <a:off x="124332" y="5426610"/>
            <a:ext cx="1466691" cy="123111"/>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800" dirty="0">
                <a:latin typeface="BIZ UDPゴシック" panose="020B0400000000000000" pitchFamily="50" charset="-128"/>
                <a:ea typeface="BIZ UDPゴシック" panose="020B0400000000000000" pitchFamily="50" charset="-128"/>
              </a:rPr>
              <a:t>流木災害の恐れのある渓流</a:t>
            </a:r>
          </a:p>
        </p:txBody>
      </p:sp>
      <p:pic>
        <p:nvPicPr>
          <p:cNvPr id="7" name="図 6">
            <a:extLst>
              <a:ext uri="{FF2B5EF4-FFF2-40B4-BE49-F238E27FC236}">
                <a16:creationId xmlns:a16="http://schemas.microsoft.com/office/drawing/2014/main" id="{0BCE02E2-D2FC-40E2-86A4-64FADB5C63D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15708" y="4182055"/>
            <a:ext cx="1583092" cy="1188000"/>
          </a:xfrm>
          <a:prstGeom prst="rect">
            <a:avLst/>
          </a:prstGeom>
        </p:spPr>
      </p:pic>
      <p:sp>
        <p:nvSpPr>
          <p:cNvPr id="61" name="テキスト ボックス 8">
            <a:extLst>
              <a:ext uri="{FF2B5EF4-FFF2-40B4-BE49-F238E27FC236}">
                <a16:creationId xmlns:a16="http://schemas.microsoft.com/office/drawing/2014/main" id="{11368945-34A7-438F-8979-4B574AD1A4AF}"/>
              </a:ext>
            </a:extLst>
          </p:cNvPr>
          <p:cNvSpPr txBox="1"/>
          <p:nvPr/>
        </p:nvSpPr>
        <p:spPr>
          <a:xfrm>
            <a:off x="3326836" y="5426610"/>
            <a:ext cx="1656793" cy="123111"/>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800" dirty="0">
                <a:latin typeface="BIZ UDPゴシック" panose="020B0400000000000000" pitchFamily="50" charset="-128"/>
                <a:ea typeface="BIZ UDPゴシック" panose="020B0400000000000000" pitchFamily="50" charset="-128"/>
              </a:rPr>
              <a:t>手入れ不足で土壌流出のある森林</a:t>
            </a:r>
          </a:p>
        </p:txBody>
      </p:sp>
      <p:pic>
        <p:nvPicPr>
          <p:cNvPr id="45" name="図 44">
            <a:extLst>
              <a:ext uri="{FF2B5EF4-FFF2-40B4-BE49-F238E27FC236}">
                <a16:creationId xmlns:a16="http://schemas.microsoft.com/office/drawing/2014/main" id="{DA2C9A98-A072-46AE-99FE-B943EE8375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47" name="図 46">
            <a:extLst>
              <a:ext uri="{FF2B5EF4-FFF2-40B4-BE49-F238E27FC236}">
                <a16:creationId xmlns:a16="http://schemas.microsoft.com/office/drawing/2014/main" id="{35BF97F6-C4CE-4F93-BCE7-06304200122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49" name="図 48">
            <a:extLst>
              <a:ext uri="{FF2B5EF4-FFF2-40B4-BE49-F238E27FC236}">
                <a16:creationId xmlns:a16="http://schemas.microsoft.com/office/drawing/2014/main" id="{DC0FDE4F-2523-4126-A5FF-49F8FAF9C9B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50" name="図 49">
            <a:extLst>
              <a:ext uri="{FF2B5EF4-FFF2-40B4-BE49-F238E27FC236}">
                <a16:creationId xmlns:a16="http://schemas.microsoft.com/office/drawing/2014/main" id="{B9689F7D-25B4-4D98-AA46-948D208F2F8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51" name="図 50">
            <a:extLst>
              <a:ext uri="{FF2B5EF4-FFF2-40B4-BE49-F238E27FC236}">
                <a16:creationId xmlns:a16="http://schemas.microsoft.com/office/drawing/2014/main" id="{B87CD8CD-BC47-46B5-90DD-5E93F307A7F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4" name="図 53">
            <a:extLst>
              <a:ext uri="{FF2B5EF4-FFF2-40B4-BE49-F238E27FC236}">
                <a16:creationId xmlns:a16="http://schemas.microsoft.com/office/drawing/2014/main" id="{DD6A14ED-9594-4363-93D4-91D4C51EEA4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9" name="図 58">
            <a:extLst>
              <a:ext uri="{FF2B5EF4-FFF2-40B4-BE49-F238E27FC236}">
                <a16:creationId xmlns:a16="http://schemas.microsoft.com/office/drawing/2014/main" id="{08220FF3-0F53-4C3F-85CC-50D86D8A6B28}"/>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63" name="Picture 2">
            <a:extLst>
              <a:ext uri="{FF2B5EF4-FFF2-40B4-BE49-F238E27FC236}">
                <a16:creationId xmlns:a16="http://schemas.microsoft.com/office/drawing/2014/main" id="{0BFE1AE6-BE8D-4507-AB58-CC56A50478D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B6C83ED6-5B0B-4E0D-A6DB-029506FD082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574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図 46">
            <a:extLst>
              <a:ext uri="{FF2B5EF4-FFF2-40B4-BE49-F238E27FC236}">
                <a16:creationId xmlns:a16="http://schemas.microsoft.com/office/drawing/2014/main" id="{8DF89B60-3E89-48C3-BD9A-81D74D792C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95259" y="373870"/>
            <a:ext cx="1196826" cy="1079078"/>
          </a:xfrm>
          <a:prstGeom prst="rect">
            <a:avLst/>
          </a:prstGeom>
        </p:spPr>
      </p:pic>
      <p:sp>
        <p:nvSpPr>
          <p:cNvPr id="76" name="四角形: 角を丸くする 75">
            <a:extLst>
              <a:ext uri="{FF2B5EF4-FFF2-40B4-BE49-F238E27FC236}">
                <a16:creationId xmlns:a16="http://schemas.microsoft.com/office/drawing/2014/main" id="{9AF343C8-B10F-4DAF-A035-65C51B50165A}"/>
              </a:ext>
            </a:extLst>
          </p:cNvPr>
          <p:cNvSpPr/>
          <p:nvPr/>
        </p:nvSpPr>
        <p:spPr>
          <a:xfrm>
            <a:off x="89495" y="5486670"/>
            <a:ext cx="4827707" cy="1276073"/>
          </a:xfrm>
          <a:prstGeom prst="roundRect">
            <a:avLst>
              <a:gd name="adj" fmla="val 4199"/>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nSpc>
                <a:spcPts val="16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■成果指標の考え方</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nSpc>
                <a:spcPts val="16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　林業適地で施業の集約化よる基盤整備のコストダウンや施業の効率化により、持続的な森林経営を推進していくことから、森林経営計画等により計画的に森林経営が行われている区域の割合を指標に設定した。、長期については資源循環林（策定時点</a:t>
            </a:r>
            <a:r>
              <a:rPr kumimoji="1" lang="en-US" altLang="ja-JP" sz="1100" dirty="0">
                <a:solidFill>
                  <a:schemeClr val="tx1"/>
                </a:solidFill>
                <a:latin typeface="BIZ UDゴシック" panose="020B0400000000000000" pitchFamily="49" charset="-128"/>
                <a:ea typeface="BIZ UDゴシック" panose="020B0400000000000000" pitchFamily="49" charset="-128"/>
              </a:rPr>
              <a:t>13,800ha</a:t>
            </a:r>
            <a:r>
              <a:rPr kumimoji="1" lang="ja-JP" altLang="en-US" sz="1100" dirty="0">
                <a:solidFill>
                  <a:schemeClr val="tx1"/>
                </a:solidFill>
                <a:latin typeface="BIZ UDゴシック" panose="020B0400000000000000" pitchFamily="49" charset="-128"/>
                <a:ea typeface="BIZ UDゴシック" panose="020B0400000000000000" pitchFamily="49" charset="-128"/>
              </a:rPr>
              <a:t>）の全て、中期については、現在の計画作成状況を踏まえて６割とした。</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24" name="四角形: 角を丸くする 23">
            <a:extLst>
              <a:ext uri="{FF2B5EF4-FFF2-40B4-BE49-F238E27FC236}">
                <a16:creationId xmlns:a16="http://schemas.microsoft.com/office/drawing/2014/main" id="{101CF850-05E6-4B52-8EC1-F8DE74991C9A}"/>
              </a:ext>
            </a:extLst>
          </p:cNvPr>
          <p:cNvSpPr/>
          <p:nvPr/>
        </p:nvSpPr>
        <p:spPr>
          <a:xfrm>
            <a:off x="47128" y="499322"/>
            <a:ext cx="4413357" cy="1093106"/>
          </a:xfrm>
          <a:prstGeom prst="roundRect">
            <a:avLst>
              <a:gd name="adj" fmla="val 507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ja-JP" altLang="en-US" sz="1600" b="1">
                <a:solidFill>
                  <a:srgbClr val="FF0000"/>
                </a:solidFill>
                <a:latin typeface="BIZ UDゴシック" panose="020B0400000000000000" pitchFamily="49" charset="-128"/>
                <a:ea typeface="BIZ UDゴシック" panose="020B0400000000000000" pitchFamily="49" charset="-128"/>
              </a:rPr>
              <a:t> 基軸２</a:t>
            </a:r>
            <a:r>
              <a:rPr kumimoji="1" lang="ja-JP" altLang="en-US" b="1">
                <a:solidFill>
                  <a:srgbClr val="FF0000"/>
                </a:solidFill>
                <a:latin typeface="BIZ UDゴシック" panose="020B0400000000000000" pitchFamily="49" charset="-128"/>
                <a:ea typeface="BIZ UDゴシック" panose="020B0400000000000000" pitchFamily="49" charset="-128"/>
              </a:rPr>
              <a:t> 持続的な森林経営の推進</a:t>
            </a:r>
            <a:endParaRPr kumimoji="1" lang="en-US" altLang="ja-JP" b="1">
              <a:solidFill>
                <a:srgbClr val="FF0000"/>
              </a:solidFill>
              <a:latin typeface="BIZ UDゴシック" panose="020B0400000000000000" pitchFamily="49" charset="-128"/>
              <a:ea typeface="BIZ UDゴシック" panose="020B0400000000000000" pitchFamily="49" charset="-128"/>
            </a:endParaRPr>
          </a:p>
          <a:p>
            <a:pPr>
              <a:lnSpc>
                <a:spcPts val="400"/>
              </a:lnSpc>
            </a:pPr>
            <a:endParaRPr kumimoji="1" lang="en-US" altLang="ja-JP" sz="1400">
              <a:solidFill>
                <a:schemeClr val="accent2">
                  <a:lumMod val="75000"/>
                </a:schemeClr>
              </a:solidFill>
              <a:latin typeface="BIZ UDゴシック" panose="020B0400000000000000" pitchFamily="49" charset="-128"/>
              <a:ea typeface="BIZ UDゴシック" panose="020B0400000000000000" pitchFamily="49" charset="-128"/>
            </a:endParaRPr>
          </a:p>
          <a:p>
            <a:r>
              <a:rPr kumimoji="1" lang="ja-JP" altLang="en-US" sz="1400">
                <a:solidFill>
                  <a:schemeClr val="accent2">
                    <a:lumMod val="75000"/>
                  </a:schemeClr>
                </a:solidFill>
                <a:latin typeface="BIZ UDゴシック" panose="020B0400000000000000" pitchFamily="49" charset="-128"/>
                <a:ea typeface="BIZ UDゴシック" panose="020B0400000000000000" pitchFamily="49" charset="-128"/>
              </a:rPr>
              <a:t>　●施策</a:t>
            </a:r>
            <a:r>
              <a:rPr kumimoji="1" lang="en-US" altLang="ja-JP" sz="1400">
                <a:solidFill>
                  <a:schemeClr val="accent2">
                    <a:lumMod val="75000"/>
                  </a:schemeClr>
                </a:solidFill>
                <a:latin typeface="BIZ UDゴシック" panose="020B0400000000000000" pitchFamily="49" charset="-128"/>
                <a:ea typeface="BIZ UDゴシック" panose="020B0400000000000000" pitchFamily="49" charset="-128"/>
              </a:rPr>
              <a:t>2-1</a:t>
            </a:r>
            <a:r>
              <a:rPr kumimoji="1" lang="ja-JP" altLang="en-US" sz="1400">
                <a:solidFill>
                  <a:schemeClr val="accent2">
                    <a:lumMod val="75000"/>
                  </a:schemeClr>
                </a:solidFill>
                <a:latin typeface="BIZ UDゴシック" panose="020B0400000000000000" pitchFamily="49" charset="-128"/>
                <a:ea typeface="BIZ UDゴシック" panose="020B0400000000000000" pitchFamily="49" charset="-128"/>
              </a:rPr>
              <a:t>　林業経営の効率化・基盤強化</a:t>
            </a:r>
            <a:endParaRPr kumimoji="1" lang="en-US" altLang="ja-JP" sz="1400">
              <a:solidFill>
                <a:schemeClr val="accent2">
                  <a:lumMod val="75000"/>
                </a:schemeClr>
              </a:solidFill>
              <a:latin typeface="BIZ UDゴシック" panose="020B0400000000000000" pitchFamily="49" charset="-128"/>
              <a:ea typeface="BIZ UDゴシック" panose="020B0400000000000000" pitchFamily="49" charset="-128"/>
            </a:endParaRPr>
          </a:p>
          <a:p>
            <a:r>
              <a:rPr kumimoji="1" lang="ja-JP" altLang="en-US" sz="1400">
                <a:solidFill>
                  <a:schemeClr val="accent2">
                    <a:lumMod val="75000"/>
                  </a:schemeClr>
                </a:solidFill>
                <a:latin typeface="BIZ UDゴシック" panose="020B0400000000000000" pitchFamily="49" charset="-128"/>
                <a:ea typeface="BIZ UDゴシック" panose="020B0400000000000000" pitchFamily="49" charset="-128"/>
              </a:rPr>
              <a:t>　●施策</a:t>
            </a:r>
            <a:r>
              <a:rPr kumimoji="1" lang="en-US" altLang="ja-JP" sz="1400">
                <a:solidFill>
                  <a:schemeClr val="accent2">
                    <a:lumMod val="75000"/>
                  </a:schemeClr>
                </a:solidFill>
                <a:latin typeface="BIZ UDゴシック" panose="020B0400000000000000" pitchFamily="49" charset="-128"/>
                <a:ea typeface="BIZ UDゴシック" panose="020B0400000000000000" pitchFamily="49" charset="-128"/>
              </a:rPr>
              <a:t>2-2</a:t>
            </a:r>
            <a:r>
              <a:rPr kumimoji="1" lang="ja-JP" altLang="en-US" sz="1400">
                <a:solidFill>
                  <a:schemeClr val="accent2">
                    <a:lumMod val="75000"/>
                  </a:schemeClr>
                </a:solidFill>
                <a:latin typeface="BIZ UDゴシック" panose="020B0400000000000000" pitchFamily="49" charset="-128"/>
                <a:ea typeface="BIZ UDゴシック" panose="020B0400000000000000" pitchFamily="49" charset="-128"/>
              </a:rPr>
              <a:t>　新技術の活用支援</a:t>
            </a:r>
            <a:endParaRPr kumimoji="1" lang="en-US" altLang="ja-JP" sz="1400">
              <a:solidFill>
                <a:schemeClr val="accent2">
                  <a:lumMod val="75000"/>
                </a:schemeClr>
              </a:solidFill>
              <a:latin typeface="BIZ UDゴシック" panose="020B0400000000000000" pitchFamily="49" charset="-128"/>
              <a:ea typeface="BIZ UDゴシック" panose="020B0400000000000000" pitchFamily="49" charset="-128"/>
            </a:endParaRPr>
          </a:p>
          <a:p>
            <a:r>
              <a:rPr kumimoji="1" lang="ja-JP" altLang="en-US" sz="1400">
                <a:solidFill>
                  <a:schemeClr val="accent2">
                    <a:lumMod val="75000"/>
                  </a:schemeClr>
                </a:solidFill>
                <a:latin typeface="BIZ UDゴシック" panose="020B0400000000000000" pitchFamily="49" charset="-128"/>
                <a:ea typeface="BIZ UDゴシック" panose="020B0400000000000000" pitchFamily="49" charset="-128"/>
              </a:rPr>
              <a:t>　●施策</a:t>
            </a:r>
            <a:r>
              <a:rPr kumimoji="1" lang="en-US" altLang="ja-JP" sz="1400">
                <a:solidFill>
                  <a:schemeClr val="accent2">
                    <a:lumMod val="75000"/>
                  </a:schemeClr>
                </a:solidFill>
                <a:latin typeface="BIZ UDゴシック" panose="020B0400000000000000" pitchFamily="49" charset="-128"/>
                <a:ea typeface="BIZ UDゴシック" panose="020B0400000000000000" pitchFamily="49" charset="-128"/>
              </a:rPr>
              <a:t>2-3</a:t>
            </a:r>
            <a:r>
              <a:rPr kumimoji="1" lang="ja-JP" altLang="en-US" sz="1400">
                <a:solidFill>
                  <a:schemeClr val="accent2">
                    <a:lumMod val="75000"/>
                  </a:schemeClr>
                </a:solidFill>
                <a:latin typeface="BIZ UDゴシック" panose="020B0400000000000000" pitchFamily="49" charset="-128"/>
                <a:ea typeface="BIZ UDゴシック" panose="020B0400000000000000" pitchFamily="49" charset="-128"/>
              </a:rPr>
              <a:t>　森林資源の有効活用</a:t>
            </a:r>
            <a:endParaRPr kumimoji="1" lang="en-US" altLang="ja-JP" sz="1400">
              <a:solidFill>
                <a:schemeClr val="accent2">
                  <a:lumMod val="75000"/>
                </a:schemeClr>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4393A052-D28D-47A8-AAE2-C252E0F7C79F}"/>
              </a:ext>
            </a:extLst>
          </p:cNvPr>
          <p:cNvSpPr/>
          <p:nvPr/>
        </p:nvSpPr>
        <p:spPr>
          <a:xfrm>
            <a:off x="1142802" y="1655876"/>
            <a:ext cx="3747567" cy="540000"/>
          </a:xfrm>
          <a:prstGeom prst="roundRect">
            <a:avLst>
              <a:gd name="adj" fmla="val 4199"/>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pPr>
              <a:lnSpc>
                <a:spcPts val="1200"/>
              </a:lnSpc>
            </a:pPr>
            <a:r>
              <a:rPr kumimoji="1" lang="ja-JP" altLang="en-US" sz="1400">
                <a:solidFill>
                  <a:schemeClr val="tx1"/>
                </a:solidFill>
                <a:latin typeface="BIZ UDゴシック" panose="020B0400000000000000" pitchFamily="49" charset="-128"/>
                <a:ea typeface="BIZ UDゴシック" panose="020B0400000000000000" pitchFamily="49" charset="-128"/>
              </a:rPr>
              <a:t> </a:t>
            </a:r>
            <a:r>
              <a:rPr kumimoji="1" lang="ja-JP" altLang="en-US" sz="1100">
                <a:solidFill>
                  <a:schemeClr val="tx1"/>
                </a:solidFill>
                <a:latin typeface="BIZ UDゴシック" panose="020B0400000000000000" pitchFamily="49" charset="-128"/>
                <a:ea typeface="BIZ UDゴシック" panose="020B0400000000000000" pitchFamily="49" charset="-128"/>
              </a:rPr>
              <a:t>資源循環林における</a:t>
            </a:r>
            <a:endParaRPr kumimoji="1" lang="en-US" altLang="ja-JP" sz="1100">
              <a:solidFill>
                <a:schemeClr val="tx1"/>
              </a:solidFill>
              <a:latin typeface="BIZ UDゴシック" panose="020B0400000000000000" pitchFamily="49" charset="-128"/>
              <a:ea typeface="BIZ UDゴシック" panose="020B0400000000000000" pitchFamily="49" charset="-128"/>
            </a:endParaRPr>
          </a:p>
          <a:p>
            <a:pPr>
              <a:lnSpc>
                <a:spcPts val="1300"/>
              </a:lnSpc>
            </a:pPr>
            <a:r>
              <a:rPr kumimoji="1" lang="en-US" altLang="ja-JP" sz="1100">
                <a:solidFill>
                  <a:schemeClr val="tx1"/>
                </a:solidFill>
                <a:latin typeface="BIZ UDゴシック" panose="020B0400000000000000" pitchFamily="49" charset="-128"/>
                <a:ea typeface="BIZ UDゴシック" panose="020B0400000000000000" pitchFamily="49" charset="-128"/>
              </a:rPr>
              <a:t>  </a:t>
            </a:r>
            <a:r>
              <a:rPr kumimoji="1" lang="ja-JP" altLang="en-US" sz="1400">
                <a:solidFill>
                  <a:schemeClr val="tx1"/>
                </a:solidFill>
                <a:latin typeface="BIZ UDゴシック" panose="020B0400000000000000" pitchFamily="49" charset="-128"/>
                <a:ea typeface="BIZ UDゴシック" panose="020B0400000000000000" pitchFamily="49" charset="-128"/>
              </a:rPr>
              <a:t>計画的な</a:t>
            </a:r>
            <a:r>
              <a:rPr kumimoji="1" lang="ja-JP" altLang="en-US" sz="1350">
                <a:solidFill>
                  <a:schemeClr val="tx1"/>
                </a:solidFill>
                <a:latin typeface="BIZ UDゴシック" panose="020B0400000000000000" pitchFamily="49" charset="-128"/>
                <a:ea typeface="BIZ UDゴシック" panose="020B0400000000000000" pitchFamily="49" charset="-128"/>
              </a:rPr>
              <a:t>森林経営が行われている区域の割合</a:t>
            </a:r>
            <a:endParaRPr kumimoji="1" lang="en-US" altLang="ja-JP" sz="1350">
              <a:solidFill>
                <a:schemeClr val="tx1"/>
              </a:solidFill>
              <a:latin typeface="BIZ UDゴシック" panose="020B0400000000000000" pitchFamily="49" charset="-128"/>
              <a:ea typeface="BIZ UDゴシック" panose="020B0400000000000000" pitchFamily="49" charset="-128"/>
            </a:endParaRPr>
          </a:p>
          <a:p>
            <a:pPr>
              <a:lnSpc>
                <a:spcPts val="1400"/>
              </a:lnSpc>
            </a:pPr>
            <a:r>
              <a:rPr kumimoji="1" lang="ja-JP" altLang="en-US" sz="1200">
                <a:solidFill>
                  <a:schemeClr val="tx1"/>
                </a:solidFill>
                <a:latin typeface="BIZ UDゴシック" panose="020B0400000000000000" pitchFamily="49" charset="-128"/>
                <a:ea typeface="BIZ UDゴシック" panose="020B0400000000000000" pitchFamily="49" charset="-128"/>
              </a:rPr>
              <a:t>  期初 ４割⇒中期 ６割⇒長期 </a:t>
            </a:r>
            <a:r>
              <a:rPr kumimoji="1" lang="en-US" altLang="ja-JP" sz="1200">
                <a:solidFill>
                  <a:schemeClr val="tx1"/>
                </a:solidFill>
                <a:latin typeface="BIZ UDゴシック" panose="020B0400000000000000" pitchFamily="49" charset="-128"/>
                <a:ea typeface="BIZ UDゴシック" panose="020B0400000000000000" pitchFamily="49" charset="-128"/>
              </a:rPr>
              <a:t>10</a:t>
            </a:r>
            <a:r>
              <a:rPr kumimoji="1" lang="ja-JP" altLang="en-US" sz="1200">
                <a:solidFill>
                  <a:schemeClr val="tx1"/>
                </a:solidFill>
                <a:latin typeface="BIZ UDゴシック" panose="020B0400000000000000" pitchFamily="49" charset="-128"/>
                <a:ea typeface="BIZ UDゴシック" panose="020B0400000000000000" pitchFamily="49" charset="-128"/>
              </a:rPr>
              <a:t>割（</a:t>
            </a:r>
            <a:r>
              <a:rPr kumimoji="1" lang="en-US" altLang="ja-JP" sz="1200">
                <a:solidFill>
                  <a:schemeClr val="tx1"/>
                </a:solidFill>
                <a:latin typeface="BIZ UDゴシック" panose="020B0400000000000000" pitchFamily="49" charset="-128"/>
                <a:ea typeface="BIZ UDゴシック" panose="020B0400000000000000" pitchFamily="49" charset="-128"/>
              </a:rPr>
              <a:t>13,800ha</a:t>
            </a:r>
            <a:r>
              <a:rPr kumimoji="1" lang="ja-JP" altLang="en-US" sz="1200">
                <a:solidFill>
                  <a:schemeClr val="tx1"/>
                </a:solidFill>
                <a:latin typeface="BIZ UDゴシック" panose="020B0400000000000000" pitchFamily="49" charset="-128"/>
                <a:ea typeface="BIZ UDゴシック" panose="020B0400000000000000" pitchFamily="49" charset="-128"/>
              </a:rPr>
              <a:t>）</a:t>
            </a:r>
            <a:endParaRPr kumimoji="1" lang="en-US" altLang="ja-JP" sz="1200">
              <a:solidFill>
                <a:schemeClr val="tx1"/>
              </a:solidFill>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364EFE66-AE7A-4ECA-9FFA-B81C6F7B3016}"/>
              </a:ext>
            </a:extLst>
          </p:cNvPr>
          <p:cNvSpPr/>
          <p:nvPr/>
        </p:nvSpPr>
        <p:spPr>
          <a:xfrm>
            <a:off x="47128" y="1655874"/>
            <a:ext cx="1142058" cy="540001"/>
          </a:xfrm>
          <a:prstGeom prst="rect">
            <a:avLst/>
          </a:prstGeom>
          <a:solidFill>
            <a:srgbClr val="FF0000"/>
          </a:solid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b="1">
                <a:solidFill>
                  <a:schemeClr val="bg1"/>
                </a:solidFill>
                <a:latin typeface="BIZ UDゴシック" panose="020B0400000000000000" pitchFamily="49" charset="-128"/>
                <a:ea typeface="BIZ UDゴシック" panose="020B0400000000000000" pitchFamily="49" charset="-128"/>
              </a:rPr>
              <a:t>成果指標１</a:t>
            </a:r>
          </a:p>
        </p:txBody>
      </p:sp>
      <p:sp>
        <p:nvSpPr>
          <p:cNvPr id="14" name="四角形: 角を丸くする 13">
            <a:extLst>
              <a:ext uri="{FF2B5EF4-FFF2-40B4-BE49-F238E27FC236}">
                <a16:creationId xmlns:a16="http://schemas.microsoft.com/office/drawing/2014/main" id="{AB11B616-A01D-4631-9CE3-DD4877448747}"/>
              </a:ext>
            </a:extLst>
          </p:cNvPr>
          <p:cNvSpPr/>
          <p:nvPr/>
        </p:nvSpPr>
        <p:spPr>
          <a:xfrm>
            <a:off x="174173" y="4036908"/>
            <a:ext cx="4566289" cy="1347464"/>
          </a:xfrm>
          <a:prstGeom prst="roundRect">
            <a:avLst>
              <a:gd name="adj" fmla="val 4199"/>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en-US" altLang="ja-JP" sz="1200" dirty="0">
                <a:solidFill>
                  <a:schemeClr val="tx1"/>
                </a:solidFill>
                <a:latin typeface="BIZ UDゴシック" panose="020B0400000000000000" pitchFamily="49" charset="-128"/>
                <a:ea typeface="BIZ UDゴシック" panose="020B0400000000000000" pitchFamily="49" charset="-128"/>
              </a:rPr>
              <a:t>【</a:t>
            </a:r>
            <a:r>
              <a:rPr kumimoji="1" lang="ja-JP" altLang="en-US" sz="1200" dirty="0">
                <a:solidFill>
                  <a:schemeClr val="tx1"/>
                </a:solidFill>
                <a:latin typeface="BIZ UDゴシック" panose="020B0400000000000000" pitchFamily="49" charset="-128"/>
                <a:ea typeface="BIZ UDゴシック" panose="020B0400000000000000" pitchFamily="49" charset="-128"/>
              </a:rPr>
              <a:t>参考</a:t>
            </a:r>
            <a:r>
              <a:rPr kumimoji="1" lang="en-US" altLang="ja-JP" sz="1200" dirty="0">
                <a:solidFill>
                  <a:schemeClr val="tx1"/>
                </a:solidFill>
                <a:latin typeface="BIZ UDゴシック" panose="020B0400000000000000" pitchFamily="49" charset="-128"/>
                <a:ea typeface="BIZ UDゴシック" panose="020B0400000000000000" pitchFamily="49" charset="-128"/>
              </a:rPr>
              <a:t>】</a:t>
            </a:r>
          </a:p>
          <a:p>
            <a:pPr>
              <a:lnSpc>
                <a:spcPts val="600"/>
              </a:lnSpc>
            </a:pP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　〇 森林経営計画</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　　</a:t>
            </a:r>
            <a:r>
              <a:rPr kumimoji="1" lang="en-US" altLang="ja-JP" sz="1200" dirty="0">
                <a:solidFill>
                  <a:schemeClr val="tx1"/>
                </a:solidFill>
                <a:latin typeface="BIZ UDゴシック" panose="020B0400000000000000" pitchFamily="49" charset="-128"/>
                <a:ea typeface="BIZ UDゴシック" panose="020B0400000000000000" pitchFamily="49" charset="-128"/>
              </a:rPr>
              <a:t> </a:t>
            </a:r>
            <a:r>
              <a:rPr kumimoji="1" lang="ja-JP" altLang="en-US" sz="1200" dirty="0">
                <a:solidFill>
                  <a:schemeClr val="tx1"/>
                </a:solidFill>
                <a:latin typeface="BIZ UDゴシック" panose="020B0400000000000000" pitchFamily="49" charset="-128"/>
                <a:ea typeface="BIZ UDゴシック" panose="020B0400000000000000" pitchFamily="49" charset="-128"/>
              </a:rPr>
              <a:t>作成地区数</a:t>
            </a:r>
            <a:r>
              <a:rPr kumimoji="1" lang="en-US" altLang="ja-JP" sz="1200" dirty="0">
                <a:solidFill>
                  <a:schemeClr val="tx1"/>
                </a:solidFill>
                <a:latin typeface="BIZ UDゴシック" panose="020B0400000000000000" pitchFamily="49" charset="-128"/>
                <a:ea typeface="BIZ UDゴシック" panose="020B0400000000000000" pitchFamily="49" charset="-128"/>
              </a:rPr>
              <a:t>      86</a:t>
            </a:r>
            <a:r>
              <a:rPr kumimoji="1" lang="ja-JP" altLang="en-US" sz="1200" dirty="0">
                <a:solidFill>
                  <a:schemeClr val="tx1"/>
                </a:solidFill>
                <a:latin typeface="BIZ UDゴシック" panose="020B0400000000000000" pitchFamily="49" charset="-128"/>
                <a:ea typeface="BIZ UDゴシック" panose="020B0400000000000000" pitchFamily="49" charset="-128"/>
              </a:rPr>
              <a:t>地区</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　　 計画区域面積</a:t>
            </a:r>
            <a:r>
              <a:rPr kumimoji="1" lang="en-US" altLang="ja-JP" sz="1200" dirty="0">
                <a:solidFill>
                  <a:schemeClr val="tx1"/>
                </a:solidFill>
                <a:latin typeface="BIZ UDゴシック" panose="020B0400000000000000" pitchFamily="49" charset="-128"/>
                <a:ea typeface="BIZ UDゴシック" panose="020B0400000000000000" pitchFamily="49" charset="-128"/>
              </a:rPr>
              <a:t> 7,610ha</a:t>
            </a:r>
            <a:r>
              <a:rPr kumimoji="1" lang="ja-JP" altLang="en-US" sz="1200" dirty="0">
                <a:solidFill>
                  <a:schemeClr val="tx1"/>
                </a:solidFill>
                <a:latin typeface="BIZ UDゴシック" panose="020B0400000000000000" pitchFamily="49" charset="-128"/>
                <a:ea typeface="BIZ UDゴシック" panose="020B0400000000000000" pitchFamily="49" charset="-128"/>
              </a:rPr>
              <a:t>（うち人工林</a:t>
            </a:r>
            <a:r>
              <a:rPr kumimoji="1" lang="en-US" altLang="ja-JP" sz="1200" dirty="0">
                <a:solidFill>
                  <a:schemeClr val="tx1"/>
                </a:solidFill>
                <a:latin typeface="BIZ UDゴシック" panose="020B0400000000000000" pitchFamily="49" charset="-128"/>
                <a:ea typeface="BIZ UDゴシック" panose="020B0400000000000000" pitchFamily="49" charset="-128"/>
              </a:rPr>
              <a:t>5,558ha</a:t>
            </a:r>
            <a:r>
              <a:rPr kumimoji="1" lang="ja-JP" altLang="en-US" sz="1200" dirty="0">
                <a:solidFill>
                  <a:schemeClr val="tx1"/>
                </a:solidFill>
                <a:latin typeface="BIZ UDゴシック" panose="020B0400000000000000" pitchFamily="49" charset="-128"/>
                <a:ea typeface="BIZ UDゴシック" panose="020B0400000000000000" pitchFamily="49" charset="-128"/>
              </a:rPr>
              <a:t>）</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nSpc>
                <a:spcPts val="800"/>
              </a:lnSpc>
            </a:pP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　〇 森林経営管理法に基づく集積計画の作成状況　　　　　　　　　　　　　　</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　　 作成地区数　　   </a:t>
            </a:r>
            <a:r>
              <a:rPr kumimoji="1" lang="en-US" altLang="ja-JP" sz="1200" dirty="0">
                <a:solidFill>
                  <a:schemeClr val="tx1"/>
                </a:solidFill>
                <a:latin typeface="BIZ UDゴシック" panose="020B0400000000000000" pitchFamily="49" charset="-128"/>
                <a:ea typeface="BIZ UDゴシック" panose="020B0400000000000000" pitchFamily="49" charset="-128"/>
              </a:rPr>
              <a:t>7</a:t>
            </a:r>
            <a:r>
              <a:rPr kumimoji="1" lang="ja-JP" altLang="en-US" sz="1200" dirty="0">
                <a:solidFill>
                  <a:schemeClr val="tx1"/>
                </a:solidFill>
                <a:latin typeface="BIZ UDゴシック" panose="020B0400000000000000" pitchFamily="49" charset="-128"/>
                <a:ea typeface="BIZ UDゴシック" panose="020B0400000000000000" pitchFamily="49" charset="-128"/>
              </a:rPr>
              <a:t>地区</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　   計画区域面積  </a:t>
            </a:r>
            <a:r>
              <a:rPr kumimoji="1" lang="en-US" altLang="ja-JP" sz="1200" dirty="0">
                <a:solidFill>
                  <a:schemeClr val="tx1"/>
                </a:solidFill>
                <a:latin typeface="BIZ UDゴシック" panose="020B0400000000000000" pitchFamily="49" charset="-128"/>
                <a:ea typeface="BIZ UDゴシック" panose="020B0400000000000000" pitchFamily="49" charset="-128"/>
              </a:rPr>
              <a:t>  48ha</a:t>
            </a:r>
            <a:r>
              <a:rPr kumimoji="1" lang="ja-JP" altLang="en-US" sz="1200" dirty="0">
                <a:solidFill>
                  <a:schemeClr val="tx1"/>
                </a:solidFill>
                <a:latin typeface="BIZ UDゴシック" panose="020B0400000000000000" pitchFamily="49" charset="-128"/>
                <a:ea typeface="BIZ UDゴシック" panose="020B0400000000000000" pitchFamily="49" charset="-128"/>
              </a:rPr>
              <a:t>（うち人工林</a:t>
            </a:r>
            <a:r>
              <a:rPr kumimoji="1" lang="en-US" altLang="ja-JP" sz="1200" dirty="0">
                <a:solidFill>
                  <a:schemeClr val="tx1"/>
                </a:solidFill>
                <a:latin typeface="BIZ UDゴシック" panose="020B0400000000000000" pitchFamily="49" charset="-128"/>
                <a:ea typeface="BIZ UDゴシック" panose="020B0400000000000000" pitchFamily="49" charset="-128"/>
              </a:rPr>
              <a:t>48ha</a:t>
            </a:r>
            <a:r>
              <a:rPr kumimoji="1" lang="ja-JP" altLang="en-US" sz="1200" dirty="0">
                <a:solidFill>
                  <a:schemeClr val="tx1"/>
                </a:solidFill>
                <a:latin typeface="BIZ UDゴシック" panose="020B0400000000000000" pitchFamily="49" charset="-128"/>
                <a:ea typeface="BIZ UDゴシック" panose="020B0400000000000000" pitchFamily="49" charset="-128"/>
              </a:rPr>
              <a:t>）</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p:txBody>
      </p:sp>
      <p:pic>
        <p:nvPicPr>
          <p:cNvPr id="44" name="図 43">
            <a:extLst>
              <a:ext uri="{FF2B5EF4-FFF2-40B4-BE49-F238E27FC236}">
                <a16:creationId xmlns:a16="http://schemas.microsoft.com/office/drawing/2014/main" id="{E0A8CA18-A0D5-4402-9293-C52221E47A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80047" y="371775"/>
            <a:ext cx="1446118" cy="1087816"/>
          </a:xfrm>
          <a:prstGeom prst="rect">
            <a:avLst/>
          </a:prstGeom>
        </p:spPr>
      </p:pic>
      <p:pic>
        <p:nvPicPr>
          <p:cNvPr id="45" name="図 44">
            <a:extLst>
              <a:ext uri="{FF2B5EF4-FFF2-40B4-BE49-F238E27FC236}">
                <a16:creationId xmlns:a16="http://schemas.microsoft.com/office/drawing/2014/main" id="{AB87CBEB-1535-4A19-98F5-44509464D6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7202" y="354296"/>
            <a:ext cx="1611005" cy="1074004"/>
          </a:xfrm>
          <a:prstGeom prst="rect">
            <a:avLst/>
          </a:prstGeom>
        </p:spPr>
      </p:pic>
      <p:sp>
        <p:nvSpPr>
          <p:cNvPr id="46" name="テキスト ボックス 8">
            <a:extLst>
              <a:ext uri="{FF2B5EF4-FFF2-40B4-BE49-F238E27FC236}">
                <a16:creationId xmlns:a16="http://schemas.microsoft.com/office/drawing/2014/main" id="{369A167C-42E4-4890-9069-CBD1AC6687BF}"/>
              </a:ext>
            </a:extLst>
          </p:cNvPr>
          <p:cNvSpPr txBox="1"/>
          <p:nvPr/>
        </p:nvSpPr>
        <p:spPr>
          <a:xfrm>
            <a:off x="4663439" y="1403639"/>
            <a:ext cx="2027942" cy="21544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800">
                <a:latin typeface="BIZ UDPゴシック" panose="020B0400000000000000" pitchFamily="50" charset="-128"/>
                <a:ea typeface="BIZ UDPゴシック" panose="020B0400000000000000" pitchFamily="50" charset="-128"/>
              </a:rPr>
              <a:t>大径木の択伐施業（大型車両への積込み）</a:t>
            </a:r>
          </a:p>
        </p:txBody>
      </p:sp>
      <p:sp>
        <p:nvSpPr>
          <p:cNvPr id="48" name="テキスト ボックス 47">
            <a:extLst>
              <a:ext uri="{FF2B5EF4-FFF2-40B4-BE49-F238E27FC236}">
                <a16:creationId xmlns:a16="http://schemas.microsoft.com/office/drawing/2014/main" id="{145B7B96-2044-48A5-96CD-D1C26C14EA55}"/>
              </a:ext>
            </a:extLst>
          </p:cNvPr>
          <p:cNvSpPr txBox="1"/>
          <p:nvPr/>
        </p:nvSpPr>
        <p:spPr>
          <a:xfrm>
            <a:off x="8545090" y="1474436"/>
            <a:ext cx="1360910" cy="189940"/>
          </a:xfrm>
          <a:prstGeom prst="rect">
            <a:avLst/>
          </a:prstGeom>
          <a:noFill/>
        </p:spPr>
        <p:txBody>
          <a:bodyPr wrap="square" lIns="0" tIns="0" rIns="0" bIns="0" rtlCol="0">
            <a:noAutofit/>
          </a:bodyPr>
          <a:lstStyle/>
          <a:p>
            <a:pPr algn="ctr"/>
            <a:r>
              <a:rPr lang="ja-JP" altLang="en-US" sz="800">
                <a:latin typeface="BIZ UDPゴシック" panose="020B0400000000000000" pitchFamily="50" charset="-128"/>
                <a:ea typeface="BIZ UDPゴシック" panose="020B0400000000000000" pitchFamily="50" charset="-128"/>
              </a:rPr>
              <a:t>遠隔操作の運搬機械　　　　　　　　　　　　　　　　　　　　　　　</a:t>
            </a:r>
            <a:endParaRPr lang="en-US" altLang="ja-JP" sz="800">
              <a:latin typeface="BIZ UDPゴシック" panose="020B0400000000000000" pitchFamily="50" charset="-128"/>
              <a:ea typeface="BIZ UDPゴシック" panose="020B0400000000000000" pitchFamily="50" charset="-128"/>
            </a:endParaRPr>
          </a:p>
          <a:p>
            <a:pPr algn="ctr"/>
            <a:endParaRPr lang="en-US" altLang="ja-JP" sz="800">
              <a:latin typeface="BIZ UDPゴシック" panose="020B0400000000000000" pitchFamily="50" charset="-128"/>
              <a:ea typeface="BIZ UDPゴシック" panose="020B0400000000000000" pitchFamily="50" charset="-128"/>
            </a:endParaRPr>
          </a:p>
          <a:p>
            <a:pPr algn="ctr"/>
            <a:r>
              <a:rPr lang="ja-JP" altLang="en-US" sz="800">
                <a:latin typeface="BIZ UDPゴシック" panose="020B0400000000000000" pitchFamily="50" charset="-128"/>
                <a:ea typeface="BIZ UDPゴシック" panose="020B0400000000000000" pitchFamily="50" charset="-128"/>
              </a:rPr>
              <a:t>　　</a:t>
            </a:r>
          </a:p>
        </p:txBody>
      </p:sp>
      <p:sp>
        <p:nvSpPr>
          <p:cNvPr id="49" name="テキスト ボックス 48">
            <a:extLst>
              <a:ext uri="{FF2B5EF4-FFF2-40B4-BE49-F238E27FC236}">
                <a16:creationId xmlns:a16="http://schemas.microsoft.com/office/drawing/2014/main" id="{631AF270-8AFA-46C8-99EE-3E795F77CC5B}"/>
              </a:ext>
            </a:extLst>
          </p:cNvPr>
          <p:cNvSpPr txBox="1"/>
          <p:nvPr/>
        </p:nvSpPr>
        <p:spPr>
          <a:xfrm>
            <a:off x="6965255" y="1486714"/>
            <a:ext cx="1360910" cy="189940"/>
          </a:xfrm>
          <a:prstGeom prst="rect">
            <a:avLst/>
          </a:prstGeom>
          <a:noFill/>
        </p:spPr>
        <p:txBody>
          <a:bodyPr wrap="square" lIns="0" tIns="0" rIns="0" bIns="0" rtlCol="0">
            <a:noAutofit/>
          </a:bodyPr>
          <a:lstStyle/>
          <a:p>
            <a:pPr algn="ctr"/>
            <a:r>
              <a:rPr lang="ja-JP" altLang="en-US" sz="800">
                <a:latin typeface="BIZ UDPゴシック" panose="020B0400000000000000" pitchFamily="50" charset="-128"/>
                <a:ea typeface="BIZ UDPゴシック" panose="020B0400000000000000" pitchFamily="50" charset="-128"/>
              </a:rPr>
              <a:t>木材共販所　　　　　　　　　　　　　　　　　　　</a:t>
            </a:r>
            <a:endParaRPr lang="en-US" altLang="ja-JP" sz="800">
              <a:latin typeface="BIZ UDPゴシック" panose="020B0400000000000000" pitchFamily="50" charset="-128"/>
              <a:ea typeface="BIZ UDPゴシック" panose="020B0400000000000000" pitchFamily="50" charset="-128"/>
            </a:endParaRPr>
          </a:p>
          <a:p>
            <a:pPr algn="ctr"/>
            <a:endParaRPr lang="en-US" altLang="ja-JP" sz="800">
              <a:latin typeface="BIZ UDPゴシック" panose="020B0400000000000000" pitchFamily="50" charset="-128"/>
              <a:ea typeface="BIZ UDPゴシック" panose="020B0400000000000000" pitchFamily="50" charset="-128"/>
            </a:endParaRPr>
          </a:p>
          <a:p>
            <a:pPr algn="ctr"/>
            <a:r>
              <a:rPr lang="ja-JP" altLang="en-US" sz="800">
                <a:latin typeface="BIZ UDPゴシック" panose="020B0400000000000000" pitchFamily="50" charset="-128"/>
                <a:ea typeface="BIZ UDPゴシック" panose="020B0400000000000000" pitchFamily="50" charset="-128"/>
              </a:rPr>
              <a:t>　　</a:t>
            </a:r>
          </a:p>
        </p:txBody>
      </p:sp>
      <p:sp>
        <p:nvSpPr>
          <p:cNvPr id="61" name="テキスト ボックス 60">
            <a:extLst>
              <a:ext uri="{FF2B5EF4-FFF2-40B4-BE49-F238E27FC236}">
                <a16:creationId xmlns:a16="http://schemas.microsoft.com/office/drawing/2014/main" id="{1B20F0DA-359D-425E-A33A-66A1DD4CCD16}"/>
              </a:ext>
            </a:extLst>
          </p:cNvPr>
          <p:cNvSpPr txBox="1"/>
          <p:nvPr/>
        </p:nvSpPr>
        <p:spPr>
          <a:xfrm>
            <a:off x="148552" y="2237767"/>
            <a:ext cx="4732691" cy="1061829"/>
          </a:xfrm>
          <a:prstGeom prst="rect">
            <a:avLst/>
          </a:prstGeom>
          <a:noFill/>
        </p:spPr>
        <p:txBody>
          <a:bodyPr wrap="square">
            <a:spAutoFit/>
          </a:bodyPr>
          <a:lstStyle/>
          <a:p>
            <a:pPr>
              <a:lnSpc>
                <a:spcPts val="1800"/>
              </a:lnSpc>
            </a:pPr>
            <a:r>
              <a:rPr kumimoji="1" lang="ja-JP" altLang="en-US" sz="1200" b="1" dirty="0">
                <a:latin typeface="BIZ UDゴシック" panose="020B0400000000000000" pitchFamily="49" charset="-128"/>
                <a:ea typeface="BIZ UDゴシック" panose="020B0400000000000000" pitchFamily="49" charset="-128"/>
              </a:rPr>
              <a:t>●計画的に森林経営が行われている森林</a:t>
            </a:r>
            <a:endParaRPr kumimoji="1" lang="en-US" altLang="ja-JP" sz="1200" b="1"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策定時点での「資源循環林」は</a:t>
            </a:r>
            <a:r>
              <a:rPr kumimoji="1" lang="en-US" altLang="ja-JP" sz="1200" dirty="0">
                <a:latin typeface="BIZ UDゴシック" panose="020B0400000000000000" pitchFamily="49" charset="-128"/>
                <a:ea typeface="BIZ UDゴシック" panose="020B0400000000000000" pitchFamily="49" charset="-128"/>
              </a:rPr>
              <a:t>13,800ha</a:t>
            </a:r>
            <a:r>
              <a:rPr kumimoji="1" lang="ja-JP" altLang="en-US" sz="1200" dirty="0">
                <a:latin typeface="BIZ UDゴシック" panose="020B0400000000000000" pitchFamily="49" charset="-128"/>
                <a:ea typeface="BIZ UDゴシック" panose="020B0400000000000000" pitchFamily="49" charset="-128"/>
              </a:rPr>
              <a:t>。このうち、森林経営計画や集積計画が作成されている人工林が約</a:t>
            </a:r>
            <a:r>
              <a:rPr kumimoji="1" lang="en-US" altLang="ja-JP" sz="1200" dirty="0">
                <a:latin typeface="BIZ UDゴシック" panose="020B0400000000000000" pitchFamily="49" charset="-128"/>
                <a:ea typeface="BIZ UDゴシック" panose="020B0400000000000000" pitchFamily="49" charset="-128"/>
              </a:rPr>
              <a:t>5,600ha</a:t>
            </a:r>
            <a:r>
              <a:rPr kumimoji="1" lang="ja-JP" altLang="en-US" sz="1200" dirty="0">
                <a:latin typeface="BIZ UDゴシック" panose="020B0400000000000000" pitchFamily="49" charset="-128"/>
                <a:ea typeface="BIZ UDゴシック" panose="020B0400000000000000" pitchFamily="49" charset="-128"/>
              </a:rPr>
              <a:t>あることを踏まえると、現在、計画的な森林経営が行われているのは、</a:t>
            </a:r>
            <a:r>
              <a:rPr kumimoji="1" lang="ja-JP" altLang="en-US" sz="1200" u="sng" dirty="0">
                <a:latin typeface="BIZ UDゴシック" panose="020B0400000000000000" pitchFamily="49" charset="-128"/>
                <a:ea typeface="BIZ UDゴシック" panose="020B0400000000000000" pitchFamily="49" charset="-128"/>
              </a:rPr>
              <a:t>資源循環林の</a:t>
            </a:r>
            <a:r>
              <a:rPr kumimoji="1" lang="ja-JP" altLang="en-US" sz="1200" b="1" u="sng" dirty="0">
                <a:latin typeface="BIZ UDゴシック" panose="020B0400000000000000" pitchFamily="49" charset="-128"/>
                <a:ea typeface="BIZ UDゴシック" panose="020B0400000000000000" pitchFamily="49" charset="-128"/>
              </a:rPr>
              <a:t>約４割</a:t>
            </a:r>
            <a:r>
              <a:rPr kumimoji="1" lang="ja-JP" altLang="en-US" sz="1200" dirty="0">
                <a:latin typeface="BIZ UDゴシック" panose="020B0400000000000000" pitchFamily="49" charset="-128"/>
                <a:ea typeface="BIZ UDゴシック" panose="020B0400000000000000" pitchFamily="49" charset="-128"/>
              </a:rPr>
              <a:t>のみとなる。</a:t>
            </a:r>
            <a:endParaRPr lang="ja-JP" altLang="en-US" sz="1200" dirty="0"/>
          </a:p>
        </p:txBody>
      </p:sp>
      <p:sp>
        <p:nvSpPr>
          <p:cNvPr id="82" name="正方形/長方形 81">
            <a:extLst>
              <a:ext uri="{FF2B5EF4-FFF2-40B4-BE49-F238E27FC236}">
                <a16:creationId xmlns:a16="http://schemas.microsoft.com/office/drawing/2014/main" id="{004746DB-2E3D-4C65-BEE6-9B69816E5D97}"/>
              </a:ext>
            </a:extLst>
          </p:cNvPr>
          <p:cNvSpPr/>
          <p:nvPr/>
        </p:nvSpPr>
        <p:spPr>
          <a:xfrm>
            <a:off x="4953000" y="1647507"/>
            <a:ext cx="1142058" cy="546668"/>
          </a:xfrm>
          <a:prstGeom prst="rect">
            <a:avLst/>
          </a:prstGeom>
          <a:solidFill>
            <a:srgbClr val="FF0000"/>
          </a:solid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b="1">
                <a:solidFill>
                  <a:schemeClr val="bg1"/>
                </a:solidFill>
                <a:latin typeface="BIZ UDゴシック" panose="020B0400000000000000" pitchFamily="49" charset="-128"/>
                <a:ea typeface="BIZ UDゴシック" panose="020B0400000000000000" pitchFamily="49" charset="-128"/>
              </a:rPr>
              <a:t>成果指標２</a:t>
            </a:r>
          </a:p>
        </p:txBody>
      </p:sp>
      <p:sp>
        <p:nvSpPr>
          <p:cNvPr id="92" name="四角形: 角を丸くする 91">
            <a:extLst>
              <a:ext uri="{FF2B5EF4-FFF2-40B4-BE49-F238E27FC236}">
                <a16:creationId xmlns:a16="http://schemas.microsoft.com/office/drawing/2014/main" id="{7511A2A0-F946-4A92-87B1-C38BA9FCDED5}"/>
              </a:ext>
            </a:extLst>
          </p:cNvPr>
          <p:cNvSpPr/>
          <p:nvPr/>
        </p:nvSpPr>
        <p:spPr>
          <a:xfrm>
            <a:off x="6074694" y="1655873"/>
            <a:ext cx="3747567" cy="534699"/>
          </a:xfrm>
          <a:prstGeom prst="roundRect">
            <a:avLst>
              <a:gd name="adj" fmla="val 4199"/>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600">
                <a:solidFill>
                  <a:schemeClr val="tx1"/>
                </a:solidFill>
                <a:latin typeface="BIZ UDゴシック" panose="020B0400000000000000" pitchFamily="49" charset="-128"/>
                <a:ea typeface="BIZ UDゴシック" panose="020B0400000000000000" pitchFamily="49" charset="-128"/>
              </a:rPr>
              <a:t> 大阪府内産木材の利用量</a:t>
            </a:r>
            <a:endParaRPr kumimoji="1" lang="en-US" altLang="ja-JP" sz="1600">
              <a:solidFill>
                <a:schemeClr val="tx1"/>
              </a:solidFill>
              <a:latin typeface="BIZ UDゴシック" panose="020B0400000000000000" pitchFamily="49" charset="-128"/>
              <a:ea typeface="BIZ UDゴシック" panose="020B0400000000000000" pitchFamily="49" charset="-128"/>
            </a:endParaRPr>
          </a:p>
          <a:p>
            <a:r>
              <a:rPr kumimoji="1" lang="ja-JP" altLang="en-US" sz="1600">
                <a:solidFill>
                  <a:schemeClr val="tx1"/>
                </a:solidFill>
                <a:latin typeface="BIZ UDゴシック" panose="020B0400000000000000" pitchFamily="49" charset="-128"/>
                <a:ea typeface="BIZ UDゴシック" panose="020B0400000000000000" pitchFamily="49" charset="-128"/>
              </a:rPr>
              <a:t> </a:t>
            </a:r>
            <a:r>
              <a:rPr kumimoji="1" lang="ja-JP" altLang="en-US" sz="1200">
                <a:solidFill>
                  <a:schemeClr val="tx1"/>
                </a:solidFill>
                <a:latin typeface="BIZ UDゴシック" panose="020B0400000000000000" pitchFamily="49" charset="-128"/>
                <a:ea typeface="BIZ UDゴシック" panose="020B0400000000000000" pitchFamily="49" charset="-128"/>
              </a:rPr>
              <a:t>期初</a:t>
            </a:r>
            <a:r>
              <a:rPr kumimoji="1" lang="en-US" altLang="ja-JP" sz="1200">
                <a:solidFill>
                  <a:schemeClr val="tx1"/>
                </a:solidFill>
                <a:latin typeface="BIZ UDゴシック" panose="020B0400000000000000" pitchFamily="49" charset="-128"/>
                <a:ea typeface="BIZ UDゴシック" panose="020B0400000000000000" pitchFamily="49" charset="-128"/>
              </a:rPr>
              <a:t>2,500</a:t>
            </a:r>
            <a:r>
              <a:rPr kumimoji="1" lang="en-US" altLang="ja-JP" sz="1050">
                <a:solidFill>
                  <a:schemeClr val="tx1"/>
                </a:solidFill>
                <a:latin typeface="BIZ UDゴシック" panose="020B0400000000000000" pitchFamily="49" charset="-128"/>
                <a:ea typeface="BIZ UDゴシック" panose="020B0400000000000000" pitchFamily="49" charset="-128"/>
              </a:rPr>
              <a:t>m³/</a:t>
            </a:r>
            <a:r>
              <a:rPr kumimoji="1" lang="ja-JP" altLang="en-US" sz="1050">
                <a:solidFill>
                  <a:schemeClr val="tx1"/>
                </a:solidFill>
                <a:latin typeface="BIZ UDゴシック" panose="020B0400000000000000" pitchFamily="49" charset="-128"/>
                <a:ea typeface="BIZ UDゴシック" panose="020B0400000000000000" pitchFamily="49" charset="-128"/>
              </a:rPr>
              <a:t>年</a:t>
            </a:r>
            <a:r>
              <a:rPr kumimoji="1" lang="ja-JP" altLang="en-US" sz="1200">
                <a:solidFill>
                  <a:schemeClr val="tx1"/>
                </a:solidFill>
                <a:latin typeface="BIZ UDゴシック" panose="020B0400000000000000" pitchFamily="49" charset="-128"/>
                <a:ea typeface="BIZ UDゴシック" panose="020B0400000000000000" pitchFamily="49" charset="-128"/>
              </a:rPr>
              <a:t>⇒中期</a:t>
            </a:r>
            <a:r>
              <a:rPr kumimoji="1" lang="en-US" altLang="ja-JP" sz="1200">
                <a:solidFill>
                  <a:schemeClr val="tx1"/>
                </a:solidFill>
                <a:latin typeface="BIZ UDゴシック" panose="020B0400000000000000" pitchFamily="49" charset="-128"/>
                <a:ea typeface="BIZ UDゴシック" panose="020B0400000000000000" pitchFamily="49" charset="-128"/>
              </a:rPr>
              <a:t>10,000</a:t>
            </a:r>
            <a:r>
              <a:rPr kumimoji="1" lang="en-US" altLang="ja-JP" sz="1050">
                <a:solidFill>
                  <a:schemeClr val="tx1"/>
                </a:solidFill>
                <a:latin typeface="BIZ UDゴシック" panose="020B0400000000000000" pitchFamily="49" charset="-128"/>
                <a:ea typeface="BIZ UDゴシック" panose="020B0400000000000000" pitchFamily="49" charset="-128"/>
              </a:rPr>
              <a:t>m³/</a:t>
            </a:r>
            <a:r>
              <a:rPr kumimoji="1" lang="ja-JP" altLang="en-US" sz="1050">
                <a:solidFill>
                  <a:schemeClr val="tx1"/>
                </a:solidFill>
                <a:latin typeface="BIZ UDゴシック" panose="020B0400000000000000" pitchFamily="49" charset="-128"/>
                <a:ea typeface="BIZ UDゴシック" panose="020B0400000000000000" pitchFamily="49" charset="-128"/>
              </a:rPr>
              <a:t>年</a:t>
            </a:r>
            <a:r>
              <a:rPr kumimoji="1" lang="ja-JP" altLang="en-US" sz="1200">
                <a:solidFill>
                  <a:schemeClr val="tx1"/>
                </a:solidFill>
                <a:latin typeface="BIZ UDゴシック" panose="020B0400000000000000" pitchFamily="49" charset="-128"/>
                <a:ea typeface="BIZ UDゴシック" panose="020B0400000000000000" pitchFamily="49" charset="-128"/>
              </a:rPr>
              <a:t>⇒長期</a:t>
            </a:r>
            <a:r>
              <a:rPr kumimoji="1" lang="en-US" altLang="ja-JP" sz="1200">
                <a:solidFill>
                  <a:schemeClr val="tx1"/>
                </a:solidFill>
                <a:latin typeface="BIZ UDゴシック" panose="020B0400000000000000" pitchFamily="49" charset="-128"/>
                <a:ea typeface="BIZ UDゴシック" panose="020B0400000000000000" pitchFamily="49" charset="-128"/>
              </a:rPr>
              <a:t>20,000</a:t>
            </a:r>
            <a:r>
              <a:rPr kumimoji="1" lang="en-US" altLang="ja-JP" sz="1050">
                <a:solidFill>
                  <a:schemeClr val="tx1"/>
                </a:solidFill>
                <a:latin typeface="BIZ UDゴシック" panose="020B0400000000000000" pitchFamily="49" charset="-128"/>
                <a:ea typeface="BIZ UDゴシック" panose="020B0400000000000000" pitchFamily="49" charset="-128"/>
              </a:rPr>
              <a:t>m³/</a:t>
            </a:r>
            <a:r>
              <a:rPr kumimoji="1" lang="ja-JP" altLang="en-US" sz="1050">
                <a:solidFill>
                  <a:schemeClr val="tx1"/>
                </a:solidFill>
                <a:latin typeface="BIZ UDゴシック" panose="020B0400000000000000" pitchFamily="49" charset="-128"/>
                <a:ea typeface="BIZ UDゴシック" panose="020B0400000000000000" pitchFamily="49" charset="-128"/>
              </a:rPr>
              <a:t>年</a:t>
            </a:r>
            <a:r>
              <a:rPr kumimoji="1" lang="ja-JP" altLang="en-US" sz="1200">
                <a:solidFill>
                  <a:schemeClr val="tx1"/>
                </a:solidFill>
                <a:latin typeface="BIZ UDゴシック" panose="020B0400000000000000" pitchFamily="49" charset="-128"/>
                <a:ea typeface="BIZ UDゴシック" panose="020B0400000000000000" pitchFamily="49" charset="-128"/>
              </a:rPr>
              <a:t> 　</a:t>
            </a:r>
            <a:endParaRPr kumimoji="1" lang="en-US" altLang="ja-JP" sz="1600">
              <a:solidFill>
                <a:schemeClr val="tx1"/>
              </a:solidFill>
              <a:latin typeface="BIZ UDゴシック" panose="020B0400000000000000" pitchFamily="49" charset="-128"/>
              <a:ea typeface="BIZ UDゴシック" panose="020B0400000000000000" pitchFamily="49" charset="-128"/>
            </a:endParaRPr>
          </a:p>
        </p:txBody>
      </p:sp>
      <p:pic>
        <p:nvPicPr>
          <p:cNvPr id="94" name="図 93">
            <a:extLst>
              <a:ext uri="{FF2B5EF4-FFF2-40B4-BE49-F238E27FC236}">
                <a16:creationId xmlns:a16="http://schemas.microsoft.com/office/drawing/2014/main" id="{4A67824A-AA9E-4193-B8A3-C1935C5911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15825" y="4209989"/>
            <a:ext cx="1353571" cy="972000"/>
          </a:xfrm>
          <a:prstGeom prst="rect">
            <a:avLst/>
          </a:prstGeom>
        </p:spPr>
      </p:pic>
      <p:pic>
        <p:nvPicPr>
          <p:cNvPr id="96" name="図 95">
            <a:extLst>
              <a:ext uri="{FF2B5EF4-FFF2-40B4-BE49-F238E27FC236}">
                <a16:creationId xmlns:a16="http://schemas.microsoft.com/office/drawing/2014/main" id="{4BDE945F-2178-46A4-875F-FC1C1E5912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54915" y="4209989"/>
            <a:ext cx="1349554" cy="972000"/>
          </a:xfrm>
          <a:prstGeom prst="rect">
            <a:avLst/>
          </a:prstGeom>
        </p:spPr>
      </p:pic>
      <p:sp>
        <p:nvSpPr>
          <p:cNvPr id="97" name="テキスト ボックス 8">
            <a:extLst>
              <a:ext uri="{FF2B5EF4-FFF2-40B4-BE49-F238E27FC236}">
                <a16:creationId xmlns:a16="http://schemas.microsoft.com/office/drawing/2014/main" id="{8373ED79-2461-46AC-AABB-FA5202E57314}"/>
              </a:ext>
            </a:extLst>
          </p:cNvPr>
          <p:cNvSpPr txBox="1"/>
          <p:nvPr/>
        </p:nvSpPr>
        <p:spPr>
          <a:xfrm>
            <a:off x="5254914" y="5175201"/>
            <a:ext cx="1349555" cy="33855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800" dirty="0">
                <a:latin typeface="BIZ UDPゴシック" panose="020B0400000000000000" pitchFamily="50" charset="-128"/>
                <a:ea typeface="BIZ UDPゴシック" panose="020B0400000000000000" pitchFamily="50" charset="-128"/>
              </a:rPr>
              <a:t>こころの健康相談センター</a:t>
            </a:r>
            <a:endParaRPr kumimoji="1" lang="en-US" altLang="ja-JP" sz="800" dirty="0">
              <a:latin typeface="BIZ UDPゴシック" panose="020B0400000000000000" pitchFamily="50" charset="-128"/>
              <a:ea typeface="BIZ UDPゴシック" panose="020B0400000000000000" pitchFamily="50" charset="-128"/>
            </a:endParaRPr>
          </a:p>
          <a:p>
            <a:pPr algn="ctr"/>
            <a:r>
              <a:rPr kumimoji="1" lang="ja-JP" altLang="en-US" sz="800" dirty="0">
                <a:latin typeface="BIZ UDPゴシック" panose="020B0400000000000000" pitchFamily="50" charset="-128"/>
                <a:ea typeface="BIZ UDPゴシック" panose="020B0400000000000000" pitchFamily="50" charset="-128"/>
              </a:rPr>
              <a:t>（大阪市）</a:t>
            </a:r>
          </a:p>
        </p:txBody>
      </p:sp>
      <p:sp>
        <p:nvSpPr>
          <p:cNvPr id="98" name="テキスト ボックス 8">
            <a:extLst>
              <a:ext uri="{FF2B5EF4-FFF2-40B4-BE49-F238E27FC236}">
                <a16:creationId xmlns:a16="http://schemas.microsoft.com/office/drawing/2014/main" id="{C832E226-9977-437E-8335-6B669686A7E5}"/>
              </a:ext>
            </a:extLst>
          </p:cNvPr>
          <p:cNvSpPr txBox="1"/>
          <p:nvPr/>
        </p:nvSpPr>
        <p:spPr>
          <a:xfrm>
            <a:off x="6837437" y="5171811"/>
            <a:ext cx="1310348" cy="33855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kumimoji="1" lang="ja-JP" altLang="en-US" sz="800">
                <a:latin typeface="BIZ UDPゴシック" panose="020B0400000000000000" pitchFamily="50" charset="-128"/>
                <a:ea typeface="BIZ UDPゴシック" panose="020B0400000000000000" pitchFamily="50" charset="-128"/>
              </a:rPr>
              <a:t>大阪公立大学</a:t>
            </a:r>
            <a:endParaRPr kumimoji="1" lang="en-US" altLang="ja-JP" sz="800">
              <a:latin typeface="BIZ UDPゴシック" panose="020B0400000000000000" pitchFamily="50" charset="-128"/>
              <a:ea typeface="BIZ UDPゴシック" panose="020B0400000000000000" pitchFamily="50" charset="-128"/>
            </a:endParaRPr>
          </a:p>
          <a:p>
            <a:pPr algn="ctr"/>
            <a:r>
              <a:rPr kumimoji="1" lang="ja-JP" altLang="en-US" sz="800">
                <a:latin typeface="BIZ UDPゴシック" panose="020B0400000000000000" pitchFamily="50" charset="-128"/>
                <a:ea typeface="BIZ UDPゴシック" panose="020B0400000000000000" pitchFamily="50" charset="-128"/>
              </a:rPr>
              <a:t>森ノ宮キャンパス</a:t>
            </a:r>
          </a:p>
        </p:txBody>
      </p:sp>
      <p:sp>
        <p:nvSpPr>
          <p:cNvPr id="100" name="テキスト ボックス 99">
            <a:extLst>
              <a:ext uri="{FF2B5EF4-FFF2-40B4-BE49-F238E27FC236}">
                <a16:creationId xmlns:a16="http://schemas.microsoft.com/office/drawing/2014/main" id="{88269A06-6D95-47E0-B2D6-BC2375C99DE3}"/>
              </a:ext>
            </a:extLst>
          </p:cNvPr>
          <p:cNvSpPr txBox="1"/>
          <p:nvPr/>
        </p:nvSpPr>
        <p:spPr>
          <a:xfrm>
            <a:off x="4931901" y="2220031"/>
            <a:ext cx="4926649" cy="1969770"/>
          </a:xfrm>
          <a:prstGeom prst="rect">
            <a:avLst/>
          </a:prstGeom>
          <a:noFill/>
        </p:spPr>
        <p:txBody>
          <a:bodyPr wrap="square">
            <a:spAutoFit/>
          </a:bodyPr>
          <a:lstStyle/>
          <a:p>
            <a:r>
              <a:rPr kumimoji="1" lang="ja-JP" altLang="en-US" sz="1200" b="1">
                <a:latin typeface="BIZ UDゴシック" panose="020B0400000000000000" pitchFamily="49" charset="-128"/>
                <a:ea typeface="BIZ UDゴシック" panose="020B0400000000000000" pitchFamily="49" charset="-128"/>
              </a:rPr>
              <a:t>●これまでの大阪府内産木材の利用促進</a:t>
            </a:r>
          </a:p>
          <a:p>
            <a:r>
              <a:rPr kumimoji="1" lang="ja-JP" altLang="en-US" sz="1100">
                <a:latin typeface="BIZ UDゴシック" panose="020B0400000000000000" pitchFamily="49" charset="-128"/>
                <a:ea typeface="BIZ UDゴシック" panose="020B0400000000000000" pitchFamily="49" charset="-128"/>
              </a:rPr>
              <a:t>　「脱炭素社会の実現に資する等のための建築物等における木材の利用の促進に関する法律（旧・公共建築物等における木材の利用の促進に関する法律）」に基づき策定した</a:t>
            </a:r>
            <a:r>
              <a:rPr kumimoji="1" lang="en-US" altLang="ja-JP" sz="1100">
                <a:latin typeface="BIZ UDゴシック" panose="020B0400000000000000" pitchFamily="49" charset="-128"/>
                <a:ea typeface="BIZ UDゴシック" panose="020B0400000000000000" pitchFamily="49" charset="-128"/>
              </a:rPr>
              <a:t>『</a:t>
            </a:r>
            <a:r>
              <a:rPr kumimoji="1" lang="ja-JP" altLang="en-US" sz="1100">
                <a:latin typeface="BIZ UDゴシック" panose="020B0400000000000000" pitchFamily="49" charset="-128"/>
                <a:ea typeface="BIZ UDゴシック" panose="020B0400000000000000" pitchFamily="49" charset="-128"/>
              </a:rPr>
              <a:t>大阪府木材利用基本方針</a:t>
            </a:r>
            <a:r>
              <a:rPr kumimoji="1" lang="en-US" altLang="ja-JP" sz="1100">
                <a:latin typeface="BIZ UDゴシック" panose="020B0400000000000000" pitchFamily="49" charset="-128"/>
                <a:ea typeface="BIZ UDゴシック" panose="020B0400000000000000" pitchFamily="49" charset="-128"/>
              </a:rPr>
              <a:t>』</a:t>
            </a:r>
            <a:r>
              <a:rPr kumimoji="1" lang="ja-JP" altLang="en-US" sz="1100">
                <a:latin typeface="BIZ UDゴシック" panose="020B0400000000000000" pitchFamily="49" charset="-128"/>
                <a:ea typeface="BIZ UDゴシック" panose="020B0400000000000000" pitchFamily="49" charset="-128"/>
              </a:rPr>
              <a:t>に沿って、府が整備する建築物をはじめ、市町村の公共施設や民間施設においても木材利用の促進に取り組んでいる。</a:t>
            </a:r>
            <a:endParaRPr kumimoji="1" lang="en-US" altLang="ja-JP" sz="1100">
              <a:latin typeface="BIZ UDゴシック" panose="020B0400000000000000" pitchFamily="49" charset="-128"/>
              <a:ea typeface="BIZ UDゴシック" panose="020B0400000000000000" pitchFamily="49" charset="-128"/>
            </a:endParaRPr>
          </a:p>
          <a:p>
            <a:r>
              <a:rPr kumimoji="1" lang="ja-JP" altLang="en-US" sz="1100">
                <a:latin typeface="BIZ UDゴシック" panose="020B0400000000000000" pitchFamily="49" charset="-128"/>
                <a:ea typeface="BIZ UDゴシック" panose="020B0400000000000000" pitchFamily="49" charset="-128"/>
              </a:rPr>
              <a:t>　直近の府内産材利用実績 </a:t>
            </a:r>
            <a:r>
              <a:rPr kumimoji="1" lang="en-US" altLang="ja-JP" sz="1100">
                <a:latin typeface="BIZ UDゴシック" panose="020B0400000000000000" pitchFamily="49" charset="-128"/>
                <a:ea typeface="BIZ UDゴシック" panose="020B0400000000000000" pitchFamily="49" charset="-128"/>
              </a:rPr>
              <a:t>2,500㎥ </a:t>
            </a:r>
            <a:r>
              <a:rPr kumimoji="1" lang="ja-JP" altLang="en-US" sz="1100">
                <a:latin typeface="BIZ UDゴシック" panose="020B0400000000000000" pitchFamily="49" charset="-128"/>
                <a:ea typeface="BIZ UDゴシック" panose="020B0400000000000000" pitchFamily="49" charset="-128"/>
              </a:rPr>
              <a:t>に対し、同年の搬出間伐面積は約 </a:t>
            </a:r>
            <a:r>
              <a:rPr kumimoji="1" lang="en-US" altLang="ja-JP" sz="1100">
                <a:latin typeface="BIZ UDゴシック" panose="020B0400000000000000" pitchFamily="49" charset="-128"/>
                <a:ea typeface="BIZ UDゴシック" panose="020B0400000000000000" pitchFamily="49" charset="-128"/>
              </a:rPr>
              <a:t>90ha </a:t>
            </a:r>
            <a:r>
              <a:rPr kumimoji="1" lang="ja-JP" altLang="en-US" sz="1100">
                <a:latin typeface="BIZ UDゴシック" panose="020B0400000000000000" pitchFamily="49" charset="-128"/>
                <a:ea typeface="BIZ UDゴシック" panose="020B0400000000000000" pitchFamily="49" charset="-128"/>
              </a:rPr>
              <a:t>にとどまっている。森林資源量が成熟段階を迎える中、府域の森林の健全な育成と持続的な森林経営を進めていくためには、川上における安定的な木材供給に加え、川中・川下を含む流通体制など、サプライチェーン全体の構築が重要となっている。</a:t>
            </a:r>
            <a:endParaRPr kumimoji="1" lang="en-US" altLang="ja-JP" sz="1100">
              <a:latin typeface="BIZ UDゴシック" panose="020B0400000000000000" pitchFamily="49" charset="-128"/>
              <a:ea typeface="BIZ UDゴシック" panose="020B0400000000000000" pitchFamily="49" charset="-128"/>
            </a:endParaRPr>
          </a:p>
        </p:txBody>
      </p:sp>
      <p:sp>
        <p:nvSpPr>
          <p:cNvPr id="101" name="スライド番号プレースホルダー 10">
            <a:extLst>
              <a:ext uri="{FF2B5EF4-FFF2-40B4-BE49-F238E27FC236}">
                <a16:creationId xmlns:a16="http://schemas.microsoft.com/office/drawing/2014/main" id="{D135F04B-4960-4C93-9529-E94D1718E2C9}"/>
              </a:ext>
            </a:extLst>
          </p:cNvPr>
          <p:cNvSpPr>
            <a:spLocks noGrp="1"/>
          </p:cNvSpPr>
          <p:nvPr>
            <p:ph type="sldNum" sz="quarter" idx="12"/>
          </p:nvPr>
        </p:nvSpPr>
        <p:spPr>
          <a:xfrm>
            <a:off x="7677150" y="6503468"/>
            <a:ext cx="2228850" cy="365125"/>
          </a:xfrm>
        </p:spPr>
        <p:txBody>
          <a:bodyPr/>
          <a:lstStyle/>
          <a:p>
            <a:fld id="{D2D8002D-B5B0-4BAC-B1F6-782DDCCE6D9C}" type="slidenum">
              <a:rPr kumimoji="1" lang="ja-JP" altLang="en-US" sz="2000" b="1"/>
              <a:t>52</a:t>
            </a:fld>
            <a:endParaRPr kumimoji="1" lang="ja-JP" altLang="en-US" sz="2000" b="1"/>
          </a:p>
        </p:txBody>
      </p:sp>
      <p:sp>
        <p:nvSpPr>
          <p:cNvPr id="50" name="テキスト ボックス 8">
            <a:extLst>
              <a:ext uri="{FF2B5EF4-FFF2-40B4-BE49-F238E27FC236}">
                <a16:creationId xmlns:a16="http://schemas.microsoft.com/office/drawing/2014/main" id="{71E73FC0-9809-45C5-8057-8C9D54F25A2F}"/>
              </a:ext>
            </a:extLst>
          </p:cNvPr>
          <p:cNvSpPr txBox="1"/>
          <p:nvPr/>
        </p:nvSpPr>
        <p:spPr>
          <a:xfrm>
            <a:off x="8294923" y="5181173"/>
            <a:ext cx="1310348" cy="33855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7200"/>
            <a:r>
              <a:rPr lang="ja-JP" altLang="en-US" sz="800">
                <a:solidFill>
                  <a:prstClr val="black"/>
                </a:solidFill>
                <a:latin typeface="BIZ UDPゴシック" panose="020B0400000000000000" pitchFamily="50" charset="-128"/>
                <a:ea typeface="BIZ UDPゴシック" panose="020B0400000000000000" pitchFamily="50" charset="-128"/>
              </a:rPr>
              <a:t>門真運転免許試験場</a:t>
            </a:r>
            <a:endParaRPr lang="en-US" altLang="ja-JP" sz="800">
              <a:solidFill>
                <a:prstClr val="black"/>
              </a:solidFill>
              <a:latin typeface="BIZ UDPゴシック" panose="020B0400000000000000" pitchFamily="50" charset="-128"/>
              <a:ea typeface="BIZ UDPゴシック" panose="020B0400000000000000" pitchFamily="50" charset="-128"/>
            </a:endParaRPr>
          </a:p>
          <a:p>
            <a:pPr algn="ctr" defTabSz="457200"/>
            <a:r>
              <a:rPr lang="ja-JP" altLang="en-US" sz="800">
                <a:solidFill>
                  <a:prstClr val="black"/>
                </a:solidFill>
                <a:latin typeface="BIZ UDPゴシック" panose="020B0400000000000000" pitchFamily="50" charset="-128"/>
                <a:ea typeface="BIZ UDPゴシック" panose="020B0400000000000000" pitchFamily="50" charset="-128"/>
              </a:rPr>
              <a:t>（門真市）</a:t>
            </a:r>
            <a:endParaRPr lang="en-US" altLang="ja-JP" sz="800">
              <a:solidFill>
                <a:prstClr val="black"/>
              </a:solidFill>
              <a:latin typeface="BIZ UDPゴシック" panose="020B0400000000000000" pitchFamily="50" charset="-128"/>
              <a:ea typeface="BIZ UDPゴシック" panose="020B0400000000000000" pitchFamily="50" charset="-128"/>
            </a:endParaRPr>
          </a:p>
        </p:txBody>
      </p:sp>
      <p:pic>
        <p:nvPicPr>
          <p:cNvPr id="51" name="図 50">
            <a:extLst>
              <a:ext uri="{FF2B5EF4-FFF2-40B4-BE49-F238E27FC236}">
                <a16:creationId xmlns:a16="http://schemas.microsoft.com/office/drawing/2014/main" id="{42AFCBC8-1B33-48D2-8288-FD77CC513B0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35202" y="4219260"/>
            <a:ext cx="1310348" cy="982761"/>
          </a:xfrm>
          <a:prstGeom prst="rect">
            <a:avLst/>
          </a:prstGeom>
        </p:spPr>
      </p:pic>
      <p:sp>
        <p:nvSpPr>
          <p:cNvPr id="52" name="正方形/長方形 51">
            <a:extLst>
              <a:ext uri="{FF2B5EF4-FFF2-40B4-BE49-F238E27FC236}">
                <a16:creationId xmlns:a16="http://schemas.microsoft.com/office/drawing/2014/main" id="{86CD84AA-DB03-4A31-A8EC-4D2418952D5F}"/>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latin typeface="BIZ UDゴシック" panose="020B0400000000000000" pitchFamily="49" charset="-128"/>
                <a:ea typeface="BIZ UDゴシック" panose="020B0400000000000000" pitchFamily="49" charset="-128"/>
              </a:rPr>
              <a:t>　第６章　目標達成に向けた成果指標</a:t>
            </a:r>
          </a:p>
        </p:txBody>
      </p:sp>
      <p:sp>
        <p:nvSpPr>
          <p:cNvPr id="32" name="テキスト ボックス 31">
            <a:extLst>
              <a:ext uri="{FF2B5EF4-FFF2-40B4-BE49-F238E27FC236}">
                <a16:creationId xmlns:a16="http://schemas.microsoft.com/office/drawing/2014/main" id="{AAA023A6-FADF-4AFB-AEA8-0E24F999B06F}"/>
              </a:ext>
            </a:extLst>
          </p:cNvPr>
          <p:cNvSpPr txBox="1"/>
          <p:nvPr/>
        </p:nvSpPr>
        <p:spPr>
          <a:xfrm>
            <a:off x="195722" y="3265315"/>
            <a:ext cx="4615252" cy="811367"/>
          </a:xfrm>
          <a:prstGeom prst="rect">
            <a:avLst/>
          </a:prstGeom>
          <a:noFill/>
        </p:spPr>
        <p:txBody>
          <a:bodyPr wrap="square" lIns="36000" tIns="36000" rIns="36000" bIns="36000">
            <a:spAutoFit/>
          </a:bodyPr>
          <a:lstStyle/>
          <a:p>
            <a:r>
              <a:rPr kumimoji="1" lang="ja-JP" altLang="en-US" sz="1200" dirty="0">
                <a:latin typeface="BIZ UDゴシック" panose="020B0400000000000000" pitchFamily="49" charset="-128"/>
                <a:ea typeface="BIZ UDゴシック" panose="020B0400000000000000" pitchFamily="49" charset="-128"/>
              </a:rPr>
              <a:t>　森林の公益的機能の維持・保全や右記指標２の木材利用を推進していくためにも、主な森林経営の対象である「資源循環林」における計画的な森林経営が行われている区域の割合を増やしていくことが重要となっている。</a:t>
            </a:r>
          </a:p>
        </p:txBody>
      </p:sp>
      <p:sp>
        <p:nvSpPr>
          <p:cNvPr id="31" name="四角形: 角を丸くする 30">
            <a:extLst>
              <a:ext uri="{FF2B5EF4-FFF2-40B4-BE49-F238E27FC236}">
                <a16:creationId xmlns:a16="http://schemas.microsoft.com/office/drawing/2014/main" id="{AF596606-0186-40DF-9DF3-9698DC594444}"/>
              </a:ext>
            </a:extLst>
          </p:cNvPr>
          <p:cNvSpPr/>
          <p:nvPr/>
        </p:nvSpPr>
        <p:spPr>
          <a:xfrm>
            <a:off x="5009502" y="5486670"/>
            <a:ext cx="4827707" cy="1276073"/>
          </a:xfrm>
          <a:prstGeom prst="roundRect">
            <a:avLst>
              <a:gd name="adj" fmla="val 4199"/>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nSpc>
                <a:spcPts val="16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■成果指標の考え方</a:t>
            </a:r>
            <a:br>
              <a:rPr kumimoji="1" lang="en-US" altLang="ja-JP" sz="1200" dirty="0">
                <a:solidFill>
                  <a:schemeClr val="tx1"/>
                </a:solidFill>
                <a:latin typeface="BIZ UDゴシック" panose="020B0400000000000000" pitchFamily="49" charset="-128"/>
                <a:ea typeface="BIZ UDゴシック" panose="020B0400000000000000" pitchFamily="49" charset="-128"/>
              </a:rPr>
            </a:br>
            <a:r>
              <a:rPr kumimoji="1" lang="ja-JP" altLang="en-US" sz="1100" dirty="0">
                <a:solidFill>
                  <a:schemeClr val="tx1"/>
                </a:solidFill>
                <a:latin typeface="BIZ UDゴシック" panose="020B0400000000000000" pitchFamily="49" charset="-128"/>
                <a:ea typeface="BIZ UDゴシック" panose="020B0400000000000000" pitchFamily="49" charset="-128"/>
              </a:rPr>
              <a:t>　伐って、使って、植えて、育てる資源循環に基づく持続的な森林経営により生産された府内産木材が、実際に社会でどの程度利用されているかを把握するとともに、</a:t>
            </a:r>
            <a:r>
              <a:rPr lang="ja-JP" altLang="en-US" sz="1100" dirty="0">
                <a:solidFill>
                  <a:schemeClr val="tx1"/>
                </a:solidFill>
                <a:latin typeface="BIZ UDゴシック" panose="020B0400000000000000" pitchFamily="49" charset="-128"/>
                <a:ea typeface="BIZ UDゴシック" panose="020B0400000000000000" pitchFamily="49" charset="-128"/>
              </a:rPr>
              <a:t>供給体制の強化やサプライチェーンの構築等による</a:t>
            </a:r>
            <a:r>
              <a:rPr kumimoji="1" lang="ja-JP" altLang="en-US" sz="1100" dirty="0">
                <a:solidFill>
                  <a:schemeClr val="tx1"/>
                </a:solidFill>
                <a:latin typeface="BIZ UDゴシック" panose="020B0400000000000000" pitchFamily="49" charset="-128"/>
                <a:ea typeface="BIZ UDゴシック" panose="020B0400000000000000" pitchFamily="49" charset="-128"/>
              </a:rPr>
              <a:t>木材利用促進に係る各施策が需要拡大に結びついているかを数量として把握できる指標として、「大阪府内産木材の利用量」を成果指標とした。</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33" name="スライド番号プレースホルダー 10">
            <a:extLst>
              <a:ext uri="{FF2B5EF4-FFF2-40B4-BE49-F238E27FC236}">
                <a16:creationId xmlns:a16="http://schemas.microsoft.com/office/drawing/2014/main" id="{040B405D-CDD7-4957-B21A-247EE8D89637}"/>
              </a:ext>
            </a:extLst>
          </p:cNvPr>
          <p:cNvSpPr txBox="1">
            <a:spLocks/>
          </p:cNvSpPr>
          <p:nvPr/>
        </p:nvSpPr>
        <p:spPr>
          <a:xfrm>
            <a:off x="7650747" y="6492875"/>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D8002D-B5B0-4BAC-B1F6-782DDCCE6D9C}" type="slidenum">
              <a:rPr kumimoji="1" lang="ja-JP" altLang="en-US" sz="2000" b="1" smtClean="0"/>
              <a:pPr/>
              <a:t>52</a:t>
            </a:fld>
            <a:endParaRPr kumimoji="1" lang="ja-JP" altLang="en-US" sz="2000" b="1" dirty="0"/>
          </a:p>
        </p:txBody>
      </p:sp>
      <p:pic>
        <p:nvPicPr>
          <p:cNvPr id="37" name="図 36">
            <a:extLst>
              <a:ext uri="{FF2B5EF4-FFF2-40B4-BE49-F238E27FC236}">
                <a16:creationId xmlns:a16="http://schemas.microsoft.com/office/drawing/2014/main" id="{8078BC3A-58F0-45F7-A840-79F81271164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38" name="図 37">
            <a:extLst>
              <a:ext uri="{FF2B5EF4-FFF2-40B4-BE49-F238E27FC236}">
                <a16:creationId xmlns:a16="http://schemas.microsoft.com/office/drawing/2014/main" id="{0738B388-6735-478E-8CEB-DD0DF23781E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39" name="図 38">
            <a:extLst>
              <a:ext uri="{FF2B5EF4-FFF2-40B4-BE49-F238E27FC236}">
                <a16:creationId xmlns:a16="http://schemas.microsoft.com/office/drawing/2014/main" id="{36444300-5A63-4833-A4A0-BF9E517EBF7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40" name="図 39">
            <a:extLst>
              <a:ext uri="{FF2B5EF4-FFF2-40B4-BE49-F238E27FC236}">
                <a16:creationId xmlns:a16="http://schemas.microsoft.com/office/drawing/2014/main" id="{CBCC9E73-EF7C-4AA5-85C1-E88510DE4F4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43" name="図 42">
            <a:extLst>
              <a:ext uri="{FF2B5EF4-FFF2-40B4-BE49-F238E27FC236}">
                <a16:creationId xmlns:a16="http://schemas.microsoft.com/office/drawing/2014/main" id="{37008DC3-2A10-404A-B655-FA94478C1F7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3" name="図 52">
            <a:extLst>
              <a:ext uri="{FF2B5EF4-FFF2-40B4-BE49-F238E27FC236}">
                <a16:creationId xmlns:a16="http://schemas.microsoft.com/office/drawing/2014/main" id="{E43B1A29-47A5-49A5-B2D7-A2605FDF0AC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62" name="図 61">
            <a:extLst>
              <a:ext uri="{FF2B5EF4-FFF2-40B4-BE49-F238E27FC236}">
                <a16:creationId xmlns:a16="http://schemas.microsoft.com/office/drawing/2014/main" id="{03D72482-56A2-4417-9F51-162BEFD54DA1}"/>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63" name="Picture 2">
            <a:extLst>
              <a:ext uri="{FF2B5EF4-FFF2-40B4-BE49-F238E27FC236}">
                <a16:creationId xmlns:a16="http://schemas.microsoft.com/office/drawing/2014/main" id="{2BFFB7C4-6EC6-4811-91E8-3AB2D6DEF3C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7330CAE0-7778-4850-8023-580EFCF371B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771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四角形: 角を丸くする 22">
            <a:extLst>
              <a:ext uri="{FF2B5EF4-FFF2-40B4-BE49-F238E27FC236}">
                <a16:creationId xmlns:a16="http://schemas.microsoft.com/office/drawing/2014/main" id="{22882DD0-08D7-4B0A-B6D5-1F6C5290276C}"/>
              </a:ext>
            </a:extLst>
          </p:cNvPr>
          <p:cNvSpPr/>
          <p:nvPr/>
        </p:nvSpPr>
        <p:spPr>
          <a:xfrm>
            <a:off x="67961" y="528729"/>
            <a:ext cx="4843241" cy="904701"/>
          </a:xfrm>
          <a:prstGeom prst="roundRect">
            <a:avLst>
              <a:gd name="adj" fmla="val 5612"/>
            </a:avLst>
          </a:prstGeom>
          <a:solidFill>
            <a:schemeClr val="bg1"/>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ja-JP" altLang="en-US" sz="1400" dirty="0">
                <a:solidFill>
                  <a:srgbClr val="8AA0C5"/>
                </a:solidFill>
                <a:latin typeface="BIZ UDゴシック" panose="020B0400000000000000" pitchFamily="49" charset="-128"/>
                <a:ea typeface="BIZ UDゴシック" panose="020B0400000000000000" pitchFamily="49" charset="-128"/>
              </a:rPr>
              <a:t> </a:t>
            </a:r>
            <a:r>
              <a:rPr kumimoji="1" lang="ja-JP" altLang="en-US" sz="1600" b="1" dirty="0">
                <a:solidFill>
                  <a:schemeClr val="accent4">
                    <a:lumMod val="75000"/>
                  </a:schemeClr>
                </a:solidFill>
                <a:latin typeface="BIZ UDゴシック" panose="020B0400000000000000" pitchFamily="49" charset="-128"/>
                <a:ea typeface="BIZ UDゴシック" panose="020B0400000000000000" pitchFamily="49" charset="-128"/>
              </a:rPr>
              <a:t>基軸３ 多様性の高い森林の維持・増進</a:t>
            </a:r>
            <a:endParaRPr kumimoji="1" lang="en-US" altLang="ja-JP" b="1" dirty="0">
              <a:solidFill>
                <a:schemeClr val="accent4">
                  <a:lumMod val="75000"/>
                </a:schemeClr>
              </a:solidFill>
              <a:latin typeface="BIZ UDゴシック" panose="020B0400000000000000" pitchFamily="49" charset="-128"/>
              <a:ea typeface="BIZ UDゴシック" panose="020B0400000000000000" pitchFamily="49" charset="-128"/>
            </a:endParaRPr>
          </a:p>
          <a:p>
            <a:pPr>
              <a:lnSpc>
                <a:spcPts val="400"/>
              </a:lnSpc>
            </a:pPr>
            <a:endParaRPr kumimoji="1" lang="en-US" altLang="ja-JP" dirty="0">
              <a:solidFill>
                <a:schemeClr val="accent4">
                  <a:lumMod val="75000"/>
                </a:schemeClr>
              </a:solidFill>
              <a:latin typeface="BIZ UDゴシック" panose="020B0400000000000000" pitchFamily="49" charset="-128"/>
              <a:ea typeface="BIZ UDゴシック" panose="020B0400000000000000" pitchFamily="49" charset="-128"/>
            </a:endParaRPr>
          </a:p>
          <a:p>
            <a:r>
              <a:rPr kumimoji="1" lang="ja-JP" altLang="en-US" sz="1400" dirty="0">
                <a:solidFill>
                  <a:schemeClr val="accent4">
                    <a:lumMod val="75000"/>
                  </a:schemeClr>
                </a:solidFill>
                <a:latin typeface="BIZ UDゴシック" panose="020B0400000000000000" pitchFamily="49" charset="-128"/>
                <a:ea typeface="BIZ UDゴシック" panose="020B0400000000000000" pitchFamily="49" charset="-128"/>
              </a:rPr>
              <a:t>●施策</a:t>
            </a:r>
            <a:r>
              <a:rPr kumimoji="1" lang="en-US" altLang="ja-JP" sz="1400" dirty="0">
                <a:solidFill>
                  <a:schemeClr val="accent4">
                    <a:lumMod val="75000"/>
                  </a:schemeClr>
                </a:solidFill>
                <a:latin typeface="BIZ UDゴシック" panose="020B0400000000000000" pitchFamily="49" charset="-128"/>
                <a:ea typeface="BIZ UDゴシック" panose="020B0400000000000000" pitchFamily="49" charset="-128"/>
              </a:rPr>
              <a:t>3-1</a:t>
            </a:r>
            <a:r>
              <a:rPr kumimoji="1" lang="ja-JP" altLang="en-US" sz="1400" dirty="0">
                <a:solidFill>
                  <a:schemeClr val="accent4">
                    <a:lumMod val="75000"/>
                  </a:schemeClr>
                </a:solidFill>
                <a:latin typeface="BIZ UDゴシック" panose="020B0400000000000000" pitchFamily="49" charset="-128"/>
                <a:ea typeface="BIZ UDゴシック" panose="020B0400000000000000" pitchFamily="49" charset="-128"/>
              </a:rPr>
              <a:t>　広葉樹林への誘導・転換</a:t>
            </a:r>
            <a:endParaRPr kumimoji="1" lang="en-US" altLang="ja-JP" sz="1400" dirty="0">
              <a:solidFill>
                <a:schemeClr val="accent4">
                  <a:lumMod val="75000"/>
                </a:schemeClr>
              </a:solidFill>
            </a:endParaRPr>
          </a:p>
          <a:p>
            <a:r>
              <a:rPr kumimoji="1" lang="ja-JP" altLang="en-US" sz="1400" dirty="0">
                <a:solidFill>
                  <a:schemeClr val="accent4">
                    <a:lumMod val="75000"/>
                  </a:schemeClr>
                </a:solidFill>
                <a:latin typeface="BIZ UDゴシック" panose="020B0400000000000000" pitchFamily="49" charset="-128"/>
                <a:ea typeface="BIZ UDゴシック" panose="020B0400000000000000" pitchFamily="49" charset="-128"/>
              </a:rPr>
              <a:t>●施策</a:t>
            </a:r>
            <a:r>
              <a:rPr kumimoji="1" lang="en-US" altLang="ja-JP" sz="1400" dirty="0">
                <a:solidFill>
                  <a:schemeClr val="accent4">
                    <a:lumMod val="75000"/>
                  </a:schemeClr>
                </a:solidFill>
                <a:latin typeface="BIZ UDゴシック" panose="020B0400000000000000" pitchFamily="49" charset="-128"/>
                <a:ea typeface="BIZ UDゴシック" panose="020B0400000000000000" pitchFamily="49" charset="-128"/>
              </a:rPr>
              <a:t>3-2</a:t>
            </a:r>
            <a:r>
              <a:rPr kumimoji="1" lang="ja-JP" altLang="en-US" sz="1400" dirty="0">
                <a:solidFill>
                  <a:schemeClr val="accent4">
                    <a:lumMod val="75000"/>
                  </a:schemeClr>
                </a:solidFill>
                <a:latin typeface="BIZ UDゴシック" panose="020B0400000000000000" pitchFamily="49" charset="-128"/>
                <a:ea typeface="BIZ UDゴシック" panose="020B0400000000000000" pitchFamily="49" charset="-128"/>
              </a:rPr>
              <a:t>　多様な主体による森林づくり</a:t>
            </a:r>
            <a:endParaRPr kumimoji="1" lang="en-US" altLang="ja-JP" sz="1400" dirty="0">
              <a:solidFill>
                <a:schemeClr val="accent4">
                  <a:lumMod val="75000"/>
                </a:schemeClr>
              </a:solidFill>
              <a:latin typeface="BIZ UDゴシック" panose="020B0400000000000000" pitchFamily="49" charset="-128"/>
              <a:ea typeface="BIZ UDゴシック" panose="020B0400000000000000" pitchFamily="49" charset="-128"/>
            </a:endParaRPr>
          </a:p>
        </p:txBody>
      </p:sp>
      <p:pic>
        <p:nvPicPr>
          <p:cNvPr id="2" name="図 1">
            <a:extLst>
              <a:ext uri="{FF2B5EF4-FFF2-40B4-BE49-F238E27FC236}">
                <a16:creationId xmlns:a16="http://schemas.microsoft.com/office/drawing/2014/main" id="{1E3CD2CC-D3F5-46EA-ADB1-1CFBEAC78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6409" y="481321"/>
            <a:ext cx="3274045" cy="1087776"/>
          </a:xfrm>
          <a:prstGeom prst="rect">
            <a:avLst/>
          </a:prstGeom>
        </p:spPr>
      </p:pic>
      <p:sp>
        <p:nvSpPr>
          <p:cNvPr id="25" name="四角形: 角を丸くする 24">
            <a:extLst>
              <a:ext uri="{FF2B5EF4-FFF2-40B4-BE49-F238E27FC236}">
                <a16:creationId xmlns:a16="http://schemas.microsoft.com/office/drawing/2014/main" id="{08B33999-E1D2-40FD-A34A-E7DDD4D36E9C}"/>
              </a:ext>
            </a:extLst>
          </p:cNvPr>
          <p:cNvSpPr/>
          <p:nvPr/>
        </p:nvSpPr>
        <p:spPr>
          <a:xfrm>
            <a:off x="5121508" y="5914788"/>
            <a:ext cx="4702791" cy="847968"/>
          </a:xfrm>
          <a:prstGeom prst="roundRect">
            <a:avLst>
              <a:gd name="adj" fmla="val 4199"/>
            </a:avLst>
          </a:prstGeom>
          <a:solidFill>
            <a:schemeClr val="bg1"/>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200" dirty="0">
                <a:solidFill>
                  <a:schemeClr val="tx1"/>
                </a:solidFill>
                <a:latin typeface="BIZ UDゴシック" panose="020B0400000000000000" pitchFamily="49" charset="-128"/>
                <a:ea typeface="BIZ UDゴシック" panose="020B0400000000000000" pitchFamily="49" charset="-128"/>
              </a:rPr>
              <a:t>■成果指標の考え方</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引き続きアドプトフォレスト活動箇所数を維持するとともに、企業版ふるさと納税制度等を活用した企業による森林づくり活動の推進を踏まえ、活動箇所数を成果指標とし、中長期の目標値を設定した。</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27" name="正方形/長方形 26">
            <a:extLst>
              <a:ext uri="{FF2B5EF4-FFF2-40B4-BE49-F238E27FC236}">
                <a16:creationId xmlns:a16="http://schemas.microsoft.com/office/drawing/2014/main" id="{FCC0791A-3BA1-4F09-B780-0165AF2CCBD9}"/>
              </a:ext>
            </a:extLst>
          </p:cNvPr>
          <p:cNvSpPr/>
          <p:nvPr/>
        </p:nvSpPr>
        <p:spPr>
          <a:xfrm>
            <a:off x="4953000" y="1556073"/>
            <a:ext cx="1142058" cy="546668"/>
          </a:xfrm>
          <a:prstGeom prst="rect">
            <a:avLst/>
          </a:prstGeom>
          <a:solidFill>
            <a:srgbClr val="C69B1A"/>
          </a:solidFill>
          <a:ln w="19050" cmpd="sng">
            <a:solidFill>
              <a:srgbClr val="C69B1A"/>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b="1" dirty="0">
                <a:solidFill>
                  <a:schemeClr val="bg1"/>
                </a:solidFill>
                <a:latin typeface="BIZ UDゴシック" panose="020B0400000000000000" pitchFamily="49" charset="-128"/>
                <a:ea typeface="BIZ UDゴシック" panose="020B0400000000000000" pitchFamily="49" charset="-128"/>
              </a:rPr>
              <a:t>成果指標２</a:t>
            </a:r>
          </a:p>
        </p:txBody>
      </p:sp>
      <p:sp>
        <p:nvSpPr>
          <p:cNvPr id="28" name="四角形: 角を丸くする 27">
            <a:extLst>
              <a:ext uri="{FF2B5EF4-FFF2-40B4-BE49-F238E27FC236}">
                <a16:creationId xmlns:a16="http://schemas.microsoft.com/office/drawing/2014/main" id="{9149C37E-D240-4E88-9006-C22E19F41AB3}"/>
              </a:ext>
            </a:extLst>
          </p:cNvPr>
          <p:cNvSpPr/>
          <p:nvPr/>
        </p:nvSpPr>
        <p:spPr>
          <a:xfrm>
            <a:off x="6095058" y="1562970"/>
            <a:ext cx="3747567" cy="540000"/>
          </a:xfrm>
          <a:prstGeom prst="roundRect">
            <a:avLst>
              <a:gd name="adj" fmla="val 4199"/>
            </a:avLst>
          </a:prstGeom>
          <a:noFill/>
          <a:ln w="19050">
            <a:solidFill>
              <a:srgbClr val="C69B1A"/>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 民間企業等との森林づくり活動箇所数</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400" dirty="0">
                <a:solidFill>
                  <a:schemeClr val="tx1"/>
                </a:solidFill>
                <a:latin typeface="BIZ UDゴシック" panose="020B0400000000000000" pitchFamily="49" charset="-128"/>
                <a:ea typeface="BIZ UDゴシック" panose="020B0400000000000000" pitchFamily="49" charset="-128"/>
              </a:rPr>
              <a:t> </a:t>
            </a:r>
            <a:r>
              <a:rPr kumimoji="1" lang="ja-JP" altLang="en-US" sz="1200" dirty="0">
                <a:solidFill>
                  <a:schemeClr val="tx1"/>
                </a:solidFill>
                <a:latin typeface="BIZ UDゴシック" panose="020B0400000000000000" pitchFamily="49" charset="-128"/>
                <a:ea typeface="BIZ UDゴシック" panose="020B0400000000000000" pitchFamily="49" charset="-128"/>
              </a:rPr>
              <a:t>期初 </a:t>
            </a:r>
            <a:r>
              <a:rPr kumimoji="1" lang="en-US" altLang="ja-JP" sz="1200" dirty="0">
                <a:solidFill>
                  <a:schemeClr val="tx1"/>
                </a:solidFill>
                <a:latin typeface="BIZ UDゴシック" panose="020B0400000000000000" pitchFamily="49" charset="-128"/>
                <a:ea typeface="BIZ UDゴシック" panose="020B0400000000000000" pitchFamily="49" charset="-128"/>
              </a:rPr>
              <a:t>41</a:t>
            </a:r>
            <a:r>
              <a:rPr kumimoji="1" lang="ja-JP" altLang="en-US" sz="1100" dirty="0">
                <a:solidFill>
                  <a:schemeClr val="tx1"/>
                </a:solidFill>
                <a:latin typeface="BIZ UDゴシック" panose="020B0400000000000000" pitchFamily="49" charset="-128"/>
                <a:ea typeface="BIZ UDゴシック" panose="020B0400000000000000" pitchFamily="49" charset="-128"/>
              </a:rPr>
              <a:t>ヶ所</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年</a:t>
            </a:r>
            <a:r>
              <a:rPr kumimoji="1" lang="ja-JP" altLang="en-US" sz="1200" dirty="0">
                <a:solidFill>
                  <a:schemeClr val="tx1"/>
                </a:solidFill>
                <a:latin typeface="BIZ UDゴシック" panose="020B0400000000000000" pitchFamily="49" charset="-128"/>
                <a:ea typeface="BIZ UDゴシック" panose="020B0400000000000000" pitchFamily="49" charset="-128"/>
              </a:rPr>
              <a:t>⇒中期 </a:t>
            </a:r>
            <a:r>
              <a:rPr kumimoji="1" lang="en-US" altLang="ja-JP" sz="1200" dirty="0">
                <a:solidFill>
                  <a:schemeClr val="tx1"/>
                </a:solidFill>
                <a:latin typeface="BIZ UDゴシック" panose="020B0400000000000000" pitchFamily="49" charset="-128"/>
                <a:ea typeface="BIZ UDゴシック" panose="020B0400000000000000" pitchFamily="49" charset="-128"/>
              </a:rPr>
              <a:t>50</a:t>
            </a:r>
            <a:r>
              <a:rPr kumimoji="1" lang="ja-JP" altLang="en-US" sz="1100" dirty="0">
                <a:solidFill>
                  <a:schemeClr val="tx1"/>
                </a:solidFill>
                <a:latin typeface="BIZ UDゴシック" panose="020B0400000000000000" pitchFamily="49" charset="-128"/>
                <a:ea typeface="BIZ UDゴシック" panose="020B0400000000000000" pitchFamily="49" charset="-128"/>
              </a:rPr>
              <a:t>ヶ所</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rPr>
              <a:t>年</a:t>
            </a:r>
            <a:r>
              <a:rPr kumimoji="1" lang="ja-JP" altLang="en-US" sz="1200" dirty="0">
                <a:solidFill>
                  <a:schemeClr val="tx1"/>
                </a:solidFill>
                <a:latin typeface="BIZ UDゴシック" panose="020B0400000000000000" pitchFamily="49" charset="-128"/>
                <a:ea typeface="BIZ UDゴシック" panose="020B0400000000000000" pitchFamily="49" charset="-128"/>
              </a:rPr>
              <a:t>⇒長期 </a:t>
            </a:r>
            <a:r>
              <a:rPr kumimoji="1" lang="en-US" altLang="ja-JP" sz="1200" dirty="0">
                <a:solidFill>
                  <a:schemeClr val="tx1"/>
                </a:solidFill>
                <a:latin typeface="BIZ UDゴシック" panose="020B0400000000000000" pitchFamily="49" charset="-128"/>
                <a:ea typeface="BIZ UDゴシック" panose="020B0400000000000000" pitchFamily="49" charset="-128"/>
              </a:rPr>
              <a:t>50</a:t>
            </a:r>
            <a:r>
              <a:rPr kumimoji="1" lang="ja-JP" altLang="en-US" sz="1200" dirty="0">
                <a:solidFill>
                  <a:schemeClr val="tx1"/>
                </a:solidFill>
                <a:latin typeface="BIZ UDゴシック" panose="020B0400000000000000" pitchFamily="49" charset="-128"/>
                <a:ea typeface="BIZ UDゴシック" panose="020B0400000000000000" pitchFamily="49" charset="-128"/>
              </a:rPr>
              <a:t>ヶ所</a:t>
            </a:r>
            <a:r>
              <a:rPr kumimoji="1" lang="en-US" altLang="ja-JP" sz="1200" dirty="0">
                <a:solidFill>
                  <a:schemeClr val="tx1"/>
                </a:solidFill>
                <a:latin typeface="BIZ UDゴシック" panose="020B0400000000000000" pitchFamily="49" charset="-128"/>
                <a:ea typeface="BIZ UDゴシック" panose="020B0400000000000000" pitchFamily="49" charset="-128"/>
              </a:rPr>
              <a:t>/</a:t>
            </a:r>
            <a:r>
              <a:rPr kumimoji="1" lang="ja-JP" altLang="en-US" sz="1200" dirty="0">
                <a:solidFill>
                  <a:schemeClr val="tx1"/>
                </a:solidFill>
                <a:latin typeface="BIZ UDゴシック" panose="020B0400000000000000" pitchFamily="49" charset="-128"/>
                <a:ea typeface="BIZ UDゴシック" panose="020B0400000000000000" pitchFamily="49" charset="-128"/>
              </a:rPr>
              <a:t>年 </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p:txBody>
      </p:sp>
      <p:pic>
        <p:nvPicPr>
          <p:cNvPr id="29" name="図 28">
            <a:extLst>
              <a:ext uri="{FF2B5EF4-FFF2-40B4-BE49-F238E27FC236}">
                <a16:creationId xmlns:a16="http://schemas.microsoft.com/office/drawing/2014/main" id="{A10289BF-200C-4CB1-8ECC-AA41EDA8666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20332" y="4201037"/>
            <a:ext cx="2185622" cy="1284946"/>
          </a:xfrm>
          <a:prstGeom prst="rect">
            <a:avLst/>
          </a:prstGeom>
        </p:spPr>
      </p:pic>
      <p:pic>
        <p:nvPicPr>
          <p:cNvPr id="30" name="図 29">
            <a:extLst>
              <a:ext uri="{FF2B5EF4-FFF2-40B4-BE49-F238E27FC236}">
                <a16:creationId xmlns:a16="http://schemas.microsoft.com/office/drawing/2014/main" id="{3DEC2EC3-A7D2-43DB-92CF-0F2AACB6F1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7408" y="2156415"/>
            <a:ext cx="3322710" cy="1997161"/>
          </a:xfrm>
          <a:prstGeom prst="rect">
            <a:avLst/>
          </a:prstGeom>
        </p:spPr>
      </p:pic>
      <p:sp>
        <p:nvSpPr>
          <p:cNvPr id="31" name="テキスト ボックス 30">
            <a:extLst>
              <a:ext uri="{FF2B5EF4-FFF2-40B4-BE49-F238E27FC236}">
                <a16:creationId xmlns:a16="http://schemas.microsoft.com/office/drawing/2014/main" id="{B2D22225-276A-4BC2-B861-61FC6207C1AF}"/>
              </a:ext>
            </a:extLst>
          </p:cNvPr>
          <p:cNvSpPr txBox="1"/>
          <p:nvPr/>
        </p:nvSpPr>
        <p:spPr>
          <a:xfrm>
            <a:off x="8570529" y="2181463"/>
            <a:ext cx="1253770" cy="1785104"/>
          </a:xfrm>
          <a:prstGeom prst="rect">
            <a:avLst/>
          </a:prstGeom>
          <a:noFill/>
          <a:ln>
            <a:solidFill>
              <a:schemeClr val="tx1"/>
            </a:solidFill>
          </a:ln>
        </p:spPr>
        <p:txBody>
          <a:bodyPr wrap="square" rtlCol="0">
            <a:spAutoFit/>
          </a:bodyPr>
          <a:lstStyle/>
          <a:p>
            <a:r>
              <a:rPr kumimoji="1" lang="ja-JP" altLang="en-US" sz="1100" dirty="0">
                <a:latin typeface="BIZ UDゴシック" panose="020B0400000000000000" pitchFamily="49" charset="-128"/>
                <a:ea typeface="BIZ UDゴシック" panose="020B0400000000000000" pitchFamily="49" charset="-128"/>
              </a:rPr>
              <a:t>府内のアドプトフォレスト活動地数は、</a:t>
            </a:r>
            <a:r>
              <a:rPr kumimoji="1" lang="en-US" altLang="ja-JP" sz="1100" dirty="0">
                <a:latin typeface="BIZ UDゴシック" panose="020B0400000000000000" pitchFamily="49" charset="-128"/>
                <a:ea typeface="BIZ UDゴシック" panose="020B0400000000000000" pitchFamily="49" charset="-128"/>
              </a:rPr>
              <a:t>H28</a:t>
            </a:r>
            <a:r>
              <a:rPr kumimoji="1" lang="ja-JP" altLang="en-US" sz="1100" dirty="0">
                <a:latin typeface="BIZ UDゴシック" panose="020B0400000000000000" pitchFamily="49" charset="-128"/>
                <a:ea typeface="BIZ UDゴシック" panose="020B0400000000000000" pitchFamily="49" charset="-128"/>
              </a:rPr>
              <a:t>には</a:t>
            </a:r>
            <a:r>
              <a:rPr kumimoji="1" lang="en-US" altLang="ja-JP" sz="1100" dirty="0">
                <a:latin typeface="BIZ UDゴシック" panose="020B0400000000000000" pitchFamily="49" charset="-128"/>
                <a:ea typeface="BIZ UDゴシック" panose="020B0400000000000000" pitchFamily="49" charset="-128"/>
              </a:rPr>
              <a:t>41</a:t>
            </a:r>
            <a:r>
              <a:rPr kumimoji="1" lang="ja-JP" altLang="en-US" sz="1100" dirty="0">
                <a:latin typeface="BIZ UDゴシック" panose="020B0400000000000000" pitchFamily="49" charset="-128"/>
                <a:ea typeface="BIZ UDゴシック" panose="020B0400000000000000" pitchFamily="49" charset="-128"/>
              </a:rPr>
              <a:t>箇所まで増加したものの、</a:t>
            </a:r>
            <a:endParaRPr kumimoji="1" lang="en-US" altLang="ja-JP" sz="1100" dirty="0">
              <a:latin typeface="BIZ UDゴシック" panose="020B0400000000000000" pitchFamily="49" charset="-128"/>
              <a:ea typeface="BIZ UDゴシック" panose="020B0400000000000000" pitchFamily="49" charset="-128"/>
            </a:endParaRPr>
          </a:p>
          <a:p>
            <a:r>
              <a:rPr kumimoji="1" lang="ja-JP" altLang="en-US" sz="1100" dirty="0">
                <a:latin typeface="BIZ UDゴシック" panose="020B0400000000000000" pitchFamily="49" charset="-128"/>
                <a:ea typeface="BIZ UDゴシック" panose="020B0400000000000000" pitchFamily="49" charset="-128"/>
              </a:rPr>
              <a:t>その後は増減を繰り返し、</a:t>
            </a:r>
            <a:r>
              <a:rPr kumimoji="1" lang="en-US" altLang="ja-JP" sz="1100" dirty="0">
                <a:latin typeface="BIZ UDゴシック" panose="020B0400000000000000" pitchFamily="49" charset="-128"/>
                <a:ea typeface="BIZ UDゴシック" panose="020B0400000000000000" pitchFamily="49" charset="-128"/>
              </a:rPr>
              <a:t>R6</a:t>
            </a:r>
            <a:r>
              <a:rPr kumimoji="1" lang="ja-JP" altLang="en-US" sz="1100" dirty="0">
                <a:latin typeface="BIZ UDゴシック" panose="020B0400000000000000" pitchFamily="49" charset="-128"/>
                <a:ea typeface="BIZ UDゴシック" panose="020B0400000000000000" pitchFamily="49" charset="-128"/>
              </a:rPr>
              <a:t>年は</a:t>
            </a:r>
            <a:r>
              <a:rPr kumimoji="1" lang="en-US" altLang="ja-JP" sz="1100" dirty="0">
                <a:latin typeface="BIZ UDゴシック" panose="020B0400000000000000" pitchFamily="49" charset="-128"/>
                <a:ea typeface="BIZ UDゴシック" panose="020B0400000000000000" pitchFamily="49" charset="-128"/>
              </a:rPr>
              <a:t>41</a:t>
            </a:r>
            <a:r>
              <a:rPr kumimoji="1" lang="ja-JP" altLang="en-US" sz="1100" dirty="0">
                <a:latin typeface="BIZ UDゴシック" panose="020B0400000000000000" pitchFamily="49" charset="-128"/>
                <a:ea typeface="BIZ UDゴシック" panose="020B0400000000000000" pitchFamily="49" charset="-128"/>
              </a:rPr>
              <a:t>箇所で森林づくり活動を実施している</a:t>
            </a:r>
            <a:endParaRPr kumimoji="1" lang="en-US" altLang="ja-JP" sz="1100" dirty="0">
              <a:latin typeface="BIZ UDゴシック" panose="020B0400000000000000" pitchFamily="49" charset="-128"/>
              <a:ea typeface="BIZ UDゴシック" panose="020B0400000000000000" pitchFamily="49" charset="-128"/>
            </a:endParaRPr>
          </a:p>
        </p:txBody>
      </p:sp>
      <p:sp>
        <p:nvSpPr>
          <p:cNvPr id="32" name="テキスト ボックス 31">
            <a:extLst>
              <a:ext uri="{FF2B5EF4-FFF2-40B4-BE49-F238E27FC236}">
                <a16:creationId xmlns:a16="http://schemas.microsoft.com/office/drawing/2014/main" id="{45F1E372-EC55-4B45-976E-42155DD9ACE8}"/>
              </a:ext>
            </a:extLst>
          </p:cNvPr>
          <p:cNvSpPr txBox="1"/>
          <p:nvPr/>
        </p:nvSpPr>
        <p:spPr>
          <a:xfrm>
            <a:off x="5206868" y="5483051"/>
            <a:ext cx="2199086" cy="230832"/>
          </a:xfrm>
          <a:prstGeom prst="rect">
            <a:avLst/>
          </a:prstGeom>
          <a:noFill/>
        </p:spPr>
        <p:txBody>
          <a:bodyPr wrap="square" rtlCol="0">
            <a:spAutoFit/>
          </a:bodyPr>
          <a:lstStyle/>
          <a:p>
            <a:pPr algn="ctr"/>
            <a:r>
              <a:rPr kumimoji="1" lang="ja-JP" altLang="en-US" sz="900" dirty="0"/>
              <a:t>府民参加による植樹活動（高槻市）</a:t>
            </a:r>
          </a:p>
        </p:txBody>
      </p:sp>
      <p:pic>
        <p:nvPicPr>
          <p:cNvPr id="33" name="図 32">
            <a:extLst>
              <a:ext uri="{FF2B5EF4-FFF2-40B4-BE49-F238E27FC236}">
                <a16:creationId xmlns:a16="http://schemas.microsoft.com/office/drawing/2014/main" id="{D39B3FF9-A0CF-4EF6-9938-11BA85C0F5FD}"/>
              </a:ext>
            </a:extLst>
          </p:cNvPr>
          <p:cNvPicPr>
            <a:picLocks noChangeAspect="1"/>
          </p:cNvPicPr>
          <p:nvPr/>
        </p:nvPicPr>
        <p:blipFill>
          <a:blip r:embed="rId6"/>
          <a:stretch>
            <a:fillRect/>
          </a:stretch>
        </p:blipFill>
        <p:spPr>
          <a:xfrm>
            <a:off x="7681195" y="4201037"/>
            <a:ext cx="1988966" cy="1279705"/>
          </a:xfrm>
          <a:prstGeom prst="rect">
            <a:avLst/>
          </a:prstGeom>
        </p:spPr>
      </p:pic>
      <p:sp>
        <p:nvSpPr>
          <p:cNvPr id="34" name="テキスト ボックス 33">
            <a:extLst>
              <a:ext uri="{FF2B5EF4-FFF2-40B4-BE49-F238E27FC236}">
                <a16:creationId xmlns:a16="http://schemas.microsoft.com/office/drawing/2014/main" id="{F61D7888-429C-4CCC-9A60-12A5E0B5AB8A}"/>
              </a:ext>
            </a:extLst>
          </p:cNvPr>
          <p:cNvSpPr txBox="1"/>
          <p:nvPr/>
        </p:nvSpPr>
        <p:spPr>
          <a:xfrm>
            <a:off x="7650747" y="5529217"/>
            <a:ext cx="1988966" cy="369332"/>
          </a:xfrm>
          <a:prstGeom prst="rect">
            <a:avLst/>
          </a:prstGeom>
          <a:noFill/>
        </p:spPr>
        <p:txBody>
          <a:bodyPr wrap="square" rtlCol="0">
            <a:spAutoFit/>
          </a:bodyPr>
          <a:lstStyle/>
          <a:p>
            <a:pPr algn="ctr"/>
            <a:r>
              <a:rPr kumimoji="1" lang="ja-JP" altLang="en-US" sz="900" dirty="0">
                <a:latin typeface="+mj-ea"/>
                <a:ea typeface="+mj-ea"/>
              </a:rPr>
              <a:t>アドプトフォレスト制度による</a:t>
            </a:r>
            <a:endParaRPr kumimoji="1" lang="en-US" altLang="ja-JP" sz="900" dirty="0">
              <a:latin typeface="+mj-ea"/>
              <a:ea typeface="+mj-ea"/>
            </a:endParaRPr>
          </a:p>
          <a:p>
            <a:pPr algn="ctr"/>
            <a:r>
              <a:rPr kumimoji="1" lang="ja-JP" altLang="en-US" sz="900" dirty="0">
                <a:latin typeface="+mj-ea"/>
                <a:ea typeface="+mj-ea"/>
              </a:rPr>
              <a:t>森林づくり活動（太子町）</a:t>
            </a:r>
          </a:p>
        </p:txBody>
      </p:sp>
      <p:sp>
        <p:nvSpPr>
          <p:cNvPr id="43" name="四角形: 角を丸くする 42">
            <a:extLst>
              <a:ext uri="{FF2B5EF4-FFF2-40B4-BE49-F238E27FC236}">
                <a16:creationId xmlns:a16="http://schemas.microsoft.com/office/drawing/2014/main" id="{EF5E25CD-9D97-4552-B449-094C34F1F069}"/>
              </a:ext>
            </a:extLst>
          </p:cNvPr>
          <p:cNvSpPr/>
          <p:nvPr/>
        </p:nvSpPr>
        <p:spPr>
          <a:xfrm>
            <a:off x="1142802" y="1563044"/>
            <a:ext cx="3747567" cy="540000"/>
          </a:xfrm>
          <a:prstGeom prst="roundRect">
            <a:avLst>
              <a:gd name="adj" fmla="val 4199"/>
            </a:avLst>
          </a:prstGeom>
          <a:noFill/>
          <a:ln w="19050">
            <a:solidFill>
              <a:srgbClr val="C69B1A"/>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600" dirty="0">
                <a:solidFill>
                  <a:schemeClr val="tx1"/>
                </a:solidFill>
                <a:latin typeface="BIZ UDゴシック" panose="020B0400000000000000" pitchFamily="49" charset="-128"/>
                <a:ea typeface="BIZ UDゴシック" panose="020B0400000000000000" pitchFamily="49" charset="-128"/>
              </a:rPr>
              <a:t> 広葉樹林化・混交林化の面積</a:t>
            </a:r>
            <a:r>
              <a:rPr kumimoji="1" lang="en-US" altLang="ja-JP" sz="1100" dirty="0">
                <a:solidFill>
                  <a:schemeClr val="tx1"/>
                </a:solidFill>
                <a:latin typeface="BIZ UDゴシック" panose="020B0400000000000000" pitchFamily="49" charset="-128"/>
                <a:ea typeface="BIZ UDゴシック" panose="020B0400000000000000" pitchFamily="49" charset="-128"/>
              </a:rPr>
              <a:t>(R1</a:t>
            </a:r>
            <a:r>
              <a:rPr kumimoji="1" lang="ja-JP" altLang="en-US" sz="1100" dirty="0">
                <a:solidFill>
                  <a:schemeClr val="tx1"/>
                </a:solidFill>
                <a:latin typeface="BIZ UDゴシック" panose="020B0400000000000000" pitchFamily="49" charset="-128"/>
                <a:ea typeface="BIZ UDゴシック" panose="020B0400000000000000" pitchFamily="49" charset="-128"/>
              </a:rPr>
              <a:t>以降実績</a:t>
            </a:r>
            <a:r>
              <a:rPr kumimoji="1" lang="en-US" altLang="ja-JP" sz="1100" dirty="0">
                <a:solidFill>
                  <a:schemeClr val="tx1"/>
                </a:solidFill>
                <a:latin typeface="BIZ UDゴシック" panose="020B0400000000000000" pitchFamily="49" charset="-128"/>
                <a:ea typeface="BIZ UDゴシック" panose="020B0400000000000000" pitchFamily="49" charset="-128"/>
              </a:rPr>
              <a:t>)</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a:t>
            </a:r>
            <a:r>
              <a:rPr kumimoji="1" lang="ja-JP" altLang="en-US" sz="1400" dirty="0">
                <a:solidFill>
                  <a:schemeClr val="tx1"/>
                </a:solidFill>
                <a:latin typeface="BIZ UDゴシック" panose="020B0400000000000000" pitchFamily="49" charset="-128"/>
                <a:ea typeface="BIZ UDゴシック" panose="020B0400000000000000" pitchFamily="49" charset="-128"/>
              </a:rPr>
              <a:t>期初 </a:t>
            </a:r>
            <a:r>
              <a:rPr kumimoji="1" lang="en-US" altLang="ja-JP" sz="1400" dirty="0">
                <a:solidFill>
                  <a:schemeClr val="tx1"/>
                </a:solidFill>
                <a:latin typeface="BIZ UDゴシック" panose="020B0400000000000000" pitchFamily="49" charset="-128"/>
                <a:ea typeface="BIZ UDゴシック" panose="020B0400000000000000" pitchFamily="49" charset="-128"/>
              </a:rPr>
              <a:t>226ha </a:t>
            </a:r>
            <a:r>
              <a:rPr kumimoji="1" lang="ja-JP" altLang="en-US" sz="1400" dirty="0">
                <a:solidFill>
                  <a:schemeClr val="tx1"/>
                </a:solidFill>
                <a:latin typeface="BIZ UDゴシック" panose="020B0400000000000000" pitchFamily="49" charset="-128"/>
                <a:ea typeface="BIZ UDゴシック" panose="020B0400000000000000" pitchFamily="49" charset="-128"/>
              </a:rPr>
              <a:t>⇒中期 </a:t>
            </a:r>
            <a:r>
              <a:rPr kumimoji="1" lang="en-US" altLang="ja-JP" sz="1400" dirty="0">
                <a:solidFill>
                  <a:schemeClr val="tx1"/>
                </a:solidFill>
                <a:latin typeface="BIZ UDゴシック" panose="020B0400000000000000" pitchFamily="49" charset="-128"/>
                <a:ea typeface="BIZ UDゴシック" panose="020B0400000000000000" pitchFamily="49" charset="-128"/>
              </a:rPr>
              <a:t>800ha </a:t>
            </a:r>
            <a:r>
              <a:rPr kumimoji="1" lang="ja-JP" altLang="en-US" sz="1400" dirty="0">
                <a:solidFill>
                  <a:schemeClr val="tx1"/>
                </a:solidFill>
                <a:latin typeface="BIZ UDゴシック" panose="020B0400000000000000" pitchFamily="49" charset="-128"/>
                <a:ea typeface="BIZ UDゴシック" panose="020B0400000000000000" pitchFamily="49" charset="-128"/>
              </a:rPr>
              <a:t>⇒長期</a:t>
            </a:r>
            <a:r>
              <a:rPr kumimoji="1" lang="en-US" altLang="ja-JP" sz="1400" dirty="0">
                <a:solidFill>
                  <a:schemeClr val="tx1"/>
                </a:solidFill>
                <a:latin typeface="BIZ UDゴシック" panose="020B0400000000000000" pitchFamily="49" charset="-128"/>
                <a:ea typeface="BIZ UDゴシック" panose="020B0400000000000000" pitchFamily="49" charset="-128"/>
              </a:rPr>
              <a:t> 1,800ha</a:t>
            </a:r>
            <a:r>
              <a:rPr kumimoji="1" lang="ja-JP" altLang="en-US" sz="1400" dirty="0">
                <a:solidFill>
                  <a:schemeClr val="tx1"/>
                </a:solidFill>
                <a:latin typeface="BIZ UDゴシック" panose="020B0400000000000000" pitchFamily="49" charset="-128"/>
                <a:ea typeface="BIZ UDゴシック" panose="020B0400000000000000" pitchFamily="49" charset="-128"/>
              </a:rPr>
              <a:t>　</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p:txBody>
      </p:sp>
      <p:sp>
        <p:nvSpPr>
          <p:cNvPr id="44" name="正方形/長方形 43">
            <a:extLst>
              <a:ext uri="{FF2B5EF4-FFF2-40B4-BE49-F238E27FC236}">
                <a16:creationId xmlns:a16="http://schemas.microsoft.com/office/drawing/2014/main" id="{3A3841CC-ABB6-4CC4-9F2A-C1C8D0CEFB31}"/>
              </a:ext>
            </a:extLst>
          </p:cNvPr>
          <p:cNvSpPr/>
          <p:nvPr/>
        </p:nvSpPr>
        <p:spPr>
          <a:xfrm>
            <a:off x="47128" y="1556376"/>
            <a:ext cx="1142058" cy="546668"/>
          </a:xfrm>
          <a:prstGeom prst="rect">
            <a:avLst/>
          </a:prstGeom>
          <a:solidFill>
            <a:srgbClr val="C69B1A"/>
          </a:solidFill>
          <a:ln w="19050" cmpd="sng">
            <a:solidFill>
              <a:srgbClr val="C69B1A"/>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b="1" dirty="0">
                <a:solidFill>
                  <a:schemeClr val="bg1"/>
                </a:solidFill>
                <a:latin typeface="BIZ UDゴシック" panose="020B0400000000000000" pitchFamily="49" charset="-128"/>
                <a:ea typeface="BIZ UDゴシック" panose="020B0400000000000000" pitchFamily="49" charset="-128"/>
              </a:rPr>
              <a:t>成果指標１</a:t>
            </a:r>
          </a:p>
        </p:txBody>
      </p:sp>
      <p:sp>
        <p:nvSpPr>
          <p:cNvPr id="45" name="四角形: 角を丸くする 44">
            <a:extLst>
              <a:ext uri="{FF2B5EF4-FFF2-40B4-BE49-F238E27FC236}">
                <a16:creationId xmlns:a16="http://schemas.microsoft.com/office/drawing/2014/main" id="{C1A4BF0F-937D-4F59-93A0-7E6A054F40D4}"/>
              </a:ext>
            </a:extLst>
          </p:cNvPr>
          <p:cNvSpPr/>
          <p:nvPr/>
        </p:nvSpPr>
        <p:spPr>
          <a:xfrm>
            <a:off x="160379" y="5865699"/>
            <a:ext cx="4827707" cy="992301"/>
          </a:xfrm>
          <a:prstGeom prst="roundRect">
            <a:avLst>
              <a:gd name="adj" fmla="val 4199"/>
            </a:avLst>
          </a:prstGeom>
          <a:solidFill>
            <a:schemeClr val="bg1"/>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200" dirty="0">
                <a:solidFill>
                  <a:schemeClr val="tx1"/>
                </a:solidFill>
                <a:latin typeface="BIZ UDゴシック" panose="020B0400000000000000" pitchFamily="49" charset="-128"/>
                <a:ea typeface="BIZ UDゴシック" panose="020B0400000000000000" pitchFamily="49" charset="-128"/>
              </a:rPr>
              <a:t>■成果指標の考え方</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森林構造として生態系や生物種の多様性が高まる広葉樹林化・混交林化面積を成果指標とし、長期については国の花粉発生源スギ人工林減少推進計画の目標（</a:t>
            </a:r>
            <a:r>
              <a:rPr kumimoji="1" lang="en-US" altLang="ja-JP" sz="1100" dirty="0">
                <a:solidFill>
                  <a:schemeClr val="tx1"/>
                </a:solidFill>
                <a:latin typeface="BIZ UDゴシック" panose="020B0400000000000000" pitchFamily="49" charset="-128"/>
                <a:ea typeface="BIZ UDゴシック" panose="020B0400000000000000" pitchFamily="49" charset="-128"/>
              </a:rPr>
              <a:t>R25</a:t>
            </a:r>
            <a:r>
              <a:rPr kumimoji="1" lang="ja-JP" altLang="en-US" sz="1100" dirty="0">
                <a:solidFill>
                  <a:schemeClr val="tx1"/>
                </a:solidFill>
                <a:latin typeface="BIZ UDゴシック" panose="020B0400000000000000" pitchFamily="49" charset="-128"/>
                <a:ea typeface="BIZ UDゴシック" panose="020B0400000000000000" pitchFamily="49" charset="-128"/>
              </a:rPr>
              <a:t>年度までに３割削減）を踏まえた</a:t>
            </a:r>
            <a:r>
              <a:rPr kumimoji="1" lang="en-US" altLang="ja-JP" sz="1100" dirty="0">
                <a:solidFill>
                  <a:schemeClr val="tx1"/>
                </a:solidFill>
                <a:latin typeface="BIZ UDゴシック" panose="020B0400000000000000" pitchFamily="49" charset="-128"/>
                <a:ea typeface="BIZ UDゴシック" panose="020B0400000000000000" pitchFamily="49" charset="-128"/>
              </a:rPr>
              <a:t>1,800ha</a:t>
            </a:r>
            <a:r>
              <a:rPr kumimoji="1" lang="ja-JP" altLang="en-US" sz="1100" dirty="0">
                <a:solidFill>
                  <a:schemeClr val="tx1"/>
                </a:solidFill>
                <a:latin typeface="BIZ UDゴシック" panose="020B0400000000000000" pitchFamily="49" charset="-128"/>
                <a:ea typeface="BIZ UDゴシック" panose="020B0400000000000000" pitchFamily="49" charset="-128"/>
              </a:rPr>
              <a:t>を、中期については、現在の取組み状況を踏まえた</a:t>
            </a:r>
            <a:r>
              <a:rPr kumimoji="1" lang="en-US" altLang="ja-JP" sz="1100" dirty="0">
                <a:solidFill>
                  <a:schemeClr val="tx1"/>
                </a:solidFill>
                <a:latin typeface="BIZ UDゴシック" panose="020B0400000000000000" pitchFamily="49" charset="-128"/>
                <a:ea typeface="BIZ UDゴシック" panose="020B0400000000000000" pitchFamily="49" charset="-128"/>
              </a:rPr>
              <a:t>800ha</a:t>
            </a:r>
            <a:r>
              <a:rPr kumimoji="1" lang="ja-JP" altLang="en-US" sz="1100" dirty="0">
                <a:solidFill>
                  <a:schemeClr val="tx1"/>
                </a:solidFill>
                <a:latin typeface="BIZ UDゴシック" panose="020B0400000000000000" pitchFamily="49" charset="-128"/>
                <a:ea typeface="BIZ UDゴシック" panose="020B0400000000000000" pitchFamily="49" charset="-128"/>
              </a:rPr>
              <a:t>を指標値に設定した。</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46" name="四角形: 角を丸くする 45">
            <a:extLst>
              <a:ext uri="{FF2B5EF4-FFF2-40B4-BE49-F238E27FC236}">
                <a16:creationId xmlns:a16="http://schemas.microsoft.com/office/drawing/2014/main" id="{EBB80AD4-1B92-4B9F-820B-5A924E5C5988}"/>
              </a:ext>
            </a:extLst>
          </p:cNvPr>
          <p:cNvSpPr/>
          <p:nvPr/>
        </p:nvSpPr>
        <p:spPr>
          <a:xfrm>
            <a:off x="73792" y="5059458"/>
            <a:ext cx="4871299" cy="777788"/>
          </a:xfrm>
          <a:prstGeom prst="roundRect">
            <a:avLst>
              <a:gd name="adj" fmla="val 4199"/>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＜参考＞風倒被害跡地整備状況</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a:t>
            </a:r>
            <a:r>
              <a:rPr kumimoji="1" lang="en-US" altLang="ja-JP" sz="1100" dirty="0">
                <a:solidFill>
                  <a:schemeClr val="tx1"/>
                </a:solidFill>
                <a:latin typeface="BIZ UDゴシック" panose="020B0400000000000000" pitchFamily="49" charset="-128"/>
                <a:ea typeface="BIZ UDゴシック" panose="020B0400000000000000" pitchFamily="49" charset="-128"/>
              </a:rPr>
              <a:t>H30</a:t>
            </a:r>
            <a:r>
              <a:rPr kumimoji="1" lang="ja-JP" altLang="en-US" sz="1100" dirty="0">
                <a:solidFill>
                  <a:schemeClr val="tx1"/>
                </a:solidFill>
                <a:latin typeface="BIZ UDゴシック" panose="020B0400000000000000" pitchFamily="49" charset="-128"/>
                <a:ea typeface="BIZ UDゴシック" panose="020B0400000000000000" pitchFamily="49" charset="-128"/>
              </a:rPr>
              <a:t>年の台風</a:t>
            </a:r>
            <a:r>
              <a:rPr kumimoji="1" lang="en-US" altLang="ja-JP" sz="1100" dirty="0">
                <a:solidFill>
                  <a:schemeClr val="tx1"/>
                </a:solidFill>
                <a:latin typeface="BIZ UDゴシック" panose="020B0400000000000000" pitchFamily="49" charset="-128"/>
                <a:ea typeface="BIZ UDゴシック" panose="020B0400000000000000" pitchFamily="49" charset="-128"/>
              </a:rPr>
              <a:t>21</a:t>
            </a:r>
            <a:r>
              <a:rPr kumimoji="1" lang="ja-JP" altLang="en-US" sz="1100" dirty="0">
                <a:solidFill>
                  <a:schemeClr val="tx1"/>
                </a:solidFill>
                <a:latin typeface="BIZ UDゴシック" panose="020B0400000000000000" pitchFamily="49" charset="-128"/>
                <a:ea typeface="BIZ UDゴシック" panose="020B0400000000000000" pitchFamily="49" charset="-128"/>
              </a:rPr>
              <a:t>号による風倒被害地（</a:t>
            </a:r>
            <a:r>
              <a:rPr kumimoji="1" lang="en-US" altLang="ja-JP" sz="1100" dirty="0">
                <a:solidFill>
                  <a:schemeClr val="tx1"/>
                </a:solidFill>
                <a:latin typeface="BIZ UDゴシック" panose="020B0400000000000000" pitchFamily="49" charset="-128"/>
                <a:ea typeface="BIZ UDゴシック" panose="020B0400000000000000" pitchFamily="49" charset="-128"/>
              </a:rPr>
              <a:t>613ha</a:t>
            </a:r>
            <a:r>
              <a:rPr kumimoji="1" lang="ja-JP" altLang="en-US" sz="1100" dirty="0">
                <a:solidFill>
                  <a:schemeClr val="tx1"/>
                </a:solidFill>
                <a:latin typeface="BIZ UDゴシック" panose="020B0400000000000000" pitchFamily="49" charset="-128"/>
                <a:ea typeface="BIZ UDゴシック" panose="020B0400000000000000" pitchFamily="49" charset="-128"/>
              </a:rPr>
              <a:t>）のうち約</a:t>
            </a:r>
            <a:r>
              <a:rPr kumimoji="1" lang="en-US" altLang="ja-JP" sz="1100" dirty="0">
                <a:solidFill>
                  <a:schemeClr val="tx1"/>
                </a:solidFill>
                <a:latin typeface="BIZ UDゴシック" panose="020B0400000000000000" pitchFamily="49" charset="-128"/>
                <a:ea typeface="BIZ UDゴシック" panose="020B0400000000000000" pitchFamily="49" charset="-128"/>
              </a:rPr>
              <a:t>226ha</a:t>
            </a:r>
            <a:r>
              <a:rPr kumimoji="1" lang="ja-JP" altLang="en-US" sz="1100" dirty="0">
                <a:solidFill>
                  <a:schemeClr val="tx1"/>
                </a:solidFill>
                <a:latin typeface="BIZ UDゴシック" panose="020B0400000000000000" pitchFamily="49" charset="-128"/>
                <a:ea typeface="BIZ UDゴシック" panose="020B0400000000000000" pitchFamily="49" charset="-128"/>
              </a:rPr>
              <a:t>で森林災害</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復旧事業等による広葉樹林化を実施済み。残りの被災森林についても、</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本プラン計画期間内に復旧（広葉樹林化）完了させる見込み</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dirty="0">
                <a:solidFill>
                  <a:schemeClr val="tx1"/>
                </a:solidFill>
                <a:latin typeface="BIZ UDゴシック" panose="020B0400000000000000" pitchFamily="49" charset="-128"/>
                <a:ea typeface="BIZ UDゴシック" panose="020B0400000000000000" pitchFamily="49" charset="-128"/>
              </a:rPr>
              <a:t>　</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F8A5D068-AEF5-4775-8BD8-8B916E06E576}"/>
              </a:ext>
            </a:extLst>
          </p:cNvPr>
          <p:cNvSpPr/>
          <p:nvPr/>
        </p:nvSpPr>
        <p:spPr>
          <a:xfrm>
            <a:off x="489424" y="4586343"/>
            <a:ext cx="1669208" cy="389343"/>
          </a:xfrm>
          <a:prstGeom prst="rect">
            <a:avLst/>
          </a:prstGeom>
          <a:solidFill>
            <a:srgbClr val="2494E3"/>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dirty="0">
                <a:solidFill>
                  <a:schemeClr val="bg1"/>
                </a:solidFill>
                <a:latin typeface="BIZ UDゴシック" panose="020B0400000000000000" pitchFamily="49" charset="-128"/>
                <a:ea typeface="BIZ UDゴシック" panose="020B0400000000000000" pitchFamily="49" charset="-128"/>
              </a:rPr>
              <a:t>広葉樹林への誘導転換</a:t>
            </a:r>
            <a:endParaRPr kumimoji="1" lang="en-US" altLang="ja-JP" sz="1200"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1200" dirty="0">
                <a:solidFill>
                  <a:schemeClr val="bg1"/>
                </a:solidFill>
                <a:latin typeface="BIZ UDゴシック" panose="020B0400000000000000" pitchFamily="49" charset="-128"/>
                <a:ea typeface="BIZ UDゴシック" panose="020B0400000000000000" pitchFamily="49" charset="-128"/>
              </a:rPr>
              <a:t>６，０００ </a:t>
            </a:r>
            <a:r>
              <a:rPr kumimoji="1" lang="en-US" altLang="ja-JP" sz="1200" dirty="0">
                <a:solidFill>
                  <a:schemeClr val="bg1"/>
                </a:solidFill>
                <a:latin typeface="BIZ UDゴシック" panose="020B0400000000000000" pitchFamily="49" charset="-128"/>
                <a:ea typeface="BIZ UDゴシック" panose="020B0400000000000000" pitchFamily="49" charset="-128"/>
              </a:rPr>
              <a:t>ha</a:t>
            </a:r>
          </a:p>
        </p:txBody>
      </p:sp>
      <p:sp>
        <p:nvSpPr>
          <p:cNvPr id="48" name="正方形/長方形 47">
            <a:extLst>
              <a:ext uri="{FF2B5EF4-FFF2-40B4-BE49-F238E27FC236}">
                <a16:creationId xmlns:a16="http://schemas.microsoft.com/office/drawing/2014/main" id="{CBE23D17-E5AA-455D-A9D4-EEF8AFDB4ECA}"/>
              </a:ext>
            </a:extLst>
          </p:cNvPr>
          <p:cNvSpPr/>
          <p:nvPr/>
        </p:nvSpPr>
        <p:spPr>
          <a:xfrm>
            <a:off x="2852889" y="4542893"/>
            <a:ext cx="1539498" cy="435795"/>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nchorCtr="0"/>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　　　</a:t>
            </a:r>
            <a:endParaRPr kumimoji="1" lang="en-US" altLang="ja-JP" sz="12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b="1" dirty="0">
                <a:solidFill>
                  <a:schemeClr val="tx1"/>
                </a:solidFill>
                <a:latin typeface="BIZ UDゴシック" panose="020B0400000000000000" pitchFamily="49" charset="-128"/>
                <a:ea typeface="BIZ UDゴシック" panose="020B0400000000000000" pitchFamily="49" charset="-128"/>
              </a:rPr>
              <a:t>＝ １，８００ </a:t>
            </a:r>
            <a:r>
              <a:rPr kumimoji="1" lang="en-US" altLang="ja-JP" sz="1200" b="1" dirty="0">
                <a:solidFill>
                  <a:schemeClr val="tx1"/>
                </a:solidFill>
                <a:latin typeface="BIZ UDゴシック" panose="020B0400000000000000" pitchFamily="49" charset="-128"/>
                <a:ea typeface="BIZ UDゴシック" panose="020B0400000000000000" pitchFamily="49" charset="-128"/>
              </a:rPr>
              <a:t>ha</a:t>
            </a:r>
          </a:p>
        </p:txBody>
      </p:sp>
      <p:sp>
        <p:nvSpPr>
          <p:cNvPr id="49" name="正方形/長方形 48">
            <a:extLst>
              <a:ext uri="{FF2B5EF4-FFF2-40B4-BE49-F238E27FC236}">
                <a16:creationId xmlns:a16="http://schemas.microsoft.com/office/drawing/2014/main" id="{D35AD656-BC2E-40A2-8B8B-3AFDC6E07D80}"/>
              </a:ext>
            </a:extLst>
          </p:cNvPr>
          <p:cNvSpPr/>
          <p:nvPr/>
        </p:nvSpPr>
        <p:spPr>
          <a:xfrm>
            <a:off x="197249" y="4114983"/>
            <a:ext cx="4609748" cy="435795"/>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200" b="1" dirty="0">
                <a:solidFill>
                  <a:schemeClr val="tx1"/>
                </a:solidFill>
                <a:latin typeface="BIZ UDゴシック" panose="020B0400000000000000" pitchFamily="49" charset="-128"/>
                <a:ea typeface="BIZ UDゴシック" panose="020B0400000000000000" pitchFamily="49" charset="-128"/>
              </a:rPr>
              <a:t>●「花粉発生源スギ人工林減少推進計画」</a:t>
            </a:r>
            <a:r>
              <a:rPr kumimoji="1" lang="ja-JP" altLang="en-US" sz="1000" b="1" dirty="0">
                <a:solidFill>
                  <a:schemeClr val="tx1"/>
                </a:solidFill>
                <a:latin typeface="BIZ UDゴシック" panose="020B0400000000000000" pitchFamily="49" charset="-128"/>
                <a:ea typeface="BIZ UDゴシック" panose="020B0400000000000000" pitchFamily="49" charset="-128"/>
              </a:rPr>
              <a:t>（農林水産省）</a:t>
            </a:r>
            <a:endParaRPr kumimoji="1" lang="en-US" altLang="ja-JP" sz="12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1200" b="1" dirty="0">
                <a:solidFill>
                  <a:schemeClr val="tx1"/>
                </a:solidFill>
                <a:latin typeface="BIZ UDゴシック" panose="020B0400000000000000" pitchFamily="49" charset="-128"/>
                <a:ea typeface="BIZ UDゴシック" panose="020B0400000000000000" pitchFamily="49" charset="-128"/>
              </a:rPr>
              <a:t>　 の目標を踏まえた、めざすべき到達点</a:t>
            </a:r>
            <a:r>
              <a:rPr kumimoji="1" lang="en-US" altLang="ja-JP" sz="1200" b="1" dirty="0">
                <a:solidFill>
                  <a:schemeClr val="tx1"/>
                </a:solidFill>
                <a:latin typeface="BIZ UDゴシック" panose="020B0400000000000000" pitchFamily="49" charset="-128"/>
                <a:ea typeface="BIZ UDゴシック" panose="020B0400000000000000" pitchFamily="49" charset="-128"/>
              </a:rPr>
              <a:t>【</a:t>
            </a:r>
            <a:r>
              <a:rPr kumimoji="1" lang="ja-JP" altLang="en-US" sz="1200" b="1" dirty="0">
                <a:solidFill>
                  <a:schemeClr val="tx1"/>
                </a:solidFill>
                <a:latin typeface="BIZ UDゴシック" panose="020B0400000000000000" pitchFamily="49" charset="-128"/>
                <a:ea typeface="BIZ UDゴシック" panose="020B0400000000000000" pitchFamily="49" charset="-128"/>
              </a:rPr>
              <a:t>長期指標</a:t>
            </a:r>
            <a:r>
              <a:rPr kumimoji="1" lang="en-US" altLang="ja-JP" sz="1200" b="1" dirty="0">
                <a:solidFill>
                  <a:schemeClr val="tx1"/>
                </a:solidFill>
                <a:latin typeface="BIZ UDゴシック" panose="020B0400000000000000" pitchFamily="49" charset="-128"/>
                <a:ea typeface="BIZ UDゴシック" panose="020B0400000000000000" pitchFamily="49" charset="-128"/>
              </a:rPr>
              <a:t>】</a:t>
            </a:r>
          </a:p>
        </p:txBody>
      </p:sp>
      <p:sp>
        <p:nvSpPr>
          <p:cNvPr id="50" name="正方形/長方形 49">
            <a:extLst>
              <a:ext uri="{FF2B5EF4-FFF2-40B4-BE49-F238E27FC236}">
                <a16:creationId xmlns:a16="http://schemas.microsoft.com/office/drawing/2014/main" id="{88C385E8-2FBA-4420-9214-428176D26A3E}"/>
              </a:ext>
            </a:extLst>
          </p:cNvPr>
          <p:cNvSpPr/>
          <p:nvPr/>
        </p:nvSpPr>
        <p:spPr>
          <a:xfrm>
            <a:off x="2182269" y="4708645"/>
            <a:ext cx="679078" cy="287391"/>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en-US" altLang="ja-JP" sz="1200" b="1" dirty="0">
                <a:solidFill>
                  <a:schemeClr val="tx1"/>
                </a:solidFill>
                <a:latin typeface="BIZ UDゴシック" panose="020B0400000000000000" pitchFamily="49" charset="-128"/>
                <a:ea typeface="BIZ UDゴシック" panose="020B0400000000000000" pitchFamily="49" charset="-128"/>
              </a:rPr>
              <a:t>× </a:t>
            </a:r>
            <a:r>
              <a:rPr kumimoji="1" lang="ja-JP" altLang="en-US" sz="1200" b="1" dirty="0">
                <a:solidFill>
                  <a:schemeClr val="tx1"/>
                </a:solidFill>
                <a:latin typeface="BIZ UDゴシック" panose="020B0400000000000000" pitchFamily="49" charset="-128"/>
                <a:ea typeface="BIZ UDゴシック" panose="020B0400000000000000" pitchFamily="49" charset="-128"/>
              </a:rPr>
              <a:t>３割</a:t>
            </a:r>
            <a:endParaRPr kumimoji="1" lang="en-US" altLang="ja-JP" sz="1200" b="1" dirty="0">
              <a:solidFill>
                <a:schemeClr val="tx1"/>
              </a:solidFill>
              <a:latin typeface="BIZ UDゴシック" panose="020B0400000000000000" pitchFamily="49" charset="-128"/>
              <a:ea typeface="BIZ UDゴシック" panose="020B0400000000000000" pitchFamily="49" charset="-128"/>
            </a:endParaRPr>
          </a:p>
        </p:txBody>
      </p:sp>
      <p:pic>
        <p:nvPicPr>
          <p:cNvPr id="51" name="図 50">
            <a:extLst>
              <a:ext uri="{FF2B5EF4-FFF2-40B4-BE49-F238E27FC236}">
                <a16:creationId xmlns:a16="http://schemas.microsoft.com/office/drawing/2014/main" id="{3BEADE8D-5069-4FAB-892A-2B8CB82CCC9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1886" y="2142826"/>
            <a:ext cx="4486708" cy="1767491"/>
          </a:xfrm>
          <a:prstGeom prst="rect">
            <a:avLst/>
          </a:prstGeom>
        </p:spPr>
      </p:pic>
      <p:sp>
        <p:nvSpPr>
          <p:cNvPr id="52" name="正方形/長方形 51">
            <a:extLst>
              <a:ext uri="{FF2B5EF4-FFF2-40B4-BE49-F238E27FC236}">
                <a16:creationId xmlns:a16="http://schemas.microsoft.com/office/drawing/2014/main" id="{78710280-701F-43A4-A406-6C45C881A7F2}"/>
              </a:ext>
            </a:extLst>
          </p:cNvPr>
          <p:cNvSpPr/>
          <p:nvPr/>
        </p:nvSpPr>
        <p:spPr>
          <a:xfrm>
            <a:off x="2583204" y="3873949"/>
            <a:ext cx="2368878" cy="232174"/>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900" dirty="0">
                <a:solidFill>
                  <a:schemeClr val="tx1"/>
                </a:solidFill>
                <a:latin typeface="BIZ UDゴシック" panose="020B0400000000000000" pitchFamily="49" charset="-128"/>
                <a:ea typeface="BIZ UDゴシック" panose="020B0400000000000000" pitchFamily="49" charset="-128"/>
              </a:rPr>
              <a:t>大阪府広葉樹林化技術マニュアル（</a:t>
            </a:r>
            <a:r>
              <a:rPr kumimoji="1" lang="en-US" altLang="ja-JP" sz="900" dirty="0">
                <a:solidFill>
                  <a:schemeClr val="tx1"/>
                </a:solidFill>
                <a:latin typeface="BIZ UDゴシック" panose="020B0400000000000000" pitchFamily="49" charset="-128"/>
                <a:ea typeface="BIZ UDゴシック" panose="020B0400000000000000" pitchFamily="49" charset="-128"/>
              </a:rPr>
              <a:t>2020.6</a:t>
            </a:r>
            <a:r>
              <a:rPr kumimoji="1" lang="ja-JP" altLang="en-US" sz="90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p:txBody>
      </p:sp>
      <p:sp>
        <p:nvSpPr>
          <p:cNvPr id="37" name="スライド番号プレースホルダー 10">
            <a:extLst>
              <a:ext uri="{FF2B5EF4-FFF2-40B4-BE49-F238E27FC236}">
                <a16:creationId xmlns:a16="http://schemas.microsoft.com/office/drawing/2014/main" id="{463307D2-7327-4738-9CD7-DFAB6F643F89}"/>
              </a:ext>
            </a:extLst>
          </p:cNvPr>
          <p:cNvSpPr>
            <a:spLocks noGrp="1"/>
          </p:cNvSpPr>
          <p:nvPr>
            <p:ph type="sldNum" sz="quarter" idx="12"/>
          </p:nvPr>
        </p:nvSpPr>
        <p:spPr>
          <a:xfrm>
            <a:off x="7650747" y="6492875"/>
            <a:ext cx="2228850" cy="365125"/>
          </a:xfrm>
        </p:spPr>
        <p:txBody>
          <a:bodyPr/>
          <a:lstStyle/>
          <a:p>
            <a:fld id="{D2D8002D-B5B0-4BAC-B1F6-782DDCCE6D9C}" type="slidenum">
              <a:rPr kumimoji="1" lang="ja-JP" altLang="en-US" sz="2000" b="1"/>
              <a:t>53</a:t>
            </a:fld>
            <a:endParaRPr kumimoji="1" lang="ja-JP" altLang="en-US" sz="2000" b="1" dirty="0"/>
          </a:p>
        </p:txBody>
      </p:sp>
      <p:sp>
        <p:nvSpPr>
          <p:cNvPr id="39" name="正方形/長方形 38">
            <a:extLst>
              <a:ext uri="{FF2B5EF4-FFF2-40B4-BE49-F238E27FC236}">
                <a16:creationId xmlns:a16="http://schemas.microsoft.com/office/drawing/2014/main" id="{D76425E2-7E08-4008-A68B-AA751F7A49CC}"/>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latin typeface="BIZ UDゴシック" panose="020B0400000000000000" pitchFamily="49" charset="-128"/>
                <a:ea typeface="BIZ UDゴシック" panose="020B0400000000000000" pitchFamily="49" charset="-128"/>
              </a:rPr>
              <a:t>　第６章　目標達成に向けた成果指標</a:t>
            </a:r>
          </a:p>
        </p:txBody>
      </p:sp>
      <p:pic>
        <p:nvPicPr>
          <p:cNvPr id="35" name="図 34">
            <a:extLst>
              <a:ext uri="{FF2B5EF4-FFF2-40B4-BE49-F238E27FC236}">
                <a16:creationId xmlns:a16="http://schemas.microsoft.com/office/drawing/2014/main" id="{552BF5C1-B6D0-4431-8D09-90962C7D775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36" name="図 35">
            <a:extLst>
              <a:ext uri="{FF2B5EF4-FFF2-40B4-BE49-F238E27FC236}">
                <a16:creationId xmlns:a16="http://schemas.microsoft.com/office/drawing/2014/main" id="{92D4AC58-5AB8-4735-9987-6BA4F5FC61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38" name="図 37">
            <a:extLst>
              <a:ext uri="{FF2B5EF4-FFF2-40B4-BE49-F238E27FC236}">
                <a16:creationId xmlns:a16="http://schemas.microsoft.com/office/drawing/2014/main" id="{73DD3906-CEF7-4C9B-B2B8-6999B26F1A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40" name="図 39">
            <a:extLst>
              <a:ext uri="{FF2B5EF4-FFF2-40B4-BE49-F238E27FC236}">
                <a16:creationId xmlns:a16="http://schemas.microsoft.com/office/drawing/2014/main" id="{89EE4BD2-3E5D-44E5-9083-83480E40854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41" name="図 40">
            <a:extLst>
              <a:ext uri="{FF2B5EF4-FFF2-40B4-BE49-F238E27FC236}">
                <a16:creationId xmlns:a16="http://schemas.microsoft.com/office/drawing/2014/main" id="{BACCBE92-9DB2-4A6F-B025-37B5099DC70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42" name="図 41">
            <a:extLst>
              <a:ext uri="{FF2B5EF4-FFF2-40B4-BE49-F238E27FC236}">
                <a16:creationId xmlns:a16="http://schemas.microsoft.com/office/drawing/2014/main" id="{95993FD0-AF48-4E0E-872E-5CB96C23902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3" name="図 52">
            <a:extLst>
              <a:ext uri="{FF2B5EF4-FFF2-40B4-BE49-F238E27FC236}">
                <a16:creationId xmlns:a16="http://schemas.microsoft.com/office/drawing/2014/main" id="{82F60573-10A1-4579-90C6-3F0EAB035470}"/>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54" name="Picture 2">
            <a:extLst>
              <a:ext uri="{FF2B5EF4-FFF2-40B4-BE49-F238E27FC236}">
                <a16:creationId xmlns:a16="http://schemas.microsoft.com/office/drawing/2014/main" id="{2DD4FA02-54DD-4658-997A-0B70CCE00E3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a:extLst>
              <a:ext uri="{FF2B5EF4-FFF2-40B4-BE49-F238E27FC236}">
                <a16:creationId xmlns:a16="http://schemas.microsoft.com/office/drawing/2014/main" id="{DAD8286E-628C-4749-81B0-114C8585EC5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6665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スライド番号プレースホルダー 10">
            <a:extLst>
              <a:ext uri="{FF2B5EF4-FFF2-40B4-BE49-F238E27FC236}">
                <a16:creationId xmlns:a16="http://schemas.microsoft.com/office/drawing/2014/main" id="{C28BAC8A-0B99-42F2-995B-05EBDFC5B557}"/>
              </a:ext>
            </a:extLst>
          </p:cNvPr>
          <p:cNvSpPr>
            <a:spLocks noGrp="1"/>
          </p:cNvSpPr>
          <p:nvPr>
            <p:ph type="sldNum" sz="quarter" idx="12"/>
          </p:nvPr>
        </p:nvSpPr>
        <p:spPr>
          <a:xfrm>
            <a:off x="6996113" y="6356352"/>
            <a:ext cx="2228850" cy="365125"/>
          </a:xfrm>
        </p:spPr>
        <p:txBody>
          <a:bodyPr/>
          <a:lstStyle/>
          <a:p>
            <a:fld id="{D2D8002D-B5B0-4BAC-B1F6-782DDCCE6D9C}" type="slidenum">
              <a:rPr kumimoji="1" lang="ja-JP" altLang="en-US" sz="2000" b="1"/>
              <a:t>54</a:t>
            </a:fld>
            <a:endParaRPr kumimoji="1" lang="ja-JP" altLang="en-US" sz="2000" b="1"/>
          </a:p>
        </p:txBody>
      </p:sp>
      <p:sp>
        <p:nvSpPr>
          <p:cNvPr id="81" name="正方形/長方形 80">
            <a:extLst>
              <a:ext uri="{FF2B5EF4-FFF2-40B4-BE49-F238E27FC236}">
                <a16:creationId xmlns:a16="http://schemas.microsoft.com/office/drawing/2014/main" id="{C9BB02C7-5C6C-4C2F-9E69-C92A65D8118F}"/>
              </a:ext>
            </a:extLst>
          </p:cNvPr>
          <p:cNvSpPr/>
          <p:nvPr/>
        </p:nvSpPr>
        <p:spPr>
          <a:xfrm>
            <a:off x="4953000" y="1772202"/>
            <a:ext cx="1142058" cy="546668"/>
          </a:xfrm>
          <a:prstGeom prst="rect">
            <a:avLst/>
          </a:prstGeom>
          <a:solidFill>
            <a:srgbClr val="548235"/>
          </a:solidFill>
          <a:ln w="19050" cmpd="sng">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b="1">
                <a:solidFill>
                  <a:schemeClr val="bg1"/>
                </a:solidFill>
                <a:latin typeface="BIZ UDゴシック" panose="020B0400000000000000" pitchFamily="49" charset="-128"/>
                <a:ea typeface="BIZ UDゴシック" panose="020B0400000000000000" pitchFamily="49" charset="-128"/>
              </a:rPr>
              <a:t>成果指標２</a:t>
            </a:r>
          </a:p>
        </p:txBody>
      </p:sp>
      <p:sp>
        <p:nvSpPr>
          <p:cNvPr id="83" name="四角形: 角を丸くする 82">
            <a:extLst>
              <a:ext uri="{FF2B5EF4-FFF2-40B4-BE49-F238E27FC236}">
                <a16:creationId xmlns:a16="http://schemas.microsoft.com/office/drawing/2014/main" id="{1A1160DC-26D5-4322-ADD9-893F32379571}"/>
              </a:ext>
            </a:extLst>
          </p:cNvPr>
          <p:cNvSpPr/>
          <p:nvPr/>
        </p:nvSpPr>
        <p:spPr>
          <a:xfrm>
            <a:off x="6074694" y="1775268"/>
            <a:ext cx="3747567" cy="540000"/>
          </a:xfrm>
          <a:prstGeom prst="roundRect">
            <a:avLst>
              <a:gd name="adj" fmla="val 4199"/>
            </a:avLst>
          </a:prstGeom>
          <a:noFill/>
          <a:ln w="190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600">
                <a:solidFill>
                  <a:schemeClr val="tx1"/>
                </a:solidFill>
                <a:latin typeface="BIZ UDゴシック" panose="020B0400000000000000" pitchFamily="49" charset="-128"/>
                <a:ea typeface="BIZ UDゴシック" panose="020B0400000000000000" pitchFamily="49" charset="-128"/>
              </a:rPr>
              <a:t> 府民への広報・啓発活動    </a:t>
            </a:r>
            <a:endParaRPr kumimoji="1" lang="en-US" altLang="ja-JP" sz="1600">
              <a:solidFill>
                <a:schemeClr val="tx1"/>
              </a:solidFill>
              <a:latin typeface="BIZ UDゴシック" panose="020B0400000000000000" pitchFamily="49" charset="-128"/>
              <a:ea typeface="BIZ UDゴシック" panose="020B0400000000000000" pitchFamily="49" charset="-128"/>
            </a:endParaRPr>
          </a:p>
          <a:p>
            <a:r>
              <a:rPr kumimoji="1" lang="ja-JP" altLang="en-US" sz="1400">
                <a:solidFill>
                  <a:schemeClr val="tx1"/>
                </a:solidFill>
                <a:latin typeface="BIZ UDゴシック" panose="020B0400000000000000" pitchFamily="49" charset="-128"/>
                <a:ea typeface="BIZ UDゴシック" panose="020B0400000000000000" pitchFamily="49" charset="-128"/>
              </a:rPr>
              <a:t> </a:t>
            </a:r>
            <a:r>
              <a:rPr kumimoji="1" lang="ja-JP" altLang="en-US" sz="1200">
                <a:solidFill>
                  <a:schemeClr val="tx1"/>
                </a:solidFill>
                <a:latin typeface="BIZ UDゴシック" panose="020B0400000000000000" pitchFamily="49" charset="-128"/>
                <a:ea typeface="BIZ UDゴシック" panose="020B0400000000000000" pitchFamily="49" charset="-128"/>
              </a:rPr>
              <a:t>（計画期間累計）</a:t>
            </a:r>
            <a:r>
              <a:rPr kumimoji="1" lang="ja-JP" altLang="en-US" sz="1400">
                <a:solidFill>
                  <a:schemeClr val="tx1"/>
                </a:solidFill>
                <a:latin typeface="BIZ UDゴシック" panose="020B0400000000000000" pitchFamily="49" charset="-128"/>
                <a:ea typeface="BIZ UDゴシック" panose="020B0400000000000000" pitchFamily="49" charset="-128"/>
              </a:rPr>
              <a:t> 中期 </a:t>
            </a:r>
            <a:r>
              <a:rPr kumimoji="1" lang="en-US" altLang="ja-JP" sz="1400">
                <a:solidFill>
                  <a:schemeClr val="tx1"/>
                </a:solidFill>
                <a:latin typeface="BIZ UDゴシック" panose="020B0400000000000000" pitchFamily="49" charset="-128"/>
                <a:ea typeface="BIZ UDゴシック" panose="020B0400000000000000" pitchFamily="49" charset="-128"/>
              </a:rPr>
              <a:t>300</a:t>
            </a:r>
            <a:r>
              <a:rPr kumimoji="1" lang="ja-JP" altLang="en-US" sz="1400">
                <a:solidFill>
                  <a:schemeClr val="tx1"/>
                </a:solidFill>
                <a:latin typeface="BIZ UDゴシック" panose="020B0400000000000000" pitchFamily="49" charset="-128"/>
                <a:ea typeface="BIZ UDゴシック" panose="020B0400000000000000" pitchFamily="49" charset="-128"/>
              </a:rPr>
              <a:t>件 ⇒ 長期 </a:t>
            </a:r>
            <a:r>
              <a:rPr kumimoji="1" lang="en-US" altLang="ja-JP" sz="1400">
                <a:solidFill>
                  <a:schemeClr val="tx1"/>
                </a:solidFill>
                <a:latin typeface="BIZ UDゴシック" panose="020B0400000000000000" pitchFamily="49" charset="-128"/>
                <a:ea typeface="BIZ UDゴシック" panose="020B0400000000000000" pitchFamily="49" charset="-128"/>
              </a:rPr>
              <a:t>600</a:t>
            </a:r>
            <a:r>
              <a:rPr kumimoji="1" lang="ja-JP" altLang="en-US" sz="1400">
                <a:solidFill>
                  <a:schemeClr val="tx1"/>
                </a:solidFill>
                <a:latin typeface="BIZ UDゴシック" panose="020B0400000000000000" pitchFamily="49" charset="-128"/>
                <a:ea typeface="BIZ UDゴシック" panose="020B0400000000000000" pitchFamily="49" charset="-128"/>
              </a:rPr>
              <a:t>件</a:t>
            </a:r>
            <a:endParaRPr kumimoji="1" lang="en-US" altLang="ja-JP" sz="1600">
              <a:solidFill>
                <a:schemeClr val="tx1"/>
              </a:solidFill>
              <a:latin typeface="BIZ UDゴシック" panose="020B0400000000000000" pitchFamily="49" charset="-128"/>
              <a:ea typeface="BIZ UDゴシック" panose="020B0400000000000000" pitchFamily="49" charset="-128"/>
            </a:endParaRPr>
          </a:p>
        </p:txBody>
      </p:sp>
      <p:sp>
        <p:nvSpPr>
          <p:cNvPr id="84" name="四角形: 角を丸くする 83">
            <a:extLst>
              <a:ext uri="{FF2B5EF4-FFF2-40B4-BE49-F238E27FC236}">
                <a16:creationId xmlns:a16="http://schemas.microsoft.com/office/drawing/2014/main" id="{6BAB4040-4D5E-46D7-B442-8B6B9C42F074}"/>
              </a:ext>
            </a:extLst>
          </p:cNvPr>
          <p:cNvSpPr/>
          <p:nvPr/>
        </p:nvSpPr>
        <p:spPr>
          <a:xfrm>
            <a:off x="4994554" y="6029283"/>
            <a:ext cx="4827707" cy="807522"/>
          </a:xfrm>
          <a:prstGeom prst="roundRect">
            <a:avLst>
              <a:gd name="adj" fmla="val 4199"/>
            </a:avLst>
          </a:prstGeom>
          <a:solidFill>
            <a:schemeClr val="bg1"/>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200">
                <a:solidFill>
                  <a:schemeClr val="tx1"/>
                </a:solidFill>
                <a:latin typeface="BIZ UDゴシック" panose="020B0400000000000000" pitchFamily="49" charset="-128"/>
                <a:ea typeface="BIZ UDゴシック" panose="020B0400000000000000" pitchFamily="49" charset="-128"/>
              </a:rPr>
              <a:t>■成果指標の考え方</a:t>
            </a:r>
            <a:endParaRPr kumimoji="1" lang="en-US" altLang="ja-JP" sz="1200">
              <a:solidFill>
                <a:schemeClr val="tx1"/>
              </a:solidFill>
              <a:latin typeface="BIZ UDゴシック" panose="020B0400000000000000" pitchFamily="49" charset="-128"/>
              <a:ea typeface="BIZ UDゴシック" panose="020B0400000000000000" pitchFamily="49" charset="-128"/>
            </a:endParaRPr>
          </a:p>
          <a:p>
            <a:r>
              <a:rPr kumimoji="1" lang="ja-JP" altLang="en-US" sz="1100">
                <a:solidFill>
                  <a:schemeClr val="tx1"/>
                </a:solidFill>
                <a:latin typeface="BIZ UDゴシック" panose="020B0400000000000000" pitchFamily="49" charset="-128"/>
                <a:ea typeface="BIZ UDゴシック" panose="020B0400000000000000" pitchFamily="49" charset="-128"/>
              </a:rPr>
              <a:t>　本プランの取組みをはじめ、森林・林業行政に関する個別の施策に関する継続的な広報・啓発活動件数を成果指標とし、</a:t>
            </a:r>
            <a:r>
              <a:rPr kumimoji="1" lang="en-US" altLang="ja-JP" sz="1100">
                <a:solidFill>
                  <a:schemeClr val="tx1"/>
                </a:solidFill>
                <a:latin typeface="BIZ UDゴシック" panose="020B0400000000000000" pitchFamily="49" charset="-128"/>
                <a:ea typeface="BIZ UDゴシック" panose="020B0400000000000000" pitchFamily="49" charset="-128"/>
              </a:rPr>
              <a:t>R7</a:t>
            </a:r>
            <a:r>
              <a:rPr kumimoji="1" lang="ja-JP" altLang="en-US" sz="1100">
                <a:solidFill>
                  <a:schemeClr val="tx1"/>
                </a:solidFill>
                <a:latin typeface="BIZ UDゴシック" panose="020B0400000000000000" pitchFamily="49" charset="-128"/>
                <a:ea typeface="BIZ UDゴシック" panose="020B0400000000000000" pitchFamily="49" charset="-128"/>
              </a:rPr>
              <a:t>年度の実施状況を踏まえ、中期、長期の指標値を設定した。</a:t>
            </a:r>
            <a:endParaRPr kumimoji="1" lang="en-US" altLang="ja-JP" sz="1200">
              <a:solidFill>
                <a:schemeClr val="tx1"/>
              </a:solidFill>
              <a:latin typeface="BIZ UDゴシック" panose="020B0400000000000000" pitchFamily="49" charset="-128"/>
              <a:ea typeface="BIZ UDゴシック" panose="020B0400000000000000" pitchFamily="49" charset="-128"/>
            </a:endParaRPr>
          </a:p>
        </p:txBody>
      </p:sp>
      <p:sp>
        <p:nvSpPr>
          <p:cNvPr id="22" name="四角形: 角を丸くする 21">
            <a:extLst>
              <a:ext uri="{FF2B5EF4-FFF2-40B4-BE49-F238E27FC236}">
                <a16:creationId xmlns:a16="http://schemas.microsoft.com/office/drawing/2014/main" id="{D3434787-9DA4-44D5-A27A-C5F1601AE657}"/>
              </a:ext>
            </a:extLst>
          </p:cNvPr>
          <p:cNvSpPr/>
          <p:nvPr/>
        </p:nvSpPr>
        <p:spPr>
          <a:xfrm>
            <a:off x="47127" y="526643"/>
            <a:ext cx="4843241" cy="1109920"/>
          </a:xfrm>
          <a:prstGeom prst="roundRect">
            <a:avLst>
              <a:gd name="adj" fmla="val 5269"/>
            </a:avLst>
          </a:prstGeom>
          <a:solidFill>
            <a:schemeClr val="bg1"/>
          </a:solidFill>
          <a:ln w="190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600" b="1" dirty="0">
                <a:solidFill>
                  <a:schemeClr val="accent6">
                    <a:lumMod val="75000"/>
                  </a:schemeClr>
                </a:solidFill>
                <a:latin typeface="BIZ UDゴシック" panose="020B0400000000000000" pitchFamily="49" charset="-128"/>
                <a:ea typeface="BIZ UDゴシック" panose="020B0400000000000000" pitchFamily="49" charset="-128"/>
              </a:rPr>
              <a:t>基軸４ </a:t>
            </a:r>
            <a:r>
              <a:rPr kumimoji="1" lang="ja-JP" altLang="en-US" b="1" dirty="0">
                <a:solidFill>
                  <a:schemeClr val="accent6">
                    <a:lumMod val="75000"/>
                  </a:schemeClr>
                </a:solidFill>
                <a:latin typeface="BIZ UDゴシック" panose="020B0400000000000000" pitchFamily="49" charset="-128"/>
                <a:ea typeface="BIZ UDゴシック" panose="020B0400000000000000" pitchFamily="49" charset="-128"/>
              </a:rPr>
              <a:t>森林の維持・保全のための体制づくり</a:t>
            </a:r>
            <a:endParaRPr kumimoji="1" lang="en-US" altLang="ja-JP" b="1" dirty="0">
              <a:solidFill>
                <a:schemeClr val="accent6">
                  <a:lumMod val="75000"/>
                </a:schemeClr>
              </a:solidFill>
              <a:latin typeface="BIZ UDゴシック" panose="020B0400000000000000" pitchFamily="49" charset="-128"/>
              <a:ea typeface="BIZ UDゴシック" panose="020B0400000000000000" pitchFamily="49" charset="-128"/>
            </a:endParaRPr>
          </a:p>
          <a:p>
            <a:pPr>
              <a:lnSpc>
                <a:spcPts val="400"/>
              </a:lnSpc>
            </a:pPr>
            <a:endParaRPr kumimoji="1" lang="en-US" altLang="ja-JP" sz="1400" dirty="0">
              <a:solidFill>
                <a:schemeClr val="accent6">
                  <a:lumMod val="75000"/>
                </a:schemeClr>
              </a:solidFill>
              <a:latin typeface="BIZ UDゴシック" panose="020B0400000000000000" pitchFamily="49" charset="-128"/>
              <a:ea typeface="BIZ UDゴシック" panose="020B0400000000000000" pitchFamily="49" charset="-128"/>
            </a:endParaRPr>
          </a:p>
          <a:p>
            <a:r>
              <a:rPr kumimoji="1" lang="ja-JP" altLang="en-US" sz="1400" dirty="0">
                <a:solidFill>
                  <a:schemeClr val="accent6">
                    <a:lumMod val="75000"/>
                  </a:schemeClr>
                </a:solidFill>
                <a:latin typeface="BIZ UDゴシック" panose="020B0400000000000000" pitchFamily="49" charset="-128"/>
                <a:ea typeface="BIZ UDゴシック" panose="020B0400000000000000" pitchFamily="49" charset="-128"/>
              </a:rPr>
              <a:t>施策 </a:t>
            </a:r>
            <a:r>
              <a:rPr kumimoji="1" lang="en-US" altLang="ja-JP" sz="1400" dirty="0">
                <a:solidFill>
                  <a:schemeClr val="accent6">
                    <a:lumMod val="75000"/>
                  </a:schemeClr>
                </a:solidFill>
                <a:latin typeface="BIZ UDゴシック" panose="020B0400000000000000" pitchFamily="49" charset="-128"/>
                <a:ea typeface="BIZ UDゴシック" panose="020B0400000000000000" pitchFamily="49" charset="-128"/>
              </a:rPr>
              <a:t>4-1</a:t>
            </a:r>
            <a:r>
              <a:rPr kumimoji="1" lang="ja-JP" altLang="en-US" sz="1400" dirty="0">
                <a:solidFill>
                  <a:schemeClr val="accent6">
                    <a:lumMod val="75000"/>
                  </a:schemeClr>
                </a:solidFill>
                <a:latin typeface="BIZ UDゴシック" panose="020B0400000000000000" pitchFamily="49" charset="-128"/>
                <a:ea typeface="BIZ UDゴシック" panose="020B0400000000000000" pitchFamily="49" charset="-128"/>
              </a:rPr>
              <a:t>　労働力の確保・人材育成</a:t>
            </a:r>
            <a:endParaRPr kumimoji="1" lang="en-US" altLang="ja-JP" sz="1400" dirty="0">
              <a:solidFill>
                <a:schemeClr val="accent6">
                  <a:lumMod val="75000"/>
                </a:schemeClr>
              </a:solidFill>
              <a:latin typeface="BIZ UDゴシック" panose="020B0400000000000000" pitchFamily="49" charset="-128"/>
              <a:ea typeface="BIZ UDゴシック" panose="020B0400000000000000" pitchFamily="49" charset="-128"/>
            </a:endParaRPr>
          </a:p>
          <a:p>
            <a:r>
              <a:rPr kumimoji="1" lang="ja-JP" altLang="en-US" sz="1400" dirty="0">
                <a:solidFill>
                  <a:schemeClr val="accent6">
                    <a:lumMod val="75000"/>
                  </a:schemeClr>
                </a:solidFill>
                <a:latin typeface="BIZ UDゴシック" panose="020B0400000000000000" pitchFamily="49" charset="-128"/>
                <a:ea typeface="BIZ UDゴシック" panose="020B0400000000000000" pitchFamily="49" charset="-128"/>
              </a:rPr>
              <a:t>施策</a:t>
            </a:r>
            <a:r>
              <a:rPr kumimoji="1" lang="en-US" altLang="ja-JP" sz="1400" dirty="0">
                <a:solidFill>
                  <a:schemeClr val="accent6">
                    <a:lumMod val="75000"/>
                  </a:schemeClr>
                </a:solidFill>
                <a:latin typeface="BIZ UDゴシック" panose="020B0400000000000000" pitchFamily="49" charset="-128"/>
                <a:ea typeface="BIZ UDゴシック" panose="020B0400000000000000" pitchFamily="49" charset="-128"/>
              </a:rPr>
              <a:t> 4-2</a:t>
            </a:r>
            <a:r>
              <a:rPr kumimoji="1" lang="ja-JP" altLang="en-US" sz="1400" dirty="0">
                <a:solidFill>
                  <a:schemeClr val="accent6">
                    <a:lumMod val="75000"/>
                  </a:schemeClr>
                </a:solidFill>
                <a:latin typeface="BIZ UDゴシック" panose="020B0400000000000000" pitchFamily="49" charset="-128"/>
                <a:ea typeface="BIZ UDゴシック" panose="020B0400000000000000" pitchFamily="49" charset="-128"/>
              </a:rPr>
              <a:t>　森林災害に対するレジリエンスの向上</a:t>
            </a:r>
            <a:endParaRPr kumimoji="1" lang="en-US" altLang="ja-JP" sz="1400" dirty="0">
              <a:solidFill>
                <a:schemeClr val="accent6">
                  <a:lumMod val="75000"/>
                </a:schemeClr>
              </a:solidFill>
              <a:latin typeface="BIZ UDゴシック" panose="020B0400000000000000" pitchFamily="49" charset="-128"/>
              <a:ea typeface="BIZ UDゴシック" panose="020B0400000000000000" pitchFamily="49" charset="-128"/>
            </a:endParaRPr>
          </a:p>
          <a:p>
            <a:r>
              <a:rPr kumimoji="1" lang="ja-JP" altLang="en-US" sz="1400" dirty="0">
                <a:solidFill>
                  <a:schemeClr val="accent6">
                    <a:lumMod val="75000"/>
                  </a:schemeClr>
                </a:solidFill>
                <a:latin typeface="BIZ UDゴシック" panose="020B0400000000000000" pitchFamily="49" charset="-128"/>
                <a:ea typeface="BIZ UDゴシック" panose="020B0400000000000000" pitchFamily="49" charset="-128"/>
              </a:rPr>
              <a:t>施策</a:t>
            </a:r>
            <a:r>
              <a:rPr kumimoji="1" lang="en-US" altLang="ja-JP" sz="1400" dirty="0">
                <a:solidFill>
                  <a:schemeClr val="accent6">
                    <a:lumMod val="75000"/>
                  </a:schemeClr>
                </a:solidFill>
                <a:latin typeface="BIZ UDゴシック" panose="020B0400000000000000" pitchFamily="49" charset="-128"/>
                <a:ea typeface="BIZ UDゴシック" panose="020B0400000000000000" pitchFamily="49" charset="-128"/>
              </a:rPr>
              <a:t> 4-3</a:t>
            </a:r>
            <a:r>
              <a:rPr kumimoji="1" lang="ja-JP" altLang="en-US" sz="1400" dirty="0">
                <a:solidFill>
                  <a:schemeClr val="accent6">
                    <a:lumMod val="75000"/>
                  </a:schemeClr>
                </a:solidFill>
                <a:latin typeface="BIZ UDゴシック" panose="020B0400000000000000" pitchFamily="49" charset="-128"/>
                <a:ea typeface="BIZ UDゴシック" panose="020B0400000000000000" pitchFamily="49" charset="-128"/>
              </a:rPr>
              <a:t>　府民への見える化</a:t>
            </a:r>
            <a:endParaRPr kumimoji="1" lang="en-US" altLang="ja-JP" sz="1400" dirty="0">
              <a:solidFill>
                <a:schemeClr val="accent6">
                  <a:lumMod val="75000"/>
                </a:schemeClr>
              </a:solidFill>
              <a:latin typeface="BIZ UDゴシック" panose="020B0400000000000000" pitchFamily="49" charset="-128"/>
              <a:ea typeface="BIZ UDゴシック" panose="020B0400000000000000" pitchFamily="49" charset="-128"/>
            </a:endParaRPr>
          </a:p>
        </p:txBody>
      </p:sp>
      <p:sp>
        <p:nvSpPr>
          <p:cNvPr id="12" name="スライド番号プレースホルダー 10">
            <a:extLst>
              <a:ext uri="{FF2B5EF4-FFF2-40B4-BE49-F238E27FC236}">
                <a16:creationId xmlns:a16="http://schemas.microsoft.com/office/drawing/2014/main" id="{DA28B996-139E-4179-AC78-FEDAFFBE444D}"/>
              </a:ext>
            </a:extLst>
          </p:cNvPr>
          <p:cNvSpPr txBox="1">
            <a:spLocks/>
          </p:cNvSpPr>
          <p:nvPr/>
        </p:nvSpPr>
        <p:spPr>
          <a:xfrm>
            <a:off x="7609189" y="6553836"/>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D8002D-B5B0-4BAC-B1F6-782DDCCE6D9C}" type="slidenum">
              <a:rPr kumimoji="1" lang="ja-JP" altLang="en-US" sz="2000" b="1" smtClean="0"/>
              <a:pPr/>
              <a:t>54</a:t>
            </a:fld>
            <a:endParaRPr kumimoji="1" lang="ja-JP" altLang="en-US" sz="2000" b="1"/>
          </a:p>
        </p:txBody>
      </p:sp>
      <p:pic>
        <p:nvPicPr>
          <p:cNvPr id="25" name="図 2">
            <a:extLst>
              <a:ext uri="{FF2B5EF4-FFF2-40B4-BE49-F238E27FC236}">
                <a16:creationId xmlns:a16="http://schemas.microsoft.com/office/drawing/2014/main" id="{A19E7689-EDF7-459A-8973-31F27AE384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317951" y="470923"/>
            <a:ext cx="1489231" cy="111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正方形/長方形 25">
            <a:extLst>
              <a:ext uri="{FF2B5EF4-FFF2-40B4-BE49-F238E27FC236}">
                <a16:creationId xmlns:a16="http://schemas.microsoft.com/office/drawing/2014/main" id="{F47D8EBA-C0B2-4ECE-A217-76DD28073E5A}"/>
              </a:ext>
            </a:extLst>
          </p:cNvPr>
          <p:cNvSpPr/>
          <p:nvPr/>
        </p:nvSpPr>
        <p:spPr>
          <a:xfrm>
            <a:off x="8293237" y="1586977"/>
            <a:ext cx="1648155" cy="221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6981" tIns="48491" rIns="96981" bIns="48491" anchor="ctr">
            <a:spAutoFit/>
          </a:bodyPr>
          <a:lstStyle/>
          <a:p>
            <a:pPr algn="ctr">
              <a:defRPr/>
            </a:pPr>
            <a:r>
              <a:rPr lang="ja-JP" altLang="en-US" sz="800">
                <a:solidFill>
                  <a:schemeClr val="tx1"/>
                </a:solidFill>
                <a:latin typeface="+mn-ea"/>
                <a:cs typeface="メイリオ" panose="020B0604030504040204" pitchFamily="50" charset="-128"/>
              </a:rPr>
              <a:t>防災教室（防災マップづくり）</a:t>
            </a:r>
            <a:endParaRPr lang="en-US" altLang="ja-JP" sz="800">
              <a:solidFill>
                <a:schemeClr val="tx1"/>
              </a:solidFill>
              <a:latin typeface="+mn-ea"/>
              <a:cs typeface="メイリオ" panose="020B0604030504040204" pitchFamily="50" charset="-128"/>
            </a:endParaRPr>
          </a:p>
        </p:txBody>
      </p:sp>
      <p:sp>
        <p:nvSpPr>
          <p:cNvPr id="32" name="正方形/長方形 31">
            <a:extLst>
              <a:ext uri="{FF2B5EF4-FFF2-40B4-BE49-F238E27FC236}">
                <a16:creationId xmlns:a16="http://schemas.microsoft.com/office/drawing/2014/main" id="{B2AE8B9D-13BF-436F-9F2C-DCFBEA07F62D}"/>
              </a:ext>
            </a:extLst>
          </p:cNvPr>
          <p:cNvSpPr/>
          <p:nvPr/>
        </p:nvSpPr>
        <p:spPr>
          <a:xfrm>
            <a:off x="4994554" y="2352211"/>
            <a:ext cx="4678244" cy="970656"/>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200" b="1">
                <a:solidFill>
                  <a:schemeClr val="tx1"/>
                </a:solidFill>
                <a:latin typeface="BIZ UDゴシック" panose="020B0400000000000000" pitchFamily="49" charset="-128"/>
                <a:ea typeface="BIZ UDゴシック" panose="020B0400000000000000" pitchFamily="49" charset="-128"/>
              </a:rPr>
              <a:t>●森林・林業行政に関するこれまでの広報・啓発活動</a:t>
            </a:r>
            <a:endParaRPr kumimoji="1" lang="en-US" altLang="ja-JP" sz="1200" b="1">
              <a:solidFill>
                <a:schemeClr val="tx1"/>
              </a:solidFill>
              <a:latin typeface="BIZ UDゴシック" panose="020B0400000000000000" pitchFamily="49" charset="-128"/>
              <a:ea typeface="BIZ UDゴシック" panose="020B0400000000000000" pitchFamily="49" charset="-128"/>
            </a:endParaRPr>
          </a:p>
          <a:p>
            <a:r>
              <a:rPr kumimoji="1" lang="ja-JP" altLang="en-US" sz="1100" b="1">
                <a:solidFill>
                  <a:schemeClr val="tx1"/>
                </a:solidFill>
                <a:latin typeface="BIZ UDゴシック" panose="020B0400000000000000" pitchFamily="49" charset="-128"/>
                <a:ea typeface="BIZ UDゴシック" panose="020B0400000000000000" pitchFamily="49" charset="-128"/>
              </a:rPr>
              <a:t>　（１）紙媒体・</a:t>
            </a:r>
            <a:r>
              <a:rPr kumimoji="1" lang="en-US" altLang="ja-JP" sz="1100" b="1">
                <a:solidFill>
                  <a:schemeClr val="tx1"/>
                </a:solidFill>
                <a:latin typeface="BIZ UDゴシック" panose="020B0400000000000000" pitchFamily="49" charset="-128"/>
                <a:ea typeface="BIZ UDゴシック" panose="020B0400000000000000" pitchFamily="49" charset="-128"/>
              </a:rPr>
              <a:t>Web</a:t>
            </a:r>
            <a:r>
              <a:rPr kumimoji="1" lang="ja-JP" altLang="en-US" sz="1100" b="1">
                <a:solidFill>
                  <a:schemeClr val="tx1"/>
                </a:solidFill>
                <a:latin typeface="BIZ UDゴシック" panose="020B0400000000000000" pitchFamily="49" charset="-128"/>
                <a:ea typeface="BIZ UDゴシック" panose="020B0400000000000000" pitchFamily="49" charset="-128"/>
              </a:rPr>
              <a:t>広報　</a:t>
            </a:r>
            <a:r>
              <a:rPr kumimoji="1" lang="en-US" altLang="ja-JP" sz="1100" b="1">
                <a:solidFill>
                  <a:schemeClr val="tx1"/>
                </a:solidFill>
                <a:latin typeface="BIZ UDゴシック" panose="020B0400000000000000" pitchFamily="49" charset="-128"/>
                <a:ea typeface="BIZ UDゴシック" panose="020B0400000000000000" pitchFamily="49" charset="-128"/>
              </a:rPr>
              <a:t>…</a:t>
            </a:r>
            <a:r>
              <a:rPr kumimoji="1" lang="ja-JP" altLang="en-US" sz="1100">
                <a:solidFill>
                  <a:schemeClr val="tx1"/>
                </a:solidFill>
                <a:latin typeface="BIZ UDゴシック" panose="020B0400000000000000" pitchFamily="49" charset="-128"/>
                <a:ea typeface="BIZ UDゴシック" panose="020B0400000000000000" pitchFamily="49" charset="-128"/>
              </a:rPr>
              <a:t>ＨＰ、</a:t>
            </a:r>
            <a:r>
              <a:rPr kumimoji="1" lang="en-US" altLang="ja-JP" sz="1100">
                <a:solidFill>
                  <a:schemeClr val="tx1"/>
                </a:solidFill>
                <a:latin typeface="BIZ UDゴシック" panose="020B0400000000000000" pitchFamily="49" charset="-128"/>
                <a:ea typeface="BIZ UDゴシック" panose="020B0400000000000000" pitchFamily="49" charset="-128"/>
              </a:rPr>
              <a:t>YouTube</a:t>
            </a:r>
            <a:r>
              <a:rPr kumimoji="1" lang="ja-JP" altLang="en-US" sz="1100">
                <a:solidFill>
                  <a:schemeClr val="tx1"/>
                </a:solidFill>
                <a:latin typeface="BIZ UDゴシック" panose="020B0400000000000000" pitchFamily="49" charset="-128"/>
                <a:ea typeface="BIZ UDゴシック" panose="020B0400000000000000" pitchFamily="49" charset="-128"/>
              </a:rPr>
              <a:t>、リーフレット等での広報</a:t>
            </a:r>
            <a:endParaRPr kumimoji="1" lang="en-US" altLang="ja-JP" sz="1100">
              <a:solidFill>
                <a:schemeClr val="tx1"/>
              </a:solidFill>
              <a:latin typeface="BIZ UDゴシック" panose="020B0400000000000000" pitchFamily="49" charset="-128"/>
              <a:ea typeface="BIZ UDゴシック" panose="020B0400000000000000" pitchFamily="49" charset="-128"/>
            </a:endParaRPr>
          </a:p>
          <a:p>
            <a:r>
              <a:rPr kumimoji="1" lang="ja-JP" altLang="en-US" sz="1100" b="1">
                <a:solidFill>
                  <a:schemeClr val="tx1"/>
                </a:solidFill>
                <a:latin typeface="BIZ UDゴシック" panose="020B0400000000000000" pitchFamily="49" charset="-128"/>
                <a:ea typeface="BIZ UDゴシック" panose="020B0400000000000000" pitchFamily="49" charset="-128"/>
              </a:rPr>
              <a:t>　（２）イベントでの広報出展　</a:t>
            </a:r>
            <a:r>
              <a:rPr kumimoji="1" lang="en-US" altLang="ja-JP" sz="1100">
                <a:solidFill>
                  <a:schemeClr val="tx1"/>
                </a:solidFill>
                <a:latin typeface="BIZ UDゴシック" panose="020B0400000000000000" pitchFamily="49" charset="-128"/>
                <a:ea typeface="BIZ UDゴシック" panose="020B0400000000000000" pitchFamily="49" charset="-128"/>
              </a:rPr>
              <a:t>…</a:t>
            </a:r>
            <a:r>
              <a:rPr kumimoji="1" lang="ja-JP" altLang="en-US" sz="1100">
                <a:solidFill>
                  <a:schemeClr val="tx1"/>
                </a:solidFill>
                <a:latin typeface="BIZ UDゴシック" panose="020B0400000000000000" pitchFamily="49" charset="-128"/>
                <a:ea typeface="BIZ UDゴシック" panose="020B0400000000000000" pitchFamily="49" charset="-128"/>
              </a:rPr>
              <a:t>都市公園、農林業祭等での周知活動</a:t>
            </a:r>
            <a:endParaRPr kumimoji="1" lang="en-US" altLang="ja-JP" sz="1100">
              <a:solidFill>
                <a:schemeClr val="tx1"/>
              </a:solidFill>
              <a:latin typeface="BIZ UDゴシック" panose="020B0400000000000000" pitchFamily="49" charset="-128"/>
              <a:ea typeface="BIZ UDゴシック" panose="020B0400000000000000" pitchFamily="49" charset="-128"/>
            </a:endParaRPr>
          </a:p>
          <a:p>
            <a:r>
              <a:rPr kumimoji="1" lang="ja-JP" altLang="en-US" sz="1100" b="1">
                <a:solidFill>
                  <a:schemeClr val="tx1"/>
                </a:solidFill>
                <a:latin typeface="BIZ UDゴシック" panose="020B0400000000000000" pitchFamily="49" charset="-128"/>
                <a:ea typeface="BIZ UDゴシック" panose="020B0400000000000000" pitchFamily="49" charset="-128"/>
              </a:rPr>
              <a:t>　（３）防災教室　</a:t>
            </a:r>
            <a:r>
              <a:rPr kumimoji="1" lang="en-US" altLang="ja-JP" sz="1100" b="1">
                <a:solidFill>
                  <a:schemeClr val="tx1"/>
                </a:solidFill>
                <a:latin typeface="BIZ UDゴシック" panose="020B0400000000000000" pitchFamily="49" charset="-128"/>
                <a:ea typeface="BIZ UDゴシック" panose="020B0400000000000000" pitchFamily="49" charset="-128"/>
              </a:rPr>
              <a:t>…</a:t>
            </a:r>
            <a:r>
              <a:rPr kumimoji="1" lang="ja-JP" altLang="en-US" sz="1100">
                <a:solidFill>
                  <a:schemeClr val="tx1"/>
                </a:solidFill>
                <a:latin typeface="BIZ UDゴシック" panose="020B0400000000000000" pitchFamily="49" charset="-128"/>
                <a:ea typeface="BIZ UDゴシック" panose="020B0400000000000000" pitchFamily="49" charset="-128"/>
              </a:rPr>
              <a:t>地元住民らへの防災意識の向上のための啓発活動</a:t>
            </a:r>
            <a:r>
              <a:rPr kumimoji="1" lang="ja-JP" altLang="en-US" sz="1100" b="1">
                <a:solidFill>
                  <a:schemeClr val="tx1"/>
                </a:solidFill>
                <a:latin typeface="BIZ UDゴシック" panose="020B0400000000000000" pitchFamily="49" charset="-128"/>
                <a:ea typeface="BIZ UDゴシック" panose="020B0400000000000000" pitchFamily="49" charset="-128"/>
              </a:rPr>
              <a:t>　　　</a:t>
            </a:r>
            <a:endParaRPr kumimoji="1" lang="en-US" altLang="ja-JP" sz="1100" b="1">
              <a:solidFill>
                <a:schemeClr val="tx1"/>
              </a:solidFill>
              <a:latin typeface="BIZ UDゴシック" panose="020B0400000000000000" pitchFamily="49" charset="-128"/>
              <a:ea typeface="BIZ UDゴシック" panose="020B0400000000000000" pitchFamily="49" charset="-128"/>
            </a:endParaRPr>
          </a:p>
          <a:p>
            <a:r>
              <a:rPr kumimoji="1" lang="ja-JP" altLang="en-US" sz="1100" b="1">
                <a:solidFill>
                  <a:schemeClr val="tx1"/>
                </a:solidFill>
                <a:latin typeface="BIZ UDゴシック" panose="020B0400000000000000" pitchFamily="49" charset="-128"/>
                <a:ea typeface="BIZ UDゴシック" panose="020B0400000000000000" pitchFamily="49" charset="-128"/>
              </a:rPr>
              <a:t>　（４）出前授業　</a:t>
            </a:r>
            <a:r>
              <a:rPr kumimoji="1" lang="en-US" altLang="ja-JP" sz="1100">
                <a:solidFill>
                  <a:schemeClr val="tx1"/>
                </a:solidFill>
                <a:latin typeface="BIZ UDゴシック" panose="020B0400000000000000" pitchFamily="49" charset="-128"/>
                <a:ea typeface="BIZ UDゴシック" panose="020B0400000000000000" pitchFamily="49" charset="-128"/>
              </a:rPr>
              <a:t>…</a:t>
            </a:r>
            <a:r>
              <a:rPr kumimoji="1" lang="ja-JP" altLang="en-US" sz="1100">
                <a:solidFill>
                  <a:schemeClr val="tx1"/>
                </a:solidFill>
                <a:latin typeface="BIZ UDゴシック" panose="020B0400000000000000" pitchFamily="49" charset="-128"/>
                <a:ea typeface="BIZ UDゴシック" panose="020B0400000000000000" pitchFamily="49" charset="-128"/>
              </a:rPr>
              <a:t>小・中・高校、大学でのゲスト講師対応</a:t>
            </a:r>
            <a:endParaRPr kumimoji="1" lang="en-US" altLang="ja-JP" sz="1100">
              <a:solidFill>
                <a:schemeClr val="tx1"/>
              </a:solidFill>
              <a:latin typeface="BIZ UDゴシック" panose="020B0400000000000000" pitchFamily="49" charset="-128"/>
              <a:ea typeface="BIZ UDゴシック" panose="020B0400000000000000" pitchFamily="49" charset="-128"/>
            </a:endParaRPr>
          </a:p>
        </p:txBody>
      </p:sp>
      <p:sp>
        <p:nvSpPr>
          <p:cNvPr id="36" name="正方形/長方形 35">
            <a:extLst>
              <a:ext uri="{FF2B5EF4-FFF2-40B4-BE49-F238E27FC236}">
                <a16:creationId xmlns:a16="http://schemas.microsoft.com/office/drawing/2014/main" id="{F33217B7-6BD1-4FE0-A219-B52A79A05A28}"/>
              </a:ext>
            </a:extLst>
          </p:cNvPr>
          <p:cNvSpPr/>
          <p:nvPr/>
        </p:nvSpPr>
        <p:spPr>
          <a:xfrm>
            <a:off x="5039020" y="5394739"/>
            <a:ext cx="4742064" cy="595519"/>
          </a:xfrm>
          <a:prstGeom prst="rect">
            <a:avLst/>
          </a:prstGeom>
          <a:solidFill>
            <a:schemeClr val="accent6">
              <a:lumMod val="40000"/>
              <a:lumOff val="6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参考</a:t>
            </a: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令和７年度 活動実績　２６件</a:t>
            </a:r>
            <a:endPar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a:defRPr/>
            </a:pP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　各種イベント</a:t>
            </a: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8</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件（延べ約</a:t>
            </a: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2,000</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名）、サイネージ放映</a:t>
            </a: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6</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件（私鉄</a:t>
            </a: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2</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、商業施設</a:t>
            </a: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3</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a:t>
            </a:r>
            <a:endPar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pPr>
              <a:defRPr/>
            </a:pP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  </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教育機関</a:t>
            </a: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1</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）、出前授業</a:t>
            </a: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9</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件（延べ約</a:t>
            </a: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180</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名）、</a:t>
            </a: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SNS</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・情報誌掲載</a:t>
            </a:r>
            <a:r>
              <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3</a:t>
            </a:r>
            <a:r>
              <a:rPr lang="ja-JP" altLang="en-US"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件</a:t>
            </a:r>
            <a:endParaRPr lang="en-US" altLang="ja-JP" sz="100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p:txBody>
      </p:sp>
      <p:pic>
        <p:nvPicPr>
          <p:cNvPr id="5" name="図 4">
            <a:extLst>
              <a:ext uri="{FF2B5EF4-FFF2-40B4-BE49-F238E27FC236}">
                <a16:creationId xmlns:a16="http://schemas.microsoft.com/office/drawing/2014/main" id="{47FB9CEE-0A7E-4208-AC1A-62172470E5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81022" y="3311045"/>
            <a:ext cx="2370667" cy="1900743"/>
          </a:xfrm>
          <a:prstGeom prst="rect">
            <a:avLst/>
          </a:prstGeom>
        </p:spPr>
      </p:pic>
      <p:sp>
        <p:nvSpPr>
          <p:cNvPr id="38" name="テキスト ボックス 37">
            <a:extLst>
              <a:ext uri="{FF2B5EF4-FFF2-40B4-BE49-F238E27FC236}">
                <a16:creationId xmlns:a16="http://schemas.microsoft.com/office/drawing/2014/main" id="{F67F3271-E494-4548-A4D5-1D9CE5D94407}"/>
              </a:ext>
            </a:extLst>
          </p:cNvPr>
          <p:cNvSpPr txBox="1"/>
          <p:nvPr/>
        </p:nvSpPr>
        <p:spPr>
          <a:xfrm>
            <a:off x="5214416" y="5197059"/>
            <a:ext cx="2069594" cy="220573"/>
          </a:xfrm>
          <a:prstGeom prst="rect">
            <a:avLst/>
          </a:prstGeom>
          <a:noFill/>
        </p:spPr>
        <p:txBody>
          <a:bodyPr wrap="square">
            <a:spAutoFit/>
          </a:bodyPr>
          <a:lstStyle/>
          <a:p>
            <a:pPr algn="just" defTabSz="901070">
              <a:lnSpc>
                <a:spcPts val="1000"/>
              </a:lnSpc>
            </a:pPr>
            <a:r>
              <a:rPr kumimoji="1" lang="ja-JP" altLang="en-US" sz="900" kern="100" dirty="0">
                <a:solidFill>
                  <a:prstClr val="black"/>
                </a:solidFill>
                <a:latin typeface="ＭＳ Ｐゴシック" panose="020B0600070205080204" pitchFamily="50" charset="-128"/>
                <a:ea typeface="ＭＳ Ｐゴシック" panose="020B0600070205080204" pitchFamily="50" charset="-128"/>
                <a:cs typeface="Times New Roman"/>
              </a:rPr>
              <a:t>子ども環境情報誌「エコチル」への掲載</a:t>
            </a:r>
            <a:endParaRPr kumimoji="1" lang="en-US" altLang="ja-JP" sz="1000" kern="100" dirty="0">
              <a:solidFill>
                <a:prstClr val="black"/>
              </a:solidFill>
              <a:latin typeface="ＭＳ Ｐゴシック" panose="020B0600070205080204" pitchFamily="50" charset="-128"/>
              <a:ea typeface="ＭＳ Ｐゴシック" panose="020B0600070205080204" pitchFamily="50" charset="-128"/>
              <a:cs typeface="Times New Roman"/>
            </a:endParaRPr>
          </a:p>
        </p:txBody>
      </p:sp>
      <p:pic>
        <p:nvPicPr>
          <p:cNvPr id="9" name="図 8">
            <a:extLst>
              <a:ext uri="{FF2B5EF4-FFF2-40B4-BE49-F238E27FC236}">
                <a16:creationId xmlns:a16="http://schemas.microsoft.com/office/drawing/2014/main" id="{689430DC-8119-462B-AEB3-045BB38C17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08407" y="3532234"/>
            <a:ext cx="2370667" cy="1648603"/>
          </a:xfrm>
          <a:prstGeom prst="rect">
            <a:avLst/>
          </a:prstGeom>
        </p:spPr>
      </p:pic>
      <p:sp>
        <p:nvSpPr>
          <p:cNvPr id="51" name="テキスト ボックス 50">
            <a:extLst>
              <a:ext uri="{FF2B5EF4-FFF2-40B4-BE49-F238E27FC236}">
                <a16:creationId xmlns:a16="http://schemas.microsoft.com/office/drawing/2014/main" id="{86EA21CE-FB14-4330-B75E-2EAD715096B9}"/>
              </a:ext>
            </a:extLst>
          </p:cNvPr>
          <p:cNvSpPr txBox="1"/>
          <p:nvPr/>
        </p:nvSpPr>
        <p:spPr>
          <a:xfrm>
            <a:off x="7475852" y="5185711"/>
            <a:ext cx="2248748" cy="220573"/>
          </a:xfrm>
          <a:prstGeom prst="rect">
            <a:avLst/>
          </a:prstGeom>
          <a:noFill/>
        </p:spPr>
        <p:txBody>
          <a:bodyPr wrap="square">
            <a:spAutoFit/>
          </a:bodyPr>
          <a:lstStyle/>
          <a:p>
            <a:pPr algn="just" defTabSz="901070">
              <a:lnSpc>
                <a:spcPts val="1000"/>
              </a:lnSpc>
            </a:pPr>
            <a:r>
              <a:rPr kumimoji="1" lang="ja-JP" altLang="en-US" sz="900" kern="100">
                <a:solidFill>
                  <a:prstClr val="black"/>
                </a:solidFill>
                <a:latin typeface="ＭＳ Ｐゴシック" panose="020B0600070205080204" pitchFamily="50" charset="-128"/>
                <a:ea typeface="ＭＳ Ｐゴシック" panose="020B0600070205080204" pitchFamily="50" charset="-128"/>
                <a:cs typeface="Times New Roman"/>
              </a:rPr>
              <a:t>出前授業（ボランティア養成講座）での啓発</a:t>
            </a:r>
            <a:endParaRPr kumimoji="1" lang="en-US" altLang="ja-JP" sz="1000" kern="100">
              <a:solidFill>
                <a:prstClr val="black"/>
              </a:solidFill>
              <a:latin typeface="ＭＳ Ｐゴシック" panose="020B0600070205080204" pitchFamily="50" charset="-128"/>
              <a:ea typeface="ＭＳ Ｐゴシック" panose="020B0600070205080204" pitchFamily="50" charset="-128"/>
              <a:cs typeface="Times New Roman"/>
            </a:endParaRPr>
          </a:p>
        </p:txBody>
      </p:sp>
      <p:pic>
        <p:nvPicPr>
          <p:cNvPr id="41" name="図 40">
            <a:extLst>
              <a:ext uri="{FF2B5EF4-FFF2-40B4-BE49-F238E27FC236}">
                <a16:creationId xmlns:a16="http://schemas.microsoft.com/office/drawing/2014/main" id="{491F5FDD-CD5A-494D-A3F9-C8D519704C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7332" y="474321"/>
            <a:ext cx="1489231" cy="1116923"/>
          </a:xfrm>
          <a:prstGeom prst="rect">
            <a:avLst/>
          </a:prstGeom>
        </p:spPr>
      </p:pic>
      <p:pic>
        <p:nvPicPr>
          <p:cNvPr id="42" name="図 41">
            <a:extLst>
              <a:ext uri="{FF2B5EF4-FFF2-40B4-BE49-F238E27FC236}">
                <a16:creationId xmlns:a16="http://schemas.microsoft.com/office/drawing/2014/main" id="{BF8D6CCA-9331-4208-A559-8EA844FE630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04738" y="474321"/>
            <a:ext cx="1433368" cy="1087035"/>
          </a:xfrm>
          <a:prstGeom prst="rect">
            <a:avLst/>
          </a:prstGeom>
        </p:spPr>
      </p:pic>
      <p:sp>
        <p:nvSpPr>
          <p:cNvPr id="43" name="正方形/長方形 42">
            <a:extLst>
              <a:ext uri="{FF2B5EF4-FFF2-40B4-BE49-F238E27FC236}">
                <a16:creationId xmlns:a16="http://schemas.microsoft.com/office/drawing/2014/main" id="{0849E454-7E12-42CF-AB7E-866D77C3C790}"/>
              </a:ext>
            </a:extLst>
          </p:cNvPr>
          <p:cNvSpPr/>
          <p:nvPr/>
        </p:nvSpPr>
        <p:spPr>
          <a:xfrm>
            <a:off x="6383782" y="1579526"/>
            <a:ext cx="2040234" cy="221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6981" tIns="48491" rIns="96981" bIns="48491" anchor="ctr">
            <a:spAutoFit/>
          </a:bodyPr>
          <a:lstStyle/>
          <a:p>
            <a:pPr algn="ctr" defTabSz="457200">
              <a:defRPr/>
            </a:pPr>
            <a:r>
              <a:rPr kumimoji="0" lang="ja-JP" altLang="en-US"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デジタル技術指導会（</a:t>
            </a:r>
            <a:r>
              <a:rPr kumimoji="0" lang="en-US" altLang="ja-JP"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GNSS</a:t>
            </a:r>
            <a:r>
              <a:rPr kumimoji="0" lang="ja-JP" altLang="en-US"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測量研修）</a:t>
            </a:r>
            <a:endParaRPr kumimoji="0" lang="en-US" altLang="ja-JP"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4" name="正方形/長方形 43">
            <a:extLst>
              <a:ext uri="{FF2B5EF4-FFF2-40B4-BE49-F238E27FC236}">
                <a16:creationId xmlns:a16="http://schemas.microsoft.com/office/drawing/2014/main" id="{282FC503-683E-4036-8E9A-130A04D3643B}"/>
              </a:ext>
            </a:extLst>
          </p:cNvPr>
          <p:cNvSpPr/>
          <p:nvPr/>
        </p:nvSpPr>
        <p:spPr>
          <a:xfrm>
            <a:off x="5102101" y="1561356"/>
            <a:ext cx="1385414" cy="221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6981" tIns="48491" rIns="96981" bIns="48491" anchor="ctr">
            <a:spAutoFit/>
          </a:bodyPr>
          <a:lstStyle/>
          <a:p>
            <a:pPr algn="ctr" defTabSz="457200">
              <a:defRPr/>
            </a:pPr>
            <a:r>
              <a:rPr kumimoji="0" lang="ja-JP" altLang="en-US"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rPr>
              <a:t>木育活動（鉋体験）</a:t>
            </a:r>
            <a:endParaRPr kumimoji="0" lang="en-US" altLang="ja-JP" sz="800">
              <a:solidFill>
                <a:prstClr val="black"/>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6" name="正方形/長方形 45">
            <a:extLst>
              <a:ext uri="{FF2B5EF4-FFF2-40B4-BE49-F238E27FC236}">
                <a16:creationId xmlns:a16="http://schemas.microsoft.com/office/drawing/2014/main" id="{D2F50F39-D897-480A-9547-44398CCE7DCF}"/>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latin typeface="BIZ UDゴシック" panose="020B0400000000000000" pitchFamily="49" charset="-128"/>
                <a:ea typeface="BIZ UDゴシック" panose="020B0400000000000000" pitchFamily="49" charset="-128"/>
              </a:rPr>
              <a:t>　第６章　目標達成に向けた成果指標</a:t>
            </a:r>
          </a:p>
        </p:txBody>
      </p:sp>
      <p:sp>
        <p:nvSpPr>
          <p:cNvPr id="48" name="正方形/長方形 47">
            <a:extLst>
              <a:ext uri="{FF2B5EF4-FFF2-40B4-BE49-F238E27FC236}">
                <a16:creationId xmlns:a16="http://schemas.microsoft.com/office/drawing/2014/main" id="{44347F2D-DBC4-4322-9776-8799EC1C5123}"/>
              </a:ext>
            </a:extLst>
          </p:cNvPr>
          <p:cNvSpPr/>
          <p:nvPr/>
        </p:nvSpPr>
        <p:spPr>
          <a:xfrm>
            <a:off x="60720" y="1785326"/>
            <a:ext cx="1178668" cy="540000"/>
          </a:xfrm>
          <a:prstGeom prst="rect">
            <a:avLst/>
          </a:prstGeom>
          <a:solidFill>
            <a:srgbClr val="548235"/>
          </a:solidFill>
          <a:ln w="19050" cmpd="sng">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457200"/>
            <a:r>
              <a:rPr lang="ja-JP" altLang="en-US" sz="1600" b="1">
                <a:solidFill>
                  <a:prstClr val="white"/>
                </a:solidFill>
                <a:latin typeface="BIZ UDゴシック" panose="020B0400000000000000" pitchFamily="49" charset="-128"/>
                <a:ea typeface="BIZ UDゴシック" panose="020B0400000000000000" pitchFamily="49" charset="-128"/>
              </a:rPr>
              <a:t>成果指標１</a:t>
            </a:r>
          </a:p>
        </p:txBody>
      </p:sp>
      <p:pic>
        <p:nvPicPr>
          <p:cNvPr id="49" name="図 48">
            <a:extLst>
              <a:ext uri="{FF2B5EF4-FFF2-40B4-BE49-F238E27FC236}">
                <a16:creationId xmlns:a16="http://schemas.microsoft.com/office/drawing/2014/main" id="{58368ADC-1704-4738-8AC0-9B4D9F3710F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31106" y="4675127"/>
            <a:ext cx="1443885" cy="972000"/>
          </a:xfrm>
          <a:prstGeom prst="rect">
            <a:avLst/>
          </a:prstGeom>
        </p:spPr>
      </p:pic>
      <p:pic>
        <p:nvPicPr>
          <p:cNvPr id="50" name="図 49">
            <a:extLst>
              <a:ext uri="{FF2B5EF4-FFF2-40B4-BE49-F238E27FC236}">
                <a16:creationId xmlns:a16="http://schemas.microsoft.com/office/drawing/2014/main" id="{4DA9E813-1EEA-4DC7-AC95-0B3E8ADEDC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6096" y="4680591"/>
            <a:ext cx="1443886" cy="972000"/>
          </a:xfrm>
          <a:prstGeom prst="rect">
            <a:avLst/>
          </a:prstGeom>
        </p:spPr>
      </p:pic>
      <p:sp>
        <p:nvSpPr>
          <p:cNvPr id="54" name="テキスト ボックス 53">
            <a:extLst>
              <a:ext uri="{FF2B5EF4-FFF2-40B4-BE49-F238E27FC236}">
                <a16:creationId xmlns:a16="http://schemas.microsoft.com/office/drawing/2014/main" id="{3B80DF17-296E-485A-9E35-B34809941912}"/>
              </a:ext>
            </a:extLst>
          </p:cNvPr>
          <p:cNvSpPr txBox="1"/>
          <p:nvPr/>
        </p:nvSpPr>
        <p:spPr>
          <a:xfrm>
            <a:off x="1606447" y="5630518"/>
            <a:ext cx="1924062" cy="215444"/>
          </a:xfrm>
          <a:prstGeom prst="rect">
            <a:avLst/>
          </a:prstGeom>
          <a:noFill/>
        </p:spPr>
        <p:txBody>
          <a:bodyPr wrap="square" rtlCol="0">
            <a:spAutoFit/>
          </a:bodyPr>
          <a:lstStyle>
            <a:defPPr>
              <a:defRPr lang="en-US"/>
            </a:defPPr>
            <a:lvl1pPr algn="ctr">
              <a:defRPr kumimoji="1" sz="900"/>
            </a:lvl1pPr>
          </a:lstStyle>
          <a:p>
            <a:pPr defTabSz="457200"/>
            <a:r>
              <a:rPr lang="en-US" altLang="ja-JP" sz="800">
                <a:solidFill>
                  <a:prstClr val="black"/>
                </a:solidFill>
                <a:latin typeface="Calibri" panose="020F0502020204030204"/>
                <a:ea typeface="游ゴシック" panose="020B0400000000000000" pitchFamily="50" charset="-128"/>
              </a:rPr>
              <a:t>VR</a:t>
            </a:r>
            <a:r>
              <a:rPr lang="ja-JP" altLang="en-US" sz="800">
                <a:solidFill>
                  <a:prstClr val="black"/>
                </a:solidFill>
                <a:latin typeface="Calibri" panose="020F0502020204030204"/>
                <a:ea typeface="游ゴシック" panose="020B0400000000000000" pitchFamily="50" charset="-128"/>
              </a:rPr>
              <a:t>を活用した安全講習（能勢町）</a:t>
            </a:r>
          </a:p>
        </p:txBody>
      </p:sp>
      <p:sp>
        <p:nvSpPr>
          <p:cNvPr id="56" name="テキスト ボックス 55">
            <a:extLst>
              <a:ext uri="{FF2B5EF4-FFF2-40B4-BE49-F238E27FC236}">
                <a16:creationId xmlns:a16="http://schemas.microsoft.com/office/drawing/2014/main" id="{4D2FF665-CDFB-497A-B329-271A1B19B96F}"/>
              </a:ext>
            </a:extLst>
          </p:cNvPr>
          <p:cNvSpPr txBox="1"/>
          <p:nvPr/>
        </p:nvSpPr>
        <p:spPr>
          <a:xfrm>
            <a:off x="216497" y="5647127"/>
            <a:ext cx="1471257" cy="219422"/>
          </a:xfrm>
          <a:prstGeom prst="rect">
            <a:avLst/>
          </a:prstGeom>
          <a:noFill/>
        </p:spPr>
        <p:txBody>
          <a:bodyPr wrap="square" rtlCol="0">
            <a:spAutoFit/>
          </a:bodyPr>
          <a:lstStyle>
            <a:defPPr>
              <a:defRPr lang="en-US"/>
            </a:defPPr>
            <a:lvl1pPr algn="ctr">
              <a:defRPr kumimoji="1" sz="900"/>
            </a:lvl1pPr>
          </a:lstStyle>
          <a:p>
            <a:pPr defTabSz="457200"/>
            <a:r>
              <a:rPr lang="ja-JP" altLang="en-US" sz="800">
                <a:solidFill>
                  <a:prstClr val="black"/>
                </a:solidFill>
                <a:latin typeface="Calibri" panose="020F0502020204030204"/>
                <a:ea typeface="游ゴシック" panose="020B0400000000000000" pitchFamily="50" charset="-128"/>
              </a:rPr>
              <a:t>ドローン実習（高槻市）</a:t>
            </a:r>
          </a:p>
        </p:txBody>
      </p:sp>
      <p:sp>
        <p:nvSpPr>
          <p:cNvPr id="57" name="四角形: 角を丸くする 56">
            <a:extLst>
              <a:ext uri="{FF2B5EF4-FFF2-40B4-BE49-F238E27FC236}">
                <a16:creationId xmlns:a16="http://schemas.microsoft.com/office/drawing/2014/main" id="{F266BDD5-C03C-443B-A50B-3352E63477D2}"/>
              </a:ext>
            </a:extLst>
          </p:cNvPr>
          <p:cNvSpPr/>
          <p:nvPr/>
        </p:nvSpPr>
        <p:spPr>
          <a:xfrm>
            <a:off x="1225797" y="1782396"/>
            <a:ext cx="3649626" cy="540000"/>
          </a:xfrm>
          <a:prstGeom prst="roundRect">
            <a:avLst>
              <a:gd name="adj" fmla="val 4199"/>
            </a:avLst>
          </a:prstGeom>
          <a:noFill/>
          <a:ln w="1905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lIns="0" tIns="36000" rIns="36000" bIns="36000" rtlCol="0" anchor="t" anchorCtr="0"/>
          <a:lstStyle/>
          <a:p>
            <a:pPr defTabSz="457200"/>
            <a:r>
              <a:rPr lang="ja-JP" altLang="en-US" sz="1600" dirty="0">
                <a:solidFill>
                  <a:schemeClr val="tx1"/>
                </a:solidFill>
                <a:latin typeface="BIZ UDゴシック" panose="020B0400000000000000" pitchFamily="49" charset="-128"/>
                <a:ea typeface="BIZ UDゴシック" panose="020B0400000000000000" pitchFamily="49" charset="-128"/>
              </a:rPr>
              <a:t> 林業就業者数</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defTabSz="457200"/>
            <a:r>
              <a:rPr lang="ja-JP" altLang="en-US" sz="1100" dirty="0">
                <a:solidFill>
                  <a:schemeClr val="tx1"/>
                </a:solidFill>
                <a:latin typeface="BIZ UDゴシック" panose="020B0400000000000000" pitchFamily="49" charset="-128"/>
                <a:ea typeface="BIZ UDゴシック" panose="020B0400000000000000" pitchFamily="49" charset="-128"/>
              </a:rPr>
              <a:t>　</a:t>
            </a:r>
            <a:r>
              <a:rPr lang="ja-JP" altLang="en-US" sz="1400" dirty="0">
                <a:solidFill>
                  <a:schemeClr val="tx1"/>
                </a:solidFill>
                <a:latin typeface="BIZ UDゴシック" panose="020B0400000000000000" pitchFamily="49" charset="-128"/>
                <a:ea typeface="BIZ UDゴシック" panose="020B0400000000000000" pitchFamily="49" charset="-128"/>
              </a:rPr>
              <a:t>期初 </a:t>
            </a:r>
            <a:r>
              <a:rPr lang="en-US" altLang="ja-JP" sz="1400" dirty="0">
                <a:solidFill>
                  <a:schemeClr val="tx1"/>
                </a:solidFill>
                <a:latin typeface="BIZ UDゴシック" panose="020B0400000000000000" pitchFamily="49" charset="-128"/>
                <a:ea typeface="BIZ UDゴシック" panose="020B0400000000000000" pitchFamily="49" charset="-128"/>
              </a:rPr>
              <a:t>69</a:t>
            </a:r>
            <a:r>
              <a:rPr lang="ja-JP" altLang="en-US" sz="1400" dirty="0">
                <a:solidFill>
                  <a:schemeClr val="tx1"/>
                </a:solidFill>
                <a:latin typeface="BIZ UDゴシック" panose="020B0400000000000000" pitchFamily="49" charset="-128"/>
                <a:ea typeface="BIZ UDゴシック" panose="020B0400000000000000" pitchFamily="49" charset="-128"/>
              </a:rPr>
              <a:t>人⇒中期 </a:t>
            </a:r>
            <a:r>
              <a:rPr lang="en-US" altLang="ja-JP" sz="1400" dirty="0">
                <a:solidFill>
                  <a:schemeClr val="tx1"/>
                </a:solidFill>
                <a:latin typeface="BIZ UDゴシック" panose="020B0400000000000000" pitchFamily="49" charset="-128"/>
                <a:ea typeface="BIZ UDゴシック" panose="020B0400000000000000" pitchFamily="49" charset="-128"/>
              </a:rPr>
              <a:t>70</a:t>
            </a:r>
            <a:r>
              <a:rPr lang="ja-JP" altLang="en-US" sz="1400" dirty="0">
                <a:solidFill>
                  <a:schemeClr val="tx1"/>
                </a:solidFill>
                <a:latin typeface="BIZ UDゴシック" panose="020B0400000000000000" pitchFamily="49" charset="-128"/>
                <a:ea typeface="BIZ UDゴシック" panose="020B0400000000000000" pitchFamily="49" charset="-128"/>
              </a:rPr>
              <a:t>人⇒長期 </a:t>
            </a:r>
            <a:r>
              <a:rPr lang="en-US" altLang="ja-JP" sz="1400" dirty="0">
                <a:solidFill>
                  <a:schemeClr val="tx1"/>
                </a:solidFill>
                <a:latin typeface="BIZ UDゴシック" panose="020B0400000000000000" pitchFamily="49" charset="-128"/>
                <a:ea typeface="BIZ UDゴシック" panose="020B0400000000000000" pitchFamily="49" charset="-128"/>
              </a:rPr>
              <a:t>70</a:t>
            </a:r>
            <a:r>
              <a:rPr lang="ja-JP" altLang="en-US" sz="1400" dirty="0">
                <a:solidFill>
                  <a:schemeClr val="tx1"/>
                </a:solidFill>
                <a:latin typeface="BIZ UDゴシック" panose="020B0400000000000000" pitchFamily="49" charset="-128"/>
                <a:ea typeface="BIZ UDゴシック" panose="020B0400000000000000" pitchFamily="49" charset="-128"/>
              </a:rPr>
              <a:t>人 　</a:t>
            </a:r>
            <a:endParaRPr lang="en-US" altLang="ja-JP" sz="1200" dirty="0">
              <a:solidFill>
                <a:schemeClr val="tx1"/>
              </a:solidFill>
              <a:latin typeface="BIZ UDゴシック" panose="020B0400000000000000" pitchFamily="49" charset="-128"/>
              <a:ea typeface="BIZ UDゴシック" panose="020B0400000000000000" pitchFamily="49" charset="-128"/>
            </a:endParaRPr>
          </a:p>
        </p:txBody>
      </p:sp>
      <p:sp>
        <p:nvSpPr>
          <p:cNvPr id="59" name="正方形/長方形 58">
            <a:extLst>
              <a:ext uri="{FF2B5EF4-FFF2-40B4-BE49-F238E27FC236}">
                <a16:creationId xmlns:a16="http://schemas.microsoft.com/office/drawing/2014/main" id="{B58F1C39-34BE-40C2-95AE-5606B9BE2AB5}"/>
              </a:ext>
            </a:extLst>
          </p:cNvPr>
          <p:cNvSpPr/>
          <p:nvPr/>
        </p:nvSpPr>
        <p:spPr>
          <a:xfrm>
            <a:off x="143217" y="2352996"/>
            <a:ext cx="4678244" cy="2193160"/>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defTabSz="457200"/>
            <a:r>
              <a:rPr lang="ja-JP" altLang="en-US" sz="1200" b="1">
                <a:solidFill>
                  <a:prstClr val="black"/>
                </a:solidFill>
                <a:latin typeface="BIZ UDゴシック" panose="020B0400000000000000" pitchFamily="49" charset="-128"/>
                <a:ea typeface="BIZ UDゴシック" panose="020B0400000000000000" pitchFamily="49" charset="-128"/>
              </a:rPr>
              <a:t>●林業分野におけるこれまでの人材確保</a:t>
            </a:r>
            <a:endParaRPr lang="en-US" altLang="ja-JP" sz="1200" b="1">
              <a:solidFill>
                <a:prstClr val="black"/>
              </a:solidFill>
              <a:latin typeface="BIZ UDゴシック" panose="020B0400000000000000" pitchFamily="49" charset="-128"/>
              <a:ea typeface="BIZ UDゴシック" panose="020B0400000000000000" pitchFamily="49" charset="-128"/>
            </a:endParaRPr>
          </a:p>
          <a:p>
            <a:pPr marL="903288" indent="-820738" defTabSz="457200"/>
            <a:r>
              <a:rPr lang="ja-JP" altLang="en-US" sz="1100" b="1">
                <a:solidFill>
                  <a:prstClr val="black"/>
                </a:solidFill>
                <a:latin typeface="BIZ UDゴシック" panose="020B0400000000000000" pitchFamily="49" charset="-128"/>
                <a:ea typeface="BIZ UDゴシック" panose="020B0400000000000000" pitchFamily="49" charset="-128"/>
              </a:rPr>
              <a:t>（１）新規就業者の確保</a:t>
            </a:r>
            <a:endParaRPr lang="en-US" altLang="ja-JP" sz="1100" b="1">
              <a:solidFill>
                <a:prstClr val="black"/>
              </a:solidFill>
              <a:latin typeface="BIZ UDゴシック" panose="020B0400000000000000" pitchFamily="49" charset="-128"/>
              <a:ea typeface="BIZ UDゴシック" panose="020B0400000000000000" pitchFamily="49" charset="-128"/>
            </a:endParaRPr>
          </a:p>
          <a:p>
            <a:pPr marL="712788" defTabSz="268288"/>
            <a:r>
              <a:rPr lang="ja-JP" altLang="en-US" sz="1100">
                <a:solidFill>
                  <a:prstClr val="black"/>
                </a:solidFill>
                <a:latin typeface="BIZ UDゴシック" panose="020B0400000000000000" pitchFamily="49" charset="-128"/>
                <a:ea typeface="BIZ UDゴシック" panose="020B0400000000000000" pitchFamily="49" charset="-128"/>
              </a:rPr>
              <a:t>「林業労働力の確保の促進に関する法律」に基づき策定した「大阪府林業労働力の確保の促進に関する基本計画」（令和</a:t>
            </a:r>
            <a:r>
              <a:rPr lang="en-US" altLang="ja-JP" sz="1100">
                <a:solidFill>
                  <a:prstClr val="black"/>
                </a:solidFill>
                <a:latin typeface="BIZ UDゴシック" panose="020B0400000000000000" pitchFamily="49" charset="-128"/>
                <a:ea typeface="BIZ UDゴシック" panose="020B0400000000000000" pitchFamily="49" charset="-128"/>
              </a:rPr>
              <a:t>6</a:t>
            </a:r>
            <a:r>
              <a:rPr lang="ja-JP" altLang="en-US" sz="1100">
                <a:solidFill>
                  <a:prstClr val="black"/>
                </a:solidFill>
                <a:latin typeface="BIZ UDゴシック" panose="020B0400000000000000" pitchFamily="49" charset="-128"/>
                <a:ea typeface="BIZ UDゴシック" panose="020B0400000000000000" pitchFamily="49" charset="-128"/>
              </a:rPr>
              <a:t>年</a:t>
            </a:r>
            <a:r>
              <a:rPr lang="en-US" altLang="ja-JP" sz="1100">
                <a:solidFill>
                  <a:prstClr val="black"/>
                </a:solidFill>
                <a:latin typeface="BIZ UDゴシック" panose="020B0400000000000000" pitchFamily="49" charset="-128"/>
                <a:ea typeface="BIZ UDゴシック" panose="020B0400000000000000" pitchFamily="49" charset="-128"/>
              </a:rPr>
              <a:t>4</a:t>
            </a:r>
            <a:r>
              <a:rPr lang="ja-JP" altLang="en-US" sz="1100">
                <a:solidFill>
                  <a:prstClr val="black"/>
                </a:solidFill>
                <a:latin typeface="BIZ UDゴシック" panose="020B0400000000000000" pitchFamily="49" charset="-128"/>
                <a:ea typeface="BIZ UDゴシック" panose="020B0400000000000000" pitchFamily="49" charset="-128"/>
              </a:rPr>
              <a:t>月</a:t>
            </a:r>
            <a:r>
              <a:rPr lang="en-US" altLang="ja-JP" sz="1100">
                <a:solidFill>
                  <a:prstClr val="black"/>
                </a:solidFill>
                <a:latin typeface="BIZ UDゴシック" panose="020B0400000000000000" pitchFamily="49" charset="-128"/>
                <a:ea typeface="BIZ UDゴシック" panose="020B0400000000000000" pitchFamily="49" charset="-128"/>
              </a:rPr>
              <a:t>1</a:t>
            </a:r>
            <a:r>
              <a:rPr lang="ja-JP" altLang="en-US" sz="1100">
                <a:solidFill>
                  <a:prstClr val="black"/>
                </a:solidFill>
                <a:latin typeface="BIZ UDゴシック" panose="020B0400000000000000" pitchFamily="49" charset="-128"/>
                <a:ea typeface="BIZ UDゴシック" panose="020B0400000000000000" pitchFamily="49" charset="-128"/>
              </a:rPr>
              <a:t>日変更）により、大阪府林業労働力確保支援センター等の関係機関と連携し、新規就業者の確保に取り組んでいる。</a:t>
            </a:r>
            <a:endParaRPr lang="en-US" altLang="ja-JP" sz="1100">
              <a:solidFill>
                <a:prstClr val="black"/>
              </a:solidFill>
              <a:latin typeface="BIZ UDゴシック" panose="020B0400000000000000" pitchFamily="49" charset="-128"/>
              <a:ea typeface="BIZ UDゴシック" panose="020B0400000000000000" pitchFamily="49" charset="-128"/>
            </a:endParaRPr>
          </a:p>
          <a:p>
            <a:pPr marL="903288" indent="-820738" defTabSz="457200"/>
            <a:r>
              <a:rPr lang="ja-JP" altLang="en-US" sz="1100" b="1">
                <a:solidFill>
                  <a:prstClr val="black"/>
                </a:solidFill>
                <a:latin typeface="BIZ UDゴシック" panose="020B0400000000000000" pitchFamily="49" charset="-128"/>
                <a:ea typeface="BIZ UDゴシック" panose="020B0400000000000000" pitchFamily="49" charset="-128"/>
              </a:rPr>
              <a:t>（２）担い手の育成</a:t>
            </a:r>
            <a:endParaRPr lang="en-US" altLang="ja-JP" sz="1100" b="1">
              <a:solidFill>
                <a:prstClr val="black"/>
              </a:solidFill>
              <a:latin typeface="BIZ UDゴシック" panose="020B0400000000000000" pitchFamily="49" charset="-128"/>
              <a:ea typeface="BIZ UDゴシック" panose="020B0400000000000000" pitchFamily="49" charset="-128"/>
            </a:endParaRPr>
          </a:p>
          <a:p>
            <a:pPr marL="712788" defTabSz="457200"/>
            <a:r>
              <a:rPr lang="en-US" altLang="ja-JP" sz="1100">
                <a:solidFill>
                  <a:prstClr val="black"/>
                </a:solidFill>
                <a:latin typeface="BIZ UDゴシック" panose="020B0400000000000000" pitchFamily="49" charset="-128"/>
                <a:ea typeface="BIZ UDゴシック" panose="020B0400000000000000" pitchFamily="49" charset="-128"/>
              </a:rPr>
              <a:t>GNSS </a:t>
            </a:r>
            <a:r>
              <a:rPr lang="ja-JP" altLang="en-US" sz="1100">
                <a:solidFill>
                  <a:prstClr val="black"/>
                </a:solidFill>
                <a:latin typeface="BIZ UDゴシック" panose="020B0400000000000000" pitchFamily="49" charset="-128"/>
                <a:ea typeface="BIZ UDゴシック" panose="020B0400000000000000" pitchFamily="49" charset="-128"/>
              </a:rPr>
              <a:t>やドローンを活用した最新の測量技術や労働安全に関する研修を、民間測量会社や国の出先機関等と連携して実施し、省力化・効率化を図っている。</a:t>
            </a:r>
            <a:endParaRPr lang="en-US" altLang="ja-JP" sz="1100">
              <a:solidFill>
                <a:prstClr val="black"/>
              </a:solidFill>
              <a:latin typeface="BIZ UDゴシック" panose="020B0400000000000000" pitchFamily="49" charset="-128"/>
              <a:ea typeface="BIZ UDゴシック" panose="020B0400000000000000" pitchFamily="49" charset="-128"/>
            </a:endParaRPr>
          </a:p>
          <a:p>
            <a:pPr marL="903288" indent="-820738" defTabSz="457200"/>
            <a:r>
              <a:rPr lang="ja-JP" altLang="en-US" sz="1100" b="1">
                <a:solidFill>
                  <a:prstClr val="black"/>
                </a:solidFill>
                <a:latin typeface="BIZ UDゴシック" panose="020B0400000000000000" pitchFamily="49" charset="-128"/>
                <a:ea typeface="BIZ UDゴシック" panose="020B0400000000000000" pitchFamily="49" charset="-128"/>
              </a:rPr>
              <a:t>（３）出前授業による普及活動</a:t>
            </a:r>
            <a:endParaRPr lang="en-US" altLang="ja-JP" sz="1100" b="1">
              <a:solidFill>
                <a:prstClr val="black"/>
              </a:solidFill>
              <a:latin typeface="BIZ UDゴシック" panose="020B0400000000000000" pitchFamily="49" charset="-128"/>
              <a:ea typeface="BIZ UDゴシック" panose="020B0400000000000000" pitchFamily="49" charset="-128"/>
            </a:endParaRPr>
          </a:p>
          <a:p>
            <a:pPr marL="712788" defTabSz="268288"/>
            <a:r>
              <a:rPr lang="ja-JP" altLang="en-US" sz="1100">
                <a:solidFill>
                  <a:prstClr val="black"/>
                </a:solidFill>
                <a:latin typeface="BIZ UDゴシック" panose="020B0400000000000000" pitchFamily="49" charset="-128"/>
                <a:ea typeface="BIZ UDゴシック" panose="020B0400000000000000" pitchFamily="49" charset="-128"/>
              </a:rPr>
              <a:t>林業普及指導員による府立園芸高校や府立農芸高校での出前授業を実施し、林業分野への理解の醸成を図っている。</a:t>
            </a:r>
          </a:p>
          <a:p>
            <a:pPr marL="712788" defTabSz="268288"/>
            <a:endParaRPr lang="en-US" altLang="ja-JP" sz="1100">
              <a:solidFill>
                <a:prstClr val="black"/>
              </a:solidFill>
              <a:latin typeface="BIZ UDゴシック" panose="020B0400000000000000" pitchFamily="49" charset="-128"/>
              <a:ea typeface="BIZ UDゴシック" panose="020B0400000000000000" pitchFamily="49" charset="-128"/>
            </a:endParaRPr>
          </a:p>
          <a:p>
            <a:pPr marL="712788" defTabSz="268288"/>
            <a:endParaRPr lang="en-US" altLang="ja-JP" sz="1100">
              <a:solidFill>
                <a:prstClr val="black"/>
              </a:solidFill>
              <a:latin typeface="BIZ UDゴシック" panose="020B0400000000000000" pitchFamily="49" charset="-128"/>
              <a:ea typeface="BIZ UDゴシック" panose="020B0400000000000000" pitchFamily="49" charset="-128"/>
            </a:endParaRPr>
          </a:p>
        </p:txBody>
      </p:sp>
      <p:sp>
        <p:nvSpPr>
          <p:cNvPr id="61" name="テキスト ボックス 60">
            <a:extLst>
              <a:ext uri="{FF2B5EF4-FFF2-40B4-BE49-F238E27FC236}">
                <a16:creationId xmlns:a16="http://schemas.microsoft.com/office/drawing/2014/main" id="{E561EF43-8AEB-4643-A33E-55B6D7C7D656}"/>
              </a:ext>
            </a:extLst>
          </p:cNvPr>
          <p:cNvSpPr txBox="1"/>
          <p:nvPr/>
        </p:nvSpPr>
        <p:spPr>
          <a:xfrm>
            <a:off x="3416411" y="5621756"/>
            <a:ext cx="1471257" cy="215444"/>
          </a:xfrm>
          <a:prstGeom prst="rect">
            <a:avLst/>
          </a:prstGeom>
          <a:noFill/>
        </p:spPr>
        <p:txBody>
          <a:bodyPr wrap="square" rtlCol="0">
            <a:spAutoFit/>
          </a:bodyPr>
          <a:lstStyle>
            <a:defPPr>
              <a:defRPr lang="en-US"/>
            </a:defPPr>
            <a:lvl1pPr algn="ctr">
              <a:defRPr kumimoji="1" sz="900"/>
            </a:lvl1pPr>
          </a:lstStyle>
          <a:p>
            <a:pPr defTabSz="457200"/>
            <a:r>
              <a:rPr lang="ja-JP" altLang="en-US" sz="800">
                <a:solidFill>
                  <a:prstClr val="black"/>
                </a:solidFill>
                <a:latin typeface="Calibri" panose="020F0502020204030204"/>
                <a:ea typeface="游ゴシック" panose="020B0400000000000000" pitchFamily="50" charset="-128"/>
              </a:rPr>
              <a:t>出前授業（府立園芸高校）</a:t>
            </a:r>
          </a:p>
        </p:txBody>
      </p:sp>
      <p:pic>
        <p:nvPicPr>
          <p:cNvPr id="62" name="図 61">
            <a:extLst>
              <a:ext uri="{FF2B5EF4-FFF2-40B4-BE49-F238E27FC236}">
                <a16:creationId xmlns:a16="http://schemas.microsoft.com/office/drawing/2014/main" id="{1770C5C5-F573-4431-A21E-8A826EB9277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473022" y="4670860"/>
            <a:ext cx="1306024" cy="980623"/>
          </a:xfrm>
          <a:prstGeom prst="rect">
            <a:avLst/>
          </a:prstGeom>
        </p:spPr>
      </p:pic>
      <p:sp>
        <p:nvSpPr>
          <p:cNvPr id="33" name="四角形: 角を丸くする 32">
            <a:extLst>
              <a:ext uri="{FF2B5EF4-FFF2-40B4-BE49-F238E27FC236}">
                <a16:creationId xmlns:a16="http://schemas.microsoft.com/office/drawing/2014/main" id="{11B7496E-F8D5-430E-9B81-C2A9F05D4FFC}"/>
              </a:ext>
            </a:extLst>
          </p:cNvPr>
          <p:cNvSpPr/>
          <p:nvPr/>
        </p:nvSpPr>
        <p:spPr>
          <a:xfrm>
            <a:off x="41422" y="5853809"/>
            <a:ext cx="4827707" cy="952436"/>
          </a:xfrm>
          <a:prstGeom prst="roundRect">
            <a:avLst>
              <a:gd name="adj" fmla="val 4199"/>
            </a:avLst>
          </a:prstGeom>
          <a:solidFill>
            <a:schemeClr val="bg1"/>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200" dirty="0">
                <a:solidFill>
                  <a:schemeClr val="tx1"/>
                </a:solidFill>
                <a:latin typeface="BIZ UDゴシック" panose="020B0400000000000000" pitchFamily="49" charset="-128"/>
                <a:ea typeface="BIZ UDゴシック" panose="020B0400000000000000" pitchFamily="49" charset="-128"/>
              </a:rPr>
              <a:t>■成果指標の考え方</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これまで実施してきた新規就業支援や担い手の育成、普及活動の成果が、大阪府の林業分野における労働力の確保や人材育成につながっているかを客観的に把握するとともに、森林の維持・保全のための体制の維持状況を示す指標として、「林業就業者数」を成果指標として設定した。</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p:txBody>
      </p:sp>
      <p:pic>
        <p:nvPicPr>
          <p:cNvPr id="40" name="図 39">
            <a:extLst>
              <a:ext uri="{FF2B5EF4-FFF2-40B4-BE49-F238E27FC236}">
                <a16:creationId xmlns:a16="http://schemas.microsoft.com/office/drawing/2014/main" id="{3192DA54-D8D1-40F4-94BC-8F10E070A04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45" name="図 44">
            <a:extLst>
              <a:ext uri="{FF2B5EF4-FFF2-40B4-BE49-F238E27FC236}">
                <a16:creationId xmlns:a16="http://schemas.microsoft.com/office/drawing/2014/main" id="{9AFC6A3A-C9F7-4B50-882A-33E704684B0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47" name="図 46">
            <a:extLst>
              <a:ext uri="{FF2B5EF4-FFF2-40B4-BE49-F238E27FC236}">
                <a16:creationId xmlns:a16="http://schemas.microsoft.com/office/drawing/2014/main" id="{AD0FB946-E85E-44DF-978B-B7941CD5763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52" name="図 51">
            <a:extLst>
              <a:ext uri="{FF2B5EF4-FFF2-40B4-BE49-F238E27FC236}">
                <a16:creationId xmlns:a16="http://schemas.microsoft.com/office/drawing/2014/main" id="{29F57CA9-117E-4061-A0CC-CD7468A0F8F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58" name="図 57">
            <a:extLst>
              <a:ext uri="{FF2B5EF4-FFF2-40B4-BE49-F238E27FC236}">
                <a16:creationId xmlns:a16="http://schemas.microsoft.com/office/drawing/2014/main" id="{9E6955B6-5852-4D39-94AF-74113D1FB6B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70" name="図 69">
            <a:extLst>
              <a:ext uri="{FF2B5EF4-FFF2-40B4-BE49-F238E27FC236}">
                <a16:creationId xmlns:a16="http://schemas.microsoft.com/office/drawing/2014/main" id="{75C4FFEF-B7A5-426F-8B3D-0FC3C453573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71" name="図 70">
            <a:extLst>
              <a:ext uri="{FF2B5EF4-FFF2-40B4-BE49-F238E27FC236}">
                <a16:creationId xmlns:a16="http://schemas.microsoft.com/office/drawing/2014/main" id="{DA89F062-77AC-4CFC-96C7-A1DD44E81344}"/>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72" name="Picture 2">
            <a:extLst>
              <a:ext uri="{FF2B5EF4-FFF2-40B4-BE49-F238E27FC236}">
                <a16:creationId xmlns:a16="http://schemas.microsoft.com/office/drawing/2014/main" id="{B2127EEA-A247-448B-8650-AE8119E0E57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831E38DD-152B-450A-A864-575083756EC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090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536582" y="1693889"/>
            <a:ext cx="8832836" cy="2182099"/>
          </a:xfrm>
        </p:spPr>
        <p:txBody>
          <a:bodyPr>
            <a:noAutofit/>
          </a:bodyPr>
          <a:lstStyle/>
          <a:p>
            <a:pPr>
              <a:lnSpc>
                <a:spcPct val="150000"/>
              </a:lnSpc>
            </a:pPr>
            <a:r>
              <a:rPr lang="ja-JP" altLang="en-US" sz="3200" b="1" dirty="0">
                <a:latin typeface="MS UI Gothic" panose="020B0600070205080204" pitchFamily="50" charset="-128"/>
                <a:ea typeface="MS UI Gothic" panose="020B0600070205080204" pitchFamily="50" charset="-128"/>
              </a:rPr>
              <a:t>第７章</a:t>
            </a:r>
            <a:br>
              <a:rPr lang="en-US" altLang="ja-JP" sz="3200" b="1" dirty="0">
                <a:latin typeface="MS UI Gothic" panose="020B0600070205080204" pitchFamily="50" charset="-128"/>
                <a:ea typeface="MS UI Gothic" panose="020B0600070205080204" pitchFamily="50" charset="-128"/>
              </a:rPr>
            </a:br>
            <a:r>
              <a:rPr lang="ja-JP" altLang="en-US" sz="3200" b="1" dirty="0">
                <a:latin typeface="MS UI Gothic" panose="020B0600070205080204" pitchFamily="50" charset="-128"/>
                <a:ea typeface="MS UI Gothic" panose="020B0600070205080204" pitchFamily="50" charset="-128"/>
              </a:rPr>
              <a:t>プランの進捗管理</a:t>
            </a:r>
            <a:endParaRPr lang="ja-JP" altLang="en-US" sz="3429" dirty="0">
              <a:latin typeface="BIZ UDPゴシック" panose="020B0400000000000000" pitchFamily="50" charset="-128"/>
              <a:ea typeface="BIZ UDPゴシック" panose="020B0400000000000000" pitchFamily="50" charset="-128"/>
            </a:endParaRPr>
          </a:p>
        </p:txBody>
      </p:sp>
      <p:sp>
        <p:nvSpPr>
          <p:cNvPr id="11" name="スライド番号プレースホルダー 10">
            <a:extLst>
              <a:ext uri="{FF2B5EF4-FFF2-40B4-BE49-F238E27FC236}">
                <a16:creationId xmlns:a16="http://schemas.microsoft.com/office/drawing/2014/main" id="{28F912FD-47CA-4D46-8C69-E13698A97DF6}"/>
              </a:ext>
            </a:extLst>
          </p:cNvPr>
          <p:cNvSpPr>
            <a:spLocks noGrp="1"/>
          </p:cNvSpPr>
          <p:nvPr>
            <p:ph type="sldNum" sz="quarter" idx="12"/>
          </p:nvPr>
        </p:nvSpPr>
        <p:spPr>
          <a:xfrm>
            <a:off x="7677150" y="6492875"/>
            <a:ext cx="2228850" cy="365125"/>
          </a:xfrm>
        </p:spPr>
        <p:txBody>
          <a:bodyPr/>
          <a:lstStyle/>
          <a:p>
            <a:fld id="{D2D8002D-B5B0-4BAC-B1F6-782DDCCE6D9C}" type="slidenum">
              <a:rPr kumimoji="1" lang="ja-JP" altLang="en-US" sz="2000" b="1"/>
              <a:t>55</a:t>
            </a:fld>
            <a:endParaRPr kumimoji="1" lang="ja-JP" altLang="en-US" sz="2000" b="1" dirty="0"/>
          </a:p>
        </p:txBody>
      </p:sp>
    </p:spTree>
    <p:extLst>
      <p:ext uri="{BB962C8B-B14F-4D97-AF65-F5344CB8AC3E}">
        <p14:creationId xmlns:p14="http://schemas.microsoft.com/office/powerpoint/2010/main" val="39492255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7594DD5-E1B8-4AD7-8568-6EA876B2D0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9637" y="3008456"/>
            <a:ext cx="4757657" cy="3022803"/>
          </a:xfrm>
          <a:prstGeom prst="rect">
            <a:avLst/>
          </a:prstGeom>
        </p:spPr>
      </p:pic>
      <p:sp>
        <p:nvSpPr>
          <p:cNvPr id="12" name="スライド番号プレースホルダー 10">
            <a:extLst>
              <a:ext uri="{FF2B5EF4-FFF2-40B4-BE49-F238E27FC236}">
                <a16:creationId xmlns:a16="http://schemas.microsoft.com/office/drawing/2014/main" id="{DA28B996-139E-4179-AC78-FEDAFFBE444D}"/>
              </a:ext>
            </a:extLst>
          </p:cNvPr>
          <p:cNvSpPr txBox="1">
            <a:spLocks/>
          </p:cNvSpPr>
          <p:nvPr/>
        </p:nvSpPr>
        <p:spPr>
          <a:xfrm>
            <a:off x="7658173" y="6480360"/>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D8002D-B5B0-4BAC-B1F6-782DDCCE6D9C}" type="slidenum">
              <a:rPr kumimoji="1" lang="ja-JP" altLang="en-US" sz="2000" b="1" smtClean="0"/>
              <a:pPr/>
              <a:t>56</a:t>
            </a:fld>
            <a:endParaRPr kumimoji="1" lang="ja-JP" altLang="en-US" sz="2000" b="1" dirty="0"/>
          </a:p>
        </p:txBody>
      </p:sp>
      <p:sp>
        <p:nvSpPr>
          <p:cNvPr id="29" name="正方形/長方形 28">
            <a:extLst>
              <a:ext uri="{FF2B5EF4-FFF2-40B4-BE49-F238E27FC236}">
                <a16:creationId xmlns:a16="http://schemas.microsoft.com/office/drawing/2014/main" id="{B5AF3108-2D73-4CBF-9349-28A891D5E081}"/>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latin typeface="BIZ UDゴシック" panose="020B0400000000000000" pitchFamily="49" charset="-128"/>
                <a:ea typeface="BIZ UDゴシック" panose="020B0400000000000000" pitchFamily="49" charset="-128"/>
              </a:rPr>
              <a:t>　第７章　プランの進捗管理</a:t>
            </a:r>
          </a:p>
        </p:txBody>
      </p:sp>
      <p:pic>
        <p:nvPicPr>
          <p:cNvPr id="14" name="図 13">
            <a:extLst>
              <a:ext uri="{FF2B5EF4-FFF2-40B4-BE49-F238E27FC236}">
                <a16:creationId xmlns:a16="http://schemas.microsoft.com/office/drawing/2014/main" id="{B4766AB7-1C04-4317-BCC7-20024F9FC0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5173" y="3157459"/>
            <a:ext cx="2369047" cy="2213070"/>
          </a:xfrm>
          <a:prstGeom prst="rect">
            <a:avLst/>
          </a:prstGeom>
        </p:spPr>
      </p:pic>
      <p:sp>
        <p:nvSpPr>
          <p:cNvPr id="16" name="テキスト ボックス 22">
            <a:extLst>
              <a:ext uri="{FF2B5EF4-FFF2-40B4-BE49-F238E27FC236}">
                <a16:creationId xmlns:a16="http://schemas.microsoft.com/office/drawing/2014/main" id="{D0C38271-953C-452F-A2F0-A38EE6B76C51}"/>
              </a:ext>
            </a:extLst>
          </p:cNvPr>
          <p:cNvSpPr txBox="1">
            <a:spLocks noChangeArrowheads="1"/>
          </p:cNvSpPr>
          <p:nvPr/>
        </p:nvSpPr>
        <p:spPr bwMode="auto">
          <a:xfrm>
            <a:off x="3469042" y="4326195"/>
            <a:ext cx="14839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0"/>
              </a:spcAft>
            </a:pPr>
            <a:r>
              <a:rPr lang="ja-JP" altLang="en-US" sz="14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取組みの実施</a:t>
            </a:r>
            <a:endParaRPr lang="en-US" altLang="ja-JP" sz="140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a:extLst>
              <a:ext uri="{FF2B5EF4-FFF2-40B4-BE49-F238E27FC236}">
                <a16:creationId xmlns:a16="http://schemas.microsoft.com/office/drawing/2014/main" id="{44733AA0-F301-4555-AC69-C6AAF826B13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44220" y="3639903"/>
            <a:ext cx="723711" cy="751445"/>
          </a:xfrm>
          <a:prstGeom prst="rect">
            <a:avLst/>
          </a:prstGeom>
        </p:spPr>
      </p:pic>
      <p:pic>
        <p:nvPicPr>
          <p:cNvPr id="18" name="図 17">
            <a:extLst>
              <a:ext uri="{FF2B5EF4-FFF2-40B4-BE49-F238E27FC236}">
                <a16:creationId xmlns:a16="http://schemas.microsoft.com/office/drawing/2014/main" id="{734955D8-0F26-4809-AAB2-AE2EC30E57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24551" y="2894002"/>
            <a:ext cx="449825" cy="473950"/>
          </a:xfrm>
          <a:prstGeom prst="rect">
            <a:avLst/>
          </a:prstGeom>
        </p:spPr>
      </p:pic>
      <p:sp>
        <p:nvSpPr>
          <p:cNvPr id="19" name="テキスト ボックス 22">
            <a:extLst>
              <a:ext uri="{FF2B5EF4-FFF2-40B4-BE49-F238E27FC236}">
                <a16:creationId xmlns:a16="http://schemas.microsoft.com/office/drawing/2014/main" id="{EBCCD30B-101E-4F3F-A6E7-FF5A8CAA4DA6}"/>
              </a:ext>
            </a:extLst>
          </p:cNvPr>
          <p:cNvSpPr txBox="1">
            <a:spLocks noChangeArrowheads="1"/>
          </p:cNvSpPr>
          <p:nvPr/>
        </p:nvSpPr>
        <p:spPr bwMode="auto">
          <a:xfrm>
            <a:off x="1797099" y="2825986"/>
            <a:ext cx="1508381" cy="333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0"/>
              </a:spcAft>
            </a:pPr>
            <a:r>
              <a:rPr lang="en-US" sz="140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400" b="1"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計画</a:t>
            </a:r>
            <a:r>
              <a:rPr lang="ja-JP" altLang="en-US" sz="1400" b="1"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の策定</a:t>
            </a:r>
            <a:endParaRPr lang="ja-JP" sz="1400" b="1"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0" name="図 19">
            <a:extLst>
              <a:ext uri="{FF2B5EF4-FFF2-40B4-BE49-F238E27FC236}">
                <a16:creationId xmlns:a16="http://schemas.microsoft.com/office/drawing/2014/main" id="{03CA0397-26CA-4301-9CA0-43232DB927E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29769" y="4967838"/>
            <a:ext cx="449825" cy="610205"/>
          </a:xfrm>
          <a:prstGeom prst="rect">
            <a:avLst/>
          </a:prstGeom>
        </p:spPr>
      </p:pic>
      <p:sp>
        <p:nvSpPr>
          <p:cNvPr id="21" name="テキスト ボックス 25">
            <a:extLst>
              <a:ext uri="{FF2B5EF4-FFF2-40B4-BE49-F238E27FC236}">
                <a16:creationId xmlns:a16="http://schemas.microsoft.com/office/drawing/2014/main" id="{99DE9636-9203-42A7-9A84-1FC67291AE63}"/>
              </a:ext>
            </a:extLst>
          </p:cNvPr>
          <p:cNvSpPr txBox="1"/>
          <p:nvPr/>
        </p:nvSpPr>
        <p:spPr>
          <a:xfrm>
            <a:off x="1556364" y="5367737"/>
            <a:ext cx="1916386" cy="4739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ja-JP" altLang="en-US" sz="140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進捗状況の把握</a:t>
            </a:r>
            <a:endParaRPr lang="en-US" altLang="ja-JP" sz="140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施策の有効性の検証</a:t>
            </a:r>
            <a:r>
              <a:rPr lang="en-US" sz="1400" b="1" kern="100"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400" b="1"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2" name="図 21">
            <a:extLst>
              <a:ext uri="{FF2B5EF4-FFF2-40B4-BE49-F238E27FC236}">
                <a16:creationId xmlns:a16="http://schemas.microsoft.com/office/drawing/2014/main" id="{B9595817-3586-425B-8219-28FA7A044D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862" y="3639903"/>
            <a:ext cx="959482" cy="1019369"/>
          </a:xfrm>
          <a:prstGeom prst="rect">
            <a:avLst/>
          </a:prstGeom>
        </p:spPr>
      </p:pic>
      <p:sp>
        <p:nvSpPr>
          <p:cNvPr id="23" name="テキスト ボックス 28">
            <a:extLst>
              <a:ext uri="{FF2B5EF4-FFF2-40B4-BE49-F238E27FC236}">
                <a16:creationId xmlns:a16="http://schemas.microsoft.com/office/drawing/2014/main" id="{A0F2C359-3299-472A-BDF4-4E68D8A197EB}"/>
              </a:ext>
            </a:extLst>
          </p:cNvPr>
          <p:cNvSpPr txBox="1"/>
          <p:nvPr/>
        </p:nvSpPr>
        <p:spPr>
          <a:xfrm>
            <a:off x="208834" y="3351326"/>
            <a:ext cx="1477538" cy="33956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400" b="1"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4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b="1"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取組みの見直し</a:t>
            </a:r>
            <a:endParaRPr lang="ja-JP" altLang="ja-JP" sz="1400" b="1"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4" name="正方形/長方形 23">
            <a:extLst>
              <a:ext uri="{FF2B5EF4-FFF2-40B4-BE49-F238E27FC236}">
                <a16:creationId xmlns:a16="http://schemas.microsoft.com/office/drawing/2014/main" id="{BC80C5FA-A9B1-45DA-9E3C-1972E50502B8}"/>
              </a:ext>
            </a:extLst>
          </p:cNvPr>
          <p:cNvSpPr/>
          <p:nvPr/>
        </p:nvSpPr>
        <p:spPr>
          <a:xfrm>
            <a:off x="112651" y="4628334"/>
            <a:ext cx="1669904" cy="646331"/>
          </a:xfrm>
          <a:prstGeom prst="rect">
            <a:avLst/>
          </a:prstGeom>
        </p:spPr>
        <p:txBody>
          <a:bodyPr wrap="square">
            <a:spAutoFit/>
          </a:bodyPr>
          <a:lstStyle/>
          <a:p>
            <a:pPr algn="ctr"/>
            <a:r>
              <a:rPr kumimoji="1" lang="ja-JP" altLang="en-US" sz="1200" b="1" dirty="0">
                <a:latin typeface="Meiryo UI" panose="020B0604030504040204" pitchFamily="50" charset="-128"/>
                <a:ea typeface="Meiryo UI" panose="020B0604030504040204" pitchFamily="50" charset="-128"/>
              </a:rPr>
              <a:t>ゾーニングの移動</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施策の改善・追加</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指標の見直し</a:t>
            </a:r>
            <a:endParaRPr kumimoji="1" lang="en-US" altLang="ja-JP" sz="1200" b="1" dirty="0">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4A6A9A7E-29F8-442E-A120-AA07F783F389}"/>
              </a:ext>
            </a:extLst>
          </p:cNvPr>
          <p:cNvSpPr/>
          <p:nvPr/>
        </p:nvSpPr>
        <p:spPr>
          <a:xfrm>
            <a:off x="1775109" y="5855199"/>
            <a:ext cx="2459327" cy="276999"/>
          </a:xfrm>
          <a:prstGeom prst="rect">
            <a:avLst/>
          </a:prstGeom>
        </p:spPr>
        <p:txBody>
          <a:bodyPr wrap="none">
            <a:spAutoFit/>
          </a:bodyPr>
          <a:lstStyle/>
          <a:p>
            <a:pPr algn="ct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有識者による部会での評価・点検</a:t>
            </a:r>
          </a:p>
        </p:txBody>
      </p:sp>
      <p:sp>
        <p:nvSpPr>
          <p:cNvPr id="26" name="正方形/長方形 25">
            <a:extLst>
              <a:ext uri="{FF2B5EF4-FFF2-40B4-BE49-F238E27FC236}">
                <a16:creationId xmlns:a16="http://schemas.microsoft.com/office/drawing/2014/main" id="{73063FDF-8B20-4F19-9DD9-08BD6EA9047B}"/>
              </a:ext>
            </a:extLst>
          </p:cNvPr>
          <p:cNvSpPr/>
          <p:nvPr/>
        </p:nvSpPr>
        <p:spPr>
          <a:xfrm>
            <a:off x="3602520" y="4532106"/>
            <a:ext cx="1217000" cy="461665"/>
          </a:xfrm>
          <a:prstGeom prst="rect">
            <a:avLst/>
          </a:prstGeom>
        </p:spPr>
        <p:txBody>
          <a:bodyPr wrap="none">
            <a:spAutoFit/>
          </a:bodyPr>
          <a:lstStyle/>
          <a:p>
            <a:pPr algn="ctr"/>
            <a:r>
              <a:rPr kumimoji="1" lang="ja-JP" altLang="en-US" sz="1200" b="1" dirty="0">
                <a:latin typeface="Meiryo UI" panose="020B0604030504040204" pitchFamily="50" charset="-128"/>
                <a:ea typeface="Meiryo UI" panose="020B0604030504040204" pitchFamily="50" charset="-128"/>
              </a:rPr>
              <a:t>＋</a:t>
            </a:r>
            <a:endParaRPr kumimoji="1" lang="en-US" altLang="ja-JP" sz="1200" b="1"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モニタリング調査</a:t>
            </a:r>
          </a:p>
        </p:txBody>
      </p:sp>
      <p:sp>
        <p:nvSpPr>
          <p:cNvPr id="34" name="正方形/長方形 33">
            <a:extLst>
              <a:ext uri="{FF2B5EF4-FFF2-40B4-BE49-F238E27FC236}">
                <a16:creationId xmlns:a16="http://schemas.microsoft.com/office/drawing/2014/main" id="{031785E9-E57F-48B3-B8EE-98B70ECAF334}"/>
              </a:ext>
            </a:extLst>
          </p:cNvPr>
          <p:cNvSpPr/>
          <p:nvPr/>
        </p:nvSpPr>
        <p:spPr>
          <a:xfrm>
            <a:off x="158705" y="581218"/>
            <a:ext cx="9588589" cy="1580881"/>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b="1" dirty="0">
                <a:solidFill>
                  <a:schemeClr val="tx1"/>
                </a:solidFill>
                <a:latin typeface="BIZ UDゴシック" panose="020B0400000000000000" pitchFamily="49" charset="-128"/>
                <a:ea typeface="BIZ UDゴシック" panose="020B0400000000000000" pitchFamily="49" charset="-128"/>
              </a:rPr>
              <a:t>　進捗管理の考え方</a:t>
            </a:r>
            <a:endParaRPr lang="en-US" altLang="ja-JP" sz="1600" b="1" dirty="0">
              <a:solidFill>
                <a:schemeClr val="tx1"/>
              </a:solidFill>
              <a:latin typeface="BIZ UDゴシック" panose="020B0400000000000000" pitchFamily="49" charset="-128"/>
              <a:ea typeface="BIZ UDゴシック" panose="020B0400000000000000" pitchFamily="49" charset="-128"/>
            </a:endParaRPr>
          </a:p>
          <a:p>
            <a:pPr>
              <a:lnSpc>
                <a:spcPts val="600"/>
              </a:lnSpc>
            </a:pPr>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　</a:t>
            </a:r>
            <a:r>
              <a:rPr lang="ja-JP" altLang="en-US" sz="1200" b="1" u="sng" dirty="0">
                <a:solidFill>
                  <a:schemeClr val="tx1"/>
                </a:solidFill>
                <a:latin typeface="BIZ UDゴシック" panose="020B0400000000000000" pitchFamily="49" charset="-128"/>
                <a:ea typeface="BIZ UDゴシック" panose="020B0400000000000000" pitchFamily="49" charset="-128"/>
              </a:rPr>
              <a:t>毎年、本プランの成果指標に対する実績の検証を行います</a:t>
            </a:r>
            <a:r>
              <a:rPr lang="ja-JP" altLang="en-US" sz="1200" dirty="0">
                <a:solidFill>
                  <a:schemeClr val="tx1"/>
                </a:solidFill>
                <a:latin typeface="BIZ UDゴシック" panose="020B0400000000000000" pitchFamily="49" charset="-128"/>
                <a:ea typeface="BIZ UDゴシック" panose="020B0400000000000000" pitchFamily="49" charset="-128"/>
              </a:rPr>
              <a:t>。検証には、</a:t>
            </a:r>
            <a:r>
              <a:rPr lang="ja-JP" altLang="en-US" sz="1200" b="1" u="sng" dirty="0">
                <a:solidFill>
                  <a:schemeClr val="tx1"/>
                </a:solidFill>
                <a:latin typeface="BIZ UDゴシック" panose="020B0400000000000000" pitchFamily="49" charset="-128"/>
                <a:ea typeface="BIZ UDゴシック" panose="020B0400000000000000" pitchFamily="49" charset="-128"/>
              </a:rPr>
              <a:t>「大阪府森林審議会」に評価･点検するための部会を設置</a:t>
            </a:r>
            <a:r>
              <a:rPr lang="ja-JP" altLang="en-US" sz="1200" dirty="0">
                <a:solidFill>
                  <a:schemeClr val="tx1"/>
                </a:solidFill>
                <a:latin typeface="BIZ UDゴシック" panose="020B0400000000000000" pitchFamily="49" charset="-128"/>
                <a:ea typeface="BIZ UDゴシック" panose="020B0400000000000000" pitchFamily="49" charset="-128"/>
              </a:rPr>
              <a:t>し、</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　　外部の有識者等の意見も含めた評価・点検を行う。</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　社会情勢の変化や施策及び意向調査の推進に伴うゾーニングの変化等を踏まえ、</a:t>
            </a:r>
            <a:r>
              <a:rPr lang="ja-JP" altLang="en-US" sz="1200" u="sng" dirty="0">
                <a:solidFill>
                  <a:schemeClr val="tx1"/>
                </a:solidFill>
                <a:latin typeface="BIZ UDゴシック" panose="020B0400000000000000" pitchFamily="49" charset="-128"/>
                <a:ea typeface="BIZ UDゴシック" panose="020B0400000000000000" pitchFamily="49" charset="-128"/>
              </a:rPr>
              <a:t>５年ごとに</a:t>
            </a:r>
            <a:r>
              <a:rPr lang="ja-JP" altLang="en-US" sz="1200" dirty="0">
                <a:solidFill>
                  <a:schemeClr val="tx1"/>
                </a:solidFill>
                <a:latin typeface="BIZ UDゴシック" panose="020B0400000000000000" pitchFamily="49" charset="-128"/>
                <a:ea typeface="BIZ UDゴシック" panose="020B0400000000000000" pitchFamily="49" charset="-128"/>
              </a:rPr>
              <a:t>計画の見直しを行います。</a:t>
            </a:r>
          </a:p>
          <a:p>
            <a:r>
              <a:rPr lang="ja-JP" altLang="en-US" sz="1200" dirty="0">
                <a:solidFill>
                  <a:schemeClr val="tx1"/>
                </a:solidFill>
                <a:latin typeface="BIZ UDゴシック" panose="020B0400000000000000" pitchFamily="49" charset="-128"/>
                <a:ea typeface="BIZ UDゴシック" panose="020B0400000000000000" pitchFamily="49" charset="-128"/>
              </a:rPr>
              <a:t>○　国の森林・林業基本計画や全国森林計画、各種指針等に基づき、今後示される制度や施策についても、このサイクルの中で検討し、</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200" dirty="0">
                <a:solidFill>
                  <a:schemeClr val="tx1"/>
                </a:solidFill>
                <a:latin typeface="BIZ UDゴシック" panose="020B0400000000000000" pitchFamily="49" charset="-128"/>
                <a:ea typeface="BIZ UDゴシック" panose="020B0400000000000000" pitchFamily="49" charset="-128"/>
              </a:rPr>
              <a:t>　　大きな見直しが必要な場合は、適宜、取り込んでいきます。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36" name="正方形/長方形 35">
            <a:extLst>
              <a:ext uri="{FF2B5EF4-FFF2-40B4-BE49-F238E27FC236}">
                <a16:creationId xmlns:a16="http://schemas.microsoft.com/office/drawing/2014/main" id="{AE81A593-A6E1-4098-BDC0-7F502BA4D97A}"/>
              </a:ext>
            </a:extLst>
          </p:cNvPr>
          <p:cNvSpPr/>
          <p:nvPr/>
        </p:nvSpPr>
        <p:spPr>
          <a:xfrm>
            <a:off x="5123754" y="2278622"/>
            <a:ext cx="4560167" cy="620001"/>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r>
              <a:rPr kumimoji="1" lang="ja-JP" altLang="en-US" sz="1400" b="1" dirty="0">
                <a:solidFill>
                  <a:schemeClr val="tx1"/>
                </a:solidFill>
                <a:latin typeface="BIZ UDゴシック" panose="020B0400000000000000" pitchFamily="49" charset="-128"/>
                <a:ea typeface="BIZ UDゴシック" panose="020B0400000000000000" pitchFamily="49" charset="-128"/>
              </a:rPr>
              <a:t>●施策推進の成果に伴うゾーニングの見直し（例）</a:t>
            </a:r>
            <a:endParaRPr kumimoji="1" lang="en-US" altLang="ja-JP" sz="14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基軸１（Ａランク低減）：防災減災重点タイプ⇒防災経営協調タイプ</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dirty="0">
                <a:solidFill>
                  <a:schemeClr val="tx1"/>
                </a:solidFill>
                <a:latin typeface="BIZ UDゴシック" panose="020B0400000000000000" pitchFamily="49" charset="-128"/>
                <a:ea typeface="BIZ UDゴシック" panose="020B0400000000000000" pitchFamily="49" charset="-128"/>
              </a:rPr>
              <a:t>　基軸３（広葉樹林化）　：広葉樹への誘導転換⇒自然遷移林</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p:txBody>
      </p:sp>
      <p:sp>
        <p:nvSpPr>
          <p:cNvPr id="37" name="矢印: 下 36">
            <a:extLst>
              <a:ext uri="{FF2B5EF4-FFF2-40B4-BE49-F238E27FC236}">
                <a16:creationId xmlns:a16="http://schemas.microsoft.com/office/drawing/2014/main" id="{30577A85-6685-4BD3-A9BB-0BD1FC28FACC}"/>
              </a:ext>
            </a:extLst>
          </p:cNvPr>
          <p:cNvSpPr/>
          <p:nvPr/>
        </p:nvSpPr>
        <p:spPr>
          <a:xfrm>
            <a:off x="6883521" y="6156163"/>
            <a:ext cx="1331354" cy="92403"/>
          </a:xfrm>
          <a:prstGeom prst="downArrow">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2D4DC609-9088-4C7B-8C90-66AAD7327B49}"/>
              </a:ext>
            </a:extLst>
          </p:cNvPr>
          <p:cNvSpPr/>
          <p:nvPr/>
        </p:nvSpPr>
        <p:spPr>
          <a:xfrm>
            <a:off x="5449364" y="6358399"/>
            <a:ext cx="4060545" cy="225706"/>
          </a:xfrm>
          <a:prstGeom prst="rect">
            <a:avLst/>
          </a:prstGeom>
          <a:solidFill>
            <a:srgbClr val="FFFF00"/>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algn="ctr"/>
            <a:r>
              <a:rPr kumimoji="1" lang="ja-JP" altLang="en-US" sz="1200" b="1" dirty="0">
                <a:solidFill>
                  <a:schemeClr val="tx1"/>
                </a:solidFill>
                <a:latin typeface="BIZ UDゴシック" panose="020B0400000000000000" pitchFamily="49" charset="-128"/>
                <a:ea typeface="BIZ UDゴシック" panose="020B0400000000000000" pitchFamily="49" charset="-128"/>
              </a:rPr>
              <a:t>見直しを重ねることで「あるべき将来像」に近づいていく</a:t>
            </a:r>
            <a:endParaRPr kumimoji="1" lang="en-US" altLang="ja-JP" sz="1200" b="1" dirty="0">
              <a:solidFill>
                <a:schemeClr val="tx1"/>
              </a:solidFill>
              <a:latin typeface="BIZ UDゴシック" panose="020B0400000000000000" pitchFamily="49" charset="-128"/>
              <a:ea typeface="BIZ UDゴシック" panose="020B0400000000000000" pitchFamily="49" charset="-128"/>
            </a:endParaRPr>
          </a:p>
        </p:txBody>
      </p:sp>
      <p:sp>
        <p:nvSpPr>
          <p:cNvPr id="40" name="吹き出し: 四角形 39">
            <a:extLst>
              <a:ext uri="{FF2B5EF4-FFF2-40B4-BE49-F238E27FC236}">
                <a16:creationId xmlns:a16="http://schemas.microsoft.com/office/drawing/2014/main" id="{21CE79A9-2CDA-4AA3-B92C-949749FECBCB}"/>
              </a:ext>
            </a:extLst>
          </p:cNvPr>
          <p:cNvSpPr/>
          <p:nvPr/>
        </p:nvSpPr>
        <p:spPr>
          <a:xfrm>
            <a:off x="6825429" y="5450572"/>
            <a:ext cx="1331353" cy="527617"/>
          </a:xfrm>
          <a:prstGeom prst="wedgeRectCallout">
            <a:avLst>
              <a:gd name="adj1" fmla="val -50513"/>
              <a:gd name="adj2" fmla="val -90473"/>
            </a:avLst>
          </a:prstGeom>
          <a:solidFill>
            <a:schemeClr val="accent6">
              <a:lumMod val="50000"/>
              <a:alpha val="83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000"/>
              </a:lnSpc>
            </a:pPr>
            <a:r>
              <a:rPr kumimoji="1" lang="ja-JP" altLang="en-US" sz="900" dirty="0">
                <a:latin typeface="BIZ UDゴシック" panose="020B0400000000000000" pitchFamily="49" charset="-128"/>
                <a:ea typeface="BIZ UDゴシック" panose="020B0400000000000000" pitchFamily="49" charset="-128"/>
              </a:rPr>
              <a:t>治山対策完了で</a:t>
            </a:r>
            <a:endParaRPr kumimoji="1" lang="en-US" altLang="ja-JP" sz="900" dirty="0">
              <a:latin typeface="BIZ UDゴシック" panose="020B0400000000000000" pitchFamily="49" charset="-128"/>
              <a:ea typeface="BIZ UDゴシック" panose="020B0400000000000000" pitchFamily="49" charset="-128"/>
            </a:endParaRPr>
          </a:p>
          <a:p>
            <a:pPr>
              <a:lnSpc>
                <a:spcPts val="1000"/>
              </a:lnSpc>
            </a:pPr>
            <a:r>
              <a:rPr kumimoji="1" lang="ja-JP" altLang="en-US" sz="1050" dirty="0">
                <a:latin typeface="BIZ UDゴシック" panose="020B0400000000000000" pitchFamily="49" charset="-128"/>
                <a:ea typeface="BIZ UDゴシック" panose="020B0400000000000000" pitchFamily="49" charset="-128"/>
              </a:rPr>
              <a:t>資源循環林</a:t>
            </a:r>
            <a:endParaRPr kumimoji="1" lang="en-US" altLang="ja-JP" sz="1050" dirty="0">
              <a:latin typeface="BIZ UDゴシック" panose="020B0400000000000000" pitchFamily="49" charset="-128"/>
              <a:ea typeface="BIZ UDゴシック" panose="020B0400000000000000" pitchFamily="49" charset="-128"/>
            </a:endParaRPr>
          </a:p>
          <a:p>
            <a:pPr>
              <a:lnSpc>
                <a:spcPts val="1000"/>
              </a:lnSpc>
            </a:pPr>
            <a:r>
              <a:rPr kumimoji="1" lang="ja-JP" altLang="en-US" sz="900" b="1" dirty="0">
                <a:latin typeface="BIZ UDゴシック" panose="020B0400000000000000" pitchFamily="49" charset="-128"/>
                <a:ea typeface="BIZ UDゴシック" panose="020B0400000000000000" pitchFamily="49" charset="-128"/>
              </a:rPr>
              <a:t>（</a:t>
            </a:r>
            <a:r>
              <a:rPr kumimoji="1" lang="ja-JP" altLang="en-US" sz="900" b="1" dirty="0">
                <a:solidFill>
                  <a:srgbClr val="00FF00"/>
                </a:solidFill>
                <a:latin typeface="BIZ UDゴシック" panose="020B0400000000000000" pitchFamily="49" charset="-128"/>
                <a:ea typeface="BIZ UDゴシック" panose="020B0400000000000000" pitchFamily="49" charset="-128"/>
              </a:rPr>
              <a:t>防災経営協調タイプ</a:t>
            </a:r>
            <a:r>
              <a:rPr kumimoji="1" lang="ja-JP" altLang="en-US" sz="900" b="1" dirty="0">
                <a:latin typeface="BIZ UDゴシック" panose="020B0400000000000000" pitchFamily="49" charset="-128"/>
                <a:ea typeface="BIZ UDゴシック" panose="020B0400000000000000" pitchFamily="49" charset="-128"/>
              </a:rPr>
              <a:t>）</a:t>
            </a:r>
            <a:endParaRPr kumimoji="1" lang="en-US" altLang="ja-JP" sz="1050" b="1" dirty="0">
              <a:latin typeface="BIZ UDゴシック" panose="020B0400000000000000" pitchFamily="49" charset="-128"/>
              <a:ea typeface="BIZ UDゴシック" panose="020B0400000000000000" pitchFamily="49" charset="-128"/>
            </a:endParaRPr>
          </a:p>
          <a:p>
            <a:pPr>
              <a:lnSpc>
                <a:spcPts val="1000"/>
              </a:lnSpc>
            </a:pPr>
            <a:r>
              <a:rPr kumimoji="1" lang="ja-JP" altLang="en-US" sz="1050" dirty="0">
                <a:latin typeface="BIZ UDゴシック" panose="020B0400000000000000" pitchFamily="49" charset="-128"/>
                <a:ea typeface="BIZ UDゴシック" panose="020B0400000000000000" pitchFamily="49" charset="-128"/>
              </a:rPr>
              <a:t>に移動</a:t>
            </a:r>
          </a:p>
        </p:txBody>
      </p:sp>
      <p:sp>
        <p:nvSpPr>
          <p:cNvPr id="41" name="吹き出し: 四角形 40">
            <a:extLst>
              <a:ext uri="{FF2B5EF4-FFF2-40B4-BE49-F238E27FC236}">
                <a16:creationId xmlns:a16="http://schemas.microsoft.com/office/drawing/2014/main" id="{97F49468-8DCB-43A8-BEDB-A4857D268959}"/>
              </a:ext>
            </a:extLst>
          </p:cNvPr>
          <p:cNvSpPr/>
          <p:nvPr/>
        </p:nvSpPr>
        <p:spPr>
          <a:xfrm>
            <a:off x="8513781" y="4180883"/>
            <a:ext cx="1019004" cy="595630"/>
          </a:xfrm>
          <a:prstGeom prst="wedgeRectCallout">
            <a:avLst>
              <a:gd name="adj1" fmla="val -56571"/>
              <a:gd name="adj2" fmla="val 42056"/>
            </a:avLst>
          </a:prstGeom>
          <a:solidFill>
            <a:schemeClr val="accent5">
              <a:lumMod val="40000"/>
              <a:lumOff val="60000"/>
              <a:alpha val="83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ts val="10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林相転換完了で</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a:lnSpc>
                <a:spcPts val="1200"/>
              </a:lnSpc>
            </a:pPr>
            <a:r>
              <a:rPr kumimoji="1" lang="ja-JP" altLang="en-US" sz="1050" b="1" dirty="0">
                <a:solidFill>
                  <a:srgbClr val="FF0000"/>
                </a:solidFill>
                <a:latin typeface="BIZ UDゴシック" panose="020B0400000000000000" pitchFamily="49" charset="-128"/>
                <a:ea typeface="BIZ UDゴシック" panose="020B0400000000000000" pitchFamily="49" charset="-128"/>
              </a:rPr>
              <a:t>自然遷移林</a:t>
            </a:r>
            <a:endParaRPr kumimoji="1" lang="en-US" altLang="ja-JP" sz="1050" b="1" dirty="0">
              <a:solidFill>
                <a:srgbClr val="FF0000"/>
              </a:solidFill>
              <a:latin typeface="BIZ UDゴシック" panose="020B0400000000000000" pitchFamily="49" charset="-128"/>
              <a:ea typeface="BIZ UDゴシック" panose="020B0400000000000000" pitchFamily="49" charset="-128"/>
            </a:endParaRPr>
          </a:p>
          <a:p>
            <a:pPr>
              <a:lnSpc>
                <a:spcPts val="1000"/>
              </a:lnSpc>
            </a:pPr>
            <a:r>
              <a:rPr kumimoji="1" lang="ja-JP" altLang="en-US" sz="800" b="1" dirty="0">
                <a:solidFill>
                  <a:schemeClr val="tx1"/>
                </a:solidFill>
                <a:latin typeface="BIZ UDゴシック" panose="020B0400000000000000" pitchFamily="49" charset="-128"/>
                <a:ea typeface="BIZ UDゴシック" panose="020B0400000000000000" pitchFamily="49" charset="-128"/>
              </a:rPr>
              <a:t>（自然共生タイプ）</a:t>
            </a:r>
            <a:endParaRPr kumimoji="1" lang="en-US" altLang="ja-JP" sz="800" b="1" dirty="0">
              <a:solidFill>
                <a:schemeClr val="tx1"/>
              </a:solidFill>
              <a:latin typeface="BIZ UDゴシック" panose="020B0400000000000000" pitchFamily="49" charset="-128"/>
              <a:ea typeface="BIZ UDゴシック" panose="020B0400000000000000" pitchFamily="49" charset="-128"/>
            </a:endParaRPr>
          </a:p>
          <a:p>
            <a:pPr>
              <a:lnSpc>
                <a:spcPts val="1000"/>
              </a:lnSpc>
            </a:pPr>
            <a:r>
              <a:rPr kumimoji="1" lang="ja-JP" altLang="en-US" sz="1050" dirty="0">
                <a:solidFill>
                  <a:schemeClr val="tx1"/>
                </a:solidFill>
                <a:latin typeface="BIZ UDゴシック" panose="020B0400000000000000" pitchFamily="49" charset="-128"/>
                <a:ea typeface="BIZ UDゴシック" panose="020B0400000000000000" pitchFamily="49" charset="-128"/>
              </a:rPr>
              <a:t>に移動</a:t>
            </a:r>
          </a:p>
        </p:txBody>
      </p:sp>
      <p:sp>
        <p:nvSpPr>
          <p:cNvPr id="43" name="円弧 42">
            <a:extLst>
              <a:ext uri="{FF2B5EF4-FFF2-40B4-BE49-F238E27FC236}">
                <a16:creationId xmlns:a16="http://schemas.microsoft.com/office/drawing/2014/main" id="{E0E00FAA-818A-4E57-9CA8-6D3048BA17D9}"/>
              </a:ext>
            </a:extLst>
          </p:cNvPr>
          <p:cNvSpPr/>
          <p:nvPr/>
        </p:nvSpPr>
        <p:spPr>
          <a:xfrm rot="4918372">
            <a:off x="6435404" y="4994075"/>
            <a:ext cx="336930" cy="196644"/>
          </a:xfrm>
          <a:prstGeom prst="arc">
            <a:avLst>
              <a:gd name="adj1" fmla="val 16200000"/>
              <a:gd name="adj2" fmla="val 5590782"/>
            </a:avLst>
          </a:prstGeom>
          <a:ln w="254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70165038-2DA8-433F-B034-73B2E4934D6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35" name="図 34">
            <a:extLst>
              <a:ext uri="{FF2B5EF4-FFF2-40B4-BE49-F238E27FC236}">
                <a16:creationId xmlns:a16="http://schemas.microsoft.com/office/drawing/2014/main" id="{BE733DDC-ED95-4015-87F9-4171F1C7C0C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39" name="図 38">
            <a:extLst>
              <a:ext uri="{FF2B5EF4-FFF2-40B4-BE49-F238E27FC236}">
                <a16:creationId xmlns:a16="http://schemas.microsoft.com/office/drawing/2014/main" id="{8F1B89FB-A5E4-4DFC-AE6D-A720B570825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42" name="図 41">
            <a:extLst>
              <a:ext uri="{FF2B5EF4-FFF2-40B4-BE49-F238E27FC236}">
                <a16:creationId xmlns:a16="http://schemas.microsoft.com/office/drawing/2014/main" id="{97586104-2059-4107-B24F-3BB02A3DE6B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44" name="図 43">
            <a:extLst>
              <a:ext uri="{FF2B5EF4-FFF2-40B4-BE49-F238E27FC236}">
                <a16:creationId xmlns:a16="http://schemas.microsoft.com/office/drawing/2014/main" id="{4F1B58CC-0B2D-4A56-A8D6-D266448666E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54" name="図 53">
            <a:extLst>
              <a:ext uri="{FF2B5EF4-FFF2-40B4-BE49-F238E27FC236}">
                <a16:creationId xmlns:a16="http://schemas.microsoft.com/office/drawing/2014/main" id="{4397F8A0-F1BE-4E9D-9444-A64107D2289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55" name="図 54">
            <a:extLst>
              <a:ext uri="{FF2B5EF4-FFF2-40B4-BE49-F238E27FC236}">
                <a16:creationId xmlns:a16="http://schemas.microsoft.com/office/drawing/2014/main" id="{E773D2AF-CCAA-4494-8984-711CC4FA3DE0}"/>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56" name="Picture 2">
            <a:extLst>
              <a:ext uri="{FF2B5EF4-FFF2-40B4-BE49-F238E27FC236}">
                <a16:creationId xmlns:a16="http://schemas.microsoft.com/office/drawing/2014/main" id="{D2C057CB-6EA5-4763-BD82-3FC8DCB755A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083AC042-2D5A-4B39-8E2B-83D52174260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0041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536582" y="1693889"/>
            <a:ext cx="8832836" cy="2182099"/>
          </a:xfrm>
        </p:spPr>
        <p:txBody>
          <a:bodyPr>
            <a:noAutofit/>
          </a:bodyPr>
          <a:lstStyle/>
          <a:p>
            <a:pPr>
              <a:lnSpc>
                <a:spcPct val="150000"/>
              </a:lnSpc>
            </a:pPr>
            <a:r>
              <a:rPr lang="ja-JP" altLang="en-US" sz="3200" b="1" dirty="0">
                <a:latin typeface="MS UI Gothic" panose="020B0600070205080204" pitchFamily="50" charset="-128"/>
                <a:ea typeface="MS UI Gothic" panose="020B0600070205080204" pitchFamily="50" charset="-128"/>
              </a:rPr>
              <a:t>用語解説</a:t>
            </a:r>
            <a:endParaRPr lang="ja-JP" altLang="en-US" sz="3429" dirty="0">
              <a:latin typeface="BIZ UDPゴシック" panose="020B0400000000000000" pitchFamily="50" charset="-128"/>
              <a:ea typeface="BIZ UDPゴシック" panose="020B0400000000000000" pitchFamily="50" charset="-128"/>
            </a:endParaRPr>
          </a:p>
        </p:txBody>
      </p:sp>
      <p:sp>
        <p:nvSpPr>
          <p:cNvPr id="11" name="スライド番号プレースホルダー 10">
            <a:extLst>
              <a:ext uri="{FF2B5EF4-FFF2-40B4-BE49-F238E27FC236}">
                <a16:creationId xmlns:a16="http://schemas.microsoft.com/office/drawing/2014/main" id="{28F912FD-47CA-4D46-8C69-E13698A97DF6}"/>
              </a:ext>
            </a:extLst>
          </p:cNvPr>
          <p:cNvSpPr>
            <a:spLocks noGrp="1"/>
          </p:cNvSpPr>
          <p:nvPr>
            <p:ph type="sldNum" sz="quarter" idx="12"/>
          </p:nvPr>
        </p:nvSpPr>
        <p:spPr/>
        <p:txBody>
          <a:bodyPr/>
          <a:lstStyle/>
          <a:p>
            <a:fld id="{D2D8002D-B5B0-4BAC-B1F6-782DDCCE6D9C}" type="slidenum">
              <a:rPr kumimoji="1" lang="ja-JP" altLang="en-US" sz="2000" b="1"/>
              <a:t>57</a:t>
            </a:fld>
            <a:endParaRPr kumimoji="1" lang="ja-JP" altLang="en-US" sz="2000" b="1" dirty="0"/>
          </a:p>
        </p:txBody>
      </p:sp>
    </p:spTree>
    <p:extLst>
      <p:ext uri="{BB962C8B-B14F-4D97-AF65-F5344CB8AC3E}">
        <p14:creationId xmlns:p14="http://schemas.microsoft.com/office/powerpoint/2010/main" val="35976756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28F912FD-47CA-4D46-8C69-E13698A97DF6}"/>
              </a:ext>
            </a:extLst>
          </p:cNvPr>
          <p:cNvSpPr>
            <a:spLocks noGrp="1"/>
          </p:cNvSpPr>
          <p:nvPr>
            <p:ph type="sldNum" sz="quarter" idx="12"/>
          </p:nvPr>
        </p:nvSpPr>
        <p:spPr/>
        <p:txBody>
          <a:bodyPr/>
          <a:lstStyle/>
          <a:p>
            <a:fld id="{D2D8002D-B5B0-4BAC-B1F6-782DDCCE6D9C}" type="slidenum">
              <a:rPr kumimoji="1" lang="ja-JP" altLang="en-US" sz="2000" b="1"/>
              <a:t>58</a:t>
            </a:fld>
            <a:endParaRPr kumimoji="1" lang="ja-JP" altLang="en-US" sz="2000" b="1" dirty="0"/>
          </a:p>
        </p:txBody>
      </p:sp>
      <p:sp>
        <p:nvSpPr>
          <p:cNvPr id="4" name="正方形/長方形 3">
            <a:extLst>
              <a:ext uri="{FF2B5EF4-FFF2-40B4-BE49-F238E27FC236}">
                <a16:creationId xmlns:a16="http://schemas.microsoft.com/office/drawing/2014/main" id="{4817CA1A-3F11-41E5-9AF3-5728078313BD}"/>
              </a:ext>
            </a:extLst>
          </p:cNvPr>
          <p:cNvSpPr/>
          <p:nvPr/>
        </p:nvSpPr>
        <p:spPr>
          <a:xfrm>
            <a:off x="8836352" y="44970"/>
            <a:ext cx="944732" cy="374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R7.12.5</a:t>
            </a: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森づくり課</a:t>
            </a:r>
          </a:p>
        </p:txBody>
      </p:sp>
      <p:graphicFrame>
        <p:nvGraphicFramePr>
          <p:cNvPr id="2" name="表 2">
            <a:extLst>
              <a:ext uri="{FF2B5EF4-FFF2-40B4-BE49-F238E27FC236}">
                <a16:creationId xmlns:a16="http://schemas.microsoft.com/office/drawing/2014/main" id="{8ECA2F53-8598-4C3D-AAE1-062FE8FA67A4}"/>
              </a:ext>
            </a:extLst>
          </p:cNvPr>
          <p:cNvGraphicFramePr>
            <a:graphicFrameLocks noGrp="1"/>
          </p:cNvGraphicFramePr>
          <p:nvPr/>
        </p:nvGraphicFramePr>
        <p:xfrm>
          <a:off x="124916" y="110126"/>
          <a:ext cx="9656168" cy="6555825"/>
        </p:xfrm>
        <a:graphic>
          <a:graphicData uri="http://schemas.openxmlformats.org/drawingml/2006/table">
            <a:tbl>
              <a:tblPr firstRow="1" bandRow="1">
                <a:tableStyleId>{93296810-A885-4BE3-A3E7-6D5BEEA58F35}</a:tableStyleId>
              </a:tblPr>
              <a:tblGrid>
                <a:gridCol w="2571985">
                  <a:extLst>
                    <a:ext uri="{9D8B030D-6E8A-4147-A177-3AD203B41FA5}">
                      <a16:colId xmlns:a16="http://schemas.microsoft.com/office/drawing/2014/main" val="1819123320"/>
                    </a:ext>
                  </a:extLst>
                </a:gridCol>
                <a:gridCol w="7084183">
                  <a:extLst>
                    <a:ext uri="{9D8B030D-6E8A-4147-A177-3AD203B41FA5}">
                      <a16:colId xmlns:a16="http://schemas.microsoft.com/office/drawing/2014/main" val="1947236698"/>
                    </a:ext>
                  </a:extLst>
                </a:gridCol>
              </a:tblGrid>
              <a:tr h="370840">
                <a:tc>
                  <a:txBody>
                    <a:bodyPr/>
                    <a:lstStyle/>
                    <a:p>
                      <a:pPr algn="ctr"/>
                      <a:r>
                        <a:rPr kumimoji="1" lang="ja-JP" altLang="en-US" dirty="0"/>
                        <a:t>用　語</a:t>
                      </a:r>
                    </a:p>
                  </a:txBody>
                  <a:tcPr/>
                </a:tc>
                <a:tc>
                  <a:txBody>
                    <a:bodyPr/>
                    <a:lstStyle/>
                    <a:p>
                      <a:pPr algn="ctr"/>
                      <a:r>
                        <a:rPr kumimoji="1" lang="ja-JP" altLang="en-US" dirty="0"/>
                        <a:t>説　明</a:t>
                      </a:r>
                    </a:p>
                  </a:txBody>
                  <a:tcPr/>
                </a:tc>
                <a:extLst>
                  <a:ext uri="{0D108BD9-81ED-4DB2-BD59-A6C34878D82A}">
                    <a16:rowId xmlns:a16="http://schemas.microsoft.com/office/drawing/2014/main" val="1361780353"/>
                  </a:ext>
                </a:extLst>
              </a:tr>
              <a:tr h="370840">
                <a:tc>
                  <a:txBody>
                    <a:bodyPr/>
                    <a:lstStyle/>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アドプトフォレスト</a:t>
                      </a:r>
                      <a:endParaRPr kumimoji="1" lang="ja-JP" altLang="en-US" sz="1200" dirty="0"/>
                    </a:p>
                  </a:txBody>
                  <a:tcPr/>
                </a:tc>
                <a:tc>
                  <a:txBody>
                    <a:bodyPr/>
                    <a:lstStyle/>
                    <a:p>
                      <a:pPr>
                        <a:lnSpc>
                          <a:spcPts val="1200"/>
                        </a:lnSpc>
                      </a:pPr>
                      <a:r>
                        <a:rPr lang="ja-JP" altLang="en-US" sz="1200" b="0" i="0" dirty="0">
                          <a:solidFill>
                            <a:srgbClr val="000000"/>
                          </a:solidFill>
                          <a:effectLst/>
                          <a:latin typeface="BIZ UDゴシック" panose="020B0400000000000000" pitchFamily="49" charset="-128"/>
                          <a:ea typeface="BIZ UDゴシック" panose="020B0400000000000000" pitchFamily="49" charset="-128"/>
                        </a:rPr>
                        <a:t>府内の森林で森づくり活動への参画を希望する企業・団体と森林所有者を大阪府がマッチングする制度</a:t>
                      </a:r>
                      <a:endParaRPr kumimoji="1" lang="ja-JP" altLang="en-US" sz="1200" dirty="0"/>
                    </a:p>
                  </a:txBody>
                  <a:tcPr/>
                </a:tc>
                <a:extLst>
                  <a:ext uri="{0D108BD9-81ED-4DB2-BD59-A6C34878D82A}">
                    <a16:rowId xmlns:a16="http://schemas.microsoft.com/office/drawing/2014/main" val="1881412834"/>
                  </a:ext>
                </a:extLst>
              </a:tr>
              <a:tr h="370840">
                <a:tc>
                  <a:txBody>
                    <a:bodyPr/>
                    <a:lstStyle/>
                    <a:p>
                      <a:pPr>
                        <a:lnSpc>
                          <a:spcPts val="1200"/>
                        </a:lnSpc>
                      </a:pPr>
                      <a:r>
                        <a:rPr kumimoji="1" lang="en-US" altLang="ja-JP" sz="1200" dirty="0">
                          <a:solidFill>
                            <a:schemeClr val="tx1"/>
                          </a:solidFill>
                          <a:latin typeface="BIZ UDゴシック" panose="020B0400000000000000" pitchFamily="49" charset="-128"/>
                          <a:ea typeface="BIZ UDゴシック" panose="020B0400000000000000" pitchFamily="49" charset="-128"/>
                        </a:rPr>
                        <a:t>ICT</a:t>
                      </a:r>
                      <a:endParaRPr kumimoji="1" lang="ja-JP" altLang="en-US" sz="1200" dirty="0"/>
                    </a:p>
                  </a:txBody>
                  <a:tcPr/>
                </a:tc>
                <a:tc>
                  <a:txBody>
                    <a:bodyPr/>
                    <a:lstStyle/>
                    <a:p>
                      <a:pPr>
                        <a:lnSpc>
                          <a:spcPts val="1200"/>
                        </a:lnSpc>
                      </a:pPr>
                      <a:r>
                        <a:rPr lang="ja-JP" altLang="en-US" sz="1200" b="0" i="0" dirty="0">
                          <a:solidFill>
                            <a:srgbClr val="000000"/>
                          </a:solidFill>
                          <a:effectLst/>
                          <a:latin typeface="BIZ UDゴシック" panose="020B0400000000000000" pitchFamily="49" charset="-128"/>
                          <a:ea typeface="BIZ UDゴシック" panose="020B0400000000000000" pitchFamily="49" charset="-128"/>
                        </a:rPr>
                        <a:t>情報通信技術（</a:t>
                      </a:r>
                      <a:r>
                        <a:rPr lang="en-US" altLang="ja-JP" sz="1200" b="0" i="0" dirty="0">
                          <a:solidFill>
                            <a:srgbClr val="000000"/>
                          </a:solidFill>
                          <a:effectLst/>
                          <a:latin typeface="BIZ UDゴシック" panose="020B0400000000000000" pitchFamily="49" charset="-128"/>
                          <a:ea typeface="BIZ UDゴシック" panose="020B0400000000000000" pitchFamily="49" charset="-128"/>
                        </a:rPr>
                        <a:t>Information and Communication Technology</a:t>
                      </a:r>
                      <a:r>
                        <a:rPr lang="ja-JP" altLang="en-US" sz="1200" b="0" i="0" dirty="0">
                          <a:solidFill>
                            <a:srgbClr val="000000"/>
                          </a:solidFill>
                          <a:effectLst/>
                          <a:latin typeface="BIZ UDゴシック" panose="020B0400000000000000" pitchFamily="49" charset="-128"/>
                          <a:ea typeface="BIZ UDゴシック" panose="020B0400000000000000" pitchFamily="49" charset="-128"/>
                        </a:rPr>
                        <a:t>）の略</a:t>
                      </a:r>
                      <a:r>
                        <a:rPr lang="ja-JP" altLang="en-US" sz="1200" b="0" i="0" dirty="0">
                          <a:solidFill>
                            <a:srgbClr val="444444"/>
                          </a:solidFill>
                          <a:effectLst/>
                          <a:latin typeface="BIZ UDゴシック" panose="020B0400000000000000" pitchFamily="49" charset="-128"/>
                          <a:ea typeface="BIZ UDゴシック" panose="020B0400000000000000" pitchFamily="49" charset="-128"/>
                        </a:rPr>
                        <a:t>。 林業分野では、森林情報のクラウド化による情報共有や航空レーザ計測による樹種や材積等の林分状況把握などに活用されている。</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4199689572"/>
                  </a:ext>
                </a:extLst>
              </a:tr>
              <a:tr h="322665">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200" dirty="0">
                          <a:solidFill>
                            <a:schemeClr val="tx1"/>
                          </a:solidFill>
                          <a:latin typeface="BIZ UDゴシック" panose="020B0400000000000000" pitchFamily="49" charset="-128"/>
                          <a:ea typeface="BIZ UDゴシック" panose="020B0400000000000000" pitchFamily="49" charset="-128"/>
                        </a:rPr>
                        <a:t>DX</a:t>
                      </a:r>
                      <a:r>
                        <a:rPr kumimoji="1" lang="ja-JP" altLang="en-US" sz="1200" dirty="0">
                          <a:solidFill>
                            <a:schemeClr val="tx1"/>
                          </a:solidFill>
                          <a:latin typeface="BIZ UDゴシック" panose="020B0400000000000000" pitchFamily="49" charset="-128"/>
                          <a:ea typeface="BIZ UDゴシック" panose="020B0400000000000000" pitchFamily="49" charset="-128"/>
                        </a:rPr>
                        <a:t>化</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200"/>
                        </a:lnSpc>
                      </a:pPr>
                      <a:r>
                        <a:rPr lang="en-US" altLang="ja-JP" sz="1200" dirty="0">
                          <a:solidFill>
                            <a:schemeClr val="tx1"/>
                          </a:solidFill>
                          <a:latin typeface="BIZ UDゴシック" panose="020B0400000000000000" pitchFamily="49" charset="-128"/>
                          <a:ea typeface="BIZ UDゴシック" panose="020B0400000000000000" pitchFamily="49" charset="-128"/>
                        </a:rPr>
                        <a:t>ICT</a:t>
                      </a:r>
                      <a:r>
                        <a:rPr lang="ja-JP" altLang="en-US" sz="1200" dirty="0">
                          <a:solidFill>
                            <a:schemeClr val="tx1"/>
                          </a:solidFill>
                          <a:latin typeface="BIZ UDゴシック" panose="020B0400000000000000" pitchFamily="49" charset="-128"/>
                          <a:ea typeface="BIZ UDゴシック" panose="020B0400000000000000" pitchFamily="49" charset="-128"/>
                        </a:rPr>
                        <a:t>の浸透が人々の生活をあらゆる面でより良い方向に変化させること</a:t>
                      </a:r>
                      <a:endParaRPr lang="en-US" altLang="ja-JP"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86189969"/>
                  </a:ext>
                </a:extLst>
              </a:tr>
              <a:tr h="223778">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BIZ UDゴシック" panose="020B0400000000000000" pitchFamily="49" charset="-128"/>
                          <a:ea typeface="BIZ UDゴシック" panose="020B0400000000000000" pitchFamily="49" charset="-128"/>
                        </a:rPr>
                        <a:t>大阪府木材利用基本方針</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「脱炭素社会の実現に資する等のための建築物等における木材の利用の促進に関する法律」に基づき、国の基本方針に即し、都道府県知事が策定する方針で、大阪府では令和</a:t>
                      </a:r>
                      <a:r>
                        <a:rPr kumimoji="1" lang="en-US" altLang="ja-JP" sz="1200" dirty="0">
                          <a:solidFill>
                            <a:schemeClr val="tx1"/>
                          </a:solidFill>
                          <a:latin typeface="BIZ UDゴシック" panose="020B0400000000000000" pitchFamily="49" charset="-128"/>
                          <a:ea typeface="BIZ UDゴシック" panose="020B0400000000000000" pitchFamily="49" charset="-128"/>
                        </a:rPr>
                        <a:t>4</a:t>
                      </a:r>
                      <a:r>
                        <a:rPr kumimoji="1" lang="ja-JP" altLang="en-US" sz="1200" dirty="0">
                          <a:solidFill>
                            <a:schemeClr val="tx1"/>
                          </a:solidFill>
                          <a:latin typeface="BIZ UDゴシック" panose="020B0400000000000000" pitchFamily="49" charset="-128"/>
                          <a:ea typeface="BIZ UDゴシック" panose="020B0400000000000000" pitchFamily="49" charset="-128"/>
                        </a:rPr>
                        <a:t>年</a:t>
                      </a:r>
                      <a:r>
                        <a:rPr kumimoji="1" lang="en-US" altLang="ja-JP" sz="1200" dirty="0">
                          <a:solidFill>
                            <a:schemeClr val="tx1"/>
                          </a:solidFill>
                          <a:latin typeface="BIZ UDゴシック" panose="020B0400000000000000" pitchFamily="49" charset="-128"/>
                          <a:ea typeface="BIZ UDゴシック" panose="020B0400000000000000" pitchFamily="49" charset="-128"/>
                        </a:rPr>
                        <a:t>5</a:t>
                      </a:r>
                      <a:r>
                        <a:rPr kumimoji="1" lang="ja-JP" altLang="en-US" sz="1200" dirty="0">
                          <a:solidFill>
                            <a:schemeClr val="tx1"/>
                          </a:solidFill>
                          <a:latin typeface="BIZ UDゴシック" panose="020B0400000000000000" pitchFamily="49" charset="-128"/>
                          <a:ea typeface="BIZ UDゴシック" panose="020B0400000000000000" pitchFamily="49" charset="-128"/>
                        </a:rPr>
                        <a:t>月に策定し、府内産材の利用、木材利用を促進するための基本的事項、建築物における木材利用の促進、府が整備する建築物における木材使用量の目標などを定めている。</a:t>
                      </a:r>
                    </a:p>
                  </a:txBody>
                  <a:tcPr/>
                </a:tc>
                <a:extLst>
                  <a:ext uri="{0D108BD9-81ED-4DB2-BD59-A6C34878D82A}">
                    <a16:rowId xmlns:a16="http://schemas.microsoft.com/office/drawing/2014/main" val="318225821"/>
                  </a:ext>
                </a:extLst>
              </a:tr>
              <a:tr h="370840">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BIZ UDゴシック" panose="020B0400000000000000" pitchFamily="49" charset="-128"/>
                          <a:ea typeface="BIZ UDゴシック" panose="020B0400000000000000" pitchFamily="49" charset="-128"/>
                        </a:rPr>
                        <a:t>大阪府林業労働力の確保の促進に関する基本計画</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nSpc>
                          <a:spcPts val="1200"/>
                        </a:lnSpc>
                      </a:pPr>
                      <a:r>
                        <a:rPr lang="ja-JP" altLang="en-US" sz="1200" dirty="0">
                          <a:solidFill>
                            <a:schemeClr val="tx1"/>
                          </a:solidFill>
                          <a:latin typeface="BIZ UDゴシック" panose="020B0400000000000000" pitchFamily="49" charset="-128"/>
                          <a:ea typeface="BIZ UDゴシック" panose="020B0400000000000000" pitchFamily="49" charset="-128"/>
                        </a:rPr>
                        <a:t>「林業労働力の確保の促進に関する法律」に基づき、国の基本方針に即し、都道府県知事が策定する基本計画。林業労働力の確保に係る方針や、雇用管理の改善、事業の合理化、就業の円滑化のための措置等を定めている。</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270725731"/>
                  </a:ext>
                </a:extLst>
              </a:tr>
              <a:tr h="370840">
                <a:tc>
                  <a:txBody>
                    <a:bodyPr/>
                    <a:lstStyle/>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航空レーザ計測</a:t>
                      </a:r>
                      <a:endParaRPr kumimoji="1" lang="ja-JP" altLang="en-US" sz="1200" dirty="0"/>
                    </a:p>
                  </a:txBody>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b="0" i="0" dirty="0">
                          <a:solidFill>
                            <a:schemeClr val="tx1"/>
                          </a:solidFill>
                          <a:effectLst/>
                          <a:latin typeface="BIZ UDゴシック" panose="020B0400000000000000" pitchFamily="49" charset="-128"/>
                          <a:ea typeface="BIZ UDゴシック" panose="020B0400000000000000" pitchFamily="49" charset="-128"/>
                        </a:rPr>
                        <a:t>航空レーザスキャナを使用して広範囲に高密度・高精度の標高データを取得する測量方法です。</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594073692"/>
                  </a:ext>
                </a:extLst>
              </a:tr>
              <a:tr h="370840">
                <a:tc>
                  <a:txBody>
                    <a:bodyPr/>
                    <a:lstStyle/>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国土強靭化実施中期計画</a:t>
                      </a:r>
                      <a:endParaRPr kumimoji="1" lang="ja-JP" altLang="en-US" sz="1200" dirty="0"/>
                    </a:p>
                  </a:txBody>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BIZ UDゴシック" panose="020B0400000000000000" pitchFamily="49" charset="-128"/>
                          <a:ea typeface="BIZ UDゴシック" panose="020B0400000000000000" pitchFamily="49" charset="-128"/>
                        </a:rPr>
                        <a:t>国土強靭化基本法の法定計画。国土強靭化基本計画に基づく施策の実施に関する中期的な計画で、自然災害に対する備えを強化することを目的に具体的な施策が定められている。</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901585805"/>
                  </a:ext>
                </a:extLst>
              </a:tr>
              <a:tr h="370840">
                <a:tc>
                  <a:txBody>
                    <a:bodyPr/>
                    <a:lstStyle/>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サプライチェーン</a:t>
                      </a:r>
                      <a:endParaRPr kumimoji="1" lang="ja-JP" altLang="en-US" sz="1200" dirty="0"/>
                    </a:p>
                  </a:txBody>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b="0" i="0" dirty="0">
                          <a:solidFill>
                            <a:schemeClr val="tx1"/>
                          </a:solidFill>
                          <a:effectLst/>
                          <a:latin typeface="BIZ UDゴシック" panose="020B0400000000000000" pitchFamily="49" charset="-128"/>
                          <a:ea typeface="BIZ UDゴシック" panose="020B0400000000000000" pitchFamily="49" charset="-128"/>
                        </a:rPr>
                        <a:t>製品の原材料・部品の調達から販売に至るまでの一連の流れ</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879387465"/>
                  </a:ext>
                </a:extLst>
              </a:tr>
              <a:tr h="370840">
                <a:tc>
                  <a:txBody>
                    <a:bodyPr/>
                    <a:lstStyle/>
                    <a:p>
                      <a:pPr>
                        <a:lnSpc>
                          <a:spcPts val="1200"/>
                        </a:lnSpc>
                      </a:pPr>
                      <a:r>
                        <a:rPr kumimoji="1" lang="en-US" altLang="ja-JP" sz="1200" dirty="0">
                          <a:solidFill>
                            <a:schemeClr val="tx1"/>
                          </a:solidFill>
                          <a:latin typeface="BIZ UDゴシック" panose="020B0400000000000000" pitchFamily="49" charset="-128"/>
                          <a:ea typeface="BIZ UDゴシック" panose="020B0400000000000000" pitchFamily="49" charset="-128"/>
                        </a:rPr>
                        <a:t>JAS</a:t>
                      </a:r>
                      <a:r>
                        <a:rPr kumimoji="1" lang="ja-JP" altLang="en-US" sz="1200" dirty="0">
                          <a:solidFill>
                            <a:schemeClr val="tx1"/>
                          </a:solidFill>
                          <a:latin typeface="BIZ UDゴシック" panose="020B0400000000000000" pitchFamily="49" charset="-128"/>
                          <a:ea typeface="BIZ UDゴシック" panose="020B0400000000000000" pitchFamily="49" charset="-128"/>
                        </a:rPr>
                        <a:t>認証材</a:t>
                      </a:r>
                      <a:endParaRPr kumimoji="1" lang="ja-JP" altLang="en-US" sz="1200" dirty="0"/>
                    </a:p>
                  </a:txBody>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b="0" i="0" dirty="0">
                          <a:solidFill>
                            <a:schemeClr val="tx1"/>
                          </a:solidFill>
                          <a:effectLst/>
                          <a:latin typeface="BIZ UDゴシック" panose="020B0400000000000000" pitchFamily="49" charset="-128"/>
                          <a:ea typeface="BIZ UDゴシック" panose="020B0400000000000000" pitchFamily="49" charset="-128"/>
                        </a:rPr>
                        <a:t>食品・農林水産品やこれらの取扱い等の方法などについて国が制定した規格（日本農林規格）を指します。</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4064521082"/>
                  </a:ext>
                </a:extLst>
              </a:tr>
              <a:tr h="239725">
                <a:tc>
                  <a:txBody>
                    <a:bodyPr/>
                    <a:lstStyle/>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クリーンウッド法</a:t>
                      </a:r>
                      <a:endParaRPr kumimoji="1" lang="ja-JP" altLang="en-US" sz="1200" dirty="0"/>
                    </a:p>
                  </a:txBody>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BIZ UDゴシック" panose="020B0400000000000000" pitchFamily="49" charset="-128"/>
                          <a:ea typeface="BIZ UDゴシック" panose="020B0400000000000000" pitchFamily="49" charset="-128"/>
                        </a:rPr>
                        <a:t>正式には「合法伐採木材等の流通及び利用の促進に関する法律」という。合法伐採木材等の流通及び利用を促進するため、流通にあたって合法性の確認等を行うことが定められている。</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485670849"/>
                  </a:ext>
                </a:extLst>
              </a:tr>
              <a:tr h="370840">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BIZ UDゴシック" panose="020B0400000000000000" pitchFamily="49" charset="-128"/>
                          <a:ea typeface="BIZ UDゴシック" panose="020B0400000000000000" pitchFamily="49" charset="-128"/>
                        </a:rPr>
                        <a:t>おおさか材認証制度</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BIZ UDゴシック" panose="020B0400000000000000" pitchFamily="49" charset="-128"/>
                          <a:ea typeface="BIZ UDゴシック" panose="020B0400000000000000" pitchFamily="49" charset="-128"/>
                        </a:rPr>
                        <a:t>林業活動促進地区内の森林から生産された木材と、他地域から生産された木材との分別管理ができているなど必要な要件を満たした認定事業者が製材した木材・木製品を「おおさか材」として認証する制度</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016103877"/>
                  </a:ext>
                </a:extLst>
              </a:tr>
              <a:tr h="370840">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BIZ UDゴシック" panose="020B0400000000000000" pitchFamily="49" charset="-128"/>
                          <a:ea typeface="BIZ UDゴシック" panose="020B0400000000000000" pitchFamily="49" charset="-128"/>
                        </a:rPr>
                        <a:t>山地災害危険地区</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林野庁の調査により把握される山腹崩壊、地すべり等 による災害が発生するおそれがある地区 。山地災害危険地区は、危険度に応じて高い方から </a:t>
                      </a:r>
                      <a:r>
                        <a:rPr lang="en-US" altLang="ja-JP" sz="1200" dirty="0">
                          <a:latin typeface="BIZ UDゴシック" panose="020B0400000000000000" pitchFamily="49" charset="-128"/>
                          <a:ea typeface="BIZ UDゴシック" panose="020B0400000000000000" pitchFamily="49" charset="-128"/>
                        </a:rPr>
                        <a:t>A</a:t>
                      </a:r>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B</a:t>
                      </a:r>
                      <a:r>
                        <a:rPr lang="ja-JP" altLang="en-US" sz="1200" dirty="0">
                          <a:latin typeface="BIZ UDゴシック" panose="020B0400000000000000" pitchFamily="49" charset="-128"/>
                          <a:ea typeface="BIZ UDゴシック" panose="020B0400000000000000" pitchFamily="49" charset="-128"/>
                        </a:rPr>
                        <a:t>、</a:t>
                      </a:r>
                      <a:r>
                        <a:rPr lang="en-US" altLang="ja-JP" sz="1200" dirty="0">
                          <a:latin typeface="BIZ UDゴシック" panose="020B0400000000000000" pitchFamily="49" charset="-128"/>
                          <a:ea typeface="BIZ UDゴシック" panose="020B0400000000000000" pitchFamily="49" charset="-128"/>
                        </a:rPr>
                        <a:t>C </a:t>
                      </a:r>
                      <a:r>
                        <a:rPr lang="ja-JP" altLang="en-US" sz="1200" dirty="0">
                          <a:latin typeface="BIZ UDゴシック" panose="020B0400000000000000" pitchFamily="49" charset="-128"/>
                          <a:ea typeface="BIZ UDゴシック" panose="020B0400000000000000" pitchFamily="49" charset="-128"/>
                        </a:rPr>
                        <a:t>に分類される。</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292217672"/>
                  </a:ext>
                </a:extLst>
              </a:tr>
              <a:tr h="370840">
                <a:tc>
                  <a:txBody>
                    <a:bodyPr/>
                    <a:lstStyle/>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森林経営計画</a:t>
                      </a:r>
                      <a:endParaRPr kumimoji="1" lang="ja-JP" altLang="en-US" sz="1200" dirty="0"/>
                    </a:p>
                  </a:txBody>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b="0" i="0" dirty="0">
                          <a:solidFill>
                            <a:srgbClr val="000000"/>
                          </a:solidFill>
                          <a:effectLst/>
                          <a:latin typeface="BIZ UDゴシック" panose="020B0400000000000000" pitchFamily="49" charset="-128"/>
                          <a:ea typeface="BIZ UDゴシック" panose="020B0400000000000000" pitchFamily="49" charset="-128"/>
                        </a:rPr>
                        <a:t>森林経営計画制度とは森林所有者又は森林の経営の委託を受けた者（以下、森林所有者等という）が、自らが森林の経営を行う一体的なまとまりのある森林を対象として、森林の施業及び保護について</a:t>
                      </a:r>
                      <a:r>
                        <a:rPr lang="en-US" altLang="ja-JP" sz="1200" b="0" i="0" dirty="0">
                          <a:solidFill>
                            <a:srgbClr val="000000"/>
                          </a:solidFill>
                          <a:effectLst/>
                          <a:latin typeface="BIZ UDゴシック" panose="020B0400000000000000" pitchFamily="49" charset="-128"/>
                          <a:ea typeface="BIZ UDゴシック" panose="020B0400000000000000" pitchFamily="49" charset="-128"/>
                        </a:rPr>
                        <a:t>5</a:t>
                      </a:r>
                      <a:r>
                        <a:rPr lang="ja-JP" altLang="en-US" sz="1200" b="0" i="0" dirty="0">
                          <a:solidFill>
                            <a:srgbClr val="000000"/>
                          </a:solidFill>
                          <a:effectLst/>
                          <a:latin typeface="BIZ UDゴシック" panose="020B0400000000000000" pitchFamily="49" charset="-128"/>
                          <a:ea typeface="BIZ UDゴシック" panose="020B0400000000000000" pitchFamily="49" charset="-128"/>
                        </a:rPr>
                        <a:t>年を</a:t>
                      </a:r>
                      <a:r>
                        <a:rPr lang="en-US" altLang="ja-JP" sz="1200" b="0" i="0" dirty="0">
                          <a:solidFill>
                            <a:srgbClr val="000000"/>
                          </a:solidFill>
                          <a:effectLst/>
                          <a:latin typeface="BIZ UDゴシック" panose="020B0400000000000000" pitchFamily="49" charset="-128"/>
                          <a:ea typeface="BIZ UDゴシック" panose="020B0400000000000000" pitchFamily="49" charset="-128"/>
                        </a:rPr>
                        <a:t>1</a:t>
                      </a:r>
                      <a:r>
                        <a:rPr lang="ja-JP" altLang="en-US" sz="1200" b="0" i="0" dirty="0">
                          <a:solidFill>
                            <a:srgbClr val="000000"/>
                          </a:solidFill>
                          <a:effectLst/>
                          <a:latin typeface="BIZ UDゴシック" panose="020B0400000000000000" pitchFamily="49" charset="-128"/>
                          <a:ea typeface="BIZ UDゴシック" panose="020B0400000000000000" pitchFamily="49" charset="-128"/>
                        </a:rPr>
                        <a:t>期とする計画を作成し、市町村長等の認定を受ける制度です。</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224558738"/>
                  </a:ext>
                </a:extLst>
              </a:tr>
              <a:tr h="370840">
                <a:tc>
                  <a:txBody>
                    <a:bodyPr/>
                    <a:lstStyle/>
                    <a:p>
                      <a:pPr>
                        <a:lnSpc>
                          <a:spcPts val="1200"/>
                        </a:lnSpc>
                      </a:pPr>
                      <a:r>
                        <a:rPr kumimoji="1" lang="ja-JP" altLang="en-US" sz="1200" dirty="0">
                          <a:latin typeface="BIZ UDゴシック" panose="020B0400000000000000" pitchFamily="49" charset="-128"/>
                          <a:ea typeface="BIZ UDゴシック" panose="020B0400000000000000" pitchFamily="49" charset="-128"/>
                        </a:rPr>
                        <a:t>０次谷</a:t>
                      </a:r>
                    </a:p>
                  </a:txBody>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dirty="0">
                          <a:latin typeface="BIZ UDゴシック" panose="020B0400000000000000" pitchFamily="49" charset="-128"/>
                          <a:ea typeface="BIZ UDゴシック" panose="020B0400000000000000" pitchFamily="49" charset="-128"/>
                        </a:rPr>
                        <a:t>常時表流水のない谷型の地形をいう。本資料では、地形 図の等高線の凹み具合から、凹んでいる等高線群の間口よ りも奥行が小なる地形</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550030482"/>
                  </a:ext>
                </a:extLst>
              </a:tr>
            </a:tbl>
          </a:graphicData>
        </a:graphic>
      </p:graphicFrame>
      <p:sp>
        <p:nvSpPr>
          <p:cNvPr id="8" name="スライド番号プレースホルダー 10">
            <a:extLst>
              <a:ext uri="{FF2B5EF4-FFF2-40B4-BE49-F238E27FC236}">
                <a16:creationId xmlns:a16="http://schemas.microsoft.com/office/drawing/2014/main" id="{09686B74-2870-4439-BEB2-17EF86C1AF1C}"/>
              </a:ext>
            </a:extLst>
          </p:cNvPr>
          <p:cNvSpPr txBox="1">
            <a:spLocks/>
          </p:cNvSpPr>
          <p:nvPr/>
        </p:nvSpPr>
        <p:spPr>
          <a:xfrm>
            <a:off x="7148513" y="6508752"/>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D8002D-B5B0-4BAC-B1F6-782DDCCE6D9C}" type="slidenum">
              <a:rPr kumimoji="1" lang="ja-JP" altLang="en-US" sz="2000" b="1" smtClean="0"/>
              <a:pPr/>
              <a:t>58</a:t>
            </a:fld>
            <a:endParaRPr kumimoji="1" lang="ja-JP" altLang="en-US" sz="2000" b="1" dirty="0"/>
          </a:p>
        </p:txBody>
      </p:sp>
    </p:spTree>
    <p:extLst>
      <p:ext uri="{BB962C8B-B14F-4D97-AF65-F5344CB8AC3E}">
        <p14:creationId xmlns:p14="http://schemas.microsoft.com/office/powerpoint/2010/main" val="29238148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28F912FD-47CA-4D46-8C69-E13698A97DF6}"/>
              </a:ext>
            </a:extLst>
          </p:cNvPr>
          <p:cNvSpPr>
            <a:spLocks noGrp="1"/>
          </p:cNvSpPr>
          <p:nvPr>
            <p:ph type="sldNum" sz="quarter" idx="12"/>
          </p:nvPr>
        </p:nvSpPr>
        <p:spPr/>
        <p:txBody>
          <a:bodyPr/>
          <a:lstStyle/>
          <a:p>
            <a:fld id="{D2D8002D-B5B0-4BAC-B1F6-782DDCCE6D9C}" type="slidenum">
              <a:rPr kumimoji="1" lang="ja-JP" altLang="en-US" sz="2000" b="1"/>
              <a:t>59</a:t>
            </a:fld>
            <a:endParaRPr kumimoji="1" lang="ja-JP" altLang="en-US" sz="2000" b="1" dirty="0"/>
          </a:p>
        </p:txBody>
      </p:sp>
      <p:sp>
        <p:nvSpPr>
          <p:cNvPr id="4" name="正方形/長方形 3">
            <a:extLst>
              <a:ext uri="{FF2B5EF4-FFF2-40B4-BE49-F238E27FC236}">
                <a16:creationId xmlns:a16="http://schemas.microsoft.com/office/drawing/2014/main" id="{4817CA1A-3F11-41E5-9AF3-5728078313BD}"/>
              </a:ext>
            </a:extLst>
          </p:cNvPr>
          <p:cNvSpPr/>
          <p:nvPr/>
        </p:nvSpPr>
        <p:spPr>
          <a:xfrm>
            <a:off x="8836352" y="44970"/>
            <a:ext cx="944732" cy="374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R7.12.5</a:t>
            </a: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森づくり課</a:t>
            </a:r>
          </a:p>
        </p:txBody>
      </p:sp>
      <p:graphicFrame>
        <p:nvGraphicFramePr>
          <p:cNvPr id="2" name="表 2">
            <a:extLst>
              <a:ext uri="{FF2B5EF4-FFF2-40B4-BE49-F238E27FC236}">
                <a16:creationId xmlns:a16="http://schemas.microsoft.com/office/drawing/2014/main" id="{8ECA2F53-8598-4C3D-AAE1-062FE8FA67A4}"/>
              </a:ext>
            </a:extLst>
          </p:cNvPr>
          <p:cNvGraphicFramePr>
            <a:graphicFrameLocks noGrp="1"/>
          </p:cNvGraphicFramePr>
          <p:nvPr/>
        </p:nvGraphicFramePr>
        <p:xfrm>
          <a:off x="124916" y="101600"/>
          <a:ext cx="9656168" cy="1534160"/>
        </p:xfrm>
        <a:graphic>
          <a:graphicData uri="http://schemas.openxmlformats.org/drawingml/2006/table">
            <a:tbl>
              <a:tblPr firstRow="1" bandRow="1">
                <a:tableStyleId>{93296810-A885-4BE3-A3E7-6D5BEEA58F35}</a:tableStyleId>
              </a:tblPr>
              <a:tblGrid>
                <a:gridCol w="2571985">
                  <a:extLst>
                    <a:ext uri="{9D8B030D-6E8A-4147-A177-3AD203B41FA5}">
                      <a16:colId xmlns:a16="http://schemas.microsoft.com/office/drawing/2014/main" val="1819123320"/>
                    </a:ext>
                  </a:extLst>
                </a:gridCol>
                <a:gridCol w="7084183">
                  <a:extLst>
                    <a:ext uri="{9D8B030D-6E8A-4147-A177-3AD203B41FA5}">
                      <a16:colId xmlns:a16="http://schemas.microsoft.com/office/drawing/2014/main" val="1947236698"/>
                    </a:ext>
                  </a:extLst>
                </a:gridCol>
              </a:tblGrid>
              <a:tr h="370840">
                <a:tc>
                  <a:txBody>
                    <a:bodyPr/>
                    <a:lstStyle/>
                    <a:p>
                      <a:pPr algn="ctr"/>
                      <a:r>
                        <a:rPr kumimoji="1" lang="ja-JP" altLang="en-US" dirty="0"/>
                        <a:t>用　語</a:t>
                      </a:r>
                    </a:p>
                  </a:txBody>
                  <a:tcPr/>
                </a:tc>
                <a:tc>
                  <a:txBody>
                    <a:bodyPr/>
                    <a:lstStyle/>
                    <a:p>
                      <a:pPr algn="ctr"/>
                      <a:r>
                        <a:rPr kumimoji="1" lang="ja-JP" altLang="en-US" dirty="0"/>
                        <a:t>説　明</a:t>
                      </a:r>
                    </a:p>
                  </a:txBody>
                  <a:tcPr/>
                </a:tc>
                <a:extLst>
                  <a:ext uri="{0D108BD9-81ED-4DB2-BD59-A6C34878D82A}">
                    <a16:rowId xmlns:a16="http://schemas.microsoft.com/office/drawing/2014/main" val="1361780353"/>
                  </a:ext>
                </a:extLst>
              </a:tr>
              <a:tr h="370840">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BIZ UDゴシック" panose="020B0400000000000000" pitchFamily="49" charset="-128"/>
                          <a:ea typeface="BIZ UDゴシック" panose="020B0400000000000000" pitchFamily="49" charset="-128"/>
                        </a:rPr>
                        <a:t>流域治水</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0" i="0" kern="1200" dirty="0">
                          <a:solidFill>
                            <a:schemeClr val="dk1"/>
                          </a:solidFill>
                          <a:effectLst/>
                          <a:latin typeface="BIZ UDゴシック" panose="020B0400000000000000" pitchFamily="49" charset="-128"/>
                          <a:ea typeface="BIZ UDゴシック" panose="020B0400000000000000" pitchFamily="49" charset="-128"/>
                          <a:cs typeface="+mn-cs"/>
                        </a:rPr>
                        <a:t>気候変動による水災害の激甚化・頻発化に対応するため、流域に関わるあらゆる関係者が協働し、ハード・ソフト一体で多層的な水災害対策を進める考え方</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611327620"/>
                  </a:ext>
                </a:extLst>
              </a:tr>
              <a:tr h="370840">
                <a:tc>
                  <a:txBody>
                    <a:bodyPr/>
                    <a:lstStyle/>
                    <a:p>
                      <a:pPr>
                        <a:lnSpc>
                          <a:spcPts val="1200"/>
                        </a:lnSpc>
                      </a:pPr>
                      <a:r>
                        <a:rPr kumimoji="1" lang="ja-JP" altLang="en-US" sz="1200" dirty="0">
                          <a:solidFill>
                            <a:schemeClr val="tx1"/>
                          </a:solidFill>
                          <a:latin typeface="BIZ UDゴシック" panose="020B0400000000000000" pitchFamily="49" charset="-128"/>
                          <a:ea typeface="BIZ UDゴシック" panose="020B0400000000000000" pitchFamily="49" charset="-128"/>
                        </a:rPr>
                        <a:t>林班</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b="0" i="0" kern="1200" dirty="0">
                          <a:solidFill>
                            <a:schemeClr val="dk1"/>
                          </a:solidFill>
                          <a:effectLst/>
                          <a:latin typeface="BIZ UDゴシック" panose="020B0400000000000000" pitchFamily="49" charset="-128"/>
                          <a:ea typeface="BIZ UDゴシック" panose="020B0400000000000000" pitchFamily="49" charset="-128"/>
                          <a:cs typeface="+mn-cs"/>
                        </a:rPr>
                        <a:t>森林を管理しやすいように、尾根や谷などの自然地形を利用して区切られた区画のことです。この区画は、森林計画の単位として用いられます。</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851015206"/>
                  </a:ext>
                </a:extLst>
              </a:tr>
              <a:tr h="370840">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BIZ UDゴシック" panose="020B0400000000000000" pitchFamily="49" charset="-128"/>
                          <a:ea typeface="BIZ UDゴシック" panose="020B0400000000000000" pitchFamily="49" charset="-128"/>
                        </a:rPr>
                        <a:t>災害へのレジリエンス</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200" dirty="0">
                          <a:solidFill>
                            <a:schemeClr val="tx1"/>
                          </a:solidFill>
                          <a:latin typeface="BIZ UDゴシック" panose="020B0400000000000000" pitchFamily="49" charset="-128"/>
                          <a:ea typeface="BIZ UDゴシック" panose="020B0400000000000000" pitchFamily="49" charset="-128"/>
                        </a:rPr>
                        <a:t>災害への対応力及び回復力</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731222153"/>
                  </a:ext>
                </a:extLst>
              </a:tr>
            </a:tbl>
          </a:graphicData>
        </a:graphic>
      </p:graphicFrame>
    </p:spTree>
    <p:extLst>
      <p:ext uri="{BB962C8B-B14F-4D97-AF65-F5344CB8AC3E}">
        <p14:creationId xmlns:p14="http://schemas.microsoft.com/office/powerpoint/2010/main" val="1867059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06D39-F666-20E6-7DF6-B70D4D342C92}"/>
            </a:ext>
          </a:extLst>
        </p:cNvPr>
        <p:cNvGrpSpPr/>
        <p:nvPr/>
      </p:nvGrpSpPr>
      <p:grpSpPr>
        <a:xfrm>
          <a:off x="0" y="0"/>
          <a:ext cx="0" cy="0"/>
          <a:chOff x="0" y="0"/>
          <a:chExt cx="0" cy="0"/>
        </a:xfrm>
      </p:grpSpPr>
      <p:sp>
        <p:nvSpPr>
          <p:cNvPr id="89" name="正方形/長方形 88">
            <a:extLst>
              <a:ext uri="{FF2B5EF4-FFF2-40B4-BE49-F238E27FC236}">
                <a16:creationId xmlns:a16="http://schemas.microsoft.com/office/drawing/2014/main" id="{34B2B403-A9E6-4BA5-B4BD-9DA8D0FA266D}"/>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第１章　大阪府 森づくり推進アクションプランの考え方</a:t>
            </a:r>
          </a:p>
        </p:txBody>
      </p:sp>
      <p:sp>
        <p:nvSpPr>
          <p:cNvPr id="7" name="テキスト ボックス 6">
            <a:extLst>
              <a:ext uri="{FF2B5EF4-FFF2-40B4-BE49-F238E27FC236}">
                <a16:creationId xmlns:a16="http://schemas.microsoft.com/office/drawing/2014/main" id="{0630B4D3-1C1E-F819-8786-D749AB8A9827}"/>
              </a:ext>
            </a:extLst>
          </p:cNvPr>
          <p:cNvSpPr txBox="1"/>
          <p:nvPr/>
        </p:nvSpPr>
        <p:spPr>
          <a:xfrm>
            <a:off x="206294" y="718198"/>
            <a:ext cx="3839352" cy="299978"/>
          </a:xfrm>
          <a:prstGeom prst="rect">
            <a:avLst/>
          </a:prstGeom>
          <a:solidFill>
            <a:schemeClr val="bg1"/>
          </a:solidFill>
        </p:spPr>
        <p:txBody>
          <a:bodyPr wrap="square" lIns="0" tIns="0" rIns="0" bIns="0" rtlCol="0">
            <a:noAutofit/>
          </a:bodyPr>
          <a:lstStyle/>
          <a:p>
            <a:r>
              <a:rPr lang="en-US" altLang="ja-JP" b="1" dirty="0">
                <a:latin typeface="BIZ UDPゴシック" panose="020B0400000000000000" pitchFamily="50" charset="-128"/>
                <a:ea typeface="BIZ UDPゴシック" panose="020B0400000000000000" pitchFamily="50" charset="-128"/>
              </a:rPr>
              <a:t>(3) </a:t>
            </a:r>
            <a:r>
              <a:rPr lang="ja-JP" altLang="en-US" b="1" dirty="0">
                <a:latin typeface="BIZ UDPゴシック" panose="020B0400000000000000" pitchFamily="50" charset="-128"/>
                <a:ea typeface="BIZ UDPゴシック" panose="020B0400000000000000" pitchFamily="50" charset="-128"/>
              </a:rPr>
              <a:t>本プランの位置づけ</a:t>
            </a:r>
          </a:p>
        </p:txBody>
      </p:sp>
      <p:sp>
        <p:nvSpPr>
          <p:cNvPr id="8" name="テキスト ボックス 7">
            <a:extLst>
              <a:ext uri="{FF2B5EF4-FFF2-40B4-BE49-F238E27FC236}">
                <a16:creationId xmlns:a16="http://schemas.microsoft.com/office/drawing/2014/main" id="{FDB4D204-A1F0-65EA-8C4F-6F6AF25CB3D0}"/>
              </a:ext>
            </a:extLst>
          </p:cNvPr>
          <p:cNvSpPr txBox="1"/>
          <p:nvPr/>
        </p:nvSpPr>
        <p:spPr>
          <a:xfrm>
            <a:off x="206294" y="1053014"/>
            <a:ext cx="9555417" cy="1077218"/>
          </a:xfrm>
          <a:prstGeom prst="rect">
            <a:avLst/>
          </a:prstGeom>
          <a:noFill/>
        </p:spPr>
        <p:txBody>
          <a:bodyPr wrap="square">
            <a:spAutoFit/>
          </a:bodyPr>
          <a:lstStyle/>
          <a:p>
            <a:pPr algn="just"/>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 本プランは、「大阪府森林整備指針（</a:t>
            </a:r>
            <a:r>
              <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rPr>
              <a:t>R</a:t>
            </a: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元年</a:t>
            </a:r>
            <a:r>
              <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rPr>
              <a:t>12</a:t>
            </a: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月）」で示す府域の森林の将来のあるべき姿と、それを実現するための府の取組みの方向性を、より具体的かつ実践的に展開するための行動計画です。</a:t>
            </a:r>
            <a:endPar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森林の育成には長期的な視点が必要であることを踏まえ、</a:t>
            </a:r>
            <a:r>
              <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20</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年先の長期的な視点で、将来の森林の姿を</a:t>
            </a: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見据えつつ、</a:t>
            </a:r>
            <a:r>
              <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rPr>
              <a:t>10</a:t>
            </a:r>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年後を中期的</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な目標年次とした取組みを示します。</a:t>
            </a:r>
            <a:r>
              <a:rPr lang="ja-JP" altLang="en-US"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（計画期間：令和８年度～</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１７</a:t>
            </a:r>
            <a:r>
              <a:rPr lang="ja-JP" altLang="en-US" sz="14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年度）</a:t>
            </a:r>
            <a:endPar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3" name="スライド番号プレースホルダー 10">
            <a:extLst>
              <a:ext uri="{FF2B5EF4-FFF2-40B4-BE49-F238E27FC236}">
                <a16:creationId xmlns:a16="http://schemas.microsoft.com/office/drawing/2014/main" id="{3A322002-1952-51D5-FDE2-F7E503A558CA}"/>
              </a:ext>
            </a:extLst>
          </p:cNvPr>
          <p:cNvSpPr>
            <a:spLocks noGrp="1"/>
          </p:cNvSpPr>
          <p:nvPr>
            <p:ph type="sldNum" sz="quarter" idx="12"/>
          </p:nvPr>
        </p:nvSpPr>
        <p:spPr>
          <a:xfrm>
            <a:off x="7532861" y="6492875"/>
            <a:ext cx="2228850" cy="365125"/>
          </a:xfrm>
        </p:spPr>
        <p:txBody>
          <a:bodyPr/>
          <a:lstStyle/>
          <a:p>
            <a:fld id="{D2D8002D-B5B0-4BAC-B1F6-782DDCCE6D9C}" type="slidenum">
              <a:rPr kumimoji="1" lang="ja-JP" altLang="en-US" sz="2000" b="1"/>
              <a:t>6</a:t>
            </a:fld>
            <a:endParaRPr kumimoji="1" lang="ja-JP" altLang="en-US" sz="2000" b="1" dirty="0"/>
          </a:p>
        </p:txBody>
      </p:sp>
      <p:sp>
        <p:nvSpPr>
          <p:cNvPr id="3" name="テキスト ボックス 2">
            <a:extLst>
              <a:ext uri="{FF2B5EF4-FFF2-40B4-BE49-F238E27FC236}">
                <a16:creationId xmlns:a16="http://schemas.microsoft.com/office/drawing/2014/main" id="{89627E36-3DBA-829C-4DC4-3950046D4E7D}"/>
              </a:ext>
            </a:extLst>
          </p:cNvPr>
          <p:cNvSpPr txBox="1"/>
          <p:nvPr/>
        </p:nvSpPr>
        <p:spPr>
          <a:xfrm>
            <a:off x="2102140" y="4363497"/>
            <a:ext cx="7570154" cy="461665"/>
          </a:xfrm>
          <a:prstGeom prst="rect">
            <a:avLst/>
          </a:prstGeom>
          <a:noFill/>
        </p:spPr>
        <p:txBody>
          <a:bodyPr wrap="square">
            <a:spAutoFit/>
          </a:bodyPr>
          <a:lstStyle/>
          <a:p>
            <a:r>
              <a:rPr lang="ja-JP" altLang="en-US" sz="1200" dirty="0"/>
              <a:t>森林の適切な手入れのサイクルや、社会情勢の変化に対応した施策を計画的に実行するため、</a:t>
            </a:r>
            <a:r>
              <a:rPr lang="en-US" altLang="ja-JP" sz="1200" dirty="0"/>
              <a:t>10</a:t>
            </a:r>
            <a:r>
              <a:rPr lang="ja-JP" altLang="en-US" sz="1200" dirty="0"/>
              <a:t>年間の具体的な実行期間を定め、</a:t>
            </a:r>
            <a:r>
              <a:rPr lang="en-US" altLang="ja-JP" sz="1200" dirty="0"/>
              <a:t>PDCA</a:t>
            </a:r>
            <a:r>
              <a:rPr lang="ja-JP" altLang="en-US" sz="1200" dirty="0"/>
              <a:t>サイクル（計画・実行・評価・改善）を効果的に回していきます。</a:t>
            </a:r>
            <a:endParaRPr lang="en-US" altLang="ja-JP" sz="1200" dirty="0"/>
          </a:p>
        </p:txBody>
      </p:sp>
      <p:sp>
        <p:nvSpPr>
          <p:cNvPr id="4" name="テキスト ボックス 3">
            <a:extLst>
              <a:ext uri="{FF2B5EF4-FFF2-40B4-BE49-F238E27FC236}">
                <a16:creationId xmlns:a16="http://schemas.microsoft.com/office/drawing/2014/main" id="{0B5FA9C5-B238-4C98-1982-C0D8367ADDBA}"/>
              </a:ext>
            </a:extLst>
          </p:cNvPr>
          <p:cNvSpPr txBox="1"/>
          <p:nvPr/>
        </p:nvSpPr>
        <p:spPr>
          <a:xfrm>
            <a:off x="206294" y="5066043"/>
            <a:ext cx="3839352" cy="299978"/>
          </a:xfrm>
          <a:prstGeom prst="rect">
            <a:avLst/>
          </a:prstGeom>
          <a:solidFill>
            <a:schemeClr val="bg1"/>
          </a:solidFill>
        </p:spPr>
        <p:txBody>
          <a:bodyPr wrap="square" lIns="0" tIns="0" rIns="0" bIns="0" rtlCol="0">
            <a:noAutofit/>
          </a:bodyPr>
          <a:lstStyle/>
          <a:p>
            <a:r>
              <a:rPr lang="en-US" altLang="ja-JP" b="1" dirty="0">
                <a:latin typeface="BIZ UDPゴシック" panose="020B0400000000000000" pitchFamily="50" charset="-128"/>
                <a:ea typeface="BIZ UDPゴシック" panose="020B0400000000000000" pitchFamily="50" charset="-128"/>
              </a:rPr>
              <a:t>(4) </a:t>
            </a:r>
            <a:r>
              <a:rPr lang="ja-JP" altLang="en-US" b="1" dirty="0">
                <a:latin typeface="BIZ UDPゴシック" panose="020B0400000000000000" pitchFamily="50" charset="-128"/>
                <a:ea typeface="BIZ UDPゴシック" panose="020B0400000000000000" pitchFamily="50" charset="-128"/>
              </a:rPr>
              <a:t>地域森林計画等との関係</a:t>
            </a:r>
          </a:p>
        </p:txBody>
      </p:sp>
      <p:sp>
        <p:nvSpPr>
          <p:cNvPr id="9" name="テキスト ボックス 8">
            <a:extLst>
              <a:ext uri="{FF2B5EF4-FFF2-40B4-BE49-F238E27FC236}">
                <a16:creationId xmlns:a16="http://schemas.microsoft.com/office/drawing/2014/main" id="{7E634B4D-EAB6-9AC0-1870-52A9F84CEFA9}"/>
              </a:ext>
            </a:extLst>
          </p:cNvPr>
          <p:cNvSpPr txBox="1"/>
          <p:nvPr/>
        </p:nvSpPr>
        <p:spPr>
          <a:xfrm>
            <a:off x="206294" y="5400859"/>
            <a:ext cx="9555417" cy="1077218"/>
          </a:xfrm>
          <a:prstGeom prst="rect">
            <a:avLst/>
          </a:prstGeom>
          <a:noFill/>
        </p:spPr>
        <p:txBody>
          <a:bodyPr wrap="square">
            <a:spAutoFit/>
          </a:bodyPr>
          <a:lstStyle/>
          <a:p>
            <a:pPr algn="just"/>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　本プランは、森林法に基づき知事が作成する「大阪地域森林計画」とも整合・連携するものであり、本プランで示す取組みについては、地域森林計画で定める森林施業の実施基準や計画量にも即したものとなります。また、大阪府が定める流域治水に関する計画や、国の国土強靭化実施中期計画等に対しても、森林が持つ多面的機能の強化を通じて、それらの目標達成にも貢献するものとなります。</a:t>
            </a:r>
            <a:endPar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cxnSp>
        <p:nvCxnSpPr>
          <p:cNvPr id="21" name="直線コネクタ 20">
            <a:extLst>
              <a:ext uri="{FF2B5EF4-FFF2-40B4-BE49-F238E27FC236}">
                <a16:creationId xmlns:a16="http://schemas.microsoft.com/office/drawing/2014/main" id="{FE2FFC28-D9C7-2DEB-0F2D-A073C898F20E}"/>
              </a:ext>
            </a:extLst>
          </p:cNvPr>
          <p:cNvCxnSpPr>
            <a:cxnSpLocks/>
          </p:cNvCxnSpPr>
          <p:nvPr/>
        </p:nvCxnSpPr>
        <p:spPr>
          <a:xfrm>
            <a:off x="6087987" y="3248140"/>
            <a:ext cx="1800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0784FD81-10B9-BFEE-C69B-9CE05C39B436}"/>
              </a:ext>
            </a:extLst>
          </p:cNvPr>
          <p:cNvSpPr/>
          <p:nvPr/>
        </p:nvSpPr>
        <p:spPr>
          <a:xfrm>
            <a:off x="220147" y="3051241"/>
            <a:ext cx="1754610" cy="270929"/>
          </a:xfrm>
          <a:prstGeom prst="rect">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wrap="square" lIns="0" tIns="36000" rIns="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400" b="1" dirty="0">
                <a:solidFill>
                  <a:schemeClr val="tx1"/>
                </a:solidFill>
              </a:rPr>
              <a:t>本プラン</a:t>
            </a:r>
            <a:endParaRPr kumimoji="1" lang="en-US" altLang="ja-JP" sz="1400" b="1" dirty="0">
              <a:solidFill>
                <a:schemeClr val="tx1"/>
              </a:solidFill>
            </a:endParaRPr>
          </a:p>
        </p:txBody>
      </p:sp>
      <p:sp>
        <p:nvSpPr>
          <p:cNvPr id="26" name="正方形/長方形 25">
            <a:extLst>
              <a:ext uri="{FF2B5EF4-FFF2-40B4-BE49-F238E27FC236}">
                <a16:creationId xmlns:a16="http://schemas.microsoft.com/office/drawing/2014/main" id="{75E854DD-4C9F-68B4-EF23-C656C242B8A0}"/>
              </a:ext>
            </a:extLst>
          </p:cNvPr>
          <p:cNvSpPr/>
          <p:nvPr/>
        </p:nvSpPr>
        <p:spPr>
          <a:xfrm>
            <a:off x="202790" y="3495752"/>
            <a:ext cx="1754610" cy="270928"/>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b="1" dirty="0"/>
              <a:t>大阪地域森林計画</a:t>
            </a:r>
          </a:p>
        </p:txBody>
      </p:sp>
      <p:sp>
        <p:nvSpPr>
          <p:cNvPr id="27" name="正方形/長方形 26">
            <a:extLst>
              <a:ext uri="{FF2B5EF4-FFF2-40B4-BE49-F238E27FC236}">
                <a16:creationId xmlns:a16="http://schemas.microsoft.com/office/drawing/2014/main" id="{E6F76DB6-9B0F-57E1-16C2-D926CB3FAB60}"/>
              </a:ext>
            </a:extLst>
          </p:cNvPr>
          <p:cNvSpPr/>
          <p:nvPr/>
        </p:nvSpPr>
        <p:spPr>
          <a:xfrm>
            <a:off x="204209" y="3961264"/>
            <a:ext cx="1754610" cy="270927"/>
          </a:xfrm>
          <a:prstGeom prst="rect">
            <a:avLst/>
          </a:prstGeom>
          <a:ln w="12700"/>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200" b="1" dirty="0"/>
              <a:t>国土強靭化実施中期計画</a:t>
            </a:r>
          </a:p>
        </p:txBody>
      </p:sp>
      <p:sp>
        <p:nvSpPr>
          <p:cNvPr id="28" name="楕円 27">
            <a:extLst>
              <a:ext uri="{FF2B5EF4-FFF2-40B4-BE49-F238E27FC236}">
                <a16:creationId xmlns:a16="http://schemas.microsoft.com/office/drawing/2014/main" id="{C426810C-9994-CA23-19B5-F4C3A3207CC7}"/>
              </a:ext>
            </a:extLst>
          </p:cNvPr>
          <p:cNvSpPr/>
          <p:nvPr/>
        </p:nvSpPr>
        <p:spPr>
          <a:xfrm>
            <a:off x="2102140" y="3647841"/>
            <a:ext cx="81642" cy="858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コネクタ 28">
            <a:extLst>
              <a:ext uri="{FF2B5EF4-FFF2-40B4-BE49-F238E27FC236}">
                <a16:creationId xmlns:a16="http://schemas.microsoft.com/office/drawing/2014/main" id="{E7519096-C6E8-6285-1372-9FDB51EF4CF7}"/>
              </a:ext>
            </a:extLst>
          </p:cNvPr>
          <p:cNvCxnSpPr>
            <a:cxnSpLocks/>
          </p:cNvCxnSpPr>
          <p:nvPr/>
        </p:nvCxnSpPr>
        <p:spPr>
          <a:xfrm>
            <a:off x="2139829" y="3685941"/>
            <a:ext cx="18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3C194C4-9B18-56CD-5EA4-1BCA5CFB2014}"/>
              </a:ext>
            </a:extLst>
          </p:cNvPr>
          <p:cNvCxnSpPr>
            <a:cxnSpLocks/>
          </p:cNvCxnSpPr>
          <p:nvPr/>
        </p:nvCxnSpPr>
        <p:spPr>
          <a:xfrm>
            <a:off x="2495106" y="4137805"/>
            <a:ext cx="18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楕円 30">
            <a:extLst>
              <a:ext uri="{FF2B5EF4-FFF2-40B4-BE49-F238E27FC236}">
                <a16:creationId xmlns:a16="http://schemas.microsoft.com/office/drawing/2014/main" id="{51734219-81E3-82BB-9F1A-C232F70DC742}"/>
              </a:ext>
            </a:extLst>
          </p:cNvPr>
          <p:cNvSpPr/>
          <p:nvPr/>
        </p:nvSpPr>
        <p:spPr>
          <a:xfrm>
            <a:off x="2460635" y="4096606"/>
            <a:ext cx="81642" cy="858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D93AC205-F18D-7E37-6C51-4B682697F3D3}"/>
              </a:ext>
            </a:extLst>
          </p:cNvPr>
          <p:cNvSpPr/>
          <p:nvPr/>
        </p:nvSpPr>
        <p:spPr>
          <a:xfrm>
            <a:off x="2342881" y="261359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R8</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33" name="正方形/長方形 32">
            <a:extLst>
              <a:ext uri="{FF2B5EF4-FFF2-40B4-BE49-F238E27FC236}">
                <a16:creationId xmlns:a16="http://schemas.microsoft.com/office/drawing/2014/main" id="{D51E7F6F-110B-0B65-3B63-3275B342E83D}"/>
              </a:ext>
            </a:extLst>
          </p:cNvPr>
          <p:cNvSpPr/>
          <p:nvPr/>
        </p:nvSpPr>
        <p:spPr>
          <a:xfrm>
            <a:off x="1974904" y="261359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R7</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cxnSp>
        <p:nvCxnSpPr>
          <p:cNvPr id="34" name="直線コネクタ 33">
            <a:extLst>
              <a:ext uri="{FF2B5EF4-FFF2-40B4-BE49-F238E27FC236}">
                <a16:creationId xmlns:a16="http://schemas.microsoft.com/office/drawing/2014/main" id="{481EBED0-3CBC-E56A-8030-9BCA53E0BDD2}"/>
              </a:ext>
            </a:extLst>
          </p:cNvPr>
          <p:cNvCxnSpPr>
            <a:cxnSpLocks/>
          </p:cNvCxnSpPr>
          <p:nvPr/>
        </p:nvCxnSpPr>
        <p:spPr>
          <a:xfrm>
            <a:off x="4283048" y="4137805"/>
            <a:ext cx="1800000" cy="0"/>
          </a:xfrm>
          <a:prstGeom prst="line">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D2D4AEA-9768-F238-DD00-3E2638CCA2AA}"/>
              </a:ext>
            </a:extLst>
          </p:cNvPr>
          <p:cNvCxnSpPr>
            <a:cxnSpLocks/>
          </p:cNvCxnSpPr>
          <p:nvPr/>
        </p:nvCxnSpPr>
        <p:spPr>
          <a:xfrm>
            <a:off x="6087357" y="4131549"/>
            <a:ext cx="1800000" cy="0"/>
          </a:xfrm>
          <a:prstGeom prst="line">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DC9A20F3-0A4B-603C-6015-54B571C6A7ED}"/>
              </a:ext>
            </a:extLst>
          </p:cNvPr>
          <p:cNvCxnSpPr>
            <a:cxnSpLocks/>
          </p:cNvCxnSpPr>
          <p:nvPr/>
        </p:nvCxnSpPr>
        <p:spPr>
          <a:xfrm>
            <a:off x="3938332" y="3686467"/>
            <a:ext cx="18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楕円 36">
            <a:extLst>
              <a:ext uri="{FF2B5EF4-FFF2-40B4-BE49-F238E27FC236}">
                <a16:creationId xmlns:a16="http://schemas.microsoft.com/office/drawing/2014/main" id="{A278674B-167A-9204-80C1-68C31B336381}"/>
              </a:ext>
            </a:extLst>
          </p:cNvPr>
          <p:cNvSpPr/>
          <p:nvPr/>
        </p:nvSpPr>
        <p:spPr>
          <a:xfrm>
            <a:off x="5691803" y="3645267"/>
            <a:ext cx="81642" cy="858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a:extLst>
              <a:ext uri="{FF2B5EF4-FFF2-40B4-BE49-F238E27FC236}">
                <a16:creationId xmlns:a16="http://schemas.microsoft.com/office/drawing/2014/main" id="{B07ED48A-5A5D-5129-C64E-C78BBB8FAA02}"/>
              </a:ext>
            </a:extLst>
          </p:cNvPr>
          <p:cNvSpPr/>
          <p:nvPr/>
        </p:nvSpPr>
        <p:spPr>
          <a:xfrm>
            <a:off x="2460635" y="3206964"/>
            <a:ext cx="81642" cy="858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F3DCDC0B-098E-483D-8A88-E99393BFF725}"/>
              </a:ext>
            </a:extLst>
          </p:cNvPr>
          <p:cNvCxnSpPr>
            <a:cxnSpLocks/>
          </p:cNvCxnSpPr>
          <p:nvPr/>
        </p:nvCxnSpPr>
        <p:spPr>
          <a:xfrm>
            <a:off x="2498324" y="3245064"/>
            <a:ext cx="18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4672996B-9B1C-1357-6686-B96E3CDFBBAE}"/>
              </a:ext>
            </a:extLst>
          </p:cNvPr>
          <p:cNvCxnSpPr>
            <a:cxnSpLocks/>
          </p:cNvCxnSpPr>
          <p:nvPr/>
        </p:nvCxnSpPr>
        <p:spPr>
          <a:xfrm>
            <a:off x="4296827" y="3245590"/>
            <a:ext cx="18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楕円 40">
            <a:extLst>
              <a:ext uri="{FF2B5EF4-FFF2-40B4-BE49-F238E27FC236}">
                <a16:creationId xmlns:a16="http://schemas.microsoft.com/office/drawing/2014/main" id="{7EDD022F-CA1D-402A-E1C8-A7ED440AA936}"/>
              </a:ext>
            </a:extLst>
          </p:cNvPr>
          <p:cNvSpPr/>
          <p:nvPr/>
        </p:nvSpPr>
        <p:spPr>
          <a:xfrm>
            <a:off x="6050298" y="3204390"/>
            <a:ext cx="81642" cy="8581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コネクタ 41">
            <a:extLst>
              <a:ext uri="{FF2B5EF4-FFF2-40B4-BE49-F238E27FC236}">
                <a16:creationId xmlns:a16="http://schemas.microsoft.com/office/drawing/2014/main" id="{C5CBCCD2-A184-1C92-ED57-5612E87B9C9F}"/>
              </a:ext>
            </a:extLst>
          </p:cNvPr>
          <p:cNvCxnSpPr>
            <a:cxnSpLocks/>
          </p:cNvCxnSpPr>
          <p:nvPr/>
        </p:nvCxnSpPr>
        <p:spPr>
          <a:xfrm>
            <a:off x="7886490" y="3248666"/>
            <a:ext cx="18000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楕円 42">
            <a:extLst>
              <a:ext uri="{FF2B5EF4-FFF2-40B4-BE49-F238E27FC236}">
                <a16:creationId xmlns:a16="http://schemas.microsoft.com/office/drawing/2014/main" id="{E4439610-17EC-24B0-E7E8-B2B988127355}"/>
              </a:ext>
            </a:extLst>
          </p:cNvPr>
          <p:cNvSpPr/>
          <p:nvPr/>
        </p:nvSpPr>
        <p:spPr>
          <a:xfrm>
            <a:off x="9639961" y="3201116"/>
            <a:ext cx="81642" cy="8581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C042C181-8A8E-075A-C5B4-92A9E5C206CD}"/>
              </a:ext>
            </a:extLst>
          </p:cNvPr>
          <p:cNvSpPr/>
          <p:nvPr/>
        </p:nvSpPr>
        <p:spPr>
          <a:xfrm>
            <a:off x="5925607" y="261359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R18</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45" name="正方形/長方形 44">
            <a:extLst>
              <a:ext uri="{FF2B5EF4-FFF2-40B4-BE49-F238E27FC236}">
                <a16:creationId xmlns:a16="http://schemas.microsoft.com/office/drawing/2014/main" id="{707E804B-3691-387B-BFF8-87D811574366}"/>
              </a:ext>
            </a:extLst>
          </p:cNvPr>
          <p:cNvSpPr/>
          <p:nvPr/>
        </p:nvSpPr>
        <p:spPr>
          <a:xfrm>
            <a:off x="3784469" y="261359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R12</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46" name="正方形/長方形 45">
            <a:extLst>
              <a:ext uri="{FF2B5EF4-FFF2-40B4-BE49-F238E27FC236}">
                <a16:creationId xmlns:a16="http://schemas.microsoft.com/office/drawing/2014/main" id="{D5B048AF-13FE-5B65-74B8-E48F9D0A01A9}"/>
              </a:ext>
            </a:extLst>
          </p:cNvPr>
          <p:cNvSpPr/>
          <p:nvPr/>
        </p:nvSpPr>
        <p:spPr>
          <a:xfrm>
            <a:off x="3420937" y="261359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R11</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A5D781C1-B46E-DFB3-612B-1FC8F6663C4B}"/>
              </a:ext>
            </a:extLst>
          </p:cNvPr>
          <p:cNvSpPr/>
          <p:nvPr/>
        </p:nvSpPr>
        <p:spPr>
          <a:xfrm>
            <a:off x="9492196" y="261359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R28</a:t>
            </a:r>
          </a:p>
        </p:txBody>
      </p:sp>
      <p:cxnSp>
        <p:nvCxnSpPr>
          <p:cNvPr id="48" name="直線コネクタ 47">
            <a:extLst>
              <a:ext uri="{FF2B5EF4-FFF2-40B4-BE49-F238E27FC236}">
                <a16:creationId xmlns:a16="http://schemas.microsoft.com/office/drawing/2014/main" id="{F99A4381-FFC2-0ABD-5DFC-962A5798EF62}"/>
              </a:ext>
            </a:extLst>
          </p:cNvPr>
          <p:cNvCxnSpPr/>
          <p:nvPr/>
        </p:nvCxnSpPr>
        <p:spPr>
          <a:xfrm>
            <a:off x="2133479" y="287544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17DD1119-E041-88A3-8914-3E5C7FB74ECB}"/>
              </a:ext>
            </a:extLst>
          </p:cNvPr>
          <p:cNvCxnSpPr/>
          <p:nvPr/>
        </p:nvCxnSpPr>
        <p:spPr>
          <a:xfrm>
            <a:off x="2495429" y="288814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DE6F76FB-35CF-F125-0E9F-D5F0FDC79AA0}"/>
              </a:ext>
            </a:extLst>
          </p:cNvPr>
          <p:cNvCxnSpPr/>
          <p:nvPr/>
        </p:nvCxnSpPr>
        <p:spPr>
          <a:xfrm>
            <a:off x="3571754" y="288814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ADD0B4DD-15D6-F366-9EB5-50FDE1243901}"/>
              </a:ext>
            </a:extLst>
          </p:cNvPr>
          <p:cNvCxnSpPr/>
          <p:nvPr/>
        </p:nvCxnSpPr>
        <p:spPr>
          <a:xfrm>
            <a:off x="3930529" y="288814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04BD3134-49F3-397A-A1CF-1FD9925C08D3}"/>
              </a:ext>
            </a:extLst>
          </p:cNvPr>
          <p:cNvCxnSpPr/>
          <p:nvPr/>
        </p:nvCxnSpPr>
        <p:spPr>
          <a:xfrm>
            <a:off x="2854204" y="288814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EC4A4501-054D-0626-4E04-E1B1C2C9B9C1}"/>
              </a:ext>
            </a:extLst>
          </p:cNvPr>
          <p:cNvCxnSpPr/>
          <p:nvPr/>
        </p:nvCxnSpPr>
        <p:spPr>
          <a:xfrm>
            <a:off x="3212979" y="288814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BCC5528A-0762-CD8C-3950-FA468EFA409C}"/>
              </a:ext>
            </a:extLst>
          </p:cNvPr>
          <p:cNvCxnSpPr/>
          <p:nvPr/>
        </p:nvCxnSpPr>
        <p:spPr>
          <a:xfrm>
            <a:off x="4289304" y="288814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1F95317C-B261-2B6E-BF85-DEA6C8223BD8}"/>
              </a:ext>
            </a:extLst>
          </p:cNvPr>
          <p:cNvCxnSpPr/>
          <p:nvPr/>
        </p:nvCxnSpPr>
        <p:spPr>
          <a:xfrm>
            <a:off x="4648079" y="288814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A2BDDAE4-A7B2-9DCE-DB11-44FD290E95F6}"/>
              </a:ext>
            </a:extLst>
          </p:cNvPr>
          <p:cNvCxnSpPr/>
          <p:nvPr/>
        </p:nvCxnSpPr>
        <p:spPr>
          <a:xfrm>
            <a:off x="5006854" y="288814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3909027C-C871-B732-8F6D-3E056751E1BD}"/>
              </a:ext>
            </a:extLst>
          </p:cNvPr>
          <p:cNvCxnSpPr/>
          <p:nvPr/>
        </p:nvCxnSpPr>
        <p:spPr>
          <a:xfrm>
            <a:off x="5365629" y="288814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74B44256-ACD9-B1DB-CE15-9A3F9C1E2EDF}"/>
              </a:ext>
            </a:extLst>
          </p:cNvPr>
          <p:cNvCxnSpPr/>
          <p:nvPr/>
        </p:nvCxnSpPr>
        <p:spPr>
          <a:xfrm>
            <a:off x="5724404" y="288814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F46E11DD-0428-DDBA-DB25-D0405435D14B}"/>
              </a:ext>
            </a:extLst>
          </p:cNvPr>
          <p:cNvCxnSpPr/>
          <p:nvPr/>
        </p:nvCxnSpPr>
        <p:spPr>
          <a:xfrm>
            <a:off x="6083179" y="2888149"/>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2CA97BC0-CC32-49CA-B547-27FD0EBD7DA5}"/>
              </a:ext>
            </a:extLst>
          </p:cNvPr>
          <p:cNvCxnSpPr/>
          <p:nvPr/>
        </p:nvCxnSpPr>
        <p:spPr>
          <a:xfrm>
            <a:off x="7160869" y="288194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771B113A-A9D2-AC18-928E-39698B9245CB}"/>
              </a:ext>
            </a:extLst>
          </p:cNvPr>
          <p:cNvCxnSpPr/>
          <p:nvPr/>
        </p:nvCxnSpPr>
        <p:spPr>
          <a:xfrm>
            <a:off x="7519644" y="288194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3280F5A4-2380-0793-4EF0-33D285CBE744}"/>
              </a:ext>
            </a:extLst>
          </p:cNvPr>
          <p:cNvCxnSpPr/>
          <p:nvPr/>
        </p:nvCxnSpPr>
        <p:spPr>
          <a:xfrm>
            <a:off x="6443319" y="288194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752128CD-2EA9-45F0-0030-E37916150C54}"/>
              </a:ext>
            </a:extLst>
          </p:cNvPr>
          <p:cNvCxnSpPr/>
          <p:nvPr/>
        </p:nvCxnSpPr>
        <p:spPr>
          <a:xfrm>
            <a:off x="6802094" y="288194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041B3745-DD39-9006-6A14-CB8B57DE8C25}"/>
              </a:ext>
            </a:extLst>
          </p:cNvPr>
          <p:cNvCxnSpPr/>
          <p:nvPr/>
        </p:nvCxnSpPr>
        <p:spPr>
          <a:xfrm>
            <a:off x="7878419" y="288194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9C8DE526-F1CF-3935-3CE9-6E9F72307037}"/>
              </a:ext>
            </a:extLst>
          </p:cNvPr>
          <p:cNvCxnSpPr/>
          <p:nvPr/>
        </p:nvCxnSpPr>
        <p:spPr>
          <a:xfrm>
            <a:off x="8237194" y="288194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3C5C0BF1-A7D2-3401-77F9-9EB570E4607E}"/>
              </a:ext>
            </a:extLst>
          </p:cNvPr>
          <p:cNvCxnSpPr/>
          <p:nvPr/>
        </p:nvCxnSpPr>
        <p:spPr>
          <a:xfrm>
            <a:off x="8595969" y="288194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A524224E-9533-6F0E-1CAC-D8EFA0F20C15}"/>
              </a:ext>
            </a:extLst>
          </p:cNvPr>
          <p:cNvCxnSpPr/>
          <p:nvPr/>
        </p:nvCxnSpPr>
        <p:spPr>
          <a:xfrm>
            <a:off x="8954744" y="288194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00E519C0-9542-0425-BE1A-162AD000E64E}"/>
              </a:ext>
            </a:extLst>
          </p:cNvPr>
          <p:cNvCxnSpPr/>
          <p:nvPr/>
        </p:nvCxnSpPr>
        <p:spPr>
          <a:xfrm>
            <a:off x="9313519" y="288194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DC25F91E-569A-C1E1-2629-95739F52F287}"/>
              </a:ext>
            </a:extLst>
          </p:cNvPr>
          <p:cNvCxnSpPr/>
          <p:nvPr/>
        </p:nvCxnSpPr>
        <p:spPr>
          <a:xfrm>
            <a:off x="9672294" y="2881946"/>
            <a:ext cx="0" cy="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2EA4213F-0478-5FBD-856D-2E97B90D5425}"/>
              </a:ext>
            </a:extLst>
          </p:cNvPr>
          <p:cNvSpPr/>
          <p:nvPr/>
        </p:nvSpPr>
        <p:spPr>
          <a:xfrm>
            <a:off x="7710639" y="261359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R23</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71" name="正方形/長方形 70">
            <a:extLst>
              <a:ext uri="{FF2B5EF4-FFF2-40B4-BE49-F238E27FC236}">
                <a16:creationId xmlns:a16="http://schemas.microsoft.com/office/drawing/2014/main" id="{5C1BCDE4-59CF-0E75-91E1-F1664D56CB89}"/>
              </a:ext>
            </a:extLst>
          </p:cNvPr>
          <p:cNvSpPr/>
          <p:nvPr/>
        </p:nvSpPr>
        <p:spPr>
          <a:xfrm>
            <a:off x="2969791" y="3886928"/>
            <a:ext cx="900332"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第１次計画</a:t>
            </a:r>
          </a:p>
        </p:txBody>
      </p:sp>
      <p:sp>
        <p:nvSpPr>
          <p:cNvPr id="72" name="正方形/長方形 71">
            <a:extLst>
              <a:ext uri="{FF2B5EF4-FFF2-40B4-BE49-F238E27FC236}">
                <a16:creationId xmlns:a16="http://schemas.microsoft.com/office/drawing/2014/main" id="{3E41BFEF-4E4D-797D-7E24-4028DF12C484}"/>
              </a:ext>
            </a:extLst>
          </p:cNvPr>
          <p:cNvSpPr/>
          <p:nvPr/>
        </p:nvSpPr>
        <p:spPr>
          <a:xfrm>
            <a:off x="3623098" y="3428138"/>
            <a:ext cx="613319" cy="15486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次期策定</a:t>
            </a:r>
          </a:p>
        </p:txBody>
      </p:sp>
      <p:sp>
        <p:nvSpPr>
          <p:cNvPr id="73" name="正方形/長方形 72">
            <a:extLst>
              <a:ext uri="{FF2B5EF4-FFF2-40B4-BE49-F238E27FC236}">
                <a16:creationId xmlns:a16="http://schemas.microsoft.com/office/drawing/2014/main" id="{F066C53C-0217-726F-3354-A752ACFBE3CC}"/>
              </a:ext>
            </a:extLst>
          </p:cNvPr>
          <p:cNvSpPr/>
          <p:nvPr/>
        </p:nvSpPr>
        <p:spPr>
          <a:xfrm>
            <a:off x="2297952" y="2967766"/>
            <a:ext cx="416204"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期初</a:t>
            </a:r>
          </a:p>
        </p:txBody>
      </p:sp>
      <p:sp>
        <p:nvSpPr>
          <p:cNvPr id="74" name="正方形/長方形 73">
            <a:extLst>
              <a:ext uri="{FF2B5EF4-FFF2-40B4-BE49-F238E27FC236}">
                <a16:creationId xmlns:a16="http://schemas.microsoft.com/office/drawing/2014/main" id="{9CB98DE6-0154-0AF4-DB60-5B74A06A4E41}"/>
              </a:ext>
            </a:extLst>
          </p:cNvPr>
          <p:cNvSpPr/>
          <p:nvPr/>
        </p:nvSpPr>
        <p:spPr>
          <a:xfrm>
            <a:off x="1940012" y="3404546"/>
            <a:ext cx="416204"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期初</a:t>
            </a:r>
          </a:p>
        </p:txBody>
      </p:sp>
      <p:sp>
        <p:nvSpPr>
          <p:cNvPr id="75" name="正方形/長方形 74">
            <a:extLst>
              <a:ext uri="{FF2B5EF4-FFF2-40B4-BE49-F238E27FC236}">
                <a16:creationId xmlns:a16="http://schemas.microsoft.com/office/drawing/2014/main" id="{612BF347-D12B-9D33-D23B-F805561E5E36}"/>
              </a:ext>
            </a:extLst>
          </p:cNvPr>
          <p:cNvSpPr/>
          <p:nvPr/>
        </p:nvSpPr>
        <p:spPr>
          <a:xfrm>
            <a:off x="2301230" y="3844583"/>
            <a:ext cx="416204"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期初</a:t>
            </a:r>
          </a:p>
        </p:txBody>
      </p:sp>
      <p:sp>
        <p:nvSpPr>
          <p:cNvPr id="76" name="星: 5 pt 75">
            <a:extLst>
              <a:ext uri="{FF2B5EF4-FFF2-40B4-BE49-F238E27FC236}">
                <a16:creationId xmlns:a16="http://schemas.microsoft.com/office/drawing/2014/main" id="{366FFB24-A054-1763-5D14-2031FA05A67E}"/>
              </a:ext>
            </a:extLst>
          </p:cNvPr>
          <p:cNvSpPr/>
          <p:nvPr/>
        </p:nvSpPr>
        <p:spPr>
          <a:xfrm>
            <a:off x="4241748" y="3185240"/>
            <a:ext cx="108000" cy="108000"/>
          </a:xfrm>
          <a:prstGeom prst="star5">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7" name="図 76">
            <a:extLst>
              <a:ext uri="{FF2B5EF4-FFF2-40B4-BE49-F238E27FC236}">
                <a16:creationId xmlns:a16="http://schemas.microsoft.com/office/drawing/2014/main" id="{2509D978-EC92-E471-B8B0-8970052AE107}"/>
              </a:ext>
            </a:extLst>
          </p:cNvPr>
          <p:cNvPicPr>
            <a:picLocks noChangeAspect="1"/>
          </p:cNvPicPr>
          <p:nvPr/>
        </p:nvPicPr>
        <p:blipFill>
          <a:blip r:embed="rId2"/>
          <a:stretch>
            <a:fillRect/>
          </a:stretch>
        </p:blipFill>
        <p:spPr>
          <a:xfrm>
            <a:off x="3880547" y="3612608"/>
            <a:ext cx="128027" cy="134124"/>
          </a:xfrm>
          <a:prstGeom prst="rect">
            <a:avLst/>
          </a:prstGeom>
        </p:spPr>
      </p:pic>
      <p:sp>
        <p:nvSpPr>
          <p:cNvPr id="78" name="正方形/長方形 77">
            <a:extLst>
              <a:ext uri="{FF2B5EF4-FFF2-40B4-BE49-F238E27FC236}">
                <a16:creationId xmlns:a16="http://schemas.microsoft.com/office/drawing/2014/main" id="{476A9748-E941-A5A2-0339-CEFB8E34C03A}"/>
              </a:ext>
            </a:extLst>
          </p:cNvPr>
          <p:cNvSpPr/>
          <p:nvPr/>
        </p:nvSpPr>
        <p:spPr>
          <a:xfrm>
            <a:off x="4006594" y="2999165"/>
            <a:ext cx="613319" cy="15486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見直し</a:t>
            </a:r>
          </a:p>
        </p:txBody>
      </p:sp>
      <p:sp>
        <p:nvSpPr>
          <p:cNvPr id="79" name="正方形/長方形 78">
            <a:extLst>
              <a:ext uri="{FF2B5EF4-FFF2-40B4-BE49-F238E27FC236}">
                <a16:creationId xmlns:a16="http://schemas.microsoft.com/office/drawing/2014/main" id="{81CFFE33-AF3F-B667-A543-23484B48BC25}"/>
              </a:ext>
            </a:extLst>
          </p:cNvPr>
          <p:cNvSpPr/>
          <p:nvPr/>
        </p:nvSpPr>
        <p:spPr>
          <a:xfrm>
            <a:off x="5524657" y="3400706"/>
            <a:ext cx="416204"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期末</a:t>
            </a:r>
          </a:p>
        </p:txBody>
      </p:sp>
      <p:sp>
        <p:nvSpPr>
          <p:cNvPr id="80" name="正方形/長方形 79">
            <a:extLst>
              <a:ext uri="{FF2B5EF4-FFF2-40B4-BE49-F238E27FC236}">
                <a16:creationId xmlns:a16="http://schemas.microsoft.com/office/drawing/2014/main" id="{957C803E-DC37-3E15-098A-2E8B50443F4A}"/>
              </a:ext>
            </a:extLst>
          </p:cNvPr>
          <p:cNvSpPr/>
          <p:nvPr/>
        </p:nvSpPr>
        <p:spPr>
          <a:xfrm>
            <a:off x="4089366" y="3832556"/>
            <a:ext cx="416204"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期末</a:t>
            </a:r>
          </a:p>
        </p:txBody>
      </p:sp>
      <p:sp>
        <p:nvSpPr>
          <p:cNvPr id="81" name="楕円 80">
            <a:extLst>
              <a:ext uri="{FF2B5EF4-FFF2-40B4-BE49-F238E27FC236}">
                <a16:creationId xmlns:a16="http://schemas.microsoft.com/office/drawing/2014/main" id="{6D5D9592-C8AE-6DD5-6B94-6AEFA2CE4309}"/>
              </a:ext>
            </a:extLst>
          </p:cNvPr>
          <p:cNvSpPr/>
          <p:nvPr/>
        </p:nvSpPr>
        <p:spPr>
          <a:xfrm>
            <a:off x="4260734" y="4082817"/>
            <a:ext cx="81642" cy="858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392EF3E9-5EB2-F2BD-2F43-CEEBA54F631D}"/>
              </a:ext>
            </a:extLst>
          </p:cNvPr>
          <p:cNvSpPr/>
          <p:nvPr/>
        </p:nvSpPr>
        <p:spPr>
          <a:xfrm>
            <a:off x="5538795" y="261359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R17</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83" name="正方形/長方形 82">
            <a:extLst>
              <a:ext uri="{FF2B5EF4-FFF2-40B4-BE49-F238E27FC236}">
                <a16:creationId xmlns:a16="http://schemas.microsoft.com/office/drawing/2014/main" id="{66EE373F-C1CD-999C-6C51-6D6C2F1EBE69}"/>
              </a:ext>
            </a:extLst>
          </p:cNvPr>
          <p:cNvSpPr/>
          <p:nvPr/>
        </p:nvSpPr>
        <p:spPr>
          <a:xfrm>
            <a:off x="4725732" y="3886928"/>
            <a:ext cx="900332"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第２次計画</a:t>
            </a:r>
          </a:p>
        </p:txBody>
      </p:sp>
      <p:sp>
        <p:nvSpPr>
          <p:cNvPr id="84" name="正方形/長方形 83">
            <a:extLst>
              <a:ext uri="{FF2B5EF4-FFF2-40B4-BE49-F238E27FC236}">
                <a16:creationId xmlns:a16="http://schemas.microsoft.com/office/drawing/2014/main" id="{547F94BA-2D85-2A94-B5DF-EDC724CE7A9F}"/>
              </a:ext>
            </a:extLst>
          </p:cNvPr>
          <p:cNvSpPr/>
          <p:nvPr/>
        </p:nvSpPr>
        <p:spPr>
          <a:xfrm>
            <a:off x="6537191" y="3886928"/>
            <a:ext cx="900332"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第３次計画</a:t>
            </a:r>
          </a:p>
        </p:txBody>
      </p:sp>
      <p:cxnSp>
        <p:nvCxnSpPr>
          <p:cNvPr id="85" name="直線コネクタ 84">
            <a:extLst>
              <a:ext uri="{FF2B5EF4-FFF2-40B4-BE49-F238E27FC236}">
                <a16:creationId xmlns:a16="http://schemas.microsoft.com/office/drawing/2014/main" id="{AD8017E4-488F-9236-7E91-B26DCA49AF2F}"/>
              </a:ext>
            </a:extLst>
          </p:cNvPr>
          <p:cNvCxnSpPr>
            <a:cxnSpLocks/>
          </p:cNvCxnSpPr>
          <p:nvPr/>
        </p:nvCxnSpPr>
        <p:spPr>
          <a:xfrm>
            <a:off x="7880109" y="4128921"/>
            <a:ext cx="1800000" cy="0"/>
          </a:xfrm>
          <a:prstGeom prst="line">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正方形/長方形 85">
            <a:extLst>
              <a:ext uri="{FF2B5EF4-FFF2-40B4-BE49-F238E27FC236}">
                <a16:creationId xmlns:a16="http://schemas.microsoft.com/office/drawing/2014/main" id="{5DF90460-D64C-0082-9E6B-78D538EECC25}"/>
              </a:ext>
            </a:extLst>
          </p:cNvPr>
          <p:cNvSpPr/>
          <p:nvPr/>
        </p:nvSpPr>
        <p:spPr>
          <a:xfrm>
            <a:off x="8387732" y="3886928"/>
            <a:ext cx="900332"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第４次計画</a:t>
            </a:r>
          </a:p>
        </p:txBody>
      </p:sp>
      <p:sp>
        <p:nvSpPr>
          <p:cNvPr id="87" name="楕円 86">
            <a:extLst>
              <a:ext uri="{FF2B5EF4-FFF2-40B4-BE49-F238E27FC236}">
                <a16:creationId xmlns:a16="http://schemas.microsoft.com/office/drawing/2014/main" id="{2F96462A-7FC6-6F8A-9C38-47B22EAF165A}"/>
              </a:ext>
            </a:extLst>
          </p:cNvPr>
          <p:cNvSpPr/>
          <p:nvPr/>
        </p:nvSpPr>
        <p:spPr>
          <a:xfrm>
            <a:off x="9639961" y="4079381"/>
            <a:ext cx="81642" cy="8581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吹き出し: 線 87">
            <a:extLst>
              <a:ext uri="{FF2B5EF4-FFF2-40B4-BE49-F238E27FC236}">
                <a16:creationId xmlns:a16="http://schemas.microsoft.com/office/drawing/2014/main" id="{4E3C8432-0FAF-81D0-268E-8FB66433C040}"/>
              </a:ext>
            </a:extLst>
          </p:cNvPr>
          <p:cNvSpPr/>
          <p:nvPr/>
        </p:nvSpPr>
        <p:spPr>
          <a:xfrm>
            <a:off x="8495284" y="3512631"/>
            <a:ext cx="975935" cy="312606"/>
          </a:xfrm>
          <a:prstGeom prst="borderCallout1">
            <a:avLst>
              <a:gd name="adj1" fmla="val 97496"/>
              <a:gd name="adj2" fmla="val 101769"/>
              <a:gd name="adj3" fmla="val 186798"/>
              <a:gd name="adj4" fmla="val 12101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長期目標年度</a:t>
            </a:r>
            <a:endParaRPr kumimoji="1" lang="en-US" altLang="ja-JP" sz="1000" b="1" dirty="0">
              <a:solidFill>
                <a:schemeClr val="tx1"/>
              </a:solidFill>
            </a:endParaRPr>
          </a:p>
          <a:p>
            <a:pPr algn="ctr"/>
            <a:r>
              <a:rPr kumimoji="1" lang="ja-JP" altLang="en-US" sz="1000" b="1" dirty="0">
                <a:solidFill>
                  <a:schemeClr val="tx1"/>
                </a:solidFill>
              </a:rPr>
              <a:t>（林野関係）</a:t>
            </a:r>
          </a:p>
        </p:txBody>
      </p:sp>
      <p:cxnSp>
        <p:nvCxnSpPr>
          <p:cNvPr id="90" name="直線コネクタ 89">
            <a:extLst>
              <a:ext uri="{FF2B5EF4-FFF2-40B4-BE49-F238E27FC236}">
                <a16:creationId xmlns:a16="http://schemas.microsoft.com/office/drawing/2014/main" id="{758CF74C-4297-B957-F019-978D2DDD8646}"/>
              </a:ext>
            </a:extLst>
          </p:cNvPr>
          <p:cNvCxnSpPr>
            <a:cxnSpLocks/>
          </p:cNvCxnSpPr>
          <p:nvPr/>
        </p:nvCxnSpPr>
        <p:spPr>
          <a:xfrm>
            <a:off x="2133479" y="2882573"/>
            <a:ext cx="75530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吹き出し: 線 90">
            <a:extLst>
              <a:ext uri="{FF2B5EF4-FFF2-40B4-BE49-F238E27FC236}">
                <a16:creationId xmlns:a16="http://schemas.microsoft.com/office/drawing/2014/main" id="{3EF3C2BB-DA63-5F14-239C-F55C8832A7AB}"/>
              </a:ext>
            </a:extLst>
          </p:cNvPr>
          <p:cNvSpPr/>
          <p:nvPr/>
        </p:nvSpPr>
        <p:spPr>
          <a:xfrm>
            <a:off x="8037723" y="2232132"/>
            <a:ext cx="1036721" cy="324127"/>
          </a:xfrm>
          <a:prstGeom prst="borderCallout1">
            <a:avLst>
              <a:gd name="adj1" fmla="val 97496"/>
              <a:gd name="adj2" fmla="val 101769"/>
              <a:gd name="adj3" fmla="val 124053"/>
              <a:gd name="adj4" fmla="val 111643"/>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kumimoji="1" lang="ja-JP" altLang="en-US" sz="1000" b="1" dirty="0">
                <a:solidFill>
                  <a:schemeClr val="tx1"/>
                </a:solidFill>
              </a:rPr>
              <a:t>１期計画</a:t>
            </a:r>
            <a:endParaRPr kumimoji="1" lang="en-US" altLang="ja-JP" sz="1000" b="1" dirty="0">
              <a:solidFill>
                <a:schemeClr val="tx1"/>
              </a:solidFill>
            </a:endParaRPr>
          </a:p>
          <a:p>
            <a:pPr algn="ctr"/>
            <a:r>
              <a:rPr kumimoji="1" lang="ja-JP" altLang="en-US" sz="1000" b="1" dirty="0">
                <a:solidFill>
                  <a:schemeClr val="tx1"/>
                </a:solidFill>
              </a:rPr>
              <a:t>長期指標年度</a:t>
            </a:r>
            <a:endParaRPr kumimoji="1" lang="en-US" altLang="ja-JP" sz="1000" b="1" dirty="0">
              <a:solidFill>
                <a:schemeClr val="tx1"/>
              </a:solidFill>
            </a:endParaRPr>
          </a:p>
        </p:txBody>
      </p:sp>
      <p:sp>
        <p:nvSpPr>
          <p:cNvPr id="92" name="吹き出し: 線 91">
            <a:extLst>
              <a:ext uri="{FF2B5EF4-FFF2-40B4-BE49-F238E27FC236}">
                <a16:creationId xmlns:a16="http://schemas.microsoft.com/office/drawing/2014/main" id="{F872242A-41C8-8CEF-3BBE-6A3A73E444FA}"/>
              </a:ext>
            </a:extLst>
          </p:cNvPr>
          <p:cNvSpPr/>
          <p:nvPr/>
        </p:nvSpPr>
        <p:spPr>
          <a:xfrm>
            <a:off x="4812813" y="2306847"/>
            <a:ext cx="813251" cy="191386"/>
          </a:xfrm>
          <a:prstGeom prst="borderCallout1">
            <a:avLst>
              <a:gd name="adj1" fmla="val 97496"/>
              <a:gd name="adj2" fmla="val 101769"/>
              <a:gd name="adj3" fmla="val 176485"/>
              <a:gd name="adj4" fmla="val 106879"/>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lnSpc>
                <a:spcPts val="1200"/>
              </a:lnSpc>
            </a:pPr>
            <a:r>
              <a:rPr kumimoji="1" lang="ja-JP" altLang="en-US" sz="1000" b="1" dirty="0">
                <a:solidFill>
                  <a:schemeClr val="tx1"/>
                </a:solidFill>
              </a:rPr>
              <a:t>中期指標年度</a:t>
            </a:r>
            <a:endParaRPr kumimoji="1" lang="en-US" altLang="ja-JP" sz="1000" b="1" dirty="0">
              <a:solidFill>
                <a:schemeClr val="tx1"/>
              </a:solidFill>
            </a:endParaRPr>
          </a:p>
        </p:txBody>
      </p:sp>
      <p:sp>
        <p:nvSpPr>
          <p:cNvPr id="93" name="星: 5 pt 92">
            <a:extLst>
              <a:ext uri="{FF2B5EF4-FFF2-40B4-BE49-F238E27FC236}">
                <a16:creationId xmlns:a16="http://schemas.microsoft.com/office/drawing/2014/main" id="{9B628F60-489A-B070-8971-BD5A9AC78D64}"/>
              </a:ext>
            </a:extLst>
          </p:cNvPr>
          <p:cNvSpPr/>
          <p:nvPr/>
        </p:nvSpPr>
        <p:spPr>
          <a:xfrm>
            <a:off x="7840583" y="3198983"/>
            <a:ext cx="108000" cy="108000"/>
          </a:xfrm>
          <a:prstGeom prst="star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43FA1FD4-FE4C-C786-40D6-66844209BADF}"/>
              </a:ext>
            </a:extLst>
          </p:cNvPr>
          <p:cNvSpPr/>
          <p:nvPr/>
        </p:nvSpPr>
        <p:spPr>
          <a:xfrm>
            <a:off x="7605429" y="3012908"/>
            <a:ext cx="613319" cy="15486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見直し</a:t>
            </a:r>
          </a:p>
        </p:txBody>
      </p:sp>
      <p:sp>
        <p:nvSpPr>
          <p:cNvPr id="95" name="正方形/長方形 94">
            <a:extLst>
              <a:ext uri="{FF2B5EF4-FFF2-40B4-BE49-F238E27FC236}">
                <a16:creationId xmlns:a16="http://schemas.microsoft.com/office/drawing/2014/main" id="{3DDA8F3C-597B-11DA-943E-97AE8539F4BA}"/>
              </a:ext>
            </a:extLst>
          </p:cNvPr>
          <p:cNvSpPr/>
          <p:nvPr/>
        </p:nvSpPr>
        <p:spPr>
          <a:xfrm>
            <a:off x="2483945" y="3234078"/>
            <a:ext cx="647385"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１期計画</a:t>
            </a:r>
          </a:p>
        </p:txBody>
      </p:sp>
      <p:sp>
        <p:nvSpPr>
          <p:cNvPr id="96" name="正方形/長方形 95">
            <a:extLst>
              <a:ext uri="{FF2B5EF4-FFF2-40B4-BE49-F238E27FC236}">
                <a16:creationId xmlns:a16="http://schemas.microsoft.com/office/drawing/2014/main" id="{7BBBF0FB-4DED-8788-16EE-25782934EAA2}"/>
              </a:ext>
            </a:extLst>
          </p:cNvPr>
          <p:cNvSpPr/>
          <p:nvPr/>
        </p:nvSpPr>
        <p:spPr>
          <a:xfrm>
            <a:off x="6058391" y="3263681"/>
            <a:ext cx="647385"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２期計画</a:t>
            </a:r>
          </a:p>
        </p:txBody>
      </p:sp>
      <p:sp>
        <p:nvSpPr>
          <p:cNvPr id="97" name="正方形/長方形 96">
            <a:extLst>
              <a:ext uri="{FF2B5EF4-FFF2-40B4-BE49-F238E27FC236}">
                <a16:creationId xmlns:a16="http://schemas.microsoft.com/office/drawing/2014/main" id="{86750677-7360-C0B5-E38B-68C47E2FA869}"/>
              </a:ext>
            </a:extLst>
          </p:cNvPr>
          <p:cNvSpPr/>
          <p:nvPr/>
        </p:nvSpPr>
        <p:spPr>
          <a:xfrm>
            <a:off x="5877746" y="2970388"/>
            <a:ext cx="416204" cy="21741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期末</a:t>
            </a:r>
          </a:p>
        </p:txBody>
      </p:sp>
      <p:pic>
        <p:nvPicPr>
          <p:cNvPr id="98" name="図 97">
            <a:extLst>
              <a:ext uri="{FF2B5EF4-FFF2-40B4-BE49-F238E27FC236}">
                <a16:creationId xmlns:a16="http://schemas.microsoft.com/office/drawing/2014/main" id="{76621514-CA2B-40A3-9C58-13963C07A3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99" name="図 98">
            <a:extLst>
              <a:ext uri="{FF2B5EF4-FFF2-40B4-BE49-F238E27FC236}">
                <a16:creationId xmlns:a16="http://schemas.microsoft.com/office/drawing/2014/main" id="{A60C0EE6-C7A4-4250-AD90-B6A4795DEE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100" name="図 99">
            <a:extLst>
              <a:ext uri="{FF2B5EF4-FFF2-40B4-BE49-F238E27FC236}">
                <a16:creationId xmlns:a16="http://schemas.microsoft.com/office/drawing/2014/main" id="{233A1124-184F-4793-9725-96C050D930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101" name="図 100">
            <a:extLst>
              <a:ext uri="{FF2B5EF4-FFF2-40B4-BE49-F238E27FC236}">
                <a16:creationId xmlns:a16="http://schemas.microsoft.com/office/drawing/2014/main" id="{ADF65BBC-D3AF-4950-BAA7-10F7A2E0A0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102" name="図 101">
            <a:extLst>
              <a:ext uri="{FF2B5EF4-FFF2-40B4-BE49-F238E27FC236}">
                <a16:creationId xmlns:a16="http://schemas.microsoft.com/office/drawing/2014/main" id="{6BC2F843-B103-4181-83A1-32EAEF9FF5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103" name="図 102">
            <a:extLst>
              <a:ext uri="{FF2B5EF4-FFF2-40B4-BE49-F238E27FC236}">
                <a16:creationId xmlns:a16="http://schemas.microsoft.com/office/drawing/2014/main" id="{E6271514-DBDB-446B-8BCC-65B1F128E6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104" name="図 103">
            <a:extLst>
              <a:ext uri="{FF2B5EF4-FFF2-40B4-BE49-F238E27FC236}">
                <a16:creationId xmlns:a16="http://schemas.microsoft.com/office/drawing/2014/main" id="{4E2EF3CF-95BE-4415-A4D0-3B7A0CB3C63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105" name="Picture 2">
            <a:extLst>
              <a:ext uri="{FF2B5EF4-FFF2-40B4-BE49-F238E27FC236}">
                <a16:creationId xmlns:a16="http://schemas.microsoft.com/office/drawing/2014/main" id="{CFA85D8C-2751-40D9-9E14-D33F2D2B9A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a:extLst>
              <a:ext uri="{FF2B5EF4-FFF2-40B4-BE49-F238E27FC236}">
                <a16:creationId xmlns:a16="http://schemas.microsoft.com/office/drawing/2014/main" id="{5075F74B-E61A-4383-A3F3-C913F4E56E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
        <p:nvSpPr>
          <p:cNvPr id="108" name="正方形/長方形 107">
            <a:extLst>
              <a:ext uri="{FF2B5EF4-FFF2-40B4-BE49-F238E27FC236}">
                <a16:creationId xmlns:a16="http://schemas.microsoft.com/office/drawing/2014/main" id="{5687E78B-DE11-4743-9FB6-C0184BCDBAB1}"/>
              </a:ext>
            </a:extLst>
          </p:cNvPr>
          <p:cNvSpPr/>
          <p:nvPr/>
        </p:nvSpPr>
        <p:spPr>
          <a:xfrm>
            <a:off x="9129931" y="2613590"/>
            <a:ext cx="317150" cy="21741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200" dirty="0">
                <a:solidFill>
                  <a:schemeClr val="tx1"/>
                </a:solidFill>
                <a:latin typeface="BIZ UDゴシック" panose="020B0400000000000000" pitchFamily="49" charset="-128"/>
                <a:ea typeface="BIZ UDゴシック" panose="020B0400000000000000" pitchFamily="49" charset="-128"/>
              </a:rPr>
              <a:t>R27</a:t>
            </a:r>
          </a:p>
        </p:txBody>
      </p:sp>
      <p:sp>
        <p:nvSpPr>
          <p:cNvPr id="109" name="正方形/長方形 108">
            <a:extLst>
              <a:ext uri="{FF2B5EF4-FFF2-40B4-BE49-F238E27FC236}">
                <a16:creationId xmlns:a16="http://schemas.microsoft.com/office/drawing/2014/main" id="{FE8322E5-8DDA-4220-BDBE-17C55D63799F}"/>
              </a:ext>
            </a:extLst>
          </p:cNvPr>
          <p:cNvSpPr/>
          <p:nvPr/>
        </p:nvSpPr>
        <p:spPr>
          <a:xfrm>
            <a:off x="1095375" y="2613591"/>
            <a:ext cx="782836" cy="179006"/>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kumimoji="1" lang="ja-JP" altLang="en-US" sz="1200" dirty="0">
                <a:solidFill>
                  <a:schemeClr val="tx1"/>
                </a:solidFill>
                <a:latin typeface="BIZ UDゴシック" panose="020B0400000000000000" pitchFamily="49" charset="-128"/>
                <a:ea typeface="BIZ UDゴシック" panose="020B0400000000000000" pitchFamily="49" charset="-128"/>
              </a:rPr>
              <a:t>（年度）</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79375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C4E8B-6577-C9D9-069F-F890CA28AD7F}"/>
            </a:ext>
          </a:extLst>
        </p:cNvPr>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C6794DE0-5D7F-4FF4-B3AA-6EA839DF8F92}"/>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第１章　大阪府 森づくり推進アクションプランの考え方</a:t>
            </a:r>
          </a:p>
        </p:txBody>
      </p:sp>
      <p:sp>
        <p:nvSpPr>
          <p:cNvPr id="15" name="正方形/長方形 14">
            <a:extLst>
              <a:ext uri="{FF2B5EF4-FFF2-40B4-BE49-F238E27FC236}">
                <a16:creationId xmlns:a16="http://schemas.microsoft.com/office/drawing/2014/main" id="{2158CE50-C18D-D19C-F0DD-65EC5B3B6E8D}"/>
              </a:ext>
            </a:extLst>
          </p:cNvPr>
          <p:cNvSpPr/>
          <p:nvPr/>
        </p:nvSpPr>
        <p:spPr>
          <a:xfrm>
            <a:off x="158705" y="554795"/>
            <a:ext cx="9588589" cy="111104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b="1" dirty="0">
                <a:solidFill>
                  <a:schemeClr val="tx1"/>
                </a:solidFill>
                <a:latin typeface="BIZ UDゴシック" panose="020B0400000000000000" pitchFamily="49" charset="-128"/>
                <a:ea typeface="BIZ UDゴシック" panose="020B0400000000000000" pitchFamily="49" charset="-128"/>
              </a:rPr>
              <a:t> ３．本プランにおける重要なキーワード</a:t>
            </a:r>
            <a:endParaRPr lang="en-US" altLang="ja-JP" b="1"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　下記の用語は、大阪府森林整備指針に即した府域の森林の将来のあるべき姿と、それを実現するための府の取組みの方向性を、より具体的かつ実践的に展開するための</a:t>
            </a:r>
            <a:r>
              <a:rPr lang="ja-JP" altLang="en-US" sz="1600" b="1" dirty="0">
                <a:solidFill>
                  <a:schemeClr val="tx1"/>
                </a:solidFill>
                <a:latin typeface="BIZ UDゴシック" panose="020B0400000000000000" pitchFamily="49" charset="-128"/>
                <a:ea typeface="BIZ UDゴシック" panose="020B0400000000000000" pitchFamily="49" charset="-128"/>
              </a:rPr>
              <a:t>本プラン独自の重要なキーワードとなります。</a:t>
            </a:r>
            <a:endParaRPr lang="en-US" altLang="ja-JP" sz="1600" b="1" dirty="0">
              <a:solidFill>
                <a:schemeClr val="tx1"/>
              </a:solidFill>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DF94B2DA-4EA1-38D1-D48D-DBA1F1A58B5C}"/>
              </a:ext>
            </a:extLst>
          </p:cNvPr>
          <p:cNvSpPr txBox="1"/>
          <p:nvPr/>
        </p:nvSpPr>
        <p:spPr>
          <a:xfrm>
            <a:off x="242270" y="4337835"/>
            <a:ext cx="4626913" cy="299978"/>
          </a:xfrm>
          <a:prstGeom prst="rect">
            <a:avLst/>
          </a:prstGeom>
          <a:solidFill>
            <a:schemeClr val="bg1"/>
          </a:solidFill>
        </p:spPr>
        <p:txBody>
          <a:bodyPr wrap="square" lIns="0" tIns="0" rIns="0" bIns="0" rtlCol="0">
            <a:noAutofit/>
          </a:bodyPr>
          <a:lstStyle/>
          <a:p>
            <a:r>
              <a:rPr lang="en-US" altLang="ja-JP" b="1" dirty="0">
                <a:latin typeface="BIZ UDPゴシック" panose="020B0400000000000000" pitchFamily="50" charset="-128"/>
                <a:ea typeface="BIZ UDPゴシック" panose="020B0400000000000000" pitchFamily="50" charset="-128"/>
              </a:rPr>
              <a:t>(2) </a:t>
            </a:r>
            <a:r>
              <a:rPr lang="ja-JP" altLang="en-US" b="1" dirty="0">
                <a:latin typeface="BIZ UDPゴシック" panose="020B0400000000000000" pitchFamily="50" charset="-128"/>
                <a:ea typeface="BIZ UDPゴシック" panose="020B0400000000000000" pitchFamily="50" charset="-128"/>
              </a:rPr>
              <a:t> 「森林区分」と「施策タイプ」</a:t>
            </a:r>
          </a:p>
        </p:txBody>
      </p:sp>
      <p:sp>
        <p:nvSpPr>
          <p:cNvPr id="6" name="テキスト ボックス 5">
            <a:extLst>
              <a:ext uri="{FF2B5EF4-FFF2-40B4-BE49-F238E27FC236}">
                <a16:creationId xmlns:a16="http://schemas.microsoft.com/office/drawing/2014/main" id="{CD2264DF-AFC6-8060-EA18-8461F6BAA256}"/>
              </a:ext>
            </a:extLst>
          </p:cNvPr>
          <p:cNvSpPr txBox="1"/>
          <p:nvPr/>
        </p:nvSpPr>
        <p:spPr>
          <a:xfrm>
            <a:off x="242270" y="4695839"/>
            <a:ext cx="9493365" cy="1569660"/>
          </a:xfrm>
          <a:prstGeom prst="rect">
            <a:avLst/>
          </a:prstGeom>
          <a:noFill/>
        </p:spPr>
        <p:txBody>
          <a:bodyPr wrap="square">
            <a:spAutoFit/>
          </a:bodyPr>
          <a:lstStyle/>
          <a:p>
            <a:pPr algn="just"/>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　 </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「森林区分」</a:t>
            </a:r>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とは、上記の４つの基軸の展開方法として</a:t>
            </a:r>
            <a:r>
              <a:rPr lang="ja-JP" altLang="en-US" sz="1600" b="1" kern="100" dirty="0">
                <a:latin typeface="游明朝" panose="02020400000000000000" pitchFamily="18" charset="-128"/>
                <a:ea typeface="HG丸ｺﾞｼｯｸM-PRO" panose="020F0600000000000000" pitchFamily="50" charset="-128"/>
                <a:cs typeface="Times New Roman" panose="02020603050405020304" pitchFamily="18" charset="0"/>
              </a:rPr>
              <a:t>第５章</a:t>
            </a:r>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で示す、大阪府森林整備指針に即した森林のゾーニングにあたって用いる用語で、森林整備指針で示す</a:t>
            </a:r>
            <a:r>
              <a:rPr lang="ja-JP" altLang="en-US" sz="1600" b="1" u="sng" kern="100" dirty="0">
                <a:latin typeface="游明朝" panose="02020400000000000000" pitchFamily="18" charset="-128"/>
                <a:ea typeface="HG丸ｺﾞｼｯｸM-PRO" panose="020F0600000000000000" pitchFamily="50" charset="-128"/>
                <a:cs typeface="Times New Roman" panose="02020603050405020304" pitchFamily="18" charset="0"/>
              </a:rPr>
              <a:t>将来の森林の在り方と管理の方向性となる「資源循環林」「広葉樹への誘導転換」「資源管理林」「自然遷移林」の４種</a:t>
            </a:r>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を言います。</a:t>
            </a:r>
            <a:endParaRPr lang="en-US"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endParaRPr>
          </a:p>
          <a:p>
            <a:pPr algn="just"/>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　また、</a:t>
            </a:r>
            <a:r>
              <a:rPr lang="ja-JP" altLang="en-US" sz="1600" b="1" kern="100" dirty="0">
                <a:latin typeface="BIZ UDゴシック" panose="020B0400000000000000" pitchFamily="49" charset="-128"/>
                <a:ea typeface="BIZ UDゴシック" panose="020B0400000000000000" pitchFamily="49" charset="-128"/>
                <a:cs typeface="Times New Roman" panose="02020603050405020304" pitchFamily="18" charset="0"/>
              </a:rPr>
              <a:t>「施策タイプ」</a:t>
            </a:r>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とは、</a:t>
            </a:r>
            <a:r>
              <a:rPr lang="ja-JP" altLang="en-US" sz="1600" b="1" u="sng" kern="100" dirty="0">
                <a:latin typeface="游明朝" panose="02020400000000000000" pitchFamily="18" charset="-128"/>
                <a:ea typeface="HG丸ｺﾞｼｯｸM-PRO" panose="020F0600000000000000" pitchFamily="50" charset="-128"/>
                <a:cs typeface="Times New Roman" panose="02020603050405020304" pitchFamily="18" charset="0"/>
              </a:rPr>
              <a:t>各森林区分における各基軸や主要施策の優先度や留意点を示すもの</a:t>
            </a:r>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で、山地災害の危険度と特に重要な施策方向を踏まえ「防災減災重点タイプ」「経営管理重点タイプ」「自然共生タイプ」等にゾーニングしたものです。</a:t>
            </a:r>
            <a:endParaRPr lang="en-US"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77157B48-EEF6-51C5-55EE-6003368A9B3D}"/>
              </a:ext>
            </a:extLst>
          </p:cNvPr>
          <p:cNvSpPr txBox="1"/>
          <p:nvPr/>
        </p:nvSpPr>
        <p:spPr>
          <a:xfrm>
            <a:off x="242270" y="1896320"/>
            <a:ext cx="3839352" cy="299978"/>
          </a:xfrm>
          <a:prstGeom prst="rect">
            <a:avLst/>
          </a:prstGeom>
          <a:solidFill>
            <a:schemeClr val="bg1"/>
          </a:solidFill>
        </p:spPr>
        <p:txBody>
          <a:bodyPr wrap="square" lIns="0" tIns="0" rIns="0" bIns="0" rtlCol="0">
            <a:noAutofit/>
          </a:bodyPr>
          <a:lstStyle/>
          <a:p>
            <a:r>
              <a:rPr lang="en-US" altLang="ja-JP" b="1" dirty="0">
                <a:latin typeface="BIZ UDPゴシック" panose="020B0400000000000000" pitchFamily="50" charset="-128"/>
                <a:ea typeface="BIZ UDPゴシック" panose="020B0400000000000000" pitchFamily="50" charset="-128"/>
              </a:rPr>
              <a:t>(1)</a:t>
            </a:r>
            <a:r>
              <a:rPr lang="ja-JP" altLang="en-US" b="1" dirty="0">
                <a:latin typeface="BIZ UDPゴシック" panose="020B0400000000000000" pitchFamily="50" charset="-128"/>
                <a:ea typeface="BIZ UDPゴシック" panose="020B0400000000000000" pitchFamily="50" charset="-128"/>
              </a:rPr>
              <a:t>  「４つの基軸」と「主要施策」</a:t>
            </a:r>
          </a:p>
        </p:txBody>
      </p:sp>
      <p:sp>
        <p:nvSpPr>
          <p:cNvPr id="8" name="テキスト ボックス 7">
            <a:extLst>
              <a:ext uri="{FF2B5EF4-FFF2-40B4-BE49-F238E27FC236}">
                <a16:creationId xmlns:a16="http://schemas.microsoft.com/office/drawing/2014/main" id="{278355C6-01C7-2D7F-0650-6D30B358FCFF}"/>
              </a:ext>
            </a:extLst>
          </p:cNvPr>
          <p:cNvSpPr txBox="1"/>
          <p:nvPr/>
        </p:nvSpPr>
        <p:spPr>
          <a:xfrm>
            <a:off x="242270" y="2231136"/>
            <a:ext cx="9555417" cy="1892826"/>
          </a:xfrm>
          <a:prstGeom prst="rect">
            <a:avLst/>
          </a:prstGeom>
          <a:noFill/>
        </p:spPr>
        <p:txBody>
          <a:bodyPr wrap="square">
            <a:spAutoFit/>
          </a:bodyPr>
          <a:lstStyle/>
          <a:p>
            <a:pPr algn="just"/>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　本プランでは、大阪府の森林が抱える様々な課題を解決し、長期的に健全な森林を維持・保全するために、</a:t>
            </a:r>
            <a:r>
              <a:rPr lang="ja-JP" altLang="en-US" sz="1600" b="1" u="sng" kern="100" dirty="0">
                <a:latin typeface="游明朝" panose="02020400000000000000" pitchFamily="18" charset="-128"/>
                <a:ea typeface="HG丸ｺﾞｼｯｸM-PRO" panose="020F0600000000000000" pitchFamily="50" charset="-128"/>
                <a:cs typeface="Times New Roman" panose="02020603050405020304" pitchFamily="18" charset="0"/>
              </a:rPr>
              <a:t>あらゆる主体が取り組むべき施策を体系的に取りまとめた施策の柱を「４つの基軸」</a:t>
            </a:r>
            <a:r>
              <a:rPr lang="ja-JP" altLang="en-US" sz="1600" kern="100" dirty="0">
                <a:latin typeface="游明朝" panose="02020400000000000000" pitchFamily="18" charset="-128"/>
                <a:ea typeface="HG丸ｺﾞｼｯｸM-PRO" panose="020F0600000000000000" pitchFamily="50" charset="-128"/>
                <a:cs typeface="Times New Roman" panose="02020603050405020304" pitchFamily="18" charset="0"/>
              </a:rPr>
              <a:t>、各基軸の実現のため、</a:t>
            </a:r>
            <a:r>
              <a:rPr lang="ja-JP" altLang="en-US" sz="1600" b="1" u="sng" kern="100" dirty="0">
                <a:latin typeface="游明朝" panose="02020400000000000000" pitchFamily="18" charset="-128"/>
                <a:ea typeface="HG丸ｺﾞｼｯｸM-PRO" panose="020F0600000000000000" pitchFamily="50" charset="-128"/>
                <a:cs typeface="Times New Roman" panose="02020603050405020304" pitchFamily="18" charset="0"/>
              </a:rPr>
              <a:t>大阪府が取り組む特に重要な施策を「主要施策」</a:t>
            </a:r>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として、</a:t>
            </a:r>
            <a:r>
              <a:rPr lang="ja-JP" altLang="en-US" sz="16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第４章</a:t>
            </a:r>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で整理しています。</a:t>
            </a:r>
            <a:endParaRPr lang="en-US" altLang="ja-JP"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lnSpc>
                <a:spcPts val="600"/>
              </a:lnSpc>
            </a:pPr>
            <a:endParaRPr lang="en-US"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endParaRPr>
          </a:p>
          <a:p>
            <a:pPr algn="just"/>
            <a:r>
              <a:rPr lang="ja-JP" altLang="en-US" sz="16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　</a:t>
            </a:r>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●基軸１　森林防災・減災力の維持・強化</a:t>
            </a:r>
            <a:endPar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　●基軸２　持続的な森林経営の推進</a:t>
            </a:r>
            <a:endPar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　●基軸３　多様性の高い森林の維持・増進</a:t>
            </a:r>
            <a:endParaRPr lang="en-US"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　●基軸４　森林の維持・保全のための体制づくり</a:t>
            </a:r>
            <a:endParaRPr lang="ja-JP" altLang="ja-JP" sz="1600"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3" name="スライド番号プレースホルダー 10">
            <a:extLst>
              <a:ext uri="{FF2B5EF4-FFF2-40B4-BE49-F238E27FC236}">
                <a16:creationId xmlns:a16="http://schemas.microsoft.com/office/drawing/2014/main" id="{A912EDB7-E5EC-4450-39F7-9C07134720F8}"/>
              </a:ext>
            </a:extLst>
          </p:cNvPr>
          <p:cNvSpPr>
            <a:spLocks noGrp="1"/>
          </p:cNvSpPr>
          <p:nvPr>
            <p:ph type="sldNum" sz="quarter" idx="12"/>
          </p:nvPr>
        </p:nvSpPr>
        <p:spPr>
          <a:xfrm>
            <a:off x="7532861" y="6492875"/>
            <a:ext cx="2228850" cy="365125"/>
          </a:xfrm>
        </p:spPr>
        <p:txBody>
          <a:bodyPr/>
          <a:lstStyle/>
          <a:p>
            <a:fld id="{D2D8002D-B5B0-4BAC-B1F6-782DDCCE6D9C}" type="slidenum">
              <a:rPr kumimoji="1" lang="ja-JP" altLang="en-US" sz="2000" b="1"/>
              <a:t>7</a:t>
            </a:fld>
            <a:endParaRPr kumimoji="1" lang="ja-JP" altLang="en-US" sz="2000" b="1" dirty="0"/>
          </a:p>
        </p:txBody>
      </p:sp>
      <p:pic>
        <p:nvPicPr>
          <p:cNvPr id="18" name="図 17">
            <a:extLst>
              <a:ext uri="{FF2B5EF4-FFF2-40B4-BE49-F238E27FC236}">
                <a16:creationId xmlns:a16="http://schemas.microsoft.com/office/drawing/2014/main" id="{589C0F0C-DE63-450A-87E3-E8F2941961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19" name="図 18">
            <a:extLst>
              <a:ext uri="{FF2B5EF4-FFF2-40B4-BE49-F238E27FC236}">
                <a16:creationId xmlns:a16="http://schemas.microsoft.com/office/drawing/2014/main" id="{3E5FBA73-5435-4023-B233-AD20172638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20" name="図 19">
            <a:extLst>
              <a:ext uri="{FF2B5EF4-FFF2-40B4-BE49-F238E27FC236}">
                <a16:creationId xmlns:a16="http://schemas.microsoft.com/office/drawing/2014/main" id="{3E22F843-4B3D-40B9-ABFC-1DFF847705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21" name="図 20">
            <a:extLst>
              <a:ext uri="{FF2B5EF4-FFF2-40B4-BE49-F238E27FC236}">
                <a16:creationId xmlns:a16="http://schemas.microsoft.com/office/drawing/2014/main" id="{A32EBC49-4416-47B2-82FC-A39FD7E8E7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22" name="図 21">
            <a:extLst>
              <a:ext uri="{FF2B5EF4-FFF2-40B4-BE49-F238E27FC236}">
                <a16:creationId xmlns:a16="http://schemas.microsoft.com/office/drawing/2014/main" id="{32EF146F-1BAF-4683-B4A3-9FA6B41851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24" name="図 23">
            <a:extLst>
              <a:ext uri="{FF2B5EF4-FFF2-40B4-BE49-F238E27FC236}">
                <a16:creationId xmlns:a16="http://schemas.microsoft.com/office/drawing/2014/main" id="{527B9DE9-FC49-4194-8DD1-5F32DA6551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28" name="図 27">
            <a:extLst>
              <a:ext uri="{FF2B5EF4-FFF2-40B4-BE49-F238E27FC236}">
                <a16:creationId xmlns:a16="http://schemas.microsoft.com/office/drawing/2014/main" id="{BAA90520-0C4B-4C0E-A3BA-A61B8624876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29" name="Picture 2">
            <a:extLst>
              <a:ext uri="{FF2B5EF4-FFF2-40B4-BE49-F238E27FC236}">
                <a16:creationId xmlns:a16="http://schemas.microsoft.com/office/drawing/2014/main" id="{06BDE922-7FBC-4068-A285-4884247AB0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C6AB4974-0C88-46C3-96D8-ABF7645B41E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818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0389A-6ED8-5F8A-A61E-8401DB6E7859}"/>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2664672D-C79F-424E-85C3-05E8D2A3C3F2}"/>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第１章　大阪府 森づくり推進アクションプランの考え方</a:t>
            </a:r>
          </a:p>
        </p:txBody>
      </p:sp>
      <p:sp>
        <p:nvSpPr>
          <p:cNvPr id="15" name="正方形/長方形 14">
            <a:extLst>
              <a:ext uri="{FF2B5EF4-FFF2-40B4-BE49-F238E27FC236}">
                <a16:creationId xmlns:a16="http://schemas.microsoft.com/office/drawing/2014/main" id="{842A3FBD-08B4-3CF9-AC98-99FC119C2AE2}"/>
              </a:ext>
            </a:extLst>
          </p:cNvPr>
          <p:cNvSpPr/>
          <p:nvPr/>
        </p:nvSpPr>
        <p:spPr>
          <a:xfrm>
            <a:off x="158705" y="554796"/>
            <a:ext cx="9588589" cy="86127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b="1" dirty="0">
                <a:solidFill>
                  <a:schemeClr val="tx1"/>
                </a:solidFill>
                <a:latin typeface="BIZ UDゴシック" panose="020B0400000000000000" pitchFamily="49" charset="-128"/>
                <a:ea typeface="BIZ UDゴシック" panose="020B0400000000000000" pitchFamily="49" charset="-128"/>
              </a:rPr>
              <a:t> ４．本プランの使い方</a:t>
            </a:r>
          </a:p>
          <a:p>
            <a:pPr algn="just"/>
            <a:r>
              <a:rPr lang="ja-JP" altLang="en-US" sz="1600" dirty="0">
                <a:solidFill>
                  <a:schemeClr val="tx1"/>
                </a:solidFill>
                <a:latin typeface="BIZ UDゴシック" panose="020B0400000000000000" pitchFamily="49" charset="-128"/>
                <a:ea typeface="BIZ UDゴシック" panose="020B0400000000000000" pitchFamily="49" charset="-128"/>
              </a:rPr>
              <a:t>　　本プランは、</a:t>
            </a:r>
            <a:r>
              <a:rPr lang="ja-JP" altLang="en-US" sz="16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府域の森林の長期的な維持・保全に関わるあらゆる主体に示すものとなることから、</a:t>
            </a:r>
            <a:endParaRPr lang="en-US" altLang="ja-JP" sz="16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6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ご覧になる方の「何を知りたい」に重きを置いて各章を構成しています。</a:t>
            </a:r>
            <a:endParaRPr lang="en-US" altLang="ja-JP" sz="1600" dirty="0">
              <a:solidFill>
                <a:schemeClr val="tx1"/>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B29641DB-C53E-0F50-F8C0-173A466535E5}"/>
              </a:ext>
            </a:extLst>
          </p:cNvPr>
          <p:cNvSpPr txBox="1"/>
          <p:nvPr/>
        </p:nvSpPr>
        <p:spPr>
          <a:xfrm>
            <a:off x="378178" y="2174010"/>
            <a:ext cx="9149641" cy="584775"/>
          </a:xfrm>
          <a:prstGeom prst="rect">
            <a:avLst/>
          </a:prstGeom>
          <a:noFill/>
        </p:spPr>
        <p:txBody>
          <a:bodyPr wrap="square">
            <a:spAutoFit/>
          </a:bodyPr>
          <a:lstStyle/>
          <a:p>
            <a:pPr algn="just"/>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「緑の社会資本としての森林」と「経済活動の場としての森林（森林経営）」の二つの側面から</a:t>
            </a:r>
            <a:endParaRPr lang="en-US" altLang="ja-JP"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en-US" altLang="ja-JP"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府域の森林が担う役割を説明しています。</a:t>
            </a:r>
            <a:endParaRPr lang="en-US"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endParaRPr>
          </a:p>
        </p:txBody>
      </p:sp>
      <p:sp>
        <p:nvSpPr>
          <p:cNvPr id="23" name="スライド番号プレースホルダー 10">
            <a:extLst>
              <a:ext uri="{FF2B5EF4-FFF2-40B4-BE49-F238E27FC236}">
                <a16:creationId xmlns:a16="http://schemas.microsoft.com/office/drawing/2014/main" id="{B9E2A1DE-531B-6D3A-2A3C-4A7D33FB316F}"/>
              </a:ext>
            </a:extLst>
          </p:cNvPr>
          <p:cNvSpPr>
            <a:spLocks noGrp="1"/>
          </p:cNvSpPr>
          <p:nvPr>
            <p:ph type="sldNum" sz="quarter" idx="12"/>
          </p:nvPr>
        </p:nvSpPr>
        <p:spPr>
          <a:xfrm>
            <a:off x="7532861" y="6492875"/>
            <a:ext cx="2228850" cy="365125"/>
          </a:xfrm>
        </p:spPr>
        <p:txBody>
          <a:bodyPr/>
          <a:lstStyle/>
          <a:p>
            <a:fld id="{D2D8002D-B5B0-4BAC-B1F6-782DDCCE6D9C}" type="slidenum">
              <a:rPr kumimoji="1" lang="ja-JP" altLang="en-US" sz="2000" b="1"/>
              <a:t>8</a:t>
            </a:fld>
            <a:endParaRPr kumimoji="1" lang="ja-JP" altLang="en-US" sz="2000" b="1" dirty="0"/>
          </a:p>
        </p:txBody>
      </p:sp>
      <p:sp>
        <p:nvSpPr>
          <p:cNvPr id="2" name="テキスト ボックス 1">
            <a:extLst>
              <a:ext uri="{FF2B5EF4-FFF2-40B4-BE49-F238E27FC236}">
                <a16:creationId xmlns:a16="http://schemas.microsoft.com/office/drawing/2014/main" id="{8E2244F0-A265-3F54-DF86-6DBE1F527BBA}"/>
              </a:ext>
            </a:extLst>
          </p:cNvPr>
          <p:cNvSpPr txBox="1"/>
          <p:nvPr/>
        </p:nvSpPr>
        <p:spPr>
          <a:xfrm>
            <a:off x="231041" y="3177987"/>
            <a:ext cx="4646602" cy="299978"/>
          </a:xfrm>
          <a:prstGeom prst="rect">
            <a:avLst/>
          </a:prstGeom>
          <a:solidFill>
            <a:schemeClr val="bg1"/>
          </a:solidFill>
        </p:spPr>
        <p:txBody>
          <a:bodyPr wrap="square" lIns="0" tIns="0" rIns="0" bIns="0" rtlCol="0">
            <a:noAutofit/>
          </a:bodyPr>
          <a:lstStyle/>
          <a:p>
            <a:r>
              <a:rPr lang="ja-JP" altLang="en-US" b="1" dirty="0">
                <a:solidFill>
                  <a:srgbClr val="002060"/>
                </a:solidFill>
                <a:latin typeface="BIZ UDPゴシック" panose="020B0400000000000000" pitchFamily="50" charset="-128"/>
                <a:ea typeface="BIZ UDPゴシック" panose="020B0400000000000000" pitchFamily="50" charset="-128"/>
              </a:rPr>
              <a:t>● 大阪の森林がどんな状況なのかを知りたい　</a:t>
            </a:r>
          </a:p>
        </p:txBody>
      </p:sp>
      <p:sp>
        <p:nvSpPr>
          <p:cNvPr id="4" name="テキスト ボックス 3">
            <a:extLst>
              <a:ext uri="{FF2B5EF4-FFF2-40B4-BE49-F238E27FC236}">
                <a16:creationId xmlns:a16="http://schemas.microsoft.com/office/drawing/2014/main" id="{8B8879EB-D37B-6FC8-AEDE-8E32874812D0}"/>
              </a:ext>
            </a:extLst>
          </p:cNvPr>
          <p:cNvSpPr txBox="1"/>
          <p:nvPr/>
        </p:nvSpPr>
        <p:spPr>
          <a:xfrm>
            <a:off x="231041" y="1819677"/>
            <a:ext cx="3725323" cy="299978"/>
          </a:xfrm>
          <a:prstGeom prst="rect">
            <a:avLst/>
          </a:prstGeom>
          <a:solidFill>
            <a:schemeClr val="bg1"/>
          </a:solidFill>
        </p:spPr>
        <p:txBody>
          <a:bodyPr wrap="square" lIns="0" tIns="0" rIns="0" bIns="0" rtlCol="0">
            <a:noAutofit/>
          </a:bodyPr>
          <a:lstStyle/>
          <a:p>
            <a:r>
              <a:rPr lang="ja-JP" altLang="en-US" b="1" dirty="0">
                <a:solidFill>
                  <a:srgbClr val="002060"/>
                </a:solidFill>
                <a:latin typeface="BIZ UDPゴシック" panose="020B0400000000000000" pitchFamily="50" charset="-128"/>
                <a:ea typeface="BIZ UDPゴシック" panose="020B0400000000000000" pitchFamily="50" charset="-128"/>
              </a:rPr>
              <a:t>● 森林の役割・大切さを知りたい</a:t>
            </a:r>
          </a:p>
        </p:txBody>
      </p:sp>
      <p:sp>
        <p:nvSpPr>
          <p:cNvPr id="6" name="テキスト ボックス 5">
            <a:extLst>
              <a:ext uri="{FF2B5EF4-FFF2-40B4-BE49-F238E27FC236}">
                <a16:creationId xmlns:a16="http://schemas.microsoft.com/office/drawing/2014/main" id="{F4BD3522-7E02-9028-9A18-CB3A3939CECA}"/>
              </a:ext>
            </a:extLst>
          </p:cNvPr>
          <p:cNvSpPr txBox="1"/>
          <p:nvPr/>
        </p:nvSpPr>
        <p:spPr>
          <a:xfrm>
            <a:off x="378178" y="3555713"/>
            <a:ext cx="9149641" cy="584775"/>
          </a:xfrm>
          <a:prstGeom prst="rect">
            <a:avLst/>
          </a:prstGeom>
          <a:noFill/>
        </p:spPr>
        <p:txBody>
          <a:bodyPr wrap="square">
            <a:spAutoFit/>
          </a:bodyPr>
          <a:lstStyle/>
          <a:p>
            <a:pPr algn="just"/>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大阪府における治山対策や森林経営状況の変遷と、これまでの取組み状況を振り返るとともに、</a:t>
            </a:r>
            <a:endParaRPr lang="en-US" altLang="ja-JP"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just"/>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近年の自然・社会状況の変化を踏まえた課題と今後、取り組むべき対策等を説明しています。</a:t>
            </a:r>
            <a:endParaRPr lang="en-US"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D4960472-3742-5828-1E4F-9921B5EF1B7A}"/>
              </a:ext>
            </a:extLst>
          </p:cNvPr>
          <p:cNvSpPr txBox="1"/>
          <p:nvPr/>
        </p:nvSpPr>
        <p:spPr>
          <a:xfrm>
            <a:off x="231041" y="4716117"/>
            <a:ext cx="4903512" cy="299978"/>
          </a:xfrm>
          <a:prstGeom prst="rect">
            <a:avLst/>
          </a:prstGeom>
          <a:solidFill>
            <a:schemeClr val="bg1"/>
          </a:solidFill>
        </p:spPr>
        <p:txBody>
          <a:bodyPr wrap="square" lIns="0" tIns="0" rIns="0" bIns="0" rtlCol="0">
            <a:noAutofit/>
          </a:bodyPr>
          <a:lstStyle/>
          <a:p>
            <a:r>
              <a:rPr lang="ja-JP" altLang="en-US" b="1" dirty="0">
                <a:solidFill>
                  <a:srgbClr val="002060"/>
                </a:solidFill>
                <a:latin typeface="BIZ UDPゴシック" panose="020B0400000000000000" pitchFamily="50" charset="-128"/>
                <a:ea typeface="BIZ UDPゴシック" panose="020B0400000000000000" pitchFamily="50" charset="-128"/>
              </a:rPr>
              <a:t>● 府は、どういう取組みを進めるのか知りたい</a:t>
            </a:r>
          </a:p>
        </p:txBody>
      </p:sp>
      <p:sp>
        <p:nvSpPr>
          <p:cNvPr id="19" name="テキスト ボックス 18">
            <a:extLst>
              <a:ext uri="{FF2B5EF4-FFF2-40B4-BE49-F238E27FC236}">
                <a16:creationId xmlns:a16="http://schemas.microsoft.com/office/drawing/2014/main" id="{554D8C4A-836A-B002-C438-E97FEFB45492}"/>
              </a:ext>
            </a:extLst>
          </p:cNvPr>
          <p:cNvSpPr txBox="1"/>
          <p:nvPr/>
        </p:nvSpPr>
        <p:spPr>
          <a:xfrm>
            <a:off x="378178" y="5114951"/>
            <a:ext cx="9149641" cy="584775"/>
          </a:xfrm>
          <a:prstGeom prst="rect">
            <a:avLst/>
          </a:prstGeom>
          <a:noFill/>
        </p:spPr>
        <p:txBody>
          <a:bodyPr wrap="square">
            <a:spAutoFit/>
          </a:bodyPr>
          <a:lstStyle/>
          <a:p>
            <a:pPr algn="just"/>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本プランの基本的な考えと、あらゆる主体が取り組むべき施策を体系的に取りまとめた施策の柱である「４つの基軸」、各基軸の実現のための取組みである「主要施策」を個別に説明しています。</a:t>
            </a:r>
            <a:endParaRPr lang="en-US"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492F6BAC-E6D9-C02E-C865-B215A1A665EB}"/>
              </a:ext>
            </a:extLst>
          </p:cNvPr>
          <p:cNvSpPr txBox="1"/>
          <p:nvPr/>
        </p:nvSpPr>
        <p:spPr>
          <a:xfrm>
            <a:off x="5949638" y="1819677"/>
            <a:ext cx="3415456" cy="299978"/>
          </a:xfrm>
          <a:prstGeom prst="rect">
            <a:avLst/>
          </a:prstGeom>
          <a:solidFill>
            <a:schemeClr val="bg1"/>
          </a:solidFill>
        </p:spPr>
        <p:txBody>
          <a:bodyPr wrap="square" lIns="0" tIns="0" rIns="0" bIns="0" rtlCol="0">
            <a:noAutofit/>
          </a:bodyPr>
          <a:lstStyle/>
          <a:p>
            <a:r>
              <a:rPr lang="ja-JP" altLang="en-US" sz="1600" b="1" dirty="0">
                <a:solidFill>
                  <a:srgbClr val="002060"/>
                </a:solidFill>
                <a:latin typeface="BIZ UDPゴシック" panose="020B0400000000000000" pitchFamily="50" charset="-128"/>
                <a:ea typeface="BIZ UDPゴシック" panose="020B0400000000000000" pitchFamily="50" charset="-128"/>
              </a:rPr>
              <a:t>第２章　森林の機能と森林が担う役割　</a:t>
            </a:r>
          </a:p>
        </p:txBody>
      </p:sp>
      <p:sp>
        <p:nvSpPr>
          <p:cNvPr id="21" name="テキスト ボックス 20">
            <a:extLst>
              <a:ext uri="{FF2B5EF4-FFF2-40B4-BE49-F238E27FC236}">
                <a16:creationId xmlns:a16="http://schemas.microsoft.com/office/drawing/2014/main" id="{660AA554-C413-B9F6-1ADD-16DD387D30AD}"/>
              </a:ext>
            </a:extLst>
          </p:cNvPr>
          <p:cNvSpPr txBox="1"/>
          <p:nvPr/>
        </p:nvSpPr>
        <p:spPr>
          <a:xfrm>
            <a:off x="5949638" y="3177987"/>
            <a:ext cx="3853621" cy="299978"/>
          </a:xfrm>
          <a:prstGeom prst="rect">
            <a:avLst/>
          </a:prstGeom>
          <a:solidFill>
            <a:schemeClr val="bg1"/>
          </a:solidFill>
        </p:spPr>
        <p:txBody>
          <a:bodyPr wrap="square" lIns="0" tIns="0" rIns="0" bIns="0" rtlCol="0">
            <a:noAutofit/>
          </a:bodyPr>
          <a:lstStyle/>
          <a:p>
            <a:r>
              <a:rPr lang="ja-JP" altLang="en-US" sz="1600" b="1" dirty="0">
                <a:solidFill>
                  <a:srgbClr val="002060"/>
                </a:solidFill>
                <a:latin typeface="BIZ UDPゴシック" panose="020B0400000000000000" pitchFamily="50" charset="-128"/>
                <a:ea typeface="BIZ UDPゴシック" panose="020B0400000000000000" pitchFamily="50" charset="-128"/>
              </a:rPr>
              <a:t>第３章　大阪府の森林・林業を取り巻く状況</a:t>
            </a:r>
          </a:p>
        </p:txBody>
      </p:sp>
      <p:sp>
        <p:nvSpPr>
          <p:cNvPr id="24" name="テキスト ボックス 23">
            <a:extLst>
              <a:ext uri="{FF2B5EF4-FFF2-40B4-BE49-F238E27FC236}">
                <a16:creationId xmlns:a16="http://schemas.microsoft.com/office/drawing/2014/main" id="{F49D0686-8073-8395-ADA4-EE1D82DE139A}"/>
              </a:ext>
            </a:extLst>
          </p:cNvPr>
          <p:cNvSpPr txBox="1"/>
          <p:nvPr/>
        </p:nvSpPr>
        <p:spPr>
          <a:xfrm>
            <a:off x="5949638" y="4716117"/>
            <a:ext cx="3371085" cy="299978"/>
          </a:xfrm>
          <a:prstGeom prst="rect">
            <a:avLst/>
          </a:prstGeom>
          <a:solidFill>
            <a:schemeClr val="bg1"/>
          </a:solidFill>
        </p:spPr>
        <p:txBody>
          <a:bodyPr wrap="square" lIns="0" tIns="0" rIns="0" bIns="0" rtlCol="0">
            <a:noAutofit/>
          </a:bodyPr>
          <a:lstStyle/>
          <a:p>
            <a:r>
              <a:rPr lang="ja-JP" altLang="en-US" sz="1600" b="1" dirty="0">
                <a:solidFill>
                  <a:srgbClr val="002060"/>
                </a:solidFill>
                <a:latin typeface="BIZ UDPゴシック" panose="020B0400000000000000" pitchFamily="50" charset="-128"/>
                <a:ea typeface="BIZ UDPゴシック" panose="020B0400000000000000" pitchFamily="50" charset="-128"/>
              </a:rPr>
              <a:t>第４章　「４つの基軸」と「主要施策」</a:t>
            </a:r>
          </a:p>
        </p:txBody>
      </p:sp>
      <p:pic>
        <p:nvPicPr>
          <p:cNvPr id="25" name="図 24">
            <a:extLst>
              <a:ext uri="{FF2B5EF4-FFF2-40B4-BE49-F238E27FC236}">
                <a16:creationId xmlns:a16="http://schemas.microsoft.com/office/drawing/2014/main" id="{4B927790-583A-4DFA-8F14-1E1BE4E75B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26" name="図 25">
            <a:extLst>
              <a:ext uri="{FF2B5EF4-FFF2-40B4-BE49-F238E27FC236}">
                <a16:creationId xmlns:a16="http://schemas.microsoft.com/office/drawing/2014/main" id="{1C85E9F8-F5A5-42CB-91B1-542B15EE51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27" name="図 26">
            <a:extLst>
              <a:ext uri="{FF2B5EF4-FFF2-40B4-BE49-F238E27FC236}">
                <a16:creationId xmlns:a16="http://schemas.microsoft.com/office/drawing/2014/main" id="{2EE09C1E-F196-45E4-ACF2-619483A87F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28" name="図 27">
            <a:extLst>
              <a:ext uri="{FF2B5EF4-FFF2-40B4-BE49-F238E27FC236}">
                <a16:creationId xmlns:a16="http://schemas.microsoft.com/office/drawing/2014/main" id="{66ECB37A-BF44-489F-B052-9B2D2507F1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30" name="図 29">
            <a:extLst>
              <a:ext uri="{FF2B5EF4-FFF2-40B4-BE49-F238E27FC236}">
                <a16:creationId xmlns:a16="http://schemas.microsoft.com/office/drawing/2014/main" id="{D3102378-4478-46F2-90F1-FC0966054F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31" name="図 30">
            <a:extLst>
              <a:ext uri="{FF2B5EF4-FFF2-40B4-BE49-F238E27FC236}">
                <a16:creationId xmlns:a16="http://schemas.microsoft.com/office/drawing/2014/main" id="{B5A574EF-6EA6-439C-8396-FC2D416014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32" name="図 31">
            <a:extLst>
              <a:ext uri="{FF2B5EF4-FFF2-40B4-BE49-F238E27FC236}">
                <a16:creationId xmlns:a16="http://schemas.microsoft.com/office/drawing/2014/main" id="{59A26B73-3F9A-40B8-93D0-76847032F40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33" name="Picture 2">
            <a:extLst>
              <a:ext uri="{FF2B5EF4-FFF2-40B4-BE49-F238E27FC236}">
                <a16:creationId xmlns:a16="http://schemas.microsoft.com/office/drawing/2014/main" id="{58A79944-BA4D-4621-A36F-6E74712617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a:extLst>
              <a:ext uri="{FF2B5EF4-FFF2-40B4-BE49-F238E27FC236}">
                <a16:creationId xmlns:a16="http://schemas.microsoft.com/office/drawing/2014/main" id="{C636DB03-E5B8-47E2-9FB7-A1AF5017FA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878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0389A-6ED8-5F8A-A61E-8401DB6E7859}"/>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2664672D-C79F-424E-85C3-05E8D2A3C3F2}"/>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第１章　大阪府 森づくり推進アクションプランの考え方</a:t>
            </a:r>
          </a:p>
        </p:txBody>
      </p:sp>
      <p:sp>
        <p:nvSpPr>
          <p:cNvPr id="15" name="正方形/長方形 14">
            <a:extLst>
              <a:ext uri="{FF2B5EF4-FFF2-40B4-BE49-F238E27FC236}">
                <a16:creationId xmlns:a16="http://schemas.microsoft.com/office/drawing/2014/main" id="{842A3FBD-08B4-3CF9-AC98-99FC119C2AE2}"/>
              </a:ext>
            </a:extLst>
          </p:cNvPr>
          <p:cNvSpPr/>
          <p:nvPr/>
        </p:nvSpPr>
        <p:spPr>
          <a:xfrm>
            <a:off x="158705" y="554796"/>
            <a:ext cx="9588589" cy="861272"/>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b="1" dirty="0">
                <a:solidFill>
                  <a:schemeClr val="tx1"/>
                </a:solidFill>
                <a:latin typeface="BIZ UDゴシック" panose="020B0400000000000000" pitchFamily="49" charset="-128"/>
                <a:ea typeface="BIZ UDゴシック" panose="020B0400000000000000" pitchFamily="49" charset="-128"/>
              </a:rPr>
              <a:t> ４．本プランの使い方</a:t>
            </a:r>
          </a:p>
          <a:p>
            <a:pPr algn="just"/>
            <a:r>
              <a:rPr lang="ja-JP" altLang="en-US" sz="1600" dirty="0">
                <a:solidFill>
                  <a:schemeClr val="tx1"/>
                </a:solidFill>
                <a:latin typeface="BIZ UDゴシック" panose="020B0400000000000000" pitchFamily="49" charset="-128"/>
                <a:ea typeface="BIZ UDゴシック" panose="020B0400000000000000" pitchFamily="49" charset="-128"/>
              </a:rPr>
              <a:t>　　本プランは、</a:t>
            </a:r>
            <a:r>
              <a:rPr lang="ja-JP" altLang="en-US" sz="16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府域の森林の長期的な維持・保全に関わるあらゆる主体に示すものとなることから、</a:t>
            </a:r>
            <a:endParaRPr lang="en-US" altLang="ja-JP" sz="16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6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ご覧になる方の「何を知りたい」に重きを置いて各章を構成しています。</a:t>
            </a:r>
            <a:endParaRPr lang="en-US" altLang="ja-JP" sz="1600" dirty="0">
              <a:solidFill>
                <a:schemeClr val="tx1"/>
              </a:solidFill>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D05D48DD-CED6-06B6-6405-05031BCACA19}"/>
              </a:ext>
            </a:extLst>
          </p:cNvPr>
          <p:cNvSpPr txBox="1"/>
          <p:nvPr/>
        </p:nvSpPr>
        <p:spPr>
          <a:xfrm>
            <a:off x="226552" y="1727621"/>
            <a:ext cx="5685576" cy="299978"/>
          </a:xfrm>
          <a:prstGeom prst="rect">
            <a:avLst/>
          </a:prstGeom>
          <a:solidFill>
            <a:schemeClr val="bg1"/>
          </a:solidFill>
        </p:spPr>
        <p:txBody>
          <a:bodyPr wrap="square" lIns="0" tIns="0" rIns="0" bIns="0" rtlCol="0">
            <a:noAutofit/>
          </a:bodyPr>
          <a:lstStyle/>
          <a:p>
            <a:r>
              <a:rPr lang="ja-JP" altLang="en-US" b="1" dirty="0">
                <a:solidFill>
                  <a:srgbClr val="002060"/>
                </a:solidFill>
                <a:latin typeface="BIZ UDPゴシック" panose="020B0400000000000000" pitchFamily="50" charset="-128"/>
                <a:ea typeface="BIZ UDPゴシック" panose="020B0400000000000000" pitchFamily="50" charset="-128"/>
              </a:rPr>
              <a:t>● どこで・どんな取組みを進めればいいかを知りたい</a:t>
            </a:r>
          </a:p>
        </p:txBody>
      </p:sp>
      <p:sp>
        <p:nvSpPr>
          <p:cNvPr id="23" name="スライド番号プレースホルダー 10">
            <a:extLst>
              <a:ext uri="{FF2B5EF4-FFF2-40B4-BE49-F238E27FC236}">
                <a16:creationId xmlns:a16="http://schemas.microsoft.com/office/drawing/2014/main" id="{B9E2A1DE-531B-6D3A-2A3C-4A7D33FB316F}"/>
              </a:ext>
            </a:extLst>
          </p:cNvPr>
          <p:cNvSpPr>
            <a:spLocks noGrp="1"/>
          </p:cNvSpPr>
          <p:nvPr>
            <p:ph type="sldNum" sz="quarter" idx="12"/>
          </p:nvPr>
        </p:nvSpPr>
        <p:spPr>
          <a:xfrm>
            <a:off x="7532861" y="6492875"/>
            <a:ext cx="2228850" cy="365125"/>
          </a:xfrm>
        </p:spPr>
        <p:txBody>
          <a:bodyPr/>
          <a:lstStyle/>
          <a:p>
            <a:fld id="{D2D8002D-B5B0-4BAC-B1F6-782DDCCE6D9C}" type="slidenum">
              <a:rPr kumimoji="1" lang="ja-JP" altLang="en-US" sz="2000" b="1"/>
              <a:t>9</a:t>
            </a:fld>
            <a:endParaRPr kumimoji="1" lang="ja-JP" altLang="en-US" sz="2000" b="1" dirty="0"/>
          </a:p>
        </p:txBody>
      </p:sp>
      <p:sp>
        <p:nvSpPr>
          <p:cNvPr id="3" name="テキスト ボックス 2">
            <a:extLst>
              <a:ext uri="{FF2B5EF4-FFF2-40B4-BE49-F238E27FC236}">
                <a16:creationId xmlns:a16="http://schemas.microsoft.com/office/drawing/2014/main" id="{02CC8A21-54B7-34C7-2032-69A2C7A85E39}"/>
              </a:ext>
            </a:extLst>
          </p:cNvPr>
          <p:cNvSpPr txBox="1"/>
          <p:nvPr/>
        </p:nvSpPr>
        <p:spPr>
          <a:xfrm>
            <a:off x="228414" y="3405544"/>
            <a:ext cx="6819433" cy="299978"/>
          </a:xfrm>
          <a:prstGeom prst="rect">
            <a:avLst/>
          </a:prstGeom>
          <a:solidFill>
            <a:schemeClr val="bg1"/>
          </a:solidFill>
        </p:spPr>
        <p:txBody>
          <a:bodyPr wrap="square" lIns="0" tIns="0" rIns="0" bIns="0" rtlCol="0">
            <a:noAutofit/>
          </a:bodyPr>
          <a:lstStyle/>
          <a:p>
            <a:r>
              <a:rPr lang="ja-JP" altLang="en-US" b="1" dirty="0">
                <a:solidFill>
                  <a:srgbClr val="002060"/>
                </a:solidFill>
                <a:latin typeface="BIZ UDPゴシック" panose="020B0400000000000000" pitchFamily="50" charset="-128"/>
                <a:ea typeface="BIZ UDPゴシック" panose="020B0400000000000000" pitchFamily="50" charset="-128"/>
              </a:rPr>
              <a:t>● 取組みの目標、進捗状況を知りたい</a:t>
            </a:r>
          </a:p>
        </p:txBody>
      </p:sp>
      <p:sp>
        <p:nvSpPr>
          <p:cNvPr id="9" name="テキスト ボックス 8">
            <a:extLst>
              <a:ext uri="{FF2B5EF4-FFF2-40B4-BE49-F238E27FC236}">
                <a16:creationId xmlns:a16="http://schemas.microsoft.com/office/drawing/2014/main" id="{41180BF2-74B3-9192-649C-DF1551121CD7}"/>
              </a:ext>
            </a:extLst>
          </p:cNvPr>
          <p:cNvSpPr txBox="1"/>
          <p:nvPr/>
        </p:nvSpPr>
        <p:spPr>
          <a:xfrm>
            <a:off x="226552" y="2026377"/>
            <a:ext cx="5008740" cy="299978"/>
          </a:xfrm>
          <a:prstGeom prst="rect">
            <a:avLst/>
          </a:prstGeom>
          <a:solidFill>
            <a:schemeClr val="bg1"/>
          </a:solidFill>
        </p:spPr>
        <p:txBody>
          <a:bodyPr wrap="square" lIns="0" tIns="0" rIns="0" bIns="0" rtlCol="0">
            <a:noAutofit/>
          </a:bodyPr>
          <a:lstStyle/>
          <a:p>
            <a:r>
              <a:rPr lang="ja-JP" altLang="en-US" b="1" dirty="0">
                <a:solidFill>
                  <a:srgbClr val="002060"/>
                </a:solidFill>
                <a:latin typeface="BIZ UDPゴシック" panose="020B0400000000000000" pitchFamily="50" charset="-128"/>
                <a:ea typeface="BIZ UDPゴシック" panose="020B0400000000000000" pitchFamily="50" charset="-128"/>
              </a:rPr>
              <a:t>● 防災上、重要な森林がどこにあるのか知りたい</a:t>
            </a:r>
          </a:p>
        </p:txBody>
      </p:sp>
      <p:sp>
        <p:nvSpPr>
          <p:cNvPr id="10" name="テキスト ボックス 9">
            <a:extLst>
              <a:ext uri="{FF2B5EF4-FFF2-40B4-BE49-F238E27FC236}">
                <a16:creationId xmlns:a16="http://schemas.microsoft.com/office/drawing/2014/main" id="{F2B25DA3-292F-2DBD-4107-5DD1A072A609}"/>
              </a:ext>
            </a:extLst>
          </p:cNvPr>
          <p:cNvSpPr txBox="1"/>
          <p:nvPr/>
        </p:nvSpPr>
        <p:spPr>
          <a:xfrm>
            <a:off x="521634" y="2455497"/>
            <a:ext cx="9149641" cy="584775"/>
          </a:xfrm>
          <a:prstGeom prst="rect">
            <a:avLst/>
          </a:prstGeom>
          <a:noFill/>
        </p:spPr>
        <p:txBody>
          <a:bodyPr wrap="square">
            <a:spAutoFit/>
          </a:bodyPr>
          <a:lstStyle/>
          <a:p>
            <a:pPr algn="just"/>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各主体の取組みとして、どの基軸が特に重要となるのかや、その取組み対象となる森林がどこにあるのかを、各森林区分別の概念図とゾーニング図で説明しています。</a:t>
            </a:r>
            <a:endParaRPr lang="en-US" altLang="ja-JP" sz="1600" kern="100" dirty="0">
              <a:latin typeface="游明朝" panose="02020400000000000000" pitchFamily="18" charset="-128"/>
              <a:ea typeface="HG丸ｺﾞｼｯｸM-PRO" panose="020F0600000000000000" pitchFamily="50" charset="-128"/>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586563F2-DC09-A4CC-8142-A0CE7A9FBF9F}"/>
              </a:ext>
            </a:extLst>
          </p:cNvPr>
          <p:cNvSpPr txBox="1"/>
          <p:nvPr/>
        </p:nvSpPr>
        <p:spPr>
          <a:xfrm>
            <a:off x="6070900" y="1727621"/>
            <a:ext cx="2626704" cy="299978"/>
          </a:xfrm>
          <a:prstGeom prst="rect">
            <a:avLst/>
          </a:prstGeom>
          <a:solidFill>
            <a:schemeClr val="bg1"/>
          </a:solidFill>
        </p:spPr>
        <p:txBody>
          <a:bodyPr wrap="square" lIns="0" tIns="0" rIns="0" bIns="0" rtlCol="0">
            <a:noAutofit/>
          </a:bodyPr>
          <a:lstStyle/>
          <a:p>
            <a:r>
              <a:rPr lang="ja-JP" altLang="en-US" sz="1600" b="1" dirty="0">
                <a:solidFill>
                  <a:srgbClr val="002060"/>
                </a:solidFill>
                <a:latin typeface="BIZ UDPゴシック" panose="020B0400000000000000" pitchFamily="50" charset="-128"/>
                <a:ea typeface="BIZ UDPゴシック" panose="020B0400000000000000" pitchFamily="50" charset="-128"/>
              </a:rPr>
              <a:t>第５章　取組みの展開方法</a:t>
            </a:r>
          </a:p>
        </p:txBody>
      </p:sp>
      <p:sp>
        <p:nvSpPr>
          <p:cNvPr id="30" name="テキスト ボックス 29">
            <a:extLst>
              <a:ext uri="{FF2B5EF4-FFF2-40B4-BE49-F238E27FC236}">
                <a16:creationId xmlns:a16="http://schemas.microsoft.com/office/drawing/2014/main" id="{6D120817-76F2-43A9-9B95-2B98A4024089}"/>
              </a:ext>
            </a:extLst>
          </p:cNvPr>
          <p:cNvSpPr txBox="1"/>
          <p:nvPr/>
        </p:nvSpPr>
        <p:spPr>
          <a:xfrm>
            <a:off x="6070900" y="3405544"/>
            <a:ext cx="3254384" cy="299978"/>
          </a:xfrm>
          <a:prstGeom prst="rect">
            <a:avLst/>
          </a:prstGeom>
          <a:solidFill>
            <a:schemeClr val="bg1"/>
          </a:solidFill>
        </p:spPr>
        <p:txBody>
          <a:bodyPr wrap="square" lIns="0" tIns="0" rIns="0" bIns="0" rtlCol="0">
            <a:noAutofit/>
          </a:bodyPr>
          <a:lstStyle/>
          <a:p>
            <a:r>
              <a:rPr lang="ja-JP" altLang="en-US" sz="1600" b="1" dirty="0">
                <a:solidFill>
                  <a:srgbClr val="002060"/>
                </a:solidFill>
                <a:latin typeface="BIZ UDPゴシック" panose="020B0400000000000000" pitchFamily="50" charset="-128"/>
                <a:ea typeface="BIZ UDPゴシック" panose="020B0400000000000000" pitchFamily="50" charset="-128"/>
              </a:rPr>
              <a:t>第６章　目標達成に向けた成果指標</a:t>
            </a:r>
          </a:p>
        </p:txBody>
      </p:sp>
      <p:sp>
        <p:nvSpPr>
          <p:cNvPr id="31" name="テキスト ボックス 30">
            <a:extLst>
              <a:ext uri="{FF2B5EF4-FFF2-40B4-BE49-F238E27FC236}">
                <a16:creationId xmlns:a16="http://schemas.microsoft.com/office/drawing/2014/main" id="{43BC10EA-B168-41B9-B954-AC0BFAB4F678}"/>
              </a:ext>
            </a:extLst>
          </p:cNvPr>
          <p:cNvSpPr txBox="1"/>
          <p:nvPr/>
        </p:nvSpPr>
        <p:spPr>
          <a:xfrm>
            <a:off x="6070900" y="3689245"/>
            <a:ext cx="3254384" cy="299978"/>
          </a:xfrm>
          <a:prstGeom prst="rect">
            <a:avLst/>
          </a:prstGeom>
          <a:solidFill>
            <a:schemeClr val="bg1"/>
          </a:solidFill>
        </p:spPr>
        <p:txBody>
          <a:bodyPr wrap="square" lIns="0" tIns="0" rIns="0" bIns="0" rtlCol="0">
            <a:noAutofit/>
          </a:bodyPr>
          <a:lstStyle/>
          <a:p>
            <a:r>
              <a:rPr lang="ja-JP" altLang="en-US" sz="1600" b="1" dirty="0">
                <a:solidFill>
                  <a:srgbClr val="002060"/>
                </a:solidFill>
                <a:latin typeface="BIZ UDPゴシック" panose="020B0400000000000000" pitchFamily="50" charset="-128"/>
                <a:ea typeface="BIZ UDPゴシック" panose="020B0400000000000000" pitchFamily="50" charset="-128"/>
              </a:rPr>
              <a:t>第７章　プランの進捗管理</a:t>
            </a:r>
          </a:p>
        </p:txBody>
      </p:sp>
      <p:sp>
        <p:nvSpPr>
          <p:cNvPr id="32" name="テキスト ボックス 31">
            <a:extLst>
              <a:ext uri="{FF2B5EF4-FFF2-40B4-BE49-F238E27FC236}">
                <a16:creationId xmlns:a16="http://schemas.microsoft.com/office/drawing/2014/main" id="{D9FC0BEB-533C-4684-87BD-5C4759BE7133}"/>
              </a:ext>
            </a:extLst>
          </p:cNvPr>
          <p:cNvSpPr txBox="1"/>
          <p:nvPr/>
        </p:nvSpPr>
        <p:spPr>
          <a:xfrm>
            <a:off x="496129" y="4009044"/>
            <a:ext cx="9149641" cy="584775"/>
          </a:xfrm>
          <a:prstGeom prst="rect">
            <a:avLst/>
          </a:prstGeom>
          <a:noFill/>
        </p:spPr>
        <p:txBody>
          <a:bodyPr wrap="square">
            <a:spAutoFit/>
          </a:bodyPr>
          <a:lstStyle/>
          <a:p>
            <a:pPr algn="just"/>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本プランにおける「４つの基軸」それぞれの計画期間内で達成すべき成果、さらにその</a:t>
            </a:r>
            <a:r>
              <a:rPr lang="en-US" altLang="ja-JP"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10</a:t>
            </a:r>
            <a:r>
              <a:rPr lang="ja-JP" altLang="en-US"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年先の長期目標としてめざすべき成果を示すとともに、その進捗管理の方法を説明しています。</a:t>
            </a:r>
            <a:endParaRPr lang="en-US" altLang="ja-JP" sz="1600"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22" name="図 21">
            <a:extLst>
              <a:ext uri="{FF2B5EF4-FFF2-40B4-BE49-F238E27FC236}">
                <a16:creationId xmlns:a16="http://schemas.microsoft.com/office/drawing/2014/main" id="{2DA1985C-8EFC-4B25-8562-EED6AEE515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2939" y="143722"/>
            <a:ext cx="288000" cy="288000"/>
          </a:xfrm>
          <a:prstGeom prst="rect">
            <a:avLst/>
          </a:prstGeom>
        </p:spPr>
      </p:pic>
      <p:pic>
        <p:nvPicPr>
          <p:cNvPr id="24" name="図 23">
            <a:extLst>
              <a:ext uri="{FF2B5EF4-FFF2-40B4-BE49-F238E27FC236}">
                <a16:creationId xmlns:a16="http://schemas.microsoft.com/office/drawing/2014/main" id="{7E1119AC-1CF4-45FE-A71C-E3FDC977D6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0444" y="143722"/>
            <a:ext cx="288000" cy="288000"/>
          </a:xfrm>
          <a:prstGeom prst="rect">
            <a:avLst/>
          </a:prstGeom>
        </p:spPr>
      </p:pic>
      <p:pic>
        <p:nvPicPr>
          <p:cNvPr id="25" name="図 24">
            <a:extLst>
              <a:ext uri="{FF2B5EF4-FFF2-40B4-BE49-F238E27FC236}">
                <a16:creationId xmlns:a16="http://schemas.microsoft.com/office/drawing/2014/main" id="{F256E588-C966-431A-9B21-AA0CD5262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3945" y="143722"/>
            <a:ext cx="288000" cy="288000"/>
          </a:xfrm>
          <a:prstGeom prst="rect">
            <a:avLst/>
          </a:prstGeom>
        </p:spPr>
      </p:pic>
      <p:pic>
        <p:nvPicPr>
          <p:cNvPr id="26" name="図 25">
            <a:extLst>
              <a:ext uri="{FF2B5EF4-FFF2-40B4-BE49-F238E27FC236}">
                <a16:creationId xmlns:a16="http://schemas.microsoft.com/office/drawing/2014/main" id="{701E89A6-2763-4D6A-8956-447581B7DF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76440" y="143722"/>
            <a:ext cx="288000" cy="288000"/>
          </a:xfrm>
          <a:prstGeom prst="rect">
            <a:avLst/>
          </a:prstGeom>
        </p:spPr>
      </p:pic>
      <p:pic>
        <p:nvPicPr>
          <p:cNvPr id="27" name="図 26">
            <a:extLst>
              <a:ext uri="{FF2B5EF4-FFF2-40B4-BE49-F238E27FC236}">
                <a16:creationId xmlns:a16="http://schemas.microsoft.com/office/drawing/2014/main" id="{07246542-568D-48AF-A694-4F87D22E72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89941" y="143722"/>
            <a:ext cx="288000" cy="288000"/>
          </a:xfrm>
          <a:prstGeom prst="rect">
            <a:avLst/>
          </a:prstGeom>
        </p:spPr>
      </p:pic>
      <p:pic>
        <p:nvPicPr>
          <p:cNvPr id="33" name="図 32">
            <a:extLst>
              <a:ext uri="{FF2B5EF4-FFF2-40B4-BE49-F238E27FC236}">
                <a16:creationId xmlns:a16="http://schemas.microsoft.com/office/drawing/2014/main" id="{A1756266-0D09-46BB-961F-760656CA01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03442" y="143722"/>
            <a:ext cx="288000" cy="288000"/>
          </a:xfrm>
          <a:prstGeom prst="rect">
            <a:avLst/>
          </a:prstGeom>
        </p:spPr>
      </p:pic>
      <p:pic>
        <p:nvPicPr>
          <p:cNvPr id="34" name="図 33">
            <a:extLst>
              <a:ext uri="{FF2B5EF4-FFF2-40B4-BE49-F238E27FC236}">
                <a16:creationId xmlns:a16="http://schemas.microsoft.com/office/drawing/2014/main" id="{2C3F5A45-A3D2-42A4-B982-25DFF36B581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129" t="4624" r="4028" b="3456"/>
          <a:stretch/>
        </p:blipFill>
        <p:spPr>
          <a:xfrm>
            <a:off x="7047847" y="143722"/>
            <a:ext cx="289591" cy="288000"/>
          </a:xfrm>
          <a:prstGeom prst="rect">
            <a:avLst/>
          </a:prstGeom>
        </p:spPr>
      </p:pic>
      <p:pic>
        <p:nvPicPr>
          <p:cNvPr id="35" name="Picture 2">
            <a:extLst>
              <a:ext uri="{FF2B5EF4-FFF2-40B4-BE49-F238E27FC236}">
                <a16:creationId xmlns:a16="http://schemas.microsoft.com/office/drawing/2014/main" id="{7EF8C2A0-060C-464D-9765-43E918EF01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6943" y="143722"/>
            <a:ext cx="288000" cy="288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a:extLst>
              <a:ext uri="{FF2B5EF4-FFF2-40B4-BE49-F238E27FC236}">
                <a16:creationId xmlns:a16="http://schemas.microsoft.com/office/drawing/2014/main" id="{4263A029-1D61-4792-A495-7A56E46B51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7449" y="143722"/>
            <a:ext cx="288000"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39845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20235</Words>
  <Application>Microsoft Office PowerPoint</Application>
  <PresentationFormat>A4 210 x 297 mm</PresentationFormat>
  <Paragraphs>1739</Paragraphs>
  <Slides>59</Slides>
  <Notes>16</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59</vt:i4>
      </vt:variant>
    </vt:vector>
  </HeadingPairs>
  <TitlesOfParts>
    <vt:vector size="76" baseType="lpstr">
      <vt:lpstr>BIZ UDPゴシック</vt:lpstr>
      <vt:lpstr>BIZ UDゴシック</vt:lpstr>
      <vt:lpstr>BIZ UDゴシック</vt:lpstr>
      <vt:lpstr>HGP創英角ｺﾞｼｯｸUB</vt:lpstr>
      <vt:lpstr>HGS創英角ｺﾞｼｯｸUB</vt:lpstr>
      <vt:lpstr>HG丸ｺﾞｼｯｸM-PRO</vt:lpstr>
      <vt:lpstr>Meiryo UI</vt:lpstr>
      <vt:lpstr>ＭＳ Ｐゴシック</vt:lpstr>
      <vt:lpstr>MS UI Gothic</vt:lpstr>
      <vt:lpstr>メイリオ</vt:lpstr>
      <vt:lpstr>游ゴシック</vt:lpstr>
      <vt:lpstr>游ゴシック Light</vt:lpstr>
      <vt:lpstr>游明朝</vt:lpstr>
      <vt:lpstr>Arial</vt:lpstr>
      <vt:lpstr>Calibri</vt:lpstr>
      <vt:lpstr>Calibri Light</vt:lpstr>
      <vt:lpstr>Office テーマ</vt:lpstr>
      <vt:lpstr>大阪府 森づくり推進アクションプラン （案）</vt:lpstr>
      <vt:lpstr>PowerPoint プレゼンテーション</vt:lpstr>
      <vt:lpstr>第１章 大阪府 森づくり推進アクションプランの考え方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第２章 森林の機能と森林が担う役割</vt:lpstr>
      <vt:lpstr>PowerPoint プレゼンテーション</vt:lpstr>
      <vt:lpstr>PowerPoint プレゼンテーション</vt:lpstr>
      <vt:lpstr>第３章 大阪府の森林・林業を取り巻く状況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第４章 森林の長期的な維持・保全に向けた 「４つの基軸」と「主要施策」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第５章 取組みの展開方法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第６章 目標達成に向けた成果指標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第７章 プランの進捗管理</vt:lpstr>
      <vt:lpstr>PowerPoint プレゼンテーション</vt:lpstr>
      <vt:lpstr>用語解説</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2026-01-29T09:04:28Z</dcterms:created>
  <dcterms:modified xsi:type="dcterms:W3CDTF">2026-02-03T10:38:11Z</dcterms:modified>
</cp:coreProperties>
</file>