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autoCompressPictures="0">
  <p:sldMasterIdLst>
    <p:sldMasterId id="2147483648" r:id="rId1"/>
  </p:sldMasterIdLst>
  <p:notesMasterIdLst>
    <p:notesMasterId r:id="rId3"/>
  </p:notesMasterIdLst>
  <p:sldIdLst>
    <p:sldId id="290" r:id="rId2"/>
  </p:sldIdLst>
  <p:sldSz cx="15122525" cy="10693400"/>
  <p:notesSz cx="6797675" cy="9926638"/>
  <p:defaultTextStyle>
    <a:defPPr>
      <a:defRPr lang="ja-JP"/>
    </a:defPPr>
    <a:lvl1pPr marL="0" algn="l" defTabSz="1454074" rtl="0" eaLnBrk="1" latinLnBrk="0" hangingPunct="1">
      <a:defRPr kumimoji="1" sz="3000" kern="1200">
        <a:solidFill>
          <a:schemeClr val="tx1"/>
        </a:solidFill>
        <a:latin typeface="+mn-lt"/>
        <a:ea typeface="+mn-ea"/>
        <a:cs typeface="+mn-cs"/>
      </a:defRPr>
    </a:lvl1pPr>
    <a:lvl2pPr marL="727037" algn="l" defTabSz="1454074" rtl="0" eaLnBrk="1" latinLnBrk="0" hangingPunct="1">
      <a:defRPr kumimoji="1" sz="3000" kern="1200">
        <a:solidFill>
          <a:schemeClr val="tx1"/>
        </a:solidFill>
        <a:latin typeface="+mn-lt"/>
        <a:ea typeface="+mn-ea"/>
        <a:cs typeface="+mn-cs"/>
      </a:defRPr>
    </a:lvl2pPr>
    <a:lvl3pPr marL="1454074" algn="l" defTabSz="1454074" rtl="0" eaLnBrk="1" latinLnBrk="0" hangingPunct="1">
      <a:defRPr kumimoji="1" sz="3000" kern="1200">
        <a:solidFill>
          <a:schemeClr val="tx1"/>
        </a:solidFill>
        <a:latin typeface="+mn-lt"/>
        <a:ea typeface="+mn-ea"/>
        <a:cs typeface="+mn-cs"/>
      </a:defRPr>
    </a:lvl3pPr>
    <a:lvl4pPr marL="2181113" algn="l" defTabSz="1454074" rtl="0" eaLnBrk="1" latinLnBrk="0" hangingPunct="1">
      <a:defRPr kumimoji="1" sz="3000" kern="1200">
        <a:solidFill>
          <a:schemeClr val="tx1"/>
        </a:solidFill>
        <a:latin typeface="+mn-lt"/>
        <a:ea typeface="+mn-ea"/>
        <a:cs typeface="+mn-cs"/>
      </a:defRPr>
    </a:lvl4pPr>
    <a:lvl5pPr marL="2908148" algn="l" defTabSz="1454074" rtl="0" eaLnBrk="1" latinLnBrk="0" hangingPunct="1">
      <a:defRPr kumimoji="1" sz="3000" kern="1200">
        <a:solidFill>
          <a:schemeClr val="tx1"/>
        </a:solidFill>
        <a:latin typeface="+mn-lt"/>
        <a:ea typeface="+mn-ea"/>
        <a:cs typeface="+mn-cs"/>
      </a:defRPr>
    </a:lvl5pPr>
    <a:lvl6pPr marL="3635184" algn="l" defTabSz="1454074" rtl="0" eaLnBrk="1" latinLnBrk="0" hangingPunct="1">
      <a:defRPr kumimoji="1" sz="3000" kern="1200">
        <a:solidFill>
          <a:schemeClr val="tx1"/>
        </a:solidFill>
        <a:latin typeface="+mn-lt"/>
        <a:ea typeface="+mn-ea"/>
        <a:cs typeface="+mn-cs"/>
      </a:defRPr>
    </a:lvl6pPr>
    <a:lvl7pPr marL="4362222" algn="l" defTabSz="1454074" rtl="0" eaLnBrk="1" latinLnBrk="0" hangingPunct="1">
      <a:defRPr kumimoji="1" sz="3000" kern="1200">
        <a:solidFill>
          <a:schemeClr val="tx1"/>
        </a:solidFill>
        <a:latin typeface="+mn-lt"/>
        <a:ea typeface="+mn-ea"/>
        <a:cs typeface="+mn-cs"/>
      </a:defRPr>
    </a:lvl7pPr>
    <a:lvl8pPr marL="5089259" algn="l" defTabSz="1454074" rtl="0" eaLnBrk="1" latinLnBrk="0" hangingPunct="1">
      <a:defRPr kumimoji="1" sz="3000" kern="1200">
        <a:solidFill>
          <a:schemeClr val="tx1"/>
        </a:solidFill>
        <a:latin typeface="+mn-lt"/>
        <a:ea typeface="+mn-ea"/>
        <a:cs typeface="+mn-cs"/>
      </a:defRPr>
    </a:lvl8pPr>
    <a:lvl9pPr marL="5816295" algn="l" defTabSz="1454074" rtl="0" eaLnBrk="1" latinLnBrk="0" hangingPunct="1">
      <a:defRPr kumimoji="1" sz="30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345" userDrawn="1">
          <p15:clr>
            <a:srgbClr val="A4A3A4"/>
          </p15:clr>
        </p15:guide>
        <p15:guide id="2" pos="4808"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2" name="作成者" initials="A" lastIdx="0"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CC33"/>
    <a:srgbClr val="FFFFCC"/>
    <a:srgbClr val="3AA43A"/>
    <a:srgbClr val="FFFF99"/>
    <a:srgbClr val="007E39"/>
    <a:srgbClr val="FFCC00"/>
    <a:srgbClr val="A9D18E"/>
    <a:srgbClr val="B7D6A3"/>
    <a:srgbClr val="F7EAE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中間スタイル 2 - アクセント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7DF18680-E054-41AD-8BC1-D1AEF772440D}" styleName="中間スタイル 2 - アクセント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5FD0F851-EC5A-4D38-B0AD-8093EC10F338}" styleName="淡色スタイル 1 - アクセント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FABFCF23-3B69-468F-B69F-88F6DE6A72F2}" styleName="中間スタイル 1 - アクセント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EB344D84-9AFB-497E-A393-DC336BA19D2E}" styleName="中間スタイル 3 - アクセント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 styleId="{F2DE63D5-997A-4646-A377-4702673A728D}" styleName="淡色スタイル 2 - アクセント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93296810-A885-4BE3-A3E7-6D5BEEA58F35}" styleName="中間スタイル 2 - アクセント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E171933-4619-4E11-9A3F-F7608DF75F80}" styleName="中間スタイル 1 - アクセント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10A1B5D5-9B99-4C35-A422-299274C87663}" styleName="中間スタイル 1 - アクセント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7" autoAdjust="0"/>
    <p:restoredTop sz="94710" autoAdjust="0"/>
  </p:normalViewPr>
  <p:slideViewPr>
    <p:cSldViewPr snapToGrid="0">
      <p:cViewPr varScale="1">
        <p:scale>
          <a:sx n="49" d="100"/>
          <a:sy n="49" d="100"/>
        </p:scale>
        <p:origin x="816" y="36"/>
      </p:cViewPr>
      <p:guideLst>
        <p:guide orient="horz" pos="3345"/>
        <p:guide pos="4808"/>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3" Type="http://schemas.openxmlformats.org/officeDocument/2006/relationships/notesMaster" Target="notesMasters/notesMaster1.xml"/><Relationship Id="rId7"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viewProps" Target="viewProps.xml"/><Relationship Id="rId5" Type="http://schemas.openxmlformats.org/officeDocument/2006/relationships/presProps" Target="presProps.xml"/><Relationship Id="rId4" Type="http://schemas.openxmlformats.org/officeDocument/2006/relationships/commentAuthors" Target="commentAuthor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20"/>
            <a:ext cx="2945551" cy="496825"/>
          </a:xfrm>
          <a:prstGeom prst="rect">
            <a:avLst/>
          </a:prstGeom>
        </p:spPr>
        <p:txBody>
          <a:bodyPr vert="horz" lIns="62828" tIns="31415" rIns="62828" bIns="31415" rtlCol="0"/>
          <a:lstStyle>
            <a:lvl1pPr algn="l">
              <a:defRPr sz="800"/>
            </a:lvl1pPr>
          </a:lstStyle>
          <a:p>
            <a:endParaRPr kumimoji="1" lang="ja-JP" altLang="en-US"/>
          </a:p>
        </p:txBody>
      </p:sp>
      <p:sp>
        <p:nvSpPr>
          <p:cNvPr id="3" name="日付プレースホルダー 2"/>
          <p:cNvSpPr>
            <a:spLocks noGrp="1"/>
          </p:cNvSpPr>
          <p:nvPr>
            <p:ph type="dt" idx="1"/>
          </p:nvPr>
        </p:nvSpPr>
        <p:spPr>
          <a:xfrm>
            <a:off x="3849973" y="20"/>
            <a:ext cx="2946636" cy="496825"/>
          </a:xfrm>
          <a:prstGeom prst="rect">
            <a:avLst/>
          </a:prstGeom>
        </p:spPr>
        <p:txBody>
          <a:bodyPr vert="horz" lIns="62828" tIns="31415" rIns="62828" bIns="31415" rtlCol="0"/>
          <a:lstStyle>
            <a:lvl1pPr algn="r">
              <a:defRPr sz="800"/>
            </a:lvl1pPr>
          </a:lstStyle>
          <a:p>
            <a:fld id="{57DB76CF-5E8E-4210-900E-8A81334EBD6C}" type="datetimeFigureOut">
              <a:rPr kumimoji="1" lang="ja-JP" altLang="en-US" smtClean="0"/>
              <a:t>2026/1/26</a:t>
            </a:fld>
            <a:endParaRPr kumimoji="1" lang="ja-JP" altLang="en-US"/>
          </a:p>
        </p:txBody>
      </p:sp>
      <p:sp>
        <p:nvSpPr>
          <p:cNvPr id="4" name="スライド イメージ プレースホルダー 3"/>
          <p:cNvSpPr>
            <a:spLocks noGrp="1" noRot="1" noChangeAspect="1"/>
          </p:cNvSpPr>
          <p:nvPr>
            <p:ph type="sldImg" idx="2"/>
          </p:nvPr>
        </p:nvSpPr>
        <p:spPr>
          <a:xfrm>
            <a:off x="768350" y="744538"/>
            <a:ext cx="5260975" cy="3721100"/>
          </a:xfrm>
          <a:prstGeom prst="rect">
            <a:avLst/>
          </a:prstGeom>
          <a:noFill/>
          <a:ln w="12700">
            <a:solidFill>
              <a:prstClr val="black"/>
            </a:solidFill>
          </a:ln>
        </p:spPr>
        <p:txBody>
          <a:bodyPr vert="horz" lIns="62828" tIns="31415" rIns="62828" bIns="31415" rtlCol="0" anchor="ctr"/>
          <a:lstStyle/>
          <a:p>
            <a:endParaRPr lang="ja-JP" altLang="en-US"/>
          </a:p>
        </p:txBody>
      </p:sp>
      <p:sp>
        <p:nvSpPr>
          <p:cNvPr id="5" name="ノート プレースホルダー 4"/>
          <p:cNvSpPr>
            <a:spLocks noGrp="1"/>
          </p:cNvSpPr>
          <p:nvPr>
            <p:ph type="body" sz="quarter" idx="3"/>
          </p:nvPr>
        </p:nvSpPr>
        <p:spPr>
          <a:xfrm>
            <a:off x="679660" y="4714907"/>
            <a:ext cx="5438358" cy="4467042"/>
          </a:xfrm>
          <a:prstGeom prst="rect">
            <a:avLst/>
          </a:prstGeom>
        </p:spPr>
        <p:txBody>
          <a:bodyPr vert="horz" lIns="62828" tIns="31415" rIns="62828" bIns="31415"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9428717"/>
            <a:ext cx="2945551" cy="495729"/>
          </a:xfrm>
          <a:prstGeom prst="rect">
            <a:avLst/>
          </a:prstGeom>
        </p:spPr>
        <p:txBody>
          <a:bodyPr vert="horz" lIns="62828" tIns="31415" rIns="62828" bIns="31415" rtlCol="0" anchor="b"/>
          <a:lstStyle>
            <a:lvl1pPr algn="l">
              <a:defRPr sz="800"/>
            </a:lvl1pPr>
          </a:lstStyle>
          <a:p>
            <a:endParaRPr kumimoji="1" lang="ja-JP" altLang="en-US"/>
          </a:p>
        </p:txBody>
      </p:sp>
      <p:sp>
        <p:nvSpPr>
          <p:cNvPr id="7" name="スライド番号プレースホルダー 6"/>
          <p:cNvSpPr>
            <a:spLocks noGrp="1"/>
          </p:cNvSpPr>
          <p:nvPr>
            <p:ph type="sldNum" sz="quarter" idx="5"/>
          </p:nvPr>
        </p:nvSpPr>
        <p:spPr>
          <a:xfrm>
            <a:off x="3849973" y="9428717"/>
            <a:ext cx="2946636" cy="495729"/>
          </a:xfrm>
          <a:prstGeom prst="rect">
            <a:avLst/>
          </a:prstGeom>
        </p:spPr>
        <p:txBody>
          <a:bodyPr vert="horz" lIns="62828" tIns="31415" rIns="62828" bIns="31415" rtlCol="0" anchor="b"/>
          <a:lstStyle>
            <a:lvl1pPr algn="r">
              <a:defRPr sz="800"/>
            </a:lvl1pPr>
          </a:lstStyle>
          <a:p>
            <a:fld id="{A1109B6F-EF79-4700-9586-60FB757CBB86}" type="slidenum">
              <a:rPr kumimoji="1" lang="ja-JP" altLang="en-US" smtClean="0"/>
              <a:t>‹#›</a:t>
            </a:fld>
            <a:endParaRPr kumimoji="1" lang="ja-JP" altLang="en-US"/>
          </a:p>
        </p:txBody>
      </p:sp>
    </p:spTree>
    <p:extLst>
      <p:ext uri="{BB962C8B-B14F-4D97-AF65-F5344CB8AC3E}">
        <p14:creationId xmlns:p14="http://schemas.microsoft.com/office/powerpoint/2010/main" val="2319860038"/>
      </p:ext>
    </p:extLst>
  </p:cSld>
  <p:clrMap bg1="lt1" tx1="dk1" bg2="lt2" tx2="dk2" accent1="accent1" accent2="accent2" accent3="accent3" accent4="accent4" accent5="accent5" accent6="accent6" hlink="hlink" folHlink="folHlink"/>
  <p:notesStyle>
    <a:lvl1pPr marL="0" algn="l" defTabSz="914128" rtl="0" eaLnBrk="1" latinLnBrk="0" hangingPunct="1">
      <a:defRPr kumimoji="1" sz="1200" kern="1200">
        <a:solidFill>
          <a:schemeClr val="tx1"/>
        </a:solidFill>
        <a:latin typeface="+mn-lt"/>
        <a:ea typeface="+mn-ea"/>
        <a:cs typeface="+mn-cs"/>
      </a:defRPr>
    </a:lvl1pPr>
    <a:lvl2pPr marL="457063" algn="l" defTabSz="914128" rtl="0" eaLnBrk="1" latinLnBrk="0" hangingPunct="1">
      <a:defRPr kumimoji="1" sz="1200" kern="1200">
        <a:solidFill>
          <a:schemeClr val="tx1"/>
        </a:solidFill>
        <a:latin typeface="+mn-lt"/>
        <a:ea typeface="+mn-ea"/>
        <a:cs typeface="+mn-cs"/>
      </a:defRPr>
    </a:lvl2pPr>
    <a:lvl3pPr marL="914128" algn="l" defTabSz="914128" rtl="0" eaLnBrk="1" latinLnBrk="0" hangingPunct="1">
      <a:defRPr kumimoji="1" sz="1200" kern="1200">
        <a:solidFill>
          <a:schemeClr val="tx1"/>
        </a:solidFill>
        <a:latin typeface="+mn-lt"/>
        <a:ea typeface="+mn-ea"/>
        <a:cs typeface="+mn-cs"/>
      </a:defRPr>
    </a:lvl3pPr>
    <a:lvl4pPr marL="1371190" algn="l" defTabSz="914128" rtl="0" eaLnBrk="1" latinLnBrk="0" hangingPunct="1">
      <a:defRPr kumimoji="1" sz="1200" kern="1200">
        <a:solidFill>
          <a:schemeClr val="tx1"/>
        </a:solidFill>
        <a:latin typeface="+mn-lt"/>
        <a:ea typeface="+mn-ea"/>
        <a:cs typeface="+mn-cs"/>
      </a:defRPr>
    </a:lvl4pPr>
    <a:lvl5pPr marL="1828254" algn="l" defTabSz="914128" rtl="0" eaLnBrk="1" latinLnBrk="0" hangingPunct="1">
      <a:defRPr kumimoji="1" sz="1200" kern="1200">
        <a:solidFill>
          <a:schemeClr val="tx1"/>
        </a:solidFill>
        <a:latin typeface="+mn-lt"/>
        <a:ea typeface="+mn-ea"/>
        <a:cs typeface="+mn-cs"/>
      </a:defRPr>
    </a:lvl5pPr>
    <a:lvl6pPr marL="2285316" algn="l" defTabSz="914128" rtl="0" eaLnBrk="1" latinLnBrk="0" hangingPunct="1">
      <a:defRPr kumimoji="1" sz="1200" kern="1200">
        <a:solidFill>
          <a:schemeClr val="tx1"/>
        </a:solidFill>
        <a:latin typeface="+mn-lt"/>
        <a:ea typeface="+mn-ea"/>
        <a:cs typeface="+mn-cs"/>
      </a:defRPr>
    </a:lvl6pPr>
    <a:lvl7pPr marL="2742382" algn="l" defTabSz="914128" rtl="0" eaLnBrk="1" latinLnBrk="0" hangingPunct="1">
      <a:defRPr kumimoji="1" sz="1200" kern="1200">
        <a:solidFill>
          <a:schemeClr val="tx1"/>
        </a:solidFill>
        <a:latin typeface="+mn-lt"/>
        <a:ea typeface="+mn-ea"/>
        <a:cs typeface="+mn-cs"/>
      </a:defRPr>
    </a:lvl7pPr>
    <a:lvl8pPr marL="3199444" algn="l" defTabSz="914128" rtl="0" eaLnBrk="1" latinLnBrk="0" hangingPunct="1">
      <a:defRPr kumimoji="1" sz="1200" kern="1200">
        <a:solidFill>
          <a:schemeClr val="tx1"/>
        </a:solidFill>
        <a:latin typeface="+mn-lt"/>
        <a:ea typeface="+mn-ea"/>
        <a:cs typeface="+mn-cs"/>
      </a:defRPr>
    </a:lvl8pPr>
    <a:lvl9pPr marL="3656509" algn="l" defTabSz="914128"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スライド イメージ プレースホルダー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ノート プレースホルダー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ja-JP" altLang="en-US" dirty="0"/>
          </a:p>
        </p:txBody>
      </p:sp>
      <p:sp>
        <p:nvSpPr>
          <p:cNvPr id="4100" name="スライド番号プレースホルダー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kumimoji="1">
                <a:solidFill>
                  <a:schemeClr val="tx1"/>
                </a:solidFill>
                <a:latin typeface="Calibri" pitchFamily="34" charset="0"/>
                <a:ea typeface="ＭＳ Ｐゴシック" charset="-128"/>
              </a:defRPr>
            </a:lvl1pPr>
            <a:lvl2pPr marL="747173" indent="-287372">
              <a:defRPr kumimoji="1">
                <a:solidFill>
                  <a:schemeClr val="tx1"/>
                </a:solidFill>
                <a:latin typeface="Calibri" pitchFamily="34" charset="0"/>
                <a:ea typeface="ＭＳ Ｐゴシック" charset="-128"/>
              </a:defRPr>
            </a:lvl2pPr>
            <a:lvl3pPr marL="1149496" indent="-229900">
              <a:defRPr kumimoji="1">
                <a:solidFill>
                  <a:schemeClr val="tx1"/>
                </a:solidFill>
                <a:latin typeface="Calibri" pitchFamily="34" charset="0"/>
                <a:ea typeface="ＭＳ Ｐゴシック" charset="-128"/>
              </a:defRPr>
            </a:lvl3pPr>
            <a:lvl4pPr marL="1609291" indent="-229900">
              <a:defRPr kumimoji="1">
                <a:solidFill>
                  <a:schemeClr val="tx1"/>
                </a:solidFill>
                <a:latin typeface="Calibri" pitchFamily="34" charset="0"/>
                <a:ea typeface="ＭＳ Ｐゴシック" charset="-128"/>
              </a:defRPr>
            </a:lvl4pPr>
            <a:lvl5pPr marL="2069089" indent="-229900">
              <a:defRPr kumimoji="1">
                <a:solidFill>
                  <a:schemeClr val="tx1"/>
                </a:solidFill>
                <a:latin typeface="Calibri" pitchFamily="34" charset="0"/>
                <a:ea typeface="ＭＳ Ｐゴシック" charset="-128"/>
              </a:defRPr>
            </a:lvl5pPr>
            <a:lvl6pPr marL="2528893" indent="-229900" fontAlgn="base">
              <a:spcBef>
                <a:spcPct val="0"/>
              </a:spcBef>
              <a:spcAft>
                <a:spcPct val="0"/>
              </a:spcAft>
              <a:defRPr kumimoji="1">
                <a:solidFill>
                  <a:schemeClr val="tx1"/>
                </a:solidFill>
                <a:latin typeface="Calibri" pitchFamily="34" charset="0"/>
                <a:ea typeface="ＭＳ Ｐゴシック" charset="-128"/>
              </a:defRPr>
            </a:lvl6pPr>
            <a:lvl7pPr marL="2988687" indent="-229900" fontAlgn="base">
              <a:spcBef>
                <a:spcPct val="0"/>
              </a:spcBef>
              <a:spcAft>
                <a:spcPct val="0"/>
              </a:spcAft>
              <a:defRPr kumimoji="1">
                <a:solidFill>
                  <a:schemeClr val="tx1"/>
                </a:solidFill>
                <a:latin typeface="Calibri" pitchFamily="34" charset="0"/>
                <a:ea typeface="ＭＳ Ｐゴシック" charset="-128"/>
              </a:defRPr>
            </a:lvl7pPr>
            <a:lvl8pPr marL="3448487" indent="-229900" fontAlgn="base">
              <a:spcBef>
                <a:spcPct val="0"/>
              </a:spcBef>
              <a:spcAft>
                <a:spcPct val="0"/>
              </a:spcAft>
              <a:defRPr kumimoji="1">
                <a:solidFill>
                  <a:schemeClr val="tx1"/>
                </a:solidFill>
                <a:latin typeface="Calibri" pitchFamily="34" charset="0"/>
                <a:ea typeface="ＭＳ Ｐゴシック" charset="-128"/>
              </a:defRPr>
            </a:lvl8pPr>
            <a:lvl9pPr marL="3908283" indent="-229900" fontAlgn="base">
              <a:spcBef>
                <a:spcPct val="0"/>
              </a:spcBef>
              <a:spcAft>
                <a:spcPct val="0"/>
              </a:spcAft>
              <a:defRPr kumimoji="1">
                <a:solidFill>
                  <a:schemeClr val="tx1"/>
                </a:solidFill>
                <a:latin typeface="Calibri" pitchFamily="34" charset="0"/>
                <a:ea typeface="ＭＳ Ｐゴシック" charset="-128"/>
              </a:defRPr>
            </a:lvl9pPr>
          </a:lstStyle>
          <a:p>
            <a:pPr fontAlgn="base">
              <a:spcBef>
                <a:spcPct val="0"/>
              </a:spcBef>
              <a:spcAft>
                <a:spcPct val="0"/>
              </a:spcAft>
            </a:pPr>
            <a:fld id="{7988F9AE-47C9-421A-9640-DC1132233561}" type="slidenum">
              <a:rPr lang="ja-JP" altLang="en-US"/>
              <a:pPr fontAlgn="base">
                <a:spcBef>
                  <a:spcPct val="0"/>
                </a:spcBef>
                <a:spcAft>
                  <a:spcPct val="0"/>
                </a:spcAft>
              </a:pPr>
              <a:t>1</a:t>
            </a:fld>
            <a:endParaRPr lang="ja-JP" altLang="en-US"/>
          </a:p>
        </p:txBody>
      </p:sp>
    </p:spTree>
    <p:extLst>
      <p:ext uri="{BB962C8B-B14F-4D97-AF65-F5344CB8AC3E}">
        <p14:creationId xmlns:p14="http://schemas.microsoft.com/office/powerpoint/2010/main" val="281414660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1134194" y="3321888"/>
            <a:ext cx="12854145" cy="2292151"/>
          </a:xfrm>
        </p:spPr>
        <p:txBody>
          <a:bodyPr/>
          <a:lstStyle/>
          <a:p>
            <a:r>
              <a:rPr kumimoji="1" lang="ja-JP" altLang="en-US"/>
              <a:t>マスタ タイトルの書式設定</a:t>
            </a:r>
          </a:p>
        </p:txBody>
      </p:sp>
      <p:sp>
        <p:nvSpPr>
          <p:cNvPr id="3" name="サブタイトル 2"/>
          <p:cNvSpPr>
            <a:spLocks noGrp="1"/>
          </p:cNvSpPr>
          <p:nvPr>
            <p:ph type="subTitle" idx="1"/>
          </p:nvPr>
        </p:nvSpPr>
        <p:spPr>
          <a:xfrm>
            <a:off x="2268380" y="6059594"/>
            <a:ext cx="10585768" cy="2732758"/>
          </a:xfrm>
        </p:spPr>
        <p:txBody>
          <a:bodyPr/>
          <a:lstStyle>
            <a:lvl1pPr marL="0" indent="0" algn="ctr">
              <a:buNone/>
              <a:defRPr>
                <a:solidFill>
                  <a:schemeClr val="tx1">
                    <a:tint val="75000"/>
                  </a:schemeClr>
                </a:solidFill>
              </a:defRPr>
            </a:lvl1pPr>
            <a:lvl2pPr marL="727037" indent="0" algn="ctr">
              <a:buNone/>
              <a:defRPr>
                <a:solidFill>
                  <a:schemeClr val="tx1">
                    <a:tint val="75000"/>
                  </a:schemeClr>
                </a:solidFill>
              </a:defRPr>
            </a:lvl2pPr>
            <a:lvl3pPr marL="1454074" indent="0" algn="ctr">
              <a:buNone/>
              <a:defRPr>
                <a:solidFill>
                  <a:schemeClr val="tx1">
                    <a:tint val="75000"/>
                  </a:schemeClr>
                </a:solidFill>
              </a:defRPr>
            </a:lvl3pPr>
            <a:lvl4pPr marL="2181113" indent="0" algn="ctr">
              <a:buNone/>
              <a:defRPr>
                <a:solidFill>
                  <a:schemeClr val="tx1">
                    <a:tint val="75000"/>
                  </a:schemeClr>
                </a:solidFill>
              </a:defRPr>
            </a:lvl4pPr>
            <a:lvl5pPr marL="2908148" indent="0" algn="ctr">
              <a:buNone/>
              <a:defRPr>
                <a:solidFill>
                  <a:schemeClr val="tx1">
                    <a:tint val="75000"/>
                  </a:schemeClr>
                </a:solidFill>
              </a:defRPr>
            </a:lvl5pPr>
            <a:lvl6pPr marL="3635184" indent="0" algn="ctr">
              <a:buNone/>
              <a:defRPr>
                <a:solidFill>
                  <a:schemeClr val="tx1">
                    <a:tint val="75000"/>
                  </a:schemeClr>
                </a:solidFill>
              </a:defRPr>
            </a:lvl6pPr>
            <a:lvl7pPr marL="4362222" indent="0" algn="ctr">
              <a:buNone/>
              <a:defRPr>
                <a:solidFill>
                  <a:schemeClr val="tx1">
                    <a:tint val="75000"/>
                  </a:schemeClr>
                </a:solidFill>
              </a:defRPr>
            </a:lvl7pPr>
            <a:lvl8pPr marL="5089259" indent="0" algn="ctr">
              <a:buNone/>
              <a:defRPr>
                <a:solidFill>
                  <a:schemeClr val="tx1">
                    <a:tint val="75000"/>
                  </a:schemeClr>
                </a:solidFill>
              </a:defRPr>
            </a:lvl8pPr>
            <a:lvl9pPr marL="5816295" indent="0" algn="ctr">
              <a:buNone/>
              <a:defRPr>
                <a:solidFill>
                  <a:schemeClr val="tx1">
                    <a:tint val="75000"/>
                  </a:schemeClr>
                </a:solidFill>
              </a:defRPr>
            </a:lvl9pPr>
          </a:lstStyle>
          <a:p>
            <a:r>
              <a:rPr kumimoji="1" lang="ja-JP" altLang="en-US"/>
              <a:t>マスタ サブタイトルの書式設定</a:t>
            </a:r>
          </a:p>
        </p:txBody>
      </p:sp>
      <p:sp>
        <p:nvSpPr>
          <p:cNvPr id="4" name="日付プレースホルダ 3"/>
          <p:cNvSpPr>
            <a:spLocks noGrp="1"/>
          </p:cNvSpPr>
          <p:nvPr>
            <p:ph type="dt" sz="half" idx="10"/>
          </p:nvPr>
        </p:nvSpPr>
        <p:spPr/>
        <p:txBody>
          <a:bodyPr/>
          <a:lstStyle/>
          <a:p>
            <a:fld id="{E90ED720-0104-4369-84BC-D37694168613}" type="datetimeFigureOut">
              <a:rPr kumimoji="1" lang="ja-JP" altLang="en-US" smtClean="0"/>
              <a:t>2026/1/26</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D2D8002D-B5B0-4BAC-B1F6-782DDCCE6D9C}" type="slidenum">
              <a:rPr kumimoji="1" lang="ja-JP" altLang="en-US" smtClean="0"/>
              <a:t>‹#›</a:t>
            </a:fld>
            <a:endParaRPr kumimoji="1" lang="ja-JP"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 タイトルの書式設定</a:t>
            </a:r>
          </a:p>
        </p:txBody>
      </p:sp>
      <p:sp>
        <p:nvSpPr>
          <p:cNvPr id="3" name="縦書きテキスト プレースホルダ 2"/>
          <p:cNvSpPr>
            <a:spLocks noGrp="1"/>
          </p:cNvSpPr>
          <p:nvPr>
            <p:ph type="body" orient="vert" idx="1"/>
          </p:nvPr>
        </p:nvSpPr>
        <p:spPr/>
        <p:txBody>
          <a:bodyPr vert="eaVert"/>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 3"/>
          <p:cNvSpPr>
            <a:spLocks noGrp="1"/>
          </p:cNvSpPr>
          <p:nvPr>
            <p:ph type="dt" sz="half" idx="10"/>
          </p:nvPr>
        </p:nvSpPr>
        <p:spPr/>
        <p:txBody>
          <a:bodyPr/>
          <a:lstStyle/>
          <a:p>
            <a:fld id="{E90ED720-0104-4369-84BC-D37694168613}" type="datetimeFigureOut">
              <a:rPr kumimoji="1" lang="ja-JP" altLang="en-US" smtClean="0"/>
              <a:t>2026/1/26</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D2D8002D-B5B0-4BAC-B1F6-782DDCCE6D9C}" type="slidenum">
              <a:rPr kumimoji="1" lang="ja-JP" altLang="en-US" smtClean="0"/>
              <a:t>‹#›</a:t>
            </a:fld>
            <a:endParaRPr kumimoji="1" lang="ja-JP"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10963831" y="428236"/>
            <a:ext cx="3402568" cy="9124045"/>
          </a:xfrm>
        </p:spPr>
        <p:txBody>
          <a:bodyPr vert="eaVert"/>
          <a:lstStyle/>
          <a:p>
            <a:r>
              <a:rPr kumimoji="1" lang="ja-JP" altLang="en-US"/>
              <a:t>マスタ タイトルの書式設定</a:t>
            </a:r>
          </a:p>
        </p:txBody>
      </p:sp>
      <p:sp>
        <p:nvSpPr>
          <p:cNvPr id="3" name="縦書きテキスト プレースホルダ 2"/>
          <p:cNvSpPr>
            <a:spLocks noGrp="1"/>
          </p:cNvSpPr>
          <p:nvPr>
            <p:ph type="body" orient="vert" idx="1"/>
          </p:nvPr>
        </p:nvSpPr>
        <p:spPr>
          <a:xfrm>
            <a:off x="756128" y="428236"/>
            <a:ext cx="9955663" cy="9124045"/>
          </a:xfrm>
        </p:spPr>
        <p:txBody>
          <a:bodyPr vert="eaVert"/>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 3"/>
          <p:cNvSpPr>
            <a:spLocks noGrp="1"/>
          </p:cNvSpPr>
          <p:nvPr>
            <p:ph type="dt" sz="half" idx="10"/>
          </p:nvPr>
        </p:nvSpPr>
        <p:spPr/>
        <p:txBody>
          <a:bodyPr/>
          <a:lstStyle/>
          <a:p>
            <a:fld id="{E90ED720-0104-4369-84BC-D37694168613}" type="datetimeFigureOut">
              <a:rPr kumimoji="1" lang="ja-JP" altLang="en-US" smtClean="0"/>
              <a:t>2026/1/26</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D2D8002D-B5B0-4BAC-B1F6-782DDCCE6D9C}" type="slidenum">
              <a:rPr kumimoji="1" lang="ja-JP" altLang="en-US" smtClean="0"/>
              <a:t>‹#›</a:t>
            </a:fld>
            <a:endParaRPr kumimoji="1" lang="ja-JP"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 タイトルの書式設定</a:t>
            </a:r>
          </a:p>
        </p:txBody>
      </p:sp>
      <p:sp>
        <p:nvSpPr>
          <p:cNvPr id="3" name="コンテンツ プレースホルダ 2"/>
          <p:cNvSpPr>
            <a:spLocks noGrp="1"/>
          </p:cNvSpPr>
          <p:nvPr>
            <p:ph idx="1"/>
          </p:nvPr>
        </p:nvSpPr>
        <p:spPr/>
        <p:txBody>
          <a:bodyPr/>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 3"/>
          <p:cNvSpPr>
            <a:spLocks noGrp="1"/>
          </p:cNvSpPr>
          <p:nvPr>
            <p:ph type="dt" sz="half" idx="10"/>
          </p:nvPr>
        </p:nvSpPr>
        <p:spPr/>
        <p:txBody>
          <a:bodyPr/>
          <a:lstStyle/>
          <a:p>
            <a:fld id="{E90ED720-0104-4369-84BC-D37694168613}" type="datetimeFigureOut">
              <a:rPr kumimoji="1" lang="ja-JP" altLang="en-US" smtClean="0"/>
              <a:t>2026/1/26</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D2D8002D-B5B0-4BAC-B1F6-782DDCCE6D9C}" type="slidenum">
              <a:rPr kumimoji="1" lang="ja-JP" altLang="en-US" smtClean="0"/>
              <a:t>‹#›</a:t>
            </a:fld>
            <a:endParaRPr kumimoji="1" lang="ja-JP"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1194579" y="6871503"/>
            <a:ext cx="12854145" cy="2123829"/>
          </a:xfrm>
        </p:spPr>
        <p:txBody>
          <a:bodyPr anchor="t"/>
          <a:lstStyle>
            <a:lvl1pPr algn="l">
              <a:defRPr sz="6500" b="1" cap="all"/>
            </a:lvl1pPr>
          </a:lstStyle>
          <a:p>
            <a:r>
              <a:rPr kumimoji="1" lang="ja-JP" altLang="en-US"/>
              <a:t>マスタ タイトルの書式設定</a:t>
            </a:r>
          </a:p>
        </p:txBody>
      </p:sp>
      <p:sp>
        <p:nvSpPr>
          <p:cNvPr id="3" name="テキスト プレースホルダ 2"/>
          <p:cNvSpPr>
            <a:spLocks noGrp="1"/>
          </p:cNvSpPr>
          <p:nvPr>
            <p:ph type="body" idx="1"/>
          </p:nvPr>
        </p:nvSpPr>
        <p:spPr>
          <a:xfrm>
            <a:off x="1194579" y="4532322"/>
            <a:ext cx="12854145" cy="2339181"/>
          </a:xfrm>
        </p:spPr>
        <p:txBody>
          <a:bodyPr anchor="b"/>
          <a:lstStyle>
            <a:lvl1pPr marL="0" indent="0">
              <a:buNone/>
              <a:defRPr sz="3300">
                <a:solidFill>
                  <a:schemeClr val="tx1">
                    <a:tint val="75000"/>
                  </a:schemeClr>
                </a:solidFill>
              </a:defRPr>
            </a:lvl1pPr>
            <a:lvl2pPr marL="727037" indent="0">
              <a:buNone/>
              <a:defRPr sz="3000">
                <a:solidFill>
                  <a:schemeClr val="tx1">
                    <a:tint val="75000"/>
                  </a:schemeClr>
                </a:solidFill>
              </a:defRPr>
            </a:lvl2pPr>
            <a:lvl3pPr marL="1454074" indent="0">
              <a:buNone/>
              <a:defRPr sz="2500">
                <a:solidFill>
                  <a:schemeClr val="tx1">
                    <a:tint val="75000"/>
                  </a:schemeClr>
                </a:solidFill>
              </a:defRPr>
            </a:lvl3pPr>
            <a:lvl4pPr marL="2181113" indent="0">
              <a:buNone/>
              <a:defRPr sz="2300">
                <a:solidFill>
                  <a:schemeClr val="tx1">
                    <a:tint val="75000"/>
                  </a:schemeClr>
                </a:solidFill>
              </a:defRPr>
            </a:lvl4pPr>
            <a:lvl5pPr marL="2908148" indent="0">
              <a:buNone/>
              <a:defRPr sz="2300">
                <a:solidFill>
                  <a:schemeClr val="tx1">
                    <a:tint val="75000"/>
                  </a:schemeClr>
                </a:solidFill>
              </a:defRPr>
            </a:lvl5pPr>
            <a:lvl6pPr marL="3635184" indent="0">
              <a:buNone/>
              <a:defRPr sz="2300">
                <a:solidFill>
                  <a:schemeClr val="tx1">
                    <a:tint val="75000"/>
                  </a:schemeClr>
                </a:solidFill>
              </a:defRPr>
            </a:lvl6pPr>
            <a:lvl7pPr marL="4362222" indent="0">
              <a:buNone/>
              <a:defRPr sz="2300">
                <a:solidFill>
                  <a:schemeClr val="tx1">
                    <a:tint val="75000"/>
                  </a:schemeClr>
                </a:solidFill>
              </a:defRPr>
            </a:lvl7pPr>
            <a:lvl8pPr marL="5089259" indent="0">
              <a:buNone/>
              <a:defRPr sz="2300">
                <a:solidFill>
                  <a:schemeClr val="tx1">
                    <a:tint val="75000"/>
                  </a:schemeClr>
                </a:solidFill>
              </a:defRPr>
            </a:lvl8pPr>
            <a:lvl9pPr marL="5816295" indent="0">
              <a:buNone/>
              <a:defRPr sz="2300">
                <a:solidFill>
                  <a:schemeClr val="tx1">
                    <a:tint val="75000"/>
                  </a:schemeClr>
                </a:solidFill>
              </a:defRPr>
            </a:lvl9pPr>
          </a:lstStyle>
          <a:p>
            <a:pPr lvl="0"/>
            <a:r>
              <a:rPr kumimoji="1" lang="ja-JP" altLang="en-US"/>
              <a:t>マスタ テキストの書式設定</a:t>
            </a:r>
          </a:p>
        </p:txBody>
      </p:sp>
      <p:sp>
        <p:nvSpPr>
          <p:cNvPr id="4" name="日付プレースホルダ 3"/>
          <p:cNvSpPr>
            <a:spLocks noGrp="1"/>
          </p:cNvSpPr>
          <p:nvPr>
            <p:ph type="dt" sz="half" idx="10"/>
          </p:nvPr>
        </p:nvSpPr>
        <p:spPr/>
        <p:txBody>
          <a:bodyPr/>
          <a:lstStyle/>
          <a:p>
            <a:fld id="{E90ED720-0104-4369-84BC-D37694168613}" type="datetimeFigureOut">
              <a:rPr kumimoji="1" lang="ja-JP" altLang="en-US" smtClean="0"/>
              <a:t>2026/1/26</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D2D8002D-B5B0-4BAC-B1F6-782DDCCE6D9C}" type="slidenum">
              <a:rPr kumimoji="1" lang="ja-JP" altLang="en-US" smtClean="0"/>
              <a:t>‹#›</a:t>
            </a:fld>
            <a:endParaRPr kumimoji="1" lang="ja-JP"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 タイトルの書式設定</a:t>
            </a:r>
          </a:p>
        </p:txBody>
      </p:sp>
      <p:sp>
        <p:nvSpPr>
          <p:cNvPr id="3" name="コンテンツ プレースホルダ 2"/>
          <p:cNvSpPr>
            <a:spLocks noGrp="1"/>
          </p:cNvSpPr>
          <p:nvPr>
            <p:ph sz="half" idx="1"/>
          </p:nvPr>
        </p:nvSpPr>
        <p:spPr>
          <a:xfrm>
            <a:off x="756127" y="2495128"/>
            <a:ext cx="6679116" cy="7057149"/>
          </a:xfrm>
        </p:spPr>
        <p:txBody>
          <a:bodyPr/>
          <a:lstStyle>
            <a:lvl1pPr>
              <a:defRPr sz="4500"/>
            </a:lvl1pPr>
            <a:lvl2pPr>
              <a:defRPr sz="3800"/>
            </a:lvl2pPr>
            <a:lvl3pPr>
              <a:defRPr sz="3300"/>
            </a:lvl3pPr>
            <a:lvl4pPr>
              <a:defRPr sz="3000"/>
            </a:lvl4pPr>
            <a:lvl5pPr>
              <a:defRPr sz="3000"/>
            </a:lvl5pPr>
            <a:lvl6pPr>
              <a:defRPr sz="3000"/>
            </a:lvl6pPr>
            <a:lvl7pPr>
              <a:defRPr sz="3000"/>
            </a:lvl7pPr>
            <a:lvl8pPr>
              <a:defRPr sz="3000"/>
            </a:lvl8pPr>
            <a:lvl9pPr>
              <a:defRPr sz="3000"/>
            </a:lvl9pPr>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 3"/>
          <p:cNvSpPr>
            <a:spLocks noGrp="1"/>
          </p:cNvSpPr>
          <p:nvPr>
            <p:ph sz="half" idx="2"/>
          </p:nvPr>
        </p:nvSpPr>
        <p:spPr>
          <a:xfrm>
            <a:off x="7687283" y="2495128"/>
            <a:ext cx="6679116" cy="7057149"/>
          </a:xfrm>
        </p:spPr>
        <p:txBody>
          <a:bodyPr/>
          <a:lstStyle>
            <a:lvl1pPr>
              <a:defRPr sz="4500"/>
            </a:lvl1pPr>
            <a:lvl2pPr>
              <a:defRPr sz="3800"/>
            </a:lvl2pPr>
            <a:lvl3pPr>
              <a:defRPr sz="3300"/>
            </a:lvl3pPr>
            <a:lvl4pPr>
              <a:defRPr sz="3000"/>
            </a:lvl4pPr>
            <a:lvl5pPr>
              <a:defRPr sz="3000"/>
            </a:lvl5pPr>
            <a:lvl6pPr>
              <a:defRPr sz="3000"/>
            </a:lvl6pPr>
            <a:lvl7pPr>
              <a:defRPr sz="3000"/>
            </a:lvl7pPr>
            <a:lvl8pPr>
              <a:defRPr sz="3000"/>
            </a:lvl8pPr>
            <a:lvl9pPr>
              <a:defRPr sz="3000"/>
            </a:lvl9pPr>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 4"/>
          <p:cNvSpPr>
            <a:spLocks noGrp="1"/>
          </p:cNvSpPr>
          <p:nvPr>
            <p:ph type="dt" sz="half" idx="10"/>
          </p:nvPr>
        </p:nvSpPr>
        <p:spPr/>
        <p:txBody>
          <a:bodyPr/>
          <a:lstStyle/>
          <a:p>
            <a:fld id="{E90ED720-0104-4369-84BC-D37694168613}" type="datetimeFigureOut">
              <a:rPr kumimoji="1" lang="ja-JP" altLang="en-US" smtClean="0"/>
              <a:t>2026/1/26</a:t>
            </a:fld>
            <a:endParaRPr kumimoji="1" lang="ja-JP" altLang="en-US"/>
          </a:p>
        </p:txBody>
      </p:sp>
      <p:sp>
        <p:nvSpPr>
          <p:cNvPr id="6" name="フッター プレースホルダ 5"/>
          <p:cNvSpPr>
            <a:spLocks noGrp="1"/>
          </p:cNvSpPr>
          <p:nvPr>
            <p:ph type="ftr" sz="quarter" idx="11"/>
          </p:nvPr>
        </p:nvSpPr>
        <p:spPr/>
        <p:txBody>
          <a:bodyPr/>
          <a:lstStyle/>
          <a:p>
            <a:endParaRPr kumimoji="1" lang="ja-JP" altLang="en-US"/>
          </a:p>
        </p:txBody>
      </p:sp>
      <p:sp>
        <p:nvSpPr>
          <p:cNvPr id="7" name="スライド番号プレースホルダ 6"/>
          <p:cNvSpPr>
            <a:spLocks noGrp="1"/>
          </p:cNvSpPr>
          <p:nvPr>
            <p:ph type="sldNum" sz="quarter" idx="12"/>
          </p:nvPr>
        </p:nvSpPr>
        <p:spPr/>
        <p:txBody>
          <a:bodyPr/>
          <a:lstStyle/>
          <a:p>
            <a:fld id="{D2D8002D-B5B0-4BAC-B1F6-782DDCCE6D9C}" type="slidenum">
              <a:rPr kumimoji="1" lang="ja-JP" altLang="en-US" smtClean="0"/>
              <a:t>‹#›</a:t>
            </a:fld>
            <a:endParaRPr kumimoji="1" lang="ja-JP"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a:t>マスタ タイトルの書式設定</a:t>
            </a:r>
          </a:p>
        </p:txBody>
      </p:sp>
      <p:sp>
        <p:nvSpPr>
          <p:cNvPr id="3" name="テキスト プレースホルダ 2"/>
          <p:cNvSpPr>
            <a:spLocks noGrp="1"/>
          </p:cNvSpPr>
          <p:nvPr>
            <p:ph type="body" idx="1"/>
          </p:nvPr>
        </p:nvSpPr>
        <p:spPr>
          <a:xfrm>
            <a:off x="756132" y="2393643"/>
            <a:ext cx="6681741" cy="997555"/>
          </a:xfrm>
        </p:spPr>
        <p:txBody>
          <a:bodyPr anchor="b"/>
          <a:lstStyle>
            <a:lvl1pPr marL="0" indent="0">
              <a:buNone/>
              <a:defRPr sz="3800" b="1"/>
            </a:lvl1pPr>
            <a:lvl2pPr marL="727037" indent="0">
              <a:buNone/>
              <a:defRPr sz="3300" b="1"/>
            </a:lvl2pPr>
            <a:lvl3pPr marL="1454074" indent="0">
              <a:buNone/>
              <a:defRPr sz="3000" b="1"/>
            </a:lvl3pPr>
            <a:lvl4pPr marL="2181113" indent="0">
              <a:buNone/>
              <a:defRPr sz="2500" b="1"/>
            </a:lvl4pPr>
            <a:lvl5pPr marL="2908148" indent="0">
              <a:buNone/>
              <a:defRPr sz="2500" b="1"/>
            </a:lvl5pPr>
            <a:lvl6pPr marL="3635184" indent="0">
              <a:buNone/>
              <a:defRPr sz="2500" b="1"/>
            </a:lvl6pPr>
            <a:lvl7pPr marL="4362222" indent="0">
              <a:buNone/>
              <a:defRPr sz="2500" b="1"/>
            </a:lvl7pPr>
            <a:lvl8pPr marL="5089259" indent="0">
              <a:buNone/>
              <a:defRPr sz="2500" b="1"/>
            </a:lvl8pPr>
            <a:lvl9pPr marL="5816295" indent="0">
              <a:buNone/>
              <a:defRPr sz="2500" b="1"/>
            </a:lvl9pPr>
          </a:lstStyle>
          <a:p>
            <a:pPr lvl="0"/>
            <a:r>
              <a:rPr kumimoji="1" lang="ja-JP" altLang="en-US"/>
              <a:t>マスタ テキストの書式設定</a:t>
            </a:r>
          </a:p>
        </p:txBody>
      </p:sp>
      <p:sp>
        <p:nvSpPr>
          <p:cNvPr id="4" name="コンテンツ プレースホルダ 3"/>
          <p:cNvSpPr>
            <a:spLocks noGrp="1"/>
          </p:cNvSpPr>
          <p:nvPr>
            <p:ph sz="half" idx="2"/>
          </p:nvPr>
        </p:nvSpPr>
        <p:spPr>
          <a:xfrm>
            <a:off x="756132" y="3391196"/>
            <a:ext cx="6681741" cy="6161083"/>
          </a:xfrm>
        </p:spPr>
        <p:txBody>
          <a:bodyPr/>
          <a:lstStyle>
            <a:lvl1pPr>
              <a:defRPr sz="3800"/>
            </a:lvl1pPr>
            <a:lvl2pPr>
              <a:defRPr sz="3300"/>
            </a:lvl2pPr>
            <a:lvl3pPr>
              <a:defRPr sz="3000"/>
            </a:lvl3pPr>
            <a:lvl4pPr>
              <a:defRPr sz="2500"/>
            </a:lvl4pPr>
            <a:lvl5pPr>
              <a:defRPr sz="2500"/>
            </a:lvl5pPr>
            <a:lvl6pPr>
              <a:defRPr sz="2500"/>
            </a:lvl6pPr>
            <a:lvl7pPr>
              <a:defRPr sz="2500"/>
            </a:lvl7pPr>
            <a:lvl8pPr>
              <a:defRPr sz="2500"/>
            </a:lvl8pPr>
            <a:lvl9pPr>
              <a:defRPr sz="2500"/>
            </a:lvl9pPr>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 4"/>
          <p:cNvSpPr>
            <a:spLocks noGrp="1"/>
          </p:cNvSpPr>
          <p:nvPr>
            <p:ph type="body" sz="quarter" idx="3"/>
          </p:nvPr>
        </p:nvSpPr>
        <p:spPr>
          <a:xfrm>
            <a:off x="7682037" y="2393643"/>
            <a:ext cx="6684366" cy="997555"/>
          </a:xfrm>
        </p:spPr>
        <p:txBody>
          <a:bodyPr anchor="b"/>
          <a:lstStyle>
            <a:lvl1pPr marL="0" indent="0">
              <a:buNone/>
              <a:defRPr sz="3800" b="1"/>
            </a:lvl1pPr>
            <a:lvl2pPr marL="727037" indent="0">
              <a:buNone/>
              <a:defRPr sz="3300" b="1"/>
            </a:lvl2pPr>
            <a:lvl3pPr marL="1454074" indent="0">
              <a:buNone/>
              <a:defRPr sz="3000" b="1"/>
            </a:lvl3pPr>
            <a:lvl4pPr marL="2181113" indent="0">
              <a:buNone/>
              <a:defRPr sz="2500" b="1"/>
            </a:lvl4pPr>
            <a:lvl5pPr marL="2908148" indent="0">
              <a:buNone/>
              <a:defRPr sz="2500" b="1"/>
            </a:lvl5pPr>
            <a:lvl6pPr marL="3635184" indent="0">
              <a:buNone/>
              <a:defRPr sz="2500" b="1"/>
            </a:lvl6pPr>
            <a:lvl7pPr marL="4362222" indent="0">
              <a:buNone/>
              <a:defRPr sz="2500" b="1"/>
            </a:lvl7pPr>
            <a:lvl8pPr marL="5089259" indent="0">
              <a:buNone/>
              <a:defRPr sz="2500" b="1"/>
            </a:lvl8pPr>
            <a:lvl9pPr marL="5816295" indent="0">
              <a:buNone/>
              <a:defRPr sz="2500" b="1"/>
            </a:lvl9pPr>
          </a:lstStyle>
          <a:p>
            <a:pPr lvl="0"/>
            <a:r>
              <a:rPr kumimoji="1" lang="ja-JP" altLang="en-US"/>
              <a:t>マスタ テキストの書式設定</a:t>
            </a:r>
          </a:p>
        </p:txBody>
      </p:sp>
      <p:sp>
        <p:nvSpPr>
          <p:cNvPr id="6" name="コンテンツ プレースホルダ 5"/>
          <p:cNvSpPr>
            <a:spLocks noGrp="1"/>
          </p:cNvSpPr>
          <p:nvPr>
            <p:ph sz="quarter" idx="4"/>
          </p:nvPr>
        </p:nvSpPr>
        <p:spPr>
          <a:xfrm>
            <a:off x="7682037" y="3391196"/>
            <a:ext cx="6684366" cy="6161083"/>
          </a:xfrm>
        </p:spPr>
        <p:txBody>
          <a:bodyPr/>
          <a:lstStyle>
            <a:lvl1pPr>
              <a:defRPr sz="3800"/>
            </a:lvl1pPr>
            <a:lvl2pPr>
              <a:defRPr sz="3300"/>
            </a:lvl2pPr>
            <a:lvl3pPr>
              <a:defRPr sz="3000"/>
            </a:lvl3pPr>
            <a:lvl4pPr>
              <a:defRPr sz="2500"/>
            </a:lvl4pPr>
            <a:lvl5pPr>
              <a:defRPr sz="2500"/>
            </a:lvl5pPr>
            <a:lvl6pPr>
              <a:defRPr sz="2500"/>
            </a:lvl6pPr>
            <a:lvl7pPr>
              <a:defRPr sz="2500"/>
            </a:lvl7pPr>
            <a:lvl8pPr>
              <a:defRPr sz="2500"/>
            </a:lvl8pPr>
            <a:lvl9pPr>
              <a:defRPr sz="2500"/>
            </a:lvl9pPr>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 6"/>
          <p:cNvSpPr>
            <a:spLocks noGrp="1"/>
          </p:cNvSpPr>
          <p:nvPr>
            <p:ph type="dt" sz="half" idx="10"/>
          </p:nvPr>
        </p:nvSpPr>
        <p:spPr/>
        <p:txBody>
          <a:bodyPr/>
          <a:lstStyle/>
          <a:p>
            <a:fld id="{E90ED720-0104-4369-84BC-D37694168613}" type="datetimeFigureOut">
              <a:rPr kumimoji="1" lang="ja-JP" altLang="en-US" smtClean="0"/>
              <a:t>2026/1/26</a:t>
            </a:fld>
            <a:endParaRPr kumimoji="1" lang="ja-JP" altLang="en-US"/>
          </a:p>
        </p:txBody>
      </p:sp>
      <p:sp>
        <p:nvSpPr>
          <p:cNvPr id="8" name="フッター プレースホルダ 7"/>
          <p:cNvSpPr>
            <a:spLocks noGrp="1"/>
          </p:cNvSpPr>
          <p:nvPr>
            <p:ph type="ftr" sz="quarter" idx="11"/>
          </p:nvPr>
        </p:nvSpPr>
        <p:spPr/>
        <p:txBody>
          <a:bodyPr/>
          <a:lstStyle/>
          <a:p>
            <a:endParaRPr kumimoji="1" lang="ja-JP" altLang="en-US"/>
          </a:p>
        </p:txBody>
      </p:sp>
      <p:sp>
        <p:nvSpPr>
          <p:cNvPr id="9" name="スライド番号プレースホルダ 8"/>
          <p:cNvSpPr>
            <a:spLocks noGrp="1"/>
          </p:cNvSpPr>
          <p:nvPr>
            <p:ph type="sldNum" sz="quarter" idx="12"/>
          </p:nvPr>
        </p:nvSpPr>
        <p:spPr/>
        <p:txBody>
          <a:bodyPr/>
          <a:lstStyle/>
          <a:p>
            <a:fld id="{D2D8002D-B5B0-4BAC-B1F6-782DDCCE6D9C}" type="slidenum">
              <a:rPr kumimoji="1" lang="ja-JP" altLang="en-US" smtClean="0"/>
              <a:t>‹#›</a:t>
            </a:fld>
            <a:endParaRPr kumimoji="1" lang="ja-JP"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 タイトルの書式設定</a:t>
            </a:r>
          </a:p>
        </p:txBody>
      </p:sp>
      <p:sp>
        <p:nvSpPr>
          <p:cNvPr id="3" name="日付プレースホルダ 2"/>
          <p:cNvSpPr>
            <a:spLocks noGrp="1"/>
          </p:cNvSpPr>
          <p:nvPr>
            <p:ph type="dt" sz="half" idx="10"/>
          </p:nvPr>
        </p:nvSpPr>
        <p:spPr/>
        <p:txBody>
          <a:bodyPr/>
          <a:lstStyle/>
          <a:p>
            <a:fld id="{E90ED720-0104-4369-84BC-D37694168613}" type="datetimeFigureOut">
              <a:rPr kumimoji="1" lang="ja-JP" altLang="en-US" smtClean="0"/>
              <a:t>2026/1/26</a:t>
            </a:fld>
            <a:endParaRPr kumimoji="1" lang="ja-JP" altLang="en-US"/>
          </a:p>
        </p:txBody>
      </p:sp>
      <p:sp>
        <p:nvSpPr>
          <p:cNvPr id="4" name="フッター プレースホルダ 3"/>
          <p:cNvSpPr>
            <a:spLocks noGrp="1"/>
          </p:cNvSpPr>
          <p:nvPr>
            <p:ph type="ftr" sz="quarter" idx="11"/>
          </p:nvPr>
        </p:nvSpPr>
        <p:spPr/>
        <p:txBody>
          <a:bodyPr/>
          <a:lstStyle/>
          <a:p>
            <a:endParaRPr kumimoji="1" lang="ja-JP" altLang="en-US"/>
          </a:p>
        </p:txBody>
      </p:sp>
      <p:sp>
        <p:nvSpPr>
          <p:cNvPr id="5" name="スライド番号プレースホルダ 4"/>
          <p:cNvSpPr>
            <a:spLocks noGrp="1"/>
          </p:cNvSpPr>
          <p:nvPr>
            <p:ph type="sldNum" sz="quarter" idx="12"/>
          </p:nvPr>
        </p:nvSpPr>
        <p:spPr/>
        <p:txBody>
          <a:bodyPr/>
          <a:lstStyle/>
          <a:p>
            <a:fld id="{D2D8002D-B5B0-4BAC-B1F6-782DDCCE6D9C}" type="slidenum">
              <a:rPr kumimoji="1" lang="ja-JP" altLang="en-US" smtClean="0"/>
              <a:t>‹#›</a:t>
            </a:fld>
            <a:endParaRPr kumimoji="1" lang="ja-JP"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 1"/>
          <p:cNvSpPr>
            <a:spLocks noGrp="1"/>
          </p:cNvSpPr>
          <p:nvPr>
            <p:ph type="dt" sz="half" idx="10"/>
          </p:nvPr>
        </p:nvSpPr>
        <p:spPr/>
        <p:txBody>
          <a:bodyPr/>
          <a:lstStyle/>
          <a:p>
            <a:fld id="{E90ED720-0104-4369-84BC-D37694168613}" type="datetimeFigureOut">
              <a:rPr kumimoji="1" lang="ja-JP" altLang="en-US" smtClean="0"/>
              <a:t>2026/1/26</a:t>
            </a:fld>
            <a:endParaRPr kumimoji="1" lang="ja-JP" altLang="en-US"/>
          </a:p>
        </p:txBody>
      </p:sp>
      <p:sp>
        <p:nvSpPr>
          <p:cNvPr id="3" name="フッター プレースホルダ 2"/>
          <p:cNvSpPr>
            <a:spLocks noGrp="1"/>
          </p:cNvSpPr>
          <p:nvPr>
            <p:ph type="ftr" sz="quarter" idx="11"/>
          </p:nvPr>
        </p:nvSpPr>
        <p:spPr/>
        <p:txBody>
          <a:bodyPr/>
          <a:lstStyle/>
          <a:p>
            <a:endParaRPr kumimoji="1" lang="ja-JP" altLang="en-US"/>
          </a:p>
        </p:txBody>
      </p:sp>
      <p:sp>
        <p:nvSpPr>
          <p:cNvPr id="4" name="スライド番号プレースホルダ 3"/>
          <p:cNvSpPr>
            <a:spLocks noGrp="1"/>
          </p:cNvSpPr>
          <p:nvPr>
            <p:ph type="sldNum" sz="quarter" idx="12"/>
          </p:nvPr>
        </p:nvSpPr>
        <p:spPr/>
        <p:txBody>
          <a:bodyPr/>
          <a:lstStyle/>
          <a:p>
            <a:fld id="{D2D8002D-B5B0-4BAC-B1F6-782DDCCE6D9C}" type="slidenum">
              <a:rPr kumimoji="1" lang="ja-JP" altLang="en-US" smtClean="0"/>
              <a:t>‹#›</a:t>
            </a:fld>
            <a:endParaRPr kumimoji="1" lang="ja-JP"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756131" y="425756"/>
            <a:ext cx="4975207" cy="1811938"/>
          </a:xfrm>
        </p:spPr>
        <p:txBody>
          <a:bodyPr anchor="b"/>
          <a:lstStyle>
            <a:lvl1pPr algn="l">
              <a:defRPr sz="3300" b="1"/>
            </a:lvl1pPr>
          </a:lstStyle>
          <a:p>
            <a:r>
              <a:rPr kumimoji="1" lang="ja-JP" altLang="en-US"/>
              <a:t>マスタ タイトルの書式設定</a:t>
            </a:r>
          </a:p>
        </p:txBody>
      </p:sp>
      <p:sp>
        <p:nvSpPr>
          <p:cNvPr id="3" name="コンテンツ プレースホルダ 2"/>
          <p:cNvSpPr>
            <a:spLocks noGrp="1"/>
          </p:cNvSpPr>
          <p:nvPr>
            <p:ph idx="1"/>
          </p:nvPr>
        </p:nvSpPr>
        <p:spPr>
          <a:xfrm>
            <a:off x="5912487" y="425759"/>
            <a:ext cx="8453912" cy="9126522"/>
          </a:xfrm>
        </p:spPr>
        <p:txBody>
          <a:bodyPr/>
          <a:lstStyle>
            <a:lvl1pPr>
              <a:defRPr sz="5100"/>
            </a:lvl1pPr>
            <a:lvl2pPr>
              <a:defRPr sz="4500"/>
            </a:lvl2pPr>
            <a:lvl3pPr>
              <a:defRPr sz="3800"/>
            </a:lvl3pPr>
            <a:lvl4pPr>
              <a:defRPr sz="3300"/>
            </a:lvl4pPr>
            <a:lvl5pPr>
              <a:defRPr sz="3300"/>
            </a:lvl5pPr>
            <a:lvl6pPr>
              <a:defRPr sz="3300"/>
            </a:lvl6pPr>
            <a:lvl7pPr>
              <a:defRPr sz="3300"/>
            </a:lvl7pPr>
            <a:lvl8pPr>
              <a:defRPr sz="3300"/>
            </a:lvl8pPr>
            <a:lvl9pPr>
              <a:defRPr sz="3300"/>
            </a:lvl9pPr>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 3"/>
          <p:cNvSpPr>
            <a:spLocks noGrp="1"/>
          </p:cNvSpPr>
          <p:nvPr>
            <p:ph type="body" sz="half" idx="2"/>
          </p:nvPr>
        </p:nvSpPr>
        <p:spPr>
          <a:xfrm>
            <a:off x="756131" y="2237697"/>
            <a:ext cx="4975207" cy="7314584"/>
          </a:xfrm>
        </p:spPr>
        <p:txBody>
          <a:bodyPr/>
          <a:lstStyle>
            <a:lvl1pPr marL="0" indent="0">
              <a:buNone/>
              <a:defRPr sz="2300"/>
            </a:lvl1pPr>
            <a:lvl2pPr marL="727037" indent="0">
              <a:buNone/>
              <a:defRPr sz="2000"/>
            </a:lvl2pPr>
            <a:lvl3pPr marL="1454074" indent="0">
              <a:buNone/>
              <a:defRPr sz="1700"/>
            </a:lvl3pPr>
            <a:lvl4pPr marL="2181113" indent="0">
              <a:buNone/>
              <a:defRPr sz="1400"/>
            </a:lvl4pPr>
            <a:lvl5pPr marL="2908148" indent="0">
              <a:buNone/>
              <a:defRPr sz="1400"/>
            </a:lvl5pPr>
            <a:lvl6pPr marL="3635184" indent="0">
              <a:buNone/>
              <a:defRPr sz="1400"/>
            </a:lvl6pPr>
            <a:lvl7pPr marL="4362222" indent="0">
              <a:buNone/>
              <a:defRPr sz="1400"/>
            </a:lvl7pPr>
            <a:lvl8pPr marL="5089259" indent="0">
              <a:buNone/>
              <a:defRPr sz="1400"/>
            </a:lvl8pPr>
            <a:lvl9pPr marL="5816295" indent="0">
              <a:buNone/>
              <a:defRPr sz="1400"/>
            </a:lvl9pPr>
          </a:lstStyle>
          <a:p>
            <a:pPr lvl="0"/>
            <a:r>
              <a:rPr kumimoji="1" lang="ja-JP" altLang="en-US"/>
              <a:t>マスタ テキストの書式設定</a:t>
            </a:r>
          </a:p>
        </p:txBody>
      </p:sp>
      <p:sp>
        <p:nvSpPr>
          <p:cNvPr id="5" name="日付プレースホルダ 4"/>
          <p:cNvSpPr>
            <a:spLocks noGrp="1"/>
          </p:cNvSpPr>
          <p:nvPr>
            <p:ph type="dt" sz="half" idx="10"/>
          </p:nvPr>
        </p:nvSpPr>
        <p:spPr/>
        <p:txBody>
          <a:bodyPr/>
          <a:lstStyle/>
          <a:p>
            <a:fld id="{E90ED720-0104-4369-84BC-D37694168613}" type="datetimeFigureOut">
              <a:rPr kumimoji="1" lang="ja-JP" altLang="en-US" smtClean="0"/>
              <a:t>2026/1/26</a:t>
            </a:fld>
            <a:endParaRPr kumimoji="1" lang="ja-JP" altLang="en-US"/>
          </a:p>
        </p:txBody>
      </p:sp>
      <p:sp>
        <p:nvSpPr>
          <p:cNvPr id="6" name="フッター プレースホルダ 5"/>
          <p:cNvSpPr>
            <a:spLocks noGrp="1"/>
          </p:cNvSpPr>
          <p:nvPr>
            <p:ph type="ftr" sz="quarter" idx="11"/>
          </p:nvPr>
        </p:nvSpPr>
        <p:spPr/>
        <p:txBody>
          <a:bodyPr/>
          <a:lstStyle/>
          <a:p>
            <a:endParaRPr kumimoji="1" lang="ja-JP" altLang="en-US"/>
          </a:p>
        </p:txBody>
      </p:sp>
      <p:sp>
        <p:nvSpPr>
          <p:cNvPr id="7" name="スライド番号プレースホルダ 6"/>
          <p:cNvSpPr>
            <a:spLocks noGrp="1"/>
          </p:cNvSpPr>
          <p:nvPr>
            <p:ph type="sldNum" sz="quarter" idx="12"/>
          </p:nvPr>
        </p:nvSpPr>
        <p:spPr/>
        <p:txBody>
          <a:bodyPr/>
          <a:lstStyle/>
          <a:p>
            <a:fld id="{D2D8002D-B5B0-4BAC-B1F6-782DDCCE6D9C}" type="slidenum">
              <a:rPr kumimoji="1" lang="ja-JP" altLang="en-US" smtClean="0"/>
              <a:t>‹#›</a:t>
            </a:fld>
            <a:endParaRPr kumimoji="1" lang="ja-JP"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2964122" y="7485380"/>
            <a:ext cx="9073515" cy="883692"/>
          </a:xfrm>
        </p:spPr>
        <p:txBody>
          <a:bodyPr anchor="b"/>
          <a:lstStyle>
            <a:lvl1pPr algn="l">
              <a:defRPr sz="3300" b="1"/>
            </a:lvl1pPr>
          </a:lstStyle>
          <a:p>
            <a:r>
              <a:rPr kumimoji="1" lang="ja-JP" altLang="en-US"/>
              <a:t>マスタ タイトルの書式設定</a:t>
            </a:r>
          </a:p>
        </p:txBody>
      </p:sp>
      <p:sp>
        <p:nvSpPr>
          <p:cNvPr id="3" name="図プレースホルダ 2"/>
          <p:cNvSpPr>
            <a:spLocks noGrp="1"/>
          </p:cNvSpPr>
          <p:nvPr>
            <p:ph type="pic" idx="1"/>
          </p:nvPr>
        </p:nvSpPr>
        <p:spPr>
          <a:xfrm>
            <a:off x="2964122" y="955476"/>
            <a:ext cx="9073515" cy="6416040"/>
          </a:xfrm>
        </p:spPr>
        <p:txBody>
          <a:bodyPr/>
          <a:lstStyle>
            <a:lvl1pPr marL="0" indent="0">
              <a:buNone/>
              <a:defRPr sz="5100"/>
            </a:lvl1pPr>
            <a:lvl2pPr marL="727037" indent="0">
              <a:buNone/>
              <a:defRPr sz="4500"/>
            </a:lvl2pPr>
            <a:lvl3pPr marL="1454074" indent="0">
              <a:buNone/>
              <a:defRPr sz="3800"/>
            </a:lvl3pPr>
            <a:lvl4pPr marL="2181113" indent="0">
              <a:buNone/>
              <a:defRPr sz="3300"/>
            </a:lvl4pPr>
            <a:lvl5pPr marL="2908148" indent="0">
              <a:buNone/>
              <a:defRPr sz="3300"/>
            </a:lvl5pPr>
            <a:lvl6pPr marL="3635184" indent="0">
              <a:buNone/>
              <a:defRPr sz="3300"/>
            </a:lvl6pPr>
            <a:lvl7pPr marL="4362222" indent="0">
              <a:buNone/>
              <a:defRPr sz="3300"/>
            </a:lvl7pPr>
            <a:lvl8pPr marL="5089259" indent="0">
              <a:buNone/>
              <a:defRPr sz="3300"/>
            </a:lvl8pPr>
            <a:lvl9pPr marL="5816295" indent="0">
              <a:buNone/>
              <a:defRPr sz="3300"/>
            </a:lvl9pPr>
          </a:lstStyle>
          <a:p>
            <a:endParaRPr kumimoji="1" lang="ja-JP" altLang="en-US"/>
          </a:p>
        </p:txBody>
      </p:sp>
      <p:sp>
        <p:nvSpPr>
          <p:cNvPr id="4" name="テキスト プレースホルダ 3"/>
          <p:cNvSpPr>
            <a:spLocks noGrp="1"/>
          </p:cNvSpPr>
          <p:nvPr>
            <p:ph type="body" sz="half" idx="2"/>
          </p:nvPr>
        </p:nvSpPr>
        <p:spPr>
          <a:xfrm>
            <a:off x="2964122" y="8369075"/>
            <a:ext cx="9073515" cy="1254989"/>
          </a:xfrm>
        </p:spPr>
        <p:txBody>
          <a:bodyPr/>
          <a:lstStyle>
            <a:lvl1pPr marL="0" indent="0">
              <a:buNone/>
              <a:defRPr sz="2300"/>
            </a:lvl1pPr>
            <a:lvl2pPr marL="727037" indent="0">
              <a:buNone/>
              <a:defRPr sz="2000"/>
            </a:lvl2pPr>
            <a:lvl3pPr marL="1454074" indent="0">
              <a:buNone/>
              <a:defRPr sz="1700"/>
            </a:lvl3pPr>
            <a:lvl4pPr marL="2181113" indent="0">
              <a:buNone/>
              <a:defRPr sz="1400"/>
            </a:lvl4pPr>
            <a:lvl5pPr marL="2908148" indent="0">
              <a:buNone/>
              <a:defRPr sz="1400"/>
            </a:lvl5pPr>
            <a:lvl6pPr marL="3635184" indent="0">
              <a:buNone/>
              <a:defRPr sz="1400"/>
            </a:lvl6pPr>
            <a:lvl7pPr marL="4362222" indent="0">
              <a:buNone/>
              <a:defRPr sz="1400"/>
            </a:lvl7pPr>
            <a:lvl8pPr marL="5089259" indent="0">
              <a:buNone/>
              <a:defRPr sz="1400"/>
            </a:lvl8pPr>
            <a:lvl9pPr marL="5816295" indent="0">
              <a:buNone/>
              <a:defRPr sz="1400"/>
            </a:lvl9pPr>
          </a:lstStyle>
          <a:p>
            <a:pPr lvl="0"/>
            <a:r>
              <a:rPr kumimoji="1" lang="ja-JP" altLang="en-US"/>
              <a:t>マスタ テキストの書式設定</a:t>
            </a:r>
          </a:p>
        </p:txBody>
      </p:sp>
      <p:sp>
        <p:nvSpPr>
          <p:cNvPr id="5" name="日付プレースホルダ 4"/>
          <p:cNvSpPr>
            <a:spLocks noGrp="1"/>
          </p:cNvSpPr>
          <p:nvPr>
            <p:ph type="dt" sz="half" idx="10"/>
          </p:nvPr>
        </p:nvSpPr>
        <p:spPr/>
        <p:txBody>
          <a:bodyPr/>
          <a:lstStyle/>
          <a:p>
            <a:fld id="{E90ED720-0104-4369-84BC-D37694168613}" type="datetimeFigureOut">
              <a:rPr kumimoji="1" lang="ja-JP" altLang="en-US" smtClean="0"/>
              <a:t>2026/1/26</a:t>
            </a:fld>
            <a:endParaRPr kumimoji="1" lang="ja-JP" altLang="en-US"/>
          </a:p>
        </p:txBody>
      </p:sp>
      <p:sp>
        <p:nvSpPr>
          <p:cNvPr id="6" name="フッター プレースホルダ 5"/>
          <p:cNvSpPr>
            <a:spLocks noGrp="1"/>
          </p:cNvSpPr>
          <p:nvPr>
            <p:ph type="ftr" sz="quarter" idx="11"/>
          </p:nvPr>
        </p:nvSpPr>
        <p:spPr/>
        <p:txBody>
          <a:bodyPr/>
          <a:lstStyle/>
          <a:p>
            <a:endParaRPr kumimoji="1" lang="ja-JP" altLang="en-US"/>
          </a:p>
        </p:txBody>
      </p:sp>
      <p:sp>
        <p:nvSpPr>
          <p:cNvPr id="7" name="スライド番号プレースホルダ 6"/>
          <p:cNvSpPr>
            <a:spLocks noGrp="1"/>
          </p:cNvSpPr>
          <p:nvPr>
            <p:ph type="sldNum" sz="quarter" idx="12"/>
          </p:nvPr>
        </p:nvSpPr>
        <p:spPr/>
        <p:txBody>
          <a:bodyPr/>
          <a:lstStyle/>
          <a:p>
            <a:fld id="{D2D8002D-B5B0-4BAC-B1F6-782DDCCE6D9C}" type="slidenum">
              <a:rPr kumimoji="1" lang="ja-JP" altLang="en-US" smtClean="0"/>
              <a:t>‹#›</a:t>
            </a:fld>
            <a:endParaRPr kumimoji="1" lang="ja-JP"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 1"/>
          <p:cNvSpPr>
            <a:spLocks noGrp="1"/>
          </p:cNvSpPr>
          <p:nvPr>
            <p:ph type="title"/>
          </p:nvPr>
        </p:nvSpPr>
        <p:spPr>
          <a:xfrm>
            <a:off x="756127" y="428235"/>
            <a:ext cx="13610273" cy="1782234"/>
          </a:xfrm>
          <a:prstGeom prst="rect">
            <a:avLst/>
          </a:prstGeom>
        </p:spPr>
        <p:txBody>
          <a:bodyPr vert="horz" lIns="145400" tIns="72700" rIns="145400" bIns="72700" rtlCol="0" anchor="ctr">
            <a:normAutofit/>
          </a:bodyPr>
          <a:lstStyle/>
          <a:p>
            <a:r>
              <a:rPr kumimoji="1" lang="ja-JP" altLang="en-US"/>
              <a:t>マスタ タイトルの書式設定</a:t>
            </a:r>
          </a:p>
        </p:txBody>
      </p:sp>
      <p:sp>
        <p:nvSpPr>
          <p:cNvPr id="3" name="テキスト プレースホルダ 2"/>
          <p:cNvSpPr>
            <a:spLocks noGrp="1"/>
          </p:cNvSpPr>
          <p:nvPr>
            <p:ph type="body" idx="1"/>
          </p:nvPr>
        </p:nvSpPr>
        <p:spPr>
          <a:xfrm>
            <a:off x="756127" y="2495128"/>
            <a:ext cx="13610273" cy="7057149"/>
          </a:xfrm>
          <a:prstGeom prst="rect">
            <a:avLst/>
          </a:prstGeom>
        </p:spPr>
        <p:txBody>
          <a:bodyPr vert="horz" lIns="145400" tIns="72700" rIns="145400" bIns="72700" rtlCol="0">
            <a:normAutofit/>
          </a:bodyPr>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 3"/>
          <p:cNvSpPr>
            <a:spLocks noGrp="1"/>
          </p:cNvSpPr>
          <p:nvPr>
            <p:ph type="dt" sz="half" idx="2"/>
          </p:nvPr>
        </p:nvSpPr>
        <p:spPr>
          <a:xfrm>
            <a:off x="756132" y="9911200"/>
            <a:ext cx="3528590" cy="569325"/>
          </a:xfrm>
          <a:prstGeom prst="rect">
            <a:avLst/>
          </a:prstGeom>
        </p:spPr>
        <p:txBody>
          <a:bodyPr vert="horz" lIns="145400" tIns="72700" rIns="145400" bIns="72700" rtlCol="0" anchor="ctr"/>
          <a:lstStyle>
            <a:lvl1pPr algn="l">
              <a:defRPr sz="2000">
                <a:solidFill>
                  <a:schemeClr val="tx1">
                    <a:tint val="75000"/>
                  </a:schemeClr>
                </a:solidFill>
              </a:defRPr>
            </a:lvl1pPr>
          </a:lstStyle>
          <a:p>
            <a:fld id="{E90ED720-0104-4369-84BC-D37694168613}" type="datetimeFigureOut">
              <a:rPr kumimoji="1" lang="ja-JP" altLang="en-US" smtClean="0"/>
              <a:t>2026/1/26</a:t>
            </a:fld>
            <a:endParaRPr kumimoji="1" lang="ja-JP" altLang="en-US"/>
          </a:p>
        </p:txBody>
      </p:sp>
      <p:sp>
        <p:nvSpPr>
          <p:cNvPr id="5" name="フッター プレースホルダ 4"/>
          <p:cNvSpPr>
            <a:spLocks noGrp="1"/>
          </p:cNvSpPr>
          <p:nvPr>
            <p:ph type="ftr" sz="quarter" idx="3"/>
          </p:nvPr>
        </p:nvSpPr>
        <p:spPr>
          <a:xfrm>
            <a:off x="5166864" y="9911200"/>
            <a:ext cx="4788800" cy="569325"/>
          </a:xfrm>
          <a:prstGeom prst="rect">
            <a:avLst/>
          </a:prstGeom>
        </p:spPr>
        <p:txBody>
          <a:bodyPr vert="horz" lIns="145400" tIns="72700" rIns="145400" bIns="72700" rtlCol="0" anchor="ctr"/>
          <a:lstStyle>
            <a:lvl1pPr algn="ctr">
              <a:defRPr sz="2000">
                <a:solidFill>
                  <a:schemeClr val="tx1">
                    <a:tint val="75000"/>
                  </a:schemeClr>
                </a:solidFill>
              </a:defRPr>
            </a:lvl1pPr>
          </a:lstStyle>
          <a:p>
            <a:endParaRPr kumimoji="1" lang="ja-JP" altLang="en-US"/>
          </a:p>
        </p:txBody>
      </p:sp>
      <p:sp>
        <p:nvSpPr>
          <p:cNvPr id="6" name="スライド番号プレースホルダ 5"/>
          <p:cNvSpPr>
            <a:spLocks noGrp="1"/>
          </p:cNvSpPr>
          <p:nvPr>
            <p:ph type="sldNum" sz="quarter" idx="4"/>
          </p:nvPr>
        </p:nvSpPr>
        <p:spPr>
          <a:xfrm>
            <a:off x="10837813" y="9911200"/>
            <a:ext cx="3528590" cy="569325"/>
          </a:xfrm>
          <a:prstGeom prst="rect">
            <a:avLst/>
          </a:prstGeom>
        </p:spPr>
        <p:txBody>
          <a:bodyPr vert="horz" lIns="145400" tIns="72700" rIns="145400" bIns="72700" rtlCol="0" anchor="ctr"/>
          <a:lstStyle>
            <a:lvl1pPr algn="r">
              <a:defRPr sz="2000">
                <a:solidFill>
                  <a:schemeClr val="tx1">
                    <a:tint val="75000"/>
                  </a:schemeClr>
                </a:solidFill>
              </a:defRPr>
            </a:lvl1pPr>
          </a:lstStyle>
          <a:p>
            <a:fld id="{D2D8002D-B5B0-4BAC-B1F6-782DDCCE6D9C}" type="slidenum">
              <a:rPr kumimoji="1" lang="ja-JP" altLang="en-US" smtClean="0"/>
              <a:t>‹#›</a:t>
            </a:fld>
            <a:endParaRPr kumimoji="1" lang="ja-JP"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1454074" rtl="0" eaLnBrk="1" latinLnBrk="0" hangingPunct="1">
        <a:spcBef>
          <a:spcPct val="0"/>
        </a:spcBef>
        <a:buNone/>
        <a:defRPr kumimoji="1" sz="7100" kern="1200">
          <a:solidFill>
            <a:schemeClr val="tx1"/>
          </a:solidFill>
          <a:latin typeface="+mj-lt"/>
          <a:ea typeface="+mj-ea"/>
          <a:cs typeface="+mj-cs"/>
        </a:defRPr>
      </a:lvl1pPr>
    </p:titleStyle>
    <p:bodyStyle>
      <a:lvl1pPr marL="545278" indent="-545278" algn="l" defTabSz="1454074" rtl="0" eaLnBrk="1" latinLnBrk="0" hangingPunct="1">
        <a:spcBef>
          <a:spcPct val="20000"/>
        </a:spcBef>
        <a:buFont typeface="Arial" pitchFamily="34" charset="0"/>
        <a:buChar char="•"/>
        <a:defRPr kumimoji="1" sz="5100" kern="1200">
          <a:solidFill>
            <a:schemeClr val="tx1"/>
          </a:solidFill>
          <a:latin typeface="+mn-lt"/>
          <a:ea typeface="+mn-ea"/>
          <a:cs typeface="+mn-cs"/>
        </a:defRPr>
      </a:lvl1pPr>
      <a:lvl2pPr marL="1181436" indent="-454399" algn="l" defTabSz="1454074" rtl="0" eaLnBrk="1" latinLnBrk="0" hangingPunct="1">
        <a:spcBef>
          <a:spcPct val="20000"/>
        </a:spcBef>
        <a:buFont typeface="Arial" pitchFamily="34" charset="0"/>
        <a:buChar char="–"/>
        <a:defRPr kumimoji="1" sz="4500" kern="1200">
          <a:solidFill>
            <a:schemeClr val="tx1"/>
          </a:solidFill>
          <a:latin typeface="+mn-lt"/>
          <a:ea typeface="+mn-ea"/>
          <a:cs typeface="+mn-cs"/>
        </a:defRPr>
      </a:lvl2pPr>
      <a:lvl3pPr marL="1817593" indent="-363520" algn="l" defTabSz="1454074" rtl="0" eaLnBrk="1" latinLnBrk="0" hangingPunct="1">
        <a:spcBef>
          <a:spcPct val="20000"/>
        </a:spcBef>
        <a:buFont typeface="Arial" pitchFamily="34" charset="0"/>
        <a:buChar char="•"/>
        <a:defRPr kumimoji="1" sz="3800" kern="1200">
          <a:solidFill>
            <a:schemeClr val="tx1"/>
          </a:solidFill>
          <a:latin typeface="+mn-lt"/>
          <a:ea typeface="+mn-ea"/>
          <a:cs typeface="+mn-cs"/>
        </a:defRPr>
      </a:lvl3pPr>
      <a:lvl4pPr marL="2544629" indent="-363520" algn="l" defTabSz="1454074" rtl="0" eaLnBrk="1" latinLnBrk="0" hangingPunct="1">
        <a:spcBef>
          <a:spcPct val="20000"/>
        </a:spcBef>
        <a:buFont typeface="Arial" pitchFamily="34" charset="0"/>
        <a:buChar char="–"/>
        <a:defRPr kumimoji="1" sz="3300" kern="1200">
          <a:solidFill>
            <a:schemeClr val="tx1"/>
          </a:solidFill>
          <a:latin typeface="+mn-lt"/>
          <a:ea typeface="+mn-ea"/>
          <a:cs typeface="+mn-cs"/>
        </a:defRPr>
      </a:lvl4pPr>
      <a:lvl5pPr marL="3271667" indent="-363520" algn="l" defTabSz="1454074" rtl="0" eaLnBrk="1" latinLnBrk="0" hangingPunct="1">
        <a:spcBef>
          <a:spcPct val="20000"/>
        </a:spcBef>
        <a:buFont typeface="Arial" pitchFamily="34" charset="0"/>
        <a:buChar char="»"/>
        <a:defRPr kumimoji="1" sz="3300" kern="1200">
          <a:solidFill>
            <a:schemeClr val="tx1"/>
          </a:solidFill>
          <a:latin typeface="+mn-lt"/>
          <a:ea typeface="+mn-ea"/>
          <a:cs typeface="+mn-cs"/>
        </a:defRPr>
      </a:lvl5pPr>
      <a:lvl6pPr marL="3998703" indent="-363520" algn="l" defTabSz="1454074" rtl="0" eaLnBrk="1" latinLnBrk="0" hangingPunct="1">
        <a:spcBef>
          <a:spcPct val="20000"/>
        </a:spcBef>
        <a:buFont typeface="Arial" pitchFamily="34" charset="0"/>
        <a:buChar char="•"/>
        <a:defRPr kumimoji="1" sz="3300" kern="1200">
          <a:solidFill>
            <a:schemeClr val="tx1"/>
          </a:solidFill>
          <a:latin typeface="+mn-lt"/>
          <a:ea typeface="+mn-ea"/>
          <a:cs typeface="+mn-cs"/>
        </a:defRPr>
      </a:lvl6pPr>
      <a:lvl7pPr marL="4725741" indent="-363520" algn="l" defTabSz="1454074" rtl="0" eaLnBrk="1" latinLnBrk="0" hangingPunct="1">
        <a:spcBef>
          <a:spcPct val="20000"/>
        </a:spcBef>
        <a:buFont typeface="Arial" pitchFamily="34" charset="0"/>
        <a:buChar char="•"/>
        <a:defRPr kumimoji="1" sz="3300" kern="1200">
          <a:solidFill>
            <a:schemeClr val="tx1"/>
          </a:solidFill>
          <a:latin typeface="+mn-lt"/>
          <a:ea typeface="+mn-ea"/>
          <a:cs typeface="+mn-cs"/>
        </a:defRPr>
      </a:lvl7pPr>
      <a:lvl8pPr marL="5452776" indent="-363520" algn="l" defTabSz="1454074" rtl="0" eaLnBrk="1" latinLnBrk="0" hangingPunct="1">
        <a:spcBef>
          <a:spcPct val="20000"/>
        </a:spcBef>
        <a:buFont typeface="Arial" pitchFamily="34" charset="0"/>
        <a:buChar char="•"/>
        <a:defRPr kumimoji="1" sz="3300" kern="1200">
          <a:solidFill>
            <a:schemeClr val="tx1"/>
          </a:solidFill>
          <a:latin typeface="+mn-lt"/>
          <a:ea typeface="+mn-ea"/>
          <a:cs typeface="+mn-cs"/>
        </a:defRPr>
      </a:lvl8pPr>
      <a:lvl9pPr marL="6179814" indent="-363520" algn="l" defTabSz="1454074" rtl="0" eaLnBrk="1" latinLnBrk="0" hangingPunct="1">
        <a:spcBef>
          <a:spcPct val="20000"/>
        </a:spcBef>
        <a:buFont typeface="Arial" pitchFamily="34" charset="0"/>
        <a:buChar char="•"/>
        <a:defRPr kumimoji="1" sz="3300" kern="1200">
          <a:solidFill>
            <a:schemeClr val="tx1"/>
          </a:solidFill>
          <a:latin typeface="+mn-lt"/>
          <a:ea typeface="+mn-ea"/>
          <a:cs typeface="+mn-cs"/>
        </a:defRPr>
      </a:lvl9pPr>
    </p:bodyStyle>
    <p:otherStyle>
      <a:defPPr>
        <a:defRPr lang="ja-JP"/>
      </a:defPPr>
      <a:lvl1pPr marL="0" algn="l" defTabSz="1454074" rtl="0" eaLnBrk="1" latinLnBrk="0" hangingPunct="1">
        <a:defRPr kumimoji="1" sz="3000" kern="1200">
          <a:solidFill>
            <a:schemeClr val="tx1"/>
          </a:solidFill>
          <a:latin typeface="+mn-lt"/>
          <a:ea typeface="+mn-ea"/>
          <a:cs typeface="+mn-cs"/>
        </a:defRPr>
      </a:lvl1pPr>
      <a:lvl2pPr marL="727037" algn="l" defTabSz="1454074" rtl="0" eaLnBrk="1" latinLnBrk="0" hangingPunct="1">
        <a:defRPr kumimoji="1" sz="3000" kern="1200">
          <a:solidFill>
            <a:schemeClr val="tx1"/>
          </a:solidFill>
          <a:latin typeface="+mn-lt"/>
          <a:ea typeface="+mn-ea"/>
          <a:cs typeface="+mn-cs"/>
        </a:defRPr>
      </a:lvl2pPr>
      <a:lvl3pPr marL="1454074" algn="l" defTabSz="1454074" rtl="0" eaLnBrk="1" latinLnBrk="0" hangingPunct="1">
        <a:defRPr kumimoji="1" sz="3000" kern="1200">
          <a:solidFill>
            <a:schemeClr val="tx1"/>
          </a:solidFill>
          <a:latin typeface="+mn-lt"/>
          <a:ea typeface="+mn-ea"/>
          <a:cs typeface="+mn-cs"/>
        </a:defRPr>
      </a:lvl3pPr>
      <a:lvl4pPr marL="2181113" algn="l" defTabSz="1454074" rtl="0" eaLnBrk="1" latinLnBrk="0" hangingPunct="1">
        <a:defRPr kumimoji="1" sz="3000" kern="1200">
          <a:solidFill>
            <a:schemeClr val="tx1"/>
          </a:solidFill>
          <a:latin typeface="+mn-lt"/>
          <a:ea typeface="+mn-ea"/>
          <a:cs typeface="+mn-cs"/>
        </a:defRPr>
      </a:lvl4pPr>
      <a:lvl5pPr marL="2908148" algn="l" defTabSz="1454074" rtl="0" eaLnBrk="1" latinLnBrk="0" hangingPunct="1">
        <a:defRPr kumimoji="1" sz="3000" kern="1200">
          <a:solidFill>
            <a:schemeClr val="tx1"/>
          </a:solidFill>
          <a:latin typeface="+mn-lt"/>
          <a:ea typeface="+mn-ea"/>
          <a:cs typeface="+mn-cs"/>
        </a:defRPr>
      </a:lvl5pPr>
      <a:lvl6pPr marL="3635184" algn="l" defTabSz="1454074" rtl="0" eaLnBrk="1" latinLnBrk="0" hangingPunct="1">
        <a:defRPr kumimoji="1" sz="3000" kern="1200">
          <a:solidFill>
            <a:schemeClr val="tx1"/>
          </a:solidFill>
          <a:latin typeface="+mn-lt"/>
          <a:ea typeface="+mn-ea"/>
          <a:cs typeface="+mn-cs"/>
        </a:defRPr>
      </a:lvl6pPr>
      <a:lvl7pPr marL="4362222" algn="l" defTabSz="1454074" rtl="0" eaLnBrk="1" latinLnBrk="0" hangingPunct="1">
        <a:defRPr kumimoji="1" sz="3000" kern="1200">
          <a:solidFill>
            <a:schemeClr val="tx1"/>
          </a:solidFill>
          <a:latin typeface="+mn-lt"/>
          <a:ea typeface="+mn-ea"/>
          <a:cs typeface="+mn-cs"/>
        </a:defRPr>
      </a:lvl7pPr>
      <a:lvl8pPr marL="5089259" algn="l" defTabSz="1454074" rtl="0" eaLnBrk="1" latinLnBrk="0" hangingPunct="1">
        <a:defRPr kumimoji="1" sz="3000" kern="1200">
          <a:solidFill>
            <a:schemeClr val="tx1"/>
          </a:solidFill>
          <a:latin typeface="+mn-lt"/>
          <a:ea typeface="+mn-ea"/>
          <a:cs typeface="+mn-cs"/>
        </a:defRPr>
      </a:lvl8pPr>
      <a:lvl9pPr marL="5816295" algn="l" defTabSz="1454074" rtl="0" eaLnBrk="1" latinLnBrk="0" hangingPunct="1">
        <a:defRPr kumimoji="1" sz="30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13" Type="http://schemas.openxmlformats.org/officeDocument/2006/relationships/image" Target="../media/image11.png"/><Relationship Id="rId18" Type="http://schemas.openxmlformats.org/officeDocument/2006/relationships/image" Target="../media/image16.png"/><Relationship Id="rId3" Type="http://schemas.openxmlformats.org/officeDocument/2006/relationships/image" Target="../media/image1.png"/><Relationship Id="rId7" Type="http://schemas.openxmlformats.org/officeDocument/2006/relationships/image" Target="../media/image5.png"/><Relationship Id="rId12" Type="http://schemas.openxmlformats.org/officeDocument/2006/relationships/image" Target="../media/image10.png"/><Relationship Id="rId17" Type="http://schemas.openxmlformats.org/officeDocument/2006/relationships/image" Target="../media/image15.png"/><Relationship Id="rId2" Type="http://schemas.openxmlformats.org/officeDocument/2006/relationships/notesSlide" Target="../notesSlides/notesSlide1.xml"/><Relationship Id="rId16" Type="http://schemas.openxmlformats.org/officeDocument/2006/relationships/image" Target="../media/image14.png"/><Relationship Id="rId20" Type="http://schemas.openxmlformats.org/officeDocument/2006/relationships/image" Target="../media/image18.png"/><Relationship Id="rId1" Type="http://schemas.openxmlformats.org/officeDocument/2006/relationships/slideLayout" Target="../slideLayouts/slideLayout6.xml"/><Relationship Id="rId6" Type="http://schemas.openxmlformats.org/officeDocument/2006/relationships/image" Target="../media/image4.png"/><Relationship Id="rId11" Type="http://schemas.openxmlformats.org/officeDocument/2006/relationships/image" Target="../media/image9.png"/><Relationship Id="rId5" Type="http://schemas.openxmlformats.org/officeDocument/2006/relationships/image" Target="../media/image3.jpeg"/><Relationship Id="rId15" Type="http://schemas.openxmlformats.org/officeDocument/2006/relationships/image" Target="../media/image13.png"/><Relationship Id="rId10" Type="http://schemas.openxmlformats.org/officeDocument/2006/relationships/image" Target="../media/image8.png"/><Relationship Id="rId19" Type="http://schemas.openxmlformats.org/officeDocument/2006/relationships/image" Target="../media/image17.png"/><Relationship Id="rId4" Type="http://schemas.openxmlformats.org/officeDocument/2006/relationships/image" Target="../media/image2.svg"/><Relationship Id="rId9" Type="http://schemas.openxmlformats.org/officeDocument/2006/relationships/image" Target="../media/image7.png"/><Relationship Id="rId14"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1" name="角丸四角形 200"/>
          <p:cNvSpPr/>
          <p:nvPr/>
        </p:nvSpPr>
        <p:spPr>
          <a:xfrm>
            <a:off x="7648612" y="917019"/>
            <a:ext cx="4214798" cy="3846342"/>
          </a:xfrm>
          <a:prstGeom prst="roundRect">
            <a:avLst>
              <a:gd name="adj" fmla="val 0"/>
            </a:avLst>
          </a:prstGeom>
          <a:solidFill>
            <a:srgbClr val="FFFFCC"/>
          </a:solidFill>
          <a:ln w="12700">
            <a:noFill/>
            <a:prstDash val="solid"/>
          </a:ln>
          <a:effectLst>
            <a:outerShdw blurRad="44450" dist="27940" dir="5400000" algn="ctr">
              <a:srgbClr val="000000">
                <a:alpha val="32000"/>
              </a:srgbClr>
            </a:outerShdw>
          </a:effectLst>
          <a:scene3d>
            <a:camera prst="orthographicFront">
              <a:rot lat="0" lon="0" rev="0"/>
            </a:camera>
            <a:lightRig rig="balanced" dir="t">
              <a:rot lat="0" lon="0" rev="0"/>
            </a:lightRig>
          </a:scene3d>
          <a:sp3d>
            <a:bevelT/>
          </a:sp3d>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72000" rIns="91440" bIns="72000" numCol="1" spcCol="0" rtlCol="0" fromWordArt="0" anchor="t" anchorCtr="0" forceAA="0" compatLnSpc="1">
            <a:prstTxWarp prst="textNoShape">
              <a:avLst/>
            </a:prstTxWarp>
            <a:noAutofit/>
          </a:bodyPr>
          <a:lstStyle/>
          <a:p>
            <a:endParaRPr lang="en-US" altLang="ja-JP" sz="11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15" name="角丸四角形 34">
            <a:extLst>
              <a:ext uri="{FF2B5EF4-FFF2-40B4-BE49-F238E27FC236}">
                <a16:creationId xmlns:a16="http://schemas.microsoft.com/office/drawing/2014/main" id="{EF08F9B3-E869-4167-9344-2D518DA534CA}"/>
              </a:ext>
            </a:extLst>
          </p:cNvPr>
          <p:cNvSpPr/>
          <p:nvPr/>
        </p:nvSpPr>
        <p:spPr>
          <a:xfrm>
            <a:off x="7647808" y="4843190"/>
            <a:ext cx="7380249" cy="5703970"/>
          </a:xfrm>
          <a:prstGeom prst="roundRect">
            <a:avLst>
              <a:gd name="adj" fmla="val 0"/>
            </a:avLst>
          </a:prstGeom>
          <a:noFill/>
          <a:ln w="38100">
            <a:solidFill>
              <a:schemeClr val="accent6"/>
            </a:solid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252000" rIns="91440" bIns="72000" numCol="1" spcCol="0" rtlCol="0" fromWordArt="0" anchor="t" anchorCtr="0" forceAA="0" compatLnSpc="1">
            <a:prstTxWarp prst="textNoShape">
              <a:avLst/>
            </a:prstTxWarp>
            <a:noAutofit/>
          </a:bodyPr>
          <a:lstStyle/>
          <a:p>
            <a:pPr lvl="0">
              <a:lnSpc>
                <a:spcPts val="1600"/>
              </a:lnSpc>
            </a:pPr>
            <a:endParaRPr lang="en-US" altLang="ja-JP" sz="11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nSpc>
                <a:spcPts val="1600"/>
              </a:lnSpc>
            </a:pPr>
            <a:endParaRPr lang="en-US" altLang="ja-JP" sz="11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171450" indent="-171450">
              <a:lnSpc>
                <a:spcPts val="1600"/>
              </a:lnSpc>
              <a:buFont typeface="Meiryo UI" panose="020B0604030504040204" pitchFamily="50" charset="-128"/>
              <a:buChar char="◯"/>
            </a:pPr>
            <a:endParaRPr lang="en-US" altLang="ja-JP" sz="11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171450" indent="-171450">
              <a:lnSpc>
                <a:spcPts val="1600"/>
              </a:lnSpc>
              <a:buFont typeface="Meiryo UI" panose="020B0604030504040204" pitchFamily="50" charset="-128"/>
              <a:buChar char="◯"/>
            </a:pPr>
            <a:endParaRPr lang="en-US" altLang="ja-JP" sz="11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171450" indent="-171450">
              <a:lnSpc>
                <a:spcPts val="1600"/>
              </a:lnSpc>
              <a:buFont typeface="Meiryo UI" panose="020B0604030504040204" pitchFamily="50" charset="-128"/>
              <a:buChar char="◯"/>
            </a:pPr>
            <a:endParaRPr lang="en-US" altLang="ja-JP" sz="11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171450" indent="-171450">
              <a:lnSpc>
                <a:spcPts val="1600"/>
              </a:lnSpc>
              <a:buFont typeface="Meiryo UI" panose="020B0604030504040204" pitchFamily="50" charset="-128"/>
              <a:buChar char="◯"/>
            </a:pPr>
            <a:endParaRPr lang="en-US" altLang="ja-JP" sz="11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171450" indent="-171450">
              <a:lnSpc>
                <a:spcPts val="1600"/>
              </a:lnSpc>
              <a:buFont typeface="Meiryo UI" panose="020B0604030504040204" pitchFamily="50" charset="-128"/>
              <a:buChar char="◯"/>
            </a:pPr>
            <a:endParaRPr lang="en-US" altLang="ja-JP" sz="11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171450" indent="-171450">
              <a:lnSpc>
                <a:spcPts val="1600"/>
              </a:lnSpc>
              <a:buFont typeface="Meiryo UI" panose="020B0604030504040204" pitchFamily="50" charset="-128"/>
              <a:buChar char="◯"/>
            </a:pPr>
            <a:endParaRPr lang="en-US" altLang="ja-JP" sz="11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171450" indent="-171450">
              <a:lnSpc>
                <a:spcPts val="1600"/>
              </a:lnSpc>
              <a:buFont typeface="Meiryo UI" panose="020B0604030504040204" pitchFamily="50" charset="-128"/>
              <a:buChar char="◯"/>
            </a:pPr>
            <a:endParaRPr lang="en-US" altLang="ja-JP" sz="11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171450" indent="-171450">
              <a:lnSpc>
                <a:spcPts val="1600"/>
              </a:lnSpc>
              <a:buFont typeface="Meiryo UI" panose="020B0604030504040204" pitchFamily="50" charset="-128"/>
              <a:buChar char="◯"/>
            </a:pPr>
            <a:endParaRPr lang="en-US" altLang="ja-JP" sz="11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nSpc>
                <a:spcPts val="1600"/>
              </a:lnSpc>
            </a:pPr>
            <a:endParaRPr lang="en-US" altLang="ja-JP" sz="11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nSpc>
                <a:spcPts val="1600"/>
              </a:lnSpc>
            </a:pPr>
            <a:endParaRPr lang="en-US" altLang="ja-JP" sz="11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nSpc>
                <a:spcPts val="1600"/>
              </a:lnSpc>
            </a:pPr>
            <a:endParaRPr lang="en-US" altLang="ja-JP" sz="11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nSpc>
                <a:spcPts val="1600"/>
              </a:lnSpc>
            </a:pPr>
            <a:endParaRPr lang="en-US" altLang="ja-JP" sz="11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nSpc>
                <a:spcPts val="1600"/>
              </a:lnSpc>
            </a:pPr>
            <a:endParaRPr lang="en-US" altLang="ja-JP" sz="1100" b="1"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59" name="角丸四角形 58"/>
          <p:cNvSpPr/>
          <p:nvPr/>
        </p:nvSpPr>
        <p:spPr>
          <a:xfrm>
            <a:off x="126674" y="7431926"/>
            <a:ext cx="7398603" cy="3115234"/>
          </a:xfrm>
          <a:prstGeom prst="roundRect">
            <a:avLst>
              <a:gd name="adj" fmla="val 0"/>
            </a:avLst>
          </a:prstGeom>
          <a:solidFill>
            <a:srgbClr val="FFFFCC"/>
          </a:solidFill>
          <a:ln w="12700">
            <a:noFill/>
            <a:prstDash val="solid"/>
          </a:ln>
          <a:effectLst>
            <a:outerShdw blurRad="44450" dist="27940" dir="5400000" algn="ctr">
              <a:srgbClr val="000000">
                <a:alpha val="32000"/>
              </a:srgbClr>
            </a:outerShdw>
          </a:effectLst>
          <a:scene3d>
            <a:camera prst="orthographicFront">
              <a:rot lat="0" lon="0" rev="0"/>
            </a:camera>
            <a:lightRig rig="balanced" dir="t">
              <a:rot lat="0" lon="0" rev="0"/>
            </a:lightRig>
          </a:scene3d>
          <a:sp3d>
            <a:bevelT/>
          </a:sp3d>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72000" rIns="91440" bIns="72000" numCol="1" spcCol="0" rtlCol="0" fromWordArt="0" anchor="t" anchorCtr="0" forceAA="0" compatLnSpc="1">
            <a:prstTxWarp prst="textNoShape">
              <a:avLst/>
            </a:prstTxWarp>
            <a:noAutofit/>
          </a:bodyPr>
          <a:lstStyle/>
          <a:p>
            <a:endParaRPr lang="en-US" altLang="ja-JP" sz="11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53" name="角丸四角形 52"/>
          <p:cNvSpPr/>
          <p:nvPr/>
        </p:nvSpPr>
        <p:spPr>
          <a:xfrm>
            <a:off x="11926909" y="917018"/>
            <a:ext cx="3118995" cy="3845227"/>
          </a:xfrm>
          <a:prstGeom prst="roundRect">
            <a:avLst>
              <a:gd name="adj" fmla="val 0"/>
            </a:avLst>
          </a:prstGeom>
          <a:solidFill>
            <a:srgbClr val="FFFFCC"/>
          </a:solidFill>
          <a:ln w="12700">
            <a:noFill/>
            <a:prstDash val="solid"/>
          </a:ln>
          <a:effectLst>
            <a:outerShdw blurRad="44450" dist="27940" dir="5400000" algn="ctr">
              <a:srgbClr val="000000">
                <a:alpha val="32000"/>
              </a:srgbClr>
            </a:outerShdw>
          </a:effectLst>
          <a:scene3d>
            <a:camera prst="orthographicFront">
              <a:rot lat="0" lon="0" rev="0"/>
            </a:camera>
            <a:lightRig rig="balanced" dir="t">
              <a:rot lat="0" lon="0" rev="0"/>
            </a:lightRig>
          </a:scene3d>
          <a:sp3d>
            <a:bevelT/>
          </a:sp3d>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72000" rIns="91440" bIns="72000" numCol="1" spcCol="0" rtlCol="0" fromWordArt="0" anchor="t" anchorCtr="0" forceAA="0" compatLnSpc="1">
            <a:prstTxWarp prst="textNoShape">
              <a:avLst/>
            </a:prstTxWarp>
            <a:noAutofit/>
          </a:bodyPr>
          <a:lstStyle/>
          <a:p>
            <a:pPr>
              <a:lnSpc>
                <a:spcPts val="1400"/>
              </a:lnSpc>
            </a:pPr>
            <a:endParaRPr lang="en-US" altLang="ja-JP" sz="12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nSpc>
                <a:spcPts val="1400"/>
              </a:lnSpc>
            </a:pPr>
            <a:endParaRPr lang="en-US" altLang="ja-JP" sz="15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lvl="0" defTabSz="457200">
              <a:lnSpc>
                <a:spcPts val="1400"/>
              </a:lnSpc>
            </a:pPr>
            <a:r>
              <a:rPr kumimoji="0" lang="ja-JP" altLang="en-US" sz="1100" kern="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endParaRPr kumimoji="0" lang="ja-JP" altLang="en-US" sz="10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71" name="角丸四角形 70"/>
          <p:cNvSpPr/>
          <p:nvPr/>
        </p:nvSpPr>
        <p:spPr>
          <a:xfrm>
            <a:off x="312819" y="4086037"/>
            <a:ext cx="2667934" cy="288032"/>
          </a:xfrm>
          <a:prstGeom prst="roundRect">
            <a:avLst>
              <a:gd name="adj" fmla="val 0"/>
            </a:avLst>
          </a:prstGeom>
          <a:noFill/>
          <a:ln>
            <a:noFill/>
          </a:ln>
        </p:spPr>
        <p:style>
          <a:lnRef idx="2">
            <a:schemeClr val="dk1"/>
          </a:lnRef>
          <a:fillRef idx="1">
            <a:schemeClr val="lt1"/>
          </a:fillRef>
          <a:effectRef idx="0">
            <a:schemeClr val="dk1"/>
          </a:effectRef>
          <a:fontRef idx="minor">
            <a:schemeClr val="dk1"/>
          </a:fontRef>
        </p:style>
        <p:txBody>
          <a:bodyPr rtlCol="0" anchor="ctr"/>
          <a:lstStyle/>
          <a:p>
            <a:endParaRPr lang="ja-JP" altLang="en-US" sz="1200" b="1" dirty="0">
              <a:latin typeface="Meiryo UI" pitchFamily="50" charset="-128"/>
              <a:ea typeface="Meiryo UI" pitchFamily="50" charset="-128"/>
              <a:cs typeface="Meiryo UI" pitchFamily="50" charset="-128"/>
            </a:endParaRPr>
          </a:p>
        </p:txBody>
      </p:sp>
      <p:sp>
        <p:nvSpPr>
          <p:cNvPr id="35" name="角丸四角形 34"/>
          <p:cNvSpPr/>
          <p:nvPr/>
        </p:nvSpPr>
        <p:spPr>
          <a:xfrm>
            <a:off x="112451" y="2627801"/>
            <a:ext cx="7385946" cy="4527324"/>
          </a:xfrm>
          <a:prstGeom prst="roundRect">
            <a:avLst>
              <a:gd name="adj" fmla="val 0"/>
            </a:avLst>
          </a:prstGeom>
          <a:solidFill>
            <a:srgbClr val="FFFFCC"/>
          </a:solidFill>
          <a:ln w="12700">
            <a:noFill/>
            <a:prstDash val="solid"/>
          </a:ln>
          <a:effectLst>
            <a:outerShdw blurRad="44450" dist="27940" dir="5400000" algn="ctr">
              <a:srgbClr val="000000">
                <a:alpha val="32000"/>
              </a:srgbClr>
            </a:outerShdw>
          </a:effectLst>
          <a:scene3d>
            <a:camera prst="orthographicFront">
              <a:rot lat="0" lon="0" rev="0"/>
            </a:camera>
            <a:lightRig rig="balanced" dir="t">
              <a:rot lat="0" lon="0" rev="0"/>
            </a:lightRig>
          </a:scene3d>
          <a:sp3d>
            <a:bevelT/>
          </a:sp3d>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252000" rIns="91440" bIns="72000" numCol="1" spcCol="0" rtlCol="0" fromWordArt="0" anchor="t" anchorCtr="0" forceAA="0" compatLnSpc="1">
            <a:prstTxWarp prst="textNoShape">
              <a:avLst/>
            </a:prstTxWarp>
            <a:noAutofit/>
          </a:bodyPr>
          <a:lstStyle/>
          <a:p>
            <a:pPr lvl="0">
              <a:lnSpc>
                <a:spcPts val="1600"/>
              </a:lnSpc>
            </a:pPr>
            <a:endParaRPr lang="en-US" altLang="ja-JP" sz="11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nSpc>
                <a:spcPts val="1600"/>
              </a:lnSpc>
            </a:pPr>
            <a:endParaRPr lang="en-US" altLang="ja-JP" sz="11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171450" indent="-171450">
              <a:lnSpc>
                <a:spcPts val="1600"/>
              </a:lnSpc>
              <a:buFont typeface="Meiryo UI" panose="020B0604030504040204" pitchFamily="50" charset="-128"/>
              <a:buChar char="◯"/>
            </a:pPr>
            <a:endParaRPr lang="en-US" altLang="ja-JP" sz="11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171450" indent="-171450">
              <a:lnSpc>
                <a:spcPts val="1600"/>
              </a:lnSpc>
              <a:buFont typeface="Meiryo UI" panose="020B0604030504040204" pitchFamily="50" charset="-128"/>
              <a:buChar char="◯"/>
            </a:pPr>
            <a:endParaRPr lang="en-US" altLang="ja-JP" sz="11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171450" indent="-171450">
              <a:lnSpc>
                <a:spcPts val="1600"/>
              </a:lnSpc>
              <a:buFont typeface="Meiryo UI" panose="020B0604030504040204" pitchFamily="50" charset="-128"/>
              <a:buChar char="◯"/>
            </a:pPr>
            <a:endParaRPr lang="en-US" altLang="ja-JP" sz="11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171450" indent="-171450">
              <a:lnSpc>
                <a:spcPts val="1600"/>
              </a:lnSpc>
              <a:buFont typeface="Meiryo UI" panose="020B0604030504040204" pitchFamily="50" charset="-128"/>
              <a:buChar char="◯"/>
            </a:pPr>
            <a:endParaRPr lang="en-US" altLang="ja-JP" sz="11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171450" indent="-171450">
              <a:lnSpc>
                <a:spcPts val="1600"/>
              </a:lnSpc>
              <a:buFont typeface="Meiryo UI" panose="020B0604030504040204" pitchFamily="50" charset="-128"/>
              <a:buChar char="◯"/>
            </a:pPr>
            <a:endParaRPr lang="en-US" altLang="ja-JP" sz="11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171450" indent="-171450">
              <a:lnSpc>
                <a:spcPts val="1600"/>
              </a:lnSpc>
              <a:buFont typeface="Meiryo UI" panose="020B0604030504040204" pitchFamily="50" charset="-128"/>
              <a:buChar char="◯"/>
            </a:pPr>
            <a:endParaRPr lang="en-US" altLang="ja-JP" sz="11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171450" indent="-171450">
              <a:lnSpc>
                <a:spcPts val="1600"/>
              </a:lnSpc>
              <a:buFont typeface="Meiryo UI" panose="020B0604030504040204" pitchFamily="50" charset="-128"/>
              <a:buChar char="◯"/>
            </a:pPr>
            <a:endParaRPr lang="en-US" altLang="ja-JP" sz="11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171450" indent="-171450">
              <a:lnSpc>
                <a:spcPts val="1600"/>
              </a:lnSpc>
              <a:buFont typeface="Meiryo UI" panose="020B0604030504040204" pitchFamily="50" charset="-128"/>
              <a:buChar char="◯"/>
            </a:pPr>
            <a:endParaRPr lang="en-US" altLang="ja-JP" sz="11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nSpc>
                <a:spcPts val="1600"/>
              </a:lnSpc>
            </a:pPr>
            <a:endParaRPr lang="en-US" altLang="ja-JP" sz="11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nSpc>
                <a:spcPts val="1600"/>
              </a:lnSpc>
            </a:pPr>
            <a:endParaRPr lang="en-US" altLang="ja-JP" sz="11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nSpc>
                <a:spcPts val="1600"/>
              </a:lnSpc>
            </a:pPr>
            <a:endParaRPr lang="en-US" altLang="ja-JP" sz="11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nSpc>
                <a:spcPts val="1600"/>
              </a:lnSpc>
            </a:pPr>
            <a:endParaRPr lang="en-US" altLang="ja-JP" sz="11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nSpc>
                <a:spcPts val="1600"/>
              </a:lnSpc>
            </a:pPr>
            <a:endParaRPr lang="en-US" altLang="ja-JP" sz="1100" b="1"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50" name="正方形/長方形 49"/>
          <p:cNvSpPr/>
          <p:nvPr/>
        </p:nvSpPr>
        <p:spPr>
          <a:xfrm>
            <a:off x="110701" y="2507592"/>
            <a:ext cx="2448000" cy="276214"/>
          </a:xfrm>
          <a:prstGeom prst="rect">
            <a:avLst/>
          </a:prstGeom>
          <a:solidFill>
            <a:srgbClr val="3AA43A"/>
          </a:solidFill>
          <a:ln w="19050" cap="flat" cmpd="sng" algn="ctr">
            <a:noFill/>
            <a:prstDash val="solid"/>
          </a:ln>
          <a:effectLst/>
        </p:spPr>
        <p:txBody>
          <a:bodyPr rot="0" spcFirstLastPara="0" vert="horz" wrap="square" lIns="90000" tIns="72000" rIns="90000" bIns="72000" numCol="1" spcCol="0" rtlCol="0" fromWordArt="0" anchor="ctr" anchorCtr="0" forceAA="0" compatLnSpc="1">
            <a:prstTxWarp prst="textNoShape">
              <a:avLst/>
            </a:prstTxWarp>
            <a:noAutofit/>
          </a:bodyPr>
          <a:lstStyle/>
          <a:p>
            <a:pPr>
              <a:spcAft>
                <a:spcPts val="0"/>
              </a:spcAft>
            </a:pPr>
            <a:r>
              <a:rPr lang="ja-JP" altLang="en-US" sz="1400" b="1" kern="100" dirty="0">
                <a:solidFill>
                  <a:schemeClr val="bg1"/>
                </a:solidFill>
                <a:latin typeface="Meiryo UI" panose="020B0604030504040204" pitchFamily="50" charset="-128"/>
                <a:ea typeface="Meiryo UI" panose="020B0604030504040204" pitchFamily="50" charset="-128"/>
                <a:cs typeface="メイリオ" panose="020B0604030504040204" pitchFamily="50" charset="-128"/>
              </a:rPr>
              <a:t>２　計画策定・改定の背景</a:t>
            </a:r>
            <a:endParaRPr lang="ja-JP" altLang="ja-JP" sz="1400" b="1" kern="100" dirty="0">
              <a:solidFill>
                <a:schemeClr val="bg1"/>
              </a:solidFill>
              <a:latin typeface="Meiryo UI" panose="020B0604030504040204" pitchFamily="50" charset="-128"/>
              <a:ea typeface="Meiryo UI" panose="020B0604030504040204" pitchFamily="50" charset="-128"/>
              <a:cs typeface="メイリオ" panose="020B0604030504040204" pitchFamily="50" charset="-128"/>
            </a:endParaRPr>
          </a:p>
        </p:txBody>
      </p:sp>
      <p:sp>
        <p:nvSpPr>
          <p:cNvPr id="65" name="角丸四角形 64"/>
          <p:cNvSpPr/>
          <p:nvPr/>
        </p:nvSpPr>
        <p:spPr>
          <a:xfrm>
            <a:off x="300181" y="2860337"/>
            <a:ext cx="1970580" cy="216000"/>
          </a:xfrm>
          <a:prstGeom prst="roundRect">
            <a:avLst>
              <a:gd name="adj" fmla="val 50000"/>
            </a:avLst>
          </a:prstGeom>
          <a:gradFill rotWithShape="1">
            <a:gsLst>
              <a:gs pos="0">
                <a:srgbClr val="70AD47">
                  <a:lumMod val="50000"/>
                </a:srgbClr>
              </a:gs>
              <a:gs pos="80000">
                <a:srgbClr val="70AD47">
                  <a:lumMod val="75000"/>
                </a:srgbClr>
              </a:gs>
              <a:gs pos="100000">
                <a:srgbClr val="70AD47"/>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lIns="90000" tIns="36000" rIns="90000" bIns="36000" anchor="ctr"/>
          <a:lstStyle/>
          <a:p>
            <a:pPr lvl="0" defTabSz="914400">
              <a:defRPr/>
            </a:pPr>
            <a:r>
              <a:rPr kumimoji="0" lang="ja-JP" altLang="en-US" sz="1200" b="1" kern="0" dirty="0">
                <a:solidFill>
                  <a:prstClr val="white"/>
                </a:solidFill>
                <a:latin typeface="Meiryo UI" pitchFamily="50" charset="-128"/>
                <a:ea typeface="Meiryo UI" pitchFamily="50" charset="-128"/>
                <a:cs typeface="Meiryo UI" pitchFamily="50" charset="-128"/>
              </a:rPr>
              <a:t>大阪の環境を取り巻く状況</a:t>
            </a:r>
          </a:p>
        </p:txBody>
      </p:sp>
      <p:sp>
        <p:nvSpPr>
          <p:cNvPr id="73" name="正方形/長方形 72"/>
          <p:cNvSpPr/>
          <p:nvPr/>
        </p:nvSpPr>
        <p:spPr>
          <a:xfrm>
            <a:off x="104331" y="7292057"/>
            <a:ext cx="5652000" cy="288000"/>
          </a:xfrm>
          <a:prstGeom prst="rect">
            <a:avLst/>
          </a:prstGeom>
          <a:solidFill>
            <a:srgbClr val="3AA43A"/>
          </a:solidFill>
          <a:ln w="19050" cap="flat" cmpd="sng" algn="ctr">
            <a:noFill/>
            <a:prstDash val="solid"/>
          </a:ln>
          <a:effectLst/>
        </p:spPr>
        <p:txBody>
          <a:bodyPr rot="0" spcFirstLastPara="0" vert="horz" wrap="square" lIns="90000" tIns="72000" rIns="90000" bIns="72000" numCol="1" spcCol="0" rtlCol="0" fromWordArt="0" anchor="ctr" anchorCtr="0" forceAA="0" compatLnSpc="1">
            <a:prstTxWarp prst="textNoShape">
              <a:avLst/>
            </a:prstTxWarp>
            <a:noAutofit/>
          </a:bodyPr>
          <a:lstStyle/>
          <a:p>
            <a:pPr>
              <a:spcAft>
                <a:spcPts val="0"/>
              </a:spcAft>
            </a:pPr>
            <a:r>
              <a:rPr lang="ja-JP" altLang="en-US" sz="1400" b="1" kern="100" dirty="0">
                <a:solidFill>
                  <a:schemeClr val="bg1"/>
                </a:solidFill>
                <a:latin typeface="Meiryo UI" panose="020B0604030504040204" pitchFamily="50" charset="-128"/>
                <a:ea typeface="Meiryo UI" panose="020B0604030504040204" pitchFamily="50" charset="-128"/>
                <a:cs typeface="メイリオ" panose="020B0604030504040204" pitchFamily="50" charset="-128"/>
              </a:rPr>
              <a:t>３　計画期間と</a:t>
            </a:r>
            <a:r>
              <a:rPr lang="en-US" altLang="ja-JP" sz="1400" b="1" kern="100" dirty="0">
                <a:solidFill>
                  <a:schemeClr val="bg1"/>
                </a:solidFill>
                <a:latin typeface="Meiryo UI" panose="020B0604030504040204" pitchFamily="50" charset="-128"/>
                <a:ea typeface="Meiryo UI" panose="020B0604030504040204" pitchFamily="50" charset="-128"/>
                <a:cs typeface="メイリオ" panose="020B0604030504040204" pitchFamily="50" charset="-128"/>
              </a:rPr>
              <a:t>2050</a:t>
            </a:r>
            <a:r>
              <a:rPr lang="ja-JP" altLang="en-US" sz="1400" b="1" kern="100" dirty="0">
                <a:solidFill>
                  <a:schemeClr val="bg1"/>
                </a:solidFill>
                <a:latin typeface="Meiryo UI" panose="020B0604030504040204" pitchFamily="50" charset="-128"/>
                <a:ea typeface="Meiryo UI" panose="020B0604030504040204" pitchFamily="50" charset="-128"/>
                <a:cs typeface="メイリオ" panose="020B0604030504040204" pitchFamily="50" charset="-128"/>
              </a:rPr>
              <a:t>年のめざすべき将来像・</a:t>
            </a:r>
            <a:r>
              <a:rPr lang="en-US" altLang="ja-JP" sz="1400" b="1" kern="100" dirty="0">
                <a:solidFill>
                  <a:schemeClr val="bg1"/>
                </a:solidFill>
                <a:latin typeface="Meiryo UI" panose="020B0604030504040204" pitchFamily="50" charset="-128"/>
                <a:ea typeface="Meiryo UI" panose="020B0604030504040204" pitchFamily="50" charset="-128"/>
                <a:cs typeface="メイリオ" panose="020B0604030504040204" pitchFamily="50" charset="-128"/>
              </a:rPr>
              <a:t>2030</a:t>
            </a:r>
            <a:r>
              <a:rPr lang="ja-JP" altLang="en-US" sz="1400" b="1" kern="100" dirty="0">
                <a:solidFill>
                  <a:schemeClr val="bg1"/>
                </a:solidFill>
                <a:latin typeface="Meiryo UI" panose="020B0604030504040204" pitchFamily="50" charset="-128"/>
                <a:ea typeface="Meiryo UI" panose="020B0604030504040204" pitchFamily="50" charset="-128"/>
                <a:cs typeface="メイリオ" panose="020B0604030504040204" pitchFamily="50" charset="-128"/>
              </a:rPr>
              <a:t>年の実現すべき姿</a:t>
            </a:r>
          </a:p>
        </p:txBody>
      </p:sp>
      <p:sp>
        <p:nvSpPr>
          <p:cNvPr id="74" name="正方形/長方形 73"/>
          <p:cNvSpPr/>
          <p:nvPr/>
        </p:nvSpPr>
        <p:spPr>
          <a:xfrm>
            <a:off x="11928189" y="754679"/>
            <a:ext cx="3011382" cy="288000"/>
          </a:xfrm>
          <a:prstGeom prst="rect">
            <a:avLst/>
          </a:prstGeom>
          <a:solidFill>
            <a:srgbClr val="3AA43A"/>
          </a:solidFill>
          <a:ln w="19050" cap="flat" cmpd="sng" algn="ctr">
            <a:noFill/>
            <a:prstDash val="solid"/>
          </a:ln>
          <a:effectLst/>
        </p:spPr>
        <p:txBody>
          <a:bodyPr rot="0" spcFirstLastPara="0" vert="horz" wrap="square" lIns="90000" tIns="72000" rIns="90000" bIns="72000" numCol="1" spcCol="0" rtlCol="0" fromWordArt="0" anchor="ctr" anchorCtr="0" forceAA="0" compatLnSpc="1">
            <a:prstTxWarp prst="textNoShape">
              <a:avLst/>
            </a:prstTxWarp>
            <a:noAutofit/>
          </a:bodyPr>
          <a:lstStyle/>
          <a:p>
            <a:pPr>
              <a:spcAft>
                <a:spcPts val="0"/>
              </a:spcAft>
            </a:pPr>
            <a:r>
              <a:rPr lang="ja-JP" altLang="en-US" sz="1400" b="1" kern="100" dirty="0">
                <a:solidFill>
                  <a:schemeClr val="bg1"/>
                </a:solidFill>
                <a:latin typeface="Meiryo UI" panose="020B0604030504040204" pitchFamily="50" charset="-128"/>
                <a:ea typeface="Meiryo UI" panose="020B0604030504040204" pitchFamily="50" charset="-128"/>
                <a:cs typeface="メイリオ" panose="020B0604030504040204" pitchFamily="50" charset="-128"/>
              </a:rPr>
              <a:t>５　各主体の役割・連携、進行管理</a:t>
            </a:r>
          </a:p>
        </p:txBody>
      </p:sp>
      <p:sp>
        <p:nvSpPr>
          <p:cNvPr id="76" name="角丸四角形 75"/>
          <p:cNvSpPr/>
          <p:nvPr/>
        </p:nvSpPr>
        <p:spPr>
          <a:xfrm>
            <a:off x="12038771" y="1154515"/>
            <a:ext cx="1838038" cy="216000"/>
          </a:xfrm>
          <a:prstGeom prst="roundRect">
            <a:avLst>
              <a:gd name="adj" fmla="val 50000"/>
            </a:avLst>
          </a:prstGeom>
          <a:gradFill rotWithShape="1">
            <a:gsLst>
              <a:gs pos="0">
                <a:srgbClr val="70AD47">
                  <a:lumMod val="50000"/>
                </a:srgbClr>
              </a:gs>
              <a:gs pos="80000">
                <a:srgbClr val="70AD47">
                  <a:lumMod val="75000"/>
                </a:srgbClr>
              </a:gs>
              <a:gs pos="100000">
                <a:srgbClr val="70AD47"/>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lIns="90000" tIns="36000" rIns="90000" bIns="36000" anchor="ctr"/>
          <a:lstStyle/>
          <a:p>
            <a:pPr lvl="0" algn="ctr" defTabSz="914400">
              <a:defRPr/>
            </a:pPr>
            <a:r>
              <a:rPr kumimoji="0" lang="ja-JP" altLang="en-US" sz="1200" b="1" kern="0" dirty="0">
                <a:solidFill>
                  <a:prstClr val="white"/>
                </a:solidFill>
                <a:latin typeface="Meiryo UI" pitchFamily="50" charset="-128"/>
                <a:ea typeface="Meiryo UI" pitchFamily="50" charset="-128"/>
                <a:cs typeface="Meiryo UI" pitchFamily="50" charset="-128"/>
              </a:rPr>
              <a:t>各主体の役割・連携</a:t>
            </a:r>
          </a:p>
        </p:txBody>
      </p:sp>
      <p:sp>
        <p:nvSpPr>
          <p:cNvPr id="77" name="角丸四角形 76"/>
          <p:cNvSpPr/>
          <p:nvPr/>
        </p:nvSpPr>
        <p:spPr>
          <a:xfrm>
            <a:off x="12038771" y="3083358"/>
            <a:ext cx="1165771" cy="216000"/>
          </a:xfrm>
          <a:prstGeom prst="roundRect">
            <a:avLst>
              <a:gd name="adj" fmla="val 50000"/>
            </a:avLst>
          </a:prstGeom>
          <a:gradFill rotWithShape="1">
            <a:gsLst>
              <a:gs pos="0">
                <a:srgbClr val="70AD47">
                  <a:lumMod val="50000"/>
                </a:srgbClr>
              </a:gs>
              <a:gs pos="80000">
                <a:srgbClr val="70AD47">
                  <a:lumMod val="75000"/>
                </a:srgbClr>
              </a:gs>
              <a:gs pos="100000">
                <a:srgbClr val="70AD47"/>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lIns="90000" tIns="36000" rIns="90000" bIns="36000" anchor="ctr"/>
          <a:lstStyle/>
          <a:p>
            <a:pPr lvl="0" algn="ctr" defTabSz="914400">
              <a:defRPr/>
            </a:pPr>
            <a:r>
              <a:rPr kumimoji="0" lang="ja-JP" altLang="en-US" sz="1200" b="1" kern="0" dirty="0">
                <a:solidFill>
                  <a:prstClr val="white"/>
                </a:solidFill>
                <a:latin typeface="Meiryo UI" pitchFamily="50" charset="-128"/>
                <a:ea typeface="Meiryo UI" pitchFamily="50" charset="-128"/>
                <a:cs typeface="Meiryo UI" pitchFamily="50" charset="-128"/>
              </a:rPr>
              <a:t>進行管理</a:t>
            </a:r>
          </a:p>
        </p:txBody>
      </p:sp>
      <p:sp>
        <p:nvSpPr>
          <p:cNvPr id="51" name="正方形/長方形 50">
            <a:extLst>
              <a:ext uri="{FF2B5EF4-FFF2-40B4-BE49-F238E27FC236}">
                <a16:creationId xmlns:a16="http://schemas.microsoft.com/office/drawing/2014/main" id="{E452C84E-0C1A-4F62-89C5-BA9BF2459852}"/>
              </a:ext>
            </a:extLst>
          </p:cNvPr>
          <p:cNvSpPr/>
          <p:nvPr/>
        </p:nvSpPr>
        <p:spPr>
          <a:xfrm>
            <a:off x="1365536" y="7666909"/>
            <a:ext cx="2809048" cy="278434"/>
          </a:xfrm>
          <a:prstGeom prst="rect">
            <a:avLst/>
          </a:prstGeom>
        </p:spPr>
        <p:txBody>
          <a:bodyPr wrap="square">
            <a:spAutoFit/>
          </a:bodyPr>
          <a:lstStyle/>
          <a:p>
            <a:pPr>
              <a:lnSpc>
                <a:spcPts val="1400"/>
              </a:lnSpc>
            </a:pPr>
            <a:r>
              <a:rPr kumimoji="1" lang="en-US" altLang="ja-JP" sz="1100" dirty="0">
                <a:latin typeface="Meiryo UI" panose="020B0604030504040204" pitchFamily="50" charset="-128"/>
                <a:ea typeface="Meiryo UI" panose="020B0604030504040204" pitchFamily="50" charset="-128"/>
              </a:rPr>
              <a:t>2021</a:t>
            </a:r>
            <a:r>
              <a:rPr kumimoji="1" lang="ja-JP" altLang="en-US" sz="1100" dirty="0">
                <a:latin typeface="Meiryo UI" panose="020B0604030504040204" pitchFamily="50" charset="-128"/>
                <a:ea typeface="Meiryo UI" panose="020B0604030504040204" pitchFamily="50" charset="-128"/>
              </a:rPr>
              <a:t>年度から</a:t>
            </a:r>
            <a:r>
              <a:rPr kumimoji="1" lang="en-US" altLang="ja-JP" sz="1100" dirty="0">
                <a:latin typeface="Meiryo UI" panose="020B0604030504040204" pitchFamily="50" charset="-128"/>
                <a:ea typeface="Meiryo UI" panose="020B0604030504040204" pitchFamily="50" charset="-128"/>
              </a:rPr>
              <a:t>2030</a:t>
            </a:r>
            <a:r>
              <a:rPr kumimoji="1" lang="ja-JP" altLang="en-US" sz="1100" dirty="0">
                <a:latin typeface="Meiryo UI" panose="020B0604030504040204" pitchFamily="50" charset="-128"/>
                <a:ea typeface="Meiryo UI" panose="020B0604030504040204" pitchFamily="50" charset="-128"/>
              </a:rPr>
              <a:t>年度までの</a:t>
            </a:r>
            <a:r>
              <a:rPr kumimoji="1" lang="en-US" altLang="ja-JP" sz="1100" dirty="0">
                <a:latin typeface="Meiryo UI" panose="020B0604030504040204" pitchFamily="50" charset="-128"/>
                <a:ea typeface="Meiryo UI" panose="020B0604030504040204" pitchFamily="50" charset="-128"/>
              </a:rPr>
              <a:t>10</a:t>
            </a:r>
            <a:r>
              <a:rPr kumimoji="1" lang="ja-JP" altLang="en-US" sz="1100" dirty="0">
                <a:latin typeface="Meiryo UI" panose="020B0604030504040204" pitchFamily="50" charset="-128"/>
                <a:ea typeface="Meiryo UI" panose="020B0604030504040204" pitchFamily="50" charset="-128"/>
              </a:rPr>
              <a:t>年間</a:t>
            </a:r>
            <a:endParaRPr kumimoji="1" lang="en-US" altLang="ja-JP" sz="1050" dirty="0">
              <a:latin typeface="メイリオ" panose="020B0604030504040204" pitchFamily="50" charset="-128"/>
              <a:ea typeface="メイリオ" panose="020B0604030504040204" pitchFamily="50" charset="-128"/>
            </a:endParaRPr>
          </a:p>
        </p:txBody>
      </p:sp>
      <p:sp>
        <p:nvSpPr>
          <p:cNvPr id="177" name="テキスト ボックス 176">
            <a:extLst>
              <a:ext uri="{FF2B5EF4-FFF2-40B4-BE49-F238E27FC236}">
                <a16:creationId xmlns:a16="http://schemas.microsoft.com/office/drawing/2014/main" id="{47574F03-4A20-4431-9ADA-86346AD1BE27}"/>
              </a:ext>
            </a:extLst>
          </p:cNvPr>
          <p:cNvSpPr txBox="1"/>
          <p:nvPr/>
        </p:nvSpPr>
        <p:spPr>
          <a:xfrm>
            <a:off x="11926909" y="1375218"/>
            <a:ext cx="3082732" cy="1505348"/>
          </a:xfrm>
          <a:prstGeom prst="rect">
            <a:avLst/>
          </a:prstGeom>
          <a:noFill/>
        </p:spPr>
        <p:txBody>
          <a:bodyPr wrap="square">
            <a:spAutoFit/>
          </a:bodyPr>
          <a:lstStyle/>
          <a:p>
            <a:pPr marL="171450" marR="0" lvl="0" indent="-171450" algn="just" defTabSz="1454074" rtl="0" eaLnBrk="1" fontAlgn="auto" latinLnBrk="0" hangingPunct="1">
              <a:lnSpc>
                <a:spcPts val="1600"/>
              </a:lnSpc>
              <a:spcBef>
                <a:spcPts val="0"/>
              </a:spcBef>
              <a:spcAft>
                <a:spcPts val="0"/>
              </a:spcAft>
              <a:buClrTx/>
              <a:buSzTx/>
              <a:buFont typeface="Wingdings" panose="05000000000000000000" pitchFamily="2" charset="2"/>
              <a:buChar char="Ø"/>
              <a:tabLst/>
              <a:defRPr/>
            </a:pPr>
            <a:r>
              <a:rPr kumimoji="1" lang="ja-JP" altLang="en-US" sz="11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府民、事業者、</a:t>
            </a:r>
            <a:r>
              <a:rPr kumimoji="1" lang="en-US" altLang="ja-JP" sz="11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NPO</a:t>
            </a:r>
            <a:r>
              <a:rPr kumimoji="1" lang="ja-JP" altLang="en-US" sz="11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等民間団体、行政がそれぞれの役割を認識して、適切な連携・協働（パートナーシップ）を図りながら取組を推進 </a:t>
            </a:r>
            <a:endParaRPr kumimoji="1" lang="en-US" altLang="ja-JP" sz="11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171450" indent="-171450" algn="just">
              <a:lnSpc>
                <a:spcPts val="1600"/>
              </a:lnSpc>
              <a:buFont typeface="Wingdings" panose="05000000000000000000" pitchFamily="2" charset="2"/>
              <a:buChar char="Ø"/>
              <a:defRPr/>
            </a:pPr>
            <a:r>
              <a:rPr kumimoji="1" lang="ja-JP" altLang="en-US" sz="1100" dirty="0">
                <a:solidFill>
                  <a:schemeClr val="tx1"/>
                </a:solidFill>
                <a:latin typeface="Meiryo UI" panose="020B0604030504040204" pitchFamily="50" charset="-128"/>
                <a:ea typeface="Meiryo UI" panose="020B0604030504040204" pitchFamily="50" charset="-128"/>
              </a:rPr>
              <a:t>各</a:t>
            </a:r>
            <a:r>
              <a:rPr kumimoji="1" lang="ja-JP" altLang="en-US" sz="11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主体の取組が、相乗効果を生みながら新たな価値を創造する「共創」の考え方のもと、日本・世界に対してその効果を波及させ、大阪から世界全体の「持続可能な社会」の実現に寄与</a:t>
            </a:r>
            <a:endParaRPr kumimoji="1" lang="en-US" altLang="ja-JP" sz="1100" dirty="0">
              <a:solidFill>
                <a:schemeClr val="tx1"/>
              </a:solidFill>
              <a:latin typeface="Meiryo UI" panose="020B0604030504040204" pitchFamily="50" charset="-128"/>
              <a:ea typeface="Meiryo UI" panose="020B0604030504040204" pitchFamily="50" charset="-128"/>
            </a:endParaRPr>
          </a:p>
        </p:txBody>
      </p:sp>
      <p:sp>
        <p:nvSpPr>
          <p:cNvPr id="168" name="角丸四角形 75">
            <a:extLst>
              <a:ext uri="{FF2B5EF4-FFF2-40B4-BE49-F238E27FC236}">
                <a16:creationId xmlns:a16="http://schemas.microsoft.com/office/drawing/2014/main" id="{B30A8C40-3DDE-45C6-84D3-31B466C2F536}"/>
              </a:ext>
            </a:extLst>
          </p:cNvPr>
          <p:cNvSpPr/>
          <p:nvPr/>
        </p:nvSpPr>
        <p:spPr>
          <a:xfrm>
            <a:off x="182252" y="7675298"/>
            <a:ext cx="894163" cy="216000"/>
          </a:xfrm>
          <a:prstGeom prst="roundRect">
            <a:avLst>
              <a:gd name="adj" fmla="val 50000"/>
            </a:avLst>
          </a:prstGeom>
          <a:gradFill rotWithShape="1">
            <a:gsLst>
              <a:gs pos="0">
                <a:srgbClr val="70AD47">
                  <a:lumMod val="50000"/>
                </a:srgbClr>
              </a:gs>
              <a:gs pos="80000">
                <a:srgbClr val="70AD47">
                  <a:lumMod val="75000"/>
                </a:srgbClr>
              </a:gs>
              <a:gs pos="100000">
                <a:srgbClr val="70AD47"/>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lIns="90000" tIns="36000" rIns="90000" bIns="36000" anchor="ctr"/>
          <a:lstStyle/>
          <a:p>
            <a:pPr lvl="0" defTabSz="914400">
              <a:defRPr/>
            </a:pPr>
            <a:r>
              <a:rPr kumimoji="0" lang="ja-JP" altLang="en-US" sz="1200" b="1" kern="0" dirty="0">
                <a:solidFill>
                  <a:prstClr val="white"/>
                </a:solidFill>
                <a:latin typeface="Meiryo UI" pitchFamily="50" charset="-128"/>
                <a:ea typeface="Meiryo UI" pitchFamily="50" charset="-128"/>
                <a:cs typeface="Meiryo UI" pitchFamily="50" charset="-128"/>
              </a:rPr>
              <a:t>計画期間</a:t>
            </a:r>
          </a:p>
        </p:txBody>
      </p:sp>
      <p:sp>
        <p:nvSpPr>
          <p:cNvPr id="169" name="角丸四角形 75">
            <a:extLst>
              <a:ext uri="{FF2B5EF4-FFF2-40B4-BE49-F238E27FC236}">
                <a16:creationId xmlns:a16="http://schemas.microsoft.com/office/drawing/2014/main" id="{1ADD78EB-61B3-4B17-8680-C129D40BD94F}"/>
              </a:ext>
            </a:extLst>
          </p:cNvPr>
          <p:cNvSpPr/>
          <p:nvPr/>
        </p:nvSpPr>
        <p:spPr>
          <a:xfrm>
            <a:off x="193483" y="8001568"/>
            <a:ext cx="2088000" cy="216000"/>
          </a:xfrm>
          <a:prstGeom prst="roundRect">
            <a:avLst>
              <a:gd name="adj" fmla="val 50000"/>
            </a:avLst>
          </a:prstGeom>
          <a:gradFill rotWithShape="1">
            <a:gsLst>
              <a:gs pos="0">
                <a:srgbClr val="70AD47">
                  <a:lumMod val="50000"/>
                </a:srgbClr>
              </a:gs>
              <a:gs pos="80000">
                <a:srgbClr val="70AD47">
                  <a:lumMod val="75000"/>
                </a:srgbClr>
              </a:gs>
              <a:gs pos="100000">
                <a:srgbClr val="70AD47"/>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lIns="90000" tIns="36000" rIns="90000" bIns="36000" anchor="ctr"/>
          <a:lstStyle/>
          <a:p>
            <a:pPr lvl="0" defTabSz="914400">
              <a:defRPr/>
            </a:pPr>
            <a:r>
              <a:rPr kumimoji="0" lang="en-US" altLang="ja-JP" sz="1200" b="1" kern="0" dirty="0">
                <a:solidFill>
                  <a:prstClr val="white"/>
                </a:solidFill>
                <a:latin typeface="Meiryo UI" pitchFamily="50" charset="-128"/>
                <a:ea typeface="Meiryo UI" pitchFamily="50" charset="-128"/>
                <a:cs typeface="Meiryo UI" pitchFamily="50" charset="-128"/>
              </a:rPr>
              <a:t>2050</a:t>
            </a:r>
            <a:r>
              <a:rPr kumimoji="0" lang="ja-JP" altLang="en-US" sz="1200" b="1" kern="0" dirty="0">
                <a:solidFill>
                  <a:prstClr val="white"/>
                </a:solidFill>
                <a:latin typeface="Meiryo UI" pitchFamily="50" charset="-128"/>
                <a:ea typeface="Meiryo UI" pitchFamily="50" charset="-128"/>
                <a:cs typeface="Meiryo UI" pitchFamily="50" charset="-128"/>
              </a:rPr>
              <a:t>年のめざすべき将来像</a:t>
            </a:r>
          </a:p>
        </p:txBody>
      </p:sp>
      <p:sp>
        <p:nvSpPr>
          <p:cNvPr id="239" name="角丸四角形 65">
            <a:extLst>
              <a:ext uri="{FF2B5EF4-FFF2-40B4-BE49-F238E27FC236}">
                <a16:creationId xmlns:a16="http://schemas.microsoft.com/office/drawing/2014/main" id="{CC6ADBD6-16C3-4DB7-B6DC-7125B3BE1CF4}"/>
              </a:ext>
            </a:extLst>
          </p:cNvPr>
          <p:cNvSpPr/>
          <p:nvPr/>
        </p:nvSpPr>
        <p:spPr>
          <a:xfrm>
            <a:off x="4139433" y="2898060"/>
            <a:ext cx="2632166" cy="216000"/>
          </a:xfrm>
          <a:prstGeom prst="roundRect">
            <a:avLst>
              <a:gd name="adj" fmla="val 50000"/>
            </a:avLst>
          </a:prstGeom>
          <a:gradFill rotWithShape="1">
            <a:gsLst>
              <a:gs pos="0">
                <a:srgbClr val="70AD47">
                  <a:lumMod val="50000"/>
                </a:srgbClr>
              </a:gs>
              <a:gs pos="80000">
                <a:srgbClr val="70AD47">
                  <a:lumMod val="75000"/>
                </a:srgbClr>
              </a:gs>
              <a:gs pos="100000">
                <a:srgbClr val="70AD47"/>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lIns="90000" tIns="36000" rIns="90000" bIns="36000" anchor="ctr"/>
          <a:lstStyle/>
          <a:p>
            <a:pPr lvl="0" defTabSz="914400">
              <a:defRPr/>
            </a:pPr>
            <a:r>
              <a:rPr kumimoji="0" lang="ja-JP" altLang="en-US" sz="1200" b="1" kern="0" dirty="0">
                <a:solidFill>
                  <a:schemeClr val="bg1"/>
                </a:solidFill>
                <a:latin typeface="Meiryo UI" pitchFamily="50" charset="-128"/>
                <a:ea typeface="Meiryo UI" pitchFamily="50" charset="-128"/>
                <a:cs typeface="Meiryo UI" pitchFamily="50" charset="-128"/>
              </a:rPr>
              <a:t>持続可能な社会へ向けた世界の動き</a:t>
            </a:r>
          </a:p>
        </p:txBody>
      </p:sp>
      <p:sp>
        <p:nvSpPr>
          <p:cNvPr id="181" name="テキスト ボックス 180">
            <a:extLst>
              <a:ext uri="{FF2B5EF4-FFF2-40B4-BE49-F238E27FC236}">
                <a16:creationId xmlns:a16="http://schemas.microsoft.com/office/drawing/2014/main" id="{F0E72A15-C0DB-4B35-9C92-A638EF8C1F68}"/>
              </a:ext>
            </a:extLst>
          </p:cNvPr>
          <p:cNvSpPr txBox="1"/>
          <p:nvPr/>
        </p:nvSpPr>
        <p:spPr>
          <a:xfrm>
            <a:off x="94468" y="8528166"/>
            <a:ext cx="7410067" cy="456985"/>
          </a:xfrm>
          <a:prstGeom prst="rect">
            <a:avLst/>
          </a:prstGeom>
          <a:noFill/>
        </p:spPr>
        <p:txBody>
          <a:bodyPr wrap="square">
            <a:spAutoFit/>
          </a:bodyPr>
          <a:lstStyle/>
          <a:p>
            <a:pPr marL="171450" indent="-171450">
              <a:lnSpc>
                <a:spcPts val="1500"/>
              </a:lnSpc>
              <a:buFont typeface="Wingdings" panose="05000000000000000000" pitchFamily="2" charset="2"/>
              <a:buChar char="Ø"/>
            </a:pPr>
            <a:r>
              <a:rPr lang="ja-JP" altLang="en-US" sz="1100" dirty="0">
                <a:latin typeface="Meiryo UI" panose="020B0604030504040204" pitchFamily="50" charset="-128"/>
                <a:ea typeface="Meiryo UI" panose="020B0604030504040204" pitchFamily="50" charset="-128"/>
                <a:cs typeface="MoolBoran" panose="020B0604020202020204" pitchFamily="34" charset="0"/>
              </a:rPr>
              <a:t>大都市・大消費地として、府域の</a:t>
            </a:r>
            <a:r>
              <a:rPr lang="en-US" altLang="ja-JP" sz="1100" dirty="0">
                <a:latin typeface="Meiryo UI" panose="020B0604030504040204" pitchFamily="50" charset="-128"/>
                <a:ea typeface="Meiryo UI" panose="020B0604030504040204" pitchFamily="50" charset="-128"/>
                <a:cs typeface="MoolBoran" panose="020B0604020202020204" pitchFamily="34" charset="0"/>
              </a:rPr>
              <a:t>CO</a:t>
            </a:r>
            <a:r>
              <a:rPr lang="en-US" altLang="ja-JP" sz="1100" baseline="-25000" dirty="0">
                <a:latin typeface="Meiryo UI" panose="020B0604030504040204" pitchFamily="50" charset="-128"/>
                <a:ea typeface="Meiryo UI" panose="020B0604030504040204" pitchFamily="50" charset="-128"/>
                <a:cs typeface="MoolBoran" panose="020B0604020202020204" pitchFamily="34" charset="0"/>
              </a:rPr>
              <a:t>2</a:t>
            </a:r>
            <a:r>
              <a:rPr lang="ja-JP" altLang="en-US" sz="1100" dirty="0">
                <a:latin typeface="Meiryo UI" panose="020B0604030504040204" pitchFamily="50" charset="-128"/>
                <a:ea typeface="Meiryo UI" panose="020B0604030504040204" pitchFamily="50" charset="-128"/>
                <a:cs typeface="MoolBoran" panose="020B0604020202020204" pitchFamily="34" charset="0"/>
              </a:rPr>
              <a:t>排出量実質ゼロ、大阪湾のプラごみの追加的汚染ゼロ、資源循環型社会が実現</a:t>
            </a:r>
            <a:endParaRPr lang="en-US" altLang="ja-JP" sz="1100" dirty="0">
              <a:latin typeface="Meiryo UI" panose="020B0604030504040204" pitchFamily="50" charset="-128"/>
              <a:ea typeface="Meiryo UI" panose="020B0604030504040204" pitchFamily="50" charset="-128"/>
              <a:cs typeface="MoolBoran" panose="020B0604020202020204" pitchFamily="34" charset="0"/>
            </a:endParaRPr>
          </a:p>
          <a:p>
            <a:pPr marL="171450" indent="-171450">
              <a:lnSpc>
                <a:spcPts val="1500"/>
              </a:lnSpc>
              <a:buFont typeface="Wingdings" panose="05000000000000000000" pitchFamily="2" charset="2"/>
              <a:buChar char="Ø"/>
            </a:pPr>
            <a:r>
              <a:rPr lang="ja-JP" altLang="en-US" sz="1100" dirty="0">
                <a:latin typeface="Meiryo UI" panose="020B0604030504040204" pitchFamily="50" charset="-128"/>
                <a:ea typeface="Meiryo UI" panose="020B0604030504040204" pitchFamily="50" charset="-128"/>
                <a:cs typeface="MoolBoran" panose="020B0604020202020204" pitchFamily="34" charset="0"/>
              </a:rPr>
              <a:t>大阪・関西万博を契機とした国際的影響力の発揮など、各主体の取組が世界及び未来へ波及し、持続可能な社会を構築</a:t>
            </a:r>
          </a:p>
        </p:txBody>
      </p:sp>
      <p:sp>
        <p:nvSpPr>
          <p:cNvPr id="192" name="テキスト ボックス 191">
            <a:extLst>
              <a:ext uri="{FF2B5EF4-FFF2-40B4-BE49-F238E27FC236}">
                <a16:creationId xmlns:a16="http://schemas.microsoft.com/office/drawing/2014/main" id="{70225BF1-A125-4868-BCCF-C0900F3CCB8D}"/>
              </a:ext>
            </a:extLst>
          </p:cNvPr>
          <p:cNvSpPr txBox="1"/>
          <p:nvPr/>
        </p:nvSpPr>
        <p:spPr>
          <a:xfrm>
            <a:off x="125539" y="9607205"/>
            <a:ext cx="7371802" cy="841705"/>
          </a:xfrm>
          <a:prstGeom prst="rect">
            <a:avLst/>
          </a:prstGeom>
          <a:noFill/>
        </p:spPr>
        <p:txBody>
          <a:bodyPr wrap="square">
            <a:spAutoFit/>
          </a:bodyPr>
          <a:lstStyle/>
          <a:p>
            <a:pPr marL="171450" indent="-171450">
              <a:lnSpc>
                <a:spcPts val="1500"/>
              </a:lnSpc>
              <a:buFont typeface="Wingdings" panose="05000000000000000000" pitchFamily="2" charset="2"/>
              <a:buChar char="Ø"/>
            </a:pPr>
            <a:r>
              <a:rPr lang="ja-JP" altLang="en-US" sz="1100" dirty="0">
                <a:latin typeface="Meiryo UI" panose="020B0604030504040204" pitchFamily="50" charset="-128"/>
                <a:ea typeface="Meiryo UI" panose="020B0604030504040204" pitchFamily="50" charset="-128"/>
              </a:rPr>
              <a:t>今後</a:t>
            </a:r>
            <a:r>
              <a:rPr lang="en-US" altLang="ja-JP" sz="1100" dirty="0">
                <a:latin typeface="Meiryo UI" panose="020B0604030504040204" pitchFamily="50" charset="-128"/>
                <a:ea typeface="Meiryo UI" panose="020B0604030504040204" pitchFamily="50" charset="-128"/>
              </a:rPr>
              <a:t>10</a:t>
            </a:r>
            <a:r>
              <a:rPr lang="ja-JP" altLang="en-US" sz="1100" dirty="0">
                <a:latin typeface="Meiryo UI" panose="020B0604030504040204" pitchFamily="50" charset="-128"/>
                <a:ea typeface="Meiryo UI" panose="020B0604030504040204" pitchFamily="50" charset="-128"/>
              </a:rPr>
              <a:t>年間は、</a:t>
            </a:r>
            <a:r>
              <a:rPr lang="en-US" altLang="ja-JP" sz="1100" dirty="0">
                <a:latin typeface="Meiryo UI" panose="020B0604030504040204" pitchFamily="50" charset="-128"/>
                <a:ea typeface="Meiryo UI" panose="020B0604030504040204" pitchFamily="50" charset="-128"/>
              </a:rPr>
              <a:t> 2050</a:t>
            </a:r>
            <a:r>
              <a:rPr lang="ja-JP" altLang="en-US" sz="1100" dirty="0">
                <a:latin typeface="Meiryo UI" panose="020B0604030504040204" pitchFamily="50" charset="-128"/>
                <a:ea typeface="Meiryo UI" panose="020B0604030504040204" pitchFamily="50" charset="-128"/>
              </a:rPr>
              <a:t>年の将来像実現に向けた足掛かりを確実にすべく、具体的取組を速やかに展開すべき重要な期間</a:t>
            </a:r>
            <a:endParaRPr kumimoji="1" lang="en-US" altLang="ja-JP" sz="1100" dirty="0">
              <a:latin typeface="Meiryo UI" panose="020B0604030504040204" pitchFamily="50" charset="-128"/>
              <a:ea typeface="Meiryo UI" panose="020B0604030504040204" pitchFamily="50" charset="-128"/>
            </a:endParaRPr>
          </a:p>
          <a:p>
            <a:pPr marL="171450" indent="-171450">
              <a:lnSpc>
                <a:spcPts val="1500"/>
              </a:lnSpc>
              <a:buFont typeface="Wingdings" panose="05000000000000000000" pitchFamily="2" charset="2"/>
              <a:buChar char="Ø"/>
            </a:pPr>
            <a:r>
              <a:rPr kumimoji="1" lang="en-US" altLang="ja-JP" sz="1100" dirty="0">
                <a:latin typeface="Meiryo UI" panose="020B0604030504040204" pitchFamily="50" charset="-128"/>
                <a:ea typeface="Meiryo UI" panose="020B0604030504040204" pitchFamily="50" charset="-128"/>
              </a:rPr>
              <a:t>2030</a:t>
            </a:r>
            <a:r>
              <a:rPr kumimoji="1" lang="ja-JP" altLang="en-US" sz="1100" dirty="0">
                <a:latin typeface="Meiryo UI" panose="020B0604030504040204" pitchFamily="50" charset="-128"/>
                <a:ea typeface="Meiryo UI" panose="020B0604030504040204" pitchFamily="50" charset="-128"/>
              </a:rPr>
              <a:t>年は</a:t>
            </a:r>
            <a:r>
              <a:rPr lang="en-US" altLang="ja-JP" sz="1100" dirty="0">
                <a:latin typeface="Meiryo UI" panose="020B0604030504040204" pitchFamily="50" charset="-128"/>
                <a:ea typeface="Meiryo UI" panose="020B0604030504040204" pitchFamily="50" charset="-128"/>
              </a:rPr>
              <a:t>SDGs</a:t>
            </a:r>
            <a:r>
              <a:rPr lang="ja-JP" altLang="en-US" sz="1100" dirty="0">
                <a:latin typeface="Meiryo UI" panose="020B0604030504040204" pitchFamily="50" charset="-128"/>
                <a:ea typeface="Meiryo UI" panose="020B0604030504040204" pitchFamily="50" charset="-128"/>
              </a:rPr>
              <a:t>目標年であることを鑑みて、以下の５つの環境施策分野ごとに「実現すべき姿」を整理し、個別計画に反映させることにより取組を促進</a:t>
            </a:r>
            <a:endParaRPr lang="en-US" altLang="ja-JP" sz="1100" dirty="0">
              <a:latin typeface="Meiryo UI" panose="020B0604030504040204" pitchFamily="50" charset="-128"/>
              <a:ea typeface="Meiryo UI" panose="020B0604030504040204" pitchFamily="50" charset="-128"/>
            </a:endParaRPr>
          </a:p>
          <a:p>
            <a:pPr>
              <a:lnSpc>
                <a:spcPts val="1500"/>
              </a:lnSpc>
            </a:pPr>
            <a:r>
              <a:rPr lang="ja-JP" altLang="en-US" sz="1100" b="1" dirty="0">
                <a:latin typeface="Meiryo UI" panose="020B0604030504040204" pitchFamily="50" charset="-128"/>
                <a:ea typeface="Meiryo UI" panose="020B0604030504040204" pitchFamily="50" charset="-128"/>
              </a:rPr>
              <a:t>　　脱炭素・省エネルギー</a:t>
            </a:r>
            <a:r>
              <a:rPr lang="ja-JP" altLang="en-US" sz="1100" dirty="0">
                <a:latin typeface="Meiryo UI" panose="020B0604030504040204" pitchFamily="50" charset="-128"/>
                <a:ea typeface="Meiryo UI" panose="020B0604030504040204" pitchFamily="50" charset="-128"/>
              </a:rPr>
              <a:t>、</a:t>
            </a:r>
            <a:r>
              <a:rPr lang="ja-JP" altLang="en-US" sz="1100" b="1" dirty="0">
                <a:latin typeface="Meiryo UI" panose="020B0604030504040204" pitchFamily="50" charset="-128"/>
                <a:ea typeface="Meiryo UI" panose="020B0604030504040204" pitchFamily="50" charset="-128"/>
              </a:rPr>
              <a:t>資源循環</a:t>
            </a:r>
            <a:r>
              <a:rPr lang="ja-JP" altLang="en-US" sz="1100" dirty="0">
                <a:latin typeface="Meiryo UI" panose="020B0604030504040204" pitchFamily="50" charset="-128"/>
                <a:ea typeface="Meiryo UI" panose="020B0604030504040204" pitchFamily="50" charset="-128"/>
              </a:rPr>
              <a:t>、</a:t>
            </a:r>
            <a:r>
              <a:rPr lang="ja-JP" altLang="en-US" sz="1100" b="1" dirty="0">
                <a:latin typeface="Meiryo UI" panose="020B0604030504040204" pitchFamily="50" charset="-128"/>
                <a:ea typeface="Meiryo UI" panose="020B0604030504040204" pitchFamily="50" charset="-128"/>
              </a:rPr>
              <a:t>全てのいのちの共生</a:t>
            </a:r>
            <a:r>
              <a:rPr lang="ja-JP" altLang="en-US" sz="1100" dirty="0">
                <a:latin typeface="Meiryo UI" panose="020B0604030504040204" pitchFamily="50" charset="-128"/>
                <a:ea typeface="Meiryo UI" panose="020B0604030504040204" pitchFamily="50" charset="-128"/>
              </a:rPr>
              <a:t>、</a:t>
            </a:r>
            <a:r>
              <a:rPr lang="ja-JP" altLang="en-US" sz="1100" b="1" dirty="0">
                <a:latin typeface="Meiryo UI" panose="020B0604030504040204" pitchFamily="50" charset="-128"/>
                <a:ea typeface="Meiryo UI" panose="020B0604030504040204" pitchFamily="50" charset="-128"/>
              </a:rPr>
              <a:t>健康で安心な暮らし</a:t>
            </a:r>
            <a:r>
              <a:rPr lang="ja-JP" altLang="en-US" sz="1100" dirty="0">
                <a:latin typeface="Meiryo UI" panose="020B0604030504040204" pitchFamily="50" charset="-128"/>
                <a:ea typeface="Meiryo UI" panose="020B0604030504040204" pitchFamily="50" charset="-128"/>
              </a:rPr>
              <a:t>、</a:t>
            </a:r>
            <a:r>
              <a:rPr lang="ja-JP" altLang="en-US" sz="1100" b="1" dirty="0">
                <a:latin typeface="Meiryo UI" panose="020B0604030504040204" pitchFamily="50" charset="-128"/>
                <a:ea typeface="Meiryo UI" panose="020B0604030504040204" pitchFamily="50" charset="-128"/>
              </a:rPr>
              <a:t>魅力と活力ある快適な地域づくり</a:t>
            </a:r>
            <a:endParaRPr kumimoji="1" lang="en-US" altLang="ja-JP" sz="1100" dirty="0">
              <a:latin typeface="Meiryo UI" panose="020B0604030504040204" pitchFamily="50" charset="-128"/>
              <a:ea typeface="Meiryo UI" panose="020B0604030504040204" pitchFamily="50" charset="-128"/>
            </a:endParaRPr>
          </a:p>
        </p:txBody>
      </p:sp>
      <p:sp>
        <p:nvSpPr>
          <p:cNvPr id="180" name="テキスト ボックス 179">
            <a:extLst>
              <a:ext uri="{FF2B5EF4-FFF2-40B4-BE49-F238E27FC236}">
                <a16:creationId xmlns:a16="http://schemas.microsoft.com/office/drawing/2014/main" id="{5B8ED427-D601-4D85-B242-559F86A361AC}"/>
              </a:ext>
            </a:extLst>
          </p:cNvPr>
          <p:cNvSpPr txBox="1"/>
          <p:nvPr/>
        </p:nvSpPr>
        <p:spPr>
          <a:xfrm>
            <a:off x="7652096" y="1390679"/>
            <a:ext cx="4163275" cy="1300164"/>
          </a:xfrm>
          <a:prstGeom prst="rect">
            <a:avLst/>
          </a:prstGeom>
          <a:noFill/>
        </p:spPr>
        <p:txBody>
          <a:bodyPr wrap="square">
            <a:spAutoFit/>
          </a:bodyPr>
          <a:lstStyle/>
          <a:p>
            <a:pPr marL="171450" indent="-171450" algn="just">
              <a:lnSpc>
                <a:spcPts val="1600"/>
              </a:lnSpc>
              <a:buFont typeface="Wingdings" panose="05000000000000000000" pitchFamily="2" charset="2"/>
              <a:buChar char="Ø"/>
            </a:pPr>
            <a:r>
              <a:rPr kumimoji="1" lang="ja-JP" altLang="en-US" sz="1100" dirty="0">
                <a:latin typeface="Meiryo UI" panose="020B0604030504040204" pitchFamily="50" charset="-128"/>
                <a:ea typeface="Meiryo UI" panose="020B0604030504040204" pitchFamily="50" charset="-128"/>
              </a:rPr>
              <a:t>経済のグローバル化等による世界の相互依存の高まりや</a:t>
            </a:r>
            <a:r>
              <a:rPr lang="ja-JP" altLang="en-US" sz="1100" dirty="0">
                <a:latin typeface="Meiryo UI" panose="020B0604030504040204" pitchFamily="50" charset="-128"/>
                <a:ea typeface="Meiryo UI" panose="020B0604030504040204" pitchFamily="50" charset="-128"/>
              </a:rPr>
              <a:t>世界人口の増加により、エネルギー、水、食料等の需要が増大した結果、地球環境の悪化は深刻化</a:t>
            </a:r>
            <a:endParaRPr lang="en-US" altLang="ja-JP" sz="1100" dirty="0">
              <a:latin typeface="Meiryo UI" panose="020B0604030504040204" pitchFamily="50" charset="-128"/>
              <a:ea typeface="Meiryo UI" panose="020B0604030504040204" pitchFamily="50" charset="-128"/>
            </a:endParaRPr>
          </a:p>
          <a:p>
            <a:pPr marL="171450" indent="-171450" algn="just">
              <a:lnSpc>
                <a:spcPts val="1600"/>
              </a:lnSpc>
              <a:buFont typeface="Wingdings" panose="05000000000000000000" pitchFamily="2" charset="2"/>
              <a:buChar char="Ø"/>
            </a:pPr>
            <a:r>
              <a:rPr kumimoji="1" lang="ja-JP" altLang="en-US" sz="1100" dirty="0">
                <a:latin typeface="Meiryo UI" panose="020B0604030504040204" pitchFamily="50" charset="-128"/>
                <a:ea typeface="Meiryo UI" panose="020B0604030504040204" pitchFamily="50" charset="-128"/>
              </a:rPr>
              <a:t>大阪が将来にわたって成長・発展していくためには、府域のみならず世界全体の健全な環境と安定した社会・経済が必要不可欠であるとともに、</a:t>
            </a:r>
            <a:r>
              <a:rPr lang="ja-JP" altLang="en-US" sz="1100" dirty="0">
                <a:latin typeface="Meiryo UI" panose="020B0604030504040204" pitchFamily="50" charset="-128"/>
                <a:ea typeface="Meiryo UI" panose="020B0604030504040204" pitchFamily="50" charset="-128"/>
              </a:rPr>
              <a:t>中・長期的な視点で課題解決に取り組むことが必要</a:t>
            </a:r>
            <a:endParaRPr kumimoji="1" lang="en-US" altLang="ja-JP" sz="1100" dirty="0">
              <a:latin typeface="Meiryo UI" panose="020B0604030504040204" pitchFamily="50" charset="-128"/>
              <a:ea typeface="Meiryo UI" panose="020B0604030504040204" pitchFamily="50" charset="-128"/>
            </a:endParaRPr>
          </a:p>
        </p:txBody>
      </p:sp>
      <p:sp>
        <p:nvSpPr>
          <p:cNvPr id="196" name="テキスト ボックス 195">
            <a:extLst>
              <a:ext uri="{FF2B5EF4-FFF2-40B4-BE49-F238E27FC236}">
                <a16:creationId xmlns:a16="http://schemas.microsoft.com/office/drawing/2014/main" id="{BD7C6019-FAFE-41F3-9929-0EB570BB311E}"/>
              </a:ext>
            </a:extLst>
          </p:cNvPr>
          <p:cNvSpPr txBox="1"/>
          <p:nvPr/>
        </p:nvSpPr>
        <p:spPr>
          <a:xfrm>
            <a:off x="7647808" y="3014535"/>
            <a:ext cx="4167724" cy="1710533"/>
          </a:xfrm>
          <a:prstGeom prst="rect">
            <a:avLst/>
          </a:prstGeom>
          <a:noFill/>
        </p:spPr>
        <p:txBody>
          <a:bodyPr wrap="square">
            <a:spAutoFit/>
          </a:bodyPr>
          <a:lstStyle/>
          <a:p>
            <a:pPr marL="171450" lvl="0" indent="-171450" algn="just">
              <a:lnSpc>
                <a:spcPts val="1600"/>
              </a:lnSpc>
              <a:buFont typeface="Wingdings" panose="05000000000000000000" pitchFamily="2" charset="2"/>
              <a:buChar char="Ø"/>
            </a:pPr>
            <a:r>
              <a:rPr lang="ja-JP" altLang="ja-JP" sz="1100" dirty="0">
                <a:latin typeface="Meiryo UI" panose="020B0604030504040204" pitchFamily="50" charset="-128"/>
                <a:ea typeface="Meiryo UI" panose="020B0604030504040204" pitchFamily="50" charset="-128"/>
              </a:rPr>
              <a:t>環境課題と社会・経済課題は密接に関連していることから、</a:t>
            </a:r>
            <a:r>
              <a:rPr lang="en-US" altLang="ja-JP" sz="1100" dirty="0">
                <a:latin typeface="Meiryo UI" panose="020B0604030504040204" pitchFamily="50" charset="-128"/>
                <a:ea typeface="Meiryo UI" panose="020B0604030504040204" pitchFamily="50" charset="-128"/>
              </a:rPr>
              <a:t>SDGs</a:t>
            </a:r>
            <a:r>
              <a:rPr lang="ja-JP" altLang="en-US" sz="1100" dirty="0">
                <a:latin typeface="Meiryo UI" panose="020B0604030504040204" pitchFamily="50" charset="-128"/>
                <a:ea typeface="Meiryo UI" panose="020B0604030504040204" pitchFamily="50" charset="-128"/>
              </a:rPr>
              <a:t>の考え方も踏まえて、</a:t>
            </a:r>
            <a:r>
              <a:rPr lang="ja-JP" altLang="ja-JP" sz="1100" dirty="0">
                <a:latin typeface="Meiryo UI" panose="020B0604030504040204" pitchFamily="50" charset="-128"/>
                <a:ea typeface="Meiryo UI" panose="020B0604030504040204" pitchFamily="50" charset="-128"/>
              </a:rPr>
              <a:t>環境施策を通じて環境保全の効果を最大限発揮</a:t>
            </a:r>
            <a:r>
              <a:rPr lang="ja-JP" altLang="en-US" sz="1100" dirty="0">
                <a:latin typeface="Meiryo UI" panose="020B0604030504040204" pitchFamily="50" charset="-128"/>
                <a:ea typeface="Meiryo UI" panose="020B0604030504040204" pitchFamily="50" charset="-128"/>
              </a:rPr>
              <a:t>する</a:t>
            </a:r>
            <a:r>
              <a:rPr lang="ja-JP" altLang="ja-JP" sz="1100" dirty="0">
                <a:latin typeface="Meiryo UI" panose="020B0604030504040204" pitchFamily="50" charset="-128"/>
                <a:ea typeface="Meiryo UI" panose="020B0604030504040204" pitchFamily="50" charset="-128"/>
              </a:rPr>
              <a:t>取組と</a:t>
            </a:r>
            <a:r>
              <a:rPr lang="ja-JP" altLang="en-US" sz="1100" dirty="0">
                <a:latin typeface="Meiryo UI" panose="020B0604030504040204" pitchFamily="50" charset="-128"/>
                <a:ea typeface="Meiryo UI" panose="020B0604030504040204" pitchFamily="50" charset="-128"/>
              </a:rPr>
              <a:t>あわせて</a:t>
            </a:r>
            <a:r>
              <a:rPr lang="ja-JP" altLang="ja-JP" sz="1100" dirty="0">
                <a:latin typeface="Meiryo UI" panose="020B0604030504040204" pitchFamily="50" charset="-128"/>
                <a:ea typeface="Meiryo UI" panose="020B0604030504040204" pitchFamily="50" charset="-128"/>
              </a:rPr>
              <a:t>、</a:t>
            </a:r>
            <a:r>
              <a:rPr lang="ja-JP" altLang="en-US" sz="1100" dirty="0">
                <a:latin typeface="Meiryo UI" panose="020B0604030504040204" pitchFamily="50" charset="-128"/>
                <a:ea typeface="Meiryo UI" panose="020B0604030504040204" pitchFamily="50" charset="-128"/>
              </a:rPr>
              <a:t>公正で誰もが不平等な扱いや不利益を受けず、災害等にも強い社会に変化させ、</a:t>
            </a:r>
            <a:r>
              <a:rPr lang="ja-JP" altLang="ja-JP" sz="1100" dirty="0">
                <a:latin typeface="Meiryo UI" panose="020B0604030504040204" pitchFamily="50" charset="-128"/>
                <a:ea typeface="Meiryo UI" panose="020B0604030504040204" pitchFamily="50" charset="-128"/>
              </a:rPr>
              <a:t>持続的</a:t>
            </a:r>
            <a:r>
              <a:rPr lang="ja-JP" altLang="en-US" sz="1100" dirty="0">
                <a:latin typeface="Meiryo UI" panose="020B0604030504040204" pitchFamily="50" charset="-128"/>
                <a:ea typeface="Meiryo UI" panose="020B0604030504040204" pitchFamily="50" charset="-128"/>
              </a:rPr>
              <a:t>な</a:t>
            </a:r>
            <a:r>
              <a:rPr lang="ja-JP" altLang="ja-JP" sz="1100" dirty="0">
                <a:latin typeface="Meiryo UI" panose="020B0604030504040204" pitchFamily="50" charset="-128"/>
                <a:ea typeface="Meiryo UI" panose="020B0604030504040204" pitchFamily="50" charset="-128"/>
              </a:rPr>
              <a:t>経済成長</a:t>
            </a:r>
            <a:r>
              <a:rPr lang="ja-JP" altLang="en-US" sz="1100" dirty="0">
                <a:latin typeface="Meiryo UI" panose="020B0604030504040204" pitchFamily="50" charset="-128"/>
                <a:ea typeface="Meiryo UI" panose="020B0604030504040204" pitchFamily="50" charset="-128"/>
              </a:rPr>
              <a:t>の確保を図る</a:t>
            </a:r>
            <a:endParaRPr lang="en-US" altLang="ja-JP" sz="1100" dirty="0">
              <a:latin typeface="Meiryo UI" panose="020B0604030504040204" pitchFamily="50" charset="-128"/>
              <a:ea typeface="Meiryo UI" panose="020B0604030504040204" pitchFamily="50" charset="-128"/>
            </a:endParaRPr>
          </a:p>
          <a:p>
            <a:pPr marL="171450" indent="-171450">
              <a:lnSpc>
                <a:spcPts val="1600"/>
              </a:lnSpc>
              <a:buFont typeface="Wingdings" panose="05000000000000000000" pitchFamily="2" charset="2"/>
              <a:buChar char="Ø"/>
            </a:pPr>
            <a:r>
              <a:rPr lang="ja-JP" altLang="en-US" sz="1100" dirty="0">
                <a:latin typeface="Meiryo UI" panose="020B0604030504040204" pitchFamily="50" charset="-128"/>
                <a:ea typeface="Meiryo UI" panose="020B0604030504040204" pitchFamily="50" charset="-128"/>
              </a:rPr>
              <a:t>４つの観点を踏まえて、環境施策を展開</a:t>
            </a:r>
            <a:endParaRPr lang="en-US" altLang="ja-JP" sz="1100" dirty="0">
              <a:latin typeface="Meiryo UI" panose="020B0604030504040204" pitchFamily="50" charset="-128"/>
              <a:ea typeface="Meiryo UI" panose="020B0604030504040204" pitchFamily="50" charset="-128"/>
            </a:endParaRPr>
          </a:p>
          <a:p>
            <a:pPr>
              <a:lnSpc>
                <a:spcPts val="1600"/>
              </a:lnSpc>
            </a:pPr>
            <a:r>
              <a:rPr lang="ja-JP" altLang="en-US" sz="1100" dirty="0">
                <a:latin typeface="Meiryo UI" panose="020B0604030504040204" pitchFamily="50" charset="-128"/>
                <a:ea typeface="Meiryo UI" panose="020B0604030504040204" pitchFamily="50" charset="-128"/>
              </a:rPr>
              <a:t>　　①外部性の内部化、 </a:t>
            </a:r>
            <a:r>
              <a:rPr lang="ja-JP" altLang="en-US" sz="1100" dirty="0">
                <a:solidFill>
                  <a:schemeClr val="tx1"/>
                </a:solidFill>
                <a:latin typeface="Meiryo UI" panose="020B0604030504040204" pitchFamily="50" charset="-128"/>
                <a:ea typeface="Meiryo UI" panose="020B0604030504040204" pitchFamily="50" charset="-128"/>
              </a:rPr>
              <a:t>②環境効率性の向上</a:t>
            </a:r>
            <a:endParaRPr lang="en-US" altLang="ja-JP" sz="1100" dirty="0">
              <a:solidFill>
                <a:schemeClr val="tx1"/>
              </a:solidFill>
              <a:latin typeface="Meiryo UI" panose="020B0604030504040204" pitchFamily="50" charset="-128"/>
              <a:ea typeface="Meiryo UI" panose="020B0604030504040204" pitchFamily="50" charset="-128"/>
            </a:endParaRPr>
          </a:p>
          <a:p>
            <a:pPr>
              <a:lnSpc>
                <a:spcPts val="1600"/>
              </a:lnSpc>
            </a:pPr>
            <a:r>
              <a:rPr lang="ja-JP" altLang="en-US" sz="1100" dirty="0">
                <a:latin typeface="Meiryo UI" panose="020B0604030504040204" pitchFamily="50" charset="-128"/>
                <a:ea typeface="Meiryo UI" panose="020B0604030504040204" pitchFamily="50" charset="-128"/>
              </a:rPr>
              <a:t>　　③環境リスク・ 移行リスクへの対応、 ④自然資本の強化</a:t>
            </a:r>
            <a:endParaRPr lang="en-US" altLang="ja-JP" sz="1100" dirty="0">
              <a:latin typeface="Meiryo UI" panose="020B0604030504040204" pitchFamily="50" charset="-128"/>
              <a:ea typeface="Meiryo UI" panose="020B0604030504040204" pitchFamily="50" charset="-128"/>
            </a:endParaRPr>
          </a:p>
        </p:txBody>
      </p:sp>
      <p:grpSp>
        <p:nvGrpSpPr>
          <p:cNvPr id="224" name="Group 40">
            <a:extLst>
              <a:ext uri="{FF2B5EF4-FFF2-40B4-BE49-F238E27FC236}">
                <a16:creationId xmlns:a16="http://schemas.microsoft.com/office/drawing/2014/main" id="{04BC2CAA-6963-47DF-B1A4-A85A687FF524}"/>
              </a:ext>
            </a:extLst>
          </p:cNvPr>
          <p:cNvGrpSpPr>
            <a:grpSpLocks/>
          </p:cNvGrpSpPr>
          <p:nvPr/>
        </p:nvGrpSpPr>
        <p:grpSpPr bwMode="auto">
          <a:xfrm>
            <a:off x="50782" y="51906"/>
            <a:ext cx="7474495" cy="581025"/>
            <a:chOff x="737" y="402"/>
            <a:chExt cx="13528" cy="914"/>
          </a:xfrm>
        </p:grpSpPr>
        <p:sp>
          <p:nvSpPr>
            <p:cNvPr id="227" name="Rectangle 30">
              <a:extLst>
                <a:ext uri="{FF2B5EF4-FFF2-40B4-BE49-F238E27FC236}">
                  <a16:creationId xmlns:a16="http://schemas.microsoft.com/office/drawing/2014/main" id="{B56E8E7F-F705-4845-8363-D450140216E9}"/>
                </a:ext>
              </a:extLst>
            </p:cNvPr>
            <p:cNvSpPr>
              <a:spLocks noChangeArrowheads="1"/>
            </p:cNvSpPr>
            <p:nvPr/>
          </p:nvSpPr>
          <p:spPr bwMode="auto">
            <a:xfrm>
              <a:off x="13440" y="405"/>
              <a:ext cx="825" cy="624"/>
            </a:xfrm>
            <a:prstGeom prst="rect">
              <a:avLst/>
            </a:prstGeom>
            <a:solidFill>
              <a:srgbClr val="00FF00"/>
            </a:solidFill>
            <a:ln w="9525">
              <a:solidFill>
                <a:srgbClr val="00FF00"/>
              </a:solidFill>
              <a:miter lim="800000"/>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230" name="Rectangle 29">
              <a:extLst>
                <a:ext uri="{FF2B5EF4-FFF2-40B4-BE49-F238E27FC236}">
                  <a16:creationId xmlns:a16="http://schemas.microsoft.com/office/drawing/2014/main" id="{586B6B3B-A233-4858-8D7D-813C8C1FA91B}"/>
                </a:ext>
              </a:extLst>
            </p:cNvPr>
            <p:cNvSpPr>
              <a:spLocks noChangeArrowheads="1"/>
            </p:cNvSpPr>
            <p:nvPr/>
          </p:nvSpPr>
          <p:spPr bwMode="auto">
            <a:xfrm>
              <a:off x="737" y="402"/>
              <a:ext cx="13003" cy="624"/>
            </a:xfrm>
            <a:prstGeom prst="rect">
              <a:avLst/>
            </a:prstGeom>
            <a:solidFill>
              <a:srgbClr val="3AA43A"/>
            </a:solidFill>
            <a:ln w="9525">
              <a:solidFill>
                <a:srgbClr val="008000"/>
              </a:solidFill>
              <a:miter lim="800000"/>
              <a:headEnd/>
              <a:tailEnd/>
            </a:ln>
          </p:spPr>
          <p:txBody>
            <a:bodyPr vert="horz" wrap="square" lIns="74295" tIns="8890" rIns="74295" bIns="8890" numCol="1" anchor="ctr" anchorCtr="0" compatLnSpc="1">
              <a:prstTxWarp prst="textNoShape">
                <a:avLst/>
              </a:prstTxWarp>
            </a:bodyPr>
            <a:lstStyle/>
            <a:p>
              <a:pPr defTabSz="914400" eaLnBrk="0" fontAlgn="base" hangingPunct="0">
                <a:spcBef>
                  <a:spcPct val="0"/>
                </a:spcBef>
                <a:spcAft>
                  <a:spcPct val="0"/>
                </a:spcAft>
              </a:pPr>
              <a:r>
                <a:rPr lang="ja-JP" altLang="en-US" sz="2400" b="1" dirty="0">
                  <a:solidFill>
                    <a:sysClr val="window" lastClr="FFFFFF"/>
                  </a:solidFill>
                  <a:latin typeface="Meiryo UI" panose="020B0604030504040204" pitchFamily="50" charset="-128"/>
                  <a:ea typeface="Meiryo UI" panose="020B0604030504040204" pitchFamily="50" charset="-128"/>
                </a:rPr>
                <a:t>　</a:t>
              </a:r>
              <a:r>
                <a:rPr lang="en-US" altLang="ja-JP" sz="2400" b="1" dirty="0">
                  <a:solidFill>
                    <a:sysClr val="window" lastClr="FFFFFF"/>
                  </a:solidFill>
                  <a:latin typeface="Meiryo UI" panose="020B0604030504040204" pitchFamily="50" charset="-128"/>
                  <a:ea typeface="Meiryo UI" panose="020B0604030504040204" pitchFamily="50" charset="-128"/>
                </a:rPr>
                <a:t>2030</a:t>
              </a:r>
              <a:r>
                <a:rPr lang="ja-JP" altLang="en-US" sz="2400" b="1" dirty="0">
                  <a:solidFill>
                    <a:sysClr val="window" lastClr="FFFFFF"/>
                  </a:solidFill>
                  <a:latin typeface="Meiryo UI" panose="020B0604030504040204" pitchFamily="50" charset="-128"/>
                  <a:ea typeface="Meiryo UI" panose="020B0604030504040204" pitchFamily="50" charset="-128"/>
                </a:rPr>
                <a:t>大阪府環境総合計画（改定案）の概要</a:t>
              </a:r>
            </a:p>
          </p:txBody>
        </p:sp>
        <p:sp>
          <p:nvSpPr>
            <p:cNvPr id="231" name="Rectangle 31">
              <a:extLst>
                <a:ext uri="{FF2B5EF4-FFF2-40B4-BE49-F238E27FC236}">
                  <a16:creationId xmlns:a16="http://schemas.microsoft.com/office/drawing/2014/main" id="{BC606D51-3CD7-42DE-98FE-FDD063D7E95B}"/>
                </a:ext>
              </a:extLst>
            </p:cNvPr>
            <p:cNvSpPr>
              <a:spLocks noChangeArrowheads="1"/>
            </p:cNvSpPr>
            <p:nvPr/>
          </p:nvSpPr>
          <p:spPr bwMode="auto">
            <a:xfrm>
              <a:off x="744" y="1035"/>
              <a:ext cx="13003" cy="281"/>
            </a:xfrm>
            <a:prstGeom prst="rect">
              <a:avLst/>
            </a:prstGeom>
            <a:solidFill>
              <a:srgbClr val="00FF00"/>
            </a:solidFill>
            <a:ln w="9525">
              <a:solidFill>
                <a:srgbClr val="00FF00"/>
              </a:solidFill>
              <a:miter lim="800000"/>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240" name="Rectangle 32">
              <a:extLst>
                <a:ext uri="{FF2B5EF4-FFF2-40B4-BE49-F238E27FC236}">
                  <a16:creationId xmlns:a16="http://schemas.microsoft.com/office/drawing/2014/main" id="{196DD6D5-8345-43A2-AB09-AE88461E7B3C}"/>
                </a:ext>
              </a:extLst>
            </p:cNvPr>
            <p:cNvSpPr>
              <a:spLocks noChangeArrowheads="1"/>
            </p:cNvSpPr>
            <p:nvPr/>
          </p:nvSpPr>
          <p:spPr bwMode="auto">
            <a:xfrm>
              <a:off x="13755" y="1029"/>
              <a:ext cx="510" cy="283"/>
            </a:xfrm>
            <a:prstGeom prst="rect">
              <a:avLst/>
            </a:prstGeom>
            <a:solidFill>
              <a:srgbClr val="3AA43A"/>
            </a:solidFill>
            <a:ln w="9525">
              <a:solidFill>
                <a:srgbClr val="008000"/>
              </a:solidFill>
              <a:miter lim="800000"/>
              <a:headEnd/>
              <a:tailEnd/>
            </a:ln>
          </p:spPr>
          <p:txBody>
            <a:bodyPr vert="horz" wrap="square" lIns="91440" tIns="45720" rIns="91440" bIns="45720" numCol="1" anchor="t" anchorCtr="0" compatLnSpc="1">
              <a:prstTxWarp prst="textNoShape">
                <a:avLst/>
              </a:prstTxWarp>
            </a:bodyPr>
            <a:lstStyle/>
            <a:p>
              <a:endParaRPr lang="ja-JP" altLang="en-US"/>
            </a:p>
          </p:txBody>
        </p:sp>
      </p:grpSp>
      <p:sp>
        <p:nvSpPr>
          <p:cNvPr id="199" name="正方形/長方形 198"/>
          <p:cNvSpPr/>
          <p:nvPr/>
        </p:nvSpPr>
        <p:spPr>
          <a:xfrm>
            <a:off x="7651952" y="781806"/>
            <a:ext cx="3240000" cy="288000"/>
          </a:xfrm>
          <a:prstGeom prst="rect">
            <a:avLst/>
          </a:prstGeom>
          <a:solidFill>
            <a:srgbClr val="3AA43A"/>
          </a:solidFill>
          <a:ln w="19050" cap="flat" cmpd="sng" algn="ctr">
            <a:noFill/>
            <a:prstDash val="solid"/>
          </a:ln>
          <a:effectLst/>
        </p:spPr>
        <p:txBody>
          <a:bodyPr rot="0" spcFirstLastPara="0" vert="horz" wrap="square" lIns="90000" tIns="72000" rIns="90000" bIns="72000" numCol="1" spcCol="0" rtlCol="0" fromWordArt="0" anchor="ctr" anchorCtr="0" forceAA="0" compatLnSpc="1">
            <a:prstTxWarp prst="textNoShape">
              <a:avLst/>
            </a:prstTxWarp>
            <a:noAutofit/>
          </a:bodyPr>
          <a:lstStyle/>
          <a:p>
            <a:pPr>
              <a:spcAft>
                <a:spcPts val="0"/>
              </a:spcAft>
            </a:pPr>
            <a:r>
              <a:rPr lang="ja-JP" altLang="en-US" sz="1400" b="1" kern="100" dirty="0">
                <a:solidFill>
                  <a:schemeClr val="bg1"/>
                </a:solidFill>
                <a:latin typeface="Meiryo UI" panose="020B0604030504040204" pitchFamily="50" charset="-128"/>
                <a:ea typeface="Meiryo UI" panose="020B0604030504040204" pitchFamily="50" charset="-128"/>
                <a:cs typeface="メイリオ" panose="020B0604030504040204" pitchFamily="50" charset="-128"/>
              </a:rPr>
              <a:t>４　施策の基本的な方向性</a:t>
            </a:r>
          </a:p>
        </p:txBody>
      </p:sp>
      <p:sp>
        <p:nvSpPr>
          <p:cNvPr id="221" name="角丸四角形 75">
            <a:extLst>
              <a:ext uri="{FF2B5EF4-FFF2-40B4-BE49-F238E27FC236}">
                <a16:creationId xmlns:a16="http://schemas.microsoft.com/office/drawing/2014/main" id="{1ADD78EB-61B3-4B17-8680-C129D40BD94F}"/>
              </a:ext>
            </a:extLst>
          </p:cNvPr>
          <p:cNvSpPr/>
          <p:nvPr/>
        </p:nvSpPr>
        <p:spPr>
          <a:xfrm>
            <a:off x="204591" y="9038168"/>
            <a:ext cx="2088000" cy="216000"/>
          </a:xfrm>
          <a:prstGeom prst="roundRect">
            <a:avLst>
              <a:gd name="adj" fmla="val 50000"/>
            </a:avLst>
          </a:prstGeom>
          <a:gradFill rotWithShape="1">
            <a:gsLst>
              <a:gs pos="0">
                <a:srgbClr val="70AD47">
                  <a:lumMod val="50000"/>
                </a:srgbClr>
              </a:gs>
              <a:gs pos="80000">
                <a:srgbClr val="70AD47">
                  <a:lumMod val="75000"/>
                </a:srgbClr>
              </a:gs>
              <a:gs pos="100000">
                <a:srgbClr val="70AD47"/>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lIns="90000" tIns="36000" rIns="90000" bIns="36000" anchor="ctr"/>
          <a:lstStyle/>
          <a:p>
            <a:pPr lvl="0" defTabSz="914400">
              <a:defRPr/>
            </a:pPr>
            <a:r>
              <a:rPr kumimoji="0" lang="en-US" altLang="ja-JP" sz="1200" b="1" kern="0" dirty="0">
                <a:solidFill>
                  <a:prstClr val="white"/>
                </a:solidFill>
                <a:latin typeface="Meiryo UI" pitchFamily="50" charset="-128"/>
                <a:ea typeface="Meiryo UI" pitchFamily="50" charset="-128"/>
                <a:cs typeface="Meiryo UI" pitchFamily="50" charset="-128"/>
              </a:rPr>
              <a:t>2030</a:t>
            </a:r>
            <a:r>
              <a:rPr kumimoji="0" lang="ja-JP" altLang="en-US" sz="1200" b="1" kern="0" dirty="0">
                <a:solidFill>
                  <a:prstClr val="white"/>
                </a:solidFill>
                <a:latin typeface="Meiryo UI" pitchFamily="50" charset="-128"/>
                <a:ea typeface="Meiryo UI" pitchFamily="50" charset="-128"/>
                <a:cs typeface="Meiryo UI" pitchFamily="50" charset="-128"/>
              </a:rPr>
              <a:t>年の実現すべき姿</a:t>
            </a:r>
          </a:p>
        </p:txBody>
      </p:sp>
      <p:sp>
        <p:nvSpPr>
          <p:cNvPr id="212" name="角丸四角形 211"/>
          <p:cNvSpPr/>
          <p:nvPr/>
        </p:nvSpPr>
        <p:spPr>
          <a:xfrm>
            <a:off x="7736154" y="1160353"/>
            <a:ext cx="2568857" cy="216000"/>
          </a:xfrm>
          <a:prstGeom prst="roundRect">
            <a:avLst>
              <a:gd name="adj" fmla="val 50000"/>
            </a:avLst>
          </a:prstGeom>
          <a:gradFill rotWithShape="1">
            <a:gsLst>
              <a:gs pos="0">
                <a:srgbClr val="70AD47">
                  <a:lumMod val="50000"/>
                </a:srgbClr>
              </a:gs>
              <a:gs pos="80000">
                <a:srgbClr val="70AD47">
                  <a:lumMod val="75000"/>
                </a:srgbClr>
              </a:gs>
              <a:gs pos="100000">
                <a:srgbClr val="70AD47"/>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lIns="90000" tIns="36000" rIns="90000" bIns="36000" anchor="ctr"/>
          <a:lstStyle/>
          <a:p>
            <a:pPr>
              <a:spcBef>
                <a:spcPts val="600"/>
              </a:spcBef>
            </a:pPr>
            <a:r>
              <a:rPr lang="ja-JP" altLang="en-US" sz="1200" b="1" dirty="0">
                <a:solidFill>
                  <a:schemeClr val="bg1"/>
                </a:solidFill>
                <a:latin typeface="Meiryo UI" panose="020B0604030504040204" pitchFamily="50" charset="-128"/>
                <a:ea typeface="Meiryo UI" panose="020B0604030504040204" pitchFamily="50" charset="-128"/>
              </a:rPr>
              <a:t>（１）中・長期的かつ世界的な視野</a:t>
            </a:r>
            <a:endParaRPr lang="en-US" altLang="ja-JP" sz="1200" b="1" dirty="0">
              <a:solidFill>
                <a:schemeClr val="bg1"/>
              </a:solidFill>
              <a:latin typeface="Meiryo UI" panose="020B0604030504040204" pitchFamily="50" charset="-128"/>
              <a:ea typeface="Meiryo UI" panose="020B0604030504040204" pitchFamily="50" charset="-128"/>
            </a:endParaRPr>
          </a:p>
        </p:txBody>
      </p:sp>
      <p:sp>
        <p:nvSpPr>
          <p:cNvPr id="213" name="角丸四角形 212"/>
          <p:cNvSpPr/>
          <p:nvPr/>
        </p:nvSpPr>
        <p:spPr>
          <a:xfrm>
            <a:off x="7744050" y="2781028"/>
            <a:ext cx="3800250" cy="215802"/>
          </a:xfrm>
          <a:prstGeom prst="roundRect">
            <a:avLst>
              <a:gd name="adj" fmla="val 50000"/>
            </a:avLst>
          </a:prstGeom>
          <a:gradFill rotWithShape="1">
            <a:gsLst>
              <a:gs pos="0">
                <a:srgbClr val="70AD47">
                  <a:lumMod val="50000"/>
                </a:srgbClr>
              </a:gs>
              <a:gs pos="80000">
                <a:srgbClr val="70AD47">
                  <a:lumMod val="75000"/>
                </a:srgbClr>
              </a:gs>
              <a:gs pos="100000">
                <a:srgbClr val="70AD47"/>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lIns="90000" tIns="36000" rIns="90000" bIns="36000" anchor="ctr"/>
          <a:lstStyle/>
          <a:p>
            <a:r>
              <a:rPr lang="ja-JP" altLang="en-US" sz="1200" b="1" dirty="0">
                <a:solidFill>
                  <a:schemeClr val="bg1"/>
                </a:solidFill>
                <a:latin typeface="Meiryo UI" panose="020B0604030504040204" pitchFamily="50" charset="-128"/>
                <a:ea typeface="Meiryo UI" panose="020B0604030504040204" pitchFamily="50" charset="-128"/>
              </a:rPr>
              <a:t>（２）社会・経済の課題解決に資する環境施策の視点</a:t>
            </a:r>
            <a:endParaRPr lang="en-US" altLang="ja-JP" sz="1200" b="1" dirty="0">
              <a:solidFill>
                <a:schemeClr val="bg1"/>
              </a:solidFill>
              <a:latin typeface="Meiryo UI" panose="020B0604030504040204" pitchFamily="50" charset="-128"/>
              <a:ea typeface="Meiryo UI" panose="020B0604030504040204" pitchFamily="50" charset="-128"/>
            </a:endParaRPr>
          </a:p>
        </p:txBody>
      </p:sp>
      <p:sp>
        <p:nvSpPr>
          <p:cNvPr id="174" name="角丸四角形 173"/>
          <p:cNvSpPr/>
          <p:nvPr/>
        </p:nvSpPr>
        <p:spPr>
          <a:xfrm>
            <a:off x="112452" y="917018"/>
            <a:ext cx="7398603" cy="1543268"/>
          </a:xfrm>
          <a:prstGeom prst="roundRect">
            <a:avLst>
              <a:gd name="adj" fmla="val 0"/>
            </a:avLst>
          </a:prstGeom>
          <a:solidFill>
            <a:srgbClr val="FFFFCC"/>
          </a:solidFill>
          <a:ln w="12700">
            <a:noFill/>
            <a:prstDash val="solid"/>
          </a:ln>
          <a:effectLst>
            <a:outerShdw blurRad="44450" dist="27940" dir="5400000" algn="ctr">
              <a:srgbClr val="000000">
                <a:alpha val="32000"/>
              </a:srgbClr>
            </a:outerShdw>
          </a:effectLst>
          <a:scene3d>
            <a:camera prst="orthographicFront">
              <a:rot lat="0" lon="0" rev="0"/>
            </a:camera>
            <a:lightRig rig="balanced" dir="t">
              <a:rot lat="0" lon="0" rev="0"/>
            </a:lightRig>
          </a:scene3d>
          <a:sp3d>
            <a:bevelT/>
          </a:sp3d>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252000" rIns="91440" bIns="72000" numCol="1" spcCol="0" rtlCol="0" fromWordArt="0" anchor="t" anchorCtr="0" forceAA="0" compatLnSpc="1">
            <a:prstTxWarp prst="textNoShape">
              <a:avLst/>
            </a:prstTxWarp>
            <a:noAutofit/>
          </a:bodyPr>
          <a:lstStyle/>
          <a:p>
            <a:pPr lvl="0">
              <a:lnSpc>
                <a:spcPts val="1600"/>
              </a:lnSpc>
            </a:pPr>
            <a:endParaRPr lang="en-US" altLang="ja-JP" sz="11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nSpc>
                <a:spcPts val="1600"/>
              </a:lnSpc>
            </a:pPr>
            <a:endParaRPr lang="en-US" altLang="ja-JP" sz="11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171450" indent="-171450">
              <a:lnSpc>
                <a:spcPts val="1600"/>
              </a:lnSpc>
              <a:buFont typeface="Meiryo UI" panose="020B0604030504040204" pitchFamily="50" charset="-128"/>
              <a:buChar char="◯"/>
            </a:pPr>
            <a:endParaRPr lang="en-US" altLang="ja-JP" sz="11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171450" indent="-171450">
              <a:lnSpc>
                <a:spcPts val="1600"/>
              </a:lnSpc>
              <a:buFont typeface="Meiryo UI" panose="020B0604030504040204" pitchFamily="50" charset="-128"/>
              <a:buChar char="◯"/>
            </a:pPr>
            <a:endParaRPr lang="en-US" altLang="ja-JP" sz="11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171450" indent="-171450">
              <a:lnSpc>
                <a:spcPts val="1600"/>
              </a:lnSpc>
              <a:buFont typeface="Meiryo UI" panose="020B0604030504040204" pitchFamily="50" charset="-128"/>
              <a:buChar char="◯"/>
            </a:pPr>
            <a:endParaRPr lang="en-US" altLang="ja-JP" sz="11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171450" indent="-171450">
              <a:lnSpc>
                <a:spcPts val="1600"/>
              </a:lnSpc>
              <a:buFont typeface="Meiryo UI" panose="020B0604030504040204" pitchFamily="50" charset="-128"/>
              <a:buChar char="◯"/>
            </a:pPr>
            <a:endParaRPr lang="en-US" altLang="ja-JP" sz="11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171450" indent="-171450">
              <a:lnSpc>
                <a:spcPts val="1600"/>
              </a:lnSpc>
              <a:buFont typeface="Meiryo UI" panose="020B0604030504040204" pitchFamily="50" charset="-128"/>
              <a:buChar char="◯"/>
            </a:pPr>
            <a:endParaRPr lang="en-US" altLang="ja-JP" sz="11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171450" indent="-171450">
              <a:lnSpc>
                <a:spcPts val="1600"/>
              </a:lnSpc>
              <a:buFont typeface="Meiryo UI" panose="020B0604030504040204" pitchFamily="50" charset="-128"/>
              <a:buChar char="◯"/>
            </a:pPr>
            <a:endParaRPr lang="en-US" altLang="ja-JP" sz="11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171450" indent="-171450">
              <a:lnSpc>
                <a:spcPts val="1600"/>
              </a:lnSpc>
              <a:buFont typeface="Meiryo UI" panose="020B0604030504040204" pitchFamily="50" charset="-128"/>
              <a:buChar char="◯"/>
            </a:pPr>
            <a:endParaRPr lang="en-US" altLang="ja-JP" sz="11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171450" indent="-171450">
              <a:lnSpc>
                <a:spcPts val="1600"/>
              </a:lnSpc>
              <a:buFont typeface="Meiryo UI" panose="020B0604030504040204" pitchFamily="50" charset="-128"/>
              <a:buChar char="◯"/>
            </a:pPr>
            <a:endParaRPr lang="en-US" altLang="ja-JP" sz="11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nSpc>
                <a:spcPts val="1600"/>
              </a:lnSpc>
            </a:pPr>
            <a:endParaRPr lang="en-US" altLang="ja-JP" sz="11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nSpc>
                <a:spcPts val="1600"/>
              </a:lnSpc>
            </a:pPr>
            <a:endParaRPr lang="en-US" altLang="ja-JP" sz="11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nSpc>
                <a:spcPts val="1600"/>
              </a:lnSpc>
            </a:pPr>
            <a:endParaRPr lang="en-US" altLang="ja-JP" sz="11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nSpc>
                <a:spcPts val="1600"/>
              </a:lnSpc>
            </a:pPr>
            <a:endParaRPr lang="en-US" altLang="ja-JP" sz="11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nSpc>
                <a:spcPts val="1600"/>
              </a:lnSpc>
            </a:pPr>
            <a:endParaRPr lang="en-US" altLang="ja-JP" sz="1100" b="1"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9" name="正方形/長方形 38"/>
          <p:cNvSpPr/>
          <p:nvPr/>
        </p:nvSpPr>
        <p:spPr>
          <a:xfrm>
            <a:off x="110701" y="779805"/>
            <a:ext cx="2448000" cy="288000"/>
          </a:xfrm>
          <a:prstGeom prst="rect">
            <a:avLst/>
          </a:prstGeom>
          <a:solidFill>
            <a:srgbClr val="3AA43A"/>
          </a:solidFill>
          <a:ln w="19050" cap="flat" cmpd="sng" algn="ctr">
            <a:noFill/>
            <a:prstDash val="solid"/>
          </a:ln>
          <a:effectLst/>
        </p:spPr>
        <p:txBody>
          <a:bodyPr rot="0" spcFirstLastPara="0" vert="horz" wrap="square" lIns="90000" tIns="72000" rIns="90000" bIns="72000" numCol="1" spcCol="0" rtlCol="0" fromWordArt="0" anchor="ctr" anchorCtr="0" forceAA="0" compatLnSpc="1">
            <a:prstTxWarp prst="textNoShape">
              <a:avLst/>
            </a:prstTxWarp>
            <a:noAutofit/>
          </a:bodyPr>
          <a:lstStyle/>
          <a:p>
            <a:pPr>
              <a:spcAft>
                <a:spcPts val="0"/>
              </a:spcAft>
            </a:pPr>
            <a:r>
              <a:rPr lang="ja-JP" altLang="en-US" sz="1400" b="1" kern="100" dirty="0">
                <a:solidFill>
                  <a:schemeClr val="bg1"/>
                </a:solidFill>
                <a:latin typeface="Meiryo UI" panose="020B0604030504040204" pitchFamily="50" charset="-128"/>
                <a:ea typeface="Meiryo UI" panose="020B0604030504040204" pitchFamily="50" charset="-128"/>
                <a:cs typeface="メイリオ" panose="020B0604030504040204" pitchFamily="50" charset="-128"/>
              </a:rPr>
              <a:t>１　計画の位置づけ・役割</a:t>
            </a:r>
            <a:endParaRPr lang="ja-JP" sz="1400" b="1" kern="100" dirty="0">
              <a:solidFill>
                <a:schemeClr val="bg1"/>
              </a:solidFill>
              <a:effectLst/>
              <a:latin typeface="Meiryo UI" panose="020B0604030504040204" pitchFamily="50" charset="-128"/>
              <a:ea typeface="Meiryo UI" panose="020B0604030504040204" pitchFamily="50" charset="-128"/>
              <a:cs typeface="メイリオ" panose="020B0604030504040204" pitchFamily="50" charset="-128"/>
            </a:endParaRPr>
          </a:p>
        </p:txBody>
      </p:sp>
      <p:sp>
        <p:nvSpPr>
          <p:cNvPr id="165" name="テキスト ボックス 164">
            <a:extLst>
              <a:ext uri="{FF2B5EF4-FFF2-40B4-BE49-F238E27FC236}">
                <a16:creationId xmlns:a16="http://schemas.microsoft.com/office/drawing/2014/main" id="{A5B4F749-A9A4-4BC0-9EEE-3E8413AC445F}"/>
              </a:ext>
            </a:extLst>
          </p:cNvPr>
          <p:cNvSpPr txBox="1"/>
          <p:nvPr/>
        </p:nvSpPr>
        <p:spPr>
          <a:xfrm>
            <a:off x="8871971" y="9844844"/>
            <a:ext cx="5575605" cy="684611"/>
          </a:xfrm>
          <a:prstGeom prst="rect">
            <a:avLst/>
          </a:prstGeom>
          <a:noFill/>
        </p:spPr>
        <p:txBody>
          <a:bodyPr wrap="square">
            <a:spAutoFit/>
          </a:bodyPr>
          <a:lstStyle/>
          <a:p>
            <a:pPr marL="457200" indent="-914400">
              <a:lnSpc>
                <a:spcPts val="1600"/>
              </a:lnSpc>
            </a:pPr>
            <a:r>
              <a:rPr lang="ja-JP" altLang="en-US" sz="1100" dirty="0">
                <a:effectLst/>
                <a:latin typeface="Meiryo UI" panose="020B0604030504040204" pitchFamily="50" charset="-128"/>
                <a:ea typeface="Meiryo UI" panose="020B0604030504040204" pitchFamily="50" charset="-128"/>
                <a:cs typeface="ＭＳ 明朝" panose="02020609040205080304" pitchFamily="17" charset="-128"/>
              </a:rPr>
              <a:t>（１）</a:t>
            </a:r>
            <a:r>
              <a:rPr lang="ja-JP" altLang="ja-JP" sz="1100" dirty="0">
                <a:effectLst/>
                <a:latin typeface="Meiryo UI" panose="020B0604030504040204" pitchFamily="50" charset="-128"/>
                <a:ea typeface="Meiryo UI" panose="020B0604030504040204" pitchFamily="50" charset="-128"/>
                <a:cs typeface="ＭＳ 明朝" panose="02020609040205080304" pitchFamily="17" charset="-128"/>
              </a:rPr>
              <a:t>現行計画の考え方を継承した上で、策定以降の国内外の背景となる動きを踏まえて更新</a:t>
            </a:r>
            <a:endParaRPr lang="en-US" altLang="ja-JP" sz="1100" dirty="0">
              <a:latin typeface="Meiryo UI" panose="020B0604030504040204" pitchFamily="50" charset="-128"/>
              <a:ea typeface="Meiryo UI" panose="020B0604030504040204" pitchFamily="50" charset="-128"/>
              <a:cs typeface="ＭＳ 明朝" panose="02020609040205080304" pitchFamily="17" charset="-128"/>
            </a:endParaRPr>
          </a:p>
          <a:p>
            <a:pPr marL="457200" indent="-914400">
              <a:lnSpc>
                <a:spcPts val="1600"/>
              </a:lnSpc>
            </a:pPr>
            <a:r>
              <a:rPr lang="ja-JP" altLang="en-US" sz="1100" dirty="0">
                <a:latin typeface="Meiryo UI" panose="020B0604030504040204" pitchFamily="50" charset="-128"/>
                <a:ea typeface="Meiryo UI" panose="020B0604030504040204" pitchFamily="50" charset="-128"/>
                <a:cs typeface="ＭＳ 明朝" panose="02020609040205080304" pitchFamily="17" charset="-128"/>
              </a:rPr>
              <a:t>（２）</a:t>
            </a:r>
            <a:r>
              <a:rPr lang="ja-JP" altLang="ja-JP" sz="1100" b="1" dirty="0">
                <a:effectLst/>
                <a:latin typeface="Meiryo UI" panose="020B0604030504040204" pitchFamily="50" charset="-128"/>
                <a:ea typeface="Meiryo UI" panose="020B0604030504040204" pitchFamily="50" charset="-128"/>
                <a:cs typeface="ＭＳ 明朝" panose="02020609040205080304" pitchFamily="17" charset="-128"/>
              </a:rPr>
              <a:t>大阪・関西万博のレガシーを活かし</a:t>
            </a:r>
            <a:r>
              <a:rPr lang="ja-JP" altLang="ja-JP" sz="1100" dirty="0">
                <a:effectLst/>
                <a:latin typeface="Meiryo UI" panose="020B0604030504040204" pitchFamily="50" charset="-128"/>
                <a:ea typeface="Meiryo UI" panose="020B0604030504040204" pitchFamily="50" charset="-128"/>
                <a:cs typeface="ＭＳ 明朝" panose="02020609040205080304" pitchFamily="17" charset="-128"/>
              </a:rPr>
              <a:t>、人口減少を補う技術や環境課題解決に資する技術の実装等を進め、</a:t>
            </a:r>
            <a:r>
              <a:rPr lang="ja-JP" altLang="ja-JP" sz="1100" b="1" dirty="0">
                <a:effectLst/>
                <a:latin typeface="Meiryo UI" panose="020B0604030504040204" pitchFamily="50" charset="-128"/>
                <a:ea typeface="Meiryo UI" panose="020B0604030504040204" pitchFamily="50" charset="-128"/>
                <a:cs typeface="ＭＳ 明朝" panose="02020609040205080304" pitchFamily="17" charset="-128"/>
              </a:rPr>
              <a:t>大阪の成長と環境が両立した持続可能な社会の実現</a:t>
            </a:r>
            <a:r>
              <a:rPr lang="ja-JP" altLang="en-US" sz="1100" dirty="0">
                <a:effectLst/>
                <a:latin typeface="Meiryo UI" panose="020B0604030504040204" pitchFamily="50" charset="-128"/>
                <a:ea typeface="Meiryo UI" panose="020B0604030504040204" pitchFamily="50" charset="-128"/>
                <a:cs typeface="ＭＳ 明朝" panose="02020609040205080304" pitchFamily="17" charset="-128"/>
              </a:rPr>
              <a:t>へ</a:t>
            </a:r>
            <a:endParaRPr lang="ja-JP" altLang="ja-JP" sz="1100" dirty="0">
              <a:effectLst/>
              <a:latin typeface="Meiryo UI" panose="020B0604030504040204" pitchFamily="50" charset="-128"/>
              <a:ea typeface="Meiryo UI" panose="020B0604030504040204" pitchFamily="50" charset="-128"/>
              <a:cs typeface="ＭＳ 明朝" panose="02020609040205080304" pitchFamily="17" charset="-128"/>
            </a:endParaRPr>
          </a:p>
        </p:txBody>
      </p:sp>
      <p:sp>
        <p:nvSpPr>
          <p:cNvPr id="167" name="テキスト ボックス 166">
            <a:extLst>
              <a:ext uri="{FF2B5EF4-FFF2-40B4-BE49-F238E27FC236}">
                <a16:creationId xmlns:a16="http://schemas.microsoft.com/office/drawing/2014/main" id="{980756BC-73E5-4577-8E2D-0538EE2162D1}"/>
              </a:ext>
            </a:extLst>
          </p:cNvPr>
          <p:cNvSpPr txBox="1"/>
          <p:nvPr/>
        </p:nvSpPr>
        <p:spPr>
          <a:xfrm>
            <a:off x="11938789" y="3323066"/>
            <a:ext cx="3076683" cy="1300164"/>
          </a:xfrm>
          <a:prstGeom prst="rect">
            <a:avLst/>
          </a:prstGeom>
          <a:noFill/>
        </p:spPr>
        <p:txBody>
          <a:bodyPr wrap="square">
            <a:spAutoFit/>
          </a:bodyPr>
          <a:lstStyle/>
          <a:p>
            <a:pPr marL="171450" marR="0" lvl="0" indent="-171450" algn="just" defTabSz="1454074" rtl="0" eaLnBrk="1" fontAlgn="auto" latinLnBrk="0" hangingPunct="1">
              <a:lnSpc>
                <a:spcPts val="1600"/>
              </a:lnSpc>
              <a:spcBef>
                <a:spcPts val="0"/>
              </a:spcBef>
              <a:spcAft>
                <a:spcPts val="0"/>
              </a:spcAft>
              <a:buClrTx/>
              <a:buSzTx/>
              <a:buFont typeface="Wingdings" panose="05000000000000000000" pitchFamily="2" charset="2"/>
              <a:buChar char="Ø"/>
              <a:tabLst/>
              <a:defRPr/>
            </a:pPr>
            <a:r>
              <a:rPr kumimoji="1" lang="en-US" altLang="ja-JP" sz="1100" b="1"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n-cs"/>
              </a:rPr>
              <a:t>2025</a:t>
            </a:r>
            <a:r>
              <a:rPr kumimoji="1" lang="ja-JP" altLang="en-US" sz="1100" b="1"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n-cs"/>
              </a:rPr>
              <a:t>年度に、中間点検・評価を実施</a:t>
            </a:r>
            <a:r>
              <a:rPr lang="ja-JP" altLang="en-US" sz="1100" b="1" dirty="0">
                <a:latin typeface="Meiryo UI" panose="020B0604030504040204" pitchFamily="50" charset="-128"/>
                <a:ea typeface="Meiryo UI" panose="020B0604030504040204" pitchFamily="50" charset="-128"/>
              </a:rPr>
              <a:t>。</a:t>
            </a:r>
            <a:r>
              <a:rPr kumimoji="1" lang="ja-JP" altLang="en-US" sz="1100" b="1"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n-cs"/>
              </a:rPr>
              <a:t>今後は、 </a:t>
            </a:r>
            <a:r>
              <a:rPr lang="ja-JP" altLang="en-US" sz="1100" b="1" dirty="0">
                <a:latin typeface="Meiryo UI" panose="020B0604030504040204" pitchFamily="50" charset="-128"/>
                <a:ea typeface="Meiryo UI" panose="020B0604030504040204" pitchFamily="50" charset="-128"/>
              </a:rPr>
              <a:t>「施策の基本的な方向性」だけでなく、</a:t>
            </a:r>
            <a:r>
              <a:rPr kumimoji="1" lang="ja-JP" altLang="en-US" sz="1100" b="1"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n-cs"/>
              </a:rPr>
              <a:t>「分野間の相乗・相反関係」についても点検</a:t>
            </a:r>
            <a:endParaRPr kumimoji="1" lang="en-US" altLang="ja-JP" sz="1100" b="1"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n-cs"/>
            </a:endParaRPr>
          </a:p>
          <a:p>
            <a:pPr marL="171450" marR="0" lvl="0" indent="-171450" algn="just" defTabSz="1454074" rtl="0" eaLnBrk="1" fontAlgn="auto" latinLnBrk="0" hangingPunct="1">
              <a:lnSpc>
                <a:spcPts val="1600"/>
              </a:lnSpc>
              <a:spcBef>
                <a:spcPts val="0"/>
              </a:spcBef>
              <a:spcAft>
                <a:spcPts val="0"/>
              </a:spcAft>
              <a:buClrTx/>
              <a:buSzTx/>
              <a:buFont typeface="Wingdings" panose="05000000000000000000" pitchFamily="2" charset="2"/>
              <a:buChar char="Ø"/>
              <a:tabLst/>
              <a:defRPr/>
            </a:pPr>
            <a:r>
              <a:rPr kumimoji="1" lang="ja-JP" altLang="en-US" sz="1100"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n-cs"/>
              </a:rPr>
              <a:t>毎年度、各分野の個別計画の進捗状況について確認を行うため、講じようとする施策、講じた施策をとりまとめ、大阪府議会等に報告</a:t>
            </a:r>
          </a:p>
        </p:txBody>
      </p:sp>
      <p:sp>
        <p:nvSpPr>
          <p:cNvPr id="171" name="テキスト ボックス 170">
            <a:extLst>
              <a:ext uri="{FF2B5EF4-FFF2-40B4-BE49-F238E27FC236}">
                <a16:creationId xmlns:a16="http://schemas.microsoft.com/office/drawing/2014/main" id="{55C87EFE-D497-40B0-8D26-663D4226B607}"/>
              </a:ext>
            </a:extLst>
          </p:cNvPr>
          <p:cNvSpPr txBox="1"/>
          <p:nvPr/>
        </p:nvSpPr>
        <p:spPr>
          <a:xfrm>
            <a:off x="106023" y="1090029"/>
            <a:ext cx="5765388" cy="1300164"/>
          </a:xfrm>
          <a:prstGeom prst="rect">
            <a:avLst/>
          </a:prstGeom>
          <a:noFill/>
        </p:spPr>
        <p:txBody>
          <a:bodyPr wrap="square">
            <a:spAutoFit/>
          </a:bodyPr>
          <a:lstStyle/>
          <a:p>
            <a:pPr marL="171450" indent="-171450" algn="just">
              <a:lnSpc>
                <a:spcPts val="1600"/>
              </a:lnSpc>
              <a:buFont typeface="Wingdings" panose="05000000000000000000" pitchFamily="2" charset="2"/>
              <a:buChar char="Ø"/>
            </a:pPr>
            <a:r>
              <a:rPr kumimoji="1" lang="ja-JP" altLang="en-US" sz="1100" dirty="0">
                <a:latin typeface="Meiryo UI" panose="020B0604030504040204" pitchFamily="50" charset="-128"/>
                <a:ea typeface="Meiryo UI" panose="020B0604030504040204" pitchFamily="50" charset="-128"/>
              </a:rPr>
              <a:t>現在及び将来にわたり府民の健康で文化的な生活を確保することを目的として、豊かな環境の保全及び創造に関する施策を総合的かつ計画的に推進するために策定（環境基本条例第８条）</a:t>
            </a:r>
          </a:p>
          <a:p>
            <a:pPr marL="171450" indent="-171450" algn="just">
              <a:lnSpc>
                <a:spcPts val="1600"/>
              </a:lnSpc>
              <a:buFont typeface="Wingdings" panose="05000000000000000000" pitchFamily="2" charset="2"/>
              <a:buChar char="Ø"/>
            </a:pPr>
            <a:r>
              <a:rPr kumimoji="1" lang="ja-JP" altLang="en-US" sz="1100" dirty="0">
                <a:latin typeface="Meiryo UI" panose="020B0604030504040204" pitchFamily="50" charset="-128"/>
                <a:ea typeface="Meiryo UI" panose="020B0604030504040204" pitchFamily="50" charset="-128"/>
              </a:rPr>
              <a:t>持続可能な社会に向けて</a:t>
            </a:r>
            <a:r>
              <a:rPr kumimoji="1" lang="en-US" altLang="ja-JP" sz="1100" dirty="0">
                <a:latin typeface="Meiryo UI" panose="020B0604030504040204" pitchFamily="50" charset="-128"/>
                <a:ea typeface="Meiryo UI" panose="020B0604030504040204" pitchFamily="50" charset="-128"/>
              </a:rPr>
              <a:t>2050</a:t>
            </a:r>
            <a:r>
              <a:rPr kumimoji="1" lang="ja-JP" altLang="en-US" sz="1100" dirty="0">
                <a:latin typeface="Meiryo UI" panose="020B0604030504040204" pitchFamily="50" charset="-128"/>
                <a:ea typeface="Meiryo UI" panose="020B0604030504040204" pitchFamily="50" charset="-128"/>
              </a:rPr>
              <a:t>年のめざすべき将来像と、それを見据えた</a:t>
            </a:r>
            <a:r>
              <a:rPr kumimoji="1" lang="en-US" altLang="ja-JP" sz="1100" dirty="0">
                <a:latin typeface="Meiryo UI" panose="020B0604030504040204" pitchFamily="50" charset="-128"/>
                <a:ea typeface="Meiryo UI" panose="020B0604030504040204" pitchFamily="50" charset="-128"/>
              </a:rPr>
              <a:t>2030</a:t>
            </a:r>
            <a:r>
              <a:rPr kumimoji="1" lang="ja-JP" altLang="en-US" sz="1100" dirty="0">
                <a:latin typeface="Meiryo UI" panose="020B0604030504040204" pitchFamily="50" charset="-128"/>
                <a:ea typeface="Meiryo UI" panose="020B0604030504040204" pitchFamily="50" charset="-128"/>
              </a:rPr>
              <a:t>年の実現すべき姿、及びその実現に向けた施策の基本的な方向性を明確化</a:t>
            </a:r>
          </a:p>
          <a:p>
            <a:pPr marL="171450" indent="-171450" algn="just">
              <a:lnSpc>
                <a:spcPts val="1600"/>
              </a:lnSpc>
              <a:buFont typeface="Wingdings" panose="05000000000000000000" pitchFamily="2" charset="2"/>
              <a:buChar char="Ø"/>
            </a:pPr>
            <a:r>
              <a:rPr kumimoji="1" lang="ja-JP" altLang="en-US" sz="1100" dirty="0">
                <a:latin typeface="Meiryo UI" panose="020B0604030504040204" pitchFamily="50" charset="-128"/>
                <a:ea typeface="Meiryo UI" panose="020B0604030504040204" pitchFamily="50" charset="-128"/>
              </a:rPr>
              <a:t>施策の基本的な方向性に基づき各分野において具体的な目標・施策を示した個別計画を策定し、これらを一体として環境総合計画とすることにより、環境施策を総合的に推進・展開</a:t>
            </a:r>
          </a:p>
        </p:txBody>
      </p:sp>
      <p:sp>
        <p:nvSpPr>
          <p:cNvPr id="172" name="テキスト ボックス 171">
            <a:extLst>
              <a:ext uri="{FF2B5EF4-FFF2-40B4-BE49-F238E27FC236}">
                <a16:creationId xmlns:a16="http://schemas.microsoft.com/office/drawing/2014/main" id="{266D3CF2-D3E0-4D0A-B615-B63B24115EDE}"/>
              </a:ext>
            </a:extLst>
          </p:cNvPr>
          <p:cNvSpPr txBox="1"/>
          <p:nvPr/>
        </p:nvSpPr>
        <p:spPr>
          <a:xfrm>
            <a:off x="106022" y="3069250"/>
            <a:ext cx="3963653" cy="1915717"/>
          </a:xfrm>
          <a:prstGeom prst="rect">
            <a:avLst/>
          </a:prstGeom>
          <a:noFill/>
        </p:spPr>
        <p:txBody>
          <a:bodyPr wrap="square">
            <a:spAutoFit/>
          </a:bodyPr>
          <a:lstStyle/>
          <a:p>
            <a:pPr marL="171450" indent="-171450">
              <a:lnSpc>
                <a:spcPts val="1600"/>
              </a:lnSpc>
              <a:buFont typeface="Wingdings" panose="05000000000000000000" pitchFamily="2" charset="2"/>
              <a:buChar char="Ø"/>
            </a:pPr>
            <a:r>
              <a:rPr kumimoji="1" lang="ja-JP" altLang="en-US" sz="1100" dirty="0">
                <a:latin typeface="Meiryo UI" panose="020B0604030504040204" pitchFamily="50" charset="-128"/>
                <a:ea typeface="Meiryo UI" panose="020B0604030504040204" pitchFamily="50" charset="-128"/>
              </a:rPr>
              <a:t>大気汚染や水質汚濁の改善、廃棄物の最終処分量の削減など、府域の環境状況は概ね改善傾向</a:t>
            </a:r>
          </a:p>
          <a:p>
            <a:pPr marL="171450" indent="-171450">
              <a:lnSpc>
                <a:spcPts val="1600"/>
              </a:lnSpc>
              <a:buFont typeface="Wingdings" panose="05000000000000000000" pitchFamily="2" charset="2"/>
              <a:buChar char="Ø"/>
            </a:pPr>
            <a:r>
              <a:rPr kumimoji="1" lang="ja-JP" altLang="en-US" sz="1100" dirty="0">
                <a:latin typeface="Meiryo UI" panose="020B0604030504040204" pitchFamily="50" charset="-128"/>
                <a:ea typeface="Meiryo UI" panose="020B0604030504040204" pitchFamily="50" charset="-128"/>
              </a:rPr>
              <a:t>一方、光化学オキシダントなどの生活環境保全目標未達成項目への対応や、資源・エネルギー消費のさらなる削減、</a:t>
            </a:r>
            <a:r>
              <a:rPr lang="ja-JP" altLang="en-US" sz="1100" dirty="0">
                <a:latin typeface="Meiryo UI" panose="020B0604030504040204" pitchFamily="50" charset="-128"/>
                <a:ea typeface="Meiryo UI" panose="020B0604030504040204" pitchFamily="50" charset="-128"/>
              </a:rPr>
              <a:t>都市部と郊外の環境負荷や自然環境の差異、将来人口や経済活動の偏在が持続可能な社会の構築の上でリスクとなるため対策が必要</a:t>
            </a:r>
            <a:endParaRPr kumimoji="1" lang="ja-JP" altLang="en-US" sz="1100" dirty="0">
              <a:latin typeface="Meiryo UI" panose="020B0604030504040204" pitchFamily="50" charset="-128"/>
              <a:ea typeface="Meiryo UI" panose="020B0604030504040204" pitchFamily="50" charset="-128"/>
            </a:endParaRPr>
          </a:p>
          <a:p>
            <a:pPr marL="171450" indent="-171450">
              <a:lnSpc>
                <a:spcPts val="1600"/>
              </a:lnSpc>
              <a:buFont typeface="Wingdings" panose="05000000000000000000" pitchFamily="2" charset="2"/>
              <a:buChar char="Ø"/>
            </a:pPr>
            <a:r>
              <a:rPr kumimoji="1" lang="ja-JP" altLang="en-US" sz="1100" dirty="0">
                <a:latin typeface="Meiryo UI" panose="020B0604030504040204" pitchFamily="50" charset="-128"/>
                <a:ea typeface="Meiryo UI" panose="020B0604030504040204" pitchFamily="50" charset="-128"/>
              </a:rPr>
              <a:t>地球規模で見ると、資源消費の増大、気候変動によるリスクの増大、生物多様性の損失、プラスチックごみによる海洋汚染などは危機的な状況</a:t>
            </a:r>
          </a:p>
        </p:txBody>
      </p:sp>
      <p:sp>
        <p:nvSpPr>
          <p:cNvPr id="173" name="テキスト ボックス 172">
            <a:extLst>
              <a:ext uri="{FF2B5EF4-FFF2-40B4-BE49-F238E27FC236}">
                <a16:creationId xmlns:a16="http://schemas.microsoft.com/office/drawing/2014/main" id="{12EC704A-64E3-4554-806B-BB63862E4E76}"/>
              </a:ext>
            </a:extLst>
          </p:cNvPr>
          <p:cNvSpPr txBox="1"/>
          <p:nvPr/>
        </p:nvSpPr>
        <p:spPr>
          <a:xfrm>
            <a:off x="3955944" y="3095127"/>
            <a:ext cx="3472696" cy="1710533"/>
          </a:xfrm>
          <a:prstGeom prst="rect">
            <a:avLst/>
          </a:prstGeom>
          <a:noFill/>
        </p:spPr>
        <p:txBody>
          <a:bodyPr wrap="square">
            <a:spAutoFit/>
          </a:bodyPr>
          <a:lstStyle/>
          <a:p>
            <a:pPr marL="171450" indent="-171450" algn="just">
              <a:lnSpc>
                <a:spcPts val="1600"/>
              </a:lnSpc>
              <a:buFont typeface="Wingdings" panose="05000000000000000000" pitchFamily="2" charset="2"/>
              <a:buChar char="Ø"/>
            </a:pPr>
            <a:r>
              <a:rPr kumimoji="1" lang="en-US" altLang="ja-JP" sz="1100" dirty="0">
                <a:latin typeface="Meiryo UI" panose="020B0604030504040204" pitchFamily="50" charset="-128"/>
                <a:ea typeface="Meiryo UI" panose="020B0604030504040204" pitchFamily="50" charset="-128"/>
              </a:rPr>
              <a:t>SDGs</a:t>
            </a:r>
            <a:r>
              <a:rPr kumimoji="1" lang="ja-JP" altLang="en-US" sz="1100" dirty="0">
                <a:latin typeface="Meiryo UI" panose="020B0604030504040204" pitchFamily="50" charset="-128"/>
                <a:ea typeface="Meiryo UI" panose="020B0604030504040204" pitchFamily="50" charset="-128"/>
              </a:rPr>
              <a:t>、パリ協定、大阪ブルー・オーシャン・ビジョンなど、時代の転換点ともいえる国際的な合意・共有</a:t>
            </a:r>
          </a:p>
          <a:p>
            <a:pPr marL="171450" indent="-171450" algn="just">
              <a:lnSpc>
                <a:spcPts val="1600"/>
              </a:lnSpc>
              <a:buFont typeface="Wingdings" panose="05000000000000000000" pitchFamily="2" charset="2"/>
              <a:buChar char="Ø"/>
            </a:pPr>
            <a:r>
              <a:rPr kumimoji="1" lang="ja-JP" altLang="en-US" sz="1100" dirty="0">
                <a:latin typeface="Meiryo UI" panose="020B0604030504040204" pitchFamily="50" charset="-128"/>
                <a:ea typeface="Meiryo UI" panose="020B0604030504040204" pitchFamily="50" charset="-128"/>
              </a:rPr>
              <a:t>生物多様性において、</a:t>
            </a:r>
            <a:r>
              <a:rPr kumimoji="1" lang="en-US" altLang="ja-JP" sz="1100" dirty="0">
                <a:latin typeface="Meiryo UI" panose="020B0604030504040204" pitchFamily="50" charset="-128"/>
                <a:ea typeface="Meiryo UI" panose="020B0604030504040204" pitchFamily="50" charset="-128"/>
              </a:rPr>
              <a:t>COP15</a:t>
            </a:r>
            <a:r>
              <a:rPr kumimoji="1" lang="ja-JP" altLang="en-US" sz="1100" dirty="0">
                <a:latin typeface="Meiryo UI" panose="020B0604030504040204" pitchFamily="50" charset="-128"/>
                <a:ea typeface="Meiryo UI" panose="020B0604030504040204" pitchFamily="50" charset="-128"/>
              </a:rPr>
              <a:t>でネイチャー・ポジティブの達成をめざし、 </a:t>
            </a:r>
            <a:r>
              <a:rPr kumimoji="1" lang="en-US" altLang="ja-JP" sz="1100" dirty="0">
                <a:latin typeface="Meiryo UI" panose="020B0604030504040204" pitchFamily="50" charset="-128"/>
                <a:ea typeface="Meiryo UI" panose="020B0604030504040204" pitchFamily="50" charset="-128"/>
              </a:rPr>
              <a:t>2030</a:t>
            </a:r>
            <a:r>
              <a:rPr kumimoji="1" lang="ja-JP" altLang="en-US" sz="1100" dirty="0">
                <a:latin typeface="Meiryo UI" panose="020B0604030504040204" pitchFamily="50" charset="-128"/>
                <a:ea typeface="Meiryo UI" panose="020B0604030504040204" pitchFamily="50" charset="-128"/>
              </a:rPr>
              <a:t>年までに陸と海の</a:t>
            </a:r>
            <a:r>
              <a:rPr kumimoji="1" lang="en-US" altLang="ja-JP" sz="1100" dirty="0">
                <a:latin typeface="Meiryo UI" panose="020B0604030504040204" pitchFamily="50" charset="-128"/>
                <a:ea typeface="Meiryo UI" panose="020B0604030504040204" pitchFamily="50" charset="-128"/>
              </a:rPr>
              <a:t>30</a:t>
            </a:r>
            <a:r>
              <a:rPr kumimoji="1" lang="ja-JP" altLang="en-US" sz="1100" dirty="0">
                <a:latin typeface="Meiryo UI" panose="020B0604030504040204" pitchFamily="50" charset="-128"/>
                <a:ea typeface="Meiryo UI" panose="020B0604030504040204" pitchFamily="50" charset="-128"/>
              </a:rPr>
              <a:t>％以上を保全するという「</a:t>
            </a:r>
            <a:r>
              <a:rPr kumimoji="1" lang="en-US" altLang="ja-JP" sz="1100" dirty="0">
                <a:latin typeface="Meiryo UI" panose="020B0604030504040204" pitchFamily="50" charset="-128"/>
                <a:ea typeface="Meiryo UI" panose="020B0604030504040204" pitchFamily="50" charset="-128"/>
              </a:rPr>
              <a:t>30by30</a:t>
            </a:r>
            <a:r>
              <a:rPr kumimoji="1" lang="ja-JP" altLang="en-US" sz="1100" dirty="0">
                <a:latin typeface="Meiryo UI" panose="020B0604030504040204" pitchFamily="50" charset="-128"/>
                <a:ea typeface="Meiryo UI" panose="020B0604030504040204" pitchFamily="50" charset="-128"/>
              </a:rPr>
              <a:t>目標」 等の目標が策定</a:t>
            </a:r>
          </a:p>
          <a:p>
            <a:pPr marL="171450" indent="-171450">
              <a:lnSpc>
                <a:spcPts val="1600"/>
              </a:lnSpc>
              <a:buFont typeface="Wingdings" panose="05000000000000000000" pitchFamily="2" charset="2"/>
              <a:buChar char="Ø"/>
            </a:pPr>
            <a:r>
              <a:rPr kumimoji="1" lang="en-US" altLang="ja-JP" sz="1100" dirty="0">
                <a:latin typeface="Meiryo UI" panose="020B0604030504040204" pitchFamily="50" charset="-128"/>
                <a:ea typeface="Meiryo UI" panose="020B0604030504040204" pitchFamily="50" charset="-128"/>
              </a:rPr>
              <a:t>G7</a:t>
            </a:r>
            <a:r>
              <a:rPr kumimoji="1" lang="ja-JP" altLang="en-US" sz="1100" dirty="0">
                <a:latin typeface="Meiryo UI" panose="020B0604030504040204" pitchFamily="50" charset="-128"/>
                <a:ea typeface="Meiryo UI" panose="020B0604030504040204" pitchFamily="50" charset="-128"/>
              </a:rPr>
              <a:t>広島サミット等において、ネット・ゼロ、循環経済、ネイチャーポジティブ経済の統合的な実現に向けたグリーントランスフォーメーションの重要性を共有</a:t>
            </a:r>
          </a:p>
        </p:txBody>
      </p:sp>
      <p:sp>
        <p:nvSpPr>
          <p:cNvPr id="417" name="テキスト ボックス 416">
            <a:extLst>
              <a:ext uri="{FF2B5EF4-FFF2-40B4-BE49-F238E27FC236}">
                <a16:creationId xmlns:a16="http://schemas.microsoft.com/office/drawing/2014/main" id="{9BF43E20-5A42-45C5-AC63-38A5C5A0F027}"/>
              </a:ext>
            </a:extLst>
          </p:cNvPr>
          <p:cNvSpPr txBox="1"/>
          <p:nvPr/>
        </p:nvSpPr>
        <p:spPr>
          <a:xfrm>
            <a:off x="3943486" y="5141588"/>
            <a:ext cx="1812845" cy="1710533"/>
          </a:xfrm>
          <a:prstGeom prst="rect">
            <a:avLst/>
          </a:prstGeom>
          <a:noFill/>
        </p:spPr>
        <p:txBody>
          <a:bodyPr wrap="square">
            <a:spAutoFit/>
          </a:bodyPr>
          <a:lstStyle/>
          <a:p>
            <a:pPr marL="177800" indent="-177800">
              <a:lnSpc>
                <a:spcPts val="1600"/>
              </a:lnSpc>
            </a:pPr>
            <a:r>
              <a:rPr lang="ja-JP" altLang="en-US" sz="1100" dirty="0">
                <a:effectLst/>
                <a:latin typeface="Meiryo UI" panose="020B0604030504040204" pitchFamily="50" charset="-128"/>
                <a:ea typeface="Meiryo UI" panose="020B0604030504040204" pitchFamily="50" charset="-128"/>
                <a:cs typeface="ＭＳ 明朝" panose="02020609040205080304" pitchFamily="17" charset="-128"/>
              </a:rPr>
              <a:t>〇</a:t>
            </a:r>
            <a:r>
              <a:rPr lang="en-US" altLang="ja-JP" sz="1100" dirty="0">
                <a:latin typeface="Yu Gothic UI" panose="020B0500000000000000" pitchFamily="50" charset="-128"/>
                <a:ea typeface="Yu Gothic UI" panose="020B0500000000000000" pitchFamily="50" charset="-128"/>
              </a:rPr>
              <a:t>2025</a:t>
            </a:r>
            <a:r>
              <a:rPr lang="ja-JP" altLang="en-US" sz="1100" dirty="0">
                <a:latin typeface="Yu Gothic UI" panose="020B0500000000000000" pitchFamily="50" charset="-128"/>
                <a:ea typeface="Yu Gothic UI" panose="020B0500000000000000" pitchFamily="50" charset="-128"/>
              </a:rPr>
              <a:t>年４～</a:t>
            </a:r>
            <a:r>
              <a:rPr lang="en-US" altLang="ja-JP" sz="1100" dirty="0">
                <a:latin typeface="Yu Gothic UI" panose="020B0500000000000000" pitchFamily="50" charset="-128"/>
                <a:ea typeface="Yu Gothic UI" panose="020B0500000000000000" pitchFamily="50" charset="-128"/>
              </a:rPr>
              <a:t>10</a:t>
            </a:r>
            <a:r>
              <a:rPr lang="ja-JP" altLang="en-US" sz="1100" dirty="0">
                <a:latin typeface="Yu Gothic UI" panose="020B0500000000000000" pitchFamily="50" charset="-128"/>
                <a:ea typeface="Yu Gothic UI" panose="020B0500000000000000" pitchFamily="50" charset="-128"/>
              </a:rPr>
              <a:t>月の</a:t>
            </a:r>
            <a:r>
              <a:rPr lang="en-US" altLang="ja-JP" sz="1100" dirty="0">
                <a:latin typeface="Yu Gothic UI" panose="020B0500000000000000" pitchFamily="50" charset="-128"/>
                <a:ea typeface="Yu Gothic UI" panose="020B0500000000000000" pitchFamily="50" charset="-128"/>
              </a:rPr>
              <a:t>184</a:t>
            </a:r>
            <a:r>
              <a:rPr lang="ja-JP" altLang="en-US" sz="1100" dirty="0">
                <a:latin typeface="Yu Gothic UI" panose="020B0500000000000000" pitchFamily="50" charset="-128"/>
                <a:ea typeface="Yu Gothic UI" panose="020B0500000000000000" pitchFamily="50" charset="-128"/>
              </a:rPr>
              <a:t>日間で、</a:t>
            </a:r>
            <a:r>
              <a:rPr lang="en-US" altLang="ja-JP" sz="1100" dirty="0">
                <a:latin typeface="Yu Gothic UI" panose="020B0500000000000000" pitchFamily="50" charset="-128"/>
                <a:ea typeface="Yu Gothic UI" panose="020B0500000000000000" pitchFamily="50" charset="-128"/>
              </a:rPr>
              <a:t>2,900</a:t>
            </a:r>
            <a:r>
              <a:rPr lang="ja-JP" altLang="en-US" sz="1100" dirty="0">
                <a:latin typeface="Yu Gothic UI" panose="020B0500000000000000" pitchFamily="50" charset="-128"/>
                <a:ea typeface="Yu Gothic UI" panose="020B0500000000000000" pitchFamily="50" charset="-128"/>
              </a:rPr>
              <a:t>万人を超える来場者</a:t>
            </a:r>
            <a:endParaRPr lang="en-US" altLang="ja-JP" sz="1100" dirty="0">
              <a:effectLst/>
              <a:latin typeface="Meiryo UI" panose="020B0604030504040204" pitchFamily="50" charset="-128"/>
              <a:ea typeface="Meiryo UI" panose="020B0604030504040204" pitchFamily="50" charset="-128"/>
              <a:cs typeface="ＭＳ 明朝" panose="02020609040205080304" pitchFamily="17" charset="-128"/>
            </a:endParaRPr>
          </a:p>
          <a:p>
            <a:pPr marL="177800" indent="-177800">
              <a:lnSpc>
                <a:spcPts val="1600"/>
              </a:lnSpc>
            </a:pPr>
            <a:r>
              <a:rPr lang="ja-JP" altLang="en-US" sz="1100" dirty="0">
                <a:effectLst/>
                <a:latin typeface="Meiryo UI" panose="020B0604030504040204" pitchFamily="50" charset="-128"/>
                <a:ea typeface="Meiryo UI" panose="020B0604030504040204" pitchFamily="50" charset="-128"/>
                <a:cs typeface="ＭＳ 明朝" panose="02020609040205080304" pitchFamily="17" charset="-128"/>
              </a:rPr>
              <a:t>〇ペロブスカイト太陽電池や</a:t>
            </a:r>
            <a:r>
              <a:rPr lang="en-US" altLang="ja-JP" sz="1100" dirty="0">
                <a:effectLst/>
                <a:latin typeface="Meiryo UI" panose="020B0604030504040204" pitchFamily="50" charset="-128"/>
                <a:ea typeface="Meiryo UI" panose="020B0604030504040204" pitchFamily="50" charset="-128"/>
                <a:cs typeface="ＭＳ 明朝" panose="02020609040205080304" pitchFamily="17" charset="-128"/>
              </a:rPr>
              <a:t>EV</a:t>
            </a:r>
            <a:r>
              <a:rPr lang="ja-JP" altLang="en-US" sz="1100" dirty="0">
                <a:effectLst/>
                <a:latin typeface="Meiryo UI" panose="020B0604030504040204" pitchFamily="50" charset="-128"/>
                <a:ea typeface="Meiryo UI" panose="020B0604030504040204" pitchFamily="50" charset="-128"/>
                <a:cs typeface="ＭＳ 明朝" panose="02020609040205080304" pitchFamily="17" charset="-128"/>
              </a:rPr>
              <a:t>バスワイヤレス給電など</a:t>
            </a:r>
            <a:r>
              <a:rPr lang="ja-JP" altLang="en-US" sz="1100" b="1" dirty="0">
                <a:effectLst/>
                <a:latin typeface="Meiryo UI" panose="020B0604030504040204" pitchFamily="50" charset="-128"/>
                <a:ea typeface="Meiryo UI" panose="020B0604030504040204" pitchFamily="50" charset="-128"/>
                <a:cs typeface="ＭＳ 明朝" panose="02020609040205080304" pitchFamily="17" charset="-128"/>
              </a:rPr>
              <a:t>最先端技術</a:t>
            </a:r>
            <a:r>
              <a:rPr lang="ja-JP" altLang="en-US" sz="1100" b="1" dirty="0">
                <a:latin typeface="Meiryo UI" panose="020B0604030504040204" pitchFamily="50" charset="-128"/>
                <a:ea typeface="Meiryo UI" panose="020B0604030504040204" pitchFamily="50" charset="-128"/>
                <a:cs typeface="ＭＳ 明朝" panose="02020609040205080304" pitchFamily="17" charset="-128"/>
              </a:rPr>
              <a:t>が披露</a:t>
            </a:r>
            <a:endParaRPr lang="en-US" altLang="ja-JP" sz="1100" b="1" dirty="0">
              <a:latin typeface="Meiryo UI" panose="020B0604030504040204" pitchFamily="50" charset="-128"/>
              <a:ea typeface="Meiryo UI" panose="020B0604030504040204" pitchFamily="50" charset="-128"/>
              <a:cs typeface="ＭＳ 明朝" panose="02020609040205080304" pitchFamily="17" charset="-128"/>
            </a:endParaRPr>
          </a:p>
          <a:p>
            <a:pPr marL="177800" indent="-177800">
              <a:lnSpc>
                <a:spcPts val="1600"/>
              </a:lnSpc>
            </a:pPr>
            <a:r>
              <a:rPr lang="ja-JP" altLang="en-US" sz="1100" dirty="0">
                <a:effectLst/>
                <a:latin typeface="Meiryo UI" panose="020B0604030504040204" pitchFamily="50" charset="-128"/>
                <a:ea typeface="Meiryo UI" panose="020B0604030504040204" pitchFamily="50" charset="-128"/>
                <a:cs typeface="ＭＳ 明朝" panose="02020609040205080304" pitchFamily="17" charset="-128"/>
              </a:rPr>
              <a:t>〇来場者の</a:t>
            </a:r>
            <a:r>
              <a:rPr lang="ja-JP" altLang="en-US" sz="1100" b="1" dirty="0">
                <a:effectLst/>
                <a:latin typeface="Meiryo UI" panose="020B0604030504040204" pitchFamily="50" charset="-128"/>
                <a:ea typeface="Meiryo UI" panose="020B0604030504040204" pitchFamily="50" charset="-128"/>
                <a:cs typeface="ＭＳ 明朝" panose="02020609040205080304" pitchFamily="17" charset="-128"/>
              </a:rPr>
              <a:t>自主的な行動変容</a:t>
            </a:r>
            <a:r>
              <a:rPr lang="ja-JP" altLang="en-US" sz="1100" dirty="0">
                <a:effectLst/>
                <a:latin typeface="Meiryo UI" panose="020B0604030504040204" pitchFamily="50" charset="-128"/>
                <a:ea typeface="Meiryo UI" panose="020B0604030504040204" pitchFamily="50" charset="-128"/>
                <a:cs typeface="ＭＳ 明朝" panose="02020609040205080304" pitchFamily="17" charset="-128"/>
              </a:rPr>
              <a:t>の取組が実施</a:t>
            </a:r>
            <a:endParaRPr lang="en-US" altLang="ja-JP" sz="1100" dirty="0">
              <a:latin typeface="Meiryo UI" panose="020B0604030504040204" pitchFamily="50" charset="-128"/>
              <a:ea typeface="Meiryo UI" panose="020B0604030504040204" pitchFamily="50" charset="-128"/>
              <a:cs typeface="ＭＳ 明朝" panose="02020609040205080304" pitchFamily="17" charset="-128"/>
            </a:endParaRPr>
          </a:p>
        </p:txBody>
      </p:sp>
      <p:sp>
        <p:nvSpPr>
          <p:cNvPr id="163" name="正方形/長方形 162">
            <a:extLst>
              <a:ext uri="{FF2B5EF4-FFF2-40B4-BE49-F238E27FC236}">
                <a16:creationId xmlns:a16="http://schemas.microsoft.com/office/drawing/2014/main" id="{FB5C5A0D-9A76-4D5A-B37B-ED7010C59A72}"/>
              </a:ext>
            </a:extLst>
          </p:cNvPr>
          <p:cNvSpPr/>
          <p:nvPr/>
        </p:nvSpPr>
        <p:spPr>
          <a:xfrm>
            <a:off x="7782150" y="9853818"/>
            <a:ext cx="1427569" cy="288000"/>
          </a:xfrm>
          <a:prstGeom prst="rect">
            <a:avLst/>
          </a:prstGeom>
          <a:noFill/>
          <a:ln w="19050" cap="flat" cmpd="sng" algn="ctr">
            <a:noFill/>
            <a:prstDash val="solid"/>
          </a:ln>
          <a:effectLst/>
        </p:spPr>
        <p:txBody>
          <a:bodyPr rot="0" spcFirstLastPara="0" vert="horz" wrap="square" lIns="90000" tIns="72000" rIns="90000" bIns="72000" numCol="1" spcCol="0" rtlCol="0" fromWordArt="0" anchor="ctr" anchorCtr="0" forceAA="0" compatLnSpc="1">
            <a:prstTxWarp prst="textNoShape">
              <a:avLst/>
            </a:prstTxWarp>
            <a:noAutofit/>
          </a:bodyPr>
          <a:lstStyle/>
          <a:p>
            <a:pPr>
              <a:spcAft>
                <a:spcPts val="0"/>
              </a:spcAft>
            </a:pPr>
            <a:r>
              <a:rPr lang="ja-JP" altLang="en-US" sz="1400" kern="100" dirty="0">
                <a:latin typeface="Meiryo UI" panose="020B0604030504040204" pitchFamily="50" charset="-128"/>
                <a:ea typeface="Meiryo UI" panose="020B0604030504040204" pitchFamily="50" charset="-128"/>
                <a:cs typeface="メイリオ" panose="020B0604030504040204" pitchFamily="50" charset="-128"/>
              </a:rPr>
              <a:t>改定のポイント</a:t>
            </a:r>
          </a:p>
        </p:txBody>
      </p:sp>
      <p:sp>
        <p:nvSpPr>
          <p:cNvPr id="436" name="角丸四角形 65">
            <a:extLst>
              <a:ext uri="{FF2B5EF4-FFF2-40B4-BE49-F238E27FC236}">
                <a16:creationId xmlns:a16="http://schemas.microsoft.com/office/drawing/2014/main" id="{801E240D-CB54-4CFC-A41D-A9A6ABAC6B92}"/>
              </a:ext>
            </a:extLst>
          </p:cNvPr>
          <p:cNvSpPr/>
          <p:nvPr/>
        </p:nvSpPr>
        <p:spPr>
          <a:xfrm>
            <a:off x="312819" y="4977522"/>
            <a:ext cx="2527748" cy="216000"/>
          </a:xfrm>
          <a:prstGeom prst="roundRect">
            <a:avLst>
              <a:gd name="adj" fmla="val 50000"/>
            </a:avLst>
          </a:prstGeom>
          <a:gradFill rotWithShape="1">
            <a:gsLst>
              <a:gs pos="0">
                <a:srgbClr val="70AD47">
                  <a:lumMod val="50000"/>
                </a:srgbClr>
              </a:gs>
              <a:gs pos="80000">
                <a:srgbClr val="70AD47">
                  <a:lumMod val="75000"/>
                </a:srgbClr>
              </a:gs>
              <a:gs pos="100000">
                <a:srgbClr val="70AD47"/>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lIns="90000" tIns="36000" rIns="90000" bIns="36000" anchor="ctr"/>
          <a:lstStyle/>
          <a:p>
            <a:r>
              <a:rPr kumimoji="1" lang="ja-JP" altLang="en-US" sz="1200" b="1" dirty="0">
                <a:solidFill>
                  <a:schemeClr val="bg1"/>
                </a:solidFill>
                <a:latin typeface="Yu Gothic UI" panose="020B0500000000000000" pitchFamily="50" charset="-128"/>
                <a:ea typeface="Yu Gothic UI" panose="020B0500000000000000" pitchFamily="50" charset="-128"/>
              </a:rPr>
              <a:t>持続可能な社会へ向けた国内の動き</a:t>
            </a:r>
            <a:endParaRPr kumimoji="1" lang="ja-JP" altLang="en-US" sz="1000" dirty="0">
              <a:solidFill>
                <a:schemeClr val="bg1"/>
              </a:solidFill>
              <a:latin typeface="Yu Gothic UI" panose="020B0500000000000000" pitchFamily="50" charset="-128"/>
              <a:ea typeface="Yu Gothic UI" panose="020B0500000000000000" pitchFamily="50" charset="-128"/>
            </a:endParaRPr>
          </a:p>
        </p:txBody>
      </p:sp>
      <p:pic>
        <p:nvPicPr>
          <p:cNvPr id="10" name="図 9">
            <a:extLst>
              <a:ext uri="{FF2B5EF4-FFF2-40B4-BE49-F238E27FC236}">
                <a16:creationId xmlns:a16="http://schemas.microsoft.com/office/drawing/2014/main" id="{F614024B-2647-47D8-95D0-21B4EB7C5007}"/>
              </a:ext>
            </a:extLst>
          </p:cNvPr>
          <p:cNvPicPr>
            <a:picLocks noChangeAspect="1"/>
          </p:cNvPicPr>
          <p:nvPr/>
        </p:nvPicPr>
        <p:blipFill>
          <a:blip r:embed="rId3">
            <a:extLst>
              <a:ext uri="{96DAC541-7B7A-43D3-8B79-37D633B846F1}">
                <asvg:svgBlip xmlns:asvg="http://schemas.microsoft.com/office/drawing/2016/SVG/main" r:embed="rId4"/>
              </a:ext>
            </a:extLst>
          </a:blip>
          <a:srcRect/>
          <a:stretch/>
        </p:blipFill>
        <p:spPr>
          <a:xfrm>
            <a:off x="5856847" y="907804"/>
            <a:ext cx="1627789" cy="1509311"/>
          </a:xfrm>
          <a:prstGeom prst="rect">
            <a:avLst/>
          </a:prstGeom>
        </p:spPr>
      </p:pic>
      <p:sp>
        <p:nvSpPr>
          <p:cNvPr id="456" name="テキスト ボックス 455">
            <a:extLst>
              <a:ext uri="{FF2B5EF4-FFF2-40B4-BE49-F238E27FC236}">
                <a16:creationId xmlns:a16="http://schemas.microsoft.com/office/drawing/2014/main" id="{60B7195F-DE6D-4EE1-AE72-B078B44AD238}"/>
              </a:ext>
            </a:extLst>
          </p:cNvPr>
          <p:cNvSpPr txBox="1"/>
          <p:nvPr/>
        </p:nvSpPr>
        <p:spPr>
          <a:xfrm>
            <a:off x="106021" y="5203200"/>
            <a:ext cx="3877349" cy="1915717"/>
          </a:xfrm>
          <a:prstGeom prst="rect">
            <a:avLst/>
          </a:prstGeom>
          <a:noFill/>
        </p:spPr>
        <p:txBody>
          <a:bodyPr wrap="square">
            <a:spAutoFit/>
          </a:bodyPr>
          <a:lstStyle/>
          <a:p>
            <a:pPr marL="171450" indent="-171450">
              <a:lnSpc>
                <a:spcPts val="1600"/>
              </a:lnSpc>
              <a:buFont typeface="Wingdings" panose="05000000000000000000" pitchFamily="2" charset="2"/>
              <a:buChar char="Ø"/>
            </a:pPr>
            <a:r>
              <a:rPr lang="ja-JP" altLang="en-US" sz="1100" dirty="0">
                <a:latin typeface="Meiryo UI" panose="020B0604030504040204" pitchFamily="50" charset="-128"/>
                <a:ea typeface="Meiryo UI" panose="020B0604030504040204" pitchFamily="50" charset="-128"/>
              </a:rPr>
              <a:t>第六次環境基本計画（</a:t>
            </a:r>
            <a:r>
              <a:rPr lang="en-US" altLang="ja-JP" sz="1100" dirty="0">
                <a:latin typeface="Meiryo UI" panose="020B0604030504040204" pitchFamily="50" charset="-128"/>
                <a:ea typeface="Meiryo UI" panose="020B0604030504040204" pitchFamily="50" charset="-128"/>
              </a:rPr>
              <a:t>2024</a:t>
            </a:r>
            <a:r>
              <a:rPr lang="ja-JP" altLang="en-US" sz="1100" dirty="0">
                <a:latin typeface="Meiryo UI" panose="020B0604030504040204" pitchFamily="50" charset="-128"/>
                <a:ea typeface="Meiryo UI" panose="020B0604030504040204" pitchFamily="50" charset="-128"/>
              </a:rPr>
              <a:t>年）：環境・経済・社会の統合的向上の共通した上位の目的としてウェルビーイングを設定</a:t>
            </a:r>
            <a:endParaRPr lang="en-US" altLang="ja-JP" sz="1100" dirty="0">
              <a:latin typeface="Meiryo UI" panose="020B0604030504040204" pitchFamily="50" charset="-128"/>
              <a:ea typeface="Meiryo UI" panose="020B0604030504040204" pitchFamily="50" charset="-128"/>
            </a:endParaRPr>
          </a:p>
          <a:p>
            <a:pPr marL="171450" indent="-171450">
              <a:lnSpc>
                <a:spcPts val="1600"/>
              </a:lnSpc>
              <a:buFont typeface="Wingdings" panose="05000000000000000000" pitchFamily="2" charset="2"/>
              <a:buChar char="Ø"/>
            </a:pPr>
            <a:r>
              <a:rPr lang="ja-JP" altLang="en-US" sz="1100" dirty="0">
                <a:latin typeface="Meiryo UI" panose="020B0604030504040204" pitchFamily="50" charset="-128"/>
                <a:ea typeface="Meiryo UI" panose="020B0604030504040204" pitchFamily="50" charset="-128"/>
              </a:rPr>
              <a:t>地球温暖化対策計画（</a:t>
            </a:r>
            <a:r>
              <a:rPr lang="en-US" altLang="ja-JP" sz="1100" dirty="0">
                <a:latin typeface="Meiryo UI" panose="020B0604030504040204" pitchFamily="50" charset="-128"/>
                <a:ea typeface="Meiryo UI" panose="020B0604030504040204" pitchFamily="50" charset="-128"/>
              </a:rPr>
              <a:t>2025</a:t>
            </a:r>
            <a:r>
              <a:rPr lang="ja-JP" altLang="en-US" sz="1100" dirty="0">
                <a:latin typeface="Meiryo UI" panose="020B0604030504040204" pitchFamily="50" charset="-128"/>
                <a:ea typeface="Meiryo UI" panose="020B0604030504040204" pitchFamily="50" charset="-128"/>
              </a:rPr>
              <a:t>年）：</a:t>
            </a:r>
            <a:r>
              <a:rPr lang="en-US" altLang="ja-JP" sz="1100" dirty="0">
                <a:latin typeface="Meiryo UI" panose="020B0604030504040204" pitchFamily="50" charset="-128"/>
                <a:ea typeface="Meiryo UI" panose="020B0604030504040204" pitchFamily="50" charset="-128"/>
              </a:rPr>
              <a:t>2035</a:t>
            </a:r>
            <a:r>
              <a:rPr lang="ja-JP" altLang="en-US" sz="1100" dirty="0">
                <a:latin typeface="Meiryo UI" panose="020B0604030504040204" pitchFamily="50" charset="-128"/>
                <a:ea typeface="Meiryo UI" panose="020B0604030504040204" pitchFamily="50" charset="-128"/>
              </a:rPr>
              <a:t>年度、</a:t>
            </a:r>
            <a:r>
              <a:rPr lang="en-US" altLang="ja-JP" sz="1100" dirty="0">
                <a:latin typeface="Meiryo UI" panose="020B0604030504040204" pitchFamily="50" charset="-128"/>
                <a:ea typeface="Meiryo UI" panose="020B0604030504040204" pitchFamily="50" charset="-128"/>
              </a:rPr>
              <a:t>2040</a:t>
            </a:r>
            <a:r>
              <a:rPr lang="ja-JP" altLang="en-US" sz="1100" dirty="0">
                <a:latin typeface="Meiryo UI" panose="020B0604030504040204" pitchFamily="50" charset="-128"/>
                <a:ea typeface="Meiryo UI" panose="020B0604030504040204" pitchFamily="50" charset="-128"/>
              </a:rPr>
              <a:t>年度における温室効果ガスの削減目標を設定</a:t>
            </a:r>
            <a:endParaRPr lang="en-US" altLang="ja-JP" sz="1100" dirty="0">
              <a:latin typeface="Meiryo UI" panose="020B0604030504040204" pitchFamily="50" charset="-128"/>
              <a:ea typeface="Meiryo UI" panose="020B0604030504040204" pitchFamily="50" charset="-128"/>
            </a:endParaRPr>
          </a:p>
          <a:p>
            <a:pPr marL="171450" indent="-171450">
              <a:lnSpc>
                <a:spcPts val="1600"/>
              </a:lnSpc>
              <a:buFont typeface="Wingdings" panose="05000000000000000000" pitchFamily="2" charset="2"/>
              <a:buChar char="Ø"/>
            </a:pPr>
            <a:r>
              <a:rPr kumimoji="1" lang="ja-JP" altLang="en-US" sz="1100" dirty="0">
                <a:latin typeface="Meiryo UI" panose="020B0604030504040204" pitchFamily="50" charset="-128"/>
                <a:ea typeface="Meiryo UI" panose="020B0604030504040204" pitchFamily="50" charset="-128"/>
              </a:rPr>
              <a:t>第五次循環型社会形成推進基本計画（</a:t>
            </a:r>
            <a:r>
              <a:rPr kumimoji="1" lang="en-US" altLang="ja-JP" sz="1100" dirty="0">
                <a:latin typeface="Meiryo UI" panose="020B0604030504040204" pitchFamily="50" charset="-128"/>
                <a:ea typeface="Meiryo UI" panose="020B0604030504040204" pitchFamily="50" charset="-128"/>
              </a:rPr>
              <a:t>2024</a:t>
            </a:r>
            <a:r>
              <a:rPr kumimoji="1" lang="ja-JP" altLang="en-US" sz="1100" dirty="0">
                <a:latin typeface="Meiryo UI" panose="020B0604030504040204" pitchFamily="50" charset="-128"/>
                <a:ea typeface="Meiryo UI" panose="020B0604030504040204" pitchFamily="50" charset="-128"/>
              </a:rPr>
              <a:t>年）：循環型社会の形成に向けた施策の方向性や数値目標が明記</a:t>
            </a:r>
          </a:p>
          <a:p>
            <a:pPr marL="171450" indent="-171450">
              <a:lnSpc>
                <a:spcPts val="1600"/>
              </a:lnSpc>
              <a:buFont typeface="Wingdings" panose="05000000000000000000" pitchFamily="2" charset="2"/>
              <a:buChar char="Ø"/>
            </a:pPr>
            <a:r>
              <a:rPr kumimoji="1" lang="ja-JP" altLang="en-US" sz="1100" dirty="0">
                <a:latin typeface="Meiryo UI" panose="020B0604030504040204" pitchFamily="50" charset="-128"/>
                <a:ea typeface="Meiryo UI" panose="020B0604030504040204" pitchFamily="50" charset="-128"/>
              </a:rPr>
              <a:t>生物多様性国家戦略</a:t>
            </a:r>
            <a:r>
              <a:rPr kumimoji="1" lang="en-US" altLang="ja-JP" sz="1100" dirty="0">
                <a:latin typeface="Meiryo UI" panose="020B0604030504040204" pitchFamily="50" charset="-128"/>
                <a:ea typeface="Meiryo UI" panose="020B0604030504040204" pitchFamily="50" charset="-128"/>
              </a:rPr>
              <a:t>2023-2030</a:t>
            </a:r>
            <a:r>
              <a:rPr kumimoji="1" lang="ja-JP" altLang="en-US" sz="1100" dirty="0">
                <a:latin typeface="Meiryo UI" panose="020B0604030504040204" pitchFamily="50" charset="-128"/>
                <a:ea typeface="Meiryo UI" panose="020B0604030504040204" pitchFamily="50" charset="-128"/>
              </a:rPr>
              <a:t>（</a:t>
            </a:r>
            <a:r>
              <a:rPr kumimoji="1" lang="en-US" altLang="ja-JP" sz="1100" dirty="0">
                <a:latin typeface="Meiryo UI" panose="020B0604030504040204" pitchFamily="50" charset="-128"/>
                <a:ea typeface="Meiryo UI" panose="020B0604030504040204" pitchFamily="50" charset="-128"/>
              </a:rPr>
              <a:t>2023</a:t>
            </a:r>
            <a:r>
              <a:rPr kumimoji="1" lang="ja-JP" altLang="en-US" sz="1100" dirty="0">
                <a:latin typeface="Meiryo UI" panose="020B0604030504040204" pitchFamily="50" charset="-128"/>
                <a:ea typeface="Meiryo UI" panose="020B0604030504040204" pitchFamily="50" charset="-128"/>
              </a:rPr>
              <a:t>年）：「</a:t>
            </a:r>
            <a:r>
              <a:rPr kumimoji="1" lang="en-US" altLang="ja-JP" sz="1100" dirty="0">
                <a:latin typeface="Meiryo UI" panose="020B0604030504040204" pitchFamily="50" charset="-128"/>
                <a:ea typeface="Meiryo UI" panose="020B0604030504040204" pitchFamily="50" charset="-128"/>
              </a:rPr>
              <a:t>30by30</a:t>
            </a:r>
            <a:r>
              <a:rPr kumimoji="1" lang="ja-JP" altLang="en-US" sz="1100" dirty="0">
                <a:latin typeface="Meiryo UI" panose="020B0604030504040204" pitchFamily="50" charset="-128"/>
                <a:ea typeface="Meiryo UI" panose="020B0604030504040204" pitchFamily="50" charset="-128"/>
              </a:rPr>
              <a:t>目標」の達成に向けた取組により健全な生態系を確保し、社会・経済の変革にアプローチをしていく取組を推進</a:t>
            </a:r>
          </a:p>
        </p:txBody>
      </p:sp>
      <p:sp>
        <p:nvSpPr>
          <p:cNvPr id="440" name="正方形/長方形 439">
            <a:extLst>
              <a:ext uri="{FF2B5EF4-FFF2-40B4-BE49-F238E27FC236}">
                <a16:creationId xmlns:a16="http://schemas.microsoft.com/office/drawing/2014/main" id="{2317042A-CD82-48D2-BF87-D2E9657DE4BC}"/>
              </a:ext>
            </a:extLst>
          </p:cNvPr>
          <p:cNvSpPr/>
          <p:nvPr/>
        </p:nvSpPr>
        <p:spPr>
          <a:xfrm>
            <a:off x="483062" y="9322666"/>
            <a:ext cx="4983103" cy="254347"/>
          </a:xfrm>
          <a:prstGeom prst="rect">
            <a:avLst/>
          </a:prstGeom>
          <a:solidFill>
            <a:schemeClr val="bg1"/>
          </a:solidFill>
          <a:ln w="19050" cap="flat" cmpd="sng" algn="ctr">
            <a:solidFill>
              <a:srgbClr val="3AA43A"/>
            </a:solidFill>
            <a:prstDash val="solid"/>
          </a:ln>
          <a:effectLst/>
        </p:spPr>
        <p:txBody>
          <a:bodyPr rot="0" spcFirstLastPara="0" vert="horz" wrap="square" lIns="90000" tIns="72000" rIns="90000" bIns="72000" numCol="1" spcCol="0" rtlCol="0" fromWordArt="0" anchor="ctr" anchorCtr="0" forceAA="0" compatLnSpc="1">
            <a:prstTxWarp prst="textNoShape">
              <a:avLst/>
            </a:prstTxWarp>
            <a:noAutofit/>
          </a:bodyPr>
          <a:lstStyle/>
          <a:p>
            <a:pPr>
              <a:spcAft>
                <a:spcPts val="0"/>
              </a:spcAft>
            </a:pPr>
            <a:endParaRPr lang="ja-JP" altLang="en-US" sz="1400" b="1" kern="100" dirty="0">
              <a:solidFill>
                <a:schemeClr val="bg1"/>
              </a:solidFill>
              <a:latin typeface="Meiryo UI" panose="020B0604030504040204" pitchFamily="50" charset="-128"/>
              <a:ea typeface="Meiryo UI" panose="020B0604030504040204" pitchFamily="50" charset="-128"/>
              <a:cs typeface="メイリオ" panose="020B0604030504040204" pitchFamily="50" charset="-128"/>
            </a:endParaRPr>
          </a:p>
        </p:txBody>
      </p:sp>
      <p:sp>
        <p:nvSpPr>
          <p:cNvPr id="438" name="正方形/長方形 437">
            <a:extLst>
              <a:ext uri="{FF2B5EF4-FFF2-40B4-BE49-F238E27FC236}">
                <a16:creationId xmlns:a16="http://schemas.microsoft.com/office/drawing/2014/main" id="{EA66D875-24A0-4F83-B950-5176D92A0A36}"/>
              </a:ext>
            </a:extLst>
          </p:cNvPr>
          <p:cNvSpPr/>
          <p:nvPr/>
        </p:nvSpPr>
        <p:spPr>
          <a:xfrm>
            <a:off x="495700" y="8269789"/>
            <a:ext cx="4983102" cy="244156"/>
          </a:xfrm>
          <a:prstGeom prst="rect">
            <a:avLst/>
          </a:prstGeom>
          <a:solidFill>
            <a:schemeClr val="bg1"/>
          </a:solidFill>
          <a:ln w="19050" cap="flat" cmpd="sng" algn="ctr">
            <a:solidFill>
              <a:srgbClr val="3AA43A"/>
            </a:solidFill>
            <a:prstDash val="solid"/>
          </a:ln>
          <a:effectLst/>
        </p:spPr>
        <p:txBody>
          <a:bodyPr rot="0" spcFirstLastPara="0" vert="horz" wrap="square" lIns="90000" tIns="72000" rIns="90000" bIns="72000" numCol="1" spcCol="0" rtlCol="0" fromWordArt="0" anchor="ctr" anchorCtr="0" forceAA="0" compatLnSpc="1">
            <a:prstTxWarp prst="textNoShape">
              <a:avLst/>
            </a:prstTxWarp>
            <a:noAutofit/>
          </a:bodyPr>
          <a:lstStyle/>
          <a:p>
            <a:pPr>
              <a:spcAft>
                <a:spcPts val="0"/>
              </a:spcAft>
            </a:pPr>
            <a:endParaRPr lang="ja-JP" altLang="en-US" sz="1400" b="1" kern="100" dirty="0">
              <a:solidFill>
                <a:schemeClr val="bg1"/>
              </a:solidFill>
              <a:latin typeface="Meiryo UI" panose="020B0604030504040204" pitchFamily="50" charset="-128"/>
              <a:ea typeface="Meiryo UI" panose="020B0604030504040204" pitchFamily="50" charset="-128"/>
              <a:cs typeface="メイリオ" panose="020B0604030504040204" pitchFamily="50" charset="-128"/>
            </a:endParaRPr>
          </a:p>
        </p:txBody>
      </p:sp>
      <p:sp>
        <p:nvSpPr>
          <p:cNvPr id="55" name="正方形/長方形 54">
            <a:extLst>
              <a:ext uri="{FF2B5EF4-FFF2-40B4-BE49-F238E27FC236}">
                <a16:creationId xmlns:a16="http://schemas.microsoft.com/office/drawing/2014/main" id="{5EE72B7A-2FF4-482F-9895-6B4C649C78F1}"/>
              </a:ext>
            </a:extLst>
          </p:cNvPr>
          <p:cNvSpPr/>
          <p:nvPr/>
        </p:nvSpPr>
        <p:spPr>
          <a:xfrm>
            <a:off x="495700" y="8269789"/>
            <a:ext cx="5184900" cy="276999"/>
          </a:xfrm>
          <a:prstGeom prst="rect">
            <a:avLst/>
          </a:prstGeom>
        </p:spPr>
        <p:txBody>
          <a:bodyPr wrap="square">
            <a:spAutoFit/>
          </a:bodyPr>
          <a:lstStyle/>
          <a:p>
            <a:r>
              <a:rPr lang="ja-JP" altLang="ja-JP" sz="1200" b="1" dirty="0">
                <a:latin typeface="Meiryo UI" panose="020B0604030504040204" pitchFamily="50" charset="-128"/>
                <a:ea typeface="Meiryo UI" panose="020B0604030504040204" pitchFamily="50" charset="-128"/>
              </a:rPr>
              <a:t>大阪から世界へ、現在から未来へ</a:t>
            </a:r>
            <a:r>
              <a:rPr lang="ja-JP" altLang="en-US" sz="1200" b="1" dirty="0">
                <a:latin typeface="Meiryo UI" panose="020B0604030504040204" pitchFamily="50" charset="-128"/>
                <a:ea typeface="Meiryo UI" panose="020B0604030504040204" pitchFamily="50" charset="-128"/>
              </a:rPr>
              <a:t>　</a:t>
            </a:r>
            <a:r>
              <a:rPr lang="ja-JP" altLang="ja-JP" sz="1200" b="1" dirty="0">
                <a:latin typeface="Meiryo UI" panose="020B0604030504040204" pitchFamily="50" charset="-128"/>
                <a:ea typeface="Meiryo UI" panose="020B0604030504040204" pitchFamily="50" charset="-128"/>
              </a:rPr>
              <a:t>府民がつくる暮らしやすい持続可能な社会</a:t>
            </a:r>
            <a:endParaRPr lang="en-US" altLang="ja-JP" sz="1200" b="1" dirty="0">
              <a:latin typeface="Meiryo UI" panose="020B0604030504040204" pitchFamily="50" charset="-128"/>
              <a:ea typeface="Meiryo UI" panose="020B0604030504040204" pitchFamily="50" charset="-128"/>
            </a:endParaRPr>
          </a:p>
        </p:txBody>
      </p:sp>
      <p:sp>
        <p:nvSpPr>
          <p:cNvPr id="178" name="正方形/長方形 177">
            <a:extLst>
              <a:ext uri="{FF2B5EF4-FFF2-40B4-BE49-F238E27FC236}">
                <a16:creationId xmlns:a16="http://schemas.microsoft.com/office/drawing/2014/main" id="{5EE72B7A-2FF4-482F-9895-6B4C649C78F1}"/>
              </a:ext>
            </a:extLst>
          </p:cNvPr>
          <p:cNvSpPr/>
          <p:nvPr/>
        </p:nvSpPr>
        <p:spPr>
          <a:xfrm>
            <a:off x="457947" y="9312205"/>
            <a:ext cx="3876090" cy="276999"/>
          </a:xfrm>
          <a:prstGeom prst="rect">
            <a:avLst/>
          </a:prstGeom>
        </p:spPr>
        <p:txBody>
          <a:bodyPr wrap="square">
            <a:spAutoFit/>
          </a:bodyPr>
          <a:lstStyle/>
          <a:p>
            <a:r>
              <a:rPr lang="ja-JP" altLang="ja-JP" sz="1200" b="1" dirty="0">
                <a:latin typeface="Meiryo UI" panose="020B0604030504040204" pitchFamily="50" charset="-128"/>
                <a:ea typeface="Meiryo UI" panose="020B0604030504040204" pitchFamily="50" charset="-128"/>
              </a:rPr>
              <a:t>いのち輝く</a:t>
            </a:r>
            <a:r>
              <a:rPr lang="en-US" altLang="ja-JP" sz="1200" b="1" dirty="0">
                <a:latin typeface="Meiryo UI" panose="020B0604030504040204" pitchFamily="50" charset="-128"/>
                <a:ea typeface="Meiryo UI" panose="020B0604030504040204" pitchFamily="50" charset="-128"/>
              </a:rPr>
              <a:t>SDGs</a:t>
            </a:r>
            <a:r>
              <a:rPr lang="ja-JP" altLang="en-US" sz="1200" b="1" dirty="0">
                <a:latin typeface="Meiryo UI" panose="020B0604030504040204" pitchFamily="50" charset="-128"/>
                <a:ea typeface="Meiryo UI" panose="020B0604030504040204" pitchFamily="50" charset="-128"/>
              </a:rPr>
              <a:t>未来</a:t>
            </a:r>
            <a:r>
              <a:rPr lang="ja-JP" altLang="ja-JP" sz="1200" b="1" dirty="0">
                <a:latin typeface="Meiryo UI" panose="020B0604030504040204" pitchFamily="50" charset="-128"/>
                <a:ea typeface="Meiryo UI" panose="020B0604030504040204" pitchFamily="50" charset="-128"/>
              </a:rPr>
              <a:t>都市・大阪　―環境施策を通じて―</a:t>
            </a:r>
            <a:endParaRPr lang="en-US" altLang="ja-JP" sz="1200" b="1" dirty="0">
              <a:latin typeface="Meiryo UI" panose="020B0604030504040204" pitchFamily="50" charset="-128"/>
              <a:ea typeface="Meiryo UI" panose="020B0604030504040204" pitchFamily="50" charset="-128"/>
            </a:endParaRPr>
          </a:p>
        </p:txBody>
      </p:sp>
      <p:sp>
        <p:nvSpPr>
          <p:cNvPr id="9" name="四角形: 角を丸くする 8">
            <a:extLst>
              <a:ext uri="{FF2B5EF4-FFF2-40B4-BE49-F238E27FC236}">
                <a16:creationId xmlns:a16="http://schemas.microsoft.com/office/drawing/2014/main" id="{5E72D5E5-C698-4ED6-9A49-B2AA649E4D6C}"/>
              </a:ext>
            </a:extLst>
          </p:cNvPr>
          <p:cNvSpPr/>
          <p:nvPr/>
        </p:nvSpPr>
        <p:spPr>
          <a:xfrm>
            <a:off x="3992189" y="5042241"/>
            <a:ext cx="3426851" cy="2002614"/>
          </a:xfrm>
          <a:prstGeom prst="roundRect">
            <a:avLst>
              <a:gd name="adj" fmla="val 10369"/>
            </a:avLst>
          </a:prstGeom>
          <a:noFill/>
          <a:ln w="12700">
            <a:solidFill>
              <a:schemeClr val="tx1"/>
            </a:solidFill>
            <a:prstDash val="dash"/>
          </a:ln>
          <a:effectLst>
            <a:outerShdw blurRad="50800" dist="38100" dir="2100000" algn="tl" rotWithShape="0">
              <a:schemeClr val="bg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108000" rIns="91440" bIns="36000" numCol="1" spcCol="0" rtlCol="0" fromWordArt="0" anchor="t" anchorCtr="0" forceAA="0" compatLnSpc="1">
            <a:prstTxWarp prst="textNoShape">
              <a:avLst/>
            </a:prstTxWarp>
            <a:noAutofit/>
          </a:bodyPr>
          <a:lstStyle/>
          <a:p>
            <a:pPr marL="171450" indent="-171450" algn="ctr">
              <a:spcAft>
                <a:spcPts val="600"/>
              </a:spcAft>
              <a:buFont typeface="Meiryo UI" panose="020B0604030504040204" pitchFamily="50" charset="-128"/>
              <a:buChar char="◯"/>
            </a:pPr>
            <a:endParaRPr kumimoji="1" lang="ja-JP" altLang="en-US" sz="12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72" name="角丸四角形 65">
            <a:extLst>
              <a:ext uri="{FF2B5EF4-FFF2-40B4-BE49-F238E27FC236}">
                <a16:creationId xmlns:a16="http://schemas.microsoft.com/office/drawing/2014/main" id="{3D9855C6-C20E-46AB-8066-4E4A14D4D45E}"/>
              </a:ext>
            </a:extLst>
          </p:cNvPr>
          <p:cNvSpPr/>
          <p:nvPr/>
        </p:nvSpPr>
        <p:spPr>
          <a:xfrm>
            <a:off x="4156603" y="4920345"/>
            <a:ext cx="1722260" cy="216000"/>
          </a:xfrm>
          <a:prstGeom prst="roundRect">
            <a:avLst>
              <a:gd name="adj" fmla="val 50000"/>
            </a:avLst>
          </a:prstGeom>
          <a:gradFill rotWithShape="1">
            <a:gsLst>
              <a:gs pos="0">
                <a:srgbClr val="70AD47">
                  <a:lumMod val="50000"/>
                </a:srgbClr>
              </a:gs>
              <a:gs pos="80000">
                <a:srgbClr val="70AD47">
                  <a:lumMod val="75000"/>
                </a:srgbClr>
              </a:gs>
              <a:gs pos="100000">
                <a:srgbClr val="70AD47"/>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lIns="90000" tIns="36000" rIns="90000" bIns="36000" anchor="ctr"/>
          <a:lstStyle/>
          <a:p>
            <a:pPr lvl="0" defTabSz="914400">
              <a:defRPr/>
            </a:pPr>
            <a:r>
              <a:rPr kumimoji="0" lang="ja-JP" altLang="en-US" sz="1200" b="1" kern="0" dirty="0">
                <a:solidFill>
                  <a:schemeClr val="bg1"/>
                </a:solidFill>
                <a:latin typeface="Meiryo UI" pitchFamily="50" charset="-128"/>
                <a:ea typeface="Meiryo UI" pitchFamily="50" charset="-128"/>
                <a:cs typeface="Meiryo UI" pitchFamily="50" charset="-128"/>
              </a:rPr>
              <a:t>大阪・関西万博の開催</a:t>
            </a:r>
          </a:p>
        </p:txBody>
      </p:sp>
      <p:sp>
        <p:nvSpPr>
          <p:cNvPr id="80" name="テキスト ボックス 79">
            <a:extLst>
              <a:ext uri="{FF2B5EF4-FFF2-40B4-BE49-F238E27FC236}">
                <a16:creationId xmlns:a16="http://schemas.microsoft.com/office/drawing/2014/main" id="{1C4A7755-499E-4396-8079-74726F1F7980}"/>
              </a:ext>
            </a:extLst>
          </p:cNvPr>
          <p:cNvSpPr txBox="1"/>
          <p:nvPr/>
        </p:nvSpPr>
        <p:spPr>
          <a:xfrm>
            <a:off x="6065943" y="6361340"/>
            <a:ext cx="1843538" cy="267061"/>
          </a:xfrm>
          <a:prstGeom prst="rect">
            <a:avLst/>
          </a:prstGeom>
          <a:noFill/>
        </p:spPr>
        <p:txBody>
          <a:bodyPr wrap="square" rtlCol="0">
            <a:spAutoFit/>
          </a:bodyPr>
          <a:lstStyle/>
          <a:p>
            <a:pPr>
              <a:lnSpc>
                <a:spcPts val="1500"/>
              </a:lnSpc>
            </a:pPr>
            <a:r>
              <a:rPr kumimoji="1" lang="ja-JP" altLang="en-US" sz="1050" b="1" dirty="0">
                <a:latin typeface="Yu Gothic UI" panose="020B0500000000000000" pitchFamily="50" charset="-128"/>
                <a:ea typeface="Yu Gothic UI" panose="020B0500000000000000" pitchFamily="50" charset="-128"/>
              </a:rPr>
              <a:t>大屋根リング</a:t>
            </a:r>
            <a:endParaRPr kumimoji="1" lang="en-US" altLang="ja-JP" sz="1050" b="1" dirty="0">
              <a:latin typeface="Yu Gothic UI" panose="020B0500000000000000" pitchFamily="50" charset="-128"/>
              <a:ea typeface="Yu Gothic UI" panose="020B0500000000000000" pitchFamily="50" charset="-128"/>
            </a:endParaRPr>
          </a:p>
        </p:txBody>
      </p:sp>
      <p:sp>
        <p:nvSpPr>
          <p:cNvPr id="81" name="正方形/長方形 80">
            <a:extLst>
              <a:ext uri="{FF2B5EF4-FFF2-40B4-BE49-F238E27FC236}">
                <a16:creationId xmlns:a16="http://schemas.microsoft.com/office/drawing/2014/main" id="{DE4E3656-1FF7-4D3E-82BA-A559F346B8E0}"/>
              </a:ext>
            </a:extLst>
          </p:cNvPr>
          <p:cNvSpPr/>
          <p:nvPr/>
        </p:nvSpPr>
        <p:spPr>
          <a:xfrm>
            <a:off x="5557182" y="6608791"/>
            <a:ext cx="2157359" cy="233910"/>
          </a:xfrm>
          <a:prstGeom prst="rect">
            <a:avLst/>
          </a:prstGeom>
        </p:spPr>
        <p:txBody>
          <a:bodyPr wrap="square">
            <a:spAutoFit/>
          </a:bodyPr>
          <a:lstStyle/>
          <a:p>
            <a:pPr>
              <a:lnSpc>
                <a:spcPts val="1200"/>
              </a:lnSpc>
              <a:tabLst>
                <a:tab pos="180340" algn="l"/>
              </a:tabLst>
            </a:pPr>
            <a:r>
              <a:rPr lang="zh-CN" altLang="en-US" sz="800" b="0" i="0" dirty="0">
                <a:effectLst/>
                <a:latin typeface="Yu Gothic UI" panose="020B0500000000000000" pitchFamily="50" charset="-128"/>
                <a:ea typeface="Yu Gothic UI" panose="020B0500000000000000" pitchFamily="50" charset="-128"/>
              </a:rPr>
              <a:t>提供：２０２５年日本国際博覧会協会</a:t>
            </a:r>
            <a:endParaRPr lang="ja-JP" altLang="ja-JP" sz="800" kern="100" dirty="0">
              <a:effectLst/>
              <a:latin typeface="Yu Gothic UI" panose="020B0500000000000000" pitchFamily="50" charset="-128"/>
              <a:ea typeface="Yu Gothic UI" panose="020B0500000000000000" pitchFamily="50" charset="-128"/>
              <a:cs typeface="Times New Roman" panose="02020603050405020304" pitchFamily="18" charset="0"/>
            </a:endParaRPr>
          </a:p>
        </p:txBody>
      </p:sp>
      <p:sp>
        <p:nvSpPr>
          <p:cNvPr id="82" name="正方形/長方形 81">
            <a:extLst>
              <a:ext uri="{FF2B5EF4-FFF2-40B4-BE49-F238E27FC236}">
                <a16:creationId xmlns:a16="http://schemas.microsoft.com/office/drawing/2014/main" id="{AB439455-2091-40E3-81C8-23A1EB2632DD}"/>
              </a:ext>
            </a:extLst>
          </p:cNvPr>
          <p:cNvSpPr/>
          <p:nvPr/>
        </p:nvSpPr>
        <p:spPr>
          <a:xfrm>
            <a:off x="7662811" y="4875770"/>
            <a:ext cx="1427569" cy="288000"/>
          </a:xfrm>
          <a:prstGeom prst="rect">
            <a:avLst/>
          </a:prstGeom>
          <a:solidFill>
            <a:schemeClr val="accent6"/>
          </a:solidFill>
          <a:ln w="19050" cap="flat" cmpd="sng" algn="ctr">
            <a:solidFill>
              <a:schemeClr val="accent6"/>
            </a:solidFill>
            <a:prstDash val="solid"/>
          </a:ln>
          <a:effectLst/>
        </p:spPr>
        <p:txBody>
          <a:bodyPr rot="0" spcFirstLastPara="0" vert="horz" wrap="square" lIns="90000" tIns="72000" rIns="90000" bIns="72000" numCol="1" spcCol="0" rtlCol="0" fromWordArt="0" anchor="ctr" anchorCtr="0" forceAA="0" compatLnSpc="1">
            <a:prstTxWarp prst="textNoShape">
              <a:avLst/>
            </a:prstTxWarp>
            <a:noAutofit/>
          </a:bodyPr>
          <a:lstStyle/>
          <a:p>
            <a:pPr>
              <a:spcAft>
                <a:spcPts val="0"/>
              </a:spcAft>
            </a:pPr>
            <a:r>
              <a:rPr lang="ja-JP" altLang="en-US" sz="1400" b="1" kern="100" dirty="0">
                <a:solidFill>
                  <a:schemeClr val="bg1"/>
                </a:solidFill>
                <a:latin typeface="Meiryo UI" panose="020B0604030504040204" pitchFamily="50" charset="-128"/>
                <a:ea typeface="Meiryo UI" panose="020B0604030504040204" pitchFamily="50" charset="-128"/>
                <a:cs typeface="メイリオ" panose="020B0604030504040204" pitchFamily="50" charset="-128"/>
              </a:rPr>
              <a:t>計画のイメージ</a:t>
            </a:r>
          </a:p>
        </p:txBody>
      </p:sp>
      <p:sp>
        <p:nvSpPr>
          <p:cNvPr id="83" name="吹き出し: 角を丸めた四角形 82">
            <a:extLst>
              <a:ext uri="{FF2B5EF4-FFF2-40B4-BE49-F238E27FC236}">
                <a16:creationId xmlns:a16="http://schemas.microsoft.com/office/drawing/2014/main" id="{26FEE20B-3BEE-444F-A530-DAEE61709DBA}"/>
              </a:ext>
            </a:extLst>
          </p:cNvPr>
          <p:cNvSpPr/>
          <p:nvPr/>
        </p:nvSpPr>
        <p:spPr>
          <a:xfrm>
            <a:off x="7683869" y="9274030"/>
            <a:ext cx="7308127" cy="572159"/>
          </a:xfrm>
          <a:prstGeom prst="wedgeRoundRectCallout">
            <a:avLst>
              <a:gd name="adj1" fmla="val -1191"/>
              <a:gd name="adj2" fmla="val 26519"/>
              <a:gd name="adj3" fmla="val 16667"/>
            </a:avLst>
          </a:prstGeom>
          <a:no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lIns="0" tIns="36000" rIns="0" bIns="36000" rtlCol="0" anchor="ctr"/>
          <a:lstStyle/>
          <a:p>
            <a:pPr algn="just">
              <a:lnSpc>
                <a:spcPts val="1000"/>
              </a:lnSpc>
            </a:pPr>
            <a:r>
              <a:rPr kumimoji="1" lang="ja-JP" altLang="en-US" sz="800" dirty="0">
                <a:solidFill>
                  <a:schemeClr val="tx1"/>
                </a:solidFill>
                <a:latin typeface="Yu Gothic UI" panose="020B0500000000000000" pitchFamily="50" charset="-128"/>
                <a:ea typeface="Yu Gothic UI" panose="020B0500000000000000" pitchFamily="50" charset="-128"/>
              </a:rPr>
              <a:t>　大阪府の環境施策という「木」は、施策の基本的な方向性（「幹」）を踏まえて、５つの分野における個別計画に基づき施策を実行することにより、樹木が成長し、その成果が「果実」として実るということを示しています。また、</a:t>
            </a:r>
            <a:r>
              <a:rPr kumimoji="1" lang="en-US" altLang="ja-JP" sz="800" dirty="0">
                <a:solidFill>
                  <a:schemeClr val="tx1"/>
                </a:solidFill>
                <a:latin typeface="Yu Gothic UI" panose="020B0500000000000000" pitchFamily="50" charset="-128"/>
                <a:ea typeface="Yu Gothic UI" panose="020B0500000000000000" pitchFamily="50" charset="-128"/>
              </a:rPr>
              <a:t>2025</a:t>
            </a:r>
            <a:r>
              <a:rPr kumimoji="1" lang="ja-JP" altLang="en-US" sz="800" dirty="0">
                <a:solidFill>
                  <a:schemeClr val="tx1"/>
                </a:solidFill>
                <a:latin typeface="Yu Gothic UI" panose="020B0500000000000000" pitchFamily="50" charset="-128"/>
                <a:ea typeface="Yu Gothic UI" panose="020B0500000000000000" pitchFamily="50" charset="-128"/>
              </a:rPr>
              <a:t>年度の改定により、大屋根リングに象徴される「大阪・関西万博」を契機として、新技術の社会実装と自主的な行動変容の促進により、さらに樹木が成長し、大阪の成長と環境が両立した</a:t>
            </a:r>
            <a:r>
              <a:rPr kumimoji="1" lang="en-US" altLang="ja-JP" sz="800" dirty="0">
                <a:solidFill>
                  <a:schemeClr val="tx1"/>
                </a:solidFill>
                <a:latin typeface="Yu Gothic UI" panose="020B0500000000000000" pitchFamily="50" charset="-128"/>
                <a:ea typeface="Yu Gothic UI" panose="020B0500000000000000" pitchFamily="50" charset="-128"/>
              </a:rPr>
              <a:t>2030</a:t>
            </a:r>
            <a:r>
              <a:rPr kumimoji="1" lang="ja-JP" altLang="en-US" sz="800" dirty="0">
                <a:solidFill>
                  <a:schemeClr val="tx1"/>
                </a:solidFill>
                <a:latin typeface="Yu Gothic UI" panose="020B0500000000000000" pitchFamily="50" charset="-128"/>
                <a:ea typeface="Yu Gothic UI" panose="020B0500000000000000" pitchFamily="50" charset="-128"/>
              </a:rPr>
              <a:t>年のめざすべき姿（いのち輝く</a:t>
            </a:r>
            <a:r>
              <a:rPr kumimoji="1" lang="en-US" altLang="ja-JP" sz="800" dirty="0">
                <a:solidFill>
                  <a:schemeClr val="tx1"/>
                </a:solidFill>
                <a:latin typeface="Yu Gothic UI" panose="020B0500000000000000" pitchFamily="50" charset="-128"/>
                <a:ea typeface="Yu Gothic UI" panose="020B0500000000000000" pitchFamily="50" charset="-128"/>
              </a:rPr>
              <a:t>SDG</a:t>
            </a:r>
            <a:r>
              <a:rPr kumimoji="1" lang="en-US" altLang="ja-JP" sz="800" dirty="0">
                <a:solidFill>
                  <a:schemeClr val="accent1"/>
                </a:solidFill>
                <a:latin typeface="Yu Gothic UI" panose="020B0500000000000000" pitchFamily="50" charset="-128"/>
                <a:ea typeface="Yu Gothic UI" panose="020B0500000000000000" pitchFamily="50" charset="-128"/>
              </a:rPr>
              <a:t>s</a:t>
            </a:r>
            <a:r>
              <a:rPr kumimoji="1" lang="ja-JP" altLang="en-US" sz="800" dirty="0">
                <a:solidFill>
                  <a:schemeClr val="tx1"/>
                </a:solidFill>
                <a:latin typeface="Yu Gothic UI" panose="020B0500000000000000" pitchFamily="50" charset="-128"/>
                <a:ea typeface="Yu Gothic UI" panose="020B0500000000000000" pitchFamily="50" charset="-128"/>
              </a:rPr>
              <a:t>未来都市・大阪）、</a:t>
            </a:r>
            <a:r>
              <a:rPr kumimoji="1" lang="en-US" altLang="ja-JP" sz="800" dirty="0">
                <a:solidFill>
                  <a:schemeClr val="tx1"/>
                </a:solidFill>
                <a:latin typeface="Yu Gothic UI" panose="020B0500000000000000" pitchFamily="50" charset="-128"/>
                <a:ea typeface="Yu Gothic UI" panose="020B0500000000000000" pitchFamily="50" charset="-128"/>
              </a:rPr>
              <a:t>2050</a:t>
            </a:r>
            <a:r>
              <a:rPr kumimoji="1" lang="ja-JP" altLang="en-US" sz="800" dirty="0">
                <a:solidFill>
                  <a:schemeClr val="tx1"/>
                </a:solidFill>
                <a:latin typeface="Yu Gothic UI" panose="020B0500000000000000" pitchFamily="50" charset="-128"/>
                <a:ea typeface="Yu Gothic UI" panose="020B0500000000000000" pitchFamily="50" charset="-128"/>
              </a:rPr>
              <a:t>年のめざすべき将来像の実現につなげていきます。</a:t>
            </a:r>
            <a:endParaRPr kumimoji="1" lang="ja-JP" altLang="en-US" sz="800" dirty="0">
              <a:solidFill>
                <a:schemeClr val="tx1"/>
              </a:solidFill>
            </a:endParaRPr>
          </a:p>
        </p:txBody>
      </p:sp>
      <p:pic>
        <p:nvPicPr>
          <p:cNvPr id="3" name="図 2">
            <a:extLst>
              <a:ext uri="{FF2B5EF4-FFF2-40B4-BE49-F238E27FC236}">
                <a16:creationId xmlns:a16="http://schemas.microsoft.com/office/drawing/2014/main" id="{20E70622-A615-46AA-9951-A6031B6EFF8C}"/>
              </a:ext>
            </a:extLst>
          </p:cNvPr>
          <p:cNvPicPr>
            <a:picLocks noChangeAspect="1"/>
          </p:cNvPicPr>
          <p:nvPr/>
        </p:nvPicPr>
        <p:blipFill>
          <a:blip r:embed="rId5"/>
          <a:srcRect/>
          <a:stretch/>
        </p:blipFill>
        <p:spPr>
          <a:xfrm>
            <a:off x="5705561" y="5366054"/>
            <a:ext cx="1626131" cy="942269"/>
          </a:xfrm>
          <a:prstGeom prst="rect">
            <a:avLst/>
          </a:prstGeom>
        </p:spPr>
      </p:pic>
      <p:pic>
        <p:nvPicPr>
          <p:cNvPr id="4" name="図 3">
            <a:extLst>
              <a:ext uri="{FF2B5EF4-FFF2-40B4-BE49-F238E27FC236}">
                <a16:creationId xmlns:a16="http://schemas.microsoft.com/office/drawing/2014/main" id="{AA23D98B-E2E8-416F-8BD6-16F95B9F9823}"/>
              </a:ext>
            </a:extLst>
          </p:cNvPr>
          <p:cNvPicPr>
            <a:picLocks noChangeAspect="1"/>
          </p:cNvPicPr>
          <p:nvPr/>
        </p:nvPicPr>
        <p:blipFill>
          <a:blip r:embed="rId6"/>
          <a:stretch>
            <a:fillRect/>
          </a:stretch>
        </p:blipFill>
        <p:spPr>
          <a:xfrm>
            <a:off x="7675874" y="5181377"/>
            <a:ext cx="7308127" cy="4084023"/>
          </a:xfrm>
          <a:prstGeom prst="rect">
            <a:avLst/>
          </a:prstGeom>
        </p:spPr>
      </p:pic>
      <p:pic>
        <p:nvPicPr>
          <p:cNvPr id="78" name="図 77">
            <a:extLst>
              <a:ext uri="{FF2B5EF4-FFF2-40B4-BE49-F238E27FC236}">
                <a16:creationId xmlns:a16="http://schemas.microsoft.com/office/drawing/2014/main" id="{12DD05E1-14DF-418A-B89A-5F026DD8FA98}"/>
              </a:ext>
            </a:extLst>
          </p:cNvPr>
          <p:cNvPicPr>
            <a:picLocks noChangeAspect="1"/>
          </p:cNvPicPr>
          <p:nvPr/>
        </p:nvPicPr>
        <p:blipFill rotWithShape="1">
          <a:blip r:embed="rId7"/>
          <a:srcRect l="-3889" t="-1375" r="-180" b="-1"/>
          <a:stretch/>
        </p:blipFill>
        <p:spPr>
          <a:xfrm>
            <a:off x="8125662" y="87189"/>
            <a:ext cx="3737748" cy="563093"/>
          </a:xfrm>
          <a:prstGeom prst="rect">
            <a:avLst/>
          </a:prstGeom>
        </p:spPr>
      </p:pic>
      <p:grpSp>
        <p:nvGrpSpPr>
          <p:cNvPr id="85" name="Google Shape;99;p1">
            <a:extLst>
              <a:ext uri="{FF2B5EF4-FFF2-40B4-BE49-F238E27FC236}">
                <a16:creationId xmlns:a16="http://schemas.microsoft.com/office/drawing/2014/main" id="{B188E7C1-7E65-41EF-B5B9-1821B531E0CC}"/>
              </a:ext>
            </a:extLst>
          </p:cNvPr>
          <p:cNvGrpSpPr/>
          <p:nvPr/>
        </p:nvGrpSpPr>
        <p:grpSpPr>
          <a:xfrm>
            <a:off x="12489604" y="79430"/>
            <a:ext cx="2061296" cy="609097"/>
            <a:chOff x="1540224" y="717327"/>
            <a:chExt cx="1271980" cy="348019"/>
          </a:xfrm>
        </p:grpSpPr>
        <p:grpSp>
          <p:nvGrpSpPr>
            <p:cNvPr id="86" name="Google Shape;100;p1">
              <a:extLst>
                <a:ext uri="{FF2B5EF4-FFF2-40B4-BE49-F238E27FC236}">
                  <a16:creationId xmlns:a16="http://schemas.microsoft.com/office/drawing/2014/main" id="{1EA39016-7330-45E6-A0DA-3FE03E1BCE19}"/>
                </a:ext>
              </a:extLst>
            </p:cNvPr>
            <p:cNvGrpSpPr/>
            <p:nvPr/>
          </p:nvGrpSpPr>
          <p:grpSpPr>
            <a:xfrm>
              <a:off x="1540224" y="891221"/>
              <a:ext cx="1089427" cy="174125"/>
              <a:chOff x="4383388" y="498104"/>
              <a:chExt cx="1089427" cy="174125"/>
            </a:xfrm>
          </p:grpSpPr>
          <p:pic>
            <p:nvPicPr>
              <p:cNvPr id="95" name="Google Shape;101;p1">
                <a:extLst>
                  <a:ext uri="{FF2B5EF4-FFF2-40B4-BE49-F238E27FC236}">
                    <a16:creationId xmlns:a16="http://schemas.microsoft.com/office/drawing/2014/main" id="{4A489081-A72B-4367-A2A2-F5193D65C6E3}"/>
                  </a:ext>
                </a:extLst>
              </p:cNvPr>
              <p:cNvPicPr preferRelativeResize="0">
                <a:picLocks noChangeAspect="1"/>
              </p:cNvPicPr>
              <p:nvPr/>
            </p:nvPicPr>
            <p:blipFill rotWithShape="1">
              <a:blip r:embed="rId8">
                <a:alphaModFix/>
              </a:blip>
              <a:srcRect/>
              <a:stretch/>
            </p:blipFill>
            <p:spPr>
              <a:xfrm>
                <a:off x="5292459" y="498104"/>
                <a:ext cx="180356" cy="174125"/>
              </a:xfrm>
              <a:prstGeom prst="rect">
                <a:avLst/>
              </a:prstGeom>
              <a:noFill/>
              <a:ln>
                <a:noFill/>
              </a:ln>
            </p:spPr>
          </p:pic>
          <p:pic>
            <p:nvPicPr>
              <p:cNvPr id="96" name="Google Shape;102;p1">
                <a:extLst>
                  <a:ext uri="{FF2B5EF4-FFF2-40B4-BE49-F238E27FC236}">
                    <a16:creationId xmlns:a16="http://schemas.microsoft.com/office/drawing/2014/main" id="{33A8EF47-955F-4135-836C-F205783E3F07}"/>
                  </a:ext>
                </a:extLst>
              </p:cNvPr>
              <p:cNvPicPr preferRelativeResize="0">
                <a:picLocks noChangeAspect="1"/>
              </p:cNvPicPr>
              <p:nvPr/>
            </p:nvPicPr>
            <p:blipFill rotWithShape="1">
              <a:blip r:embed="rId9">
                <a:alphaModFix/>
              </a:blip>
              <a:srcRect/>
              <a:stretch/>
            </p:blipFill>
            <p:spPr>
              <a:xfrm>
                <a:off x="4383388" y="498104"/>
                <a:ext cx="180356" cy="174125"/>
              </a:xfrm>
              <a:prstGeom prst="rect">
                <a:avLst/>
              </a:prstGeom>
              <a:noFill/>
              <a:ln>
                <a:noFill/>
              </a:ln>
            </p:spPr>
          </p:pic>
          <p:pic>
            <p:nvPicPr>
              <p:cNvPr id="97" name="Google Shape;103;p1">
                <a:extLst>
                  <a:ext uri="{FF2B5EF4-FFF2-40B4-BE49-F238E27FC236}">
                    <a16:creationId xmlns:a16="http://schemas.microsoft.com/office/drawing/2014/main" id="{5543E3C7-D3E0-481B-97EB-67CBE8BC19C0}"/>
                  </a:ext>
                </a:extLst>
              </p:cNvPr>
              <p:cNvPicPr preferRelativeResize="0">
                <a:picLocks noChangeAspect="1"/>
              </p:cNvPicPr>
              <p:nvPr/>
            </p:nvPicPr>
            <p:blipFill rotWithShape="1">
              <a:blip r:embed="rId10">
                <a:alphaModFix/>
              </a:blip>
              <a:srcRect/>
              <a:stretch/>
            </p:blipFill>
            <p:spPr>
              <a:xfrm>
                <a:off x="4565387" y="498104"/>
                <a:ext cx="180356" cy="174125"/>
              </a:xfrm>
              <a:prstGeom prst="rect">
                <a:avLst/>
              </a:prstGeom>
              <a:noFill/>
              <a:ln>
                <a:noFill/>
              </a:ln>
            </p:spPr>
          </p:pic>
          <p:pic>
            <p:nvPicPr>
              <p:cNvPr id="98" name="Google Shape;104;p1">
                <a:extLst>
                  <a:ext uri="{FF2B5EF4-FFF2-40B4-BE49-F238E27FC236}">
                    <a16:creationId xmlns:a16="http://schemas.microsoft.com/office/drawing/2014/main" id="{50F942DE-B5D4-44DD-A558-8E2F8FD636F9}"/>
                  </a:ext>
                </a:extLst>
              </p:cNvPr>
              <p:cNvPicPr preferRelativeResize="0">
                <a:picLocks noChangeAspect="1"/>
              </p:cNvPicPr>
              <p:nvPr/>
            </p:nvPicPr>
            <p:blipFill rotWithShape="1">
              <a:blip r:embed="rId11">
                <a:alphaModFix/>
              </a:blip>
              <a:srcRect/>
              <a:stretch/>
            </p:blipFill>
            <p:spPr>
              <a:xfrm>
                <a:off x="4745948" y="498104"/>
                <a:ext cx="180356" cy="174125"/>
              </a:xfrm>
              <a:prstGeom prst="rect">
                <a:avLst/>
              </a:prstGeom>
              <a:noFill/>
              <a:ln>
                <a:noFill/>
              </a:ln>
            </p:spPr>
          </p:pic>
          <p:pic>
            <p:nvPicPr>
              <p:cNvPr id="99" name="Google Shape;105;p1">
                <a:extLst>
                  <a:ext uri="{FF2B5EF4-FFF2-40B4-BE49-F238E27FC236}">
                    <a16:creationId xmlns:a16="http://schemas.microsoft.com/office/drawing/2014/main" id="{B627D849-F767-4BBF-AF56-80BA8BCB0BF6}"/>
                  </a:ext>
                </a:extLst>
              </p:cNvPr>
              <p:cNvPicPr preferRelativeResize="0">
                <a:picLocks noChangeAspect="1"/>
              </p:cNvPicPr>
              <p:nvPr/>
            </p:nvPicPr>
            <p:blipFill rotWithShape="1">
              <a:blip r:embed="rId12">
                <a:alphaModFix/>
              </a:blip>
              <a:srcRect/>
              <a:stretch/>
            </p:blipFill>
            <p:spPr>
              <a:xfrm>
                <a:off x="4927981" y="498104"/>
                <a:ext cx="179710" cy="174125"/>
              </a:xfrm>
              <a:prstGeom prst="rect">
                <a:avLst/>
              </a:prstGeom>
              <a:noFill/>
              <a:ln>
                <a:noFill/>
              </a:ln>
            </p:spPr>
          </p:pic>
          <p:pic>
            <p:nvPicPr>
              <p:cNvPr id="100" name="Google Shape;106;p1">
                <a:extLst>
                  <a:ext uri="{FF2B5EF4-FFF2-40B4-BE49-F238E27FC236}">
                    <a16:creationId xmlns:a16="http://schemas.microsoft.com/office/drawing/2014/main" id="{0C858A1E-00B3-4EB1-A9F0-D98D9C720DED}"/>
                  </a:ext>
                </a:extLst>
              </p:cNvPr>
              <p:cNvPicPr preferRelativeResize="0">
                <a:picLocks noChangeAspect="1"/>
              </p:cNvPicPr>
              <p:nvPr/>
            </p:nvPicPr>
            <p:blipFill rotWithShape="1">
              <a:blip r:embed="rId13">
                <a:alphaModFix/>
              </a:blip>
              <a:srcRect/>
              <a:stretch/>
            </p:blipFill>
            <p:spPr>
              <a:xfrm>
                <a:off x="5111036" y="498104"/>
                <a:ext cx="180356" cy="174125"/>
              </a:xfrm>
              <a:prstGeom prst="rect">
                <a:avLst/>
              </a:prstGeom>
              <a:noFill/>
              <a:ln>
                <a:noFill/>
              </a:ln>
            </p:spPr>
          </p:pic>
        </p:grpSp>
        <p:grpSp>
          <p:nvGrpSpPr>
            <p:cNvPr id="87" name="Google Shape;107;p1">
              <a:extLst>
                <a:ext uri="{FF2B5EF4-FFF2-40B4-BE49-F238E27FC236}">
                  <a16:creationId xmlns:a16="http://schemas.microsoft.com/office/drawing/2014/main" id="{E878E09D-3BB8-462A-8C40-AFE1BACD12CA}"/>
                </a:ext>
              </a:extLst>
            </p:cNvPr>
            <p:cNvGrpSpPr/>
            <p:nvPr/>
          </p:nvGrpSpPr>
          <p:grpSpPr>
            <a:xfrm>
              <a:off x="1540224" y="717327"/>
              <a:ext cx="1271980" cy="174125"/>
              <a:chOff x="1540224" y="717327"/>
              <a:chExt cx="1271980" cy="174125"/>
            </a:xfrm>
          </p:grpSpPr>
          <p:pic>
            <p:nvPicPr>
              <p:cNvPr id="88" name="Google Shape;108;p1" descr="http://www.unic.or.jp/files/sdg_icon_08_ja-290x290.png">
                <a:extLst>
                  <a:ext uri="{FF2B5EF4-FFF2-40B4-BE49-F238E27FC236}">
                    <a16:creationId xmlns:a16="http://schemas.microsoft.com/office/drawing/2014/main" id="{118E68CB-9D27-428D-8D2D-10F51AE2DBA7}"/>
                  </a:ext>
                </a:extLst>
              </p:cNvPr>
              <p:cNvPicPr preferRelativeResize="0">
                <a:picLocks noChangeAspect="1"/>
              </p:cNvPicPr>
              <p:nvPr/>
            </p:nvPicPr>
            <p:blipFill rotWithShape="1">
              <a:blip r:embed="rId14">
                <a:alphaModFix/>
              </a:blip>
              <a:srcRect/>
              <a:stretch/>
            </p:blipFill>
            <p:spPr>
              <a:xfrm>
                <a:off x="2449293" y="717327"/>
                <a:ext cx="180355" cy="174125"/>
              </a:xfrm>
              <a:prstGeom prst="rect">
                <a:avLst/>
              </a:prstGeom>
              <a:noFill/>
              <a:ln>
                <a:noFill/>
              </a:ln>
            </p:spPr>
          </p:pic>
          <p:pic>
            <p:nvPicPr>
              <p:cNvPr id="89" name="Google Shape;109;p1">
                <a:extLst>
                  <a:ext uri="{FF2B5EF4-FFF2-40B4-BE49-F238E27FC236}">
                    <a16:creationId xmlns:a16="http://schemas.microsoft.com/office/drawing/2014/main" id="{FFE468C6-E159-400B-B290-5584452EB443}"/>
                  </a:ext>
                </a:extLst>
              </p:cNvPr>
              <p:cNvPicPr preferRelativeResize="0">
                <a:picLocks noChangeAspect="1"/>
              </p:cNvPicPr>
              <p:nvPr/>
            </p:nvPicPr>
            <p:blipFill rotWithShape="1">
              <a:blip r:embed="rId15">
                <a:alphaModFix/>
              </a:blip>
              <a:srcRect/>
              <a:stretch/>
            </p:blipFill>
            <p:spPr>
              <a:xfrm>
                <a:off x="1540224" y="717327"/>
                <a:ext cx="180355" cy="174125"/>
              </a:xfrm>
              <a:prstGeom prst="rect">
                <a:avLst/>
              </a:prstGeom>
              <a:noFill/>
              <a:ln>
                <a:noFill/>
              </a:ln>
            </p:spPr>
          </p:pic>
          <p:pic>
            <p:nvPicPr>
              <p:cNvPr id="90" name="Google Shape;110;p1">
                <a:extLst>
                  <a:ext uri="{FF2B5EF4-FFF2-40B4-BE49-F238E27FC236}">
                    <a16:creationId xmlns:a16="http://schemas.microsoft.com/office/drawing/2014/main" id="{F37C986A-CFB8-4215-9E15-DF04DC99046C}"/>
                  </a:ext>
                </a:extLst>
              </p:cNvPr>
              <p:cNvPicPr preferRelativeResize="0">
                <a:picLocks noChangeAspect="1"/>
              </p:cNvPicPr>
              <p:nvPr/>
            </p:nvPicPr>
            <p:blipFill rotWithShape="1">
              <a:blip r:embed="rId16">
                <a:alphaModFix/>
              </a:blip>
              <a:srcRect/>
              <a:stretch/>
            </p:blipFill>
            <p:spPr>
              <a:xfrm>
                <a:off x="1722223" y="717327"/>
                <a:ext cx="180355" cy="174125"/>
              </a:xfrm>
              <a:prstGeom prst="rect">
                <a:avLst/>
              </a:prstGeom>
              <a:noFill/>
              <a:ln>
                <a:noFill/>
              </a:ln>
            </p:spPr>
          </p:pic>
          <p:pic>
            <p:nvPicPr>
              <p:cNvPr id="91" name="Google Shape;111;p1">
                <a:extLst>
                  <a:ext uri="{FF2B5EF4-FFF2-40B4-BE49-F238E27FC236}">
                    <a16:creationId xmlns:a16="http://schemas.microsoft.com/office/drawing/2014/main" id="{6ADA79DE-9444-4480-956A-9EC88C4A22DF}"/>
                  </a:ext>
                </a:extLst>
              </p:cNvPr>
              <p:cNvPicPr preferRelativeResize="0">
                <a:picLocks noChangeAspect="1"/>
              </p:cNvPicPr>
              <p:nvPr/>
            </p:nvPicPr>
            <p:blipFill rotWithShape="1">
              <a:blip r:embed="rId17">
                <a:alphaModFix/>
              </a:blip>
              <a:srcRect/>
              <a:stretch/>
            </p:blipFill>
            <p:spPr>
              <a:xfrm>
                <a:off x="2084817" y="717327"/>
                <a:ext cx="180320" cy="174125"/>
              </a:xfrm>
              <a:prstGeom prst="rect">
                <a:avLst/>
              </a:prstGeom>
              <a:noFill/>
              <a:ln>
                <a:noFill/>
              </a:ln>
            </p:spPr>
          </p:pic>
          <p:pic>
            <p:nvPicPr>
              <p:cNvPr id="92" name="Google Shape;112;p1">
                <a:extLst>
                  <a:ext uri="{FF2B5EF4-FFF2-40B4-BE49-F238E27FC236}">
                    <a16:creationId xmlns:a16="http://schemas.microsoft.com/office/drawing/2014/main" id="{116FBF8A-5480-4EF4-8104-435E09A3741F}"/>
                  </a:ext>
                </a:extLst>
              </p:cNvPr>
              <p:cNvPicPr preferRelativeResize="0">
                <a:picLocks noChangeAspect="1"/>
              </p:cNvPicPr>
              <p:nvPr/>
            </p:nvPicPr>
            <p:blipFill rotWithShape="1">
              <a:blip r:embed="rId18">
                <a:alphaModFix/>
              </a:blip>
              <a:srcRect/>
              <a:stretch/>
            </p:blipFill>
            <p:spPr>
              <a:xfrm>
                <a:off x="2267872" y="717327"/>
                <a:ext cx="179777" cy="174125"/>
              </a:xfrm>
              <a:prstGeom prst="rect">
                <a:avLst/>
              </a:prstGeom>
              <a:noFill/>
              <a:ln>
                <a:noFill/>
              </a:ln>
            </p:spPr>
          </p:pic>
          <p:pic>
            <p:nvPicPr>
              <p:cNvPr id="93" name="Google Shape;113;p1">
                <a:extLst>
                  <a:ext uri="{FF2B5EF4-FFF2-40B4-BE49-F238E27FC236}">
                    <a16:creationId xmlns:a16="http://schemas.microsoft.com/office/drawing/2014/main" id="{0C183C1E-B419-463E-8DC7-3AB729031471}"/>
                  </a:ext>
                </a:extLst>
              </p:cNvPr>
              <p:cNvPicPr preferRelativeResize="0">
                <a:picLocks noChangeAspect="1"/>
              </p:cNvPicPr>
              <p:nvPr/>
            </p:nvPicPr>
            <p:blipFill rotWithShape="1">
              <a:blip r:embed="rId19">
                <a:alphaModFix/>
              </a:blip>
              <a:srcRect/>
              <a:stretch/>
            </p:blipFill>
            <p:spPr>
              <a:xfrm>
                <a:off x="2631849" y="717327"/>
                <a:ext cx="180355" cy="174125"/>
              </a:xfrm>
              <a:prstGeom prst="rect">
                <a:avLst/>
              </a:prstGeom>
              <a:noFill/>
              <a:ln>
                <a:noFill/>
              </a:ln>
            </p:spPr>
          </p:pic>
          <p:pic>
            <p:nvPicPr>
              <p:cNvPr id="94" name="Google Shape;114;p1">
                <a:extLst>
                  <a:ext uri="{FF2B5EF4-FFF2-40B4-BE49-F238E27FC236}">
                    <a16:creationId xmlns:a16="http://schemas.microsoft.com/office/drawing/2014/main" id="{E91F3E95-5085-4850-9A9B-2C0549B3A5C7}"/>
                  </a:ext>
                </a:extLst>
              </p:cNvPr>
              <p:cNvPicPr preferRelativeResize="0">
                <a:picLocks noChangeAspect="1"/>
              </p:cNvPicPr>
              <p:nvPr/>
            </p:nvPicPr>
            <p:blipFill rotWithShape="1">
              <a:blip r:embed="rId20">
                <a:alphaModFix/>
              </a:blip>
              <a:srcRect/>
              <a:stretch/>
            </p:blipFill>
            <p:spPr>
              <a:xfrm>
                <a:off x="1902784" y="717327"/>
                <a:ext cx="180355" cy="174125"/>
              </a:xfrm>
              <a:prstGeom prst="rect">
                <a:avLst/>
              </a:prstGeom>
              <a:noFill/>
              <a:ln>
                <a:noFill/>
              </a:ln>
            </p:spPr>
          </p:pic>
        </p:grpSp>
      </p:grpSp>
    </p:spTree>
    <p:extLst>
      <p:ext uri="{BB962C8B-B14F-4D97-AF65-F5344CB8AC3E}">
        <p14:creationId xmlns:p14="http://schemas.microsoft.com/office/powerpoint/2010/main" val="1233082364"/>
      </p:ext>
    </p:extLst>
  </p:cSld>
  <p:clrMapOvr>
    <a:masterClrMapping/>
  </p:clrMapOvr>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3">
            <a:lumMod val="60000"/>
            <a:lumOff val="40000"/>
          </a:schemeClr>
        </a:solidFill>
        <a:ln w="19050">
          <a:solidFill>
            <a:schemeClr val="accent3">
              <a:lumMod val="50000"/>
            </a:schemeClr>
          </a:solidFill>
          <a:prstDash val="solid"/>
        </a:ln>
        <a:effectLst>
          <a:outerShdw blurRad="50800" dist="38100" dir="2100000" algn="tl" rotWithShape="0">
            <a:schemeClr val="bg1">
              <a:alpha val="40000"/>
            </a:schemeClr>
          </a:outerShdw>
        </a:effectLst>
      </a:spPr>
      <a:bodyPr rot="0" spcFirstLastPara="0" vert="horz" wrap="square" lIns="91440" tIns="108000" rIns="91440" bIns="36000" numCol="1" spcCol="0" rtlCol="0" fromWordArt="0" anchor="t" anchorCtr="0" forceAA="0" compatLnSpc="1">
        <a:prstTxWarp prst="textNoShape">
          <a:avLst/>
        </a:prstTxWarp>
        <a:noAutofit/>
      </a:bodyPr>
      <a:lstStyle>
        <a:defPPr marL="171450" indent="-171450">
          <a:spcAft>
            <a:spcPts val="600"/>
          </a:spcAft>
          <a:buFont typeface="Meiryo UI" panose="020B0604030504040204" pitchFamily="50" charset="-128"/>
          <a:buChar char="◯"/>
          <a:defRPr sz="12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1414</Words>
  <Application>Microsoft Office PowerPoint</Application>
  <PresentationFormat>ユーザー設定</PresentationFormat>
  <Paragraphs>101</Paragraphs>
  <Slides>1</Slides>
  <Notes>1</Notes>
  <HiddenSlides>0</HiddenSlides>
  <MMClips>0</MMClips>
  <ScaleCrop>false</ScaleCrop>
  <HeadingPairs>
    <vt:vector size="6" baseType="variant">
      <vt:variant>
        <vt:lpstr>使用されているフォント</vt:lpstr>
      </vt:variant>
      <vt:variant>
        <vt:i4>6</vt:i4>
      </vt:variant>
      <vt:variant>
        <vt:lpstr>テーマ</vt:lpstr>
      </vt:variant>
      <vt:variant>
        <vt:i4>1</vt:i4>
      </vt:variant>
      <vt:variant>
        <vt:lpstr>スライド タイトル</vt:lpstr>
      </vt:variant>
      <vt:variant>
        <vt:i4>1</vt:i4>
      </vt:variant>
    </vt:vector>
  </HeadingPairs>
  <TitlesOfParts>
    <vt:vector size="8" baseType="lpstr">
      <vt:lpstr>Meiryo UI</vt:lpstr>
      <vt:lpstr>Yu Gothic UI</vt:lpstr>
      <vt:lpstr>メイリオ</vt:lpstr>
      <vt:lpstr>Arial</vt:lpstr>
      <vt:lpstr>Calibri</vt:lpstr>
      <vt:lpstr>Wingdings</vt:lpstr>
      <vt:lpstr>Office テーマ</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modified xsi:type="dcterms:W3CDTF">2026-01-26T12:05:58Z</dcterms:modified>
</cp:coreProperties>
</file>