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</p:sldIdLst>
  <p:sldSz cx="10691813" cy="7559675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B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1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5068712" y="1289632"/>
            <a:ext cx="5629846" cy="550474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690" y="587975"/>
            <a:ext cx="7196527" cy="3443853"/>
          </a:xfrm>
        </p:spPr>
        <p:txBody>
          <a:bodyPr anchor="b">
            <a:normAutofit/>
          </a:bodyPr>
          <a:lstStyle>
            <a:lvl1pPr algn="l">
              <a:defRPr sz="485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689" y="4237153"/>
            <a:ext cx="5792860" cy="2109242"/>
          </a:xfrm>
        </p:spPr>
        <p:txBody>
          <a:bodyPr anchor="t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4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4955787"/>
            <a:ext cx="7664415" cy="167992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23689" y="587975"/>
            <a:ext cx="9444435" cy="3443852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90987" y="4237152"/>
            <a:ext cx="8513850" cy="503978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764"/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06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89" y="587975"/>
            <a:ext cx="9444435" cy="3191863"/>
          </a:xfrm>
        </p:spPr>
        <p:txBody>
          <a:bodyPr anchor="ctr">
            <a:normAutofit/>
          </a:bodyPr>
          <a:lstStyle>
            <a:lvl1pPr algn="l">
              <a:defRPr sz="3086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89" y="4535805"/>
            <a:ext cx="7464102" cy="2099910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191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227" y="587975"/>
            <a:ext cx="8020949" cy="3191863"/>
          </a:xfrm>
        </p:spPr>
        <p:txBody>
          <a:bodyPr anchor="ctr">
            <a:normAutofit/>
          </a:bodyPr>
          <a:lstStyle>
            <a:lvl1pPr algn="l">
              <a:defRPr sz="3086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47379" y="3779838"/>
            <a:ext cx="7486218" cy="531977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90" y="4741133"/>
            <a:ext cx="7462709" cy="1894582"/>
          </a:xfrm>
        </p:spPr>
        <p:txBody>
          <a:bodyPr anchor="ctr">
            <a:normAutofit/>
          </a:bodyPr>
          <a:lstStyle>
            <a:lvl1pPr marL="0" indent="0" algn="l">
              <a:buNone/>
              <a:defRPr sz="2205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7296" y="783331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98943" y="3051870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 algn="r"/>
            <a:r>
              <a:rPr lang="en-US" sz="881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5171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3779838"/>
            <a:ext cx="7462709" cy="1871069"/>
          </a:xfrm>
        </p:spPr>
        <p:txBody>
          <a:bodyPr anchor="b">
            <a:normAutofit/>
          </a:bodyPr>
          <a:lstStyle>
            <a:lvl1pPr algn="l">
              <a:defRPr sz="3086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89" y="5658160"/>
            <a:ext cx="7464102" cy="977554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889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228" y="587975"/>
            <a:ext cx="8020948" cy="3191863"/>
          </a:xfrm>
        </p:spPr>
        <p:txBody>
          <a:bodyPr anchor="ctr">
            <a:normAutofit/>
          </a:bodyPr>
          <a:lstStyle>
            <a:lvl1pPr algn="l">
              <a:defRPr sz="3086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3690" y="4283816"/>
            <a:ext cx="7462709" cy="115728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205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89" y="5459766"/>
            <a:ext cx="7462708" cy="1175949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7296" y="783331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98943" y="3051870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 algn="r"/>
            <a:r>
              <a:rPr lang="en-US" sz="881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4459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89" y="587975"/>
            <a:ext cx="8799533" cy="31918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086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3690" y="4330481"/>
            <a:ext cx="7462709" cy="92396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205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89" y="5254443"/>
            <a:ext cx="7462708" cy="1381272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002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4955787"/>
            <a:ext cx="7664415" cy="1679928"/>
          </a:xfrm>
        </p:spPr>
        <p:txBody>
          <a:bodyPr>
            <a:normAutofit/>
          </a:bodyPr>
          <a:lstStyle>
            <a:lvl1pPr algn="l">
              <a:defRPr sz="308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3690" y="587976"/>
            <a:ext cx="7664415" cy="4153158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609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77907" y="587975"/>
            <a:ext cx="2390217" cy="4871791"/>
          </a:xfrm>
        </p:spPr>
        <p:txBody>
          <a:bodyPr vert="eaVert">
            <a:normAutofit/>
          </a:bodyPr>
          <a:lstStyle>
            <a:lvl1pPr>
              <a:defRPr sz="308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3689" y="587975"/>
            <a:ext cx="6840249" cy="604774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442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1019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19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4955787"/>
            <a:ext cx="7664415" cy="167992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690" y="587975"/>
            <a:ext cx="7664415" cy="4153158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366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712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89" y="2183905"/>
            <a:ext cx="7486219" cy="2557224"/>
          </a:xfrm>
        </p:spPr>
        <p:txBody>
          <a:bodyPr anchor="b">
            <a:normAutofit/>
          </a:bodyPr>
          <a:lstStyle>
            <a:lvl1pPr algn="l">
              <a:defRPr sz="3527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90" y="4946454"/>
            <a:ext cx="7486218" cy="1689261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bg2">
                    <a:lumMod val="7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27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4955787"/>
            <a:ext cx="7664415" cy="1679928"/>
          </a:xfrm>
        </p:spPr>
        <p:txBody>
          <a:bodyPr>
            <a:normAutofit/>
          </a:bodyPr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623690" y="587975"/>
            <a:ext cx="4618581" cy="4153155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451564" y="587975"/>
            <a:ext cx="4616560" cy="4143822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4955787"/>
            <a:ext cx="7664415" cy="1679928"/>
          </a:xfrm>
        </p:spPr>
        <p:txBody>
          <a:bodyPr>
            <a:normAutofit/>
          </a:bodyPr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0986" y="587975"/>
            <a:ext cx="4346023" cy="671971"/>
          </a:xfrm>
        </p:spPr>
        <p:txBody>
          <a:bodyPr anchor="b">
            <a:noAutofit/>
          </a:bodyPr>
          <a:lstStyle>
            <a:lvl1pPr marL="0" indent="0">
              <a:buNone/>
              <a:defRPr sz="2646" b="0" cap="all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688" y="1259946"/>
            <a:ext cx="4613320" cy="3481184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76830" y="624724"/>
            <a:ext cx="4401195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 cap="all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51565" y="1259946"/>
            <a:ext cx="4626460" cy="3471851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2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4955787"/>
            <a:ext cx="7664415" cy="1679928"/>
          </a:xfrm>
        </p:spPr>
        <p:txBody>
          <a:bodyPr>
            <a:normAutofit/>
          </a:bodyPr>
          <a:lstStyle>
            <a:lvl1pPr>
              <a:defRPr sz="352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46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96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5889" y="587975"/>
            <a:ext cx="3742135" cy="1679928"/>
          </a:xfrm>
        </p:spPr>
        <p:txBody>
          <a:bodyPr anchor="b">
            <a:normAutofit/>
          </a:bodyPr>
          <a:lstStyle>
            <a:lvl1pPr algn="l">
              <a:defRPr sz="2205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689" y="587975"/>
            <a:ext cx="5190107" cy="604774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35889" y="2435898"/>
            <a:ext cx="3742135" cy="2305235"/>
          </a:xfrm>
        </p:spPr>
        <p:txBody>
          <a:bodyPr anchor="t">
            <a:normAutofit/>
          </a:bodyPr>
          <a:lstStyle>
            <a:lvl1pPr marL="0" indent="0">
              <a:buNone/>
              <a:defRPr sz="1764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808" y="1595931"/>
            <a:ext cx="4166414" cy="1259946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890985" y="1007956"/>
            <a:ext cx="3836347" cy="5291773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074" y="3023870"/>
            <a:ext cx="4167542" cy="2295901"/>
          </a:xfrm>
        </p:spPr>
        <p:txBody>
          <a:bodyPr anchor="t">
            <a:normAutofit/>
          </a:bodyPr>
          <a:lstStyle>
            <a:lvl1pPr marL="0" indent="0">
              <a:buNone/>
              <a:defRPr sz="1984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3689" y="6803708"/>
            <a:ext cx="6795480" cy="40248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2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799826" y="4293150"/>
            <a:ext cx="2888632" cy="2930540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690" y="4955787"/>
            <a:ext cx="7664415" cy="167992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690" y="587976"/>
            <a:ext cx="7664415" cy="415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87970" y="6803711"/>
            <a:ext cx="1403666" cy="40248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2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689" y="6803708"/>
            <a:ext cx="6795480" cy="40248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2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90411" y="6149240"/>
            <a:ext cx="1001956" cy="7384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086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9" y="0"/>
            <a:ext cx="10678634" cy="755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51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  <p:sldLayoutId id="2147483662" r:id="rId19"/>
    <p:sldLayoutId id="2147483663" r:id="rId20"/>
  </p:sldLayoutIdLst>
  <p:txStyles>
    <p:titleStyle>
      <a:lvl1pPr algn="l" defTabSz="503972" rtl="0" eaLnBrk="1" latinLnBrk="0" hangingPunct="1">
        <a:spcBef>
          <a:spcPct val="0"/>
        </a:spcBef>
        <a:buNone/>
        <a:defRPr kumimoji="1" sz="3527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14982" indent="-314982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205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98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322925" indent="-314982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76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700904" indent="-188989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5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204876" indent="-188989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5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5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5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5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spcAft>
          <a:spcPts val="661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54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9041" y="398352"/>
            <a:ext cx="553998" cy="68353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r"/>
            <a:r>
              <a:rPr lang="en-US" altLang="ja-JP" sz="2400" dirty="0">
                <a:solidFill>
                  <a:srgbClr val="005BAB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〈</a:t>
            </a:r>
            <a:r>
              <a:rPr lang="ja-JP" altLang="en-US" sz="2400" dirty="0">
                <a:solidFill>
                  <a:srgbClr val="005BAB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団体名等ご自由にご記載ください</a:t>
            </a:r>
            <a:r>
              <a:rPr lang="en-US" altLang="ja-JP" sz="2400" dirty="0">
                <a:solidFill>
                  <a:srgbClr val="005BAB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〉</a:t>
            </a:r>
            <a:endParaRPr kumimoji="1" lang="ja-JP" altLang="en-US" sz="2400" dirty="0">
              <a:solidFill>
                <a:srgbClr val="005BAB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4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070578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263</TotalTime>
  <Words>8</Words>
  <Application>Microsoft Office PowerPoint</Application>
  <PresentationFormat>ユーザー設定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HGSｺﾞｼｯｸM</vt:lpstr>
      <vt:lpstr>メイリオ</vt:lpstr>
      <vt:lpstr>Century Gothic</vt:lpstr>
      <vt:lpstr>Wingdings 3</vt:lpstr>
      <vt:lpstr>スライス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pc0001142</dc:creator>
  <cp:lastModifiedBy>杉田　崇真</cp:lastModifiedBy>
  <cp:revision>18</cp:revision>
  <cp:lastPrinted>2021-02-17T06:21:26Z</cp:lastPrinted>
  <dcterms:created xsi:type="dcterms:W3CDTF">2021-02-01T02:33:24Z</dcterms:created>
  <dcterms:modified xsi:type="dcterms:W3CDTF">2023-03-29T05:08:48Z</dcterms:modified>
</cp:coreProperties>
</file>