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66" r:id="rId4"/>
    <p:sldId id="267" r:id="rId5"/>
    <p:sldId id="268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2021/8/20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CFC5970-17BD-4CB0-959D-99E94C2C9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02715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4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2021/8/20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2" tIns="46616" rIns="93232" bIns="466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9" y="4783276"/>
            <a:ext cx="5444784" cy="3913443"/>
          </a:xfrm>
          <a:prstGeom prst="rect">
            <a:avLst/>
          </a:prstGeom>
        </p:spPr>
        <p:txBody>
          <a:bodyPr vert="horz" lIns="93232" tIns="46616" rIns="93232" bIns="466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4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r">
              <a:defRPr sz="1200"/>
            </a:lvl1pPr>
          </a:lstStyle>
          <a:p>
            <a:fld id="{FA719613-EF86-455A-B060-DD2F1947A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13638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65E8E4-C857-48AF-BA49-69B66511466A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74100F-500D-446F-AB60-BC6BCCB7C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5950023"/>
            <a:ext cx="5637010" cy="882119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 smtClean="0"/>
              <a:t>令和○年○月○日</a:t>
            </a:r>
            <a:endParaRPr kumimoji="1" lang="ja-JP" altLang="en-US" sz="36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1991694"/>
            <a:ext cx="8208911" cy="2808312"/>
          </a:xfrm>
        </p:spPr>
        <p:txBody>
          <a:bodyPr/>
          <a:lstStyle/>
          <a:p>
            <a:pPr marL="182880" indent="0" algn="ctr">
              <a:buNone/>
            </a:pPr>
            <a:r>
              <a:rPr kumimoji="1" lang="ja-JP" altLang="en-US" dirty="0" smtClean="0"/>
              <a:t>令和３年度評価委員会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現地視察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4800" dirty="0" smtClean="0"/>
              <a:t>○○公園について</a:t>
            </a:r>
            <a:endParaRPr kumimoji="1" lang="ja-JP" altLang="en-US" sz="44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475656" y="5041967"/>
            <a:ext cx="5637010" cy="666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200" dirty="0" smtClean="0"/>
              <a:t>（指定管理者名）</a:t>
            </a:r>
            <a:endParaRPr lang="ja-JP" altLang="en-US" sz="3200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179512" y="188640"/>
            <a:ext cx="4392488" cy="653037"/>
          </a:xfrm>
          <a:prstGeom prst="wedgeRoundRectCallout">
            <a:avLst>
              <a:gd name="adj1" fmla="val -7529"/>
              <a:gd name="adj2" fmla="val 19599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・指定管理者が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プレゼン（</a:t>
            </a:r>
            <a:r>
              <a:rPr lang="en-US" altLang="ja-JP" sz="2000" dirty="0">
                <a:solidFill>
                  <a:schemeClr val="tx1"/>
                </a:solidFill>
              </a:rPr>
              <a:t>5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分）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588224" y="188640"/>
            <a:ext cx="2412776" cy="6530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ja-JP" altLang="en-US" sz="3600" b="1" dirty="0" smtClean="0">
                <a:solidFill>
                  <a:schemeClr val="tx1"/>
                </a:solidFill>
              </a:rPr>
              <a:t>資料６</a:t>
            </a:r>
            <a:endParaRPr lang="en-US" altLang="ja-JP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15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kumimoji="1" lang="ja-JP" altLang="en-US" sz="4400" dirty="0" smtClean="0"/>
              <a:t>○○公園について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691680" y="2427126"/>
            <a:ext cx="7128792" cy="273630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ja-JP" altLang="en-US" sz="4400" dirty="0"/>
              <a:t>１</a:t>
            </a:r>
            <a:r>
              <a:rPr kumimoji="1" lang="ja-JP" altLang="en-US" sz="4400" dirty="0" smtClean="0"/>
              <a:t>．管理状況</a:t>
            </a:r>
            <a:endParaRPr kumimoji="1" lang="en-US" altLang="ja-JP" sz="4400" dirty="0" smtClean="0"/>
          </a:p>
          <a:p>
            <a:pPr marL="45720" indent="0">
              <a:buNone/>
            </a:pPr>
            <a:r>
              <a:rPr lang="ja-JP" altLang="en-US" sz="4400" dirty="0"/>
              <a:t>２</a:t>
            </a:r>
            <a:r>
              <a:rPr lang="ja-JP" altLang="en-US" sz="4400" dirty="0" smtClean="0"/>
              <a:t>．提案の実施状況</a:t>
            </a:r>
            <a:endParaRPr lang="en-US" altLang="ja-JP" sz="4400" dirty="0" smtClean="0"/>
          </a:p>
          <a:p>
            <a:pPr marL="45720" indent="0">
              <a:buNone/>
            </a:pPr>
            <a:r>
              <a:rPr lang="ja-JP" altLang="en-US" sz="4400" dirty="0"/>
              <a:t>３</a:t>
            </a:r>
            <a:r>
              <a:rPr kumimoji="1" lang="ja-JP" altLang="en-US" sz="4400" dirty="0" smtClean="0"/>
              <a:t>．特筆すべき点</a:t>
            </a:r>
            <a:endParaRPr kumimoji="1" lang="ja-JP" altLang="en-US" sz="4400" dirty="0"/>
          </a:p>
        </p:txBody>
      </p:sp>
      <p:sp>
        <p:nvSpPr>
          <p:cNvPr id="7" name="正方形/長方形 6"/>
          <p:cNvSpPr/>
          <p:nvPr/>
        </p:nvSpPr>
        <p:spPr>
          <a:xfrm>
            <a:off x="569484" y="2636912"/>
            <a:ext cx="72008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作成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指定管理</a:t>
            </a:r>
            <a:r>
              <a:rPr lang="ja-JP" altLang="en-US" sz="2400" dirty="0" smtClean="0">
                <a:solidFill>
                  <a:schemeClr val="tx1"/>
                </a:solidFill>
              </a:rPr>
              <a:t>者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左大かっこ 7"/>
          <p:cNvSpPr/>
          <p:nvPr/>
        </p:nvSpPr>
        <p:spPr>
          <a:xfrm>
            <a:off x="1445180" y="2636912"/>
            <a:ext cx="288032" cy="216024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444208" y="135547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指定管理者作成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79837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ja-JP" altLang="en-US" sz="4400" dirty="0"/>
              <a:t>１</a:t>
            </a:r>
            <a:r>
              <a:rPr kumimoji="1" lang="en-US" altLang="ja-JP" sz="4400" dirty="0" smtClean="0"/>
              <a:t>. </a:t>
            </a:r>
            <a:r>
              <a:rPr kumimoji="1" lang="ja-JP" altLang="en-US" sz="4400" dirty="0" smtClean="0"/>
              <a:t>管理状況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251520" y="907330"/>
            <a:ext cx="9013003" cy="609329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管理状況について記載ください。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（例）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■通常管理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・安全対策を徹底しながら、清掃や除草等適切に実施。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・景観だけでなく災害防止のため、樹林管理を適切に実施。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管理要領・管理マニュアルに沿った管理を実施した。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■台風○号からの復旧状況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・樹林以外は撤去完了。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・樹林は順次復旧に努めている。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■新型コロナウイルスへの対応状況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・感染拡大防止に向けた対策を適切に実施。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444208" y="135547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指定管理者作成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4905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ja-JP" altLang="en-US" sz="4400" dirty="0"/>
              <a:t>２</a:t>
            </a:r>
            <a:r>
              <a:rPr kumimoji="1" lang="en-US" altLang="ja-JP" sz="4400" dirty="0" smtClean="0"/>
              <a:t>. </a:t>
            </a:r>
            <a:r>
              <a:rPr kumimoji="1" lang="ja-JP" altLang="en-US" sz="4400" dirty="0" smtClean="0"/>
              <a:t>提案の実施状況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0" y="1445322"/>
            <a:ext cx="9540552" cy="5400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提案事項（特に新規・収益事業）の実施状況を記載ください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（例）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■新規の取組（</a:t>
            </a:r>
            <a:r>
              <a:rPr lang="ja-JP" altLang="en-US" sz="2400" dirty="0">
                <a:solidFill>
                  <a:schemeClr val="tx1"/>
                </a:solidFill>
              </a:rPr>
              <a:t>提案事項）</a:t>
            </a: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・（具体的な取組内容を記載）。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■収益</a:t>
            </a:r>
            <a:r>
              <a:rPr lang="ja-JP" altLang="en-US" sz="2400" dirty="0">
                <a:solidFill>
                  <a:schemeClr val="tx1"/>
                </a:solidFill>
              </a:rPr>
              <a:t>事業</a:t>
            </a:r>
            <a:r>
              <a:rPr lang="ja-JP" altLang="en-US" sz="2400" dirty="0" smtClean="0">
                <a:solidFill>
                  <a:schemeClr val="tx1"/>
                </a:solidFill>
              </a:rPr>
              <a:t>（提案事項）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・ （具体的な取組内容を記載） 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444208" y="149025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指定管理者作成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97945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4005" y="326"/>
            <a:ext cx="9168005" cy="76437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 algn="l">
              <a:buNone/>
            </a:pPr>
            <a:r>
              <a:rPr lang="ja-JP" altLang="en-US" sz="4400" dirty="0"/>
              <a:t>３</a:t>
            </a:r>
            <a:r>
              <a:rPr kumimoji="1" lang="en-US" altLang="ja-JP" sz="4400" dirty="0" smtClean="0"/>
              <a:t>. </a:t>
            </a:r>
            <a:r>
              <a:rPr lang="ja-JP" altLang="en-US" sz="4400" dirty="0" smtClean="0"/>
              <a:t>特筆すべき点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53752" y="1587710"/>
            <a:ext cx="9036496" cy="5400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新たな取組や、提案以外に実施している取組など、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特筆すべき取組を記載。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（例）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■新規の利用者サービスの開始（提案以外）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・（</a:t>
            </a:r>
            <a:r>
              <a:rPr lang="ja-JP" altLang="en-US" sz="2400" dirty="0">
                <a:solidFill>
                  <a:schemeClr val="tx1"/>
                </a:solidFill>
              </a:rPr>
              <a:t>具体的な取組内容を記載） 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■新規</a:t>
            </a:r>
            <a:r>
              <a:rPr lang="ja-JP" altLang="en-US" sz="2400" dirty="0">
                <a:solidFill>
                  <a:schemeClr val="tx1"/>
                </a:solidFill>
              </a:rPr>
              <a:t>の</a:t>
            </a:r>
            <a:r>
              <a:rPr lang="ja-JP" altLang="en-US" sz="2400" dirty="0" smtClean="0">
                <a:solidFill>
                  <a:schemeClr val="tx1"/>
                </a:solidFill>
              </a:rPr>
              <a:t>（提案以外）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・（</a:t>
            </a:r>
            <a:r>
              <a:rPr lang="ja-JP" altLang="en-US" sz="2400" dirty="0">
                <a:solidFill>
                  <a:schemeClr val="tx1"/>
                </a:solidFill>
              </a:rPr>
              <a:t>具体的な取組内容を記載） 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372200" y="149025"/>
            <a:ext cx="2592288" cy="466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指定管理者作成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103716932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326</Words>
  <Application>Microsoft Office PowerPoint</Application>
  <PresentationFormat>画面に合わせる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HGｺﾞｼｯｸM</vt:lpstr>
      <vt:lpstr>游ゴシック</vt:lpstr>
      <vt:lpstr>Georgia</vt:lpstr>
      <vt:lpstr>Trebuchet MS</vt:lpstr>
      <vt:lpstr>スリップストリーム</vt:lpstr>
      <vt:lpstr>令和３年度評価委員会  現地視察 ○○公園について</vt:lpstr>
      <vt:lpstr>○○公園について</vt:lpstr>
      <vt:lpstr>１. 管理状況</vt:lpstr>
      <vt:lpstr>２. 提案の実施状況</vt:lpstr>
      <vt:lpstr>３. 特筆すべき点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2022-06-13T09:36:42Z</dcterms:created>
  <dcterms:modified xsi:type="dcterms:W3CDTF">2022-06-13T09:36:46Z</dcterms:modified>
</cp:coreProperties>
</file>