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82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2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67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10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01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04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6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54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86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5A42-B600-42E7-BFBE-989BDC690449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3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948264" y="404664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事業計画書（様式</a:t>
            </a:r>
            <a:r>
              <a:rPr lang="zh-TW" altLang="en-US" sz="1200" dirty="0" smtClean="0"/>
              <a:t>第</a:t>
            </a:r>
            <a:r>
              <a:rPr lang="en-US" altLang="zh-TW" sz="1200" dirty="0" smtClean="0"/>
              <a:t>2</a:t>
            </a:r>
            <a:r>
              <a:rPr lang="zh-TW" altLang="en-US" sz="1200" dirty="0" smtClean="0"/>
              <a:t>号</a:t>
            </a:r>
            <a:r>
              <a:rPr lang="en-US" altLang="zh-TW" sz="1200" dirty="0" smtClean="0"/>
              <a:t>2</a:t>
            </a:r>
            <a:r>
              <a:rPr lang="zh-TW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3" name="正方形/長方形 2"/>
          <p:cNvSpPr/>
          <p:nvPr/>
        </p:nvSpPr>
        <p:spPr>
          <a:xfrm>
            <a:off x="395536" y="764704"/>
            <a:ext cx="8424936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95536" y="782650"/>
            <a:ext cx="8424936" cy="2880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36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200" b="1" dirty="0">
                <a:solidFill>
                  <a:schemeClr val="bg1"/>
                </a:solidFill>
              </a:rPr>
              <a:t>提案内容のセールスポイント</a:t>
            </a:r>
            <a:r>
              <a:rPr lang="ja-JP" sz="1200" b="1" kern="100" dirty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〇〇公園</a:t>
            </a:r>
            <a:r>
              <a:rPr 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en-US" sz="1400" b="1" kern="1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100" kern="100" dirty="0">
              <a:solidFill>
                <a:schemeClr val="bg1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11560" y="126876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0717" y="130489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9" name="角丸四角形 8"/>
          <p:cNvSpPr/>
          <p:nvPr/>
        </p:nvSpPr>
        <p:spPr>
          <a:xfrm>
            <a:off x="2621721" y="140187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8464" y="170863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12" name="角丸四角形 11"/>
          <p:cNvSpPr/>
          <p:nvPr/>
        </p:nvSpPr>
        <p:spPr>
          <a:xfrm>
            <a:off x="4708668" y="126876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27825" y="130489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6718829" y="140187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15572" y="170863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17" name="角丸四角形 16"/>
          <p:cNvSpPr/>
          <p:nvPr/>
        </p:nvSpPr>
        <p:spPr>
          <a:xfrm>
            <a:off x="593969" y="381401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3126" y="385014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19" name="角丸四角形 18"/>
          <p:cNvSpPr/>
          <p:nvPr/>
        </p:nvSpPr>
        <p:spPr>
          <a:xfrm>
            <a:off x="2604130" y="394712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00873" y="425388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22" name="角丸四角形 21"/>
          <p:cNvSpPr/>
          <p:nvPr/>
        </p:nvSpPr>
        <p:spPr>
          <a:xfrm>
            <a:off x="4702605" y="381401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21762" y="385014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24" name="角丸四角形 23"/>
          <p:cNvSpPr/>
          <p:nvPr/>
        </p:nvSpPr>
        <p:spPr>
          <a:xfrm>
            <a:off x="6712766" y="394712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909509" y="425388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0836" y="404664"/>
            <a:ext cx="70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（例）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4072" y="6525344"/>
            <a:ext cx="336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文字の大きさは</a:t>
            </a:r>
            <a:r>
              <a:rPr kumimoji="1" lang="en-US" altLang="ja-JP" sz="1200" dirty="0" smtClean="0"/>
              <a:t>10</a:t>
            </a:r>
            <a:r>
              <a:rPr kumimoji="1" lang="ja-JP" altLang="en-US" sz="1200" dirty="0" smtClean="0"/>
              <a:t>ポイント以上としてくだい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7797" y="108394"/>
            <a:ext cx="1237569" cy="26161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lIns="36000" rIns="36000" rtlCol="0" anchor="ctr" anchorCtr="0">
            <a:spAutoFit/>
          </a:bodyPr>
          <a:lstStyle/>
          <a:p>
            <a:pPr algn="ctr"/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指定管理事業</a:t>
            </a:r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08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ＭＳ 明朝</vt:lpstr>
      <vt:lpstr>新細明體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2021-07-08T06:37:39Z</dcterms:created>
  <dcterms:modified xsi:type="dcterms:W3CDTF">2023-05-29T09:43:45Z</dcterms:modified>
</cp:coreProperties>
</file>