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56" r:id="rId2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C5A42-B600-42E7-BFBE-989BDC690449}" type="datetimeFigureOut">
              <a:rPr kumimoji="1" lang="ja-JP" altLang="en-US" smtClean="0"/>
              <a:t>2022/4/11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292BB-9F0F-45DE-9070-43D74D62478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4264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C5A42-B600-42E7-BFBE-989BDC690449}" type="datetimeFigureOut">
              <a:rPr kumimoji="1" lang="ja-JP" altLang="en-US" smtClean="0"/>
              <a:t>2022/4/11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292BB-9F0F-45DE-9070-43D74D62478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328267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C5A42-B600-42E7-BFBE-989BDC690449}" type="datetimeFigureOut">
              <a:rPr kumimoji="1" lang="ja-JP" altLang="en-US" smtClean="0"/>
              <a:t>2022/4/11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292BB-9F0F-45DE-9070-43D74D62478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970224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C5A42-B600-42E7-BFBE-989BDC690449}" type="datetimeFigureOut">
              <a:rPr kumimoji="1" lang="ja-JP" altLang="en-US" smtClean="0"/>
              <a:t>2022/4/11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292BB-9F0F-45DE-9070-43D74D62478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36714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C5A42-B600-42E7-BFBE-989BDC690449}" type="datetimeFigureOut">
              <a:rPr kumimoji="1" lang="ja-JP" altLang="en-US" smtClean="0"/>
              <a:t>2022/4/11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292BB-9F0F-45DE-9070-43D74D62478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451030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C5A42-B600-42E7-BFBE-989BDC690449}" type="datetimeFigureOut">
              <a:rPr kumimoji="1" lang="ja-JP" altLang="en-US" smtClean="0"/>
              <a:t>2022/4/11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292BB-9F0F-45DE-9070-43D74D62478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40117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C5A42-B600-42E7-BFBE-989BDC690449}" type="datetimeFigureOut">
              <a:rPr kumimoji="1" lang="ja-JP" altLang="en-US" smtClean="0"/>
              <a:t>2022/4/11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292BB-9F0F-45DE-9070-43D74D62478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40497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C5A42-B600-42E7-BFBE-989BDC690449}" type="datetimeFigureOut">
              <a:rPr kumimoji="1" lang="ja-JP" altLang="en-US" smtClean="0"/>
              <a:t>2022/4/11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292BB-9F0F-45DE-9070-43D74D62478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181603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C5A42-B600-42E7-BFBE-989BDC690449}" type="datetimeFigureOut">
              <a:rPr kumimoji="1" lang="ja-JP" altLang="en-US" smtClean="0"/>
              <a:t>2022/4/11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292BB-9F0F-45DE-9070-43D74D62478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105467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C5A42-B600-42E7-BFBE-989BDC690449}" type="datetimeFigureOut">
              <a:rPr kumimoji="1" lang="ja-JP" altLang="en-US" smtClean="0"/>
              <a:t>2022/4/11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292BB-9F0F-45DE-9070-43D74D62478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778655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C5A42-B600-42E7-BFBE-989BDC690449}" type="datetimeFigureOut">
              <a:rPr kumimoji="1" lang="ja-JP" altLang="en-US" smtClean="0"/>
              <a:t>2022/4/11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292BB-9F0F-45DE-9070-43D74D62478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18019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9C5A42-B600-42E7-BFBE-989BDC690449}" type="datetimeFigureOut">
              <a:rPr kumimoji="1" lang="ja-JP" altLang="en-US" smtClean="0"/>
              <a:t>2022/4/11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9292BB-9F0F-45DE-9070-43D74D62478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545331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6948264" y="332654"/>
            <a:ext cx="201622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1200" dirty="0"/>
              <a:t>事業計画書（様式</a:t>
            </a:r>
            <a:r>
              <a:rPr lang="zh-TW" altLang="en-US" sz="1200" dirty="0" smtClean="0"/>
              <a:t>第</a:t>
            </a:r>
            <a:r>
              <a:rPr lang="en-US" altLang="zh-TW" sz="1200" dirty="0" smtClean="0"/>
              <a:t>2</a:t>
            </a:r>
            <a:r>
              <a:rPr lang="zh-TW" altLang="en-US" sz="1200" dirty="0" smtClean="0"/>
              <a:t>号</a:t>
            </a:r>
            <a:r>
              <a:rPr lang="en-US" altLang="zh-TW" sz="1200" dirty="0"/>
              <a:t>2</a:t>
            </a:r>
            <a:r>
              <a:rPr lang="zh-TW" altLang="en-US" sz="1200" dirty="0" smtClean="0"/>
              <a:t>）</a:t>
            </a:r>
            <a:endParaRPr kumimoji="1" lang="ja-JP" altLang="en-US" sz="1200" dirty="0"/>
          </a:p>
        </p:txBody>
      </p:sp>
      <p:sp>
        <p:nvSpPr>
          <p:cNvPr id="3" name="正方形/長方形 2"/>
          <p:cNvSpPr/>
          <p:nvPr/>
        </p:nvSpPr>
        <p:spPr>
          <a:xfrm>
            <a:off x="395536" y="764704"/>
            <a:ext cx="8424936" cy="576064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正方形/長方形 4"/>
          <p:cNvSpPr/>
          <p:nvPr/>
        </p:nvSpPr>
        <p:spPr>
          <a:xfrm>
            <a:off x="395536" y="782650"/>
            <a:ext cx="8424936" cy="28803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36000" rIns="9144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1200"/>
              </a:lnSpc>
              <a:spcAft>
                <a:spcPts val="0"/>
              </a:spcAft>
            </a:pPr>
            <a:r>
              <a:rPr lang="ja-JP" altLang="en-US" sz="1200" b="1" dirty="0">
                <a:solidFill>
                  <a:schemeClr val="bg1"/>
                </a:solidFill>
              </a:rPr>
              <a:t>提案内容のセールスポイント</a:t>
            </a:r>
            <a:r>
              <a:rPr lang="ja-JP" sz="1200" b="1" kern="100" dirty="0">
                <a:solidFill>
                  <a:schemeClr val="bg1"/>
                </a:solidFill>
                <a:effectLst/>
                <a:ea typeface="ＭＳ ゴシック" panose="020B0609070205080204" pitchFamily="49" charset="-128"/>
                <a:cs typeface="Times New Roman" panose="02020603050405020304" pitchFamily="18" charset="0"/>
              </a:rPr>
              <a:t>　</a:t>
            </a:r>
            <a:r>
              <a:rPr lang="en-US" sz="1200" b="1" kern="100" dirty="0" smtClean="0">
                <a:solidFill>
                  <a:schemeClr val="bg1"/>
                </a:solidFill>
                <a:effectLst/>
                <a:ea typeface="ＭＳ ゴシック" panose="020B0609070205080204" pitchFamily="49" charset="-128"/>
                <a:cs typeface="Times New Roman" panose="02020603050405020304" pitchFamily="18" charset="0"/>
              </a:rPr>
              <a:t>(</a:t>
            </a:r>
            <a:r>
              <a:rPr lang="ja-JP" altLang="en-US" sz="1200" b="1" kern="100" dirty="0" smtClean="0">
                <a:solidFill>
                  <a:schemeClr val="bg1"/>
                </a:solidFill>
                <a:effectLst/>
                <a:ea typeface="ＭＳ ゴシック" panose="020B0609070205080204" pitchFamily="49" charset="-128"/>
                <a:cs typeface="Times New Roman" panose="02020603050405020304" pitchFamily="18" charset="0"/>
              </a:rPr>
              <a:t>〇〇公園</a:t>
            </a:r>
            <a:r>
              <a:rPr lang="en-US" sz="1200" b="1" kern="100" dirty="0" smtClean="0">
                <a:solidFill>
                  <a:schemeClr val="bg1"/>
                </a:solidFill>
                <a:effectLst/>
                <a:ea typeface="ＭＳ ゴシック" panose="020B0609070205080204" pitchFamily="49" charset="-128"/>
                <a:cs typeface="Times New Roman" panose="02020603050405020304" pitchFamily="18" charset="0"/>
              </a:rPr>
              <a:t>)</a:t>
            </a:r>
            <a:r>
              <a:rPr lang="en-US" sz="1400" b="1" kern="100" dirty="0">
                <a:solidFill>
                  <a:schemeClr val="bg1"/>
                </a:solidFill>
                <a:effectLst/>
                <a:latin typeface="ＭＳ ゴシック" panose="020B0609070205080204" pitchFamily="49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 </a:t>
            </a:r>
            <a:endParaRPr lang="ja-JP" sz="1100" kern="100" dirty="0">
              <a:solidFill>
                <a:schemeClr val="bg1"/>
              </a:solidFill>
              <a:effectLst/>
              <a:ea typeface="ＭＳ 明朝" panose="02020609040205080304" pitchFamily="17" charset="-128"/>
              <a:cs typeface="Times New Roman" panose="02020603050405020304" pitchFamily="18" charset="0"/>
            </a:endParaRPr>
          </a:p>
        </p:txBody>
      </p:sp>
      <p:sp>
        <p:nvSpPr>
          <p:cNvPr id="7" name="角丸四角形 6"/>
          <p:cNvSpPr/>
          <p:nvPr/>
        </p:nvSpPr>
        <p:spPr>
          <a:xfrm>
            <a:off x="611560" y="1268760"/>
            <a:ext cx="4032448" cy="2448272"/>
          </a:xfrm>
          <a:prstGeom prst="roundRect">
            <a:avLst>
              <a:gd name="adj" fmla="val 5749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630717" y="1304898"/>
            <a:ext cx="244827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" dirty="0" smtClean="0"/>
              <a:t>【</a:t>
            </a:r>
            <a:r>
              <a:rPr kumimoji="1" lang="ja-JP" altLang="en-US" sz="1200" dirty="0" smtClean="0"/>
              <a:t>〇〇の取り組み</a:t>
            </a:r>
            <a:r>
              <a:rPr kumimoji="1" lang="en-US" altLang="ja-JP" sz="1200" dirty="0" smtClean="0"/>
              <a:t>】</a:t>
            </a:r>
          </a:p>
          <a:p>
            <a:r>
              <a:rPr lang="ja-JP" altLang="en-US" sz="1200" dirty="0" smtClean="0"/>
              <a:t>１）概要</a:t>
            </a:r>
            <a:endParaRPr lang="en-US" altLang="ja-JP" sz="1200" dirty="0" smtClean="0"/>
          </a:p>
          <a:p>
            <a:r>
              <a:rPr kumimoji="1" lang="ja-JP" altLang="en-US" sz="1200" dirty="0"/>
              <a:t>　</a:t>
            </a:r>
            <a:r>
              <a:rPr kumimoji="1" lang="ja-JP" altLang="en-US" sz="1200" dirty="0" smtClean="0"/>
              <a:t>　〇・・・・・・・・・・・・</a:t>
            </a:r>
            <a:endParaRPr kumimoji="1" lang="en-US" altLang="ja-JP" sz="1200" dirty="0" smtClean="0"/>
          </a:p>
          <a:p>
            <a:r>
              <a:rPr lang="ja-JP" altLang="en-US" sz="1200" dirty="0"/>
              <a:t>　</a:t>
            </a:r>
            <a:r>
              <a:rPr lang="ja-JP" altLang="en-US" sz="1200" dirty="0" smtClean="0"/>
              <a:t>　〇・・・・・・・・・・・・</a:t>
            </a:r>
            <a:endParaRPr lang="en-US" altLang="ja-JP" sz="1200" dirty="0" smtClean="0"/>
          </a:p>
          <a:p>
            <a:r>
              <a:rPr kumimoji="1" lang="ja-JP" altLang="en-US" sz="1200" dirty="0" smtClean="0"/>
              <a:t>２）内容</a:t>
            </a:r>
            <a:endParaRPr kumimoji="1" lang="en-US" altLang="ja-JP" sz="1200" dirty="0" smtClean="0"/>
          </a:p>
          <a:p>
            <a:r>
              <a:rPr lang="ja-JP" altLang="en-US" sz="1200" dirty="0"/>
              <a:t>　</a:t>
            </a:r>
            <a:r>
              <a:rPr lang="ja-JP" altLang="en-US" sz="1200" dirty="0" smtClean="0"/>
              <a:t>　〇・・・・・・・・・・・・</a:t>
            </a:r>
            <a:endParaRPr lang="en-US" altLang="ja-JP" sz="1200" dirty="0" smtClean="0"/>
          </a:p>
          <a:p>
            <a:r>
              <a:rPr kumimoji="1" lang="ja-JP" altLang="en-US" sz="1200" dirty="0"/>
              <a:t>　</a:t>
            </a:r>
            <a:r>
              <a:rPr kumimoji="1" lang="ja-JP" altLang="en-US" sz="1200" dirty="0" smtClean="0"/>
              <a:t>　〇・・・・・・・・・・・・</a:t>
            </a:r>
            <a:endParaRPr kumimoji="1" lang="ja-JP" altLang="en-US" sz="1200" dirty="0"/>
          </a:p>
        </p:txBody>
      </p:sp>
      <p:sp>
        <p:nvSpPr>
          <p:cNvPr id="9" name="角丸四角形 8"/>
          <p:cNvSpPr/>
          <p:nvPr/>
        </p:nvSpPr>
        <p:spPr>
          <a:xfrm>
            <a:off x="2621721" y="1401876"/>
            <a:ext cx="1952600" cy="2027123"/>
          </a:xfrm>
          <a:prstGeom prst="roundRect">
            <a:avLst>
              <a:gd name="adj" fmla="val 5749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2818464" y="1708632"/>
            <a:ext cx="24482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 smtClean="0"/>
              <a:t>・イメージ写真</a:t>
            </a:r>
            <a:endParaRPr kumimoji="1" lang="en-US" altLang="ja-JP" sz="1200" dirty="0" smtClean="0"/>
          </a:p>
          <a:p>
            <a:r>
              <a:rPr lang="ja-JP" altLang="en-US" sz="1200" dirty="0" smtClean="0"/>
              <a:t>・模式図　　　　等</a:t>
            </a:r>
            <a:endParaRPr kumimoji="1" lang="ja-JP" altLang="en-US" sz="1200" dirty="0"/>
          </a:p>
        </p:txBody>
      </p:sp>
      <p:sp>
        <p:nvSpPr>
          <p:cNvPr id="12" name="角丸四角形 11"/>
          <p:cNvSpPr/>
          <p:nvPr/>
        </p:nvSpPr>
        <p:spPr>
          <a:xfrm>
            <a:off x="4708668" y="1268760"/>
            <a:ext cx="4032448" cy="2448272"/>
          </a:xfrm>
          <a:prstGeom prst="roundRect">
            <a:avLst>
              <a:gd name="adj" fmla="val 5749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4727825" y="1304898"/>
            <a:ext cx="244827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" dirty="0" smtClean="0"/>
              <a:t>【</a:t>
            </a:r>
            <a:r>
              <a:rPr kumimoji="1" lang="ja-JP" altLang="en-US" sz="1200" dirty="0" smtClean="0"/>
              <a:t>〇〇の取り組み</a:t>
            </a:r>
            <a:r>
              <a:rPr kumimoji="1" lang="en-US" altLang="ja-JP" sz="1200" dirty="0" smtClean="0"/>
              <a:t>】</a:t>
            </a:r>
          </a:p>
          <a:p>
            <a:r>
              <a:rPr lang="ja-JP" altLang="en-US" sz="1200" dirty="0" smtClean="0"/>
              <a:t>１）概要</a:t>
            </a:r>
            <a:endParaRPr lang="en-US" altLang="ja-JP" sz="1200" dirty="0" smtClean="0"/>
          </a:p>
          <a:p>
            <a:r>
              <a:rPr kumimoji="1" lang="ja-JP" altLang="en-US" sz="1200" dirty="0"/>
              <a:t>　</a:t>
            </a:r>
            <a:r>
              <a:rPr kumimoji="1" lang="ja-JP" altLang="en-US" sz="1200" dirty="0" smtClean="0"/>
              <a:t>　〇・・・・・・・・・・・・</a:t>
            </a:r>
            <a:endParaRPr kumimoji="1" lang="en-US" altLang="ja-JP" sz="1200" dirty="0" smtClean="0"/>
          </a:p>
          <a:p>
            <a:r>
              <a:rPr lang="ja-JP" altLang="en-US" sz="1200" dirty="0"/>
              <a:t>　</a:t>
            </a:r>
            <a:r>
              <a:rPr lang="ja-JP" altLang="en-US" sz="1200" dirty="0" smtClean="0"/>
              <a:t>　〇・・・・・・・・・・・・</a:t>
            </a:r>
            <a:endParaRPr lang="en-US" altLang="ja-JP" sz="1200" dirty="0" smtClean="0"/>
          </a:p>
          <a:p>
            <a:r>
              <a:rPr kumimoji="1" lang="ja-JP" altLang="en-US" sz="1200" dirty="0" smtClean="0"/>
              <a:t>２）内容</a:t>
            </a:r>
            <a:endParaRPr kumimoji="1" lang="en-US" altLang="ja-JP" sz="1200" dirty="0" smtClean="0"/>
          </a:p>
          <a:p>
            <a:r>
              <a:rPr lang="ja-JP" altLang="en-US" sz="1200" dirty="0"/>
              <a:t>　</a:t>
            </a:r>
            <a:r>
              <a:rPr lang="ja-JP" altLang="en-US" sz="1200" dirty="0" smtClean="0"/>
              <a:t>　〇・・・・・・・・・・・・</a:t>
            </a:r>
            <a:endParaRPr lang="en-US" altLang="ja-JP" sz="1200" dirty="0" smtClean="0"/>
          </a:p>
          <a:p>
            <a:r>
              <a:rPr kumimoji="1" lang="ja-JP" altLang="en-US" sz="1200" dirty="0"/>
              <a:t>　</a:t>
            </a:r>
            <a:r>
              <a:rPr kumimoji="1" lang="ja-JP" altLang="en-US" sz="1200" dirty="0" smtClean="0"/>
              <a:t>　〇・・・・・・・・・・・・</a:t>
            </a:r>
            <a:endParaRPr kumimoji="1" lang="ja-JP" altLang="en-US" sz="1200" dirty="0"/>
          </a:p>
        </p:txBody>
      </p:sp>
      <p:sp>
        <p:nvSpPr>
          <p:cNvPr id="14" name="角丸四角形 13"/>
          <p:cNvSpPr/>
          <p:nvPr/>
        </p:nvSpPr>
        <p:spPr>
          <a:xfrm>
            <a:off x="6718829" y="1401876"/>
            <a:ext cx="1952600" cy="2027123"/>
          </a:xfrm>
          <a:prstGeom prst="roundRect">
            <a:avLst>
              <a:gd name="adj" fmla="val 5749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6915572" y="1708632"/>
            <a:ext cx="24482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 smtClean="0"/>
              <a:t>・イメージ写真</a:t>
            </a:r>
            <a:endParaRPr kumimoji="1" lang="en-US" altLang="ja-JP" sz="1200" dirty="0" smtClean="0"/>
          </a:p>
          <a:p>
            <a:r>
              <a:rPr lang="ja-JP" altLang="en-US" sz="1200" dirty="0" smtClean="0"/>
              <a:t>・模式図　　　　等</a:t>
            </a:r>
            <a:endParaRPr kumimoji="1" lang="ja-JP" altLang="en-US" sz="1200" dirty="0"/>
          </a:p>
        </p:txBody>
      </p:sp>
      <p:sp>
        <p:nvSpPr>
          <p:cNvPr id="17" name="角丸四角形 16"/>
          <p:cNvSpPr/>
          <p:nvPr/>
        </p:nvSpPr>
        <p:spPr>
          <a:xfrm>
            <a:off x="593969" y="3814010"/>
            <a:ext cx="4032448" cy="2448272"/>
          </a:xfrm>
          <a:prstGeom prst="roundRect">
            <a:avLst>
              <a:gd name="adj" fmla="val 5749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613126" y="3850148"/>
            <a:ext cx="244827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" dirty="0" smtClean="0"/>
              <a:t>【</a:t>
            </a:r>
            <a:r>
              <a:rPr kumimoji="1" lang="ja-JP" altLang="en-US" sz="1200" dirty="0" smtClean="0"/>
              <a:t>〇〇の取り組み</a:t>
            </a:r>
            <a:r>
              <a:rPr kumimoji="1" lang="en-US" altLang="ja-JP" sz="1200" dirty="0" smtClean="0"/>
              <a:t>】</a:t>
            </a:r>
          </a:p>
          <a:p>
            <a:r>
              <a:rPr lang="ja-JP" altLang="en-US" sz="1200" dirty="0" smtClean="0"/>
              <a:t>１）概要</a:t>
            </a:r>
            <a:endParaRPr lang="en-US" altLang="ja-JP" sz="1200" dirty="0" smtClean="0"/>
          </a:p>
          <a:p>
            <a:r>
              <a:rPr kumimoji="1" lang="ja-JP" altLang="en-US" sz="1200" dirty="0"/>
              <a:t>　</a:t>
            </a:r>
            <a:r>
              <a:rPr kumimoji="1" lang="ja-JP" altLang="en-US" sz="1200" dirty="0" smtClean="0"/>
              <a:t>　〇・・・・・・・・・・・・</a:t>
            </a:r>
            <a:endParaRPr kumimoji="1" lang="en-US" altLang="ja-JP" sz="1200" dirty="0" smtClean="0"/>
          </a:p>
          <a:p>
            <a:r>
              <a:rPr lang="ja-JP" altLang="en-US" sz="1200" dirty="0"/>
              <a:t>　</a:t>
            </a:r>
            <a:r>
              <a:rPr lang="ja-JP" altLang="en-US" sz="1200" dirty="0" smtClean="0"/>
              <a:t>　〇・・・・・・・・・・・・</a:t>
            </a:r>
            <a:endParaRPr lang="en-US" altLang="ja-JP" sz="1200" dirty="0" smtClean="0"/>
          </a:p>
          <a:p>
            <a:r>
              <a:rPr kumimoji="1" lang="ja-JP" altLang="en-US" sz="1200" dirty="0" smtClean="0"/>
              <a:t>２）内容</a:t>
            </a:r>
            <a:endParaRPr kumimoji="1" lang="en-US" altLang="ja-JP" sz="1200" dirty="0" smtClean="0"/>
          </a:p>
          <a:p>
            <a:r>
              <a:rPr lang="ja-JP" altLang="en-US" sz="1200" dirty="0"/>
              <a:t>　</a:t>
            </a:r>
            <a:r>
              <a:rPr lang="ja-JP" altLang="en-US" sz="1200" dirty="0" smtClean="0"/>
              <a:t>　〇・・・・・・・・・・・・</a:t>
            </a:r>
            <a:endParaRPr lang="en-US" altLang="ja-JP" sz="1200" dirty="0" smtClean="0"/>
          </a:p>
          <a:p>
            <a:r>
              <a:rPr kumimoji="1" lang="ja-JP" altLang="en-US" sz="1200" dirty="0"/>
              <a:t>　</a:t>
            </a:r>
            <a:r>
              <a:rPr kumimoji="1" lang="ja-JP" altLang="en-US" sz="1200" dirty="0" smtClean="0"/>
              <a:t>　〇・・・・・・・・・・・・</a:t>
            </a:r>
            <a:endParaRPr kumimoji="1" lang="ja-JP" altLang="en-US" sz="1200" dirty="0"/>
          </a:p>
        </p:txBody>
      </p:sp>
      <p:sp>
        <p:nvSpPr>
          <p:cNvPr id="19" name="角丸四角形 18"/>
          <p:cNvSpPr/>
          <p:nvPr/>
        </p:nvSpPr>
        <p:spPr>
          <a:xfrm>
            <a:off x="2604130" y="3947126"/>
            <a:ext cx="1952600" cy="2027123"/>
          </a:xfrm>
          <a:prstGeom prst="roundRect">
            <a:avLst>
              <a:gd name="adj" fmla="val 5749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2800873" y="4253882"/>
            <a:ext cx="24482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 smtClean="0"/>
              <a:t>・イメージ写真</a:t>
            </a:r>
            <a:endParaRPr kumimoji="1" lang="en-US" altLang="ja-JP" sz="1200" dirty="0" smtClean="0"/>
          </a:p>
          <a:p>
            <a:r>
              <a:rPr lang="ja-JP" altLang="en-US" sz="1200" dirty="0" smtClean="0"/>
              <a:t>・模式図　　　　等</a:t>
            </a:r>
            <a:endParaRPr kumimoji="1" lang="ja-JP" altLang="en-US" sz="1200" dirty="0"/>
          </a:p>
        </p:txBody>
      </p:sp>
      <p:sp>
        <p:nvSpPr>
          <p:cNvPr id="22" name="角丸四角形 21"/>
          <p:cNvSpPr/>
          <p:nvPr/>
        </p:nvSpPr>
        <p:spPr>
          <a:xfrm>
            <a:off x="4702605" y="3814010"/>
            <a:ext cx="4032448" cy="2448272"/>
          </a:xfrm>
          <a:prstGeom prst="roundRect">
            <a:avLst>
              <a:gd name="adj" fmla="val 5749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4721762" y="3850148"/>
            <a:ext cx="244827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" dirty="0" smtClean="0"/>
              <a:t>【</a:t>
            </a:r>
            <a:r>
              <a:rPr kumimoji="1" lang="ja-JP" altLang="en-US" sz="1200" dirty="0" smtClean="0"/>
              <a:t>〇〇の取り組み</a:t>
            </a:r>
            <a:r>
              <a:rPr kumimoji="1" lang="en-US" altLang="ja-JP" sz="1200" dirty="0" smtClean="0"/>
              <a:t>】</a:t>
            </a:r>
          </a:p>
          <a:p>
            <a:r>
              <a:rPr lang="ja-JP" altLang="en-US" sz="1200" dirty="0" smtClean="0"/>
              <a:t>１）概要</a:t>
            </a:r>
            <a:endParaRPr lang="en-US" altLang="ja-JP" sz="1200" dirty="0" smtClean="0"/>
          </a:p>
          <a:p>
            <a:r>
              <a:rPr kumimoji="1" lang="ja-JP" altLang="en-US" sz="1200" dirty="0"/>
              <a:t>　</a:t>
            </a:r>
            <a:r>
              <a:rPr kumimoji="1" lang="ja-JP" altLang="en-US" sz="1200" dirty="0" smtClean="0"/>
              <a:t>　〇・・・・・・・・・・・・</a:t>
            </a:r>
            <a:endParaRPr kumimoji="1" lang="en-US" altLang="ja-JP" sz="1200" dirty="0" smtClean="0"/>
          </a:p>
          <a:p>
            <a:r>
              <a:rPr lang="ja-JP" altLang="en-US" sz="1200" dirty="0"/>
              <a:t>　</a:t>
            </a:r>
            <a:r>
              <a:rPr lang="ja-JP" altLang="en-US" sz="1200" dirty="0" smtClean="0"/>
              <a:t>　〇・・・・・・・・・・・・</a:t>
            </a:r>
            <a:endParaRPr lang="en-US" altLang="ja-JP" sz="1200" dirty="0" smtClean="0"/>
          </a:p>
          <a:p>
            <a:r>
              <a:rPr kumimoji="1" lang="ja-JP" altLang="en-US" sz="1200" dirty="0" smtClean="0"/>
              <a:t>２）内容</a:t>
            </a:r>
            <a:endParaRPr kumimoji="1" lang="en-US" altLang="ja-JP" sz="1200" dirty="0" smtClean="0"/>
          </a:p>
          <a:p>
            <a:r>
              <a:rPr lang="ja-JP" altLang="en-US" sz="1200" dirty="0"/>
              <a:t>　</a:t>
            </a:r>
            <a:r>
              <a:rPr lang="ja-JP" altLang="en-US" sz="1200" dirty="0" smtClean="0"/>
              <a:t>　〇・・・・・・・・・・・・</a:t>
            </a:r>
            <a:endParaRPr lang="en-US" altLang="ja-JP" sz="1200" dirty="0" smtClean="0"/>
          </a:p>
          <a:p>
            <a:r>
              <a:rPr kumimoji="1" lang="ja-JP" altLang="en-US" sz="1200" dirty="0"/>
              <a:t>　</a:t>
            </a:r>
            <a:r>
              <a:rPr kumimoji="1" lang="ja-JP" altLang="en-US" sz="1200" dirty="0" smtClean="0"/>
              <a:t>　〇・・・・・・・・・・・・</a:t>
            </a:r>
            <a:endParaRPr kumimoji="1" lang="ja-JP" altLang="en-US" sz="1200" dirty="0"/>
          </a:p>
        </p:txBody>
      </p:sp>
      <p:sp>
        <p:nvSpPr>
          <p:cNvPr id="24" name="角丸四角形 23"/>
          <p:cNvSpPr/>
          <p:nvPr/>
        </p:nvSpPr>
        <p:spPr>
          <a:xfrm>
            <a:off x="6712766" y="3947126"/>
            <a:ext cx="1952600" cy="2027123"/>
          </a:xfrm>
          <a:prstGeom prst="roundRect">
            <a:avLst>
              <a:gd name="adj" fmla="val 5749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6909509" y="4253882"/>
            <a:ext cx="24482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 smtClean="0"/>
              <a:t>・イメージ写真</a:t>
            </a:r>
            <a:endParaRPr kumimoji="1" lang="en-US" altLang="ja-JP" sz="1200" dirty="0" smtClean="0"/>
          </a:p>
          <a:p>
            <a:r>
              <a:rPr lang="ja-JP" altLang="en-US" sz="1200" dirty="0" smtClean="0"/>
              <a:t>・模式図　　　　等</a:t>
            </a:r>
            <a:endParaRPr kumimoji="1" lang="ja-JP" altLang="en-US" sz="1200" dirty="0"/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4350836" y="404664"/>
            <a:ext cx="70353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（例）</a:t>
            </a:r>
            <a:endParaRPr kumimoji="1" lang="en-US" altLang="ja-JP" dirty="0" smtClean="0"/>
          </a:p>
          <a:p>
            <a:endParaRPr kumimoji="1" lang="ja-JP" altLang="en-US" dirty="0"/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414072" y="6525344"/>
            <a:ext cx="33658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" dirty="0" smtClean="0"/>
              <a:t>※</a:t>
            </a:r>
            <a:r>
              <a:rPr kumimoji="1" lang="ja-JP" altLang="en-US" sz="1200" dirty="0" smtClean="0"/>
              <a:t>文字の大きさは</a:t>
            </a:r>
            <a:r>
              <a:rPr kumimoji="1" lang="en-US" altLang="ja-JP" sz="1200" dirty="0" smtClean="0"/>
              <a:t>10</a:t>
            </a:r>
            <a:r>
              <a:rPr kumimoji="1" lang="ja-JP" altLang="en-US" sz="1200" dirty="0" smtClean="0"/>
              <a:t>ポイント以上としてくだい</a:t>
            </a:r>
            <a:endParaRPr kumimoji="1" lang="ja-JP" altLang="en-US" sz="1200" dirty="0"/>
          </a:p>
        </p:txBody>
      </p:sp>
    </p:spTree>
    <p:extLst>
      <p:ext uri="{BB962C8B-B14F-4D97-AF65-F5344CB8AC3E}">
        <p14:creationId xmlns:p14="http://schemas.microsoft.com/office/powerpoint/2010/main" val="2280884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355</Words>
  <Application>Microsoft Office PowerPoint</Application>
  <PresentationFormat>画面に合わせる (4:3)</PresentationFormat>
  <Paragraphs>40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ＭＳ Ｐゴシック</vt:lpstr>
      <vt:lpstr>ＭＳ ゴシック</vt:lpstr>
      <vt:lpstr>ＭＳ 明朝</vt:lpstr>
      <vt:lpstr>新細明體</vt:lpstr>
      <vt:lpstr>Arial</vt:lpstr>
      <vt:lpstr>Calibri</vt:lpstr>
      <vt:lpstr>Times New Roman</vt:lpstr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2021-07-08T06:37:39Z</dcterms:created>
  <dcterms:modified xsi:type="dcterms:W3CDTF">2022-04-11T10:51:59Z</dcterms:modified>
</cp:coreProperties>
</file>