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Lst>
  <p:notesMasterIdLst>
    <p:notesMasterId r:id="rId6"/>
  </p:notesMasterIdLst>
  <p:handoutMasterIdLst>
    <p:handoutMasterId r:id="rId7"/>
  </p:handoutMasterIdLst>
  <p:sldIdLst>
    <p:sldId id="416" r:id="rId2"/>
    <p:sldId id="468" r:id="rId3"/>
    <p:sldId id="419" r:id="rId4"/>
    <p:sldId id="469" r:id="rId5"/>
  </p:sldIdLst>
  <p:sldSz cx="9144000" cy="6858000" type="screen4x3"/>
  <p:notesSz cx="9939338" cy="6807200"/>
  <p:defaultTextStyle>
    <a:defPPr>
      <a:defRPr lang="ja-JP"/>
    </a:defPPr>
    <a:lvl1pPr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80"/>
    <a:srgbClr val="006666"/>
    <a:srgbClr val="006699"/>
    <a:srgbClr val="0000FF"/>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651"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a:solidFill>
                  <a:schemeClr val="tx1"/>
                </a:solidFill>
              </a:rPr>
              <a:t>来</a:t>
            </a:r>
            <a:r>
              <a:rPr lang="ja-JP" altLang="en-US" dirty="0" smtClean="0">
                <a:solidFill>
                  <a:schemeClr val="tx1"/>
                </a:solidFill>
              </a:rPr>
              <a:t>園者数</a:t>
            </a:r>
            <a:endParaRPr lang="ja-JP" altLang="en-US" dirty="0">
              <a:solidFill>
                <a:schemeClr val="tx1"/>
              </a:solidFill>
            </a:endParaRPr>
          </a:p>
        </c:rich>
      </c:tx>
      <c:layout>
        <c:manualLayout>
          <c:xMode val="edge"/>
          <c:yMode val="edge"/>
          <c:x val="0.38899488310621344"/>
          <c:y val="3.95197672653733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来園者数</c:v>
                </c:pt>
              </c:strCache>
            </c:strRef>
          </c:tx>
          <c:spPr>
            <a:ln w="28575" cap="rnd">
              <a:solidFill>
                <a:schemeClr val="tx1"/>
              </a:solidFill>
              <a:round/>
              <a:headEnd type="oval"/>
            </a:ln>
            <a:effectLst/>
          </c:spPr>
          <c:marker>
            <c:symbol val="none"/>
          </c:marker>
          <c:dPt>
            <c:idx val="2"/>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6-0818-4646-AB52-B89E10E25116}"/>
              </c:ext>
            </c:extLst>
          </c:dPt>
          <c:dPt>
            <c:idx val="4"/>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5-0818-4646-AB52-B89E10E25116}"/>
              </c:ext>
            </c:extLst>
          </c:dPt>
          <c:dPt>
            <c:idx val="6"/>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4-0818-4646-AB52-B89E10E25116}"/>
              </c:ext>
            </c:extLst>
          </c:dPt>
          <c:dPt>
            <c:idx val="7"/>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3-0818-4646-AB52-B89E10E25116}"/>
              </c:ext>
            </c:extLst>
          </c:dPt>
          <c:dPt>
            <c:idx val="8"/>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7-0818-4646-AB52-B89E10E25116}"/>
              </c:ext>
            </c:extLst>
          </c:dPt>
          <c:dPt>
            <c:idx val="9"/>
            <c:marker>
              <c:symbol val="none"/>
            </c:marker>
            <c:bubble3D val="0"/>
            <c:spPr>
              <a:ln w="28575" cap="rnd">
                <a:solidFill>
                  <a:schemeClr val="tx1"/>
                </a:solidFill>
                <a:round/>
                <a:headEnd type="oval"/>
                <a:tailEnd type="oval"/>
              </a:ln>
              <a:effectLst/>
            </c:spPr>
            <c:extLst>
              <c:ext xmlns:c16="http://schemas.microsoft.com/office/drawing/2014/chart" uri="{C3380CC4-5D6E-409C-BE32-E72D297353CC}">
                <c16:uniqueId val="{00000008-0818-4646-AB52-B89E10E25116}"/>
              </c:ext>
            </c:extLst>
          </c:dPt>
          <c:cat>
            <c:strRef>
              <c:f>Sheet1!$A$2:$A$11</c:f>
              <c:strCache>
                <c:ptCount val="10"/>
                <c:pt idx="0">
                  <c:v>平成2３年度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strCache>
            </c:strRef>
          </c:cat>
          <c:val>
            <c:numRef>
              <c:f>Sheet1!$B$2:$B$11</c:f>
              <c:numCache>
                <c:formatCode>General</c:formatCode>
                <c:ptCount val="10"/>
                <c:pt idx="0">
                  <c:v>76</c:v>
                </c:pt>
                <c:pt idx="1">
                  <c:v>78</c:v>
                </c:pt>
                <c:pt idx="2">
                  <c:v>78</c:v>
                </c:pt>
                <c:pt idx="3">
                  <c:v>84</c:v>
                </c:pt>
                <c:pt idx="4">
                  <c:v>92</c:v>
                </c:pt>
                <c:pt idx="5">
                  <c:v>93</c:v>
                </c:pt>
                <c:pt idx="6">
                  <c:v>90</c:v>
                </c:pt>
                <c:pt idx="7">
                  <c:v>89</c:v>
                </c:pt>
                <c:pt idx="8">
                  <c:v>88</c:v>
                </c:pt>
                <c:pt idx="9">
                  <c:v>68</c:v>
                </c:pt>
              </c:numCache>
            </c:numRef>
          </c:val>
          <c:smooth val="0"/>
          <c:extLst>
            <c:ext xmlns:c16="http://schemas.microsoft.com/office/drawing/2014/chart" uri="{C3380CC4-5D6E-409C-BE32-E72D297353CC}">
              <c16:uniqueId val="{00000000-0818-4646-AB52-B89E10E25116}"/>
            </c:ext>
          </c:extLst>
        </c:ser>
        <c:dLbls>
          <c:showLegendKey val="0"/>
          <c:showVal val="0"/>
          <c:showCatName val="0"/>
          <c:showSerName val="0"/>
          <c:showPercent val="0"/>
          <c:showBubbleSize val="0"/>
        </c:dLbls>
        <c:smooth val="0"/>
        <c:axId val="1133681727"/>
        <c:axId val="1133679647"/>
      </c:lineChart>
      <c:catAx>
        <c:axId val="113368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133679647"/>
        <c:crosses val="autoZero"/>
        <c:auto val="1"/>
        <c:lblAlgn val="ctr"/>
        <c:lblOffset val="100"/>
        <c:noMultiLvlLbl val="0"/>
      </c:catAx>
      <c:valAx>
        <c:axId val="1133679647"/>
        <c:scaling>
          <c:orientation val="minMax"/>
          <c:max val="95"/>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133681727"/>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smtClean="0">
                <a:solidFill>
                  <a:schemeClr val="tx1"/>
                </a:solidFill>
              </a:rPr>
              <a:t>令和２年度　月別来園者数</a:t>
            </a:r>
            <a:endParaRPr lang="ja-JP" altLang="en-US" dirty="0">
              <a:solidFill>
                <a:schemeClr val="tx1"/>
              </a:solidFill>
            </a:endParaRPr>
          </a:p>
        </c:rich>
      </c:tx>
      <c:layout>
        <c:manualLayout>
          <c:xMode val="edge"/>
          <c:yMode val="edge"/>
          <c:x val="0.27274852208390632"/>
          <c:y val="3.95197672653733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来園者数</c:v>
                </c:pt>
              </c:strCache>
            </c:strRef>
          </c:tx>
          <c:spPr>
            <a:solidFill>
              <a:schemeClr val="accent2">
                <a:lumMod val="25000"/>
              </a:schemeClr>
            </a:solidFill>
            <a:ln>
              <a:solidFill>
                <a:schemeClr val="tx1"/>
              </a:solidFill>
              <a:headEnd type="oval"/>
            </a:ln>
            <a:effectLst/>
          </c:spPr>
          <c:invertIfNegative val="0"/>
          <c:dPt>
            <c:idx val="2"/>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1-26C3-46E3-A26C-426E475EB229}"/>
              </c:ext>
            </c:extLst>
          </c:dPt>
          <c:dPt>
            <c:idx val="4"/>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3-26C3-46E3-A26C-426E475EB229}"/>
              </c:ext>
            </c:extLst>
          </c:dPt>
          <c:dPt>
            <c:idx val="6"/>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5-26C3-46E3-A26C-426E475EB229}"/>
              </c:ext>
            </c:extLst>
          </c:dPt>
          <c:dPt>
            <c:idx val="7"/>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7-26C3-46E3-A26C-426E475EB229}"/>
              </c:ext>
            </c:extLst>
          </c:dPt>
          <c:dPt>
            <c:idx val="8"/>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9-26C3-46E3-A26C-426E475EB229}"/>
              </c:ext>
            </c:extLst>
          </c:dPt>
          <c:dPt>
            <c:idx val="9"/>
            <c:invertIfNegative val="0"/>
            <c:bubble3D val="0"/>
            <c:spPr>
              <a:solidFill>
                <a:schemeClr val="accent2">
                  <a:lumMod val="25000"/>
                </a:schemeClr>
              </a:solidFill>
              <a:ln w="28575" cap="rnd">
                <a:solidFill>
                  <a:schemeClr val="tx1"/>
                </a:solidFill>
                <a:round/>
                <a:headEnd type="oval"/>
                <a:tailEnd type="oval"/>
              </a:ln>
              <a:effectLst/>
            </c:spPr>
            <c:extLst>
              <c:ext xmlns:c16="http://schemas.microsoft.com/office/drawing/2014/chart" uri="{C3380CC4-5D6E-409C-BE32-E72D297353CC}">
                <c16:uniqueId val="{0000000B-26C3-46E3-A26C-426E475EB229}"/>
              </c:ext>
            </c:extLst>
          </c:dPt>
          <c:dPt>
            <c:idx val="10"/>
            <c:invertIfNegative val="0"/>
            <c:bubble3D val="0"/>
            <c:spPr>
              <a:solidFill>
                <a:schemeClr val="accent2">
                  <a:lumMod val="25000"/>
                </a:schemeClr>
              </a:solidFill>
              <a:ln>
                <a:solidFill>
                  <a:schemeClr val="tx1"/>
                </a:solidFill>
                <a:headEnd type="oval"/>
                <a:tailEnd type="oval"/>
              </a:ln>
              <a:effectLst/>
            </c:spPr>
            <c:extLst>
              <c:ext xmlns:c16="http://schemas.microsoft.com/office/drawing/2014/chart" uri="{C3380CC4-5D6E-409C-BE32-E72D297353CC}">
                <c16:uniqueId val="{0000000D-26C3-46E3-A26C-426E475EB229}"/>
              </c:ext>
            </c:extLst>
          </c:dPt>
          <c:dPt>
            <c:idx val="11"/>
            <c:invertIfNegative val="0"/>
            <c:bubble3D val="0"/>
            <c:spPr>
              <a:solidFill>
                <a:schemeClr val="accent2">
                  <a:lumMod val="25000"/>
                </a:schemeClr>
              </a:solidFill>
              <a:ln>
                <a:solidFill>
                  <a:schemeClr val="tx1"/>
                </a:solidFill>
                <a:headEnd type="oval"/>
                <a:tailEnd type="oval"/>
              </a:ln>
              <a:effectLst/>
            </c:spPr>
            <c:extLst>
              <c:ext xmlns:c16="http://schemas.microsoft.com/office/drawing/2014/chart" uri="{C3380CC4-5D6E-409C-BE32-E72D297353CC}">
                <c16:uniqueId val="{0000000E-26C3-46E3-A26C-426E475EB229}"/>
              </c:ext>
            </c:extLst>
          </c:dPt>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17073</c:v>
                </c:pt>
                <c:pt idx="1">
                  <c:v>17206</c:v>
                </c:pt>
                <c:pt idx="2">
                  <c:v>58986</c:v>
                </c:pt>
                <c:pt idx="3">
                  <c:v>52330</c:v>
                </c:pt>
                <c:pt idx="4">
                  <c:v>52310</c:v>
                </c:pt>
                <c:pt idx="5">
                  <c:v>98580</c:v>
                </c:pt>
                <c:pt idx="6">
                  <c:v>90636</c:v>
                </c:pt>
                <c:pt idx="7">
                  <c:v>84059</c:v>
                </c:pt>
                <c:pt idx="8">
                  <c:v>53230</c:v>
                </c:pt>
                <c:pt idx="9">
                  <c:v>52052</c:v>
                </c:pt>
                <c:pt idx="10">
                  <c:v>35980</c:v>
                </c:pt>
                <c:pt idx="11">
                  <c:v>72084</c:v>
                </c:pt>
              </c:numCache>
            </c:numRef>
          </c:val>
          <c:extLst>
            <c:ext xmlns:c16="http://schemas.microsoft.com/office/drawing/2014/chart" uri="{C3380CC4-5D6E-409C-BE32-E72D297353CC}">
              <c16:uniqueId val="{0000000C-26C3-46E3-A26C-426E475EB229}"/>
            </c:ext>
          </c:extLst>
        </c:ser>
        <c:dLbls>
          <c:showLegendKey val="0"/>
          <c:showVal val="0"/>
          <c:showCatName val="0"/>
          <c:showSerName val="0"/>
          <c:showPercent val="0"/>
          <c:showBubbleSize val="0"/>
        </c:dLbls>
        <c:gapWidth val="150"/>
        <c:axId val="1133681727"/>
        <c:axId val="1133679647"/>
      </c:barChart>
      <c:catAx>
        <c:axId val="113368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133679647"/>
        <c:crosses val="autoZero"/>
        <c:auto val="1"/>
        <c:lblAlgn val="ctr"/>
        <c:lblOffset val="100"/>
        <c:noMultiLvlLbl val="0"/>
      </c:catAx>
      <c:valAx>
        <c:axId val="1133679647"/>
        <c:scaling>
          <c:orientation val="minMax"/>
          <c:max val="100000"/>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133681727"/>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ja-JP" altLang="en-US" sz="1600" b="0" i="0" u="sng"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〇新た</a:t>
            </a:r>
            <a:r>
              <a:rPr lang="ja-JP" altLang="en-US" sz="1600" b="0" i="0" u="sng" strike="noStrike" baseline="0" dirty="0">
                <a:effectLst/>
                <a:latin typeface="Meiryo UI" panose="020B0604030504040204" pitchFamily="50" charset="-128"/>
                <a:ea typeface="Meiryo UI" panose="020B0604030504040204" pitchFamily="50" charset="-128"/>
                <a:cs typeface="Meiryo UI" panose="020B0604030504040204" pitchFamily="50" charset="-128"/>
              </a:rPr>
              <a:t>にほしい施設は？</a:t>
            </a:r>
            <a:endParaRPr lang="ja-JP" altLang="en-US" sz="1600" b="0" u="sng"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33032882651783751"/>
          <c:y val="6.1296394613639657E-2"/>
        </c:manualLayout>
      </c:layout>
      <c:overlay val="0"/>
    </c:title>
    <c:autoTitleDeleted val="0"/>
    <c:plotArea>
      <c:layout/>
      <c:barChart>
        <c:barDir val="col"/>
        <c:grouping val="clustered"/>
        <c:varyColors val="0"/>
        <c:ser>
          <c:idx val="0"/>
          <c:order val="0"/>
          <c:invertIfNegative val="0"/>
          <c:dPt>
            <c:idx val="0"/>
            <c:invertIfNegative val="0"/>
            <c:bubble3D val="0"/>
            <c:extLst>
              <c:ext xmlns:c16="http://schemas.microsoft.com/office/drawing/2014/chart" uri="{C3380CC4-5D6E-409C-BE32-E72D297353CC}">
                <c16:uniqueId val="{00000000-E689-4B40-AEC9-07AB1D5212E2}"/>
              </c:ext>
            </c:extLst>
          </c:dPt>
          <c:dPt>
            <c:idx val="1"/>
            <c:invertIfNegative val="0"/>
            <c:bubble3D val="0"/>
            <c:extLst>
              <c:ext xmlns:c16="http://schemas.microsoft.com/office/drawing/2014/chart" uri="{C3380CC4-5D6E-409C-BE32-E72D297353CC}">
                <c16:uniqueId val="{00000001-E689-4B40-AEC9-07AB1D5212E2}"/>
              </c:ext>
            </c:extLst>
          </c:dPt>
          <c:dPt>
            <c:idx val="2"/>
            <c:invertIfNegative val="0"/>
            <c:bubble3D val="0"/>
            <c:extLst>
              <c:ext xmlns:c16="http://schemas.microsoft.com/office/drawing/2014/chart" uri="{C3380CC4-5D6E-409C-BE32-E72D297353CC}">
                <c16:uniqueId val="{00000002-E689-4B40-AEC9-07AB1D5212E2}"/>
              </c:ext>
            </c:extLst>
          </c:dPt>
          <c:dPt>
            <c:idx val="3"/>
            <c:invertIfNegative val="0"/>
            <c:bubble3D val="0"/>
            <c:extLst>
              <c:ext xmlns:c16="http://schemas.microsoft.com/office/drawing/2014/chart" uri="{C3380CC4-5D6E-409C-BE32-E72D297353CC}">
                <c16:uniqueId val="{00000003-E689-4B40-AEC9-07AB1D5212E2}"/>
              </c:ext>
            </c:extLst>
          </c:dPt>
          <c:dPt>
            <c:idx val="4"/>
            <c:invertIfNegative val="0"/>
            <c:bubble3D val="0"/>
            <c:extLst>
              <c:ext xmlns:c16="http://schemas.microsoft.com/office/drawing/2014/chart" uri="{C3380CC4-5D6E-409C-BE32-E72D297353CC}">
                <c16:uniqueId val="{00000004-E689-4B40-AEC9-07AB1D5212E2}"/>
              </c:ext>
            </c:extLst>
          </c:dPt>
          <c:dPt>
            <c:idx val="5"/>
            <c:invertIfNegative val="0"/>
            <c:bubble3D val="0"/>
            <c:extLst>
              <c:ext xmlns:c16="http://schemas.microsoft.com/office/drawing/2014/chart" uri="{C3380CC4-5D6E-409C-BE32-E72D297353CC}">
                <c16:uniqueId val="{00000005-E689-4B40-AEC9-07AB1D5212E2}"/>
              </c:ext>
            </c:extLst>
          </c:dPt>
          <c:dPt>
            <c:idx val="6"/>
            <c:invertIfNegative val="0"/>
            <c:bubble3D val="0"/>
            <c:extLst>
              <c:ext xmlns:c16="http://schemas.microsoft.com/office/drawing/2014/chart" uri="{C3380CC4-5D6E-409C-BE32-E72D297353CC}">
                <c16:uniqueId val="{00000006-E689-4B40-AEC9-07AB1D5212E2}"/>
              </c:ext>
            </c:extLst>
          </c:dPt>
          <c:dLbls>
            <c:dLbl>
              <c:idx val="0"/>
              <c:layout>
                <c:manualLayout>
                  <c:x val="5.3690124459475639E-3"/>
                  <c:y val="1.8433683035307968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89-4B40-AEC9-07AB1D5212E2}"/>
                </c:ext>
              </c:extLst>
            </c:dLbl>
            <c:dLbl>
              <c:idx val="1"/>
              <c:layout>
                <c:manualLayout>
                  <c:x val="-1.9095379124086779E-3"/>
                  <c:y val="2.211491128520263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89-4B40-AEC9-07AB1D5212E2}"/>
                </c:ext>
              </c:extLst>
            </c:dLbl>
            <c:dLbl>
              <c:idx val="2"/>
              <c:layout>
                <c:manualLayout>
                  <c:x val="-8.4517299598488933E-4"/>
                  <c:y val="2.5450602826336217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689-4B40-AEC9-07AB1D5212E2}"/>
                </c:ext>
              </c:extLst>
            </c:dLbl>
            <c:dLbl>
              <c:idx val="3"/>
              <c:layout>
                <c:manualLayout>
                  <c:x val="-2.7803451702700186E-3"/>
                  <c:y val="2.1689442797361881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689-4B40-AEC9-07AB1D5212E2}"/>
                </c:ext>
              </c:extLst>
            </c:dLbl>
            <c:dLbl>
              <c:idx val="4"/>
              <c:layout>
                <c:manualLayout>
                  <c:x val="-5.2048901729525995E-3"/>
                  <c:y val="1.479260075720934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689-4B40-AEC9-07AB1D5212E2}"/>
                </c:ext>
              </c:extLst>
            </c:dLbl>
            <c:dLbl>
              <c:idx val="5"/>
              <c:layout>
                <c:manualLayout>
                  <c:x val="-1.1891160854756344E-3"/>
                  <c:y val="2.2728092775755555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689-4B40-AEC9-07AB1D5212E2}"/>
                </c:ext>
              </c:extLst>
            </c:dLbl>
            <c:dLbl>
              <c:idx val="6"/>
              <c:layout>
                <c:manualLayout>
                  <c:x val="-6.6791383712527525E-4"/>
                  <c:y val="1.5517393071896217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689-4B40-AEC9-07AB1D5212E2}"/>
                </c:ext>
              </c:extLst>
            </c:dLbl>
            <c:dLbl>
              <c:idx val="7"/>
              <c:layout>
                <c:manualLayout>
                  <c:x val="-2.1058852362191255E-3"/>
                  <c:y val="1.92649584058929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689-4B40-AEC9-07AB1D5212E2}"/>
                </c:ext>
              </c:extLst>
            </c:dLbl>
            <c:dLbl>
              <c:idx val="8"/>
              <c:layout>
                <c:manualLayout>
                  <c:x val="-2.8421159802200884E-3"/>
                  <c:y val="2.8236816397361742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689-4B40-AEC9-07AB1D5212E2}"/>
                </c:ext>
              </c:extLst>
            </c:dLbl>
            <c:dLbl>
              <c:idx val="9"/>
              <c:layout>
                <c:manualLayout>
                  <c:x val="-2.3881070214194946E-3"/>
                  <c:y val="2.0503907601012006E-2"/>
                </c:manualLayout>
              </c:layout>
              <c:numFmt formatCode="0.0%" sourceLinked="0"/>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689-4B40-AEC9-07AB1D5212E2}"/>
                </c:ext>
              </c:extLst>
            </c:dLbl>
            <c:numFmt formatCode="0.0%" sourceLinked="0"/>
            <c:spPr>
              <a:noFill/>
              <a:ln w="25400">
                <a:no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'Q４・Ｑ５　まとめ３'!$B$3:$K$3</c:f>
              <c:strCache>
                <c:ptCount val="10"/>
                <c:pt idx="0">
                  <c:v>1. コンビニ</c:v>
                </c:pt>
                <c:pt idx="1">
                  <c:v>2. スーパー（食料品）</c:v>
                </c:pt>
                <c:pt idx="2">
                  <c:v>3. カフェ</c:v>
                </c:pt>
                <c:pt idx="3">
                  <c:v>4. レストラン</c:v>
                </c:pt>
                <c:pt idx="4">
                  <c:v>5. ランニングステーション</c:v>
                </c:pt>
                <c:pt idx="5">
                  <c:v>6.有料バーベキュー施設</c:v>
                </c:pt>
                <c:pt idx="6">
                  <c:v>７.有料駐車場</c:v>
                </c:pt>
                <c:pt idx="7">
                  <c:v>８.自転車ひろば</c:v>
                </c:pt>
                <c:pt idx="8">
                  <c:v>9.特にない</c:v>
                </c:pt>
                <c:pt idx="9">
                  <c:v>10。その他</c:v>
                </c:pt>
              </c:strCache>
            </c:strRef>
          </c:cat>
          <c:val>
            <c:numRef>
              <c:f>'Q４・Ｑ５　まとめ３'!$B$5:$K$5</c:f>
              <c:numCache>
                <c:formatCode>0.0%</c:formatCode>
                <c:ptCount val="10"/>
                <c:pt idx="0">
                  <c:v>0.23214285714285715</c:v>
                </c:pt>
                <c:pt idx="1">
                  <c:v>4.5634920634920632E-2</c:v>
                </c:pt>
                <c:pt idx="2">
                  <c:v>0.22222222222222221</c:v>
                </c:pt>
                <c:pt idx="3">
                  <c:v>4.5634920634920632E-2</c:v>
                </c:pt>
                <c:pt idx="4">
                  <c:v>2.5793650793650792E-2</c:v>
                </c:pt>
                <c:pt idx="5">
                  <c:v>2.1825396825396824E-2</c:v>
                </c:pt>
                <c:pt idx="6">
                  <c:v>6.9444444444444448E-2</c:v>
                </c:pt>
                <c:pt idx="7">
                  <c:v>2.5793650793650792E-2</c:v>
                </c:pt>
                <c:pt idx="8">
                  <c:v>0.2638888888888889</c:v>
                </c:pt>
                <c:pt idx="9">
                  <c:v>4.7619047619047616E-2</c:v>
                </c:pt>
              </c:numCache>
            </c:numRef>
          </c:val>
          <c:extLst>
            <c:ext xmlns:c16="http://schemas.microsoft.com/office/drawing/2014/chart" uri="{C3380CC4-5D6E-409C-BE32-E72D297353CC}">
              <c16:uniqueId val="{00000009-E689-4B40-AEC9-07AB1D5212E2}"/>
            </c:ext>
          </c:extLst>
        </c:ser>
        <c:dLbls>
          <c:showLegendKey val="0"/>
          <c:showVal val="0"/>
          <c:showCatName val="0"/>
          <c:showSerName val="0"/>
          <c:showPercent val="0"/>
          <c:showBubbleSize val="0"/>
        </c:dLbls>
        <c:gapWidth val="100"/>
        <c:axId val="2053855200"/>
        <c:axId val="1"/>
      </c:barChart>
      <c:catAx>
        <c:axId val="2053855200"/>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0.0%" sourceLinked="1"/>
        <c:majorTickMark val="out"/>
        <c:minorTickMark val="none"/>
        <c:tickLblPos val="nextTo"/>
        <c:crossAx val="2053855200"/>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49280241395003"/>
          <c:y val="0.23356886049621156"/>
          <c:w val="0.48109700064214062"/>
          <c:h val="0.76430881988808008"/>
        </c:manualLayout>
      </c:layout>
      <c:pieChart>
        <c:varyColors val="1"/>
        <c:ser>
          <c:idx val="0"/>
          <c:order val="0"/>
          <c:dPt>
            <c:idx val="0"/>
            <c:bubble3D val="0"/>
            <c:extLst>
              <c:ext xmlns:c16="http://schemas.microsoft.com/office/drawing/2014/chart" uri="{C3380CC4-5D6E-409C-BE32-E72D297353CC}">
                <c16:uniqueId val="{00000000-A5D5-4499-A4B8-392D945ED1BB}"/>
              </c:ext>
            </c:extLst>
          </c:dPt>
          <c:dPt>
            <c:idx val="1"/>
            <c:bubble3D val="0"/>
            <c:extLst>
              <c:ext xmlns:c16="http://schemas.microsoft.com/office/drawing/2014/chart" uri="{C3380CC4-5D6E-409C-BE32-E72D297353CC}">
                <c16:uniqueId val="{00000001-A5D5-4499-A4B8-392D945ED1BB}"/>
              </c:ext>
            </c:extLst>
          </c:dPt>
          <c:dPt>
            <c:idx val="2"/>
            <c:bubble3D val="0"/>
            <c:extLst>
              <c:ext xmlns:c16="http://schemas.microsoft.com/office/drawing/2014/chart" uri="{C3380CC4-5D6E-409C-BE32-E72D297353CC}">
                <c16:uniqueId val="{00000002-A5D5-4499-A4B8-392D945ED1BB}"/>
              </c:ext>
            </c:extLst>
          </c:dPt>
          <c:dPt>
            <c:idx val="3"/>
            <c:bubble3D val="0"/>
            <c:extLst>
              <c:ext xmlns:c16="http://schemas.microsoft.com/office/drawing/2014/chart" uri="{C3380CC4-5D6E-409C-BE32-E72D297353CC}">
                <c16:uniqueId val="{00000003-A5D5-4499-A4B8-392D945ED1BB}"/>
              </c:ext>
            </c:extLst>
          </c:dPt>
          <c:dPt>
            <c:idx val="4"/>
            <c:bubble3D val="0"/>
            <c:extLst>
              <c:ext xmlns:c16="http://schemas.microsoft.com/office/drawing/2014/chart" uri="{C3380CC4-5D6E-409C-BE32-E72D297353CC}">
                <c16:uniqueId val="{00000004-A5D5-4499-A4B8-392D945ED1BB}"/>
              </c:ext>
            </c:extLst>
          </c:dPt>
          <c:dLbls>
            <c:dLbl>
              <c:idx val="0"/>
              <c:layout>
                <c:manualLayout>
                  <c:x val="-0.20310530630696211"/>
                  <c:y val="-2.5280300166491059E-2"/>
                </c:manualLayout>
              </c:layout>
              <c:numFmt formatCode="0.0%" sourceLinked="0"/>
              <c:spPr/>
              <c:txPr>
                <a:bodyPr/>
                <a:lstStyle/>
                <a:p>
                  <a:pPr>
                    <a:defRPr sz="105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A5D5-4499-A4B8-392D945ED1BB}"/>
                </c:ext>
              </c:extLst>
            </c:dLbl>
            <c:dLbl>
              <c:idx val="1"/>
              <c:layout>
                <c:manualLayout>
                  <c:x val="0.16060021108765696"/>
                  <c:y val="-9.1439383580925113E-4"/>
                </c:manualLayout>
              </c:layout>
              <c:numFmt formatCode="0.0%" sourceLinked="0"/>
              <c:spPr/>
              <c:txPr>
                <a:bodyPr/>
                <a:lstStyle/>
                <a:p>
                  <a:pPr>
                    <a:defRPr sz="105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A5D5-4499-A4B8-392D945ED1BB}"/>
                </c:ext>
              </c:extLst>
            </c:dLbl>
            <c:dLbl>
              <c:idx val="2"/>
              <c:layout>
                <c:manualLayout>
                  <c:x val="-0.12515156361936797"/>
                  <c:y val="0.22584924516009683"/>
                </c:manualLayout>
              </c:layout>
              <c:numFmt formatCode="0.0%" sourceLinked="0"/>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A5D5-4499-A4B8-392D945ED1BB}"/>
                </c:ext>
              </c:extLst>
            </c:dLbl>
            <c:dLbl>
              <c:idx val="3"/>
              <c:layout>
                <c:manualLayout>
                  <c:x val="-4.7416666347417334E-2"/>
                  <c:y val="-4.296142957106433E-2"/>
                </c:manualLayout>
              </c:layout>
              <c:numFmt formatCode="0.0%" sourceLinked="0"/>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A5D5-4499-A4B8-392D945ED1BB}"/>
                </c:ext>
              </c:extLst>
            </c:dLbl>
            <c:dLbl>
              <c:idx val="4"/>
              <c:layout>
                <c:manualLayout>
                  <c:x val="0.15183705641901857"/>
                  <c:y val="1.2768336134994491E-2"/>
                </c:manualLayout>
              </c:layout>
              <c:numFmt formatCode="0.0%" sourceLinked="0"/>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A5D5-4499-A4B8-392D945ED1BB}"/>
                </c:ext>
              </c:extLst>
            </c:dLbl>
            <c:numFmt formatCode="0.0%" sourceLinked="0"/>
            <c:spPr>
              <a:noFill/>
              <a:ln w="25400">
                <a:noFill/>
              </a:ln>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'Q２・Ｑ３　まとめ２'!$B$68:$F$68</c:f>
              <c:strCache>
                <c:ptCount val="5"/>
                <c:pt idx="0">
                  <c:v>満足</c:v>
                </c:pt>
                <c:pt idx="1">
                  <c:v>やや満足</c:v>
                </c:pt>
                <c:pt idx="2">
                  <c:v>やや不満</c:v>
                </c:pt>
                <c:pt idx="3">
                  <c:v>不満</c:v>
                </c:pt>
                <c:pt idx="4">
                  <c:v>わからない</c:v>
                </c:pt>
              </c:strCache>
            </c:strRef>
          </c:cat>
          <c:val>
            <c:numRef>
              <c:f>'Q２・Ｑ３　まとめ２'!$B$69:$F$69</c:f>
              <c:numCache>
                <c:formatCode>0%</c:formatCode>
                <c:ptCount val="5"/>
                <c:pt idx="0">
                  <c:v>0.57499999999999996</c:v>
                </c:pt>
                <c:pt idx="1">
                  <c:v>0.36</c:v>
                </c:pt>
                <c:pt idx="2">
                  <c:v>1.7500000000000002E-2</c:v>
                </c:pt>
                <c:pt idx="3">
                  <c:v>2.5000000000000001E-3</c:v>
                </c:pt>
                <c:pt idx="4">
                  <c:v>4.4999999999999998E-2</c:v>
                </c:pt>
              </c:numCache>
            </c:numRef>
          </c:val>
          <c:extLst>
            <c:ext xmlns:c16="http://schemas.microsoft.com/office/drawing/2014/chart" uri="{C3380CC4-5D6E-409C-BE32-E72D297353CC}">
              <c16:uniqueId val="{00000005-A5D5-4499-A4B8-392D945ED1B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0.04693</cdr:y>
    </cdr:from>
    <cdr:to>
      <cdr:x>0.14468</cdr:x>
      <cdr:y>0.12153</cdr:y>
    </cdr:to>
    <cdr:sp macro="" textlink="">
      <cdr:nvSpPr>
        <cdr:cNvPr id="2" name="テキスト ボックス 1"/>
        <cdr:cNvSpPr txBox="1"/>
      </cdr:nvSpPr>
      <cdr:spPr>
        <a:xfrm xmlns:a="http://schemas.openxmlformats.org/drawingml/2006/main">
          <a:off x="0" y="181191"/>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（万人）</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69987" name="Rectangle 3"/>
          <p:cNvSpPr>
            <a:spLocks noGrp="1" noChangeArrowheads="1"/>
          </p:cNvSpPr>
          <p:nvPr>
            <p:ph type="dt" sz="quarter" idx="1"/>
          </p:nvPr>
        </p:nvSpPr>
        <p:spPr bwMode="auto">
          <a:xfrm>
            <a:off x="5630863" y="0"/>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69988" name="Rectangle 4"/>
          <p:cNvSpPr>
            <a:spLocks noGrp="1" noChangeArrowheads="1"/>
          </p:cNvSpPr>
          <p:nvPr>
            <p:ph type="ftr" sz="quarter" idx="2"/>
          </p:nvPr>
        </p:nvSpPr>
        <p:spPr bwMode="auto">
          <a:xfrm>
            <a:off x="0" y="6465888"/>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69989" name="Rectangle 5"/>
          <p:cNvSpPr>
            <a:spLocks noGrp="1" noChangeArrowheads="1"/>
          </p:cNvSpPr>
          <p:nvPr>
            <p:ph type="sldNum" sz="quarter" idx="3"/>
          </p:nvPr>
        </p:nvSpPr>
        <p:spPr bwMode="auto">
          <a:xfrm>
            <a:off x="5630863" y="6465888"/>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169D4C0-7D93-4EDD-A898-47FCD0F9EB14}" type="slidenum">
              <a:rPr lang="en-US" altLang="ja-JP"/>
              <a:pPr/>
              <a: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7587" name="Rectangle 3"/>
          <p:cNvSpPr>
            <a:spLocks noGrp="1" noChangeArrowheads="1"/>
          </p:cNvSpPr>
          <p:nvPr>
            <p:ph type="dt" idx="1"/>
          </p:nvPr>
        </p:nvSpPr>
        <p:spPr bwMode="auto">
          <a:xfrm>
            <a:off x="5630863" y="0"/>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74756" name="Rectangle 4"/>
          <p:cNvSpPr>
            <a:spLocks noGrp="1" noRot="1" noChangeAspect="1" noChangeArrowheads="1" noTextEdit="1"/>
          </p:cNvSpPr>
          <p:nvPr>
            <p:ph type="sldImg" idx="2"/>
          </p:nvPr>
        </p:nvSpPr>
        <p:spPr bwMode="auto">
          <a:xfrm>
            <a:off x="3270250" y="511175"/>
            <a:ext cx="3402013" cy="25511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993775" y="3233738"/>
            <a:ext cx="7951788"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7590" name="Rectangle 6"/>
          <p:cNvSpPr>
            <a:spLocks noGrp="1" noChangeArrowheads="1"/>
          </p:cNvSpPr>
          <p:nvPr>
            <p:ph type="ftr" sz="quarter" idx="4"/>
          </p:nvPr>
        </p:nvSpPr>
        <p:spPr bwMode="auto">
          <a:xfrm>
            <a:off x="0" y="6465888"/>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5630863" y="6465888"/>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D8DA191-D2DB-4399-986F-641265E9193C}" type="slidenum">
              <a:rPr lang="en-US" altLang="ja-JP"/>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ln/>
        </p:spPr>
      </p:sp>
      <p:sp>
        <p:nvSpPr>
          <p:cNvPr id="82947" name="ノート プレースホルダー 2"/>
          <p:cNvSpPr>
            <a:spLocks noGrp="1"/>
          </p:cNvSpPr>
          <p:nvPr>
            <p:ph type="body" idx="1"/>
          </p:nvPr>
        </p:nvSpPr>
        <p:spPr>
          <a:noFill/>
        </p:spPr>
        <p:txBody>
          <a:bodyPr/>
          <a:lstStyle/>
          <a:p>
            <a:r>
              <a:rPr lang="ja-JP" altLang="en-US" b="1" smtClean="0">
                <a:solidFill>
                  <a:srgbClr val="FF0000"/>
                </a:solidFill>
                <a:latin typeface="Arial" panose="020B0604020202020204" pitchFamily="34" charset="0"/>
              </a:rPr>
              <a:t>←ここに補足説明などコメントを入れて下さい</a:t>
            </a:r>
            <a:endParaRPr lang="en-US" altLang="ja-JP" smtClean="0">
              <a:latin typeface="Arial" panose="020B0604020202020204" pitchFamily="34" charset="0"/>
            </a:endParaRPr>
          </a:p>
        </p:txBody>
      </p:sp>
      <p:sp>
        <p:nvSpPr>
          <p:cNvPr id="8294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7575661-FBB1-47C9-BDEF-E27B4EBD8660}" type="slidenum">
              <a:rPr lang="en-US" altLang="ja-JP">
                <a:ea typeface="ＭＳ Ｐゴシック" panose="020B0600070205080204" pitchFamily="50" charset="-128"/>
              </a:rPr>
              <a:pPr eaLnBrk="1" hangingPunct="1">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8840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794231041 w 596"/>
                  <a:gd name="T1" fmla="*/ 2147483647 h 666"/>
                  <a:gd name="T2" fmla="*/ 284333675 w 596"/>
                  <a:gd name="T3" fmla="*/ 2147483647 h 666"/>
                  <a:gd name="T4" fmla="*/ 0 w 596"/>
                  <a:gd name="T5" fmla="*/ 2147483647 h 666"/>
                  <a:gd name="T6" fmla="*/ 197885174 w 596"/>
                  <a:gd name="T7" fmla="*/ 2147483647 h 666"/>
                  <a:gd name="T8" fmla="*/ 1227598968 w 596"/>
                  <a:gd name="T9" fmla="*/ 2147483647 h 666"/>
                  <a:gd name="T10" fmla="*/ 2147483647 w 596"/>
                  <a:gd name="T11" fmla="*/ 2147483647 h 666"/>
                  <a:gd name="T12" fmla="*/ 2147483647 w 596"/>
                  <a:gd name="T13" fmla="*/ 1420011657 h 666"/>
                  <a:gd name="T14" fmla="*/ 2147483647 w 596"/>
                  <a:gd name="T15" fmla="*/ 83210026 h 666"/>
                  <a:gd name="T16" fmla="*/ 2147483647 w 596"/>
                  <a:gd name="T17" fmla="*/ 413694843 h 666"/>
                  <a:gd name="T18" fmla="*/ 2147483647 w 596"/>
                  <a:gd name="T19" fmla="*/ 2147483647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2147483647 h 666"/>
                  <a:gd name="T50" fmla="*/ 2147483647 w 596"/>
                  <a:gd name="T51" fmla="*/ 2147483647 h 666"/>
                  <a:gd name="T52" fmla="*/ 2147483647 w 596"/>
                  <a:gd name="T53" fmla="*/ 2147483647 h 666"/>
                  <a:gd name="T54" fmla="*/ 2147483647 w 596"/>
                  <a:gd name="T55" fmla="*/ 2147483647 h 666"/>
                  <a:gd name="T56" fmla="*/ 2147483647 w 596"/>
                  <a:gd name="T57" fmla="*/ 2147483647 h 666"/>
                  <a:gd name="T58" fmla="*/ 2147483647 w 596"/>
                  <a:gd name="T59" fmla="*/ 2147483647 h 666"/>
                  <a:gd name="T60" fmla="*/ 1950824727 w 596"/>
                  <a:gd name="T61" fmla="*/ 2147483647 h 666"/>
                  <a:gd name="T62" fmla="*/ 1382693967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1269270948 h 237"/>
                  <a:gd name="T4" fmla="*/ 139349442 w 257"/>
                  <a:gd name="T5" fmla="*/ 2147483647 h 237"/>
                  <a:gd name="T6" fmla="*/ 246750794 w 257"/>
                  <a:gd name="T7" fmla="*/ 2147483647 h 237"/>
                  <a:gd name="T8" fmla="*/ 455899533 w 257"/>
                  <a:gd name="T9" fmla="*/ 2147483647 h 237"/>
                  <a:gd name="T10" fmla="*/ 766155471 w 257"/>
                  <a:gd name="T11" fmla="*/ 2147483647 h 237"/>
                  <a:gd name="T12" fmla="*/ 1139864349 w 257"/>
                  <a:gd name="T13" fmla="*/ 2147483647 h 237"/>
                  <a:gd name="T14" fmla="*/ 160417003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1829219367 w 257"/>
                  <a:gd name="T57" fmla="*/ 2147483647 h 237"/>
                  <a:gd name="T58" fmla="*/ 1392050776 w 257"/>
                  <a:gd name="T59" fmla="*/ 2147483647 h 237"/>
                  <a:gd name="T60" fmla="*/ 971359061 w 257"/>
                  <a:gd name="T61" fmla="*/ 2147483647 h 237"/>
                  <a:gd name="T62" fmla="*/ 513038770 w 257"/>
                  <a:gd name="T63" fmla="*/ 122864169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6"/>
              <p:cNvSpPr>
                <a:spLocks/>
              </p:cNvSpPr>
              <p:nvPr userDrawn="1"/>
            </p:nvSpPr>
            <p:spPr bwMode="ltGray">
              <a:xfrm rot="12185230" flipV="1">
                <a:off x="3639" y="2167"/>
                <a:ext cx="277" cy="249"/>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1195839251 w 124"/>
                  <a:gd name="T15" fmla="*/ 2147483647 h 110"/>
                  <a:gd name="T16" fmla="*/ 433742465 w 124"/>
                  <a:gd name="T17" fmla="*/ 2147483647 h 110"/>
                  <a:gd name="T18" fmla="*/ 0 w 124"/>
                  <a:gd name="T19" fmla="*/ 2147483647 h 110"/>
                  <a:gd name="T20" fmla="*/ 194166302 w 124"/>
                  <a:gd name="T21" fmla="*/ 2147483647 h 110"/>
                  <a:gd name="T22" fmla="*/ 382139847 w 124"/>
                  <a:gd name="T23" fmla="*/ 2147483647 h 110"/>
                  <a:gd name="T24" fmla="*/ 767889915 w 124"/>
                  <a:gd name="T25" fmla="*/ 2147483647 h 110"/>
                  <a:gd name="T26" fmla="*/ 1195839251 w 124"/>
                  <a:gd name="T27" fmla="*/ 2147483647 h 110"/>
                  <a:gd name="T28" fmla="*/ 1715366988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1923257253 h 110"/>
                  <a:gd name="T44" fmla="*/ 2147483647 w 124"/>
                  <a:gd name="T45" fmla="*/ 1923257253 h 110"/>
                  <a:gd name="T46" fmla="*/ 2147483647 w 124"/>
                  <a:gd name="T47" fmla="*/ 1857791796 h 110"/>
                  <a:gd name="T48" fmla="*/ 2147483647 w 124"/>
                  <a:gd name="T49" fmla="*/ 1670541396 h 110"/>
                  <a:gd name="T50" fmla="*/ 2147483647 w 124"/>
                  <a:gd name="T51" fmla="*/ 1470480295 h 110"/>
                  <a:gd name="T52" fmla="*/ 2147483647 w 124"/>
                  <a:gd name="T53" fmla="*/ 1212483717 h 110"/>
                  <a:gd name="T54" fmla="*/ 2147483647 w 124"/>
                  <a:gd name="T55" fmla="*/ 898144109 h 110"/>
                  <a:gd name="T56" fmla="*/ 2147483647 w 124"/>
                  <a:gd name="T57" fmla="*/ 514208420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7"/>
              <p:cNvSpPr>
                <a:spLocks/>
              </p:cNvSpPr>
              <p:nvPr userDrawn="1"/>
            </p:nvSpPr>
            <p:spPr bwMode="ltGray">
              <a:xfrm rot="12185230" flipV="1">
                <a:off x="3979" y="977"/>
                <a:ext cx="245" cy="347"/>
              </a:xfrm>
              <a:custGeom>
                <a:avLst/>
                <a:gdLst>
                  <a:gd name="T0" fmla="*/ 0 w 109"/>
                  <a:gd name="T1" fmla="*/ 0 h 156"/>
                  <a:gd name="T2" fmla="*/ 270009820 w 109"/>
                  <a:gd name="T3" fmla="*/ 35208377 h 156"/>
                  <a:gd name="T4" fmla="*/ 973314979 w 109"/>
                  <a:gd name="T5" fmla="*/ 209417943 h 156"/>
                  <a:gd name="T6" fmla="*/ 2024752772 w 109"/>
                  <a:gd name="T7" fmla="*/ 525762400 h 156"/>
                  <a:gd name="T8" fmla="*/ 2147483647 w 109"/>
                  <a:gd name="T9" fmla="*/ 1036152412 h 156"/>
                  <a:gd name="T10" fmla="*/ 2147483647 w 109"/>
                  <a:gd name="T11" fmla="*/ 1917213094 h 156"/>
                  <a:gd name="T12" fmla="*/ 2147483647 w 109"/>
                  <a:gd name="T13" fmla="*/ 2147483647 h 156"/>
                  <a:gd name="T14" fmla="*/ 2147483647 w 109"/>
                  <a:gd name="T15" fmla="*/ 2147483647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47483647 w 109"/>
                  <a:gd name="T25" fmla="*/ 2147483647 h 156"/>
                  <a:gd name="T26" fmla="*/ 2147483647 w 109"/>
                  <a:gd name="T27" fmla="*/ 2147483647 h 156"/>
                  <a:gd name="T28" fmla="*/ 2147483647 w 109"/>
                  <a:gd name="T29" fmla="*/ 2147483647 h 156"/>
                  <a:gd name="T30" fmla="*/ 2147483647 w 109"/>
                  <a:gd name="T31" fmla="*/ 2147483647 h 156"/>
                  <a:gd name="T32" fmla="*/ 2147483647 w 109"/>
                  <a:gd name="T33" fmla="*/ 2147483647 h 156"/>
                  <a:gd name="T34" fmla="*/ 2147483647 w 109"/>
                  <a:gd name="T35" fmla="*/ 2147483647 h 156"/>
                  <a:gd name="T36" fmla="*/ 2147483647 w 109"/>
                  <a:gd name="T37" fmla="*/ 2147483647 h 156"/>
                  <a:gd name="T38" fmla="*/ 2147483647 w 109"/>
                  <a:gd name="T39" fmla="*/ 2147483647 h 156"/>
                  <a:gd name="T40" fmla="*/ 2147483647 w 109"/>
                  <a:gd name="T41" fmla="*/ 2147483647 h 156"/>
                  <a:gd name="T42" fmla="*/ 2147483647 w 109"/>
                  <a:gd name="T43" fmla="*/ 2147483647 h 156"/>
                  <a:gd name="T44" fmla="*/ 2147483647 w 109"/>
                  <a:gd name="T45" fmla="*/ 1882353828 h 156"/>
                  <a:gd name="T46" fmla="*/ 1699948337 w 109"/>
                  <a:gd name="T47" fmla="*/ 99121269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8"/>
              <p:cNvSpPr>
                <a:spLocks/>
              </p:cNvSpPr>
              <p:nvPr userDrawn="1"/>
            </p:nvSpPr>
            <p:spPr bwMode="ltGray">
              <a:xfrm rot="12185230" flipV="1">
                <a:off x="3845" y="2207"/>
                <a:ext cx="103" cy="209"/>
              </a:xfrm>
              <a:custGeom>
                <a:avLst/>
                <a:gdLst>
                  <a:gd name="T0" fmla="*/ 1555608275 w 46"/>
                  <a:gd name="T1" fmla="*/ 0 h 94"/>
                  <a:gd name="T2" fmla="*/ 1013052176 w 46"/>
                  <a:gd name="T3" fmla="*/ 1631551587 h 94"/>
                  <a:gd name="T4" fmla="*/ 762673804 w 46"/>
                  <a:gd name="T5" fmla="*/ 2147483647 h 94"/>
                  <a:gd name="T6" fmla="*/ 560614049 w 46"/>
                  <a:gd name="T7" fmla="*/ 2147483647 h 94"/>
                  <a:gd name="T8" fmla="*/ 0 w 46"/>
                  <a:gd name="T9" fmla="*/ 2147483647 h 94"/>
                  <a:gd name="T10" fmla="*/ 600915529 w 46"/>
                  <a:gd name="T11" fmla="*/ 2147483647 h 94"/>
                  <a:gd name="T12" fmla="*/ 1165055423 w 46"/>
                  <a:gd name="T13" fmla="*/ 2147483647 h 94"/>
                  <a:gd name="T14" fmla="*/ 1617485883 w 46"/>
                  <a:gd name="T15" fmla="*/ 2147483647 h 94"/>
                  <a:gd name="T16" fmla="*/ 2025856606 w 46"/>
                  <a:gd name="T17" fmla="*/ 2147483647 h 94"/>
                  <a:gd name="T18" fmla="*/ 2147483647 w 46"/>
                  <a:gd name="T19" fmla="*/ 1901261825 h 94"/>
                  <a:gd name="T20" fmla="*/ 2147483647 w 46"/>
                  <a:gd name="T21" fmla="*/ 1297384934 h 94"/>
                  <a:gd name="T22" fmla="*/ 2106059865 w 46"/>
                  <a:gd name="T23" fmla="*/ 634525912 h 94"/>
                  <a:gd name="T24" fmla="*/ 155560827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9"/>
              <p:cNvSpPr>
                <a:spLocks/>
              </p:cNvSpPr>
              <p:nvPr userDrawn="1"/>
            </p:nvSpPr>
            <p:spPr bwMode="ltGray">
              <a:xfrm rot="12185230" flipV="1">
                <a:off x="3895" y="1325"/>
                <a:ext cx="120" cy="90"/>
              </a:xfrm>
              <a:custGeom>
                <a:avLst/>
                <a:gdLst>
                  <a:gd name="T0" fmla="*/ 0 w 54"/>
                  <a:gd name="T1" fmla="*/ 0 h 40"/>
                  <a:gd name="T2" fmla="*/ 34675369 w 54"/>
                  <a:gd name="T3" fmla="*/ 54475189 h 40"/>
                  <a:gd name="T4" fmla="*/ 248283027 w 54"/>
                  <a:gd name="T5" fmla="*/ 176996972 h 40"/>
                  <a:gd name="T6" fmla="*/ 551740060 w 54"/>
                  <a:gd name="T7" fmla="*/ 452554306 h 40"/>
                  <a:gd name="T8" fmla="*/ 895874380 w 54"/>
                  <a:gd name="T9" fmla="*/ 672662916 h 40"/>
                  <a:gd name="T10" fmla="*/ 1226089022 w 54"/>
                  <a:gd name="T11" fmla="*/ 849504292 h 40"/>
                  <a:gd name="T12" fmla="*/ 1613473660 w 54"/>
                  <a:gd name="T13" fmla="*/ 954345690 h 40"/>
                  <a:gd name="T14" fmla="*/ 1956125058 w 54"/>
                  <a:gd name="T15" fmla="*/ 1018247189 h 40"/>
                  <a:gd name="T16" fmla="*/ 2147483647 w 54"/>
                  <a:gd name="T17" fmla="*/ 896047171 h 40"/>
                  <a:gd name="T18" fmla="*/ 2147483647 w 54"/>
                  <a:gd name="T19" fmla="*/ 1396139510 h 40"/>
                  <a:gd name="T20" fmla="*/ 2130580587 w 54"/>
                  <a:gd name="T21" fmla="*/ 1848318073 h 40"/>
                  <a:gd name="T22" fmla="*/ 1879137349 w 54"/>
                  <a:gd name="T23" fmla="*/ 2147277803 h 40"/>
                  <a:gd name="T24" fmla="*/ 1568931564 w 54"/>
                  <a:gd name="T25" fmla="*/ 2147483647 h 40"/>
                  <a:gd name="T26" fmla="*/ 1191572409 w 54"/>
                  <a:gd name="T27" fmla="*/ 2147483647 h 40"/>
                  <a:gd name="T28" fmla="*/ 803262529 w 54"/>
                  <a:gd name="T29" fmla="*/ 1793088167 h 40"/>
                  <a:gd name="T30" fmla="*/ 423055407 w 54"/>
                  <a:gd name="T31" fmla="*/ 111661101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232912024 w 149"/>
                  <a:gd name="T3" fmla="*/ 2147483647 h 704"/>
                  <a:gd name="T4" fmla="*/ 629339859 w 149"/>
                  <a:gd name="T5" fmla="*/ 2147483647 h 704"/>
                  <a:gd name="T6" fmla="*/ 1102984005 w 149"/>
                  <a:gd name="T7" fmla="*/ 2147483647 h 704"/>
                  <a:gd name="T8" fmla="*/ 1627817139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1531998906 w 149"/>
                  <a:gd name="T35" fmla="*/ 2147483647 h 704"/>
                  <a:gd name="T36" fmla="*/ 836497915 w 149"/>
                  <a:gd name="T37" fmla="*/ 2147483647 h 704"/>
                  <a:gd name="T38" fmla="*/ 396485913 w 149"/>
                  <a:gd name="T39" fmla="*/ 2147483647 h 704"/>
                  <a:gd name="T40" fmla="*/ 232912024 w 149"/>
                  <a:gd name="T41" fmla="*/ 2147483647 h 704"/>
                  <a:gd name="T42" fmla="*/ 232912024 w 149"/>
                  <a:gd name="T43" fmla="*/ 2147483647 h 704"/>
                  <a:gd name="T44" fmla="*/ 323649048 w 149"/>
                  <a:gd name="T45" fmla="*/ 2147483647 h 704"/>
                  <a:gd name="T46" fmla="*/ 484712560 w 149"/>
                  <a:gd name="T47" fmla="*/ 2147483647 h 704"/>
                  <a:gd name="T48" fmla="*/ 557342023 w 149"/>
                  <a:gd name="T49" fmla="*/ 2147483647 h 704"/>
                  <a:gd name="T50" fmla="*/ 1627817139 w 149"/>
                  <a:gd name="T51" fmla="*/ 2147483647 h 704"/>
                  <a:gd name="T52" fmla="*/ 1531998906 w 149"/>
                  <a:gd name="T53" fmla="*/ 2147483647 h 704"/>
                  <a:gd name="T54" fmla="*/ 1426733379 w 149"/>
                  <a:gd name="T55" fmla="*/ 2147483647 h 704"/>
                  <a:gd name="T56" fmla="*/ 1307160610 w 149"/>
                  <a:gd name="T57" fmla="*/ 2147483647 h 704"/>
                  <a:gd name="T58" fmla="*/ 1393839956 w 149"/>
                  <a:gd name="T59" fmla="*/ 2147483647 h 704"/>
                  <a:gd name="T60" fmla="*/ 1627817139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1732395749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 name="Freeform 11"/>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1424728603 w 128"/>
                <a:gd name="T29" fmla="*/ 2147483647 h 217"/>
                <a:gd name="T30" fmla="*/ 0 w 128"/>
                <a:gd name="T31" fmla="*/ 2147483647 h 217"/>
                <a:gd name="T32" fmla="*/ 859145252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14"/>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5"/>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23"/>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7"/>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39"/>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40"/>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8959"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ja-JP" altLang="en-US" noProof="0" smtClean="0"/>
              <a:t>マスタ タイトルの書式設定</a:t>
            </a:r>
          </a:p>
        </p:txBody>
      </p:sp>
      <p:sp>
        <p:nvSpPr>
          <p:cNvPr id="3896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ja-JP" altLang="en-US" noProof="0" smtClean="0"/>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47" name="Rectangle 46"/>
          <p:cNvSpPr>
            <a:spLocks noGrp="1" noChangeArrowheads="1"/>
          </p:cNvSpPr>
          <p:nvPr>
            <p:ph type="sldNum" sz="quarter" idx="11"/>
          </p:nvPr>
        </p:nvSpPr>
        <p:spPr/>
        <p:txBody>
          <a:bodyPr/>
          <a:lstStyle>
            <a:lvl1pPr>
              <a:defRPr b="1"/>
            </a:lvl1pPr>
          </a:lstStyle>
          <a:p>
            <a:fld id="{59403524-B172-4890-B5FD-0EBC0A516305}" type="slidenum">
              <a:rPr lang="en-US" altLang="ja-JP"/>
              <a:pPr/>
              <a:t>‹#›</a:t>
            </a:fld>
            <a:endParaRPr lang="en-US" altLang="ja-JP"/>
          </a:p>
        </p:txBody>
      </p:sp>
    </p:spTree>
    <p:extLst>
      <p:ext uri="{BB962C8B-B14F-4D97-AF65-F5344CB8AC3E}">
        <p14:creationId xmlns:p14="http://schemas.microsoft.com/office/powerpoint/2010/main" val="65905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6" name="Rectangle 49"/>
          <p:cNvSpPr>
            <a:spLocks noGrp="1" noChangeArrowheads="1"/>
          </p:cNvSpPr>
          <p:nvPr>
            <p:ph type="sldNum" sz="quarter" idx="12"/>
          </p:nvPr>
        </p:nvSpPr>
        <p:spPr/>
        <p:txBody>
          <a:bodyPr/>
          <a:lstStyle>
            <a:lvl1pPr>
              <a:defRPr/>
            </a:lvl1pPr>
          </a:lstStyle>
          <a:p>
            <a:fld id="{A52BD738-4A6C-4B9E-B6FD-F7C18B6E3839}" type="slidenum">
              <a:rPr lang="en-US" altLang="ja-JP"/>
              <a:pPr/>
              <a:t>‹#›</a:t>
            </a:fld>
            <a:endParaRPr lang="en-US" altLang="ja-JP"/>
          </a:p>
        </p:txBody>
      </p:sp>
    </p:spTree>
    <p:extLst>
      <p:ext uri="{BB962C8B-B14F-4D97-AF65-F5344CB8AC3E}">
        <p14:creationId xmlns:p14="http://schemas.microsoft.com/office/powerpoint/2010/main" val="69175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42913" y="103188"/>
            <a:ext cx="6030912" cy="59531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6" name="Rectangle 49"/>
          <p:cNvSpPr>
            <a:spLocks noGrp="1" noChangeArrowheads="1"/>
          </p:cNvSpPr>
          <p:nvPr>
            <p:ph type="sldNum" sz="quarter" idx="12"/>
          </p:nvPr>
        </p:nvSpPr>
        <p:spPr/>
        <p:txBody>
          <a:bodyPr/>
          <a:lstStyle>
            <a:lvl1pPr>
              <a:defRPr/>
            </a:lvl1pPr>
          </a:lstStyle>
          <a:p>
            <a:fld id="{3C43BA86-41B4-4BB0-B4F3-33ED258D5207}" type="slidenum">
              <a:rPr lang="en-US" altLang="ja-JP"/>
              <a:pPr/>
              <a:t>‹#›</a:t>
            </a:fld>
            <a:endParaRPr lang="en-US" altLang="ja-JP"/>
          </a:p>
        </p:txBody>
      </p:sp>
    </p:spTree>
    <p:extLst>
      <p:ext uri="{BB962C8B-B14F-4D97-AF65-F5344CB8AC3E}">
        <p14:creationId xmlns:p14="http://schemas.microsoft.com/office/powerpoint/2010/main" val="26991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65E8E4-C857-48AF-BA49-69B66511466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247989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16572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7"/>
          <p:cNvSpPr>
            <a:spLocks noGrp="1" noChangeArrowheads="1"/>
          </p:cNvSpPr>
          <p:nvPr>
            <p:ph type="dt" sz="half" idx="10"/>
          </p:nvPr>
        </p:nvSpPr>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6" name="Rectangle 49"/>
          <p:cNvSpPr>
            <a:spLocks noGrp="1" noChangeArrowheads="1"/>
          </p:cNvSpPr>
          <p:nvPr>
            <p:ph type="sldNum" sz="quarter" idx="12"/>
          </p:nvPr>
        </p:nvSpPr>
        <p:spPr/>
        <p:txBody>
          <a:bodyPr/>
          <a:lstStyle>
            <a:lvl1pPr>
              <a:defRPr b="1"/>
            </a:lvl1pPr>
          </a:lstStyle>
          <a:p>
            <a:fld id="{8400D0D0-374C-474B-A3A6-A594C41DC508}" type="slidenum">
              <a:rPr lang="en-US" altLang="ja-JP"/>
              <a:pPr/>
              <a:t>‹#›</a:t>
            </a:fld>
            <a:endParaRPr lang="en-US" altLang="ja-JP"/>
          </a:p>
        </p:txBody>
      </p:sp>
    </p:spTree>
    <p:extLst>
      <p:ext uri="{BB962C8B-B14F-4D97-AF65-F5344CB8AC3E}">
        <p14:creationId xmlns:p14="http://schemas.microsoft.com/office/powerpoint/2010/main" val="247549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7" name="Rectangle 49"/>
          <p:cNvSpPr>
            <a:spLocks noGrp="1" noChangeArrowheads="1"/>
          </p:cNvSpPr>
          <p:nvPr>
            <p:ph type="sldNum" sz="quarter" idx="12"/>
          </p:nvPr>
        </p:nvSpPr>
        <p:spPr/>
        <p:txBody>
          <a:bodyPr/>
          <a:lstStyle>
            <a:lvl1pPr>
              <a:defRPr b="1"/>
            </a:lvl1pPr>
          </a:lstStyle>
          <a:p>
            <a:fld id="{77AB4E56-37B2-4363-A02E-CBBFB78FEB9C}" type="slidenum">
              <a:rPr lang="en-US" altLang="ja-JP"/>
              <a:pPr/>
              <a:t>‹#›</a:t>
            </a:fld>
            <a:endParaRPr lang="en-US" altLang="ja-JP"/>
          </a:p>
        </p:txBody>
      </p:sp>
    </p:spTree>
    <p:extLst>
      <p:ext uri="{BB962C8B-B14F-4D97-AF65-F5344CB8AC3E}">
        <p14:creationId xmlns:p14="http://schemas.microsoft.com/office/powerpoint/2010/main" val="201008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p:txBody>
          <a:bodyPr/>
          <a:lstStyle>
            <a:lvl1pPr>
              <a:defRPr/>
            </a:lvl1pPr>
          </a:lstStyle>
          <a:p>
            <a:pPr>
              <a:defRPr/>
            </a:pPr>
            <a:endParaRPr lang="en-US" altLang="ja-JP"/>
          </a:p>
        </p:txBody>
      </p:sp>
      <p:sp>
        <p:nvSpPr>
          <p:cNvPr id="8"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9" name="Rectangle 49"/>
          <p:cNvSpPr>
            <a:spLocks noGrp="1" noChangeArrowheads="1"/>
          </p:cNvSpPr>
          <p:nvPr>
            <p:ph type="sldNum" sz="quarter" idx="12"/>
          </p:nvPr>
        </p:nvSpPr>
        <p:spPr/>
        <p:txBody>
          <a:bodyPr/>
          <a:lstStyle>
            <a:lvl1pPr>
              <a:defRPr/>
            </a:lvl1pPr>
          </a:lstStyle>
          <a:p>
            <a:fld id="{2848D1D2-4E4C-4B0E-9BE6-A50E613C6B48}" type="slidenum">
              <a:rPr lang="en-US" altLang="ja-JP"/>
              <a:pPr/>
              <a:t>‹#›</a:t>
            </a:fld>
            <a:endParaRPr lang="en-US" altLang="ja-JP"/>
          </a:p>
        </p:txBody>
      </p:sp>
    </p:spTree>
    <p:extLst>
      <p:ext uri="{BB962C8B-B14F-4D97-AF65-F5344CB8AC3E}">
        <p14:creationId xmlns:p14="http://schemas.microsoft.com/office/powerpoint/2010/main" val="70100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7"/>
          <p:cNvSpPr>
            <a:spLocks noGrp="1" noChangeArrowheads="1"/>
          </p:cNvSpPr>
          <p:nvPr>
            <p:ph type="dt" sz="half" idx="10"/>
          </p:nvPr>
        </p:nvSpPr>
        <p:spPr/>
        <p:txBody>
          <a:bodyPr/>
          <a:lstStyle>
            <a:lvl1pPr>
              <a:defRPr/>
            </a:lvl1pPr>
          </a:lstStyle>
          <a:p>
            <a:pPr>
              <a:defRPr/>
            </a:pPr>
            <a:endParaRPr lang="en-US" altLang="ja-JP"/>
          </a:p>
        </p:txBody>
      </p:sp>
      <p:sp>
        <p:nvSpPr>
          <p:cNvPr id="4"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5" name="Rectangle 49"/>
          <p:cNvSpPr>
            <a:spLocks noGrp="1" noChangeArrowheads="1"/>
          </p:cNvSpPr>
          <p:nvPr>
            <p:ph type="sldNum" sz="quarter" idx="12"/>
          </p:nvPr>
        </p:nvSpPr>
        <p:spPr/>
        <p:txBody>
          <a:bodyPr/>
          <a:lstStyle>
            <a:lvl1pPr>
              <a:defRPr b="1"/>
            </a:lvl1pPr>
          </a:lstStyle>
          <a:p>
            <a:fld id="{E6833B5F-6F50-44D2-82CF-D9EE330FD1A4}" type="slidenum">
              <a:rPr lang="en-US" altLang="ja-JP"/>
              <a:pPr/>
              <a:t>‹#›</a:t>
            </a:fld>
            <a:endParaRPr lang="en-US" altLang="ja-JP"/>
          </a:p>
        </p:txBody>
      </p:sp>
    </p:spTree>
    <p:extLst>
      <p:ext uri="{BB962C8B-B14F-4D97-AF65-F5344CB8AC3E}">
        <p14:creationId xmlns:p14="http://schemas.microsoft.com/office/powerpoint/2010/main" val="12905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vl1pPr>
          </a:lstStyle>
          <a:p>
            <a:pPr>
              <a:defRPr/>
            </a:pPr>
            <a:endParaRPr lang="en-US" altLang="ja-JP"/>
          </a:p>
        </p:txBody>
      </p:sp>
      <p:sp>
        <p:nvSpPr>
          <p:cNvPr id="3"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4" name="Rectangle 49"/>
          <p:cNvSpPr>
            <a:spLocks noGrp="1" noChangeArrowheads="1"/>
          </p:cNvSpPr>
          <p:nvPr>
            <p:ph type="sldNum" sz="quarter" idx="12"/>
          </p:nvPr>
        </p:nvSpPr>
        <p:spPr/>
        <p:txBody>
          <a:bodyPr/>
          <a:lstStyle>
            <a:lvl1pPr>
              <a:defRPr/>
            </a:lvl1pPr>
          </a:lstStyle>
          <a:p>
            <a:fld id="{D7876BFD-D015-4FD2-858A-92C0B5168A4D}" type="slidenum">
              <a:rPr lang="en-US" altLang="ja-JP"/>
              <a:pPr/>
              <a:t>‹#›</a:t>
            </a:fld>
            <a:endParaRPr lang="en-US" altLang="ja-JP"/>
          </a:p>
        </p:txBody>
      </p:sp>
    </p:spTree>
    <p:extLst>
      <p:ext uri="{BB962C8B-B14F-4D97-AF65-F5344CB8AC3E}">
        <p14:creationId xmlns:p14="http://schemas.microsoft.com/office/powerpoint/2010/main" val="180464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7"/>
          <p:cNvSpPr>
            <a:spLocks noGrp="1" noChangeArrowheads="1"/>
          </p:cNvSpPr>
          <p:nvPr>
            <p:ph type="dt" sz="half" idx="10"/>
          </p:nvPr>
        </p:nvSpPr>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7" name="Rectangle 49"/>
          <p:cNvSpPr>
            <a:spLocks noGrp="1" noChangeArrowheads="1"/>
          </p:cNvSpPr>
          <p:nvPr>
            <p:ph type="sldNum" sz="quarter" idx="12"/>
          </p:nvPr>
        </p:nvSpPr>
        <p:spPr/>
        <p:txBody>
          <a:bodyPr/>
          <a:lstStyle>
            <a:lvl1pPr>
              <a:defRPr/>
            </a:lvl1pPr>
          </a:lstStyle>
          <a:p>
            <a:fld id="{C0D77826-F092-45CF-99C2-D4979561729B}" type="slidenum">
              <a:rPr lang="en-US" altLang="ja-JP"/>
              <a:pPr/>
              <a:t>‹#›</a:t>
            </a:fld>
            <a:endParaRPr lang="en-US" altLang="ja-JP"/>
          </a:p>
        </p:txBody>
      </p:sp>
    </p:spTree>
    <p:extLst>
      <p:ext uri="{BB962C8B-B14F-4D97-AF65-F5344CB8AC3E}">
        <p14:creationId xmlns:p14="http://schemas.microsoft.com/office/powerpoint/2010/main" val="326384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7"/>
          <p:cNvSpPr>
            <a:spLocks noGrp="1" noChangeArrowheads="1"/>
          </p:cNvSpPr>
          <p:nvPr>
            <p:ph type="dt" sz="half" idx="10"/>
          </p:nvPr>
        </p:nvSpPr>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defRPr>
            </a:lvl1pPr>
          </a:lstStyle>
          <a:p>
            <a:pPr>
              <a:defRPr/>
            </a:pPr>
            <a:r>
              <a:rPr lang="en-US" altLang="ja-JP"/>
              <a:t>‹#›</a:t>
            </a:r>
          </a:p>
        </p:txBody>
      </p:sp>
      <p:sp>
        <p:nvSpPr>
          <p:cNvPr id="7" name="Rectangle 49"/>
          <p:cNvSpPr>
            <a:spLocks noGrp="1" noChangeArrowheads="1"/>
          </p:cNvSpPr>
          <p:nvPr>
            <p:ph type="sldNum" sz="quarter" idx="12"/>
          </p:nvPr>
        </p:nvSpPr>
        <p:spPr/>
        <p:txBody>
          <a:bodyPr/>
          <a:lstStyle>
            <a:lvl1pPr>
              <a:defRPr/>
            </a:lvl1pPr>
          </a:lstStyle>
          <a:p>
            <a:fld id="{A26FCB5D-0F3B-4CE9-9550-A9FB77233CF2}" type="slidenum">
              <a:rPr lang="en-US" altLang="ja-JP"/>
              <a:pPr/>
              <a:t>‹#›</a:t>
            </a:fld>
            <a:endParaRPr lang="en-US" altLang="ja-JP"/>
          </a:p>
        </p:txBody>
      </p:sp>
    </p:spTree>
    <p:extLst>
      <p:ext uri="{BB962C8B-B14F-4D97-AF65-F5344CB8AC3E}">
        <p14:creationId xmlns:p14="http://schemas.microsoft.com/office/powerpoint/2010/main" val="228721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1"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32" name="Group 4"/>
            <p:cNvGrpSpPr>
              <a:grpSpLocks/>
            </p:cNvGrpSpPr>
            <p:nvPr/>
          </p:nvGrpSpPr>
          <p:grpSpPr bwMode="auto">
            <a:xfrm rot="14964908" flipH="1">
              <a:off x="104" y="2441"/>
              <a:ext cx="452" cy="444"/>
              <a:chOff x="1727" y="866"/>
              <a:chExt cx="129" cy="157"/>
            </a:xfrm>
          </p:grpSpPr>
          <p:sp>
            <p:nvSpPr>
              <p:cNvPr id="1070"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1"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2"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33"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34" name="Group 9"/>
            <p:cNvGrpSpPr>
              <a:grpSpLocks/>
            </p:cNvGrpSpPr>
            <p:nvPr/>
          </p:nvGrpSpPr>
          <p:grpSpPr bwMode="auto">
            <a:xfrm rot="416244">
              <a:off x="9" y="1746"/>
              <a:ext cx="1771" cy="1741"/>
              <a:chOff x="41" y="2787"/>
              <a:chExt cx="902" cy="833"/>
            </a:xfrm>
          </p:grpSpPr>
          <p:sp>
            <p:nvSpPr>
              <p:cNvPr id="1061" name="Freeform 10"/>
              <p:cNvSpPr>
                <a:spLocks/>
              </p:cNvSpPr>
              <p:nvPr userDrawn="1"/>
            </p:nvSpPr>
            <p:spPr bwMode="ltGray">
              <a:xfrm rot="373331" flipH="1">
                <a:off x="125" y="2787"/>
                <a:ext cx="313" cy="303"/>
              </a:xfrm>
              <a:custGeom>
                <a:avLst/>
                <a:gdLst>
                  <a:gd name="T0" fmla="*/ 145040 w 217"/>
                  <a:gd name="T1" fmla="*/ 668245 h 210"/>
                  <a:gd name="T2" fmla="*/ 115884 w 217"/>
                  <a:gd name="T3" fmla="*/ 631821 h 210"/>
                  <a:gd name="T4" fmla="*/ 83251 w 217"/>
                  <a:gd name="T5" fmla="*/ 576885 h 210"/>
                  <a:gd name="T6" fmla="*/ 48332 w 217"/>
                  <a:gd name="T7" fmla="*/ 504483 h 210"/>
                  <a:gd name="T8" fmla="*/ 14861 w 217"/>
                  <a:gd name="T9" fmla="*/ 429080 h 210"/>
                  <a:gd name="T10" fmla="*/ 0 w 217"/>
                  <a:gd name="T11" fmla="*/ 347209 h 210"/>
                  <a:gd name="T12" fmla="*/ 1 w 217"/>
                  <a:gd name="T13" fmla="*/ 259929 h 210"/>
                  <a:gd name="T14" fmla="*/ 28578 w 217"/>
                  <a:gd name="T15" fmla="*/ 180149 h 210"/>
                  <a:gd name="T16" fmla="*/ 85761 w 217"/>
                  <a:gd name="T17" fmla="*/ 113033 h 210"/>
                  <a:gd name="T18" fmla="*/ 143018 w 217"/>
                  <a:gd name="T19" fmla="*/ 70025 h 210"/>
                  <a:gd name="T20" fmla="*/ 189871 w 217"/>
                  <a:gd name="T21" fmla="*/ 38214 h 210"/>
                  <a:gd name="T22" fmla="*/ 227721 w 217"/>
                  <a:gd name="T23" fmla="*/ 21530 h 210"/>
                  <a:gd name="T24" fmla="*/ 257361 w 217"/>
                  <a:gd name="T25" fmla="*/ 14922 h 210"/>
                  <a:gd name="T26" fmla="*/ 278430 w 217"/>
                  <a:gd name="T27" fmla="*/ 14922 h 210"/>
                  <a:gd name="T28" fmla="*/ 328464 w 217"/>
                  <a:gd name="T29" fmla="*/ 0 h 210"/>
                  <a:gd name="T30" fmla="*/ 466908 w 217"/>
                  <a:gd name="T31" fmla="*/ 26485 h 210"/>
                  <a:gd name="T32" fmla="*/ 505466 w 217"/>
                  <a:gd name="T33" fmla="*/ 38214 h 210"/>
                  <a:gd name="T34" fmla="*/ 543424 w 217"/>
                  <a:gd name="T35" fmla="*/ 48532 h 210"/>
                  <a:gd name="T36" fmla="*/ 575981 w 217"/>
                  <a:gd name="T37" fmla="*/ 59716 h 210"/>
                  <a:gd name="T38" fmla="*/ 600736 w 217"/>
                  <a:gd name="T39" fmla="*/ 73382 h 210"/>
                  <a:gd name="T40" fmla="*/ 627807 w 217"/>
                  <a:gd name="T41" fmla="*/ 86162 h 210"/>
                  <a:gd name="T42" fmla="*/ 649104 w 217"/>
                  <a:gd name="T43" fmla="*/ 101036 h 210"/>
                  <a:gd name="T44" fmla="*/ 665838 w 217"/>
                  <a:gd name="T45" fmla="*/ 120474 h 210"/>
                  <a:gd name="T46" fmla="*/ 685415 w 217"/>
                  <a:gd name="T47" fmla="*/ 143999 h 210"/>
                  <a:gd name="T48" fmla="*/ 649104 w 217"/>
                  <a:gd name="T49" fmla="*/ 128847 h 210"/>
                  <a:gd name="T50" fmla="*/ 614332 w 217"/>
                  <a:gd name="T51" fmla="*/ 114787 h 210"/>
                  <a:gd name="T52" fmla="*/ 579275 w 217"/>
                  <a:gd name="T53" fmla="*/ 105880 h 210"/>
                  <a:gd name="T54" fmla="*/ 543424 w 217"/>
                  <a:gd name="T55" fmla="*/ 94154 h 210"/>
                  <a:gd name="T56" fmla="*/ 514907 w 217"/>
                  <a:gd name="T57" fmla="*/ 86162 h 210"/>
                  <a:gd name="T58" fmla="*/ 485114 w 217"/>
                  <a:gd name="T59" fmla="*/ 83497 h 210"/>
                  <a:gd name="T60" fmla="*/ 450770 w 217"/>
                  <a:gd name="T61" fmla="*/ 78340 h 210"/>
                  <a:gd name="T62" fmla="*/ 422309 w 217"/>
                  <a:gd name="T63" fmla="*/ 78340 h 210"/>
                  <a:gd name="T64" fmla="*/ 395028 w 217"/>
                  <a:gd name="T65" fmla="*/ 78340 h 210"/>
                  <a:gd name="T66" fmla="*/ 366468 w 217"/>
                  <a:gd name="T67" fmla="*/ 79555 h 210"/>
                  <a:gd name="T68" fmla="*/ 337193 w 217"/>
                  <a:gd name="T69" fmla="*/ 86162 h 210"/>
                  <a:gd name="T70" fmla="*/ 312515 w 217"/>
                  <a:gd name="T71" fmla="*/ 93312 h 210"/>
                  <a:gd name="T72" fmla="*/ 287341 w 217"/>
                  <a:gd name="T73" fmla="*/ 105880 h 210"/>
                  <a:gd name="T74" fmla="*/ 257737 w 217"/>
                  <a:gd name="T75" fmla="*/ 114787 h 210"/>
                  <a:gd name="T76" fmla="*/ 233773 w 217"/>
                  <a:gd name="T77" fmla="*/ 129797 h 210"/>
                  <a:gd name="T78" fmla="*/ 209205 w 217"/>
                  <a:gd name="T79" fmla="*/ 145781 h 210"/>
                  <a:gd name="T80" fmla="*/ 164453 w 217"/>
                  <a:gd name="T81" fmla="*/ 194261 h 210"/>
                  <a:gd name="T82" fmla="*/ 133828 w 217"/>
                  <a:gd name="T83" fmla="*/ 254057 h 210"/>
                  <a:gd name="T84" fmla="*/ 115884 w 217"/>
                  <a:gd name="T85" fmla="*/ 328387 h 210"/>
                  <a:gd name="T86" fmla="*/ 109455 w 217"/>
                  <a:gd name="T87" fmla="*/ 401492 h 210"/>
                  <a:gd name="T88" fmla="*/ 109455 w 217"/>
                  <a:gd name="T89" fmla="*/ 482724 h 210"/>
                  <a:gd name="T90" fmla="*/ 120081 w 217"/>
                  <a:gd name="T91" fmla="*/ 552932 h 210"/>
                  <a:gd name="T92" fmla="*/ 129257 w 217"/>
                  <a:gd name="T93" fmla="*/ 617433 h 210"/>
                  <a:gd name="T94" fmla="*/ 145040 w 217"/>
                  <a:gd name="T95" fmla="*/ 668245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2" name="Freeform 11"/>
              <p:cNvSpPr>
                <a:spLocks/>
              </p:cNvSpPr>
              <p:nvPr userDrawn="1"/>
            </p:nvSpPr>
            <p:spPr bwMode="ltGray">
              <a:xfrm rot="373331" flipH="1">
                <a:off x="41" y="2843"/>
                <a:ext cx="262" cy="308"/>
              </a:xfrm>
              <a:custGeom>
                <a:avLst/>
                <a:gdLst>
                  <a:gd name="T0" fmla="*/ 329967 w 182"/>
                  <a:gd name="T1" fmla="*/ 0 h 213"/>
                  <a:gd name="T2" fmla="*/ 338747 w 182"/>
                  <a:gd name="T3" fmla="*/ 6737 h 213"/>
                  <a:gd name="T4" fmla="*/ 357706 w 182"/>
                  <a:gd name="T5" fmla="*/ 27340 h 213"/>
                  <a:gd name="T6" fmla="*/ 384688 w 182"/>
                  <a:gd name="T7" fmla="*/ 61432 h 213"/>
                  <a:gd name="T8" fmla="*/ 415546 w 182"/>
                  <a:gd name="T9" fmla="*/ 111133 h 213"/>
                  <a:gd name="T10" fmla="*/ 439100 w 182"/>
                  <a:gd name="T11" fmla="*/ 172846 h 213"/>
                  <a:gd name="T12" fmla="*/ 454782 w 182"/>
                  <a:gd name="T13" fmla="*/ 254709 h 213"/>
                  <a:gd name="T14" fmla="*/ 454782 w 182"/>
                  <a:gd name="T15" fmla="*/ 351392 h 213"/>
                  <a:gd name="T16" fmla="*/ 435739 w 182"/>
                  <a:gd name="T17" fmla="*/ 465465 h 213"/>
                  <a:gd name="T18" fmla="*/ 425102 w 182"/>
                  <a:gd name="T19" fmla="*/ 497245 h 213"/>
                  <a:gd name="T20" fmla="*/ 411901 w 182"/>
                  <a:gd name="T21" fmla="*/ 523499 h 213"/>
                  <a:gd name="T22" fmla="*/ 397692 w 182"/>
                  <a:gd name="T23" fmla="*/ 552162 h 213"/>
                  <a:gd name="T24" fmla="*/ 378537 w 182"/>
                  <a:gd name="T25" fmla="*/ 577384 h 213"/>
                  <a:gd name="T26" fmla="*/ 353002 w 182"/>
                  <a:gd name="T27" fmla="*/ 601486 h 213"/>
                  <a:gd name="T28" fmla="*/ 332069 w 182"/>
                  <a:gd name="T29" fmla="*/ 619671 h 213"/>
                  <a:gd name="T30" fmla="*/ 309559 w 182"/>
                  <a:gd name="T31" fmla="*/ 637306 h 213"/>
                  <a:gd name="T32" fmla="*/ 277541 w 182"/>
                  <a:gd name="T33" fmla="*/ 651447 h 213"/>
                  <a:gd name="T34" fmla="*/ 248483 w 182"/>
                  <a:gd name="T35" fmla="*/ 658450 h 213"/>
                  <a:gd name="T36" fmla="*/ 219454 w 182"/>
                  <a:gd name="T37" fmla="*/ 666814 h 213"/>
                  <a:gd name="T38" fmla="*/ 185630 w 182"/>
                  <a:gd name="T39" fmla="*/ 673067 h 213"/>
                  <a:gd name="T40" fmla="*/ 149377 w 182"/>
                  <a:gd name="T41" fmla="*/ 673067 h 213"/>
                  <a:gd name="T42" fmla="*/ 110607 w 182"/>
                  <a:gd name="T43" fmla="*/ 666814 h 213"/>
                  <a:gd name="T44" fmla="*/ 75819 w 182"/>
                  <a:gd name="T45" fmla="*/ 658450 h 213"/>
                  <a:gd name="T46" fmla="*/ 35497 w 182"/>
                  <a:gd name="T47" fmla="*/ 644029 h 213"/>
                  <a:gd name="T48" fmla="*/ 0 w 182"/>
                  <a:gd name="T49" fmla="*/ 626914 h 213"/>
                  <a:gd name="T50" fmla="*/ 33894 w 182"/>
                  <a:gd name="T51" fmla="*/ 651447 h 213"/>
                  <a:gd name="T52" fmla="*/ 67216 w 182"/>
                  <a:gd name="T53" fmla="*/ 666814 h 213"/>
                  <a:gd name="T54" fmla="*/ 101113 w 182"/>
                  <a:gd name="T55" fmla="*/ 683371 h 213"/>
                  <a:gd name="T56" fmla="*/ 129536 w 182"/>
                  <a:gd name="T57" fmla="*/ 695314 h 213"/>
                  <a:gd name="T58" fmla="*/ 159225 w 182"/>
                  <a:gd name="T59" fmla="*/ 705255 h 213"/>
                  <a:gd name="T60" fmla="*/ 191905 w 182"/>
                  <a:gd name="T61" fmla="*/ 709210 h 213"/>
                  <a:gd name="T62" fmla="*/ 219818 w 182"/>
                  <a:gd name="T63" fmla="*/ 710459 h 213"/>
                  <a:gd name="T64" fmla="*/ 249814 w 182"/>
                  <a:gd name="T65" fmla="*/ 710459 h 213"/>
                  <a:gd name="T66" fmla="*/ 276259 w 182"/>
                  <a:gd name="T67" fmla="*/ 709210 h 213"/>
                  <a:gd name="T68" fmla="*/ 302689 w 182"/>
                  <a:gd name="T69" fmla="*/ 702583 h 213"/>
                  <a:gd name="T70" fmla="*/ 325610 w 182"/>
                  <a:gd name="T71" fmla="*/ 695314 h 213"/>
                  <a:gd name="T72" fmla="*/ 349967 w 182"/>
                  <a:gd name="T73" fmla="*/ 688296 h 213"/>
                  <a:gd name="T74" fmla="*/ 372056 w 182"/>
                  <a:gd name="T75" fmla="*/ 679772 h 213"/>
                  <a:gd name="T76" fmla="*/ 392935 w 182"/>
                  <a:gd name="T77" fmla="*/ 664583 h 213"/>
                  <a:gd name="T78" fmla="*/ 411901 w 182"/>
                  <a:gd name="T79" fmla="*/ 651447 h 213"/>
                  <a:gd name="T80" fmla="*/ 429370 w 182"/>
                  <a:gd name="T81" fmla="*/ 637306 h 213"/>
                  <a:gd name="T82" fmla="*/ 478033 w 182"/>
                  <a:gd name="T83" fmla="*/ 587370 h 213"/>
                  <a:gd name="T84" fmla="*/ 511604 w 182"/>
                  <a:gd name="T85" fmla="*/ 538025 h 213"/>
                  <a:gd name="T86" fmla="*/ 531460 w 182"/>
                  <a:gd name="T87" fmla="*/ 480850 h 213"/>
                  <a:gd name="T88" fmla="*/ 542340 w 182"/>
                  <a:gd name="T89" fmla="*/ 428539 h 213"/>
                  <a:gd name="T90" fmla="*/ 548894 w 182"/>
                  <a:gd name="T91" fmla="*/ 372076 h 213"/>
                  <a:gd name="T92" fmla="*/ 548894 w 182"/>
                  <a:gd name="T93" fmla="*/ 316249 h 213"/>
                  <a:gd name="T94" fmla="*/ 551534 w 182"/>
                  <a:gd name="T95" fmla="*/ 264073 h 213"/>
                  <a:gd name="T96" fmla="*/ 522429 w 182"/>
                  <a:gd name="T97" fmla="*/ 154067 h 213"/>
                  <a:gd name="T98" fmla="*/ 473051 w 182"/>
                  <a:gd name="T99" fmla="*/ 68578 h 213"/>
                  <a:gd name="T100" fmla="*/ 455536 w 182"/>
                  <a:gd name="T101" fmla="*/ 61432 h 213"/>
                  <a:gd name="T102" fmla="*/ 445629 w 182"/>
                  <a:gd name="T103" fmla="*/ 50956 h 213"/>
                  <a:gd name="T104" fmla="*/ 429370 w 182"/>
                  <a:gd name="T105" fmla="*/ 42592 h 213"/>
                  <a:gd name="T106" fmla="*/ 418086 w 182"/>
                  <a:gd name="T107" fmla="*/ 36756 h 213"/>
                  <a:gd name="T108" fmla="*/ 399537 w 182"/>
                  <a:gd name="T109" fmla="*/ 29455 h 213"/>
                  <a:gd name="T110" fmla="*/ 381293 w 182"/>
                  <a:gd name="T111" fmla="*/ 20370 h 213"/>
                  <a:gd name="T112" fmla="*/ 359622 w 182"/>
                  <a:gd name="T113" fmla="*/ 9742 h 213"/>
                  <a:gd name="T114" fmla="*/ 32996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3"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4"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5" name="Freeform 14"/>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66" name="Group 15"/>
              <p:cNvGrpSpPr>
                <a:grpSpLocks/>
              </p:cNvGrpSpPr>
              <p:nvPr userDrawn="1"/>
            </p:nvGrpSpPr>
            <p:grpSpPr bwMode="auto">
              <a:xfrm rot="10886446" flipH="1">
                <a:off x="335" y="3251"/>
                <a:ext cx="608" cy="369"/>
                <a:chOff x="-366" y="1704"/>
                <a:chExt cx="608" cy="369"/>
              </a:xfrm>
            </p:grpSpPr>
            <p:sp>
              <p:nvSpPr>
                <p:cNvPr id="1067"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8"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9" name="Freeform 18"/>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1035" name="Group 19"/>
            <p:cNvGrpSpPr>
              <a:grpSpLocks/>
            </p:cNvGrpSpPr>
            <p:nvPr/>
          </p:nvGrpSpPr>
          <p:grpSpPr bwMode="auto">
            <a:xfrm rot="6248562">
              <a:off x="343" y="3854"/>
              <a:ext cx="392" cy="424"/>
              <a:chOff x="1727" y="866"/>
              <a:chExt cx="129" cy="157"/>
            </a:xfrm>
          </p:grpSpPr>
          <p:sp>
            <p:nvSpPr>
              <p:cNvPr id="1058" name="Freeform 2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9" name="Freeform 2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0"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6" name="Group 23"/>
            <p:cNvGrpSpPr>
              <a:grpSpLocks/>
            </p:cNvGrpSpPr>
            <p:nvPr/>
          </p:nvGrpSpPr>
          <p:grpSpPr bwMode="auto">
            <a:xfrm rot="5003157">
              <a:off x="249" y="1102"/>
              <a:ext cx="412" cy="500"/>
              <a:chOff x="1727" y="866"/>
              <a:chExt cx="129" cy="157"/>
            </a:xfrm>
          </p:grpSpPr>
          <p:sp>
            <p:nvSpPr>
              <p:cNvPr id="1055"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6"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7"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7" name="Group 27"/>
            <p:cNvGrpSpPr>
              <a:grpSpLocks/>
            </p:cNvGrpSpPr>
            <p:nvPr/>
          </p:nvGrpSpPr>
          <p:grpSpPr bwMode="auto">
            <a:xfrm>
              <a:off x="815" y="0"/>
              <a:ext cx="345" cy="367"/>
              <a:chOff x="1727" y="866"/>
              <a:chExt cx="129" cy="157"/>
            </a:xfrm>
          </p:grpSpPr>
          <p:sp>
            <p:nvSpPr>
              <p:cNvPr id="1052"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3"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4"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38"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9" name="Freeform 32"/>
            <p:cNvSpPr>
              <a:spLocks/>
            </p:cNvSpPr>
            <p:nvPr/>
          </p:nvSpPr>
          <p:spPr bwMode="ltGray">
            <a:xfrm rot="828663">
              <a:off x="242" y="3404"/>
              <a:ext cx="132" cy="167"/>
            </a:xfrm>
            <a:custGeom>
              <a:avLst/>
              <a:gdLst>
                <a:gd name="T0" fmla="*/ 0 w 109"/>
                <a:gd name="T1" fmla="*/ 0 h 156"/>
                <a:gd name="T2" fmla="*/ 326 w 109"/>
                <a:gd name="T3" fmla="*/ 1 h 156"/>
                <a:gd name="T4" fmla="*/ 1245 w 109"/>
                <a:gd name="T5" fmla="*/ 5 h 156"/>
                <a:gd name="T6" fmla="*/ 2480 w 109"/>
                <a:gd name="T7" fmla="*/ 51 h 156"/>
                <a:gd name="T8" fmla="*/ 3927 w 109"/>
                <a:gd name="T9" fmla="*/ 108 h 156"/>
                <a:gd name="T10" fmla="*/ 5249 w 109"/>
                <a:gd name="T11" fmla="*/ 198 h 156"/>
                <a:gd name="T12" fmla="*/ 6458 w 109"/>
                <a:gd name="T13" fmla="*/ 319 h 156"/>
                <a:gd name="T14" fmla="*/ 7208 w 109"/>
                <a:gd name="T15" fmla="*/ 483 h 156"/>
                <a:gd name="T16" fmla="*/ 7387 w 109"/>
                <a:gd name="T17" fmla="*/ 708 h 156"/>
                <a:gd name="T18" fmla="*/ 7036 w 109"/>
                <a:gd name="T19" fmla="*/ 708 h 156"/>
                <a:gd name="T20" fmla="*/ 6686 w 109"/>
                <a:gd name="T21" fmla="*/ 708 h 156"/>
                <a:gd name="T22" fmla="*/ 6282 w 109"/>
                <a:gd name="T23" fmla="*/ 708 h 156"/>
                <a:gd name="T24" fmla="*/ 5810 w 109"/>
                <a:gd name="T25" fmla="*/ 684 h 156"/>
                <a:gd name="T26" fmla="*/ 5471 w 109"/>
                <a:gd name="T27" fmla="*/ 683 h 156"/>
                <a:gd name="T28" fmla="*/ 5037 w 109"/>
                <a:gd name="T29" fmla="*/ 673 h 156"/>
                <a:gd name="T30" fmla="*/ 4442 w 109"/>
                <a:gd name="T31" fmla="*/ 649 h 156"/>
                <a:gd name="T32" fmla="*/ 3927 w 109"/>
                <a:gd name="T33" fmla="*/ 623 h 156"/>
                <a:gd name="T34" fmla="*/ 3579 w 109"/>
                <a:gd name="T35" fmla="*/ 566 h 156"/>
                <a:gd name="T36" fmla="*/ 3579 w 109"/>
                <a:gd name="T37" fmla="*/ 503 h 156"/>
                <a:gd name="T38" fmla="*/ 3765 w 109"/>
                <a:gd name="T39" fmla="*/ 431 h 156"/>
                <a:gd name="T40" fmla="*/ 3948 w 109"/>
                <a:gd name="T41" fmla="*/ 359 h 156"/>
                <a:gd name="T42" fmla="*/ 3765 w 109"/>
                <a:gd name="T43" fmla="*/ 278 h 156"/>
                <a:gd name="T44" fmla="*/ 3243 w 109"/>
                <a:gd name="T45" fmla="*/ 192 h 156"/>
                <a:gd name="T46" fmla="*/ 2120 w 109"/>
                <a:gd name="T47" fmla="*/ 10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0" name="Freeform 33"/>
            <p:cNvSpPr>
              <a:spLocks/>
            </p:cNvSpPr>
            <p:nvPr/>
          </p:nvSpPr>
          <p:spPr bwMode="ltGray">
            <a:xfrm rot="828663">
              <a:off x="266" y="3592"/>
              <a:ext cx="66" cy="43"/>
            </a:xfrm>
            <a:custGeom>
              <a:avLst/>
              <a:gdLst>
                <a:gd name="T0" fmla="*/ 0 w 54"/>
                <a:gd name="T1" fmla="*/ 0 h 40"/>
                <a:gd name="T2" fmla="*/ 1 w 54"/>
                <a:gd name="T3" fmla="*/ 1 h 40"/>
                <a:gd name="T4" fmla="*/ 483 w 54"/>
                <a:gd name="T5" fmla="*/ 3 h 40"/>
                <a:gd name="T6" fmla="*/ 1077 w 54"/>
                <a:gd name="T7" fmla="*/ 43 h 40"/>
                <a:gd name="T8" fmla="*/ 1797 w 54"/>
                <a:gd name="T9" fmla="*/ 57 h 40"/>
                <a:gd name="T10" fmla="*/ 2402 w 54"/>
                <a:gd name="T11" fmla="*/ 71 h 40"/>
                <a:gd name="T12" fmla="*/ 3043 w 54"/>
                <a:gd name="T13" fmla="*/ 82 h 40"/>
                <a:gd name="T14" fmla="*/ 3719 w 54"/>
                <a:gd name="T15" fmla="*/ 88 h 40"/>
                <a:gd name="T16" fmla="*/ 4488 w 54"/>
                <a:gd name="T17" fmla="*/ 76 h 40"/>
                <a:gd name="T18" fmla="*/ 4385 w 54"/>
                <a:gd name="T19" fmla="*/ 120 h 40"/>
                <a:gd name="T20" fmla="*/ 4140 w 54"/>
                <a:gd name="T21" fmla="*/ 160 h 40"/>
                <a:gd name="T22" fmla="*/ 3672 w 54"/>
                <a:gd name="T23" fmla="*/ 185 h 40"/>
                <a:gd name="T24" fmla="*/ 3010 w 54"/>
                <a:gd name="T25" fmla="*/ 197 h 40"/>
                <a:gd name="T26" fmla="*/ 2308 w 54"/>
                <a:gd name="T27" fmla="*/ 195 h 40"/>
                <a:gd name="T28" fmla="*/ 1545 w 54"/>
                <a:gd name="T29" fmla="*/ 158 h 40"/>
                <a:gd name="T30" fmla="*/ 812 w 54"/>
                <a:gd name="T31" fmla="*/ 10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1"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3"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38"/>
            <p:cNvSpPr>
              <a:spLocks/>
            </p:cNvSpPr>
            <p:nvPr/>
          </p:nvSpPr>
          <p:spPr bwMode="ltGray">
            <a:xfrm rot="1584153">
              <a:off x="20" y="410"/>
              <a:ext cx="344" cy="245"/>
            </a:xfrm>
            <a:custGeom>
              <a:avLst/>
              <a:gdLst>
                <a:gd name="T0" fmla="*/ 0 w 257"/>
                <a:gd name="T1" fmla="*/ 0 h 237"/>
                <a:gd name="T2" fmla="*/ 0 w 257"/>
                <a:gd name="T3" fmla="*/ 49 h 237"/>
                <a:gd name="T4" fmla="*/ 1662 w 257"/>
                <a:gd name="T5" fmla="*/ 103 h 237"/>
                <a:gd name="T6" fmla="*/ 3804 w 257"/>
                <a:gd name="T7" fmla="*/ 157 h 237"/>
                <a:gd name="T8" fmla="*/ 6816 w 257"/>
                <a:gd name="T9" fmla="*/ 203 h 237"/>
                <a:gd name="T10" fmla="*/ 11012 w 257"/>
                <a:gd name="T11" fmla="*/ 247 h 237"/>
                <a:gd name="T12" fmla="*/ 16345 w 257"/>
                <a:gd name="T13" fmla="*/ 293 h 237"/>
                <a:gd name="T14" fmla="*/ 23154 w 257"/>
                <a:gd name="T15" fmla="*/ 335 h 237"/>
                <a:gd name="T16" fmla="*/ 30992 w 257"/>
                <a:gd name="T17" fmla="*/ 370 h 237"/>
                <a:gd name="T18" fmla="*/ 41069 w 257"/>
                <a:gd name="T19" fmla="*/ 403 h 237"/>
                <a:gd name="T20" fmla="*/ 52466 w 257"/>
                <a:gd name="T21" fmla="*/ 431 h 237"/>
                <a:gd name="T22" fmla="*/ 64621 w 257"/>
                <a:gd name="T23" fmla="*/ 454 h 237"/>
                <a:gd name="T24" fmla="*/ 79659 w 257"/>
                <a:gd name="T25" fmla="*/ 473 h 237"/>
                <a:gd name="T26" fmla="*/ 96074 w 257"/>
                <a:gd name="T27" fmla="*/ 485 h 237"/>
                <a:gd name="T28" fmla="*/ 114841 w 257"/>
                <a:gd name="T29" fmla="*/ 493 h 237"/>
                <a:gd name="T30" fmla="*/ 134219 w 257"/>
                <a:gd name="T31" fmla="*/ 489 h 237"/>
                <a:gd name="T32" fmla="*/ 156907 w 257"/>
                <a:gd name="T33" fmla="*/ 482 h 237"/>
                <a:gd name="T34" fmla="*/ 137028 w 257"/>
                <a:gd name="T35" fmla="*/ 470 h 237"/>
                <a:gd name="T36" fmla="*/ 118887 w 257"/>
                <a:gd name="T37" fmla="*/ 455 h 237"/>
                <a:gd name="T38" fmla="*/ 103824 w 257"/>
                <a:gd name="T39" fmla="*/ 439 h 237"/>
                <a:gd name="T40" fmla="*/ 90366 w 257"/>
                <a:gd name="T41" fmla="*/ 424 h 237"/>
                <a:gd name="T42" fmla="*/ 78096 w 257"/>
                <a:gd name="T43" fmla="*/ 401 h 237"/>
                <a:gd name="T44" fmla="*/ 68421 w 257"/>
                <a:gd name="T45" fmla="*/ 377 h 237"/>
                <a:gd name="T46" fmla="*/ 59495 w 257"/>
                <a:gd name="T47" fmla="*/ 351 h 237"/>
                <a:gd name="T48" fmla="*/ 51117 w 257"/>
                <a:gd name="T49" fmla="*/ 323 h 237"/>
                <a:gd name="T50" fmla="*/ 43589 w 257"/>
                <a:gd name="T51" fmla="*/ 293 h 237"/>
                <a:gd name="T52" fmla="*/ 37445 w 257"/>
                <a:gd name="T53" fmla="*/ 257 h 237"/>
                <a:gd name="T54" fmla="*/ 32177 w 257"/>
                <a:gd name="T55" fmla="*/ 223 h 237"/>
                <a:gd name="T56" fmla="*/ 26409 w 257"/>
                <a:gd name="T57" fmla="*/ 182 h 237"/>
                <a:gd name="T58" fmla="*/ 20131 w 257"/>
                <a:gd name="T59" fmla="*/ 142 h 237"/>
                <a:gd name="T60" fmla="*/ 14137 w 257"/>
                <a:gd name="T61" fmla="*/ 99 h 237"/>
                <a:gd name="T62" fmla="*/ 7141 w 257"/>
                <a:gd name="T63" fmla="*/ 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6" name="Freeform 39"/>
            <p:cNvSpPr>
              <a:spLocks/>
            </p:cNvSpPr>
            <p:nvPr/>
          </p:nvSpPr>
          <p:spPr bwMode="ltGray">
            <a:xfrm rot="1584153">
              <a:off x="242" y="756"/>
              <a:ext cx="167" cy="115"/>
            </a:xfrm>
            <a:custGeom>
              <a:avLst/>
              <a:gdLst>
                <a:gd name="T0" fmla="*/ 54140 w 124"/>
                <a:gd name="T1" fmla="*/ 0 h 110"/>
                <a:gd name="T2" fmla="*/ 86553 w 124"/>
                <a:gd name="T3" fmla="*/ 286 h 110"/>
                <a:gd name="T4" fmla="*/ 84110 w 124"/>
                <a:gd name="T5" fmla="*/ 285 h 110"/>
                <a:gd name="T6" fmla="*/ 74719 w 124"/>
                <a:gd name="T7" fmla="*/ 280 h 110"/>
                <a:gd name="T8" fmla="*/ 62453 w 124"/>
                <a:gd name="T9" fmla="*/ 271 h 110"/>
                <a:gd name="T10" fmla="*/ 47719 w 124"/>
                <a:gd name="T11" fmla="*/ 265 h 110"/>
                <a:gd name="T12" fmla="*/ 31404 w 124"/>
                <a:gd name="T13" fmla="*/ 259 h 110"/>
                <a:gd name="T14" fmla="*/ 17827 w 124"/>
                <a:gd name="T15" fmla="*/ 261 h 110"/>
                <a:gd name="T16" fmla="*/ 6346 w 124"/>
                <a:gd name="T17" fmla="*/ 273 h 110"/>
                <a:gd name="T18" fmla="*/ 0 w 124"/>
                <a:gd name="T19" fmla="*/ 293 h 110"/>
                <a:gd name="T20" fmla="*/ 2598 w 124"/>
                <a:gd name="T21" fmla="*/ 261 h 110"/>
                <a:gd name="T22" fmla="*/ 5708 w 124"/>
                <a:gd name="T23" fmla="*/ 237 h 110"/>
                <a:gd name="T24" fmla="*/ 11511 w 124"/>
                <a:gd name="T25" fmla="*/ 219 h 110"/>
                <a:gd name="T26" fmla="*/ 17827 w 124"/>
                <a:gd name="T27" fmla="*/ 202 h 110"/>
                <a:gd name="T28" fmla="*/ 25290 w 124"/>
                <a:gd name="T29" fmla="*/ 191 h 110"/>
                <a:gd name="T30" fmla="*/ 32655 w 124"/>
                <a:gd name="T31" fmla="*/ 190 h 110"/>
                <a:gd name="T32" fmla="*/ 40949 w 124"/>
                <a:gd name="T33" fmla="*/ 190 h 110"/>
                <a:gd name="T34" fmla="*/ 50332 w 124"/>
                <a:gd name="T35" fmla="*/ 199 h 110"/>
                <a:gd name="T36" fmla="*/ 51002 w 124"/>
                <a:gd name="T37" fmla="*/ 190 h 110"/>
                <a:gd name="T38" fmla="*/ 48971 w 124"/>
                <a:gd name="T39" fmla="*/ 152 h 110"/>
                <a:gd name="T40" fmla="*/ 46717 w 124"/>
                <a:gd name="T41" fmla="*/ 101 h 110"/>
                <a:gd name="T42" fmla="*/ 45871 w 124"/>
                <a:gd name="T43" fmla="*/ 79 h 110"/>
                <a:gd name="T44" fmla="*/ 43979 w 124"/>
                <a:gd name="T45" fmla="*/ 79 h 110"/>
                <a:gd name="T46" fmla="*/ 42294 w 124"/>
                <a:gd name="T47" fmla="*/ 76 h 110"/>
                <a:gd name="T48" fmla="*/ 40949 w 124"/>
                <a:gd name="T49" fmla="*/ 67 h 110"/>
                <a:gd name="T50" fmla="*/ 40200 w 124"/>
                <a:gd name="T51" fmla="*/ 58 h 110"/>
                <a:gd name="T52" fmla="*/ 40200 w 124"/>
                <a:gd name="T53" fmla="*/ 49 h 110"/>
                <a:gd name="T54" fmla="*/ 40949 w 124"/>
                <a:gd name="T55" fmla="*/ 39 h 110"/>
                <a:gd name="T56" fmla="*/ 46372 w 124"/>
                <a:gd name="T57" fmla="*/ 8 h 110"/>
                <a:gd name="T58" fmla="*/ 54140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7" name="Freeform 40"/>
            <p:cNvSpPr>
              <a:spLocks/>
            </p:cNvSpPr>
            <p:nvPr/>
          </p:nvSpPr>
          <p:spPr bwMode="ltGray">
            <a:xfrm rot="1584153">
              <a:off x="574" y="286"/>
              <a:ext cx="147" cy="160"/>
            </a:xfrm>
            <a:custGeom>
              <a:avLst/>
              <a:gdLst>
                <a:gd name="T0" fmla="*/ 0 w 109"/>
                <a:gd name="T1" fmla="*/ 0 h 156"/>
                <a:gd name="T2" fmla="*/ 3541 w 109"/>
                <a:gd name="T3" fmla="*/ 1 h 156"/>
                <a:gd name="T4" fmla="*/ 12620 w 109"/>
                <a:gd name="T5" fmla="*/ 5 h 156"/>
                <a:gd name="T6" fmla="*/ 26420 w 109"/>
                <a:gd name="T7" fmla="*/ 12 h 156"/>
                <a:gd name="T8" fmla="*/ 41748 w 109"/>
                <a:gd name="T9" fmla="*/ 46 h 156"/>
                <a:gd name="T10" fmla="*/ 56302 w 109"/>
                <a:gd name="T11" fmla="*/ 73 h 156"/>
                <a:gd name="T12" fmla="*/ 69078 w 109"/>
                <a:gd name="T13" fmla="*/ 123 h 156"/>
                <a:gd name="T14" fmla="*/ 76868 w 109"/>
                <a:gd name="T15" fmla="*/ 188 h 156"/>
                <a:gd name="T16" fmla="*/ 78396 w 109"/>
                <a:gd name="T17" fmla="*/ 272 h 156"/>
                <a:gd name="T18" fmla="*/ 75930 w 109"/>
                <a:gd name="T19" fmla="*/ 272 h 156"/>
                <a:gd name="T20" fmla="*/ 71754 w 109"/>
                <a:gd name="T21" fmla="*/ 272 h 156"/>
                <a:gd name="T22" fmla="*/ 66892 w 109"/>
                <a:gd name="T23" fmla="*/ 272 h 156"/>
                <a:gd name="T24" fmla="*/ 62494 w 109"/>
                <a:gd name="T25" fmla="*/ 268 h 156"/>
                <a:gd name="T26" fmla="*/ 58130 w 109"/>
                <a:gd name="T27" fmla="*/ 266 h 156"/>
                <a:gd name="T28" fmla="*/ 53260 w 109"/>
                <a:gd name="T29" fmla="*/ 261 h 156"/>
                <a:gd name="T30" fmla="*/ 47427 w 109"/>
                <a:gd name="T31" fmla="*/ 253 h 156"/>
                <a:gd name="T32" fmla="*/ 41748 w 109"/>
                <a:gd name="T33" fmla="*/ 243 h 156"/>
                <a:gd name="T34" fmla="*/ 37980 w 109"/>
                <a:gd name="T35" fmla="*/ 218 h 156"/>
                <a:gd name="T36" fmla="*/ 37980 w 109"/>
                <a:gd name="T37" fmla="*/ 193 h 156"/>
                <a:gd name="T38" fmla="*/ 40590 w 109"/>
                <a:gd name="T39" fmla="*/ 169 h 156"/>
                <a:gd name="T40" fmla="*/ 42994 w 109"/>
                <a:gd name="T41" fmla="*/ 137 h 156"/>
                <a:gd name="T42" fmla="*/ 40590 w 109"/>
                <a:gd name="T43" fmla="*/ 110 h 156"/>
                <a:gd name="T44" fmla="*/ 34812 w 109"/>
                <a:gd name="T45" fmla="*/ 71 h 156"/>
                <a:gd name="T46" fmla="*/ 22653 w 109"/>
                <a:gd name="T47" fmla="*/ 4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8" name="Freeform 41"/>
            <p:cNvSpPr>
              <a:spLocks/>
            </p:cNvSpPr>
            <p:nvPr/>
          </p:nvSpPr>
          <p:spPr bwMode="ltGray">
            <a:xfrm rot="1584153">
              <a:off x="236" y="721"/>
              <a:ext cx="62" cy="97"/>
            </a:xfrm>
            <a:custGeom>
              <a:avLst/>
              <a:gdLst>
                <a:gd name="T0" fmla="*/ 22457 w 46"/>
                <a:gd name="T1" fmla="*/ 0 h 94"/>
                <a:gd name="T2" fmla="*/ 14238 w 46"/>
                <a:gd name="T3" fmla="*/ 73 h 94"/>
                <a:gd name="T4" fmla="*/ 10564 w 46"/>
                <a:gd name="T5" fmla="*/ 122 h 94"/>
                <a:gd name="T6" fmla="*/ 7838 w 46"/>
                <a:gd name="T7" fmla="*/ 159 h 94"/>
                <a:gd name="T8" fmla="*/ 0 w 46"/>
                <a:gd name="T9" fmla="*/ 186 h 94"/>
                <a:gd name="T10" fmla="*/ 8603 w 46"/>
                <a:gd name="T11" fmla="*/ 174 h 94"/>
                <a:gd name="T12" fmla="*/ 16662 w 46"/>
                <a:gd name="T13" fmla="*/ 162 h 94"/>
                <a:gd name="T14" fmla="*/ 22567 w 46"/>
                <a:gd name="T15" fmla="*/ 136 h 94"/>
                <a:gd name="T16" fmla="*/ 28391 w 46"/>
                <a:gd name="T17" fmla="*/ 112 h 94"/>
                <a:gd name="T18" fmla="*/ 32318 w 46"/>
                <a:gd name="T19" fmla="*/ 88 h 94"/>
                <a:gd name="T20" fmla="*/ 32714 w 46"/>
                <a:gd name="T21" fmla="*/ 57 h 94"/>
                <a:gd name="T22" fmla="*/ 30268 w 46"/>
                <a:gd name="T23" fmla="*/ 15 h 94"/>
                <a:gd name="T24" fmla="*/ 224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9" name="Freeform 42"/>
            <p:cNvSpPr>
              <a:spLocks/>
            </p:cNvSpPr>
            <p:nvPr/>
          </p:nvSpPr>
          <p:spPr bwMode="ltGray">
            <a:xfrm rot="1584153">
              <a:off x="585" y="466"/>
              <a:ext cx="72" cy="41"/>
            </a:xfrm>
            <a:custGeom>
              <a:avLst/>
              <a:gdLst>
                <a:gd name="T0" fmla="*/ 0 w 54"/>
                <a:gd name="T1" fmla="*/ 0 h 40"/>
                <a:gd name="T2" fmla="*/ 1 w 54"/>
                <a:gd name="T3" fmla="*/ 1 h 40"/>
                <a:gd name="T4" fmla="*/ 3568 w 54"/>
                <a:gd name="T5" fmla="*/ 3 h 40"/>
                <a:gd name="T6" fmla="*/ 7232 w 54"/>
                <a:gd name="T7" fmla="*/ 8 h 40"/>
                <a:gd name="T8" fmla="*/ 11627 w 54"/>
                <a:gd name="T9" fmla="*/ 12 h 40"/>
                <a:gd name="T10" fmla="*/ 16385 w 54"/>
                <a:gd name="T11" fmla="*/ 15 h 40"/>
                <a:gd name="T12" fmla="*/ 21505 w 54"/>
                <a:gd name="T13" fmla="*/ 17 h 40"/>
                <a:gd name="T14" fmla="*/ 25559 w 54"/>
                <a:gd name="T15" fmla="*/ 18 h 40"/>
                <a:gd name="T16" fmla="*/ 30320 w 54"/>
                <a:gd name="T17" fmla="*/ 16 h 40"/>
                <a:gd name="T18" fmla="*/ 29932 w 54"/>
                <a:gd name="T19" fmla="*/ 47 h 40"/>
                <a:gd name="T20" fmla="*/ 28252 w 54"/>
                <a:gd name="T21" fmla="*/ 55 h 40"/>
                <a:gd name="T22" fmla="*/ 24880 w 54"/>
                <a:gd name="T23" fmla="*/ 60 h 40"/>
                <a:gd name="T24" fmla="*/ 20671 w 54"/>
                <a:gd name="T25" fmla="*/ 64 h 40"/>
                <a:gd name="T26" fmla="*/ 15503 w 54"/>
                <a:gd name="T27" fmla="*/ 62 h 40"/>
                <a:gd name="T28" fmla="*/ 10496 w 54"/>
                <a:gd name="T29" fmla="*/ 54 h 40"/>
                <a:gd name="T30" fmla="*/ 5424 w 54"/>
                <a:gd name="T31" fmla="*/ 4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0"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1" name="Freeform 44"/>
            <p:cNvSpPr>
              <a:spLocks/>
            </p:cNvSpPr>
            <p:nvPr/>
          </p:nvSpPr>
          <p:spPr bwMode="ltGray">
            <a:xfrm rot="1584153">
              <a:off x="56" y="84"/>
              <a:ext cx="804" cy="686"/>
            </a:xfrm>
            <a:custGeom>
              <a:avLst/>
              <a:gdLst>
                <a:gd name="T0" fmla="*/ 11778 w 596"/>
                <a:gd name="T1" fmla="*/ 707 h 666"/>
                <a:gd name="T2" fmla="*/ 4365 w 596"/>
                <a:gd name="T3" fmla="*/ 655 h 666"/>
                <a:gd name="T4" fmla="*/ 0 w 596"/>
                <a:gd name="T5" fmla="*/ 554 h 666"/>
                <a:gd name="T6" fmla="*/ 2637 w 596"/>
                <a:gd name="T7" fmla="*/ 426 h 666"/>
                <a:gd name="T8" fmla="*/ 18353 w 596"/>
                <a:gd name="T9" fmla="*/ 290 h 666"/>
                <a:gd name="T10" fmla="*/ 49856 w 596"/>
                <a:gd name="T11" fmla="*/ 163 h 666"/>
                <a:gd name="T12" fmla="*/ 103042 w 596"/>
                <a:gd name="T13" fmla="*/ 56 h 666"/>
                <a:gd name="T14" fmla="*/ 178810 w 596"/>
                <a:gd name="T15" fmla="*/ 2 h 666"/>
                <a:gd name="T16" fmla="*/ 275740 w 596"/>
                <a:gd name="T17" fmla="*/ 9 h 666"/>
                <a:gd name="T18" fmla="*/ 350785 w 596"/>
                <a:gd name="T19" fmla="*/ 129 h 666"/>
                <a:gd name="T20" fmla="*/ 401509 w 596"/>
                <a:gd name="T21" fmla="*/ 315 h 666"/>
                <a:gd name="T22" fmla="*/ 428146 w 596"/>
                <a:gd name="T23" fmla="*/ 547 h 666"/>
                <a:gd name="T24" fmla="*/ 431444 w 596"/>
                <a:gd name="T25" fmla="*/ 786 h 666"/>
                <a:gd name="T26" fmla="*/ 410555 w 596"/>
                <a:gd name="T27" fmla="*/ 1006 h 666"/>
                <a:gd name="T28" fmla="*/ 367369 w 596"/>
                <a:gd name="T29" fmla="*/ 1178 h 666"/>
                <a:gd name="T30" fmla="*/ 302237 w 596"/>
                <a:gd name="T31" fmla="*/ 1272 h 666"/>
                <a:gd name="T32" fmla="*/ 282023 w 596"/>
                <a:gd name="T33" fmla="*/ 1265 h 666"/>
                <a:gd name="T34" fmla="*/ 319827 w 596"/>
                <a:gd name="T35" fmla="*/ 1187 h 666"/>
                <a:gd name="T36" fmla="*/ 349226 w 596"/>
                <a:gd name="T37" fmla="*/ 1041 h 666"/>
                <a:gd name="T38" fmla="*/ 369449 w 596"/>
                <a:gd name="T39" fmla="*/ 870 h 666"/>
                <a:gd name="T40" fmla="*/ 376629 w 596"/>
                <a:gd name="T41" fmla="*/ 682 h 666"/>
                <a:gd name="T42" fmla="*/ 372284 w 596"/>
                <a:gd name="T43" fmla="*/ 494 h 666"/>
                <a:gd name="T44" fmla="*/ 351250 w 596"/>
                <a:gd name="T45" fmla="*/ 333 h 666"/>
                <a:gd name="T46" fmla="*/ 313779 w 596"/>
                <a:gd name="T47" fmla="*/ 215 h 666"/>
                <a:gd name="T48" fmla="*/ 247319 w 596"/>
                <a:gd name="T49" fmla="*/ 142 h 666"/>
                <a:gd name="T50" fmla="*/ 178373 w 596"/>
                <a:gd name="T51" fmla="*/ 115 h 666"/>
                <a:gd name="T52" fmla="*/ 126229 w 596"/>
                <a:gd name="T53" fmla="*/ 134 h 666"/>
                <a:gd name="T54" fmla="*/ 87841 w 596"/>
                <a:gd name="T55" fmla="*/ 192 h 666"/>
                <a:gd name="T56" fmla="*/ 60778 w 596"/>
                <a:gd name="T57" fmla="*/ 285 h 666"/>
                <a:gd name="T58" fmla="*/ 41361 w 596"/>
                <a:gd name="T59" fmla="*/ 396 h 666"/>
                <a:gd name="T60" fmla="*/ 28913 w 596"/>
                <a:gd name="T61" fmla="*/ 520 h 666"/>
                <a:gd name="T62" fmla="*/ 20309 w 596"/>
                <a:gd name="T63" fmla="*/ 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7933"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7935"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ea typeface="ＭＳ Ｐゴシック" pitchFamily="50" charset="-128"/>
              </a:defRPr>
            </a:lvl1pPr>
          </a:lstStyle>
          <a:p>
            <a:pPr>
              <a:defRPr/>
            </a:pPr>
            <a:endParaRPr lang="en-US" altLang="ja-JP"/>
          </a:p>
        </p:txBody>
      </p:sp>
      <p:sp>
        <p:nvSpPr>
          <p:cNvPr id="37937" name="Rectangle 49"/>
          <p:cNvSpPr>
            <a:spLocks noGrp="1" noChangeArrowheads="1"/>
          </p:cNvSpPr>
          <p:nvPr>
            <p:ph type="sldNum" sz="quarter" idx="4"/>
          </p:nvPr>
        </p:nvSpPr>
        <p:spPr bwMode="auto">
          <a:xfrm>
            <a:off x="3492500" y="643096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kumimoji="0" sz="1400"/>
            </a:lvl1pPr>
          </a:lstStyle>
          <a:p>
            <a:fld id="{8B969E91-69D0-4EAA-96B7-8FFA4DBF82A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14651" y="1029968"/>
            <a:ext cx="4106034" cy="5417921"/>
          </a:xfrm>
          <a:prstGeom prst="rect">
            <a:avLst/>
          </a:prstGeom>
          <a:ln>
            <a:noFill/>
          </a:ln>
        </p:spPr>
      </p:pic>
      <p:sp>
        <p:nvSpPr>
          <p:cNvPr id="2" name="タイトル 1"/>
          <p:cNvSpPr>
            <a:spLocks noGrp="1"/>
          </p:cNvSpPr>
          <p:nvPr>
            <p:ph type="title"/>
          </p:nvPr>
        </p:nvSpPr>
        <p:spPr>
          <a:xfrm>
            <a:off x="-24005" y="0"/>
            <a:ext cx="9168005" cy="764704"/>
          </a:xfrm>
          <a:solidFill>
            <a:schemeClr val="accent2">
              <a:lumMod val="75000"/>
            </a:schemeClr>
          </a:solidFill>
        </p:spPr>
        <p:txBody>
          <a:bodyPr/>
          <a:lstStyle/>
          <a:p>
            <a:pPr marL="0" indent="0" algn="l">
              <a:buNone/>
            </a:pPr>
            <a:r>
              <a:rPr lang="ja-JP" altLang="en-US" sz="4000" dirty="0" smtClean="0"/>
              <a:t>住吉公園</a:t>
            </a:r>
            <a:endParaRPr kumimoji="1" lang="ja-JP" altLang="en-US" sz="4000" dirty="0"/>
          </a:p>
        </p:txBody>
      </p:sp>
      <p:sp>
        <p:nvSpPr>
          <p:cNvPr id="3" name="コンテンツ プレースホルダー 2"/>
          <p:cNvSpPr>
            <a:spLocks noGrp="1"/>
          </p:cNvSpPr>
          <p:nvPr>
            <p:ph sz="quarter" idx="13"/>
          </p:nvPr>
        </p:nvSpPr>
        <p:spPr>
          <a:xfrm>
            <a:off x="-1" y="764704"/>
            <a:ext cx="4978401" cy="6093296"/>
          </a:xfrm>
        </p:spPr>
        <p:txBody>
          <a:bodyPr>
            <a:noAutofit/>
          </a:bodyPr>
          <a:lstStyle/>
          <a:p>
            <a:pPr marL="45720" indent="0">
              <a:buNone/>
            </a:pPr>
            <a:r>
              <a:rPr lang="ja-JP" altLang="en-US" sz="1600" b="1" dirty="0" smtClean="0"/>
              <a:t>■概要</a:t>
            </a:r>
            <a:endParaRPr lang="en-US" altLang="ja-JP" sz="1600" b="1" dirty="0" smtClean="0"/>
          </a:p>
          <a:p>
            <a:pPr marL="45720" indent="0">
              <a:buNone/>
            </a:pPr>
            <a:r>
              <a:rPr lang="ja-JP" altLang="en-US" sz="1400" dirty="0" smtClean="0"/>
              <a:t>明治６年の太政官布達によって開設された、大阪では最古の公園の一つ。もとは住吉大社の境内地の一部であり、表参道（汐掛道）の常夜灯や鎌倉時代の灯台を復元した高灯籠、松尾芭蕉の句碑など、往時の風情を残す歴史的建造物等を包含する。心字池や桜広場、花と水の広場等、みどころ施設が盛り沢山。野球場、テニスコート等の運動施設を合わせて、歴史散策やスポーツなど様々に楽しめる公園。「日本の歴史公園</a:t>
            </a:r>
            <a:r>
              <a:rPr lang="en-US" altLang="ja-JP" sz="1400" dirty="0" smtClean="0"/>
              <a:t>100</a:t>
            </a:r>
            <a:r>
              <a:rPr lang="ja-JP" altLang="en-US" sz="1400" dirty="0" smtClean="0"/>
              <a:t>選」にも選ばれている。</a:t>
            </a:r>
            <a:endParaRPr lang="en-US" altLang="ja-JP" sz="1400" dirty="0" smtClean="0"/>
          </a:p>
          <a:p>
            <a:pPr marL="45720" indent="0">
              <a:buNone/>
            </a:pPr>
            <a:r>
              <a:rPr lang="ja-JP" altLang="en-US" sz="1600" b="1" dirty="0" smtClean="0"/>
              <a:t>■開設面積：</a:t>
            </a:r>
            <a:r>
              <a:rPr lang="en-US" altLang="ja-JP" sz="1600" b="1" dirty="0" smtClean="0"/>
              <a:t>8.0 ha</a:t>
            </a:r>
          </a:p>
          <a:p>
            <a:pPr marL="45720" indent="0">
              <a:buNone/>
            </a:pPr>
            <a:r>
              <a:rPr lang="ja-JP" altLang="en-US" sz="1600" b="1" dirty="0" smtClean="0"/>
              <a:t>■開設</a:t>
            </a:r>
            <a:r>
              <a:rPr lang="ja-JP" altLang="en-US" sz="1600" b="1" dirty="0"/>
              <a:t>年月：明治６年８⽉２</a:t>
            </a:r>
            <a:r>
              <a:rPr lang="ja-JP" altLang="en-US" sz="1600" b="1" dirty="0" smtClean="0"/>
              <a:t>⽇</a:t>
            </a:r>
            <a:endParaRPr lang="en-US" altLang="ja-JP" sz="1600" b="1" dirty="0" smtClean="0"/>
          </a:p>
          <a:p>
            <a:pPr marL="45720" indent="0">
              <a:buNone/>
            </a:pPr>
            <a:r>
              <a:rPr lang="ja-JP" altLang="en-US" sz="1600" b="1" dirty="0" smtClean="0"/>
              <a:t>■立地特性</a:t>
            </a:r>
            <a:endParaRPr lang="en-US" altLang="ja-JP" sz="1600" b="1" dirty="0" smtClean="0"/>
          </a:p>
          <a:p>
            <a:pPr>
              <a:buNone/>
            </a:pPr>
            <a:r>
              <a:rPr lang="ja-JP" altLang="en-US" sz="1400" dirty="0" smtClean="0"/>
              <a:t> </a:t>
            </a:r>
            <a:endParaRPr lang="en-US" altLang="ja-JP" sz="1400" dirty="0"/>
          </a:p>
        </p:txBody>
      </p:sp>
      <p:sp>
        <p:nvSpPr>
          <p:cNvPr id="42" name="コンテンツ プレースホルダー 2"/>
          <p:cNvSpPr txBox="1">
            <a:spLocks/>
          </p:cNvSpPr>
          <p:nvPr/>
        </p:nvSpPr>
        <p:spPr bwMode="auto">
          <a:xfrm>
            <a:off x="5043202" y="1244744"/>
            <a:ext cx="1793835" cy="3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 indent="0">
              <a:buFontTx/>
              <a:buNone/>
            </a:pPr>
            <a:r>
              <a:rPr lang="ja-JP" altLang="en-US" sz="1800" b="1" kern="0" dirty="0" smtClean="0"/>
              <a:t>■主要施設</a:t>
            </a:r>
            <a:endParaRPr lang="en-US" altLang="ja-JP" sz="1800" b="1" kern="0" dirty="0" smtClean="0"/>
          </a:p>
        </p:txBody>
      </p:sp>
      <p:sp>
        <p:nvSpPr>
          <p:cNvPr id="11" name="テキスト ボックス 10"/>
          <p:cNvSpPr txBox="1"/>
          <p:nvPr/>
        </p:nvSpPr>
        <p:spPr>
          <a:xfrm>
            <a:off x="6550142" y="3035659"/>
            <a:ext cx="1008112" cy="307777"/>
          </a:xfrm>
          <a:prstGeom prst="rect">
            <a:avLst/>
          </a:prstGeom>
          <a:noFill/>
        </p:spPr>
        <p:txBody>
          <a:bodyPr wrap="square" rtlCol="0">
            <a:spAutoFit/>
          </a:bodyPr>
          <a:lstStyle/>
          <a:p>
            <a:pPr algn="ctr"/>
            <a:r>
              <a:rPr lang="ja-JP" altLang="en-US" sz="1400" dirty="0">
                <a:solidFill>
                  <a:srgbClr val="000000"/>
                </a:solidFill>
                <a:effectLst>
                  <a:glow rad="63500">
                    <a:schemeClr val="bg1"/>
                  </a:glow>
                </a:effectLst>
              </a:rPr>
              <a:t>汐掛道</a:t>
            </a:r>
          </a:p>
        </p:txBody>
      </p:sp>
      <p:sp>
        <p:nvSpPr>
          <p:cNvPr id="45" name="テキスト ボックス 44"/>
          <p:cNvSpPr txBox="1"/>
          <p:nvPr/>
        </p:nvSpPr>
        <p:spPr>
          <a:xfrm>
            <a:off x="5643408" y="4303209"/>
            <a:ext cx="1008112" cy="523220"/>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軟式</a:t>
            </a:r>
            <a:endParaRPr lang="en-US" altLang="ja-JP" sz="1400" dirty="0" smtClean="0">
              <a:solidFill>
                <a:srgbClr val="000000"/>
              </a:solidFill>
              <a:effectLst>
                <a:glow rad="63500">
                  <a:schemeClr val="bg1"/>
                </a:glow>
              </a:effectLst>
            </a:endParaRPr>
          </a:p>
          <a:p>
            <a:pPr algn="ctr"/>
            <a:r>
              <a:rPr lang="ja-JP" altLang="en-US" sz="1400" dirty="0" smtClean="0">
                <a:solidFill>
                  <a:srgbClr val="000000"/>
                </a:solidFill>
                <a:effectLst>
                  <a:glow rad="63500">
                    <a:schemeClr val="bg1"/>
                  </a:glow>
                </a:effectLst>
              </a:rPr>
              <a:t>野球場</a:t>
            </a:r>
            <a:endParaRPr lang="ja-JP" altLang="en-US" sz="1400" dirty="0">
              <a:solidFill>
                <a:srgbClr val="000000"/>
              </a:solidFill>
              <a:effectLst>
                <a:glow rad="63500">
                  <a:schemeClr val="bg1"/>
                </a:glow>
              </a:effectLst>
            </a:endParaRPr>
          </a:p>
        </p:txBody>
      </p:sp>
      <p:sp>
        <p:nvSpPr>
          <p:cNvPr id="46" name="テキスト ボックス 45"/>
          <p:cNvSpPr txBox="1"/>
          <p:nvPr/>
        </p:nvSpPr>
        <p:spPr>
          <a:xfrm>
            <a:off x="7566737" y="5051525"/>
            <a:ext cx="1008112" cy="307777"/>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体育館</a:t>
            </a:r>
            <a:endParaRPr lang="ja-JP" altLang="en-US" sz="1400" dirty="0">
              <a:solidFill>
                <a:srgbClr val="000000"/>
              </a:solidFill>
              <a:effectLst>
                <a:glow rad="63500">
                  <a:schemeClr val="bg1"/>
                </a:glow>
              </a:effectLst>
            </a:endParaRPr>
          </a:p>
        </p:txBody>
      </p:sp>
      <p:sp>
        <p:nvSpPr>
          <p:cNvPr id="47" name="テキスト ボックス 46"/>
          <p:cNvSpPr txBox="1"/>
          <p:nvPr/>
        </p:nvSpPr>
        <p:spPr>
          <a:xfrm>
            <a:off x="7495844" y="2482335"/>
            <a:ext cx="1008112" cy="523220"/>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花と水の広場</a:t>
            </a:r>
            <a:endParaRPr lang="ja-JP" altLang="en-US" sz="1400" dirty="0">
              <a:solidFill>
                <a:srgbClr val="000000"/>
              </a:solidFill>
              <a:effectLst>
                <a:glow rad="63500">
                  <a:schemeClr val="bg1"/>
                </a:glow>
              </a:effectLst>
            </a:endParaRPr>
          </a:p>
        </p:txBody>
      </p:sp>
      <p:sp>
        <p:nvSpPr>
          <p:cNvPr id="48" name="テキスト ボックス 47"/>
          <p:cNvSpPr txBox="1"/>
          <p:nvPr/>
        </p:nvSpPr>
        <p:spPr>
          <a:xfrm>
            <a:off x="6145144" y="2503633"/>
            <a:ext cx="1107755" cy="307777"/>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児童遊戯場</a:t>
            </a:r>
            <a:endParaRPr lang="ja-JP" altLang="en-US" sz="1400" dirty="0">
              <a:solidFill>
                <a:srgbClr val="000000"/>
              </a:solidFill>
              <a:effectLst>
                <a:glow rad="63500">
                  <a:schemeClr val="bg1"/>
                </a:glow>
              </a:effectLst>
            </a:endParaRPr>
          </a:p>
        </p:txBody>
      </p:sp>
      <p:sp>
        <p:nvSpPr>
          <p:cNvPr id="49" name="テキスト ボックス 48"/>
          <p:cNvSpPr txBox="1"/>
          <p:nvPr/>
        </p:nvSpPr>
        <p:spPr>
          <a:xfrm>
            <a:off x="6391053" y="3515392"/>
            <a:ext cx="1008112" cy="307777"/>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桜広場</a:t>
            </a:r>
            <a:endParaRPr lang="ja-JP" altLang="en-US" sz="1400" dirty="0">
              <a:solidFill>
                <a:srgbClr val="000000"/>
              </a:solidFill>
              <a:effectLst>
                <a:glow rad="63500">
                  <a:schemeClr val="bg1"/>
                </a:glow>
              </a:effectLst>
            </a:endParaRPr>
          </a:p>
        </p:txBody>
      </p:sp>
      <p:sp>
        <p:nvSpPr>
          <p:cNvPr id="50" name="テキスト ボックス 49"/>
          <p:cNvSpPr txBox="1"/>
          <p:nvPr/>
        </p:nvSpPr>
        <p:spPr>
          <a:xfrm>
            <a:off x="7257594" y="4013708"/>
            <a:ext cx="1008112" cy="307777"/>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運動場</a:t>
            </a:r>
            <a:endParaRPr lang="ja-JP" altLang="en-US" sz="1400" dirty="0">
              <a:solidFill>
                <a:srgbClr val="000000"/>
              </a:solidFill>
              <a:effectLst>
                <a:glow rad="63500">
                  <a:schemeClr val="bg1"/>
                </a:glow>
              </a:effectLst>
            </a:endParaRPr>
          </a:p>
        </p:txBody>
      </p:sp>
      <p:sp>
        <p:nvSpPr>
          <p:cNvPr id="51" name="テキスト ボックス 50"/>
          <p:cNvSpPr txBox="1"/>
          <p:nvPr/>
        </p:nvSpPr>
        <p:spPr>
          <a:xfrm>
            <a:off x="6568654" y="4647330"/>
            <a:ext cx="1008112" cy="307777"/>
          </a:xfrm>
          <a:prstGeom prst="rect">
            <a:avLst/>
          </a:prstGeom>
          <a:noFill/>
        </p:spPr>
        <p:txBody>
          <a:bodyPr wrap="square" rtlCol="0">
            <a:spAutoFit/>
          </a:bodyPr>
          <a:lstStyle/>
          <a:p>
            <a:pPr algn="ctr"/>
            <a:r>
              <a:rPr lang="ja-JP" altLang="en-US" sz="1400" dirty="0" smtClean="0">
                <a:solidFill>
                  <a:srgbClr val="000000"/>
                </a:solidFill>
                <a:effectLst>
                  <a:glow rad="63500">
                    <a:schemeClr val="bg1"/>
                  </a:glow>
                </a:effectLst>
              </a:rPr>
              <a:t>心字池</a:t>
            </a:r>
            <a:endParaRPr lang="ja-JP" altLang="en-US" sz="1400" dirty="0">
              <a:solidFill>
                <a:srgbClr val="000000"/>
              </a:solidFill>
              <a:effectLst>
                <a:glow rad="63500">
                  <a:schemeClr val="bg1"/>
                </a:glow>
              </a:effectLst>
            </a:endParaRPr>
          </a:p>
        </p:txBody>
      </p:sp>
      <p:grpSp>
        <p:nvGrpSpPr>
          <p:cNvPr id="13" name="グループ化 12"/>
          <p:cNvGrpSpPr/>
          <p:nvPr/>
        </p:nvGrpSpPr>
        <p:grpSpPr>
          <a:xfrm>
            <a:off x="112223" y="4493346"/>
            <a:ext cx="914400" cy="2282825"/>
            <a:chOff x="4114800" y="2287588"/>
            <a:chExt cx="914400" cy="2282825"/>
          </a:xfrm>
        </p:grpSpPr>
        <p:sp>
          <p:nvSpPr>
            <p:cNvPr id="55" name="正方形/長方形 54"/>
            <p:cNvSpPr/>
            <p:nvPr/>
          </p:nvSpPr>
          <p:spPr>
            <a:xfrm>
              <a:off x="4120515" y="2287588"/>
              <a:ext cx="908050" cy="228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6" name="グループ化 55"/>
            <p:cNvGrpSpPr/>
            <p:nvPr/>
          </p:nvGrpSpPr>
          <p:grpSpPr>
            <a:xfrm>
              <a:off x="4206240" y="4015424"/>
              <a:ext cx="184151" cy="484502"/>
              <a:chOff x="12492" y="-1"/>
              <a:chExt cx="231140" cy="604593"/>
            </a:xfrm>
          </p:grpSpPr>
          <p:sp>
            <p:nvSpPr>
              <p:cNvPr id="63" name="楕円 62"/>
              <p:cNvSpPr/>
              <p:nvPr/>
            </p:nvSpPr>
            <p:spPr>
              <a:xfrm>
                <a:off x="72540" y="172684"/>
                <a:ext cx="111760" cy="111761"/>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楕円 63"/>
              <p:cNvSpPr/>
              <p:nvPr/>
            </p:nvSpPr>
            <p:spPr>
              <a:xfrm>
                <a:off x="72540" y="333193"/>
                <a:ext cx="111760" cy="111760"/>
              </a:xfrm>
              <a:prstGeom prst="ellipse">
                <a:avLst/>
              </a:prstGeom>
              <a:solidFill>
                <a:srgbClr val="FF000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正方形/長方形 64"/>
              <p:cNvSpPr/>
              <p:nvPr/>
            </p:nvSpPr>
            <p:spPr>
              <a:xfrm>
                <a:off x="12492" y="-1"/>
                <a:ext cx="231140" cy="106680"/>
              </a:xfrm>
              <a:prstGeom prst="rect">
                <a:avLst/>
              </a:prstGeom>
              <a:solidFill>
                <a:srgbClr val="E2F0D9"/>
              </a:solidFill>
              <a:ln w="12700">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6" name="楕円 65"/>
              <p:cNvSpPr/>
              <p:nvPr/>
            </p:nvSpPr>
            <p:spPr>
              <a:xfrm>
                <a:off x="72539" y="492831"/>
                <a:ext cx="111760" cy="111761"/>
              </a:xfrm>
              <a:prstGeom prst="ellipse">
                <a:avLst/>
              </a:prstGeom>
              <a:solidFill>
                <a:srgbClr val="7030A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7" name="グループ化 56"/>
            <p:cNvGrpSpPr/>
            <p:nvPr/>
          </p:nvGrpSpPr>
          <p:grpSpPr>
            <a:xfrm>
              <a:off x="4418965" y="3983673"/>
              <a:ext cx="494665" cy="523875"/>
              <a:chOff x="0" y="0"/>
              <a:chExt cx="539750" cy="571500"/>
            </a:xfrm>
          </p:grpSpPr>
          <p:pic>
            <p:nvPicPr>
              <p:cNvPr id="59" name="図 5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975"/>
                <a:ext cx="235585" cy="136525"/>
              </a:xfrm>
              <a:prstGeom prst="rect">
                <a:avLst/>
              </a:prstGeom>
              <a:noFill/>
              <a:ln>
                <a:noFill/>
              </a:ln>
            </p:spPr>
          </p:pic>
          <p:pic>
            <p:nvPicPr>
              <p:cNvPr id="60" name="図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6715" cy="136525"/>
              </a:xfrm>
              <a:prstGeom prst="rect">
                <a:avLst/>
              </a:prstGeom>
              <a:noFill/>
              <a:ln>
                <a:noFill/>
              </a:ln>
            </p:spPr>
          </p:pic>
          <p:pic>
            <p:nvPicPr>
              <p:cNvPr id="61" name="図 6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9225"/>
                <a:ext cx="539750" cy="136525"/>
              </a:xfrm>
              <a:prstGeom prst="rect">
                <a:avLst/>
              </a:prstGeom>
              <a:noFill/>
              <a:ln>
                <a:noFill/>
              </a:ln>
            </p:spPr>
          </p:pic>
          <p:pic>
            <p:nvPicPr>
              <p:cNvPr id="62" name="図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925"/>
                <a:ext cx="539750" cy="136525"/>
              </a:xfrm>
              <a:prstGeom prst="rect">
                <a:avLst/>
              </a:prstGeom>
              <a:noFill/>
              <a:ln>
                <a:noFill/>
              </a:ln>
            </p:spPr>
          </p:pic>
        </p:grpSp>
        <p:pic>
          <p:nvPicPr>
            <p:cNvPr id="58" name="図 57"/>
            <p:cNvPicPr/>
            <p:nvPr/>
          </p:nvPicPr>
          <p:blipFill rotWithShape="1">
            <a:blip r:embed="rId7" cstate="print">
              <a:extLst>
                <a:ext uri="{28A0092B-C50C-407E-A947-70E740481C1C}">
                  <a14:useLocalDpi xmlns:a14="http://schemas.microsoft.com/office/drawing/2010/main" val="0"/>
                </a:ext>
              </a:extLst>
            </a:blip>
            <a:srcRect/>
            <a:stretch/>
          </p:blipFill>
          <p:spPr bwMode="auto">
            <a:xfrm>
              <a:off x="4114800" y="2295843"/>
              <a:ext cx="914400" cy="1657985"/>
            </a:xfrm>
            <a:prstGeom prst="rect">
              <a:avLst/>
            </a:prstGeom>
            <a:ln>
              <a:noFill/>
            </a:ln>
            <a:extLst>
              <a:ext uri="{53640926-AAD7-44D8-BBD7-CCE9431645EC}">
                <a14:shadowObscured xmlns:a14="http://schemas.microsoft.com/office/drawing/2010/main"/>
              </a:ext>
            </a:extLst>
          </p:spPr>
        </p:pic>
      </p:grpSp>
      <p:grpSp>
        <p:nvGrpSpPr>
          <p:cNvPr id="25" name="グループ化 24"/>
          <p:cNvGrpSpPr/>
          <p:nvPr/>
        </p:nvGrpSpPr>
        <p:grpSpPr>
          <a:xfrm>
            <a:off x="-100298" y="3046486"/>
            <a:ext cx="9277350" cy="3739535"/>
            <a:chOff x="0" y="0"/>
            <a:chExt cx="9277350" cy="3739535"/>
          </a:xfrm>
        </p:grpSpPr>
        <p:pic>
          <p:nvPicPr>
            <p:cNvPr id="2076" name="図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51" y="742554"/>
              <a:ext cx="4996995" cy="299698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73"/>
            <p:cNvSpPr txBox="1">
              <a:spLocks noChangeArrowheads="1"/>
            </p:cNvSpPr>
            <p:nvPr/>
          </p:nvSpPr>
          <p:spPr bwMode="auto">
            <a:xfrm>
              <a:off x="3949700" y="3462338"/>
              <a:ext cx="1358900" cy="184150"/>
            </a:xfrm>
            <a:prstGeom prst="rect">
              <a:avLst/>
            </a:prstGeom>
            <a:solidFill>
              <a:srgbClr val="FFFFFF">
                <a:alpha val="69803"/>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ベース図：</a:t>
              </a:r>
              <a:r>
                <a:rPr kumimoji="0" lang="en-US" altLang="ja-JP" sz="8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NTT</a:t>
              </a:r>
              <a:r>
                <a:rPr kumimoji="0" lang="ja-JP" altLang="en-US" sz="8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空間情報㈱</a:t>
              </a: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テキスト ボックス 119"/>
            <p:cNvSpPr txBox="1">
              <a:spLocks noChangeArrowheads="1"/>
            </p:cNvSpPr>
            <p:nvPr/>
          </p:nvSpPr>
          <p:spPr bwMode="auto">
            <a:xfrm>
              <a:off x="2914650" y="1870075"/>
              <a:ext cx="346075" cy="1301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住吉大社</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6" name="テキスト ボックス 32"/>
            <p:cNvSpPr txBox="1">
              <a:spLocks noChangeArrowheads="1"/>
            </p:cNvSpPr>
            <p:nvPr/>
          </p:nvSpPr>
          <p:spPr bwMode="auto">
            <a:xfrm>
              <a:off x="1757363" y="1787525"/>
              <a:ext cx="422275" cy="1301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住之江公園</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テキスト ボックス 33"/>
            <p:cNvSpPr txBox="1">
              <a:spLocks noChangeArrowheads="1"/>
            </p:cNvSpPr>
            <p:nvPr/>
          </p:nvSpPr>
          <p:spPr bwMode="auto">
            <a:xfrm>
              <a:off x="4797425" y="1701800"/>
              <a:ext cx="346075" cy="1301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長居公園</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 name="テキスト ボックス 38"/>
            <p:cNvSpPr txBox="1">
              <a:spLocks noChangeArrowheads="1"/>
            </p:cNvSpPr>
            <p:nvPr/>
          </p:nvSpPr>
          <p:spPr bwMode="auto">
            <a:xfrm rot="918054">
              <a:off x="2587625" y="1392238"/>
              <a:ext cx="101600" cy="33813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eaVert"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国道</a:t>
              </a:r>
              <a:r>
                <a:rPr kumimoji="0" lang="en-US"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a:t>
              </a:r>
              <a:r>
                <a:rPr kumimoji="0" lang="ja-JP" altLang="en-US"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号</a:t>
              </a: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テキスト ボックス 43"/>
            <p:cNvSpPr txBox="1">
              <a:spLocks noChangeArrowheads="1"/>
            </p:cNvSpPr>
            <p:nvPr/>
          </p:nvSpPr>
          <p:spPr bwMode="auto">
            <a:xfrm rot="-263757">
              <a:off x="2432050" y="581025"/>
              <a:ext cx="101600" cy="6429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eaVert"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阪神高速</a:t>
              </a:r>
              <a:r>
                <a:rPr kumimoji="0" lang="en-US"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kumimoji="0" lang="ja-JP" altLang="en-US"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号堺線</a:t>
              </a: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テキスト ボックス 50"/>
            <p:cNvSpPr txBox="1">
              <a:spLocks noChangeArrowheads="1"/>
            </p:cNvSpPr>
            <p:nvPr/>
          </p:nvSpPr>
          <p:spPr bwMode="auto">
            <a:xfrm>
              <a:off x="3594100" y="1292225"/>
              <a:ext cx="422275" cy="1301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万代池公園</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2053" name="図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73" y="2073831"/>
              <a:ext cx="914400" cy="1658937"/>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116766"/>
            <p:cNvSpPr txBox="1">
              <a:spLocks noChangeArrowheads="1"/>
            </p:cNvSpPr>
            <p:nvPr/>
          </p:nvSpPr>
          <p:spPr bwMode="auto">
            <a:xfrm>
              <a:off x="1958975" y="2316163"/>
              <a:ext cx="498475" cy="1428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住之江区役所</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2" name="テキスト ボックス 66"/>
            <p:cNvSpPr txBox="1">
              <a:spLocks noChangeArrowheads="1"/>
            </p:cNvSpPr>
            <p:nvPr/>
          </p:nvSpPr>
          <p:spPr bwMode="auto">
            <a:xfrm>
              <a:off x="3317875" y="2773363"/>
              <a:ext cx="422275" cy="142875"/>
            </a:xfrm>
            <a:prstGeom prst="rect">
              <a:avLst/>
            </a:prstGeom>
            <a:solidFill>
              <a:srgbClr val="FFFFFF"/>
            </a:solidFill>
            <a:ln w="6350">
              <a:solidFill>
                <a:srgbClr val="000000"/>
              </a:solidFill>
              <a:miter lim="800000"/>
              <a:headEnd/>
              <a:tailEnd/>
            </a:ln>
          </p:spPr>
          <p:txBody>
            <a:bodyPr vert="horz" wrap="non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住吉区役所</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39"/>
            <p:cNvSpPr>
              <a:spLocks noChangeArrowheads="1"/>
            </p:cNvSpPr>
            <p:nvPr/>
          </p:nvSpPr>
          <p:spPr bwMode="auto">
            <a:xfrm>
              <a:off x="13335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
              </a:r>
              <a:br>
                <a:rPr kumimoji="0" lang="en-US" altLang="ja-JP" sz="10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855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05" y="0"/>
            <a:ext cx="9168005" cy="764704"/>
          </a:xfrm>
          <a:solidFill>
            <a:schemeClr val="accent2">
              <a:lumMod val="75000"/>
            </a:schemeClr>
          </a:solidFill>
        </p:spPr>
        <p:txBody>
          <a:bodyPr/>
          <a:lstStyle/>
          <a:p>
            <a:pPr marL="0" indent="0" algn="l">
              <a:buNone/>
            </a:pPr>
            <a:r>
              <a:rPr lang="ja-JP" altLang="en-US" sz="4000" dirty="0"/>
              <a:t>住吉公園</a:t>
            </a:r>
            <a:endParaRPr kumimoji="1" lang="ja-JP" altLang="en-US" sz="4000" dirty="0"/>
          </a:p>
        </p:txBody>
      </p:sp>
      <p:sp>
        <p:nvSpPr>
          <p:cNvPr id="27" name="コンテンツ プレースホルダー 2"/>
          <p:cNvSpPr txBox="1">
            <a:spLocks/>
          </p:cNvSpPr>
          <p:nvPr/>
        </p:nvSpPr>
        <p:spPr>
          <a:xfrm>
            <a:off x="28004" y="764704"/>
            <a:ext cx="5336084" cy="50323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b="1" kern="0" dirty="0" smtClean="0"/>
              <a:t>■　主要施設（１）　汐掛道周辺（花の回廊）</a:t>
            </a:r>
          </a:p>
        </p:txBody>
      </p:sp>
      <p:sp>
        <p:nvSpPr>
          <p:cNvPr id="45" name="テキスト ボックス 12"/>
          <p:cNvSpPr txBox="1">
            <a:spLocks noChangeArrowheads="1"/>
          </p:cNvSpPr>
          <p:nvPr/>
        </p:nvSpPr>
        <p:spPr bwMode="auto">
          <a:xfrm>
            <a:off x="179513" y="1081764"/>
            <a:ext cx="602132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FontTx/>
              <a:buNone/>
            </a:pPr>
            <a:r>
              <a:rPr lang="ja-JP" altLang="en-US" sz="1600" b="1" dirty="0" smtClean="0"/>
              <a:t>◆</a:t>
            </a:r>
            <a:r>
              <a:rPr lang="ja-JP" altLang="en-US" sz="1600" b="1" dirty="0"/>
              <a:t>特色</a:t>
            </a:r>
            <a:endParaRPr lang="en-US" altLang="ja-JP" sz="1600" b="1" dirty="0"/>
          </a:p>
          <a:p>
            <a:pPr eaLnBrk="1" hangingPunct="1">
              <a:spcBef>
                <a:spcPct val="0"/>
              </a:spcBef>
              <a:buFontTx/>
              <a:buNone/>
            </a:pPr>
            <a:r>
              <a:rPr lang="ja-JP" altLang="en-US" sz="1600" b="1" dirty="0"/>
              <a:t>　○住吉大社に参拝するための参道として整備された潮掛道、</a:t>
            </a:r>
          </a:p>
          <a:p>
            <a:pPr eaLnBrk="1" hangingPunct="1">
              <a:spcBef>
                <a:spcPct val="0"/>
              </a:spcBef>
              <a:buFontTx/>
              <a:buNone/>
            </a:pPr>
            <a:r>
              <a:rPr lang="ja-JP" altLang="en-US" sz="1600" b="1" dirty="0"/>
              <a:t>　　その周囲に高灯篭、常夜灯があり、当時の名残をとどめる</a:t>
            </a:r>
          </a:p>
          <a:p>
            <a:pPr eaLnBrk="1" hangingPunct="1">
              <a:spcBef>
                <a:spcPct val="0"/>
              </a:spcBef>
              <a:buFontTx/>
              <a:buNone/>
            </a:pPr>
            <a:r>
              <a:rPr lang="ja-JP" altLang="en-US" sz="1600" b="1" dirty="0"/>
              <a:t>　</a:t>
            </a:r>
          </a:p>
          <a:p>
            <a:pPr eaLnBrk="1" hangingPunct="1">
              <a:spcBef>
                <a:spcPct val="0"/>
              </a:spcBef>
              <a:buFontTx/>
              <a:buNone/>
            </a:pPr>
            <a:r>
              <a:rPr lang="ja-JP" altLang="en-US" sz="1600" b="1" dirty="0"/>
              <a:t>　○「花と水の広場」、「汐掛道」及び「立体花壇」で構成</a:t>
            </a:r>
          </a:p>
          <a:p>
            <a:pPr eaLnBrk="1" hangingPunct="1">
              <a:spcBef>
                <a:spcPct val="0"/>
              </a:spcBef>
              <a:buFontTx/>
              <a:buNone/>
            </a:pPr>
            <a:r>
              <a:rPr lang="ja-JP" altLang="en-US" sz="1600" b="1" dirty="0"/>
              <a:t>　　される花壇群をあわせて、花の回廊としている。</a:t>
            </a:r>
          </a:p>
          <a:p>
            <a:pPr eaLnBrk="1" hangingPunct="1">
              <a:spcBef>
                <a:spcPct val="0"/>
              </a:spcBef>
              <a:buFontTx/>
              <a:buNone/>
            </a:pPr>
            <a:r>
              <a:rPr lang="ja-JP" altLang="en-US" sz="1600" b="1" dirty="0"/>
              <a:t>　</a:t>
            </a:r>
          </a:p>
          <a:p>
            <a:pPr eaLnBrk="1" hangingPunct="1">
              <a:spcBef>
                <a:spcPct val="0"/>
              </a:spcBef>
              <a:buFontTx/>
              <a:buNone/>
            </a:pPr>
            <a:r>
              <a:rPr lang="ja-JP" altLang="en-US" sz="1600" b="1" dirty="0"/>
              <a:t>　○年間を通じて四季折々の草花で演出</a:t>
            </a:r>
          </a:p>
        </p:txBody>
      </p:sp>
      <p:sp>
        <p:nvSpPr>
          <p:cNvPr id="47" name="コンテンツ プレースホルダー 2"/>
          <p:cNvSpPr>
            <a:spLocks noGrp="1"/>
          </p:cNvSpPr>
          <p:nvPr>
            <p:ph idx="4294967295"/>
          </p:nvPr>
        </p:nvSpPr>
        <p:spPr>
          <a:xfrm>
            <a:off x="12498" y="3825453"/>
            <a:ext cx="5351590" cy="503238"/>
          </a:xfrm>
          <a:prstGeom prst="rect">
            <a:avLst/>
          </a:prstGeom>
        </p:spPr>
        <p:txBody>
          <a:bodyPr/>
          <a:lstStyle/>
          <a:p>
            <a:pPr marL="0" indent="0">
              <a:buFontTx/>
              <a:buNone/>
            </a:pPr>
            <a:r>
              <a:rPr lang="ja-JP" altLang="en-US" sz="2000" b="1" dirty="0" smtClean="0"/>
              <a:t>■　主要施設（２）　</a:t>
            </a:r>
            <a:r>
              <a:rPr lang="ja-JP" altLang="en-US" sz="2000" b="1" dirty="0"/>
              <a:t>心字池周辺（水の回廊）</a:t>
            </a:r>
            <a:endParaRPr lang="ja-JP" altLang="en-US" sz="2000" b="1" dirty="0" smtClean="0"/>
          </a:p>
        </p:txBody>
      </p:sp>
      <p:sp>
        <p:nvSpPr>
          <p:cNvPr id="48" name="テキスト ボックス 12"/>
          <p:cNvSpPr txBox="1">
            <a:spLocks noChangeArrowheads="1"/>
          </p:cNvSpPr>
          <p:nvPr/>
        </p:nvSpPr>
        <p:spPr bwMode="auto">
          <a:xfrm>
            <a:off x="199824" y="4241378"/>
            <a:ext cx="600101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FontTx/>
              <a:buNone/>
            </a:pPr>
            <a:r>
              <a:rPr lang="ja-JP" altLang="en-US" sz="1600" b="1" dirty="0"/>
              <a:t>◆特色</a:t>
            </a:r>
            <a:endParaRPr lang="en-US" altLang="ja-JP" sz="1600" b="1" dirty="0"/>
          </a:p>
          <a:p>
            <a:pPr eaLnBrk="1" hangingPunct="1">
              <a:spcBef>
                <a:spcPct val="0"/>
              </a:spcBef>
              <a:buFontTx/>
              <a:buNone/>
            </a:pPr>
            <a:r>
              <a:rPr lang="ja-JP" altLang="en-US" sz="1600" b="1" dirty="0"/>
              <a:t>　○「花と水の広場」、「心字池周辺」、汐掛道沿いの「壁泉」</a:t>
            </a:r>
          </a:p>
          <a:p>
            <a:pPr eaLnBrk="1" hangingPunct="1">
              <a:spcBef>
                <a:spcPct val="0"/>
              </a:spcBef>
              <a:buFontTx/>
              <a:buNone/>
            </a:pPr>
            <a:r>
              <a:rPr lang="ja-JP" altLang="en-US" sz="1600" b="1" dirty="0"/>
              <a:t>　　を中心に、かつて浜であったことをイメージした水の景観を</a:t>
            </a:r>
          </a:p>
          <a:p>
            <a:pPr eaLnBrk="1" hangingPunct="1">
              <a:spcBef>
                <a:spcPct val="0"/>
              </a:spcBef>
              <a:buFontTx/>
              <a:buNone/>
            </a:pPr>
            <a:r>
              <a:rPr lang="ja-JP" altLang="en-US" sz="1600" b="1" dirty="0"/>
              <a:t>　　演出。</a:t>
            </a:r>
          </a:p>
          <a:p>
            <a:pPr eaLnBrk="1" hangingPunct="1">
              <a:spcBef>
                <a:spcPct val="0"/>
              </a:spcBef>
              <a:buFontTx/>
              <a:buNone/>
            </a:pPr>
            <a:endParaRPr lang="ja-JP" altLang="en-US" sz="1600" b="1" dirty="0"/>
          </a:p>
          <a:p>
            <a:pPr eaLnBrk="1" hangingPunct="1">
              <a:spcBef>
                <a:spcPct val="0"/>
              </a:spcBef>
              <a:buFontTx/>
              <a:buNone/>
            </a:pPr>
            <a:r>
              <a:rPr lang="ja-JP" altLang="en-US" sz="1600" b="1" dirty="0"/>
              <a:t>　○特に、太鼓橋のかかる心字池周辺は、開設当初の佇まいを</a:t>
            </a:r>
          </a:p>
          <a:p>
            <a:pPr eaLnBrk="1" hangingPunct="1">
              <a:spcBef>
                <a:spcPct val="0"/>
              </a:spcBef>
              <a:buFontTx/>
              <a:buNone/>
            </a:pPr>
            <a:r>
              <a:rPr lang="ja-JP" altLang="en-US" sz="1600" b="1" dirty="0"/>
              <a:t>　　今に伝える。</a:t>
            </a:r>
          </a:p>
          <a:p>
            <a:pPr eaLnBrk="1" hangingPunct="1">
              <a:spcBef>
                <a:spcPct val="0"/>
              </a:spcBef>
              <a:buFontTx/>
              <a:buNone/>
            </a:pPr>
            <a:endParaRPr lang="ja-JP" altLang="en-US" sz="1600" b="1" dirty="0"/>
          </a:p>
          <a:p>
            <a:pPr eaLnBrk="1" hangingPunct="1">
              <a:spcBef>
                <a:spcPct val="0"/>
              </a:spcBef>
              <a:buFontTx/>
              <a:buNone/>
            </a:pPr>
            <a:r>
              <a:rPr lang="ja-JP" altLang="en-US" sz="1600" b="1" dirty="0"/>
              <a:t>　○住吉名勝保存会により復元、寄贈された「ラジオ塔」は、</a:t>
            </a:r>
          </a:p>
          <a:p>
            <a:pPr eaLnBrk="1" hangingPunct="1">
              <a:spcBef>
                <a:spcPct val="0"/>
              </a:spcBef>
              <a:buFontTx/>
              <a:buNone/>
            </a:pPr>
            <a:r>
              <a:rPr lang="ja-JP" altLang="en-US" sz="1600" b="1" dirty="0"/>
              <a:t>　　日本最古のものの一つとされ、現在も地域で親しまれている。</a:t>
            </a:r>
          </a:p>
        </p:txBody>
      </p:sp>
      <p:pic>
        <p:nvPicPr>
          <p:cNvPr id="13" name="Picture 14" descr="Z:\313_都市みどり課\■写真入れ（ｻｲｽﾞﾀﾞｳﾝしてね！）\04住吉\住吉公園　広報用\汐掛道③.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485" y="983280"/>
            <a:ext cx="28829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D:\KatsuyamaK\Desktop\sumiyoshi_points_inner0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787" y="4085853"/>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7216899" y="3181503"/>
            <a:ext cx="723275" cy="307777"/>
          </a:xfrm>
          <a:prstGeom prst="rect">
            <a:avLst/>
          </a:prstGeom>
          <a:noFill/>
          <a:ln>
            <a:noFill/>
          </a:ln>
        </p:spPr>
        <p:txBody>
          <a:bodyPr wrap="none" rtlCol="0">
            <a:spAutoFit/>
          </a:bodyPr>
          <a:lstStyle/>
          <a:p>
            <a:r>
              <a:rPr kumimoji="1" lang="ja-JP" altLang="en-US" sz="1400" dirty="0" smtClean="0"/>
              <a:t>汐掛道</a:t>
            </a:r>
            <a:endParaRPr kumimoji="1" lang="ja-JP" altLang="en-US" sz="1400" dirty="0"/>
          </a:p>
        </p:txBody>
      </p:sp>
      <p:sp>
        <p:nvSpPr>
          <p:cNvPr id="16" name="テキスト ボックス 15"/>
          <p:cNvSpPr txBox="1"/>
          <p:nvPr/>
        </p:nvSpPr>
        <p:spPr>
          <a:xfrm>
            <a:off x="7054618" y="6236844"/>
            <a:ext cx="1220206" cy="307777"/>
          </a:xfrm>
          <a:prstGeom prst="rect">
            <a:avLst/>
          </a:prstGeom>
          <a:noFill/>
          <a:ln>
            <a:noFill/>
          </a:ln>
        </p:spPr>
        <p:txBody>
          <a:bodyPr wrap="none" rtlCol="0">
            <a:spAutoFit/>
          </a:bodyPr>
          <a:lstStyle/>
          <a:p>
            <a:r>
              <a:rPr kumimoji="1" lang="ja-JP" altLang="en-US" sz="1400" dirty="0" smtClean="0"/>
              <a:t>花と水の広場</a:t>
            </a:r>
            <a:endParaRPr kumimoji="1" lang="ja-JP" altLang="en-US" sz="1400" dirty="0"/>
          </a:p>
        </p:txBody>
      </p:sp>
    </p:spTree>
    <p:extLst>
      <p:ext uri="{BB962C8B-B14F-4D97-AF65-F5344CB8AC3E}">
        <p14:creationId xmlns:p14="http://schemas.microsoft.com/office/powerpoint/2010/main" val="170978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01160"/>
            <a:ext cx="8974832" cy="534953"/>
          </a:xfrm>
        </p:spPr>
        <p:txBody>
          <a:bodyPr>
            <a:normAutofit/>
          </a:bodyPr>
          <a:lstStyle/>
          <a:p>
            <a:pPr marL="0" indent="0" algn="l">
              <a:buNone/>
            </a:pPr>
            <a:r>
              <a:rPr lang="ja-JP" altLang="en-US" sz="2700" b="1" dirty="0" smtClean="0">
                <a:solidFill>
                  <a:schemeClr val="tx1"/>
                </a:solidFill>
              </a:rPr>
              <a:t>■</a:t>
            </a:r>
            <a:r>
              <a:rPr kumimoji="1" lang="ja-JP" altLang="en-US" sz="2700" b="1" dirty="0" smtClean="0">
                <a:solidFill>
                  <a:schemeClr val="tx1"/>
                </a:solidFill>
              </a:rPr>
              <a:t>利用状況</a:t>
            </a:r>
            <a:endParaRPr kumimoji="1" lang="ja-JP" altLang="en-US" sz="2000" dirty="0">
              <a:solidFill>
                <a:schemeClr val="tx1"/>
              </a:solidFill>
            </a:endParaRPr>
          </a:p>
        </p:txBody>
      </p:sp>
      <p:sp>
        <p:nvSpPr>
          <p:cNvPr id="3" name="正方形/長方形 2"/>
          <p:cNvSpPr/>
          <p:nvPr/>
        </p:nvSpPr>
        <p:spPr>
          <a:xfrm>
            <a:off x="-117318" y="1369603"/>
            <a:ext cx="9058745" cy="1200329"/>
          </a:xfrm>
          <a:prstGeom prst="rect">
            <a:avLst/>
          </a:prstGeom>
        </p:spPr>
        <p:txBody>
          <a:bodyPr wrap="square">
            <a:spAutoFit/>
          </a:bodyPr>
          <a:lstStyle/>
          <a:p>
            <a:r>
              <a:rPr lang="ja-JP" altLang="en-US" dirty="0"/>
              <a:t>　</a:t>
            </a:r>
            <a:r>
              <a:rPr lang="ja-JP" altLang="en-US" dirty="0" smtClean="0"/>
              <a:t>○平成２７年度から令和元年度にかけての、年間来園者数は</a:t>
            </a:r>
            <a:r>
              <a:rPr lang="en-US" altLang="ja-JP" dirty="0" smtClean="0"/>
              <a:t>90</a:t>
            </a:r>
            <a:r>
              <a:rPr lang="ja-JP" altLang="en-US" dirty="0" smtClean="0"/>
              <a:t>万人前後と横ばい。</a:t>
            </a:r>
            <a:endParaRPr lang="en-US" altLang="ja-JP" dirty="0" smtClean="0"/>
          </a:p>
          <a:p>
            <a:r>
              <a:rPr lang="ja-JP" altLang="en-US" dirty="0"/>
              <a:t>　</a:t>
            </a:r>
            <a:r>
              <a:rPr lang="ja-JP" altLang="en-US" dirty="0" smtClean="0"/>
              <a:t>〇令和２年度は、来園者数は約６８万人と、新型コロナウィルスの影響もあり、減少。</a:t>
            </a:r>
            <a:endParaRPr lang="en-US" altLang="ja-JP" dirty="0" smtClean="0"/>
          </a:p>
          <a:p>
            <a:r>
              <a:rPr lang="ja-JP" altLang="en-US" dirty="0"/>
              <a:t>　</a:t>
            </a:r>
            <a:r>
              <a:rPr lang="ja-JP" altLang="en-US" dirty="0" smtClean="0"/>
              <a:t>　しかし、</a:t>
            </a:r>
            <a:r>
              <a:rPr lang="en-US" altLang="ja-JP" dirty="0" smtClean="0"/>
              <a:t>9</a:t>
            </a:r>
            <a:r>
              <a:rPr lang="ja-JP" altLang="en-US" dirty="0" smtClean="0"/>
              <a:t>月以降は平年並みの来園者数となっている。</a:t>
            </a:r>
            <a:endParaRPr lang="en-US" altLang="ja-JP" dirty="0" smtClean="0"/>
          </a:p>
          <a:p>
            <a:r>
              <a:rPr lang="ja-JP" altLang="en-US" dirty="0"/>
              <a:t>　</a:t>
            </a:r>
            <a:r>
              <a:rPr lang="ja-JP" altLang="en-US" dirty="0" smtClean="0"/>
              <a:t>〇園内散策やスポーツ施設の使用等、様々な目的で利用されている。</a:t>
            </a:r>
            <a:endParaRPr lang="en-US" altLang="ja-JP" dirty="0" smtClean="0"/>
          </a:p>
        </p:txBody>
      </p:sp>
      <p:graphicFrame>
        <p:nvGraphicFramePr>
          <p:cNvPr id="6" name="グラフ 5"/>
          <p:cNvGraphicFramePr/>
          <p:nvPr>
            <p:extLst>
              <p:ext uri="{D42A27DB-BD31-4B8C-83A1-F6EECF244321}">
                <p14:modId xmlns:p14="http://schemas.microsoft.com/office/powerpoint/2010/main" val="625044032"/>
              </p:ext>
            </p:extLst>
          </p:nvPr>
        </p:nvGraphicFramePr>
        <p:xfrm>
          <a:off x="80717" y="2736474"/>
          <a:ext cx="4479280" cy="3860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p:cNvGraphicFramePr/>
          <p:nvPr>
            <p:extLst>
              <p:ext uri="{D42A27DB-BD31-4B8C-83A1-F6EECF244321}">
                <p14:modId xmlns:p14="http://schemas.microsoft.com/office/powerpoint/2010/main" val="4238145415"/>
              </p:ext>
            </p:extLst>
          </p:nvPr>
        </p:nvGraphicFramePr>
        <p:xfrm>
          <a:off x="4505987" y="2736474"/>
          <a:ext cx="4479280" cy="3860878"/>
        </p:xfrm>
        <a:graphic>
          <a:graphicData uri="http://schemas.openxmlformats.org/drawingml/2006/chart">
            <c:chart xmlns:c="http://schemas.openxmlformats.org/drawingml/2006/chart" xmlns:r="http://schemas.openxmlformats.org/officeDocument/2006/relationships" r:id="rId3"/>
          </a:graphicData>
        </a:graphic>
      </p:graphicFrame>
      <p:sp>
        <p:nvSpPr>
          <p:cNvPr id="29" name="タイトル 1"/>
          <p:cNvSpPr txBox="1">
            <a:spLocks/>
          </p:cNvSpPr>
          <p:nvPr/>
        </p:nvSpPr>
        <p:spPr bwMode="auto">
          <a:xfrm>
            <a:off x="-24005" y="0"/>
            <a:ext cx="9168005" cy="764704"/>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a:lstStyle>
          <a:p>
            <a:pPr algn="l"/>
            <a:r>
              <a:rPr lang="ja-JP" altLang="en-US" sz="4000" kern="0" smtClean="0"/>
              <a:t>住吉公園</a:t>
            </a:r>
            <a:endParaRPr lang="ja-JP" altLang="en-US" sz="4000" kern="0" dirty="0"/>
          </a:p>
        </p:txBody>
      </p:sp>
    </p:spTree>
    <p:extLst>
      <p:ext uri="{BB962C8B-B14F-4D97-AF65-F5344CB8AC3E}">
        <p14:creationId xmlns:p14="http://schemas.microsoft.com/office/powerpoint/2010/main" val="102845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1133615603"/>
              </p:ext>
            </p:extLst>
          </p:nvPr>
        </p:nvGraphicFramePr>
        <p:xfrm>
          <a:off x="3023459" y="4024574"/>
          <a:ext cx="6030718" cy="2900660"/>
        </p:xfrm>
        <a:graphic>
          <a:graphicData uri="http://schemas.openxmlformats.org/drawingml/2006/chart">
            <c:chart xmlns:c="http://schemas.openxmlformats.org/drawingml/2006/chart" xmlns:r="http://schemas.openxmlformats.org/officeDocument/2006/relationships" r:id="rId3"/>
          </a:graphicData>
        </a:graphic>
      </p:graphicFrame>
      <p:sp>
        <p:nvSpPr>
          <p:cNvPr id="20482" name="コンテンツ プレースホルダー 2"/>
          <p:cNvSpPr>
            <a:spLocks noGrp="1"/>
          </p:cNvSpPr>
          <p:nvPr>
            <p:ph idx="1"/>
          </p:nvPr>
        </p:nvSpPr>
        <p:spPr>
          <a:xfrm>
            <a:off x="26988" y="765175"/>
            <a:ext cx="3176587" cy="503238"/>
          </a:xfrm>
        </p:spPr>
        <p:txBody>
          <a:bodyPr/>
          <a:lstStyle/>
          <a:p>
            <a:pPr marL="0" indent="0">
              <a:buFontTx/>
              <a:buNone/>
            </a:pPr>
            <a:r>
              <a:rPr lang="ja-JP" altLang="en-US" sz="2000" b="1" dirty="0" smtClean="0"/>
              <a:t>■　公園の管理上の課題</a:t>
            </a:r>
          </a:p>
        </p:txBody>
      </p:sp>
      <p:sp>
        <p:nvSpPr>
          <p:cNvPr id="9" name="タイトル 1"/>
          <p:cNvSpPr>
            <a:spLocks noGrp="1"/>
          </p:cNvSpPr>
          <p:nvPr>
            <p:ph type="title"/>
          </p:nvPr>
        </p:nvSpPr>
        <p:spPr>
          <a:xfrm>
            <a:off x="0" y="1131416"/>
            <a:ext cx="9144000" cy="2940567"/>
          </a:xfrm>
        </p:spPr>
        <p:txBody>
          <a:bodyPr anchor="t">
            <a:noAutofit/>
          </a:bodyPr>
          <a:lstStyle/>
          <a:p>
            <a:pPr algn="l">
              <a:defRPr/>
            </a:pPr>
            <a:r>
              <a:rPr lang="ja-JP" altLang="en-US" sz="1600" dirty="0">
                <a:solidFill>
                  <a:schemeClr val="tx1"/>
                </a:solidFill>
              </a:rPr>
              <a:t>　</a:t>
            </a:r>
            <a:r>
              <a:rPr lang="ja-JP" altLang="en-US" sz="1600" dirty="0" smtClean="0">
                <a:solidFill>
                  <a:schemeClr val="tx1"/>
                </a:solidFill>
              </a:rPr>
              <a:t>　</a:t>
            </a:r>
            <a:r>
              <a:rPr lang="ja-JP" altLang="en-US" sz="1800" b="1" dirty="0" smtClean="0">
                <a:solidFill>
                  <a:schemeClr val="tx1"/>
                </a:solidFill>
                <a:effectLst/>
              </a:rPr>
              <a:t>◆草地管理・樹木管理</a:t>
            </a:r>
            <a:r>
              <a:rPr lang="en-US" altLang="ja-JP" sz="1600" b="1" dirty="0" smtClean="0">
                <a:solidFill>
                  <a:schemeClr val="tx1"/>
                </a:solidFill>
                <a:effectLst/>
              </a:rPr>
              <a:t/>
            </a:r>
            <a:br>
              <a:rPr lang="en-US" altLang="ja-JP" sz="1600" b="1" dirty="0" smtClean="0">
                <a:solidFill>
                  <a:schemeClr val="tx1"/>
                </a:solidFill>
                <a:effectLst/>
              </a:rPr>
            </a:br>
            <a:r>
              <a:rPr lang="ja-JP" altLang="en-US" sz="1600" dirty="0" smtClean="0">
                <a:solidFill>
                  <a:schemeClr val="tx1"/>
                </a:solidFill>
                <a:effectLst/>
              </a:rPr>
              <a:t>　　　　○歴史的建造物などと調和する美しい景観を保つよう維持管理を行う。</a:t>
            </a:r>
            <a:r>
              <a:rPr lang="en-US" altLang="ja-JP" sz="1600" dirty="0">
                <a:solidFill>
                  <a:schemeClr val="tx1"/>
                </a:solidFill>
                <a:effectLst/>
              </a:rPr>
              <a:t/>
            </a:r>
            <a:br>
              <a:rPr lang="en-US" altLang="ja-JP" sz="1600" dirty="0">
                <a:solidFill>
                  <a:schemeClr val="tx1"/>
                </a:solidFill>
                <a:effectLst/>
              </a:rPr>
            </a:br>
            <a:r>
              <a:rPr lang="ja-JP" altLang="en-US" sz="1600" dirty="0" smtClean="0">
                <a:solidFill>
                  <a:schemeClr val="tx1"/>
                </a:solidFill>
                <a:effectLst/>
              </a:rPr>
              <a:t>　　　　　・庭園仕立てのクロマツなどを活かし、歴史文化遺産を引き立たせる日本庭園風の品格ある</a:t>
            </a:r>
            <a:r>
              <a:rPr lang="en-US" altLang="ja-JP" sz="1600" dirty="0" smtClean="0">
                <a:solidFill>
                  <a:schemeClr val="tx1"/>
                </a:solidFill>
                <a:effectLst/>
              </a:rPr>
              <a:t/>
            </a:r>
            <a:br>
              <a:rPr lang="en-US" altLang="ja-JP" sz="1600" dirty="0" smtClean="0">
                <a:solidFill>
                  <a:schemeClr val="tx1"/>
                </a:solidFill>
                <a:effectLst/>
              </a:rPr>
            </a:br>
            <a:r>
              <a:rPr lang="ja-JP" altLang="en-US" sz="1600" dirty="0">
                <a:solidFill>
                  <a:schemeClr val="tx1"/>
                </a:solidFill>
                <a:effectLst/>
              </a:rPr>
              <a:t>　</a:t>
            </a:r>
            <a:r>
              <a:rPr lang="ja-JP" altLang="en-US" sz="1600" dirty="0" smtClean="0">
                <a:solidFill>
                  <a:schemeClr val="tx1"/>
                </a:solidFill>
                <a:effectLst/>
              </a:rPr>
              <a:t>　　　　 景観づくりを行う。</a:t>
            </a:r>
            <a:r>
              <a:rPr lang="en-US" altLang="ja-JP" sz="1600" dirty="0">
                <a:solidFill>
                  <a:schemeClr val="tx1"/>
                </a:solidFill>
                <a:effectLst/>
              </a:rPr>
              <a:t/>
            </a:r>
            <a:br>
              <a:rPr lang="en-US" altLang="ja-JP" sz="1600" dirty="0">
                <a:solidFill>
                  <a:schemeClr val="tx1"/>
                </a:solidFill>
                <a:effectLst/>
              </a:rPr>
            </a:br>
            <a:r>
              <a:rPr lang="ja-JP" altLang="en-US" sz="1600" dirty="0" smtClean="0">
                <a:solidFill>
                  <a:schemeClr val="tx1"/>
                </a:solidFill>
                <a:effectLst/>
              </a:rPr>
              <a:t>　　　　　・多くの人が往来する汐掛道沿いの樹木については、来園者等が安全・安心に利用できるよう、</a:t>
            </a:r>
            <a:r>
              <a:rPr lang="en-US" altLang="ja-JP" sz="1600" dirty="0" smtClean="0">
                <a:solidFill>
                  <a:schemeClr val="tx1"/>
                </a:solidFill>
                <a:effectLst/>
              </a:rPr>
              <a:t/>
            </a:r>
            <a:br>
              <a:rPr lang="en-US" altLang="ja-JP" sz="1600" dirty="0" smtClean="0">
                <a:solidFill>
                  <a:schemeClr val="tx1"/>
                </a:solidFill>
                <a:effectLst/>
              </a:rPr>
            </a:br>
            <a:r>
              <a:rPr lang="ja-JP" altLang="en-US" sz="1600" dirty="0">
                <a:solidFill>
                  <a:schemeClr val="tx1"/>
                </a:solidFill>
                <a:effectLst/>
              </a:rPr>
              <a:t>　</a:t>
            </a:r>
            <a:r>
              <a:rPr lang="ja-JP" altLang="en-US" sz="1600" dirty="0" smtClean="0">
                <a:solidFill>
                  <a:schemeClr val="tx1"/>
                </a:solidFill>
                <a:effectLst/>
              </a:rPr>
              <a:t>　　　　 適宜適切に剪定などの維持管理を行い、事故の未然防止に努める。</a:t>
            </a:r>
            <a:r>
              <a:rPr lang="en-US" altLang="ja-JP" sz="1600" dirty="0" smtClean="0">
                <a:solidFill>
                  <a:schemeClr val="tx1"/>
                </a:solidFill>
                <a:effectLst/>
              </a:rPr>
              <a:t/>
            </a:r>
            <a:br>
              <a:rPr lang="en-US" altLang="ja-JP" sz="1600" dirty="0" smtClean="0">
                <a:solidFill>
                  <a:schemeClr val="tx1"/>
                </a:solidFill>
                <a:effectLst/>
              </a:rPr>
            </a:br>
            <a:r>
              <a:rPr lang="ja-JP" altLang="en-US" sz="1600" dirty="0">
                <a:solidFill>
                  <a:schemeClr val="tx1"/>
                </a:solidFill>
                <a:effectLst/>
              </a:rPr>
              <a:t>　</a:t>
            </a:r>
            <a:r>
              <a:rPr lang="ja-JP" altLang="en-US" sz="1600" dirty="0" smtClean="0">
                <a:solidFill>
                  <a:schemeClr val="tx1"/>
                </a:solidFill>
                <a:effectLst/>
              </a:rPr>
              <a:t>　　　　・高燈籠周辺の芝や樹木について、美しい景観を維持するよう適切な維持管理を行う。</a:t>
            </a:r>
            <a:r>
              <a:rPr lang="en-US" altLang="ja-JP" sz="1600" dirty="0" smtClean="0">
                <a:solidFill>
                  <a:schemeClr val="tx1"/>
                </a:solidFill>
                <a:effectLst/>
              </a:rPr>
              <a:t/>
            </a:r>
            <a:br>
              <a:rPr lang="en-US" altLang="ja-JP" sz="1600" dirty="0" smtClean="0">
                <a:solidFill>
                  <a:schemeClr val="tx1"/>
                </a:solidFill>
                <a:effectLst/>
              </a:rPr>
            </a:br>
            <a:r>
              <a:rPr lang="en-US" altLang="ja-JP" sz="1600" dirty="0" smtClean="0">
                <a:solidFill>
                  <a:schemeClr val="tx1"/>
                </a:solidFill>
                <a:effectLst/>
              </a:rPr>
              <a:t/>
            </a:r>
            <a:br>
              <a:rPr lang="en-US" altLang="ja-JP" sz="1600" dirty="0" smtClean="0">
                <a:solidFill>
                  <a:schemeClr val="tx1"/>
                </a:solidFill>
                <a:effectLst/>
              </a:rPr>
            </a:br>
            <a:r>
              <a:rPr lang="ja-JP" altLang="en-US" sz="1800" dirty="0" smtClean="0">
                <a:solidFill>
                  <a:schemeClr val="tx1"/>
                </a:solidFill>
                <a:effectLst/>
              </a:rPr>
              <a:t>　　</a:t>
            </a:r>
            <a:r>
              <a:rPr lang="ja-JP" altLang="en-US" sz="1800" b="1" dirty="0" smtClean="0">
                <a:solidFill>
                  <a:schemeClr val="tx1"/>
                </a:solidFill>
                <a:effectLst/>
              </a:rPr>
              <a:t>◆施設管理</a:t>
            </a:r>
            <a:r>
              <a:rPr lang="en-US" altLang="ja-JP" sz="1800" b="1" dirty="0" smtClean="0">
                <a:solidFill>
                  <a:schemeClr val="tx1"/>
                </a:solidFill>
                <a:effectLst/>
              </a:rPr>
              <a:t/>
            </a:r>
            <a:br>
              <a:rPr lang="en-US" altLang="ja-JP" sz="1800" b="1" dirty="0" smtClean="0">
                <a:solidFill>
                  <a:schemeClr val="tx1"/>
                </a:solidFill>
                <a:effectLst/>
              </a:rPr>
            </a:br>
            <a:r>
              <a:rPr lang="ja-JP" altLang="en-US" sz="1600" dirty="0" smtClean="0">
                <a:solidFill>
                  <a:schemeClr val="tx1"/>
                </a:solidFill>
                <a:effectLst/>
              </a:rPr>
              <a:t>　　　　○歴史ある公園である一方、野球場やテニスコート、体育館などのスポーツ施設や遊戯場に</a:t>
            </a:r>
            <a:r>
              <a:rPr lang="en-US" altLang="ja-JP" sz="1600" dirty="0" smtClean="0">
                <a:solidFill>
                  <a:schemeClr val="tx1"/>
                </a:solidFill>
                <a:effectLst/>
              </a:rPr>
              <a:t/>
            </a:r>
            <a:br>
              <a:rPr lang="en-US" altLang="ja-JP" sz="1600" dirty="0" smtClean="0">
                <a:solidFill>
                  <a:schemeClr val="tx1"/>
                </a:solidFill>
                <a:effectLst/>
              </a:rPr>
            </a:br>
            <a:r>
              <a:rPr lang="ja-JP" altLang="en-US" sz="1600" dirty="0">
                <a:solidFill>
                  <a:schemeClr val="tx1"/>
                </a:solidFill>
                <a:effectLst/>
              </a:rPr>
              <a:t>　</a:t>
            </a:r>
            <a:r>
              <a:rPr lang="ja-JP" altLang="en-US" sz="1600" dirty="0" smtClean="0">
                <a:solidFill>
                  <a:schemeClr val="tx1"/>
                </a:solidFill>
                <a:effectLst/>
              </a:rPr>
              <a:t>　　　　ついても多くの利用者があることから、快適な利用環境を提供するための運営・維持管理が</a:t>
            </a:r>
            <a:r>
              <a:rPr lang="en-US" altLang="ja-JP" sz="1600" dirty="0" smtClean="0">
                <a:solidFill>
                  <a:schemeClr val="tx1"/>
                </a:solidFill>
                <a:effectLst/>
              </a:rPr>
              <a:t/>
            </a:r>
            <a:br>
              <a:rPr lang="en-US" altLang="ja-JP" sz="1600" dirty="0" smtClean="0">
                <a:solidFill>
                  <a:schemeClr val="tx1"/>
                </a:solidFill>
                <a:effectLst/>
              </a:rPr>
            </a:br>
            <a:r>
              <a:rPr lang="ja-JP" altLang="en-US" sz="1600" dirty="0">
                <a:solidFill>
                  <a:schemeClr val="tx1"/>
                </a:solidFill>
                <a:effectLst/>
              </a:rPr>
              <a:t>　</a:t>
            </a:r>
            <a:r>
              <a:rPr lang="ja-JP" altLang="en-US" sz="1600" dirty="0" smtClean="0">
                <a:solidFill>
                  <a:schemeClr val="tx1"/>
                </a:solidFill>
                <a:effectLst/>
              </a:rPr>
              <a:t>　　　　求められる。</a:t>
            </a:r>
            <a:endParaRPr lang="ja-JP" altLang="en-US" sz="1600" dirty="0">
              <a:solidFill>
                <a:schemeClr val="tx1"/>
              </a:solidFill>
              <a:effectLst/>
            </a:endParaRPr>
          </a:p>
        </p:txBody>
      </p:sp>
      <p:sp>
        <p:nvSpPr>
          <p:cNvPr id="13" name="コンテンツ プレースホルダー 2"/>
          <p:cNvSpPr txBox="1">
            <a:spLocks/>
          </p:cNvSpPr>
          <p:nvPr/>
        </p:nvSpPr>
        <p:spPr bwMode="auto">
          <a:xfrm>
            <a:off x="26988" y="3933056"/>
            <a:ext cx="4761036"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b="1" kern="0" dirty="0" smtClean="0"/>
              <a:t>■　公園満足度調査結果</a:t>
            </a:r>
            <a:r>
              <a:rPr lang="ja-JP" altLang="en-US" sz="1600" b="1" kern="0" dirty="0" smtClean="0"/>
              <a:t>（令和２年度実施）</a:t>
            </a:r>
            <a:endParaRPr lang="ja-JP" altLang="en-US" sz="2000" b="1" kern="0" dirty="0" smtClean="0"/>
          </a:p>
        </p:txBody>
      </p:sp>
      <p:sp>
        <p:nvSpPr>
          <p:cNvPr id="15" name="タイトル 1"/>
          <p:cNvSpPr txBox="1">
            <a:spLocks/>
          </p:cNvSpPr>
          <p:nvPr/>
        </p:nvSpPr>
        <p:spPr bwMode="auto">
          <a:xfrm>
            <a:off x="-24005" y="0"/>
            <a:ext cx="9168005" cy="764704"/>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a:lstStyle>
          <a:p>
            <a:pPr algn="l"/>
            <a:r>
              <a:rPr lang="ja-JP" altLang="en-US" sz="4000" kern="0" smtClean="0"/>
              <a:t>住吉公園</a:t>
            </a:r>
            <a:endParaRPr lang="ja-JP" altLang="en-US" sz="4000" kern="0" dirty="0"/>
          </a:p>
        </p:txBody>
      </p:sp>
      <p:graphicFrame>
        <p:nvGraphicFramePr>
          <p:cNvPr id="12" name="グラフ 11"/>
          <p:cNvGraphicFramePr>
            <a:graphicFrameLocks/>
          </p:cNvGraphicFramePr>
          <p:nvPr>
            <p:extLst>
              <p:ext uri="{D42A27DB-BD31-4B8C-83A1-F6EECF244321}">
                <p14:modId xmlns:p14="http://schemas.microsoft.com/office/powerpoint/2010/main" val="2347230209"/>
              </p:ext>
            </p:extLst>
          </p:nvPr>
        </p:nvGraphicFramePr>
        <p:xfrm>
          <a:off x="9005" y="4742079"/>
          <a:ext cx="4176464" cy="1989296"/>
        </p:xfrm>
        <a:graphic>
          <a:graphicData uri="http://schemas.openxmlformats.org/drawingml/2006/chart">
            <c:chart xmlns:c="http://schemas.openxmlformats.org/drawingml/2006/chart" xmlns:r="http://schemas.openxmlformats.org/officeDocument/2006/relationships" r:id="rId4"/>
          </a:graphicData>
        </a:graphic>
      </p:graphicFrame>
      <p:sp>
        <p:nvSpPr>
          <p:cNvPr id="14" name="正方形/長方形 13"/>
          <p:cNvSpPr/>
          <p:nvPr/>
        </p:nvSpPr>
        <p:spPr>
          <a:xfrm>
            <a:off x="248910" y="4379930"/>
            <a:ext cx="2756867" cy="272201"/>
          </a:xfrm>
          <a:prstGeom prst="rect">
            <a:avLst/>
          </a:prstGeom>
          <a:solidFill>
            <a:sysClr val="window" lastClr="FFFFFF"/>
          </a:solidFill>
          <a:ln w="25400" cap="flat" cmpd="sng" algn="ctr">
            <a:noFill/>
            <a:prstDash val="solid"/>
          </a:ln>
          <a:effectLst/>
        </p:spPr>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0"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○公園の全般的な満足度</a:t>
            </a:r>
            <a:endParaRPr kumimoji="1" lang="ja-JP" altLang="en-US" sz="1400" b="0"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0923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Capsules</Template>
  <TotalTime>0</TotalTime>
  <Words>813</Words>
  <Application>Microsoft Office PowerPoint</Application>
  <PresentationFormat>画面に合わせる (4:3)</PresentationFormat>
  <Paragraphs>83</Paragraphs>
  <Slides>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Meiryo UI</vt:lpstr>
      <vt:lpstr>ＭＳ Ｐゴシック</vt:lpstr>
      <vt:lpstr>ＭＳ Ｐ明朝</vt:lpstr>
      <vt:lpstr>Arial</vt:lpstr>
      <vt:lpstr>Times New Roman</vt:lpstr>
      <vt:lpstr>Verdana</vt:lpstr>
      <vt:lpstr>Balloons</vt:lpstr>
      <vt:lpstr>住吉公園</vt:lpstr>
      <vt:lpstr>住吉公園</vt:lpstr>
      <vt:lpstr>■利用状況</vt:lpstr>
      <vt:lpstr>　　◆草地管理・樹木管理 　　　　○歴史的建造物などと調和する美しい景観を保つよう維持管理を行う。 　　　　　・庭園仕立てのクロマツなどを活かし、歴史文化遺産を引き立たせる日本庭園風の品格ある 　　　　　 景観づくりを行う。 　　　　　・多くの人が往来する汐掛道沿いの樹木については、来園者等が安全・安心に利用できるよう、 　　　　　 適宜適切に剪定などの維持管理を行い、事故の未然防止に努める。 　　　　　・高燈籠周辺の芝や樹木について、美しい景観を維持するよう適切な維持管理を行う。  　　◆施設管理 　　　　○歴史ある公園である一方、野球場やテニスコート、体育館などのスポーツ施設や遊戯場に 　　　　　ついても多くの利用者があることから、快適な利用環境を提供するための運営・維持管理が 　　　　　求められる。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2021-07-09T07:42:13Z</dcterms:created>
  <dcterms:modified xsi:type="dcterms:W3CDTF">2021-07-09T08:56:14Z</dcterms:modified>
</cp:coreProperties>
</file>