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Lst>
  <p:sldSz cx="12801600" cy="9601200" type="A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53" d="100"/>
          <a:sy n="53" d="100"/>
        </p:scale>
        <p:origin x="1194" y="96"/>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9DB4E61-9738-4099-B24E-B8E9252D5FCA}" type="datetimeFigureOut">
              <a:rPr kumimoji="1" lang="ja-JP" altLang="en-US" smtClean="0"/>
              <a:t>2021/7/9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3429B7-3AF2-4966-9206-A8F1CC556592}" type="slidenum">
              <a:rPr kumimoji="1" lang="ja-JP" altLang="en-US" smtClean="0"/>
              <a:t>‹#›</a:t>
            </a:fld>
            <a:endParaRPr kumimoji="1" lang="ja-JP" altLang="en-US"/>
          </a:p>
        </p:txBody>
      </p:sp>
    </p:spTree>
    <p:extLst>
      <p:ext uri="{BB962C8B-B14F-4D97-AF65-F5344CB8AC3E}">
        <p14:creationId xmlns:p14="http://schemas.microsoft.com/office/powerpoint/2010/main" val="2736220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9DB4E61-9738-4099-B24E-B8E9252D5FCA}" type="datetimeFigureOut">
              <a:rPr kumimoji="1" lang="ja-JP" altLang="en-US" smtClean="0"/>
              <a:t>2021/7/9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3429B7-3AF2-4966-9206-A8F1CC556592}" type="slidenum">
              <a:rPr kumimoji="1" lang="ja-JP" altLang="en-US" smtClean="0"/>
              <a:t>‹#›</a:t>
            </a:fld>
            <a:endParaRPr kumimoji="1" lang="ja-JP" altLang="en-US"/>
          </a:p>
        </p:txBody>
      </p:sp>
    </p:spTree>
    <p:extLst>
      <p:ext uri="{BB962C8B-B14F-4D97-AF65-F5344CB8AC3E}">
        <p14:creationId xmlns:p14="http://schemas.microsoft.com/office/powerpoint/2010/main" val="55696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9DB4E61-9738-4099-B24E-B8E9252D5FCA}" type="datetimeFigureOut">
              <a:rPr kumimoji="1" lang="ja-JP" altLang="en-US" smtClean="0"/>
              <a:t>2021/7/9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3429B7-3AF2-4966-9206-A8F1CC556592}" type="slidenum">
              <a:rPr kumimoji="1" lang="ja-JP" altLang="en-US" smtClean="0"/>
              <a:t>‹#›</a:t>
            </a:fld>
            <a:endParaRPr kumimoji="1" lang="ja-JP" altLang="en-US"/>
          </a:p>
        </p:txBody>
      </p:sp>
    </p:spTree>
    <p:extLst>
      <p:ext uri="{BB962C8B-B14F-4D97-AF65-F5344CB8AC3E}">
        <p14:creationId xmlns:p14="http://schemas.microsoft.com/office/powerpoint/2010/main" val="4058255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9DB4E61-9738-4099-B24E-B8E9252D5FCA}" type="datetimeFigureOut">
              <a:rPr kumimoji="1" lang="ja-JP" altLang="en-US" smtClean="0"/>
              <a:t>2021/7/9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3429B7-3AF2-4966-9206-A8F1CC556592}" type="slidenum">
              <a:rPr kumimoji="1" lang="ja-JP" altLang="en-US" smtClean="0"/>
              <a:t>‹#›</a:t>
            </a:fld>
            <a:endParaRPr kumimoji="1" lang="ja-JP" altLang="en-US"/>
          </a:p>
        </p:txBody>
      </p:sp>
    </p:spTree>
    <p:extLst>
      <p:ext uri="{BB962C8B-B14F-4D97-AF65-F5344CB8AC3E}">
        <p14:creationId xmlns:p14="http://schemas.microsoft.com/office/powerpoint/2010/main" val="36720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9DB4E61-9738-4099-B24E-B8E9252D5FCA}" type="datetimeFigureOut">
              <a:rPr kumimoji="1" lang="ja-JP" altLang="en-US" smtClean="0"/>
              <a:t>2021/7/9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3429B7-3AF2-4966-9206-A8F1CC556592}" type="slidenum">
              <a:rPr kumimoji="1" lang="ja-JP" altLang="en-US" smtClean="0"/>
              <a:t>‹#›</a:t>
            </a:fld>
            <a:endParaRPr kumimoji="1" lang="ja-JP" altLang="en-US"/>
          </a:p>
        </p:txBody>
      </p:sp>
    </p:spTree>
    <p:extLst>
      <p:ext uri="{BB962C8B-B14F-4D97-AF65-F5344CB8AC3E}">
        <p14:creationId xmlns:p14="http://schemas.microsoft.com/office/powerpoint/2010/main" val="3274145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9DB4E61-9738-4099-B24E-B8E9252D5FCA}" type="datetimeFigureOut">
              <a:rPr kumimoji="1" lang="ja-JP" altLang="en-US" smtClean="0"/>
              <a:t>2021/7/9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3429B7-3AF2-4966-9206-A8F1CC556592}" type="slidenum">
              <a:rPr kumimoji="1" lang="ja-JP" altLang="en-US" smtClean="0"/>
              <a:t>‹#›</a:t>
            </a:fld>
            <a:endParaRPr kumimoji="1" lang="ja-JP" altLang="en-US"/>
          </a:p>
        </p:txBody>
      </p:sp>
    </p:spTree>
    <p:extLst>
      <p:ext uri="{BB962C8B-B14F-4D97-AF65-F5344CB8AC3E}">
        <p14:creationId xmlns:p14="http://schemas.microsoft.com/office/powerpoint/2010/main" val="1617701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9DB4E61-9738-4099-B24E-B8E9252D5FCA}" type="datetimeFigureOut">
              <a:rPr kumimoji="1" lang="ja-JP" altLang="en-US" smtClean="0"/>
              <a:t>2021/7/9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23429B7-3AF2-4966-9206-A8F1CC556592}" type="slidenum">
              <a:rPr kumimoji="1" lang="ja-JP" altLang="en-US" smtClean="0"/>
              <a:t>‹#›</a:t>
            </a:fld>
            <a:endParaRPr kumimoji="1" lang="ja-JP" altLang="en-US"/>
          </a:p>
        </p:txBody>
      </p:sp>
    </p:spTree>
    <p:extLst>
      <p:ext uri="{BB962C8B-B14F-4D97-AF65-F5344CB8AC3E}">
        <p14:creationId xmlns:p14="http://schemas.microsoft.com/office/powerpoint/2010/main" val="114421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9DB4E61-9738-4099-B24E-B8E9252D5FCA}" type="datetimeFigureOut">
              <a:rPr kumimoji="1" lang="ja-JP" altLang="en-US" smtClean="0"/>
              <a:t>2021/7/9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23429B7-3AF2-4966-9206-A8F1CC556592}" type="slidenum">
              <a:rPr kumimoji="1" lang="ja-JP" altLang="en-US" smtClean="0"/>
              <a:t>‹#›</a:t>
            </a:fld>
            <a:endParaRPr kumimoji="1" lang="ja-JP" altLang="en-US"/>
          </a:p>
        </p:txBody>
      </p:sp>
    </p:spTree>
    <p:extLst>
      <p:ext uri="{BB962C8B-B14F-4D97-AF65-F5344CB8AC3E}">
        <p14:creationId xmlns:p14="http://schemas.microsoft.com/office/powerpoint/2010/main" val="80923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B4E61-9738-4099-B24E-B8E9252D5FCA}" type="datetimeFigureOut">
              <a:rPr kumimoji="1" lang="ja-JP" altLang="en-US" smtClean="0"/>
              <a:t>2021/7/9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23429B7-3AF2-4966-9206-A8F1CC556592}" type="slidenum">
              <a:rPr kumimoji="1" lang="ja-JP" altLang="en-US" smtClean="0"/>
              <a:t>‹#›</a:t>
            </a:fld>
            <a:endParaRPr kumimoji="1" lang="ja-JP" altLang="en-US"/>
          </a:p>
        </p:txBody>
      </p:sp>
    </p:spTree>
    <p:extLst>
      <p:ext uri="{BB962C8B-B14F-4D97-AF65-F5344CB8AC3E}">
        <p14:creationId xmlns:p14="http://schemas.microsoft.com/office/powerpoint/2010/main" val="157817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9DB4E61-9738-4099-B24E-B8E9252D5FCA}" type="datetimeFigureOut">
              <a:rPr kumimoji="1" lang="ja-JP" altLang="en-US" smtClean="0"/>
              <a:t>2021/7/9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3429B7-3AF2-4966-9206-A8F1CC556592}" type="slidenum">
              <a:rPr kumimoji="1" lang="ja-JP" altLang="en-US" smtClean="0"/>
              <a:t>‹#›</a:t>
            </a:fld>
            <a:endParaRPr kumimoji="1" lang="ja-JP" altLang="en-US"/>
          </a:p>
        </p:txBody>
      </p:sp>
    </p:spTree>
    <p:extLst>
      <p:ext uri="{BB962C8B-B14F-4D97-AF65-F5344CB8AC3E}">
        <p14:creationId xmlns:p14="http://schemas.microsoft.com/office/powerpoint/2010/main" val="4082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smtClean="0"/>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9DB4E61-9738-4099-B24E-B8E9252D5FCA}" type="datetimeFigureOut">
              <a:rPr kumimoji="1" lang="ja-JP" altLang="en-US" smtClean="0"/>
              <a:t>2021/7/9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3429B7-3AF2-4966-9206-A8F1CC556592}" type="slidenum">
              <a:rPr kumimoji="1" lang="ja-JP" altLang="en-US" smtClean="0"/>
              <a:t>‹#›</a:t>
            </a:fld>
            <a:endParaRPr kumimoji="1" lang="ja-JP" altLang="en-US"/>
          </a:p>
        </p:txBody>
      </p:sp>
    </p:spTree>
    <p:extLst>
      <p:ext uri="{BB962C8B-B14F-4D97-AF65-F5344CB8AC3E}">
        <p14:creationId xmlns:p14="http://schemas.microsoft.com/office/powerpoint/2010/main" val="3270709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79DB4E61-9738-4099-B24E-B8E9252D5FCA}" type="datetimeFigureOut">
              <a:rPr kumimoji="1" lang="ja-JP" altLang="en-US" smtClean="0"/>
              <a:t>2021/7/9</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A23429B7-3AF2-4966-9206-A8F1CC556592}" type="slidenum">
              <a:rPr kumimoji="1" lang="ja-JP" altLang="en-US" smtClean="0"/>
              <a:t>‹#›</a:t>
            </a:fld>
            <a:endParaRPr kumimoji="1" lang="ja-JP" altLang="en-US"/>
          </a:p>
        </p:txBody>
      </p:sp>
    </p:spTree>
    <p:extLst>
      <p:ext uri="{BB962C8B-B14F-4D97-AF65-F5344CB8AC3E}">
        <p14:creationId xmlns:p14="http://schemas.microsoft.com/office/powerpoint/2010/main" val="3863359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0947" y="274495"/>
            <a:ext cx="12302836" cy="9052210"/>
          </a:xfrm>
          <a:prstGeom prst="rect">
            <a:avLst/>
          </a:prstGeom>
        </p:spPr>
      </p:pic>
      <p:sp>
        <p:nvSpPr>
          <p:cNvPr id="23" name="フリーフォーム 22"/>
          <p:cNvSpPr/>
          <p:nvPr/>
        </p:nvSpPr>
        <p:spPr>
          <a:xfrm>
            <a:off x="7648575" y="4090988"/>
            <a:ext cx="1622425" cy="1362075"/>
          </a:xfrm>
          <a:custGeom>
            <a:avLst/>
            <a:gdLst>
              <a:gd name="connsiteX0" fmla="*/ 100013 w 1214438"/>
              <a:gd name="connsiteY0" fmla="*/ 1362075 h 1362075"/>
              <a:gd name="connsiteX1" fmla="*/ 100013 w 1214438"/>
              <a:gd name="connsiteY1" fmla="*/ 1233487 h 1362075"/>
              <a:gd name="connsiteX2" fmla="*/ 0 w 1214438"/>
              <a:gd name="connsiteY2" fmla="*/ 1233487 h 1362075"/>
              <a:gd name="connsiteX3" fmla="*/ 0 w 1214438"/>
              <a:gd name="connsiteY3" fmla="*/ 609600 h 1362075"/>
              <a:gd name="connsiteX4" fmla="*/ 757238 w 1214438"/>
              <a:gd name="connsiteY4" fmla="*/ 609600 h 1362075"/>
              <a:gd name="connsiteX5" fmla="*/ 757238 w 1214438"/>
              <a:gd name="connsiteY5" fmla="*/ 0 h 1362075"/>
              <a:gd name="connsiteX6" fmla="*/ 1214438 w 1214438"/>
              <a:gd name="connsiteY6" fmla="*/ 0 h 1362075"/>
              <a:gd name="connsiteX7" fmla="*/ 1214438 w 1214438"/>
              <a:gd name="connsiteY7" fmla="*/ 1362075 h 1362075"/>
              <a:gd name="connsiteX8" fmla="*/ 100013 w 1214438"/>
              <a:gd name="connsiteY8" fmla="*/ 1362075 h 1362075"/>
              <a:gd name="connsiteX0" fmla="*/ 100013 w 1214472"/>
              <a:gd name="connsiteY0" fmla="*/ 1362075 h 1362075"/>
              <a:gd name="connsiteX1" fmla="*/ 100013 w 1214472"/>
              <a:gd name="connsiteY1" fmla="*/ 1233487 h 1362075"/>
              <a:gd name="connsiteX2" fmla="*/ 0 w 1214472"/>
              <a:gd name="connsiteY2" fmla="*/ 1233487 h 1362075"/>
              <a:gd name="connsiteX3" fmla="*/ 0 w 1214472"/>
              <a:gd name="connsiteY3" fmla="*/ 609600 h 1362075"/>
              <a:gd name="connsiteX4" fmla="*/ 757238 w 1214472"/>
              <a:gd name="connsiteY4" fmla="*/ 609600 h 1362075"/>
              <a:gd name="connsiteX5" fmla="*/ 757238 w 1214472"/>
              <a:gd name="connsiteY5" fmla="*/ 0 h 1362075"/>
              <a:gd name="connsiteX6" fmla="*/ 1214438 w 1214472"/>
              <a:gd name="connsiteY6" fmla="*/ 0 h 1362075"/>
              <a:gd name="connsiteX7" fmla="*/ 1209675 w 1214472"/>
              <a:gd name="connsiteY7" fmla="*/ 284162 h 1362075"/>
              <a:gd name="connsiteX8" fmla="*/ 1214438 w 1214472"/>
              <a:gd name="connsiteY8" fmla="*/ 1362075 h 1362075"/>
              <a:gd name="connsiteX9" fmla="*/ 100013 w 1214472"/>
              <a:gd name="connsiteY9" fmla="*/ 1362075 h 1362075"/>
              <a:gd name="connsiteX0" fmla="*/ 100013 w 1406572"/>
              <a:gd name="connsiteY0" fmla="*/ 1362075 h 1362075"/>
              <a:gd name="connsiteX1" fmla="*/ 100013 w 1406572"/>
              <a:gd name="connsiteY1" fmla="*/ 1233487 h 1362075"/>
              <a:gd name="connsiteX2" fmla="*/ 0 w 1406572"/>
              <a:gd name="connsiteY2" fmla="*/ 1233487 h 1362075"/>
              <a:gd name="connsiteX3" fmla="*/ 0 w 1406572"/>
              <a:gd name="connsiteY3" fmla="*/ 609600 h 1362075"/>
              <a:gd name="connsiteX4" fmla="*/ 757238 w 1406572"/>
              <a:gd name="connsiteY4" fmla="*/ 609600 h 1362075"/>
              <a:gd name="connsiteX5" fmla="*/ 757238 w 1406572"/>
              <a:gd name="connsiteY5" fmla="*/ 0 h 1362075"/>
              <a:gd name="connsiteX6" fmla="*/ 1214438 w 1406572"/>
              <a:gd name="connsiteY6" fmla="*/ 0 h 1362075"/>
              <a:gd name="connsiteX7" fmla="*/ 1209675 w 1406572"/>
              <a:gd name="connsiteY7" fmla="*/ 284162 h 1362075"/>
              <a:gd name="connsiteX8" fmla="*/ 1406525 w 1406572"/>
              <a:gd name="connsiteY8" fmla="*/ 671512 h 1362075"/>
              <a:gd name="connsiteX9" fmla="*/ 1214438 w 1406572"/>
              <a:gd name="connsiteY9" fmla="*/ 1362075 h 1362075"/>
              <a:gd name="connsiteX10" fmla="*/ 100013 w 1406572"/>
              <a:gd name="connsiteY10" fmla="*/ 1362075 h 1362075"/>
              <a:gd name="connsiteX0" fmla="*/ 100013 w 1406572"/>
              <a:gd name="connsiteY0" fmla="*/ 1362075 h 1362075"/>
              <a:gd name="connsiteX1" fmla="*/ 100013 w 1406572"/>
              <a:gd name="connsiteY1" fmla="*/ 1233487 h 1362075"/>
              <a:gd name="connsiteX2" fmla="*/ 0 w 1406572"/>
              <a:gd name="connsiteY2" fmla="*/ 1233487 h 1362075"/>
              <a:gd name="connsiteX3" fmla="*/ 0 w 1406572"/>
              <a:gd name="connsiteY3" fmla="*/ 609600 h 1362075"/>
              <a:gd name="connsiteX4" fmla="*/ 757238 w 1406572"/>
              <a:gd name="connsiteY4" fmla="*/ 609600 h 1362075"/>
              <a:gd name="connsiteX5" fmla="*/ 757238 w 1406572"/>
              <a:gd name="connsiteY5" fmla="*/ 0 h 1362075"/>
              <a:gd name="connsiteX6" fmla="*/ 1214438 w 1406572"/>
              <a:gd name="connsiteY6" fmla="*/ 0 h 1362075"/>
              <a:gd name="connsiteX7" fmla="*/ 1209675 w 1406572"/>
              <a:gd name="connsiteY7" fmla="*/ 284162 h 1362075"/>
              <a:gd name="connsiteX8" fmla="*/ 1406525 w 1406572"/>
              <a:gd name="connsiteY8" fmla="*/ 671512 h 1362075"/>
              <a:gd name="connsiteX9" fmla="*/ 1214438 w 1406572"/>
              <a:gd name="connsiteY9" fmla="*/ 1362075 h 1362075"/>
              <a:gd name="connsiteX10" fmla="*/ 100013 w 1406572"/>
              <a:gd name="connsiteY10" fmla="*/ 1362075 h 1362075"/>
              <a:gd name="connsiteX0" fmla="*/ 100013 w 1406572"/>
              <a:gd name="connsiteY0" fmla="*/ 1362075 h 1362075"/>
              <a:gd name="connsiteX1" fmla="*/ 100013 w 1406572"/>
              <a:gd name="connsiteY1" fmla="*/ 1233487 h 1362075"/>
              <a:gd name="connsiteX2" fmla="*/ 0 w 1406572"/>
              <a:gd name="connsiteY2" fmla="*/ 1233487 h 1362075"/>
              <a:gd name="connsiteX3" fmla="*/ 0 w 1406572"/>
              <a:gd name="connsiteY3" fmla="*/ 609600 h 1362075"/>
              <a:gd name="connsiteX4" fmla="*/ 757238 w 1406572"/>
              <a:gd name="connsiteY4" fmla="*/ 609600 h 1362075"/>
              <a:gd name="connsiteX5" fmla="*/ 757238 w 1406572"/>
              <a:gd name="connsiteY5" fmla="*/ 0 h 1362075"/>
              <a:gd name="connsiteX6" fmla="*/ 1214438 w 1406572"/>
              <a:gd name="connsiteY6" fmla="*/ 0 h 1362075"/>
              <a:gd name="connsiteX7" fmla="*/ 1209675 w 1406572"/>
              <a:gd name="connsiteY7" fmla="*/ 284162 h 1362075"/>
              <a:gd name="connsiteX8" fmla="*/ 1406525 w 1406572"/>
              <a:gd name="connsiteY8" fmla="*/ 671512 h 1362075"/>
              <a:gd name="connsiteX9" fmla="*/ 1214438 w 1406572"/>
              <a:gd name="connsiteY9" fmla="*/ 1362075 h 1362075"/>
              <a:gd name="connsiteX10" fmla="*/ 100013 w 1406572"/>
              <a:gd name="connsiteY10" fmla="*/ 1362075 h 1362075"/>
              <a:gd name="connsiteX0" fmla="*/ 100013 w 1400263"/>
              <a:gd name="connsiteY0" fmla="*/ 1362075 h 1362075"/>
              <a:gd name="connsiteX1" fmla="*/ 100013 w 1400263"/>
              <a:gd name="connsiteY1" fmla="*/ 1233487 h 1362075"/>
              <a:gd name="connsiteX2" fmla="*/ 0 w 1400263"/>
              <a:gd name="connsiteY2" fmla="*/ 1233487 h 1362075"/>
              <a:gd name="connsiteX3" fmla="*/ 0 w 1400263"/>
              <a:gd name="connsiteY3" fmla="*/ 609600 h 1362075"/>
              <a:gd name="connsiteX4" fmla="*/ 757238 w 1400263"/>
              <a:gd name="connsiteY4" fmla="*/ 609600 h 1362075"/>
              <a:gd name="connsiteX5" fmla="*/ 757238 w 1400263"/>
              <a:gd name="connsiteY5" fmla="*/ 0 h 1362075"/>
              <a:gd name="connsiteX6" fmla="*/ 1214438 w 1400263"/>
              <a:gd name="connsiteY6" fmla="*/ 0 h 1362075"/>
              <a:gd name="connsiteX7" fmla="*/ 1209675 w 1400263"/>
              <a:gd name="connsiteY7" fmla="*/ 284162 h 1362075"/>
              <a:gd name="connsiteX8" fmla="*/ 1400175 w 1400263"/>
              <a:gd name="connsiteY8" fmla="*/ 684212 h 1362075"/>
              <a:gd name="connsiteX9" fmla="*/ 1214438 w 1400263"/>
              <a:gd name="connsiteY9" fmla="*/ 1362075 h 1362075"/>
              <a:gd name="connsiteX10" fmla="*/ 100013 w 1400263"/>
              <a:gd name="connsiteY10" fmla="*/ 1362075 h 1362075"/>
              <a:gd name="connsiteX0" fmla="*/ 100013 w 1573988"/>
              <a:gd name="connsiteY0" fmla="*/ 1362075 h 1362075"/>
              <a:gd name="connsiteX1" fmla="*/ 100013 w 1573988"/>
              <a:gd name="connsiteY1" fmla="*/ 1233487 h 1362075"/>
              <a:gd name="connsiteX2" fmla="*/ 0 w 1573988"/>
              <a:gd name="connsiteY2" fmla="*/ 1233487 h 1362075"/>
              <a:gd name="connsiteX3" fmla="*/ 0 w 1573988"/>
              <a:gd name="connsiteY3" fmla="*/ 609600 h 1362075"/>
              <a:gd name="connsiteX4" fmla="*/ 757238 w 1573988"/>
              <a:gd name="connsiteY4" fmla="*/ 609600 h 1362075"/>
              <a:gd name="connsiteX5" fmla="*/ 757238 w 1573988"/>
              <a:gd name="connsiteY5" fmla="*/ 0 h 1362075"/>
              <a:gd name="connsiteX6" fmla="*/ 1214438 w 1573988"/>
              <a:gd name="connsiteY6" fmla="*/ 0 h 1362075"/>
              <a:gd name="connsiteX7" fmla="*/ 1209675 w 1573988"/>
              <a:gd name="connsiteY7" fmla="*/ 284162 h 1362075"/>
              <a:gd name="connsiteX8" fmla="*/ 1400175 w 1573988"/>
              <a:gd name="connsiteY8" fmla="*/ 684212 h 1362075"/>
              <a:gd name="connsiteX9" fmla="*/ 1512888 w 1573988"/>
              <a:gd name="connsiteY9" fmla="*/ 1362075 h 1362075"/>
              <a:gd name="connsiteX10" fmla="*/ 100013 w 1573988"/>
              <a:gd name="connsiteY10" fmla="*/ 1362075 h 1362075"/>
              <a:gd name="connsiteX0" fmla="*/ 100013 w 1512888"/>
              <a:gd name="connsiteY0" fmla="*/ 1362075 h 1362075"/>
              <a:gd name="connsiteX1" fmla="*/ 100013 w 1512888"/>
              <a:gd name="connsiteY1" fmla="*/ 1233487 h 1362075"/>
              <a:gd name="connsiteX2" fmla="*/ 0 w 1512888"/>
              <a:gd name="connsiteY2" fmla="*/ 1233487 h 1362075"/>
              <a:gd name="connsiteX3" fmla="*/ 0 w 1512888"/>
              <a:gd name="connsiteY3" fmla="*/ 609600 h 1362075"/>
              <a:gd name="connsiteX4" fmla="*/ 757238 w 1512888"/>
              <a:gd name="connsiteY4" fmla="*/ 609600 h 1362075"/>
              <a:gd name="connsiteX5" fmla="*/ 757238 w 1512888"/>
              <a:gd name="connsiteY5" fmla="*/ 0 h 1362075"/>
              <a:gd name="connsiteX6" fmla="*/ 1214438 w 1512888"/>
              <a:gd name="connsiteY6" fmla="*/ 0 h 1362075"/>
              <a:gd name="connsiteX7" fmla="*/ 1209675 w 1512888"/>
              <a:gd name="connsiteY7" fmla="*/ 284162 h 1362075"/>
              <a:gd name="connsiteX8" fmla="*/ 1400175 w 1512888"/>
              <a:gd name="connsiteY8" fmla="*/ 684212 h 1362075"/>
              <a:gd name="connsiteX9" fmla="*/ 1512888 w 1512888"/>
              <a:gd name="connsiteY9" fmla="*/ 1362075 h 1362075"/>
              <a:gd name="connsiteX10" fmla="*/ 100013 w 1512888"/>
              <a:gd name="connsiteY10" fmla="*/ 1362075 h 1362075"/>
              <a:gd name="connsiteX0" fmla="*/ 100013 w 1652035"/>
              <a:gd name="connsiteY0" fmla="*/ 1362075 h 1362075"/>
              <a:gd name="connsiteX1" fmla="*/ 100013 w 1652035"/>
              <a:gd name="connsiteY1" fmla="*/ 1233487 h 1362075"/>
              <a:gd name="connsiteX2" fmla="*/ 0 w 1652035"/>
              <a:gd name="connsiteY2" fmla="*/ 1233487 h 1362075"/>
              <a:gd name="connsiteX3" fmla="*/ 0 w 1652035"/>
              <a:gd name="connsiteY3" fmla="*/ 609600 h 1362075"/>
              <a:gd name="connsiteX4" fmla="*/ 757238 w 1652035"/>
              <a:gd name="connsiteY4" fmla="*/ 609600 h 1362075"/>
              <a:gd name="connsiteX5" fmla="*/ 757238 w 1652035"/>
              <a:gd name="connsiteY5" fmla="*/ 0 h 1362075"/>
              <a:gd name="connsiteX6" fmla="*/ 1214438 w 1652035"/>
              <a:gd name="connsiteY6" fmla="*/ 0 h 1362075"/>
              <a:gd name="connsiteX7" fmla="*/ 1209675 w 1652035"/>
              <a:gd name="connsiteY7" fmla="*/ 284162 h 1362075"/>
              <a:gd name="connsiteX8" fmla="*/ 1400175 w 1652035"/>
              <a:gd name="connsiteY8" fmla="*/ 684212 h 1362075"/>
              <a:gd name="connsiteX9" fmla="*/ 1609725 w 1652035"/>
              <a:gd name="connsiteY9" fmla="*/ 900112 h 1362075"/>
              <a:gd name="connsiteX10" fmla="*/ 1512888 w 1652035"/>
              <a:gd name="connsiteY10" fmla="*/ 1362075 h 1362075"/>
              <a:gd name="connsiteX11" fmla="*/ 100013 w 1652035"/>
              <a:gd name="connsiteY11" fmla="*/ 1362075 h 1362075"/>
              <a:gd name="connsiteX0" fmla="*/ 100013 w 1652035"/>
              <a:gd name="connsiteY0" fmla="*/ 1362075 h 1362075"/>
              <a:gd name="connsiteX1" fmla="*/ 100013 w 1652035"/>
              <a:gd name="connsiteY1" fmla="*/ 1233487 h 1362075"/>
              <a:gd name="connsiteX2" fmla="*/ 0 w 1652035"/>
              <a:gd name="connsiteY2" fmla="*/ 1233487 h 1362075"/>
              <a:gd name="connsiteX3" fmla="*/ 0 w 1652035"/>
              <a:gd name="connsiteY3" fmla="*/ 609600 h 1362075"/>
              <a:gd name="connsiteX4" fmla="*/ 757238 w 1652035"/>
              <a:gd name="connsiteY4" fmla="*/ 609600 h 1362075"/>
              <a:gd name="connsiteX5" fmla="*/ 757238 w 1652035"/>
              <a:gd name="connsiteY5" fmla="*/ 0 h 1362075"/>
              <a:gd name="connsiteX6" fmla="*/ 1214438 w 1652035"/>
              <a:gd name="connsiteY6" fmla="*/ 0 h 1362075"/>
              <a:gd name="connsiteX7" fmla="*/ 1209675 w 1652035"/>
              <a:gd name="connsiteY7" fmla="*/ 284162 h 1362075"/>
              <a:gd name="connsiteX8" fmla="*/ 1400175 w 1652035"/>
              <a:gd name="connsiteY8" fmla="*/ 684212 h 1362075"/>
              <a:gd name="connsiteX9" fmla="*/ 1609725 w 1652035"/>
              <a:gd name="connsiteY9" fmla="*/ 900112 h 1362075"/>
              <a:gd name="connsiteX10" fmla="*/ 1512888 w 1652035"/>
              <a:gd name="connsiteY10" fmla="*/ 1362075 h 1362075"/>
              <a:gd name="connsiteX11" fmla="*/ 100013 w 1652035"/>
              <a:gd name="connsiteY11" fmla="*/ 1362075 h 1362075"/>
              <a:gd name="connsiteX0" fmla="*/ 100013 w 1652035"/>
              <a:gd name="connsiteY0" fmla="*/ 1362075 h 1362075"/>
              <a:gd name="connsiteX1" fmla="*/ 100013 w 1652035"/>
              <a:gd name="connsiteY1" fmla="*/ 1233487 h 1362075"/>
              <a:gd name="connsiteX2" fmla="*/ 0 w 1652035"/>
              <a:gd name="connsiteY2" fmla="*/ 1233487 h 1362075"/>
              <a:gd name="connsiteX3" fmla="*/ 0 w 1652035"/>
              <a:gd name="connsiteY3" fmla="*/ 609600 h 1362075"/>
              <a:gd name="connsiteX4" fmla="*/ 757238 w 1652035"/>
              <a:gd name="connsiteY4" fmla="*/ 609600 h 1362075"/>
              <a:gd name="connsiteX5" fmla="*/ 757238 w 1652035"/>
              <a:gd name="connsiteY5" fmla="*/ 0 h 1362075"/>
              <a:gd name="connsiteX6" fmla="*/ 1214438 w 1652035"/>
              <a:gd name="connsiteY6" fmla="*/ 0 h 1362075"/>
              <a:gd name="connsiteX7" fmla="*/ 1209675 w 1652035"/>
              <a:gd name="connsiteY7" fmla="*/ 284162 h 1362075"/>
              <a:gd name="connsiteX8" fmla="*/ 1400175 w 1652035"/>
              <a:gd name="connsiteY8" fmla="*/ 684212 h 1362075"/>
              <a:gd name="connsiteX9" fmla="*/ 1609725 w 1652035"/>
              <a:gd name="connsiteY9" fmla="*/ 900112 h 1362075"/>
              <a:gd name="connsiteX10" fmla="*/ 1512888 w 1652035"/>
              <a:gd name="connsiteY10" fmla="*/ 1362075 h 1362075"/>
              <a:gd name="connsiteX11" fmla="*/ 100013 w 1652035"/>
              <a:gd name="connsiteY11" fmla="*/ 1362075 h 1362075"/>
              <a:gd name="connsiteX0" fmla="*/ 100013 w 1658428"/>
              <a:gd name="connsiteY0" fmla="*/ 1362075 h 1362075"/>
              <a:gd name="connsiteX1" fmla="*/ 100013 w 1658428"/>
              <a:gd name="connsiteY1" fmla="*/ 1233487 h 1362075"/>
              <a:gd name="connsiteX2" fmla="*/ 0 w 1658428"/>
              <a:gd name="connsiteY2" fmla="*/ 1233487 h 1362075"/>
              <a:gd name="connsiteX3" fmla="*/ 0 w 1658428"/>
              <a:gd name="connsiteY3" fmla="*/ 609600 h 1362075"/>
              <a:gd name="connsiteX4" fmla="*/ 757238 w 1658428"/>
              <a:gd name="connsiteY4" fmla="*/ 609600 h 1362075"/>
              <a:gd name="connsiteX5" fmla="*/ 757238 w 1658428"/>
              <a:gd name="connsiteY5" fmla="*/ 0 h 1362075"/>
              <a:gd name="connsiteX6" fmla="*/ 1214438 w 1658428"/>
              <a:gd name="connsiteY6" fmla="*/ 0 h 1362075"/>
              <a:gd name="connsiteX7" fmla="*/ 1209675 w 1658428"/>
              <a:gd name="connsiteY7" fmla="*/ 284162 h 1362075"/>
              <a:gd name="connsiteX8" fmla="*/ 1400175 w 1658428"/>
              <a:gd name="connsiteY8" fmla="*/ 684212 h 1362075"/>
              <a:gd name="connsiteX9" fmla="*/ 1622425 w 1658428"/>
              <a:gd name="connsiteY9" fmla="*/ 881062 h 1362075"/>
              <a:gd name="connsiteX10" fmla="*/ 1512888 w 1658428"/>
              <a:gd name="connsiteY10" fmla="*/ 1362075 h 1362075"/>
              <a:gd name="connsiteX11" fmla="*/ 100013 w 1658428"/>
              <a:gd name="connsiteY11" fmla="*/ 1362075 h 1362075"/>
              <a:gd name="connsiteX0" fmla="*/ 100013 w 1658428"/>
              <a:gd name="connsiteY0" fmla="*/ 1362075 h 1362075"/>
              <a:gd name="connsiteX1" fmla="*/ 100013 w 1658428"/>
              <a:gd name="connsiteY1" fmla="*/ 1233487 h 1362075"/>
              <a:gd name="connsiteX2" fmla="*/ 0 w 1658428"/>
              <a:gd name="connsiteY2" fmla="*/ 1233487 h 1362075"/>
              <a:gd name="connsiteX3" fmla="*/ 0 w 1658428"/>
              <a:gd name="connsiteY3" fmla="*/ 609600 h 1362075"/>
              <a:gd name="connsiteX4" fmla="*/ 757238 w 1658428"/>
              <a:gd name="connsiteY4" fmla="*/ 609600 h 1362075"/>
              <a:gd name="connsiteX5" fmla="*/ 757238 w 1658428"/>
              <a:gd name="connsiteY5" fmla="*/ 0 h 1362075"/>
              <a:gd name="connsiteX6" fmla="*/ 1214438 w 1658428"/>
              <a:gd name="connsiteY6" fmla="*/ 0 h 1362075"/>
              <a:gd name="connsiteX7" fmla="*/ 1209675 w 1658428"/>
              <a:gd name="connsiteY7" fmla="*/ 284162 h 1362075"/>
              <a:gd name="connsiteX8" fmla="*/ 1400175 w 1658428"/>
              <a:gd name="connsiteY8" fmla="*/ 684212 h 1362075"/>
              <a:gd name="connsiteX9" fmla="*/ 1622425 w 1658428"/>
              <a:gd name="connsiteY9" fmla="*/ 881062 h 1362075"/>
              <a:gd name="connsiteX10" fmla="*/ 1512888 w 1658428"/>
              <a:gd name="connsiteY10" fmla="*/ 1362075 h 1362075"/>
              <a:gd name="connsiteX11" fmla="*/ 100013 w 1658428"/>
              <a:gd name="connsiteY11" fmla="*/ 1362075 h 1362075"/>
              <a:gd name="connsiteX0" fmla="*/ 100013 w 1653581"/>
              <a:gd name="connsiteY0" fmla="*/ 1362075 h 1362075"/>
              <a:gd name="connsiteX1" fmla="*/ 100013 w 1653581"/>
              <a:gd name="connsiteY1" fmla="*/ 1233487 h 1362075"/>
              <a:gd name="connsiteX2" fmla="*/ 0 w 1653581"/>
              <a:gd name="connsiteY2" fmla="*/ 1233487 h 1362075"/>
              <a:gd name="connsiteX3" fmla="*/ 0 w 1653581"/>
              <a:gd name="connsiteY3" fmla="*/ 609600 h 1362075"/>
              <a:gd name="connsiteX4" fmla="*/ 757238 w 1653581"/>
              <a:gd name="connsiteY4" fmla="*/ 609600 h 1362075"/>
              <a:gd name="connsiteX5" fmla="*/ 757238 w 1653581"/>
              <a:gd name="connsiteY5" fmla="*/ 0 h 1362075"/>
              <a:gd name="connsiteX6" fmla="*/ 1214438 w 1653581"/>
              <a:gd name="connsiteY6" fmla="*/ 0 h 1362075"/>
              <a:gd name="connsiteX7" fmla="*/ 1209675 w 1653581"/>
              <a:gd name="connsiteY7" fmla="*/ 284162 h 1362075"/>
              <a:gd name="connsiteX8" fmla="*/ 1400175 w 1653581"/>
              <a:gd name="connsiteY8" fmla="*/ 684212 h 1362075"/>
              <a:gd name="connsiteX9" fmla="*/ 1622425 w 1653581"/>
              <a:gd name="connsiteY9" fmla="*/ 881062 h 1362075"/>
              <a:gd name="connsiteX10" fmla="*/ 1512888 w 1653581"/>
              <a:gd name="connsiteY10" fmla="*/ 1362075 h 1362075"/>
              <a:gd name="connsiteX11" fmla="*/ 100013 w 1653581"/>
              <a:gd name="connsiteY11" fmla="*/ 1362075 h 1362075"/>
              <a:gd name="connsiteX0" fmla="*/ 100013 w 1622658"/>
              <a:gd name="connsiteY0" fmla="*/ 1362075 h 1362075"/>
              <a:gd name="connsiteX1" fmla="*/ 100013 w 1622658"/>
              <a:gd name="connsiteY1" fmla="*/ 1233487 h 1362075"/>
              <a:gd name="connsiteX2" fmla="*/ 0 w 1622658"/>
              <a:gd name="connsiteY2" fmla="*/ 1233487 h 1362075"/>
              <a:gd name="connsiteX3" fmla="*/ 0 w 1622658"/>
              <a:gd name="connsiteY3" fmla="*/ 609600 h 1362075"/>
              <a:gd name="connsiteX4" fmla="*/ 757238 w 1622658"/>
              <a:gd name="connsiteY4" fmla="*/ 609600 h 1362075"/>
              <a:gd name="connsiteX5" fmla="*/ 757238 w 1622658"/>
              <a:gd name="connsiteY5" fmla="*/ 0 h 1362075"/>
              <a:gd name="connsiteX6" fmla="*/ 1214438 w 1622658"/>
              <a:gd name="connsiteY6" fmla="*/ 0 h 1362075"/>
              <a:gd name="connsiteX7" fmla="*/ 1209675 w 1622658"/>
              <a:gd name="connsiteY7" fmla="*/ 284162 h 1362075"/>
              <a:gd name="connsiteX8" fmla="*/ 1400175 w 1622658"/>
              <a:gd name="connsiteY8" fmla="*/ 684212 h 1362075"/>
              <a:gd name="connsiteX9" fmla="*/ 1622425 w 1622658"/>
              <a:gd name="connsiteY9" fmla="*/ 881062 h 1362075"/>
              <a:gd name="connsiteX10" fmla="*/ 1512888 w 1622658"/>
              <a:gd name="connsiteY10" fmla="*/ 1362075 h 1362075"/>
              <a:gd name="connsiteX11" fmla="*/ 100013 w 1622658"/>
              <a:gd name="connsiteY11" fmla="*/ 1362075 h 1362075"/>
              <a:gd name="connsiteX0" fmla="*/ 100013 w 1625151"/>
              <a:gd name="connsiteY0" fmla="*/ 1362075 h 1362075"/>
              <a:gd name="connsiteX1" fmla="*/ 100013 w 1625151"/>
              <a:gd name="connsiteY1" fmla="*/ 1233487 h 1362075"/>
              <a:gd name="connsiteX2" fmla="*/ 0 w 1625151"/>
              <a:gd name="connsiteY2" fmla="*/ 1233487 h 1362075"/>
              <a:gd name="connsiteX3" fmla="*/ 0 w 1625151"/>
              <a:gd name="connsiteY3" fmla="*/ 609600 h 1362075"/>
              <a:gd name="connsiteX4" fmla="*/ 757238 w 1625151"/>
              <a:gd name="connsiteY4" fmla="*/ 609600 h 1362075"/>
              <a:gd name="connsiteX5" fmla="*/ 757238 w 1625151"/>
              <a:gd name="connsiteY5" fmla="*/ 0 h 1362075"/>
              <a:gd name="connsiteX6" fmla="*/ 1214438 w 1625151"/>
              <a:gd name="connsiteY6" fmla="*/ 0 h 1362075"/>
              <a:gd name="connsiteX7" fmla="*/ 1209675 w 1625151"/>
              <a:gd name="connsiteY7" fmla="*/ 284162 h 1362075"/>
              <a:gd name="connsiteX8" fmla="*/ 1400175 w 1625151"/>
              <a:gd name="connsiteY8" fmla="*/ 684212 h 1362075"/>
              <a:gd name="connsiteX9" fmla="*/ 1622425 w 1625151"/>
              <a:gd name="connsiteY9" fmla="*/ 881062 h 1362075"/>
              <a:gd name="connsiteX10" fmla="*/ 1527175 w 1625151"/>
              <a:gd name="connsiteY10" fmla="*/ 1274762 h 1362075"/>
              <a:gd name="connsiteX11" fmla="*/ 1512888 w 1625151"/>
              <a:gd name="connsiteY11" fmla="*/ 1362075 h 1362075"/>
              <a:gd name="connsiteX12" fmla="*/ 100013 w 1625151"/>
              <a:gd name="connsiteY12" fmla="*/ 1362075 h 1362075"/>
              <a:gd name="connsiteX0" fmla="*/ 100013 w 1625151"/>
              <a:gd name="connsiteY0" fmla="*/ 1362075 h 1362075"/>
              <a:gd name="connsiteX1" fmla="*/ 100013 w 1625151"/>
              <a:gd name="connsiteY1" fmla="*/ 1233487 h 1362075"/>
              <a:gd name="connsiteX2" fmla="*/ 0 w 1625151"/>
              <a:gd name="connsiteY2" fmla="*/ 1233487 h 1362075"/>
              <a:gd name="connsiteX3" fmla="*/ 0 w 1625151"/>
              <a:gd name="connsiteY3" fmla="*/ 609600 h 1362075"/>
              <a:gd name="connsiteX4" fmla="*/ 757238 w 1625151"/>
              <a:gd name="connsiteY4" fmla="*/ 609600 h 1362075"/>
              <a:gd name="connsiteX5" fmla="*/ 757238 w 1625151"/>
              <a:gd name="connsiteY5" fmla="*/ 0 h 1362075"/>
              <a:gd name="connsiteX6" fmla="*/ 1214438 w 1625151"/>
              <a:gd name="connsiteY6" fmla="*/ 0 h 1362075"/>
              <a:gd name="connsiteX7" fmla="*/ 1209675 w 1625151"/>
              <a:gd name="connsiteY7" fmla="*/ 284162 h 1362075"/>
              <a:gd name="connsiteX8" fmla="*/ 1400175 w 1625151"/>
              <a:gd name="connsiteY8" fmla="*/ 684212 h 1362075"/>
              <a:gd name="connsiteX9" fmla="*/ 1622425 w 1625151"/>
              <a:gd name="connsiteY9" fmla="*/ 881062 h 1362075"/>
              <a:gd name="connsiteX10" fmla="*/ 1527175 w 1625151"/>
              <a:gd name="connsiteY10" fmla="*/ 1274762 h 1362075"/>
              <a:gd name="connsiteX11" fmla="*/ 1512888 w 1625151"/>
              <a:gd name="connsiteY11" fmla="*/ 1362075 h 1362075"/>
              <a:gd name="connsiteX12" fmla="*/ 100013 w 1625151"/>
              <a:gd name="connsiteY12" fmla="*/ 1362075 h 1362075"/>
              <a:gd name="connsiteX0" fmla="*/ 100013 w 1625151"/>
              <a:gd name="connsiteY0" fmla="*/ 1362075 h 1362075"/>
              <a:gd name="connsiteX1" fmla="*/ 100013 w 1625151"/>
              <a:gd name="connsiteY1" fmla="*/ 1233487 h 1362075"/>
              <a:gd name="connsiteX2" fmla="*/ 0 w 1625151"/>
              <a:gd name="connsiteY2" fmla="*/ 1233487 h 1362075"/>
              <a:gd name="connsiteX3" fmla="*/ 0 w 1625151"/>
              <a:gd name="connsiteY3" fmla="*/ 609600 h 1362075"/>
              <a:gd name="connsiteX4" fmla="*/ 757238 w 1625151"/>
              <a:gd name="connsiteY4" fmla="*/ 609600 h 1362075"/>
              <a:gd name="connsiteX5" fmla="*/ 757238 w 1625151"/>
              <a:gd name="connsiteY5" fmla="*/ 0 h 1362075"/>
              <a:gd name="connsiteX6" fmla="*/ 1214438 w 1625151"/>
              <a:gd name="connsiteY6" fmla="*/ 0 h 1362075"/>
              <a:gd name="connsiteX7" fmla="*/ 1209675 w 1625151"/>
              <a:gd name="connsiteY7" fmla="*/ 284162 h 1362075"/>
              <a:gd name="connsiteX8" fmla="*/ 1400175 w 1625151"/>
              <a:gd name="connsiteY8" fmla="*/ 684212 h 1362075"/>
              <a:gd name="connsiteX9" fmla="*/ 1622425 w 1625151"/>
              <a:gd name="connsiteY9" fmla="*/ 881062 h 1362075"/>
              <a:gd name="connsiteX10" fmla="*/ 1527175 w 1625151"/>
              <a:gd name="connsiteY10" fmla="*/ 1243012 h 1362075"/>
              <a:gd name="connsiteX11" fmla="*/ 1512888 w 1625151"/>
              <a:gd name="connsiteY11" fmla="*/ 1362075 h 1362075"/>
              <a:gd name="connsiteX12" fmla="*/ 100013 w 1625151"/>
              <a:gd name="connsiteY12" fmla="*/ 1362075 h 1362075"/>
              <a:gd name="connsiteX0" fmla="*/ 100013 w 1625151"/>
              <a:gd name="connsiteY0" fmla="*/ 1362075 h 1362075"/>
              <a:gd name="connsiteX1" fmla="*/ 100013 w 1625151"/>
              <a:gd name="connsiteY1" fmla="*/ 1233487 h 1362075"/>
              <a:gd name="connsiteX2" fmla="*/ 0 w 1625151"/>
              <a:gd name="connsiteY2" fmla="*/ 1233487 h 1362075"/>
              <a:gd name="connsiteX3" fmla="*/ 0 w 1625151"/>
              <a:gd name="connsiteY3" fmla="*/ 609600 h 1362075"/>
              <a:gd name="connsiteX4" fmla="*/ 757238 w 1625151"/>
              <a:gd name="connsiteY4" fmla="*/ 609600 h 1362075"/>
              <a:gd name="connsiteX5" fmla="*/ 757238 w 1625151"/>
              <a:gd name="connsiteY5" fmla="*/ 0 h 1362075"/>
              <a:gd name="connsiteX6" fmla="*/ 1214438 w 1625151"/>
              <a:gd name="connsiteY6" fmla="*/ 0 h 1362075"/>
              <a:gd name="connsiteX7" fmla="*/ 1209675 w 1625151"/>
              <a:gd name="connsiteY7" fmla="*/ 284162 h 1362075"/>
              <a:gd name="connsiteX8" fmla="*/ 1400175 w 1625151"/>
              <a:gd name="connsiteY8" fmla="*/ 684212 h 1362075"/>
              <a:gd name="connsiteX9" fmla="*/ 1622425 w 1625151"/>
              <a:gd name="connsiteY9" fmla="*/ 881062 h 1362075"/>
              <a:gd name="connsiteX10" fmla="*/ 1527175 w 1625151"/>
              <a:gd name="connsiteY10" fmla="*/ 1243012 h 1362075"/>
              <a:gd name="connsiteX11" fmla="*/ 1525588 w 1625151"/>
              <a:gd name="connsiteY11" fmla="*/ 1355725 h 1362075"/>
              <a:gd name="connsiteX12" fmla="*/ 100013 w 1625151"/>
              <a:gd name="connsiteY12" fmla="*/ 1362075 h 1362075"/>
              <a:gd name="connsiteX0" fmla="*/ 100013 w 1625151"/>
              <a:gd name="connsiteY0" fmla="*/ 1362075 h 1362075"/>
              <a:gd name="connsiteX1" fmla="*/ 100013 w 1625151"/>
              <a:gd name="connsiteY1" fmla="*/ 1233487 h 1362075"/>
              <a:gd name="connsiteX2" fmla="*/ 0 w 1625151"/>
              <a:gd name="connsiteY2" fmla="*/ 1233487 h 1362075"/>
              <a:gd name="connsiteX3" fmla="*/ 0 w 1625151"/>
              <a:gd name="connsiteY3" fmla="*/ 609600 h 1362075"/>
              <a:gd name="connsiteX4" fmla="*/ 757238 w 1625151"/>
              <a:gd name="connsiteY4" fmla="*/ 609600 h 1362075"/>
              <a:gd name="connsiteX5" fmla="*/ 757238 w 1625151"/>
              <a:gd name="connsiteY5" fmla="*/ 0 h 1362075"/>
              <a:gd name="connsiteX6" fmla="*/ 1214438 w 1625151"/>
              <a:gd name="connsiteY6" fmla="*/ 0 h 1362075"/>
              <a:gd name="connsiteX7" fmla="*/ 1209675 w 1625151"/>
              <a:gd name="connsiteY7" fmla="*/ 284162 h 1362075"/>
              <a:gd name="connsiteX8" fmla="*/ 1400175 w 1625151"/>
              <a:gd name="connsiteY8" fmla="*/ 684212 h 1362075"/>
              <a:gd name="connsiteX9" fmla="*/ 1622425 w 1625151"/>
              <a:gd name="connsiteY9" fmla="*/ 881062 h 1362075"/>
              <a:gd name="connsiteX10" fmla="*/ 1527175 w 1625151"/>
              <a:gd name="connsiteY10" fmla="*/ 1274762 h 1362075"/>
              <a:gd name="connsiteX11" fmla="*/ 1525588 w 1625151"/>
              <a:gd name="connsiteY11" fmla="*/ 1355725 h 1362075"/>
              <a:gd name="connsiteX12" fmla="*/ 100013 w 1625151"/>
              <a:gd name="connsiteY12" fmla="*/ 1362075 h 1362075"/>
              <a:gd name="connsiteX0" fmla="*/ 100013 w 1625151"/>
              <a:gd name="connsiteY0" fmla="*/ 1362075 h 1362075"/>
              <a:gd name="connsiteX1" fmla="*/ 100013 w 1625151"/>
              <a:gd name="connsiteY1" fmla="*/ 1233487 h 1362075"/>
              <a:gd name="connsiteX2" fmla="*/ 0 w 1625151"/>
              <a:gd name="connsiteY2" fmla="*/ 1233487 h 1362075"/>
              <a:gd name="connsiteX3" fmla="*/ 0 w 1625151"/>
              <a:gd name="connsiteY3" fmla="*/ 609600 h 1362075"/>
              <a:gd name="connsiteX4" fmla="*/ 757238 w 1625151"/>
              <a:gd name="connsiteY4" fmla="*/ 609600 h 1362075"/>
              <a:gd name="connsiteX5" fmla="*/ 757238 w 1625151"/>
              <a:gd name="connsiteY5" fmla="*/ 0 h 1362075"/>
              <a:gd name="connsiteX6" fmla="*/ 1214438 w 1625151"/>
              <a:gd name="connsiteY6" fmla="*/ 0 h 1362075"/>
              <a:gd name="connsiteX7" fmla="*/ 1209675 w 1625151"/>
              <a:gd name="connsiteY7" fmla="*/ 284162 h 1362075"/>
              <a:gd name="connsiteX8" fmla="*/ 1400175 w 1625151"/>
              <a:gd name="connsiteY8" fmla="*/ 684212 h 1362075"/>
              <a:gd name="connsiteX9" fmla="*/ 1622425 w 1625151"/>
              <a:gd name="connsiteY9" fmla="*/ 881062 h 1362075"/>
              <a:gd name="connsiteX10" fmla="*/ 1527175 w 1625151"/>
              <a:gd name="connsiteY10" fmla="*/ 1211262 h 1362075"/>
              <a:gd name="connsiteX11" fmla="*/ 1525588 w 1625151"/>
              <a:gd name="connsiteY11" fmla="*/ 1355725 h 1362075"/>
              <a:gd name="connsiteX12" fmla="*/ 100013 w 1625151"/>
              <a:gd name="connsiteY12" fmla="*/ 1362075 h 1362075"/>
              <a:gd name="connsiteX0" fmla="*/ 100013 w 1625151"/>
              <a:gd name="connsiteY0" fmla="*/ 1362075 h 1362075"/>
              <a:gd name="connsiteX1" fmla="*/ 100013 w 1625151"/>
              <a:gd name="connsiteY1" fmla="*/ 1233487 h 1362075"/>
              <a:gd name="connsiteX2" fmla="*/ 0 w 1625151"/>
              <a:gd name="connsiteY2" fmla="*/ 1233487 h 1362075"/>
              <a:gd name="connsiteX3" fmla="*/ 0 w 1625151"/>
              <a:gd name="connsiteY3" fmla="*/ 609600 h 1362075"/>
              <a:gd name="connsiteX4" fmla="*/ 757238 w 1625151"/>
              <a:gd name="connsiteY4" fmla="*/ 609600 h 1362075"/>
              <a:gd name="connsiteX5" fmla="*/ 757238 w 1625151"/>
              <a:gd name="connsiteY5" fmla="*/ 0 h 1362075"/>
              <a:gd name="connsiteX6" fmla="*/ 1214438 w 1625151"/>
              <a:gd name="connsiteY6" fmla="*/ 0 h 1362075"/>
              <a:gd name="connsiteX7" fmla="*/ 1209675 w 1625151"/>
              <a:gd name="connsiteY7" fmla="*/ 284162 h 1362075"/>
              <a:gd name="connsiteX8" fmla="*/ 1400175 w 1625151"/>
              <a:gd name="connsiteY8" fmla="*/ 684212 h 1362075"/>
              <a:gd name="connsiteX9" fmla="*/ 1622425 w 1625151"/>
              <a:gd name="connsiteY9" fmla="*/ 881062 h 1362075"/>
              <a:gd name="connsiteX10" fmla="*/ 1527175 w 1625151"/>
              <a:gd name="connsiteY10" fmla="*/ 1211262 h 1362075"/>
              <a:gd name="connsiteX11" fmla="*/ 1525588 w 1625151"/>
              <a:gd name="connsiteY11" fmla="*/ 1355725 h 1362075"/>
              <a:gd name="connsiteX12" fmla="*/ 100013 w 1625151"/>
              <a:gd name="connsiteY12" fmla="*/ 1362075 h 1362075"/>
              <a:gd name="connsiteX0" fmla="*/ 100013 w 1625005"/>
              <a:gd name="connsiteY0" fmla="*/ 1362075 h 1362075"/>
              <a:gd name="connsiteX1" fmla="*/ 100013 w 1625005"/>
              <a:gd name="connsiteY1" fmla="*/ 1233487 h 1362075"/>
              <a:gd name="connsiteX2" fmla="*/ 0 w 1625005"/>
              <a:gd name="connsiteY2" fmla="*/ 1233487 h 1362075"/>
              <a:gd name="connsiteX3" fmla="*/ 0 w 1625005"/>
              <a:gd name="connsiteY3" fmla="*/ 609600 h 1362075"/>
              <a:gd name="connsiteX4" fmla="*/ 757238 w 1625005"/>
              <a:gd name="connsiteY4" fmla="*/ 609600 h 1362075"/>
              <a:gd name="connsiteX5" fmla="*/ 757238 w 1625005"/>
              <a:gd name="connsiteY5" fmla="*/ 0 h 1362075"/>
              <a:gd name="connsiteX6" fmla="*/ 1214438 w 1625005"/>
              <a:gd name="connsiteY6" fmla="*/ 0 h 1362075"/>
              <a:gd name="connsiteX7" fmla="*/ 1209675 w 1625005"/>
              <a:gd name="connsiteY7" fmla="*/ 284162 h 1362075"/>
              <a:gd name="connsiteX8" fmla="*/ 1400175 w 1625005"/>
              <a:gd name="connsiteY8" fmla="*/ 684212 h 1362075"/>
              <a:gd name="connsiteX9" fmla="*/ 1622425 w 1625005"/>
              <a:gd name="connsiteY9" fmla="*/ 881062 h 1362075"/>
              <a:gd name="connsiteX10" fmla="*/ 1520825 w 1625005"/>
              <a:gd name="connsiteY10" fmla="*/ 1198562 h 1362075"/>
              <a:gd name="connsiteX11" fmla="*/ 1525588 w 1625005"/>
              <a:gd name="connsiteY11" fmla="*/ 1355725 h 1362075"/>
              <a:gd name="connsiteX12" fmla="*/ 100013 w 1625005"/>
              <a:gd name="connsiteY12" fmla="*/ 1362075 h 1362075"/>
              <a:gd name="connsiteX0" fmla="*/ 100013 w 1625005"/>
              <a:gd name="connsiteY0" fmla="*/ 1362075 h 1362075"/>
              <a:gd name="connsiteX1" fmla="*/ 100013 w 1625005"/>
              <a:gd name="connsiteY1" fmla="*/ 1233487 h 1362075"/>
              <a:gd name="connsiteX2" fmla="*/ 0 w 1625005"/>
              <a:gd name="connsiteY2" fmla="*/ 1233487 h 1362075"/>
              <a:gd name="connsiteX3" fmla="*/ 0 w 1625005"/>
              <a:gd name="connsiteY3" fmla="*/ 609600 h 1362075"/>
              <a:gd name="connsiteX4" fmla="*/ 757238 w 1625005"/>
              <a:gd name="connsiteY4" fmla="*/ 609600 h 1362075"/>
              <a:gd name="connsiteX5" fmla="*/ 757238 w 1625005"/>
              <a:gd name="connsiteY5" fmla="*/ 0 h 1362075"/>
              <a:gd name="connsiteX6" fmla="*/ 1214438 w 1625005"/>
              <a:gd name="connsiteY6" fmla="*/ 0 h 1362075"/>
              <a:gd name="connsiteX7" fmla="*/ 1209675 w 1625005"/>
              <a:gd name="connsiteY7" fmla="*/ 284162 h 1362075"/>
              <a:gd name="connsiteX8" fmla="*/ 1400175 w 1625005"/>
              <a:gd name="connsiteY8" fmla="*/ 684212 h 1362075"/>
              <a:gd name="connsiteX9" fmla="*/ 1622425 w 1625005"/>
              <a:gd name="connsiteY9" fmla="*/ 881062 h 1362075"/>
              <a:gd name="connsiteX10" fmla="*/ 1520825 w 1625005"/>
              <a:gd name="connsiteY10" fmla="*/ 1198562 h 1362075"/>
              <a:gd name="connsiteX11" fmla="*/ 1525588 w 1625005"/>
              <a:gd name="connsiteY11" fmla="*/ 1355725 h 1362075"/>
              <a:gd name="connsiteX12" fmla="*/ 100013 w 1625005"/>
              <a:gd name="connsiteY12" fmla="*/ 1362075 h 1362075"/>
              <a:gd name="connsiteX0" fmla="*/ 100013 w 1625499"/>
              <a:gd name="connsiteY0" fmla="*/ 1362075 h 1362075"/>
              <a:gd name="connsiteX1" fmla="*/ 100013 w 1625499"/>
              <a:gd name="connsiteY1" fmla="*/ 1233487 h 1362075"/>
              <a:gd name="connsiteX2" fmla="*/ 0 w 1625499"/>
              <a:gd name="connsiteY2" fmla="*/ 1233487 h 1362075"/>
              <a:gd name="connsiteX3" fmla="*/ 0 w 1625499"/>
              <a:gd name="connsiteY3" fmla="*/ 609600 h 1362075"/>
              <a:gd name="connsiteX4" fmla="*/ 757238 w 1625499"/>
              <a:gd name="connsiteY4" fmla="*/ 609600 h 1362075"/>
              <a:gd name="connsiteX5" fmla="*/ 757238 w 1625499"/>
              <a:gd name="connsiteY5" fmla="*/ 0 h 1362075"/>
              <a:gd name="connsiteX6" fmla="*/ 1214438 w 1625499"/>
              <a:gd name="connsiteY6" fmla="*/ 0 h 1362075"/>
              <a:gd name="connsiteX7" fmla="*/ 1209675 w 1625499"/>
              <a:gd name="connsiteY7" fmla="*/ 284162 h 1362075"/>
              <a:gd name="connsiteX8" fmla="*/ 1400175 w 1625499"/>
              <a:gd name="connsiteY8" fmla="*/ 684212 h 1362075"/>
              <a:gd name="connsiteX9" fmla="*/ 1622425 w 1625499"/>
              <a:gd name="connsiteY9" fmla="*/ 881062 h 1362075"/>
              <a:gd name="connsiteX10" fmla="*/ 1539875 w 1625499"/>
              <a:gd name="connsiteY10" fmla="*/ 1293812 h 1362075"/>
              <a:gd name="connsiteX11" fmla="*/ 1525588 w 1625499"/>
              <a:gd name="connsiteY11" fmla="*/ 1355725 h 1362075"/>
              <a:gd name="connsiteX12" fmla="*/ 100013 w 1625499"/>
              <a:gd name="connsiteY12" fmla="*/ 1362075 h 1362075"/>
              <a:gd name="connsiteX0" fmla="*/ 100013 w 1638759"/>
              <a:gd name="connsiteY0" fmla="*/ 1362075 h 1362075"/>
              <a:gd name="connsiteX1" fmla="*/ 100013 w 1638759"/>
              <a:gd name="connsiteY1" fmla="*/ 1233487 h 1362075"/>
              <a:gd name="connsiteX2" fmla="*/ 0 w 1638759"/>
              <a:gd name="connsiteY2" fmla="*/ 1233487 h 1362075"/>
              <a:gd name="connsiteX3" fmla="*/ 0 w 1638759"/>
              <a:gd name="connsiteY3" fmla="*/ 609600 h 1362075"/>
              <a:gd name="connsiteX4" fmla="*/ 757238 w 1638759"/>
              <a:gd name="connsiteY4" fmla="*/ 609600 h 1362075"/>
              <a:gd name="connsiteX5" fmla="*/ 757238 w 1638759"/>
              <a:gd name="connsiteY5" fmla="*/ 0 h 1362075"/>
              <a:gd name="connsiteX6" fmla="*/ 1214438 w 1638759"/>
              <a:gd name="connsiteY6" fmla="*/ 0 h 1362075"/>
              <a:gd name="connsiteX7" fmla="*/ 1209675 w 1638759"/>
              <a:gd name="connsiteY7" fmla="*/ 284162 h 1362075"/>
              <a:gd name="connsiteX8" fmla="*/ 1400175 w 1638759"/>
              <a:gd name="connsiteY8" fmla="*/ 684212 h 1362075"/>
              <a:gd name="connsiteX9" fmla="*/ 1622425 w 1638759"/>
              <a:gd name="connsiteY9" fmla="*/ 881062 h 1362075"/>
              <a:gd name="connsiteX10" fmla="*/ 1622425 w 1638759"/>
              <a:gd name="connsiteY10" fmla="*/ 1281112 h 1362075"/>
              <a:gd name="connsiteX11" fmla="*/ 1539875 w 1638759"/>
              <a:gd name="connsiteY11" fmla="*/ 1293812 h 1362075"/>
              <a:gd name="connsiteX12" fmla="*/ 1525588 w 1638759"/>
              <a:gd name="connsiteY12" fmla="*/ 1355725 h 1362075"/>
              <a:gd name="connsiteX13" fmla="*/ 100013 w 1638759"/>
              <a:gd name="connsiteY13" fmla="*/ 1362075 h 1362075"/>
              <a:gd name="connsiteX0" fmla="*/ 100013 w 1638759"/>
              <a:gd name="connsiteY0" fmla="*/ 1362075 h 1362075"/>
              <a:gd name="connsiteX1" fmla="*/ 100013 w 1638759"/>
              <a:gd name="connsiteY1" fmla="*/ 1233487 h 1362075"/>
              <a:gd name="connsiteX2" fmla="*/ 0 w 1638759"/>
              <a:gd name="connsiteY2" fmla="*/ 1233487 h 1362075"/>
              <a:gd name="connsiteX3" fmla="*/ 0 w 1638759"/>
              <a:gd name="connsiteY3" fmla="*/ 609600 h 1362075"/>
              <a:gd name="connsiteX4" fmla="*/ 757238 w 1638759"/>
              <a:gd name="connsiteY4" fmla="*/ 609600 h 1362075"/>
              <a:gd name="connsiteX5" fmla="*/ 757238 w 1638759"/>
              <a:gd name="connsiteY5" fmla="*/ 0 h 1362075"/>
              <a:gd name="connsiteX6" fmla="*/ 1214438 w 1638759"/>
              <a:gd name="connsiteY6" fmla="*/ 0 h 1362075"/>
              <a:gd name="connsiteX7" fmla="*/ 1209675 w 1638759"/>
              <a:gd name="connsiteY7" fmla="*/ 284162 h 1362075"/>
              <a:gd name="connsiteX8" fmla="*/ 1400175 w 1638759"/>
              <a:gd name="connsiteY8" fmla="*/ 684212 h 1362075"/>
              <a:gd name="connsiteX9" fmla="*/ 1622425 w 1638759"/>
              <a:gd name="connsiteY9" fmla="*/ 881062 h 1362075"/>
              <a:gd name="connsiteX10" fmla="*/ 1622425 w 1638759"/>
              <a:gd name="connsiteY10" fmla="*/ 1281112 h 1362075"/>
              <a:gd name="connsiteX11" fmla="*/ 1539875 w 1638759"/>
              <a:gd name="connsiteY11" fmla="*/ 1293812 h 1362075"/>
              <a:gd name="connsiteX12" fmla="*/ 1525588 w 1638759"/>
              <a:gd name="connsiteY12" fmla="*/ 1355725 h 1362075"/>
              <a:gd name="connsiteX13" fmla="*/ 100013 w 1638759"/>
              <a:gd name="connsiteY13" fmla="*/ 1362075 h 1362075"/>
              <a:gd name="connsiteX0" fmla="*/ 100013 w 1632901"/>
              <a:gd name="connsiteY0" fmla="*/ 1362075 h 1362075"/>
              <a:gd name="connsiteX1" fmla="*/ 100013 w 1632901"/>
              <a:gd name="connsiteY1" fmla="*/ 1233487 h 1362075"/>
              <a:gd name="connsiteX2" fmla="*/ 0 w 1632901"/>
              <a:gd name="connsiteY2" fmla="*/ 1233487 h 1362075"/>
              <a:gd name="connsiteX3" fmla="*/ 0 w 1632901"/>
              <a:gd name="connsiteY3" fmla="*/ 609600 h 1362075"/>
              <a:gd name="connsiteX4" fmla="*/ 757238 w 1632901"/>
              <a:gd name="connsiteY4" fmla="*/ 609600 h 1362075"/>
              <a:gd name="connsiteX5" fmla="*/ 757238 w 1632901"/>
              <a:gd name="connsiteY5" fmla="*/ 0 h 1362075"/>
              <a:gd name="connsiteX6" fmla="*/ 1214438 w 1632901"/>
              <a:gd name="connsiteY6" fmla="*/ 0 h 1362075"/>
              <a:gd name="connsiteX7" fmla="*/ 1209675 w 1632901"/>
              <a:gd name="connsiteY7" fmla="*/ 284162 h 1362075"/>
              <a:gd name="connsiteX8" fmla="*/ 1400175 w 1632901"/>
              <a:gd name="connsiteY8" fmla="*/ 684212 h 1362075"/>
              <a:gd name="connsiteX9" fmla="*/ 1622425 w 1632901"/>
              <a:gd name="connsiteY9" fmla="*/ 881062 h 1362075"/>
              <a:gd name="connsiteX10" fmla="*/ 1622425 w 1632901"/>
              <a:gd name="connsiteY10" fmla="*/ 1281112 h 1362075"/>
              <a:gd name="connsiteX11" fmla="*/ 1539875 w 1632901"/>
              <a:gd name="connsiteY11" fmla="*/ 1293812 h 1362075"/>
              <a:gd name="connsiteX12" fmla="*/ 1525588 w 1632901"/>
              <a:gd name="connsiteY12" fmla="*/ 1355725 h 1362075"/>
              <a:gd name="connsiteX13" fmla="*/ 100013 w 1632901"/>
              <a:gd name="connsiteY13" fmla="*/ 1362075 h 1362075"/>
              <a:gd name="connsiteX0" fmla="*/ 100013 w 1632901"/>
              <a:gd name="connsiteY0" fmla="*/ 1362075 h 1362075"/>
              <a:gd name="connsiteX1" fmla="*/ 100013 w 1632901"/>
              <a:gd name="connsiteY1" fmla="*/ 1233487 h 1362075"/>
              <a:gd name="connsiteX2" fmla="*/ 0 w 1632901"/>
              <a:gd name="connsiteY2" fmla="*/ 1233487 h 1362075"/>
              <a:gd name="connsiteX3" fmla="*/ 0 w 1632901"/>
              <a:gd name="connsiteY3" fmla="*/ 609600 h 1362075"/>
              <a:gd name="connsiteX4" fmla="*/ 757238 w 1632901"/>
              <a:gd name="connsiteY4" fmla="*/ 609600 h 1362075"/>
              <a:gd name="connsiteX5" fmla="*/ 757238 w 1632901"/>
              <a:gd name="connsiteY5" fmla="*/ 0 h 1362075"/>
              <a:gd name="connsiteX6" fmla="*/ 1214438 w 1632901"/>
              <a:gd name="connsiteY6" fmla="*/ 0 h 1362075"/>
              <a:gd name="connsiteX7" fmla="*/ 1209675 w 1632901"/>
              <a:gd name="connsiteY7" fmla="*/ 284162 h 1362075"/>
              <a:gd name="connsiteX8" fmla="*/ 1400175 w 1632901"/>
              <a:gd name="connsiteY8" fmla="*/ 684212 h 1362075"/>
              <a:gd name="connsiteX9" fmla="*/ 1622425 w 1632901"/>
              <a:gd name="connsiteY9" fmla="*/ 881062 h 1362075"/>
              <a:gd name="connsiteX10" fmla="*/ 1622425 w 1632901"/>
              <a:gd name="connsiteY10" fmla="*/ 1281112 h 1362075"/>
              <a:gd name="connsiteX11" fmla="*/ 1539875 w 1632901"/>
              <a:gd name="connsiteY11" fmla="*/ 1293812 h 1362075"/>
              <a:gd name="connsiteX12" fmla="*/ 1525588 w 1632901"/>
              <a:gd name="connsiteY12" fmla="*/ 1355725 h 1362075"/>
              <a:gd name="connsiteX13" fmla="*/ 100013 w 1632901"/>
              <a:gd name="connsiteY13" fmla="*/ 1362075 h 1362075"/>
              <a:gd name="connsiteX0" fmla="*/ 100013 w 1622425"/>
              <a:gd name="connsiteY0" fmla="*/ 1362075 h 1362075"/>
              <a:gd name="connsiteX1" fmla="*/ 100013 w 1622425"/>
              <a:gd name="connsiteY1" fmla="*/ 1233487 h 1362075"/>
              <a:gd name="connsiteX2" fmla="*/ 0 w 1622425"/>
              <a:gd name="connsiteY2" fmla="*/ 1233487 h 1362075"/>
              <a:gd name="connsiteX3" fmla="*/ 0 w 1622425"/>
              <a:gd name="connsiteY3" fmla="*/ 609600 h 1362075"/>
              <a:gd name="connsiteX4" fmla="*/ 757238 w 1622425"/>
              <a:gd name="connsiteY4" fmla="*/ 609600 h 1362075"/>
              <a:gd name="connsiteX5" fmla="*/ 757238 w 1622425"/>
              <a:gd name="connsiteY5" fmla="*/ 0 h 1362075"/>
              <a:gd name="connsiteX6" fmla="*/ 1214438 w 1622425"/>
              <a:gd name="connsiteY6" fmla="*/ 0 h 1362075"/>
              <a:gd name="connsiteX7" fmla="*/ 1209675 w 1622425"/>
              <a:gd name="connsiteY7" fmla="*/ 284162 h 1362075"/>
              <a:gd name="connsiteX8" fmla="*/ 1400175 w 1622425"/>
              <a:gd name="connsiteY8" fmla="*/ 684212 h 1362075"/>
              <a:gd name="connsiteX9" fmla="*/ 1622425 w 1622425"/>
              <a:gd name="connsiteY9" fmla="*/ 881062 h 1362075"/>
              <a:gd name="connsiteX10" fmla="*/ 1622425 w 1622425"/>
              <a:gd name="connsiteY10" fmla="*/ 1281112 h 1362075"/>
              <a:gd name="connsiteX11" fmla="*/ 1539875 w 1622425"/>
              <a:gd name="connsiteY11" fmla="*/ 1293812 h 1362075"/>
              <a:gd name="connsiteX12" fmla="*/ 1525588 w 1622425"/>
              <a:gd name="connsiteY12" fmla="*/ 1355725 h 1362075"/>
              <a:gd name="connsiteX13" fmla="*/ 100013 w 1622425"/>
              <a:gd name="connsiteY13" fmla="*/ 1362075 h 1362075"/>
              <a:gd name="connsiteX0" fmla="*/ 100013 w 1622425"/>
              <a:gd name="connsiteY0" fmla="*/ 1362075 h 1362075"/>
              <a:gd name="connsiteX1" fmla="*/ 100013 w 1622425"/>
              <a:gd name="connsiteY1" fmla="*/ 1233487 h 1362075"/>
              <a:gd name="connsiteX2" fmla="*/ 0 w 1622425"/>
              <a:gd name="connsiteY2" fmla="*/ 1233487 h 1362075"/>
              <a:gd name="connsiteX3" fmla="*/ 0 w 1622425"/>
              <a:gd name="connsiteY3" fmla="*/ 609600 h 1362075"/>
              <a:gd name="connsiteX4" fmla="*/ 757238 w 1622425"/>
              <a:gd name="connsiteY4" fmla="*/ 609600 h 1362075"/>
              <a:gd name="connsiteX5" fmla="*/ 757238 w 1622425"/>
              <a:gd name="connsiteY5" fmla="*/ 0 h 1362075"/>
              <a:gd name="connsiteX6" fmla="*/ 1214438 w 1622425"/>
              <a:gd name="connsiteY6" fmla="*/ 0 h 1362075"/>
              <a:gd name="connsiteX7" fmla="*/ 1216025 w 1622425"/>
              <a:gd name="connsiteY7" fmla="*/ 284162 h 1362075"/>
              <a:gd name="connsiteX8" fmla="*/ 1400175 w 1622425"/>
              <a:gd name="connsiteY8" fmla="*/ 684212 h 1362075"/>
              <a:gd name="connsiteX9" fmla="*/ 1622425 w 1622425"/>
              <a:gd name="connsiteY9" fmla="*/ 881062 h 1362075"/>
              <a:gd name="connsiteX10" fmla="*/ 1622425 w 1622425"/>
              <a:gd name="connsiteY10" fmla="*/ 1281112 h 1362075"/>
              <a:gd name="connsiteX11" fmla="*/ 1539875 w 1622425"/>
              <a:gd name="connsiteY11" fmla="*/ 1293812 h 1362075"/>
              <a:gd name="connsiteX12" fmla="*/ 1525588 w 1622425"/>
              <a:gd name="connsiteY12" fmla="*/ 1355725 h 1362075"/>
              <a:gd name="connsiteX13" fmla="*/ 100013 w 1622425"/>
              <a:gd name="connsiteY13" fmla="*/ 1362075 h 1362075"/>
              <a:gd name="connsiteX0" fmla="*/ 100013 w 1622425"/>
              <a:gd name="connsiteY0" fmla="*/ 1362075 h 1362075"/>
              <a:gd name="connsiteX1" fmla="*/ 100013 w 1622425"/>
              <a:gd name="connsiteY1" fmla="*/ 1233487 h 1362075"/>
              <a:gd name="connsiteX2" fmla="*/ 0 w 1622425"/>
              <a:gd name="connsiteY2" fmla="*/ 1233487 h 1362075"/>
              <a:gd name="connsiteX3" fmla="*/ 0 w 1622425"/>
              <a:gd name="connsiteY3" fmla="*/ 609600 h 1362075"/>
              <a:gd name="connsiteX4" fmla="*/ 757238 w 1622425"/>
              <a:gd name="connsiteY4" fmla="*/ 609600 h 1362075"/>
              <a:gd name="connsiteX5" fmla="*/ 757238 w 1622425"/>
              <a:gd name="connsiteY5" fmla="*/ 0 h 1362075"/>
              <a:gd name="connsiteX6" fmla="*/ 1214438 w 1622425"/>
              <a:gd name="connsiteY6" fmla="*/ 0 h 1362075"/>
              <a:gd name="connsiteX7" fmla="*/ 1216025 w 1622425"/>
              <a:gd name="connsiteY7" fmla="*/ 284162 h 1362075"/>
              <a:gd name="connsiteX8" fmla="*/ 1400175 w 1622425"/>
              <a:gd name="connsiteY8" fmla="*/ 684212 h 1362075"/>
              <a:gd name="connsiteX9" fmla="*/ 1622425 w 1622425"/>
              <a:gd name="connsiteY9" fmla="*/ 881062 h 1362075"/>
              <a:gd name="connsiteX10" fmla="*/ 1622425 w 1622425"/>
              <a:gd name="connsiteY10" fmla="*/ 1281112 h 1362075"/>
              <a:gd name="connsiteX11" fmla="*/ 1539875 w 1622425"/>
              <a:gd name="connsiteY11" fmla="*/ 1293812 h 1362075"/>
              <a:gd name="connsiteX12" fmla="*/ 1525588 w 1622425"/>
              <a:gd name="connsiteY12" fmla="*/ 1355725 h 1362075"/>
              <a:gd name="connsiteX13" fmla="*/ 100013 w 1622425"/>
              <a:gd name="connsiteY13" fmla="*/ 1362075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2425" h="1362075">
                <a:moveTo>
                  <a:pt x="100013" y="1362075"/>
                </a:moveTo>
                <a:lnTo>
                  <a:pt x="100013" y="1233487"/>
                </a:lnTo>
                <a:lnTo>
                  <a:pt x="0" y="1233487"/>
                </a:lnTo>
                <a:lnTo>
                  <a:pt x="0" y="609600"/>
                </a:lnTo>
                <a:lnTo>
                  <a:pt x="757238" y="609600"/>
                </a:lnTo>
                <a:lnTo>
                  <a:pt x="757238" y="0"/>
                </a:lnTo>
                <a:lnTo>
                  <a:pt x="1214438" y="0"/>
                </a:lnTo>
                <a:cubicBezTo>
                  <a:pt x="1214967" y="115887"/>
                  <a:pt x="1215496" y="168275"/>
                  <a:pt x="1216025" y="284162"/>
                </a:cubicBezTo>
                <a:cubicBezTo>
                  <a:pt x="1254389" y="396081"/>
                  <a:pt x="1316831" y="580760"/>
                  <a:pt x="1400175" y="684212"/>
                </a:cubicBezTo>
                <a:cubicBezTo>
                  <a:pt x="1508125" y="811212"/>
                  <a:pt x="1603640" y="869685"/>
                  <a:pt x="1622425" y="881062"/>
                </a:cubicBezTo>
                <a:cubicBezTo>
                  <a:pt x="1619250" y="1004887"/>
                  <a:pt x="1610783" y="1225020"/>
                  <a:pt x="1622425" y="1281112"/>
                </a:cubicBezTo>
                <a:cubicBezTo>
                  <a:pt x="1589617" y="1292754"/>
                  <a:pt x="1547548" y="1267618"/>
                  <a:pt x="1539875" y="1293812"/>
                </a:cubicBezTo>
                <a:cubicBezTo>
                  <a:pt x="1534319" y="1329531"/>
                  <a:pt x="1533790" y="1316831"/>
                  <a:pt x="1525588" y="1355725"/>
                </a:cubicBezTo>
                <a:lnTo>
                  <a:pt x="100013" y="1362075"/>
                </a:lnTo>
                <a:close/>
              </a:path>
            </a:pathLst>
          </a:cu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7510463" y="5724525"/>
            <a:ext cx="1104900" cy="909638"/>
          </a:xfrm>
          <a:custGeom>
            <a:avLst/>
            <a:gdLst>
              <a:gd name="connsiteX0" fmla="*/ 42862 w 1104900"/>
              <a:gd name="connsiteY0" fmla="*/ 71438 h 909638"/>
              <a:gd name="connsiteX1" fmla="*/ 42862 w 1104900"/>
              <a:gd name="connsiteY1" fmla="*/ 142875 h 909638"/>
              <a:gd name="connsiteX2" fmla="*/ 0 w 1104900"/>
              <a:gd name="connsiteY2" fmla="*/ 142875 h 909638"/>
              <a:gd name="connsiteX3" fmla="*/ 0 w 1104900"/>
              <a:gd name="connsiteY3" fmla="*/ 609600 h 909638"/>
              <a:gd name="connsiteX4" fmla="*/ 171450 w 1104900"/>
              <a:gd name="connsiteY4" fmla="*/ 604838 h 909638"/>
              <a:gd name="connsiteX5" fmla="*/ 295275 w 1104900"/>
              <a:gd name="connsiteY5" fmla="*/ 619125 h 909638"/>
              <a:gd name="connsiteX6" fmla="*/ 400050 w 1104900"/>
              <a:gd name="connsiteY6" fmla="*/ 642938 h 909638"/>
              <a:gd name="connsiteX7" fmla="*/ 542925 w 1104900"/>
              <a:gd name="connsiteY7" fmla="*/ 700088 h 909638"/>
              <a:gd name="connsiteX8" fmla="*/ 657225 w 1104900"/>
              <a:gd name="connsiteY8" fmla="*/ 776288 h 909638"/>
              <a:gd name="connsiteX9" fmla="*/ 776287 w 1104900"/>
              <a:gd name="connsiteY9" fmla="*/ 862013 h 909638"/>
              <a:gd name="connsiteX10" fmla="*/ 833437 w 1104900"/>
              <a:gd name="connsiteY10" fmla="*/ 909638 h 909638"/>
              <a:gd name="connsiteX11" fmla="*/ 1104900 w 1104900"/>
              <a:gd name="connsiteY11" fmla="*/ 871538 h 909638"/>
              <a:gd name="connsiteX12" fmla="*/ 1104900 w 1104900"/>
              <a:gd name="connsiteY12" fmla="*/ 0 h 909638"/>
              <a:gd name="connsiteX13" fmla="*/ 657225 w 1104900"/>
              <a:gd name="connsiteY13" fmla="*/ 0 h 909638"/>
              <a:gd name="connsiteX14" fmla="*/ 581025 w 1104900"/>
              <a:gd name="connsiteY14" fmla="*/ 76200 h 909638"/>
              <a:gd name="connsiteX15" fmla="*/ 42862 w 1104900"/>
              <a:gd name="connsiteY15" fmla="*/ 71438 h 90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4900" h="909638">
                <a:moveTo>
                  <a:pt x="42862" y="71438"/>
                </a:moveTo>
                <a:lnTo>
                  <a:pt x="42862" y="142875"/>
                </a:lnTo>
                <a:lnTo>
                  <a:pt x="0" y="142875"/>
                </a:lnTo>
                <a:lnTo>
                  <a:pt x="0" y="609600"/>
                </a:lnTo>
                <a:lnTo>
                  <a:pt x="171450" y="604838"/>
                </a:lnTo>
                <a:lnTo>
                  <a:pt x="295275" y="619125"/>
                </a:lnTo>
                <a:lnTo>
                  <a:pt x="400050" y="642938"/>
                </a:lnTo>
                <a:lnTo>
                  <a:pt x="542925" y="700088"/>
                </a:lnTo>
                <a:lnTo>
                  <a:pt x="657225" y="776288"/>
                </a:lnTo>
                <a:lnTo>
                  <a:pt x="776287" y="862013"/>
                </a:lnTo>
                <a:lnTo>
                  <a:pt x="833437" y="909638"/>
                </a:lnTo>
                <a:lnTo>
                  <a:pt x="1104900" y="871538"/>
                </a:lnTo>
                <a:lnTo>
                  <a:pt x="1104900" y="0"/>
                </a:lnTo>
                <a:lnTo>
                  <a:pt x="657225" y="0"/>
                </a:lnTo>
                <a:lnTo>
                  <a:pt x="581025" y="76200"/>
                </a:lnTo>
                <a:lnTo>
                  <a:pt x="42862" y="71438"/>
                </a:lnTo>
                <a:close/>
              </a:path>
            </a:pathLst>
          </a:cu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a:off x="9359611" y="4081463"/>
            <a:ext cx="0" cy="1362075"/>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rot="16200000">
            <a:off x="9061099" y="4509655"/>
            <a:ext cx="966355" cy="369332"/>
          </a:xfrm>
          <a:prstGeom prst="rect">
            <a:avLst/>
          </a:prstGeom>
          <a:noFill/>
        </p:spPr>
        <p:txBody>
          <a:bodyPr wrap="square" rtlCol="0">
            <a:spAutoFit/>
          </a:bodyPr>
          <a:lstStyle/>
          <a:p>
            <a:r>
              <a:rPr kumimoji="1" lang="ja-JP" altLang="en-US" b="1" dirty="0" smtClean="0">
                <a:solidFill>
                  <a:srgbClr val="FF0000"/>
                </a:solidFill>
                <a:latin typeface="ＭＳ ゴシック" panose="020B0609070205080204" pitchFamily="49" charset="-128"/>
                <a:ea typeface="ＭＳ ゴシック" panose="020B0609070205080204" pitchFamily="49" charset="-128"/>
              </a:rPr>
              <a:t>約</a:t>
            </a:r>
            <a:r>
              <a:rPr kumimoji="1" lang="en-US" altLang="ja-JP" b="1" dirty="0" smtClean="0">
                <a:solidFill>
                  <a:srgbClr val="FF0000"/>
                </a:solidFill>
                <a:latin typeface="ＭＳ ゴシック" panose="020B0609070205080204" pitchFamily="49" charset="-128"/>
                <a:ea typeface="ＭＳ ゴシック" panose="020B0609070205080204" pitchFamily="49" charset="-128"/>
              </a:rPr>
              <a:t>40m</a:t>
            </a:r>
            <a:endParaRPr kumimoji="1" lang="ja-JP" altLang="en-US" b="1" dirty="0">
              <a:solidFill>
                <a:srgbClr val="FF0000"/>
              </a:solidFill>
              <a:latin typeface="ＭＳ ゴシック" panose="020B0609070205080204" pitchFamily="49" charset="-128"/>
              <a:ea typeface="ＭＳ ゴシック" panose="020B0609070205080204" pitchFamily="49" charset="-128"/>
            </a:endParaRPr>
          </a:p>
        </p:txBody>
      </p:sp>
      <p:cxnSp>
        <p:nvCxnSpPr>
          <p:cNvPr id="13" name="直線矢印コネクタ 12"/>
          <p:cNvCxnSpPr/>
          <p:nvPr/>
        </p:nvCxnSpPr>
        <p:spPr>
          <a:xfrm flipH="1" flipV="1">
            <a:off x="7510463" y="6719888"/>
            <a:ext cx="1104900" cy="13421"/>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8769927" y="5726690"/>
            <a:ext cx="3918" cy="993198"/>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rot="16200000">
            <a:off x="8471416" y="5901809"/>
            <a:ext cx="966355" cy="369332"/>
          </a:xfrm>
          <a:prstGeom prst="rect">
            <a:avLst/>
          </a:prstGeom>
          <a:noFill/>
        </p:spPr>
        <p:txBody>
          <a:bodyPr wrap="square" rtlCol="0">
            <a:spAutoFit/>
          </a:bodyPr>
          <a:lstStyle/>
          <a:p>
            <a:r>
              <a:rPr kumimoji="1" lang="ja-JP" altLang="en-US" b="1" dirty="0" smtClean="0">
                <a:solidFill>
                  <a:srgbClr val="FF0000"/>
                </a:solidFill>
                <a:latin typeface="ＭＳ ゴシック" panose="020B0609070205080204" pitchFamily="49" charset="-128"/>
                <a:ea typeface="ＭＳ ゴシック" panose="020B0609070205080204" pitchFamily="49" charset="-128"/>
              </a:rPr>
              <a:t>約</a:t>
            </a:r>
            <a:r>
              <a:rPr kumimoji="1" lang="en-US" altLang="ja-JP" b="1" dirty="0" smtClean="0">
                <a:solidFill>
                  <a:srgbClr val="FF0000"/>
                </a:solidFill>
                <a:latin typeface="ＭＳ ゴシック" panose="020B0609070205080204" pitchFamily="49" charset="-128"/>
                <a:ea typeface="ＭＳ ゴシック" panose="020B0609070205080204" pitchFamily="49" charset="-128"/>
              </a:rPr>
              <a:t>25m</a:t>
            </a:r>
            <a:endParaRPr kumimoji="1" lang="ja-JP" altLang="en-US" b="1" dirty="0">
              <a:solidFill>
                <a:srgbClr val="FF0000"/>
              </a:solidFill>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8001433" y="3635931"/>
            <a:ext cx="966355" cy="369332"/>
          </a:xfrm>
          <a:prstGeom prst="rect">
            <a:avLst/>
          </a:prstGeom>
          <a:noFill/>
        </p:spPr>
        <p:txBody>
          <a:bodyPr wrap="square" rtlCol="0">
            <a:spAutoFit/>
          </a:bodyPr>
          <a:lstStyle/>
          <a:p>
            <a:r>
              <a:rPr kumimoji="1" lang="ja-JP" altLang="en-US" b="1" dirty="0" smtClean="0">
                <a:solidFill>
                  <a:srgbClr val="FF0000"/>
                </a:solidFill>
                <a:latin typeface="ＭＳ ゴシック" panose="020B0609070205080204" pitchFamily="49" charset="-128"/>
                <a:ea typeface="ＭＳ ゴシック" panose="020B0609070205080204" pitchFamily="49" charset="-128"/>
              </a:rPr>
              <a:t>約</a:t>
            </a:r>
            <a:r>
              <a:rPr kumimoji="1" lang="en-US" altLang="ja-JP" b="1" dirty="0" smtClean="0">
                <a:solidFill>
                  <a:srgbClr val="FF0000"/>
                </a:solidFill>
                <a:latin typeface="ＭＳ ゴシック" panose="020B0609070205080204" pitchFamily="49" charset="-128"/>
                <a:ea typeface="ＭＳ ゴシック" panose="020B0609070205080204" pitchFamily="49" charset="-128"/>
              </a:rPr>
              <a:t>45m</a:t>
            </a:r>
            <a:endParaRPr kumimoji="1" lang="ja-JP" altLang="en-US" b="1" dirty="0">
              <a:solidFill>
                <a:srgbClr val="FF0000"/>
              </a:solidFill>
              <a:latin typeface="ＭＳ ゴシック" panose="020B0609070205080204" pitchFamily="49" charset="-128"/>
              <a:ea typeface="ＭＳ ゴシック" panose="020B0609070205080204" pitchFamily="49" charset="-128"/>
            </a:endParaRPr>
          </a:p>
        </p:txBody>
      </p:sp>
      <p:sp>
        <p:nvSpPr>
          <p:cNvPr id="19" name="テキスト ボックス 18"/>
          <p:cNvSpPr txBox="1"/>
          <p:nvPr/>
        </p:nvSpPr>
        <p:spPr>
          <a:xfrm>
            <a:off x="7648575" y="6719888"/>
            <a:ext cx="966355" cy="369332"/>
          </a:xfrm>
          <a:prstGeom prst="rect">
            <a:avLst/>
          </a:prstGeom>
          <a:noFill/>
        </p:spPr>
        <p:txBody>
          <a:bodyPr wrap="square" rtlCol="0">
            <a:spAutoFit/>
          </a:bodyPr>
          <a:lstStyle/>
          <a:p>
            <a:r>
              <a:rPr kumimoji="1" lang="ja-JP" altLang="en-US" b="1" dirty="0" smtClean="0">
                <a:solidFill>
                  <a:srgbClr val="FF0000"/>
                </a:solidFill>
                <a:latin typeface="ＭＳ ゴシック" panose="020B0609070205080204" pitchFamily="49" charset="-128"/>
                <a:ea typeface="ＭＳ ゴシック" panose="020B0609070205080204" pitchFamily="49" charset="-128"/>
              </a:rPr>
              <a:t>約</a:t>
            </a:r>
            <a:r>
              <a:rPr kumimoji="1" lang="en-US" altLang="ja-JP" b="1" dirty="0" smtClean="0">
                <a:solidFill>
                  <a:srgbClr val="FF0000"/>
                </a:solidFill>
                <a:latin typeface="ＭＳ ゴシック" panose="020B0609070205080204" pitchFamily="49" charset="-128"/>
                <a:ea typeface="ＭＳ ゴシック" panose="020B0609070205080204" pitchFamily="49" charset="-128"/>
              </a:rPr>
              <a:t>30m</a:t>
            </a:r>
            <a:endParaRPr kumimoji="1" lang="ja-JP" altLang="en-US" b="1" dirty="0">
              <a:solidFill>
                <a:srgbClr val="FF0000"/>
              </a:solidFill>
              <a:latin typeface="ＭＳ ゴシック" panose="020B0609070205080204" pitchFamily="49" charset="-128"/>
              <a:ea typeface="ＭＳ ゴシック" panose="020B0609070205080204" pitchFamily="49" charset="-128"/>
            </a:endParaRPr>
          </a:p>
        </p:txBody>
      </p:sp>
      <p:sp>
        <p:nvSpPr>
          <p:cNvPr id="20" name="テキスト ボックス 19"/>
          <p:cNvSpPr txBox="1"/>
          <p:nvPr/>
        </p:nvSpPr>
        <p:spPr>
          <a:xfrm>
            <a:off x="165100" y="541130"/>
            <a:ext cx="8300089" cy="1569660"/>
          </a:xfrm>
          <a:prstGeom prst="rect">
            <a:avLst/>
          </a:prstGeom>
          <a:solidFill>
            <a:schemeClr val="bg1"/>
          </a:solidFill>
          <a:ln>
            <a:solidFill>
              <a:schemeClr val="tx1"/>
            </a:solidFill>
          </a:ln>
        </p:spPr>
        <p:txBody>
          <a:bodyPr wrap="square" rtlCol="0">
            <a:spAutoFit/>
          </a:bodyPr>
          <a:lstStyle/>
          <a:p>
            <a:r>
              <a:rPr kumimoji="1" lang="ja-JP" altLang="en-US" sz="1200" b="1" dirty="0" smtClean="0">
                <a:latin typeface="ＭＳ ゴシック" panose="020B0609070205080204" pitchFamily="49" charset="-128"/>
                <a:ea typeface="ＭＳ ゴシック" panose="020B0609070205080204" pitchFamily="49" charset="-128"/>
              </a:rPr>
              <a:t>■公募設置等施設の整備に関する条件</a:t>
            </a:r>
            <a:endParaRPr kumimoji="1" lang="en-US" altLang="ja-JP" sz="1200" b="1"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ア．公募対象公園施設の整備対象地</a:t>
            </a:r>
            <a:r>
              <a:rPr kumimoji="1" lang="ja-JP" altLang="en-US" sz="1200" smtClean="0">
                <a:latin typeface="ＭＳ ゴシック" panose="020B0609070205080204" pitchFamily="49" charset="-128"/>
                <a:ea typeface="ＭＳ ゴシック" panose="020B0609070205080204" pitchFamily="49" charset="-128"/>
              </a:rPr>
              <a:t>は、エリア①もしくはエリア②</a:t>
            </a:r>
            <a:r>
              <a:rPr kumimoji="1" lang="ja-JP" altLang="en-US" sz="1200" dirty="0" smtClean="0">
                <a:latin typeface="ＭＳ ゴシック" panose="020B0609070205080204" pitchFamily="49" charset="-128"/>
                <a:ea typeface="ＭＳ ゴシック" panose="020B0609070205080204" pitchFamily="49" charset="-128"/>
              </a:rPr>
              <a:t>となります。両範囲に施設を設置する提案は可能ですが、建築面積の合計は、</a:t>
            </a:r>
            <a:r>
              <a:rPr kumimoji="1" lang="en-US" altLang="ja-JP" sz="1200" dirty="0" smtClean="0">
                <a:latin typeface="ＭＳ ゴシック" panose="020B0609070205080204" pitchFamily="49" charset="-128"/>
                <a:ea typeface="ＭＳ ゴシック" panose="020B0609070205080204" pitchFamily="49" charset="-128"/>
              </a:rPr>
              <a:t>400</a:t>
            </a:r>
            <a:r>
              <a:rPr kumimoji="1" lang="ja-JP" altLang="en-US" sz="1200" dirty="0" smtClean="0">
                <a:latin typeface="ＭＳ ゴシック" panose="020B0609070205080204" pitchFamily="49" charset="-128"/>
                <a:ea typeface="ＭＳ ゴシック" panose="020B0609070205080204" pitchFamily="49" charset="-128"/>
              </a:rPr>
              <a:t>㎡以内としてください。</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イ</a:t>
            </a:r>
            <a:r>
              <a:rPr kumimoji="1" lang="ja-JP" altLang="en-US" sz="1200" dirty="0" smtClean="0">
                <a:latin typeface="ＭＳ ゴシック" panose="020B0609070205080204" pitchFamily="49" charset="-128"/>
                <a:ea typeface="ＭＳ ゴシック" panose="020B0609070205080204" pitchFamily="49" charset="-128"/>
              </a:rPr>
              <a:t>．対象地①を通過する副園路は、機能の確保</a:t>
            </a:r>
            <a:r>
              <a:rPr kumimoji="1" lang="ja-JP" altLang="en-US" sz="1200" dirty="0">
                <a:latin typeface="ＭＳ ゴシック" panose="020B0609070205080204" pitchFamily="49" charset="-128"/>
                <a:ea typeface="ＭＳ ゴシック" panose="020B0609070205080204" pitchFamily="49" charset="-128"/>
              </a:rPr>
              <a:t>が必要です</a:t>
            </a:r>
            <a:r>
              <a:rPr kumimoji="1" lang="ja-JP" altLang="en-US" sz="1200" dirty="0" smtClean="0">
                <a:latin typeface="ＭＳ ゴシック" panose="020B0609070205080204" pitchFamily="49" charset="-128"/>
                <a:ea typeface="ＭＳ ゴシック" panose="020B0609070205080204" pitchFamily="49" charset="-128"/>
              </a:rPr>
              <a:t>。</a:t>
            </a:r>
            <a:r>
              <a:rPr kumimoji="1" lang="ja-JP" altLang="en-US" sz="1200" dirty="0">
                <a:latin typeface="ＭＳ ゴシック" panose="020B0609070205080204" pitchFamily="49" charset="-128"/>
                <a:ea typeface="ＭＳ ゴシック" panose="020B0609070205080204" pitchFamily="49" charset="-128"/>
              </a:rPr>
              <a:t>副園路</a:t>
            </a:r>
            <a:r>
              <a:rPr kumimoji="1" lang="ja-JP" altLang="en-US" sz="1200" dirty="0" smtClean="0">
                <a:latin typeface="ＭＳ ゴシック" panose="020B0609070205080204" pitchFamily="49" charset="-128"/>
                <a:ea typeface="ＭＳ ゴシック" panose="020B0609070205080204" pitchFamily="49" charset="-128"/>
              </a:rPr>
              <a:t>は</a:t>
            </a:r>
            <a:r>
              <a:rPr kumimoji="1" lang="ja-JP" altLang="en-US" sz="1200" dirty="0">
                <a:latin typeface="ＭＳ ゴシック" panose="020B0609070205080204" pitchFamily="49" charset="-128"/>
                <a:ea typeface="ＭＳ ゴシック" panose="020B0609070205080204" pitchFamily="49" charset="-128"/>
              </a:rPr>
              <a:t>、公募対象公園施設</a:t>
            </a:r>
            <a:r>
              <a:rPr kumimoji="1" lang="ja-JP" altLang="en-US" sz="1200" dirty="0" smtClean="0">
                <a:latin typeface="ＭＳ ゴシック" panose="020B0609070205080204" pitchFamily="49" charset="-128"/>
                <a:ea typeface="ＭＳ ゴシック" panose="020B0609070205080204" pitchFamily="49" charset="-128"/>
              </a:rPr>
              <a:t>の範囲内</a:t>
            </a:r>
            <a:r>
              <a:rPr kumimoji="1" lang="ja-JP" altLang="en-US" sz="1200" dirty="0">
                <a:latin typeface="ＭＳ ゴシック" panose="020B0609070205080204" pitchFamily="49" charset="-128"/>
                <a:ea typeface="ＭＳ ゴシック" panose="020B0609070205080204" pitchFamily="49" charset="-128"/>
              </a:rPr>
              <a:t>に設けることも</a:t>
            </a:r>
            <a:r>
              <a:rPr kumimoji="1" lang="ja-JP" altLang="en-US" sz="1200" dirty="0" smtClean="0">
                <a:latin typeface="ＭＳ ゴシック" panose="020B0609070205080204" pitchFamily="49" charset="-128"/>
                <a:ea typeface="ＭＳ ゴシック" panose="020B0609070205080204" pitchFamily="49" charset="-128"/>
              </a:rPr>
              <a:t>可能</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です。</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ウ．対象地①のマツの木は存置を基本としますが、建物等の配置計画上存置が難しい場合には協議により取扱いを決定</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します</a:t>
            </a:r>
            <a:r>
              <a:rPr kumimoji="1" lang="ja-JP" altLang="en-US" sz="1200" dirty="0" smtClean="0">
                <a:latin typeface="ＭＳ ゴシック" panose="020B0609070205080204" pitchFamily="49" charset="-128"/>
                <a:ea typeface="ＭＳ ゴシック" panose="020B0609070205080204" pitchFamily="49" charset="-128"/>
              </a:rPr>
              <a:t>。</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エ</a:t>
            </a:r>
            <a:r>
              <a:rPr kumimoji="1" lang="ja-JP" altLang="en-US" sz="1200" dirty="0">
                <a:latin typeface="ＭＳ ゴシック" panose="020B0609070205080204" pitchFamily="49" charset="-128"/>
                <a:ea typeface="ＭＳ ゴシック" panose="020B0609070205080204" pitchFamily="49" charset="-128"/>
              </a:rPr>
              <a:t>．汐掛道沿いに設置されている花壇等を撤去する提案は可能ですが、補植や代替施設の設置を行ってください。</a:t>
            </a:r>
            <a:endParaRPr kumimoji="1" lang="en-US" altLang="ja-JP" sz="1200" dirty="0">
              <a:latin typeface="ＭＳ ゴシック" panose="020B0609070205080204" pitchFamily="49" charset="-128"/>
              <a:ea typeface="ＭＳ ゴシック" panose="020B0609070205080204" pitchFamily="49" charset="-128"/>
            </a:endParaRPr>
          </a:p>
        </p:txBody>
      </p:sp>
      <p:sp>
        <p:nvSpPr>
          <p:cNvPr id="3" name="楕円 2"/>
          <p:cNvSpPr/>
          <p:nvPr/>
        </p:nvSpPr>
        <p:spPr>
          <a:xfrm>
            <a:off x="8792787" y="4884420"/>
            <a:ext cx="184666" cy="17526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吹き出し 6"/>
          <p:cNvSpPr/>
          <p:nvPr/>
        </p:nvSpPr>
        <p:spPr>
          <a:xfrm>
            <a:off x="9011365" y="3263042"/>
            <a:ext cx="780072" cy="244642"/>
          </a:xfrm>
          <a:prstGeom prst="wedgeRectCallout">
            <a:avLst>
              <a:gd name="adj1" fmla="val -58517"/>
              <a:gd name="adj2" fmla="val 600576"/>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latin typeface="ＭＳ Ｐゴシック" panose="020B0600070205080204" pitchFamily="50" charset="-128"/>
                <a:ea typeface="ＭＳ Ｐゴシック" panose="020B0600070205080204" pitchFamily="50" charset="-128"/>
              </a:rPr>
              <a:t>マツの木</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11" name="テキスト ボックス 10"/>
          <p:cNvSpPr txBox="1"/>
          <p:nvPr/>
        </p:nvSpPr>
        <p:spPr>
          <a:xfrm>
            <a:off x="165100" y="153328"/>
            <a:ext cx="387654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smtClean="0"/>
              <a:t>【</a:t>
            </a:r>
            <a:r>
              <a:rPr kumimoji="1" lang="ja-JP" altLang="en-US" dirty="0" smtClean="0"/>
              <a:t>資料１</a:t>
            </a:r>
            <a:r>
              <a:rPr kumimoji="1" lang="en-US" altLang="ja-JP" dirty="0" smtClean="0"/>
              <a:t>】</a:t>
            </a:r>
            <a:r>
              <a:rPr kumimoji="1" lang="ja-JP" altLang="en-US" dirty="0" smtClean="0"/>
              <a:t>　公募対象範囲図</a:t>
            </a:r>
            <a:endParaRPr kumimoji="1" lang="ja-JP" altLang="en-US" dirty="0"/>
          </a:p>
        </p:txBody>
      </p:sp>
      <p:sp>
        <p:nvSpPr>
          <p:cNvPr id="12" name="テキスト ボックス 11"/>
          <p:cNvSpPr txBox="1"/>
          <p:nvPr/>
        </p:nvSpPr>
        <p:spPr>
          <a:xfrm>
            <a:off x="7933995" y="5453062"/>
            <a:ext cx="891680" cy="307777"/>
          </a:xfrm>
          <a:prstGeom prst="rect">
            <a:avLst/>
          </a:prstGeom>
          <a:noFill/>
          <a:ln>
            <a:noFill/>
          </a:ln>
        </p:spPr>
        <p:txBody>
          <a:bodyPr wrap="square" rtlCol="0">
            <a:spAutoFit/>
          </a:bodyPr>
          <a:lstStyle/>
          <a:p>
            <a:pPr algn="ctr"/>
            <a:r>
              <a:rPr kumimoji="1" lang="ja-JP" altLang="en-US" sz="1400" b="1" dirty="0" smtClean="0"/>
              <a:t>汐掛道</a:t>
            </a:r>
            <a:endParaRPr kumimoji="1" lang="ja-JP" altLang="en-US" sz="1400" b="1" dirty="0"/>
          </a:p>
        </p:txBody>
      </p:sp>
      <p:sp>
        <p:nvSpPr>
          <p:cNvPr id="26" name="四角形吹き出し 25"/>
          <p:cNvSpPr/>
          <p:nvPr/>
        </p:nvSpPr>
        <p:spPr>
          <a:xfrm>
            <a:off x="5839689" y="3981621"/>
            <a:ext cx="1365579" cy="395898"/>
          </a:xfrm>
          <a:prstGeom prst="wedgeRectCallout">
            <a:avLst>
              <a:gd name="adj1" fmla="val 111908"/>
              <a:gd name="adj2" fmla="val 177513"/>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latin typeface="ＭＳ Ｐゴシック" panose="020B0600070205080204" pitchFamily="50" charset="-128"/>
                <a:ea typeface="ＭＳ Ｐゴシック" panose="020B0600070205080204" pitchFamily="50" charset="-128"/>
              </a:rPr>
              <a:t>エリア①</a:t>
            </a:r>
            <a:endParaRPr kumimoji="1" lang="en-US" altLang="ja-JP" sz="1200" dirty="0" smtClean="0">
              <a:latin typeface="ＭＳ Ｐゴシック" panose="020B0600070205080204" pitchFamily="50" charset="-128"/>
              <a:ea typeface="ＭＳ Ｐゴシック" panose="020B0600070205080204" pitchFamily="50" charset="-128"/>
            </a:endParaRPr>
          </a:p>
          <a:p>
            <a:pPr algn="ctr"/>
            <a:r>
              <a:rPr kumimoji="1" lang="ja-JP" altLang="en-US" sz="1200" dirty="0" smtClean="0">
                <a:latin typeface="ＭＳ Ｐゴシック" panose="020B0600070205080204" pitchFamily="50" charset="-128"/>
                <a:ea typeface="ＭＳ Ｐゴシック" panose="020B0600070205080204" pitchFamily="50" charset="-128"/>
              </a:rPr>
              <a:t>面積：約</a:t>
            </a:r>
            <a:r>
              <a:rPr kumimoji="1" lang="en-US" altLang="ja-JP" sz="1200" dirty="0" smtClean="0">
                <a:latin typeface="ＭＳ Ｐゴシック" panose="020B0600070205080204" pitchFamily="50" charset="-128"/>
                <a:ea typeface="ＭＳ Ｐゴシック" panose="020B0600070205080204" pitchFamily="50" charset="-128"/>
              </a:rPr>
              <a:t>1,100</a:t>
            </a: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27" name="四角形吹き出し 26"/>
          <p:cNvSpPr/>
          <p:nvPr/>
        </p:nvSpPr>
        <p:spPr>
          <a:xfrm>
            <a:off x="5839688" y="6395071"/>
            <a:ext cx="1365579" cy="395898"/>
          </a:xfrm>
          <a:prstGeom prst="wedgeRectCallout">
            <a:avLst>
              <a:gd name="adj1" fmla="val 75638"/>
              <a:gd name="adj2" fmla="val -117614"/>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latin typeface="ＭＳ Ｐゴシック" panose="020B0600070205080204" pitchFamily="50" charset="-128"/>
                <a:ea typeface="ＭＳ Ｐゴシック" panose="020B0600070205080204" pitchFamily="50" charset="-128"/>
              </a:rPr>
              <a:t>エリア②</a:t>
            </a:r>
            <a:endParaRPr kumimoji="1" lang="en-US" altLang="ja-JP" sz="1200" dirty="0" smtClean="0">
              <a:latin typeface="ＭＳ Ｐゴシック" panose="020B0600070205080204" pitchFamily="50" charset="-128"/>
              <a:ea typeface="ＭＳ Ｐゴシック" panose="020B0600070205080204" pitchFamily="50" charset="-128"/>
            </a:endParaRPr>
          </a:p>
          <a:p>
            <a:pPr algn="ctr"/>
            <a:r>
              <a:rPr kumimoji="1" lang="ja-JP" altLang="en-US" sz="1200" dirty="0" smtClean="0">
                <a:latin typeface="ＭＳ Ｐゴシック" panose="020B0600070205080204" pitchFamily="50" charset="-128"/>
                <a:ea typeface="ＭＳ Ｐゴシック" panose="020B0600070205080204" pitchFamily="50" charset="-128"/>
              </a:rPr>
              <a:t>面積：約</a:t>
            </a:r>
            <a:r>
              <a:rPr kumimoji="1" lang="en-US" altLang="ja-JP" sz="1200" dirty="0" smtClean="0">
                <a:latin typeface="ＭＳ Ｐゴシック" panose="020B0600070205080204" pitchFamily="50" charset="-128"/>
                <a:ea typeface="ＭＳ Ｐゴシック" panose="020B0600070205080204" pitchFamily="50" charset="-128"/>
              </a:rPr>
              <a:t>600</a:t>
            </a: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28" name="四角形吹き出し 27"/>
          <p:cNvSpPr/>
          <p:nvPr/>
        </p:nvSpPr>
        <p:spPr>
          <a:xfrm>
            <a:off x="6134100" y="4944400"/>
            <a:ext cx="768762" cy="319954"/>
          </a:xfrm>
          <a:prstGeom prst="wedgeRectCallout">
            <a:avLst>
              <a:gd name="adj1" fmla="val 93599"/>
              <a:gd name="adj2" fmla="val 27665"/>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latin typeface="ＭＳ Ｐゴシック" panose="020B0600070205080204" pitchFamily="50" charset="-128"/>
                <a:ea typeface="ＭＳ Ｐゴシック" panose="020B0600070205080204" pitchFamily="50" charset="-128"/>
              </a:rPr>
              <a:t>副</a:t>
            </a:r>
            <a:r>
              <a:rPr kumimoji="1" lang="ja-JP" altLang="en-US" sz="1200" dirty="0" smtClean="0">
                <a:latin typeface="ＭＳ Ｐゴシック" panose="020B0600070205080204" pitchFamily="50" charset="-128"/>
                <a:ea typeface="ＭＳ Ｐゴシック" panose="020B0600070205080204" pitchFamily="50" charset="-128"/>
              </a:rPr>
              <a:t>園</a:t>
            </a:r>
            <a:r>
              <a:rPr kumimoji="1" lang="ja-JP" altLang="en-US" sz="1200" dirty="0">
                <a:latin typeface="ＭＳ Ｐゴシック" panose="020B0600070205080204" pitchFamily="50" charset="-128"/>
                <a:ea typeface="ＭＳ Ｐゴシック" panose="020B0600070205080204" pitchFamily="50" charset="-128"/>
              </a:rPr>
              <a:t>路</a:t>
            </a:r>
          </a:p>
        </p:txBody>
      </p:sp>
      <p:sp>
        <p:nvSpPr>
          <p:cNvPr id="14" name="テキスト ボックス 13"/>
          <p:cNvSpPr txBox="1"/>
          <p:nvPr/>
        </p:nvSpPr>
        <p:spPr>
          <a:xfrm rot="364038">
            <a:off x="11993252" y="4894044"/>
            <a:ext cx="400110" cy="1870366"/>
          </a:xfrm>
          <a:prstGeom prst="rect">
            <a:avLst/>
          </a:prstGeom>
          <a:solidFill>
            <a:schemeClr val="bg1"/>
          </a:solidFill>
          <a:ln>
            <a:solidFill>
              <a:schemeClr val="tx1"/>
            </a:solidFill>
          </a:ln>
        </p:spPr>
        <p:txBody>
          <a:bodyPr vert="eaVert" wrap="square" rtlCol="0">
            <a:spAutoFit/>
          </a:bodyPr>
          <a:lstStyle/>
          <a:p>
            <a:r>
              <a:rPr kumimoji="1" lang="ja-JP" altLang="en-US" sz="1400" b="1" dirty="0" smtClean="0"/>
              <a:t>南海本線　住吉大社駅</a:t>
            </a:r>
            <a:endParaRPr kumimoji="1" lang="ja-JP" altLang="en-US" sz="1400" b="1" dirty="0"/>
          </a:p>
        </p:txBody>
      </p:sp>
      <p:sp>
        <p:nvSpPr>
          <p:cNvPr id="5" name="フリーフォーム 4"/>
          <p:cNvSpPr/>
          <p:nvPr/>
        </p:nvSpPr>
        <p:spPr>
          <a:xfrm>
            <a:off x="7712869" y="4855369"/>
            <a:ext cx="1145381" cy="271462"/>
          </a:xfrm>
          <a:custGeom>
            <a:avLst/>
            <a:gdLst>
              <a:gd name="connsiteX0" fmla="*/ 1145381 w 1145381"/>
              <a:gd name="connsiteY0" fmla="*/ 0 h 271462"/>
              <a:gd name="connsiteX1" fmla="*/ 1078706 w 1145381"/>
              <a:gd name="connsiteY1" fmla="*/ 4762 h 271462"/>
              <a:gd name="connsiteX2" fmla="*/ 1038225 w 1145381"/>
              <a:gd name="connsiteY2" fmla="*/ 2381 h 271462"/>
              <a:gd name="connsiteX3" fmla="*/ 1002506 w 1145381"/>
              <a:gd name="connsiteY3" fmla="*/ 2381 h 271462"/>
              <a:gd name="connsiteX4" fmla="*/ 969169 w 1145381"/>
              <a:gd name="connsiteY4" fmla="*/ 11906 h 271462"/>
              <a:gd name="connsiteX5" fmla="*/ 942975 w 1145381"/>
              <a:gd name="connsiteY5" fmla="*/ 26194 h 271462"/>
              <a:gd name="connsiteX6" fmla="*/ 914400 w 1145381"/>
              <a:gd name="connsiteY6" fmla="*/ 35719 h 271462"/>
              <a:gd name="connsiteX7" fmla="*/ 907256 w 1145381"/>
              <a:gd name="connsiteY7" fmla="*/ 40481 h 271462"/>
              <a:gd name="connsiteX8" fmla="*/ 888206 w 1145381"/>
              <a:gd name="connsiteY8" fmla="*/ 47625 h 271462"/>
              <a:gd name="connsiteX9" fmla="*/ 866775 w 1145381"/>
              <a:gd name="connsiteY9" fmla="*/ 64294 h 271462"/>
              <a:gd name="connsiteX10" fmla="*/ 850106 w 1145381"/>
              <a:gd name="connsiteY10" fmla="*/ 76200 h 271462"/>
              <a:gd name="connsiteX11" fmla="*/ 833437 w 1145381"/>
              <a:gd name="connsiteY11" fmla="*/ 88106 h 271462"/>
              <a:gd name="connsiteX12" fmla="*/ 819150 w 1145381"/>
              <a:gd name="connsiteY12" fmla="*/ 107156 h 271462"/>
              <a:gd name="connsiteX13" fmla="*/ 797719 w 1145381"/>
              <a:gd name="connsiteY13" fmla="*/ 135731 h 271462"/>
              <a:gd name="connsiteX14" fmla="*/ 776287 w 1145381"/>
              <a:gd name="connsiteY14" fmla="*/ 154781 h 271462"/>
              <a:gd name="connsiteX15" fmla="*/ 757237 w 1145381"/>
              <a:gd name="connsiteY15" fmla="*/ 180975 h 271462"/>
              <a:gd name="connsiteX16" fmla="*/ 740569 w 1145381"/>
              <a:gd name="connsiteY16" fmla="*/ 192881 h 271462"/>
              <a:gd name="connsiteX17" fmla="*/ 728662 w 1145381"/>
              <a:gd name="connsiteY17" fmla="*/ 204787 h 271462"/>
              <a:gd name="connsiteX18" fmla="*/ 711994 w 1145381"/>
              <a:gd name="connsiteY18" fmla="*/ 219075 h 271462"/>
              <a:gd name="connsiteX19" fmla="*/ 683419 w 1145381"/>
              <a:gd name="connsiteY19" fmla="*/ 233362 h 271462"/>
              <a:gd name="connsiteX20" fmla="*/ 664369 w 1145381"/>
              <a:gd name="connsiteY20" fmla="*/ 242887 h 271462"/>
              <a:gd name="connsiteX21" fmla="*/ 638175 w 1145381"/>
              <a:gd name="connsiteY21" fmla="*/ 252412 h 271462"/>
              <a:gd name="connsiteX22" fmla="*/ 611981 w 1145381"/>
              <a:gd name="connsiteY22" fmla="*/ 259556 h 271462"/>
              <a:gd name="connsiteX23" fmla="*/ 588169 w 1145381"/>
              <a:gd name="connsiteY23" fmla="*/ 264319 h 271462"/>
              <a:gd name="connsiteX24" fmla="*/ 585787 w 1145381"/>
              <a:gd name="connsiteY24" fmla="*/ 269081 h 271462"/>
              <a:gd name="connsiteX25" fmla="*/ 545306 w 1145381"/>
              <a:gd name="connsiteY25" fmla="*/ 269081 h 271462"/>
              <a:gd name="connsiteX26" fmla="*/ 523875 w 1145381"/>
              <a:gd name="connsiteY26" fmla="*/ 269081 h 271462"/>
              <a:gd name="connsiteX27" fmla="*/ 500062 w 1145381"/>
              <a:gd name="connsiteY27" fmla="*/ 271462 h 271462"/>
              <a:gd name="connsiteX28" fmla="*/ 469106 w 1145381"/>
              <a:gd name="connsiteY28" fmla="*/ 264319 h 271462"/>
              <a:gd name="connsiteX29" fmla="*/ 426244 w 1145381"/>
              <a:gd name="connsiteY29" fmla="*/ 254794 h 271462"/>
              <a:gd name="connsiteX30" fmla="*/ 407194 w 1145381"/>
              <a:gd name="connsiteY30" fmla="*/ 245269 h 271462"/>
              <a:gd name="connsiteX31" fmla="*/ 381000 w 1145381"/>
              <a:gd name="connsiteY31" fmla="*/ 233362 h 271462"/>
              <a:gd name="connsiteX32" fmla="*/ 359569 w 1145381"/>
              <a:gd name="connsiteY32" fmla="*/ 223837 h 271462"/>
              <a:gd name="connsiteX33" fmla="*/ 316706 w 1145381"/>
              <a:gd name="connsiteY33" fmla="*/ 200025 h 271462"/>
              <a:gd name="connsiteX34" fmla="*/ 283369 w 1145381"/>
              <a:gd name="connsiteY34" fmla="*/ 183356 h 271462"/>
              <a:gd name="connsiteX35" fmla="*/ 252412 w 1145381"/>
              <a:gd name="connsiteY35" fmla="*/ 173831 h 271462"/>
              <a:gd name="connsiteX36" fmla="*/ 223837 w 1145381"/>
              <a:gd name="connsiteY36" fmla="*/ 161925 h 271462"/>
              <a:gd name="connsiteX37" fmla="*/ 183356 w 1145381"/>
              <a:gd name="connsiteY37" fmla="*/ 150019 h 271462"/>
              <a:gd name="connsiteX38" fmla="*/ 154781 w 1145381"/>
              <a:gd name="connsiteY38" fmla="*/ 138112 h 271462"/>
              <a:gd name="connsiteX39" fmla="*/ 123825 w 1145381"/>
              <a:gd name="connsiteY39" fmla="*/ 133350 h 271462"/>
              <a:gd name="connsiteX40" fmla="*/ 95250 w 1145381"/>
              <a:gd name="connsiteY40" fmla="*/ 126206 h 271462"/>
              <a:gd name="connsiteX41" fmla="*/ 71437 w 1145381"/>
              <a:gd name="connsiteY41" fmla="*/ 123825 h 271462"/>
              <a:gd name="connsiteX42" fmla="*/ 42862 w 1145381"/>
              <a:gd name="connsiteY42" fmla="*/ 123825 h 271462"/>
              <a:gd name="connsiteX43" fmla="*/ 0 w 1145381"/>
              <a:gd name="connsiteY43" fmla="*/ 123825 h 2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45381" h="271462">
                <a:moveTo>
                  <a:pt x="1145381" y="0"/>
                </a:moveTo>
                <a:lnTo>
                  <a:pt x="1078706" y="4762"/>
                </a:lnTo>
                <a:lnTo>
                  <a:pt x="1038225" y="2381"/>
                </a:lnTo>
                <a:lnTo>
                  <a:pt x="1002506" y="2381"/>
                </a:lnTo>
                <a:lnTo>
                  <a:pt x="969169" y="11906"/>
                </a:lnTo>
                <a:lnTo>
                  <a:pt x="942975" y="26194"/>
                </a:lnTo>
                <a:lnTo>
                  <a:pt x="914400" y="35719"/>
                </a:lnTo>
                <a:lnTo>
                  <a:pt x="907256" y="40481"/>
                </a:lnTo>
                <a:lnTo>
                  <a:pt x="888206" y="47625"/>
                </a:lnTo>
                <a:lnTo>
                  <a:pt x="866775" y="64294"/>
                </a:lnTo>
                <a:lnTo>
                  <a:pt x="850106" y="76200"/>
                </a:lnTo>
                <a:lnTo>
                  <a:pt x="833437" y="88106"/>
                </a:lnTo>
                <a:lnTo>
                  <a:pt x="819150" y="107156"/>
                </a:lnTo>
                <a:lnTo>
                  <a:pt x="797719" y="135731"/>
                </a:lnTo>
                <a:lnTo>
                  <a:pt x="776287" y="154781"/>
                </a:lnTo>
                <a:lnTo>
                  <a:pt x="757237" y="180975"/>
                </a:lnTo>
                <a:lnTo>
                  <a:pt x="740569" y="192881"/>
                </a:lnTo>
                <a:lnTo>
                  <a:pt x="728662" y="204787"/>
                </a:lnTo>
                <a:lnTo>
                  <a:pt x="711994" y="219075"/>
                </a:lnTo>
                <a:lnTo>
                  <a:pt x="683419" y="233362"/>
                </a:lnTo>
                <a:lnTo>
                  <a:pt x="664369" y="242887"/>
                </a:lnTo>
                <a:lnTo>
                  <a:pt x="638175" y="252412"/>
                </a:lnTo>
                <a:lnTo>
                  <a:pt x="611981" y="259556"/>
                </a:lnTo>
                <a:lnTo>
                  <a:pt x="588169" y="264319"/>
                </a:lnTo>
                <a:lnTo>
                  <a:pt x="585787" y="269081"/>
                </a:lnTo>
                <a:lnTo>
                  <a:pt x="545306" y="269081"/>
                </a:lnTo>
                <a:lnTo>
                  <a:pt x="523875" y="269081"/>
                </a:lnTo>
                <a:lnTo>
                  <a:pt x="500062" y="271462"/>
                </a:lnTo>
                <a:lnTo>
                  <a:pt x="469106" y="264319"/>
                </a:lnTo>
                <a:lnTo>
                  <a:pt x="426244" y="254794"/>
                </a:lnTo>
                <a:lnTo>
                  <a:pt x="407194" y="245269"/>
                </a:lnTo>
                <a:lnTo>
                  <a:pt x="381000" y="233362"/>
                </a:lnTo>
                <a:lnTo>
                  <a:pt x="359569" y="223837"/>
                </a:lnTo>
                <a:lnTo>
                  <a:pt x="316706" y="200025"/>
                </a:lnTo>
                <a:lnTo>
                  <a:pt x="283369" y="183356"/>
                </a:lnTo>
                <a:lnTo>
                  <a:pt x="252412" y="173831"/>
                </a:lnTo>
                <a:lnTo>
                  <a:pt x="223837" y="161925"/>
                </a:lnTo>
                <a:lnTo>
                  <a:pt x="183356" y="150019"/>
                </a:lnTo>
                <a:lnTo>
                  <a:pt x="154781" y="138112"/>
                </a:lnTo>
                <a:lnTo>
                  <a:pt x="123825" y="133350"/>
                </a:lnTo>
                <a:lnTo>
                  <a:pt x="95250" y="126206"/>
                </a:lnTo>
                <a:lnTo>
                  <a:pt x="71437" y="123825"/>
                </a:lnTo>
                <a:lnTo>
                  <a:pt x="42862" y="123825"/>
                </a:lnTo>
                <a:lnTo>
                  <a:pt x="0" y="123825"/>
                </a:lnTo>
              </a:path>
            </a:pathLst>
          </a:custGeom>
          <a:noFill/>
          <a:ln w="22225">
            <a:prstDash val="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529638" y="4491038"/>
            <a:ext cx="180975" cy="180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8984097" y="5000206"/>
            <a:ext cx="180975" cy="180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吹き出し 29"/>
          <p:cNvSpPr/>
          <p:nvPr/>
        </p:nvSpPr>
        <p:spPr>
          <a:xfrm>
            <a:off x="7562697" y="4137464"/>
            <a:ext cx="780072" cy="244642"/>
          </a:xfrm>
          <a:prstGeom prst="wedgeRectCallout">
            <a:avLst>
              <a:gd name="adj1" fmla="val 66518"/>
              <a:gd name="adj2" fmla="val 127133"/>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latin typeface="ＭＳ Ｐゴシック" panose="020B0600070205080204" pitchFamily="50" charset="-128"/>
                <a:ea typeface="ＭＳ Ｐゴシック" panose="020B0600070205080204" pitchFamily="50" charset="-128"/>
              </a:rPr>
              <a:t>売店</a:t>
            </a:r>
          </a:p>
        </p:txBody>
      </p:sp>
      <p:cxnSp>
        <p:nvCxnSpPr>
          <p:cNvPr id="10" name="直線矢印コネクタ 9"/>
          <p:cNvCxnSpPr/>
          <p:nvPr/>
        </p:nvCxnSpPr>
        <p:spPr>
          <a:xfrm flipH="1" flipV="1">
            <a:off x="7607012" y="3997470"/>
            <a:ext cx="1663988" cy="7793"/>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四角形吹き出し 30"/>
          <p:cNvSpPr/>
          <p:nvPr/>
        </p:nvSpPr>
        <p:spPr>
          <a:xfrm>
            <a:off x="9111095" y="5692129"/>
            <a:ext cx="780072" cy="244642"/>
          </a:xfrm>
          <a:prstGeom prst="wedgeRectCallout">
            <a:avLst>
              <a:gd name="adj1" fmla="val -51923"/>
              <a:gd name="adj2" fmla="val -250531"/>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latin typeface="ＭＳ Ｐゴシック" panose="020B0600070205080204" pitchFamily="50" charset="-128"/>
                <a:ea typeface="ＭＳ Ｐゴシック" panose="020B0600070205080204" pitchFamily="50" charset="-128"/>
              </a:rPr>
              <a:t>売店</a:t>
            </a:r>
          </a:p>
        </p:txBody>
      </p:sp>
      <p:sp>
        <p:nvSpPr>
          <p:cNvPr id="21" name="フリーフォーム 20"/>
          <p:cNvSpPr/>
          <p:nvPr/>
        </p:nvSpPr>
        <p:spPr>
          <a:xfrm>
            <a:off x="7206994" y="5133109"/>
            <a:ext cx="2467696" cy="184726"/>
          </a:xfrm>
          <a:custGeom>
            <a:avLst/>
            <a:gdLst>
              <a:gd name="connsiteX0" fmla="*/ 4660900 w 4660900"/>
              <a:gd name="connsiteY0" fmla="*/ 330200 h 330200"/>
              <a:gd name="connsiteX1" fmla="*/ 3822700 w 4660900"/>
              <a:gd name="connsiteY1" fmla="*/ 215900 h 330200"/>
              <a:gd name="connsiteX2" fmla="*/ 3149600 w 4660900"/>
              <a:gd name="connsiteY2" fmla="*/ 63500 h 330200"/>
              <a:gd name="connsiteX3" fmla="*/ 2540000 w 4660900"/>
              <a:gd name="connsiteY3" fmla="*/ 177800 h 330200"/>
              <a:gd name="connsiteX4" fmla="*/ 2095500 w 4660900"/>
              <a:gd name="connsiteY4" fmla="*/ 203200 h 330200"/>
              <a:gd name="connsiteX5" fmla="*/ 1016000 w 4660900"/>
              <a:gd name="connsiteY5" fmla="*/ 0 h 330200"/>
              <a:gd name="connsiteX6" fmla="*/ 0 w 4660900"/>
              <a:gd name="connsiteY6" fmla="*/ 101600 h 330200"/>
              <a:gd name="connsiteX0" fmla="*/ 5628653 w 5628653"/>
              <a:gd name="connsiteY0" fmla="*/ 330200 h 330200"/>
              <a:gd name="connsiteX1" fmla="*/ 4790453 w 5628653"/>
              <a:gd name="connsiteY1" fmla="*/ 215900 h 330200"/>
              <a:gd name="connsiteX2" fmla="*/ 4117353 w 5628653"/>
              <a:gd name="connsiteY2" fmla="*/ 63500 h 330200"/>
              <a:gd name="connsiteX3" fmla="*/ 3507753 w 5628653"/>
              <a:gd name="connsiteY3" fmla="*/ 177800 h 330200"/>
              <a:gd name="connsiteX4" fmla="*/ 3063253 w 5628653"/>
              <a:gd name="connsiteY4" fmla="*/ 203200 h 330200"/>
              <a:gd name="connsiteX5" fmla="*/ 1983753 w 5628653"/>
              <a:gd name="connsiteY5" fmla="*/ 0 h 330200"/>
              <a:gd name="connsiteX6" fmla="*/ 0 w 5628653"/>
              <a:gd name="connsiteY6" fmla="*/ 166115 h 330200"/>
              <a:gd name="connsiteX0" fmla="*/ 7660935 w 7660935"/>
              <a:gd name="connsiteY0" fmla="*/ 523750 h 523750"/>
              <a:gd name="connsiteX1" fmla="*/ 4790453 w 7660935"/>
              <a:gd name="connsiteY1" fmla="*/ 215900 h 523750"/>
              <a:gd name="connsiteX2" fmla="*/ 4117353 w 7660935"/>
              <a:gd name="connsiteY2" fmla="*/ 63500 h 523750"/>
              <a:gd name="connsiteX3" fmla="*/ 3507753 w 7660935"/>
              <a:gd name="connsiteY3" fmla="*/ 177800 h 523750"/>
              <a:gd name="connsiteX4" fmla="*/ 3063253 w 7660935"/>
              <a:gd name="connsiteY4" fmla="*/ 203200 h 523750"/>
              <a:gd name="connsiteX5" fmla="*/ 1983753 w 7660935"/>
              <a:gd name="connsiteY5" fmla="*/ 0 h 523750"/>
              <a:gd name="connsiteX6" fmla="*/ 0 w 7660935"/>
              <a:gd name="connsiteY6" fmla="*/ 166115 h 523750"/>
              <a:gd name="connsiteX0" fmla="*/ 7660935 w 7660935"/>
              <a:gd name="connsiteY0" fmla="*/ 523750 h 523750"/>
              <a:gd name="connsiteX1" fmla="*/ 5371107 w 7660935"/>
              <a:gd name="connsiteY1" fmla="*/ 377193 h 523750"/>
              <a:gd name="connsiteX2" fmla="*/ 4117353 w 7660935"/>
              <a:gd name="connsiteY2" fmla="*/ 63500 h 523750"/>
              <a:gd name="connsiteX3" fmla="*/ 3507753 w 7660935"/>
              <a:gd name="connsiteY3" fmla="*/ 177800 h 523750"/>
              <a:gd name="connsiteX4" fmla="*/ 3063253 w 7660935"/>
              <a:gd name="connsiteY4" fmla="*/ 203200 h 523750"/>
              <a:gd name="connsiteX5" fmla="*/ 1983753 w 7660935"/>
              <a:gd name="connsiteY5" fmla="*/ 0 h 523750"/>
              <a:gd name="connsiteX6" fmla="*/ 0 w 7660935"/>
              <a:gd name="connsiteY6" fmla="*/ 166115 h 523750"/>
              <a:gd name="connsiteX0" fmla="*/ 7660935 w 7660935"/>
              <a:gd name="connsiteY0" fmla="*/ 621545 h 621545"/>
              <a:gd name="connsiteX1" fmla="*/ 5371107 w 7660935"/>
              <a:gd name="connsiteY1" fmla="*/ 474988 h 621545"/>
              <a:gd name="connsiteX2" fmla="*/ 4439938 w 7660935"/>
              <a:gd name="connsiteY2" fmla="*/ 0 h 621545"/>
              <a:gd name="connsiteX3" fmla="*/ 3507753 w 7660935"/>
              <a:gd name="connsiteY3" fmla="*/ 275595 h 621545"/>
              <a:gd name="connsiteX4" fmla="*/ 3063253 w 7660935"/>
              <a:gd name="connsiteY4" fmla="*/ 300995 h 621545"/>
              <a:gd name="connsiteX5" fmla="*/ 1983753 w 7660935"/>
              <a:gd name="connsiteY5" fmla="*/ 97795 h 621545"/>
              <a:gd name="connsiteX6" fmla="*/ 0 w 7660935"/>
              <a:gd name="connsiteY6" fmla="*/ 263910 h 621545"/>
              <a:gd name="connsiteX0" fmla="*/ 7660935 w 7660935"/>
              <a:gd name="connsiteY0" fmla="*/ 621545 h 621545"/>
              <a:gd name="connsiteX1" fmla="*/ 5371107 w 7660935"/>
              <a:gd name="connsiteY1" fmla="*/ 474988 h 621545"/>
              <a:gd name="connsiteX2" fmla="*/ 4439938 w 7660935"/>
              <a:gd name="connsiteY2" fmla="*/ 0 h 621545"/>
              <a:gd name="connsiteX3" fmla="*/ 3507753 w 7660935"/>
              <a:gd name="connsiteY3" fmla="*/ 275595 h 621545"/>
              <a:gd name="connsiteX4" fmla="*/ 2837441 w 7660935"/>
              <a:gd name="connsiteY4" fmla="*/ 300996 h 621545"/>
              <a:gd name="connsiteX5" fmla="*/ 1983753 w 7660935"/>
              <a:gd name="connsiteY5" fmla="*/ 97795 h 621545"/>
              <a:gd name="connsiteX6" fmla="*/ 0 w 7660935"/>
              <a:gd name="connsiteY6" fmla="*/ 263910 h 621545"/>
              <a:gd name="connsiteX0" fmla="*/ 7660935 w 7660935"/>
              <a:gd name="connsiteY0" fmla="*/ 621545 h 621545"/>
              <a:gd name="connsiteX1" fmla="*/ 5371107 w 7660935"/>
              <a:gd name="connsiteY1" fmla="*/ 474988 h 621545"/>
              <a:gd name="connsiteX2" fmla="*/ 4439938 w 7660935"/>
              <a:gd name="connsiteY2" fmla="*/ 0 h 621545"/>
              <a:gd name="connsiteX3" fmla="*/ 3507753 w 7660935"/>
              <a:gd name="connsiteY3" fmla="*/ 275595 h 621545"/>
              <a:gd name="connsiteX4" fmla="*/ 2837441 w 7660935"/>
              <a:gd name="connsiteY4" fmla="*/ 300996 h 621545"/>
              <a:gd name="connsiteX5" fmla="*/ 1790204 w 7660935"/>
              <a:gd name="connsiteY5" fmla="*/ 97795 h 621545"/>
              <a:gd name="connsiteX6" fmla="*/ 0 w 7660935"/>
              <a:gd name="connsiteY6" fmla="*/ 263910 h 621545"/>
              <a:gd name="connsiteX0" fmla="*/ 7660935 w 7660935"/>
              <a:gd name="connsiteY0" fmla="*/ 523750 h 523750"/>
              <a:gd name="connsiteX1" fmla="*/ 5371107 w 7660935"/>
              <a:gd name="connsiteY1" fmla="*/ 377193 h 523750"/>
              <a:gd name="connsiteX2" fmla="*/ 3507753 w 7660935"/>
              <a:gd name="connsiteY2" fmla="*/ 177800 h 523750"/>
              <a:gd name="connsiteX3" fmla="*/ 2837441 w 7660935"/>
              <a:gd name="connsiteY3" fmla="*/ 203201 h 523750"/>
              <a:gd name="connsiteX4" fmla="*/ 1790204 w 7660935"/>
              <a:gd name="connsiteY4" fmla="*/ 0 h 523750"/>
              <a:gd name="connsiteX5" fmla="*/ 0 w 7660935"/>
              <a:gd name="connsiteY5" fmla="*/ 166115 h 523750"/>
              <a:gd name="connsiteX0" fmla="*/ 7660935 w 7660935"/>
              <a:gd name="connsiteY0" fmla="*/ 573481 h 573481"/>
              <a:gd name="connsiteX1" fmla="*/ 5371107 w 7660935"/>
              <a:gd name="connsiteY1" fmla="*/ 426924 h 573481"/>
              <a:gd name="connsiteX2" fmla="*/ 4303716 w 7660935"/>
              <a:gd name="connsiteY2" fmla="*/ 0 h 573481"/>
              <a:gd name="connsiteX3" fmla="*/ 3507753 w 7660935"/>
              <a:gd name="connsiteY3" fmla="*/ 227531 h 573481"/>
              <a:gd name="connsiteX4" fmla="*/ 2837441 w 7660935"/>
              <a:gd name="connsiteY4" fmla="*/ 252932 h 573481"/>
              <a:gd name="connsiteX5" fmla="*/ 1790204 w 7660935"/>
              <a:gd name="connsiteY5" fmla="*/ 49731 h 573481"/>
              <a:gd name="connsiteX6" fmla="*/ 0 w 7660935"/>
              <a:gd name="connsiteY6" fmla="*/ 215846 h 573481"/>
              <a:gd name="connsiteX0" fmla="*/ 7660935 w 7660935"/>
              <a:gd name="connsiteY0" fmla="*/ 573481 h 573481"/>
              <a:gd name="connsiteX1" fmla="*/ 5403366 w 7660935"/>
              <a:gd name="connsiteY1" fmla="*/ 362406 h 573481"/>
              <a:gd name="connsiteX2" fmla="*/ 4303716 w 7660935"/>
              <a:gd name="connsiteY2" fmla="*/ 0 h 573481"/>
              <a:gd name="connsiteX3" fmla="*/ 3507753 w 7660935"/>
              <a:gd name="connsiteY3" fmla="*/ 227531 h 573481"/>
              <a:gd name="connsiteX4" fmla="*/ 2837441 w 7660935"/>
              <a:gd name="connsiteY4" fmla="*/ 252932 h 573481"/>
              <a:gd name="connsiteX5" fmla="*/ 1790204 w 7660935"/>
              <a:gd name="connsiteY5" fmla="*/ 49731 h 573481"/>
              <a:gd name="connsiteX6" fmla="*/ 0 w 7660935"/>
              <a:gd name="connsiteY6" fmla="*/ 215846 h 57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0935" h="573481">
                <a:moveTo>
                  <a:pt x="7660935" y="573481"/>
                </a:moveTo>
                <a:lnTo>
                  <a:pt x="5403366" y="362406"/>
                </a:lnTo>
                <a:cubicBezTo>
                  <a:pt x="5058322" y="316873"/>
                  <a:pt x="4648760" y="45533"/>
                  <a:pt x="4303716" y="0"/>
                </a:cubicBezTo>
                <a:lnTo>
                  <a:pt x="3507753" y="227531"/>
                </a:lnTo>
                <a:lnTo>
                  <a:pt x="2837441" y="252932"/>
                </a:lnTo>
                <a:lnTo>
                  <a:pt x="1790204" y="49731"/>
                </a:lnTo>
                <a:lnTo>
                  <a:pt x="0" y="215846"/>
                </a:lnTo>
              </a:path>
            </a:pathLst>
          </a:custGeom>
          <a:noFill/>
          <a:ln w="50800" cap="rnd">
            <a:solidFill>
              <a:schemeClr val="tx1"/>
            </a:solidFill>
            <a:prstDash val="sysDash"/>
            <a:round/>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96125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202</Words>
  <Application>Microsoft Office PowerPoint</Application>
  <PresentationFormat>A3 297x420 mm</PresentationFormat>
  <Paragraphs>22</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ＭＳ Ｐゴシック</vt:lpstr>
      <vt:lpstr>ＭＳ ゴシック</vt:lpstr>
      <vt:lpstr>游ゴシック</vt:lpstr>
      <vt:lpstr>游ゴシック Light</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2021-07-09T08:06:34Z</dcterms:created>
  <dcterms:modified xsi:type="dcterms:W3CDTF">2021-07-09T08:06:40Z</dcterms:modified>
</cp:coreProperties>
</file>