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26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826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022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3671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103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011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4049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160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546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865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5A42-B600-42E7-BFBE-989BDC690449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01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C5A42-B600-42E7-BFBE-989BDC690449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292BB-9F0F-45DE-9070-43D74D62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533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948264" y="332654"/>
            <a:ext cx="20162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/>
              <a:t>事業計画書（様式</a:t>
            </a:r>
            <a:r>
              <a:rPr lang="zh-TW" altLang="en-US" sz="1200" dirty="0" smtClean="0"/>
              <a:t>第</a:t>
            </a:r>
            <a:r>
              <a:rPr lang="en-US" altLang="zh-TW" sz="1200" dirty="0" smtClean="0"/>
              <a:t>2</a:t>
            </a:r>
            <a:r>
              <a:rPr lang="zh-TW" altLang="en-US" sz="1200" dirty="0" smtClean="0"/>
              <a:t>号</a:t>
            </a:r>
            <a:r>
              <a:rPr lang="en-US" altLang="ja-JP" sz="1200" dirty="0"/>
              <a:t>3</a:t>
            </a:r>
            <a:r>
              <a:rPr lang="zh-TW" altLang="en-US" sz="1200" dirty="0" smtClean="0"/>
              <a:t>）</a:t>
            </a:r>
            <a:endParaRPr kumimoji="1" lang="ja-JP" altLang="en-US" sz="1200" dirty="0"/>
          </a:p>
        </p:txBody>
      </p:sp>
      <p:sp>
        <p:nvSpPr>
          <p:cNvPr id="3" name="正方形/長方形 2"/>
          <p:cNvSpPr/>
          <p:nvPr/>
        </p:nvSpPr>
        <p:spPr>
          <a:xfrm>
            <a:off x="395536" y="764704"/>
            <a:ext cx="8424936" cy="57606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395536" y="782650"/>
            <a:ext cx="8424936" cy="28803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36000" rIns="9144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ja-JP" altLang="en-US" sz="1200" b="1" dirty="0">
                <a:solidFill>
                  <a:schemeClr val="bg1"/>
                </a:solidFill>
              </a:rPr>
              <a:t>提案内容のセールスポイント</a:t>
            </a:r>
            <a:r>
              <a:rPr lang="ja-JP" sz="1200" b="1" kern="100" dirty="0">
                <a:solidFill>
                  <a:schemeClr val="bg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en-US" sz="1200" b="1" kern="100" dirty="0" smtClean="0">
                <a:solidFill>
                  <a:schemeClr val="bg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(</a:t>
            </a:r>
            <a:r>
              <a:rPr lang="ja-JP" altLang="en-US" sz="1200" b="1" kern="100" dirty="0" smtClean="0">
                <a:solidFill>
                  <a:schemeClr val="bg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〇〇公園</a:t>
            </a:r>
            <a:r>
              <a:rPr lang="en-US" sz="1200" b="1" kern="100" dirty="0" smtClean="0">
                <a:solidFill>
                  <a:schemeClr val="bg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)</a:t>
            </a:r>
            <a:r>
              <a:rPr lang="en-US" sz="1400" b="1" kern="100" dirty="0">
                <a:solidFill>
                  <a:schemeClr val="bg1"/>
                </a:solidFill>
                <a:effectLst/>
                <a:latin typeface="ＭＳ ゴシック" panose="020B0609070205080204" pitchFamily="49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100" kern="100" dirty="0">
              <a:solidFill>
                <a:schemeClr val="bg1"/>
              </a:solidFill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611560" y="1268760"/>
            <a:ext cx="4032448" cy="2448272"/>
          </a:xfrm>
          <a:prstGeom prst="roundRect">
            <a:avLst>
              <a:gd name="adj" fmla="val 574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30717" y="1304898"/>
            <a:ext cx="24482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〇〇の取り組み</a:t>
            </a:r>
            <a:r>
              <a:rPr kumimoji="1" lang="en-US" altLang="ja-JP" sz="1200" dirty="0" smtClean="0"/>
              <a:t>】</a:t>
            </a:r>
          </a:p>
          <a:p>
            <a:r>
              <a:rPr lang="ja-JP" altLang="en-US" sz="1200" dirty="0" smtClean="0"/>
              <a:t>１）概要</a:t>
            </a:r>
            <a:endParaRPr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〇・・・・・・・・・・・・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〇・・・・・・・・・・・・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２）内容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〇・・・・・・・・・・・・</a:t>
            </a:r>
            <a:endParaRPr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〇・・・・・・・・・・・・</a:t>
            </a:r>
            <a:endParaRPr kumimoji="1" lang="ja-JP" altLang="en-US" sz="1200" dirty="0"/>
          </a:p>
        </p:txBody>
      </p:sp>
      <p:sp>
        <p:nvSpPr>
          <p:cNvPr id="9" name="角丸四角形 8"/>
          <p:cNvSpPr/>
          <p:nvPr/>
        </p:nvSpPr>
        <p:spPr>
          <a:xfrm>
            <a:off x="2621721" y="1401876"/>
            <a:ext cx="1952600" cy="2027123"/>
          </a:xfrm>
          <a:prstGeom prst="roundRect">
            <a:avLst>
              <a:gd name="adj" fmla="val 574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818464" y="1708632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・イメージ写真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・模式図　　　　等</a:t>
            </a:r>
            <a:endParaRPr kumimoji="1" lang="ja-JP" altLang="en-US" sz="1200" dirty="0"/>
          </a:p>
        </p:txBody>
      </p:sp>
      <p:sp>
        <p:nvSpPr>
          <p:cNvPr id="12" name="角丸四角形 11"/>
          <p:cNvSpPr/>
          <p:nvPr/>
        </p:nvSpPr>
        <p:spPr>
          <a:xfrm>
            <a:off x="4708668" y="1268760"/>
            <a:ext cx="4032448" cy="2448272"/>
          </a:xfrm>
          <a:prstGeom prst="roundRect">
            <a:avLst>
              <a:gd name="adj" fmla="val 574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727825" y="1304898"/>
            <a:ext cx="24482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〇〇の取り組み</a:t>
            </a:r>
            <a:r>
              <a:rPr kumimoji="1" lang="en-US" altLang="ja-JP" sz="1200" dirty="0" smtClean="0"/>
              <a:t>】</a:t>
            </a:r>
          </a:p>
          <a:p>
            <a:r>
              <a:rPr lang="ja-JP" altLang="en-US" sz="1200" dirty="0" smtClean="0"/>
              <a:t>１）概要</a:t>
            </a:r>
            <a:endParaRPr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〇・・・・・・・・・・・・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〇・・・・・・・・・・・・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２）内容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〇・・・・・・・・・・・・</a:t>
            </a:r>
            <a:endParaRPr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〇・・・・・・・・・・・・</a:t>
            </a:r>
            <a:endParaRPr kumimoji="1" lang="ja-JP" altLang="en-US" sz="1200" dirty="0"/>
          </a:p>
        </p:txBody>
      </p:sp>
      <p:sp>
        <p:nvSpPr>
          <p:cNvPr id="14" name="角丸四角形 13"/>
          <p:cNvSpPr/>
          <p:nvPr/>
        </p:nvSpPr>
        <p:spPr>
          <a:xfrm>
            <a:off x="6718829" y="1401876"/>
            <a:ext cx="1952600" cy="2027123"/>
          </a:xfrm>
          <a:prstGeom prst="roundRect">
            <a:avLst>
              <a:gd name="adj" fmla="val 574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915572" y="1708632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・イメージ写真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・模式図　　　　等</a:t>
            </a:r>
            <a:endParaRPr kumimoji="1" lang="ja-JP" altLang="en-US" sz="1200" dirty="0"/>
          </a:p>
        </p:txBody>
      </p:sp>
      <p:sp>
        <p:nvSpPr>
          <p:cNvPr id="17" name="角丸四角形 16"/>
          <p:cNvSpPr/>
          <p:nvPr/>
        </p:nvSpPr>
        <p:spPr>
          <a:xfrm>
            <a:off x="593969" y="3814010"/>
            <a:ext cx="4032448" cy="2448272"/>
          </a:xfrm>
          <a:prstGeom prst="roundRect">
            <a:avLst>
              <a:gd name="adj" fmla="val 574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13126" y="3850148"/>
            <a:ext cx="24482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〇〇の取り組み</a:t>
            </a:r>
            <a:r>
              <a:rPr kumimoji="1" lang="en-US" altLang="ja-JP" sz="1200" dirty="0" smtClean="0"/>
              <a:t>】</a:t>
            </a:r>
          </a:p>
          <a:p>
            <a:r>
              <a:rPr lang="ja-JP" altLang="en-US" sz="1200" dirty="0" smtClean="0"/>
              <a:t>１）概要</a:t>
            </a:r>
            <a:endParaRPr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〇・・・・・・・・・・・・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〇・・・・・・・・・・・・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２）内容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〇・・・・・・・・・・・・</a:t>
            </a:r>
            <a:endParaRPr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〇・・・・・・・・・・・・</a:t>
            </a:r>
            <a:endParaRPr kumimoji="1" lang="ja-JP" altLang="en-US" sz="1200" dirty="0"/>
          </a:p>
        </p:txBody>
      </p:sp>
      <p:sp>
        <p:nvSpPr>
          <p:cNvPr id="19" name="角丸四角形 18"/>
          <p:cNvSpPr/>
          <p:nvPr/>
        </p:nvSpPr>
        <p:spPr>
          <a:xfrm>
            <a:off x="2604130" y="3947126"/>
            <a:ext cx="1952600" cy="2027123"/>
          </a:xfrm>
          <a:prstGeom prst="roundRect">
            <a:avLst>
              <a:gd name="adj" fmla="val 574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800873" y="4253882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・イメージ写真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・模式図　　　　等</a:t>
            </a:r>
            <a:endParaRPr kumimoji="1" lang="ja-JP" altLang="en-US" sz="1200" dirty="0"/>
          </a:p>
        </p:txBody>
      </p:sp>
      <p:sp>
        <p:nvSpPr>
          <p:cNvPr id="22" name="角丸四角形 21"/>
          <p:cNvSpPr/>
          <p:nvPr/>
        </p:nvSpPr>
        <p:spPr>
          <a:xfrm>
            <a:off x="4702605" y="3814010"/>
            <a:ext cx="4032448" cy="2448272"/>
          </a:xfrm>
          <a:prstGeom prst="roundRect">
            <a:avLst>
              <a:gd name="adj" fmla="val 574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721762" y="3850148"/>
            <a:ext cx="24482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〇〇の取り組み</a:t>
            </a:r>
            <a:r>
              <a:rPr kumimoji="1" lang="en-US" altLang="ja-JP" sz="1200" dirty="0" smtClean="0"/>
              <a:t>】</a:t>
            </a:r>
          </a:p>
          <a:p>
            <a:r>
              <a:rPr lang="ja-JP" altLang="en-US" sz="1200" dirty="0" smtClean="0"/>
              <a:t>１）概要</a:t>
            </a:r>
            <a:endParaRPr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〇・・・・・・・・・・・・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〇・・・・・・・・・・・・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２）内容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〇・・・・・・・・・・・・</a:t>
            </a:r>
            <a:endParaRPr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〇・・・・・・・・・・・・</a:t>
            </a:r>
            <a:endParaRPr kumimoji="1" lang="ja-JP" altLang="en-US" sz="1200" dirty="0"/>
          </a:p>
        </p:txBody>
      </p:sp>
      <p:sp>
        <p:nvSpPr>
          <p:cNvPr id="24" name="角丸四角形 23"/>
          <p:cNvSpPr/>
          <p:nvPr/>
        </p:nvSpPr>
        <p:spPr>
          <a:xfrm>
            <a:off x="6712766" y="3947126"/>
            <a:ext cx="1952600" cy="2027123"/>
          </a:xfrm>
          <a:prstGeom prst="roundRect">
            <a:avLst>
              <a:gd name="adj" fmla="val 574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909509" y="4253882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・イメージ写真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・模式図　　　　等</a:t>
            </a:r>
            <a:endParaRPr kumimoji="1" lang="ja-JP" altLang="en-US" sz="12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350836" y="404664"/>
            <a:ext cx="7035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（例）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14072" y="6525344"/>
            <a:ext cx="3365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※</a:t>
            </a:r>
            <a:r>
              <a:rPr kumimoji="1" lang="ja-JP" altLang="en-US" sz="1200" dirty="0" smtClean="0"/>
              <a:t>文字の大きさは</a:t>
            </a:r>
            <a:r>
              <a:rPr kumimoji="1" lang="en-US" altLang="ja-JP" sz="1200" dirty="0" smtClean="0"/>
              <a:t>10</a:t>
            </a:r>
            <a:r>
              <a:rPr kumimoji="1" lang="ja-JP" altLang="en-US" sz="1200" dirty="0" smtClean="0"/>
              <a:t>ポイント以上としてくだい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28088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355</Words>
  <Application>Microsoft Office PowerPoint</Application>
  <PresentationFormat>画面に合わせる (4:3)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ＭＳ ゴシック</vt:lpstr>
      <vt:lpstr>ＭＳ 明朝</vt:lpstr>
      <vt:lpstr>新細明體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2021-07-08T06:37:39Z</dcterms:created>
  <dcterms:modified xsi:type="dcterms:W3CDTF">2021-07-08T06:37:43Z</dcterms:modified>
</cp:coreProperties>
</file>