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514" r:id="rId3"/>
    <p:sldId id="501" r:id="rId4"/>
    <p:sldId id="506" r:id="rId5"/>
    <p:sldId id="510" r:id="rId6"/>
    <p:sldId id="432" r:id="rId7"/>
    <p:sldId id="515" r:id="rId8"/>
    <p:sldId id="427" r:id="rId9"/>
    <p:sldId id="511" r:id="rId10"/>
    <p:sldId id="516" r:id="rId11"/>
    <p:sldId id="512" r:id="rId12"/>
    <p:sldId id="513" r:id="rId13"/>
    <p:sldId id="517" r:id="rId14"/>
    <p:sldId id="518" r:id="rId15"/>
    <p:sldId id="519" r:id="rId16"/>
    <p:sldId id="520" r:id="rId17"/>
    <p:sldId id="434" r:id="rId18"/>
    <p:sldId id="424"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26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6A7F8-0668-4108-8BD1-0D4A9FBA35AA}"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kumimoji="1" lang="ja-JP" altLang="en-US"/>
        </a:p>
      </dgm:t>
    </dgm:pt>
    <dgm:pt modelId="{9B24107D-B025-4FAC-9438-7720E4FD8640}">
      <dgm:prSet phldrT="[テキスト]" custT="1"/>
      <dgm:spPr/>
      <dgm:t>
        <a:bodyPr/>
        <a:lstStyle/>
        <a:p>
          <a:r>
            <a:rPr kumimoji="1" lang="ja-JP" altLang="en-US" sz="1600" b="1" dirty="0"/>
            <a:t>地域発達支援事業所等サポート事業の実施</a:t>
          </a:r>
        </a:p>
      </dgm:t>
    </dgm:pt>
    <dgm:pt modelId="{DD03A430-1F82-420F-A4AA-5329DAB31588}" type="parTrans" cxnId="{73671D86-0E71-49AB-B612-21088C10327E}">
      <dgm:prSet/>
      <dgm:spPr/>
      <dgm:t>
        <a:bodyPr/>
        <a:lstStyle/>
        <a:p>
          <a:endParaRPr kumimoji="1" lang="ja-JP" altLang="en-US" b="0"/>
        </a:p>
      </dgm:t>
    </dgm:pt>
    <dgm:pt modelId="{2030D4E3-1C44-4CB5-9E12-E8BB95CC5F69}" type="sibTrans" cxnId="{73671D86-0E71-49AB-B612-21088C10327E}">
      <dgm:prSet/>
      <dgm:spPr/>
      <dgm:t>
        <a:bodyPr/>
        <a:lstStyle/>
        <a:p>
          <a:endParaRPr kumimoji="1" lang="ja-JP" altLang="en-US" b="0"/>
        </a:p>
      </dgm:t>
    </dgm:pt>
    <dgm:pt modelId="{A827F710-5324-4C97-8C5F-D5D576FFAAD5}">
      <dgm:prSet phldrT="[テキスト]" custT="1"/>
      <dgm:spPr/>
      <dgm:t>
        <a:bodyPr/>
        <a:lstStyle/>
        <a:p>
          <a:r>
            <a:rPr kumimoji="1" lang="ja-JP" altLang="en-US" sz="1400" b="0" dirty="0"/>
            <a:t>圏域ごとに設置した発達障がい者支援センター地域支援オフィス（発達支援拠点）が、事業所や学校へのコンサルテーション、児童発達支援センターとの連携・協働、多様なニーズに応じた地域支援、市町村のネットワーク構築のための会議の開催等</a:t>
          </a:r>
        </a:p>
      </dgm:t>
    </dgm:pt>
    <dgm:pt modelId="{07B13973-C868-41DD-9BFA-413B8A0C0C0C}" type="parTrans" cxnId="{E0566925-4903-44B7-B975-312AD012DA3B}">
      <dgm:prSet/>
      <dgm:spPr/>
      <dgm:t>
        <a:bodyPr/>
        <a:lstStyle/>
        <a:p>
          <a:endParaRPr kumimoji="1" lang="ja-JP" altLang="en-US" b="0"/>
        </a:p>
      </dgm:t>
    </dgm:pt>
    <dgm:pt modelId="{77E48DB5-2D56-4930-89C1-93E20E944065}" type="sibTrans" cxnId="{E0566925-4903-44B7-B975-312AD012DA3B}">
      <dgm:prSet/>
      <dgm:spPr/>
      <dgm:t>
        <a:bodyPr/>
        <a:lstStyle/>
        <a:p>
          <a:endParaRPr kumimoji="1" lang="ja-JP" altLang="en-US" b="0"/>
        </a:p>
      </dgm:t>
    </dgm:pt>
    <dgm:pt modelId="{90D421B4-C35C-498A-883D-8F11B0A27FD4}">
      <dgm:prSet phldrT="[テキスト]" custT="1"/>
      <dgm:spPr/>
      <dgm:t>
        <a:bodyPr/>
        <a:lstStyle/>
        <a:p>
          <a:r>
            <a:rPr kumimoji="1" lang="ja-JP" altLang="en-US" sz="1600" b="1" dirty="0"/>
            <a:t>地域支援力向上事業の実施</a:t>
          </a:r>
        </a:p>
      </dgm:t>
    </dgm:pt>
    <dgm:pt modelId="{40BB45B1-C267-41D7-8C02-3BBB9A9952C9}" type="parTrans" cxnId="{C65B74CA-EC0E-48D5-955E-A1CC660987FF}">
      <dgm:prSet/>
      <dgm:spPr/>
      <dgm:t>
        <a:bodyPr/>
        <a:lstStyle/>
        <a:p>
          <a:endParaRPr kumimoji="1" lang="ja-JP" altLang="en-US" b="0"/>
        </a:p>
      </dgm:t>
    </dgm:pt>
    <dgm:pt modelId="{C42286B1-8889-4318-BC1E-9F5E9245EC00}" type="sibTrans" cxnId="{C65B74CA-EC0E-48D5-955E-A1CC660987FF}">
      <dgm:prSet/>
      <dgm:spPr/>
      <dgm:t>
        <a:bodyPr/>
        <a:lstStyle/>
        <a:p>
          <a:endParaRPr kumimoji="1" lang="ja-JP" altLang="en-US" b="0"/>
        </a:p>
      </dgm:t>
    </dgm:pt>
    <dgm:pt modelId="{80AB80BF-D54F-4A9E-948A-B7440561CEE6}">
      <dgm:prSet phldrT="[テキスト]"/>
      <dgm:spPr/>
      <dgm:t>
        <a:bodyPr/>
        <a:lstStyle/>
        <a:p>
          <a:r>
            <a:rPr kumimoji="1" lang="ja-JP" altLang="en-US" b="0" dirty="0"/>
            <a:t>発達障がい者支援センターアクトおおさかに配置した地域支援マネジャーが、地域アセスメント、課題の整理、人材育成、ネットワーク構築などを支援　（５市町村</a:t>
          </a:r>
          <a:r>
            <a:rPr kumimoji="1" lang="en-US" altLang="ja-JP" b="0" dirty="0"/>
            <a:t>/</a:t>
          </a:r>
          <a:r>
            <a:rPr kumimoji="1" lang="ja-JP" altLang="en-US" b="0" dirty="0"/>
            <a:t>年）</a:t>
          </a:r>
        </a:p>
      </dgm:t>
    </dgm:pt>
    <dgm:pt modelId="{90DD85C1-7803-4538-AE0E-515AF6058A2C}" type="parTrans" cxnId="{5FC03A74-DF6E-4A23-95C7-D80A5E7DF3CB}">
      <dgm:prSet/>
      <dgm:spPr/>
      <dgm:t>
        <a:bodyPr/>
        <a:lstStyle/>
        <a:p>
          <a:endParaRPr kumimoji="1" lang="ja-JP" altLang="en-US" b="0"/>
        </a:p>
      </dgm:t>
    </dgm:pt>
    <dgm:pt modelId="{6DD808C8-69D0-4696-BA25-BE18F8540CBE}" type="sibTrans" cxnId="{5FC03A74-DF6E-4A23-95C7-D80A5E7DF3CB}">
      <dgm:prSet/>
      <dgm:spPr/>
      <dgm:t>
        <a:bodyPr/>
        <a:lstStyle/>
        <a:p>
          <a:endParaRPr kumimoji="1" lang="ja-JP" altLang="en-US" b="0"/>
        </a:p>
      </dgm:t>
    </dgm:pt>
    <dgm:pt modelId="{86FE4BE0-B602-486A-8862-B64701135125}">
      <dgm:prSet phldrT="[テキスト]" custT="1"/>
      <dgm:spPr/>
      <dgm:t>
        <a:bodyPr/>
        <a:lstStyle/>
        <a:p>
          <a:r>
            <a:rPr kumimoji="1" lang="ja-JP" altLang="en-US" sz="1600" b="1" dirty="0"/>
            <a:t>市町村説明会の開催</a:t>
          </a:r>
        </a:p>
      </dgm:t>
    </dgm:pt>
    <dgm:pt modelId="{82B62A6E-EBC4-4A54-9B30-49320091296E}" type="parTrans" cxnId="{236C9FCC-4E5D-46EC-AFD7-89A3FF40B885}">
      <dgm:prSet/>
      <dgm:spPr/>
      <dgm:t>
        <a:bodyPr/>
        <a:lstStyle/>
        <a:p>
          <a:endParaRPr kumimoji="1" lang="ja-JP" altLang="en-US" b="0"/>
        </a:p>
      </dgm:t>
    </dgm:pt>
    <dgm:pt modelId="{9F83310E-EC81-43D7-9887-4B6852D63A36}" type="sibTrans" cxnId="{236C9FCC-4E5D-46EC-AFD7-89A3FF40B885}">
      <dgm:prSet/>
      <dgm:spPr/>
      <dgm:t>
        <a:bodyPr/>
        <a:lstStyle/>
        <a:p>
          <a:endParaRPr kumimoji="1" lang="ja-JP" altLang="en-US" b="0"/>
        </a:p>
      </dgm:t>
    </dgm:pt>
    <dgm:pt modelId="{88331B52-6B1F-4864-B3D0-69C31C80937D}">
      <dgm:prSet phldrT="[テキスト]" custT="1"/>
      <dgm:spPr/>
      <dgm:t>
        <a:bodyPr/>
        <a:lstStyle/>
        <a:p>
          <a:r>
            <a:rPr kumimoji="1" lang="ja-JP" altLang="en-US" sz="1600" b="1" dirty="0"/>
            <a:t>市町村の取組状況調査の実施</a:t>
          </a:r>
        </a:p>
      </dgm:t>
    </dgm:pt>
    <dgm:pt modelId="{E74AF2DC-4A1C-4F25-B633-5CF108FE0E0F}" type="parTrans" cxnId="{1F6992A8-7058-43A9-811A-859A342C0739}">
      <dgm:prSet/>
      <dgm:spPr/>
      <dgm:t>
        <a:bodyPr/>
        <a:lstStyle/>
        <a:p>
          <a:endParaRPr kumimoji="1" lang="ja-JP" altLang="en-US" b="0"/>
        </a:p>
      </dgm:t>
    </dgm:pt>
    <dgm:pt modelId="{1358A9C6-F389-4D6A-AC01-249255E79A73}" type="sibTrans" cxnId="{1F6992A8-7058-43A9-811A-859A342C0739}">
      <dgm:prSet/>
      <dgm:spPr/>
      <dgm:t>
        <a:bodyPr/>
        <a:lstStyle/>
        <a:p>
          <a:endParaRPr kumimoji="1" lang="ja-JP" altLang="en-US" b="0"/>
        </a:p>
      </dgm:t>
    </dgm:pt>
    <dgm:pt modelId="{404C7B31-69D6-44B5-9BDA-B3DD987A8449}">
      <dgm:prSet phldrT="[テキスト]" custT="1"/>
      <dgm:spPr/>
      <dgm:t>
        <a:bodyPr/>
        <a:lstStyle/>
        <a:p>
          <a:r>
            <a:rPr kumimoji="1" lang="ja-JP" altLang="en-US" sz="1600" b="1" dirty="0"/>
            <a:t>補助金</a:t>
          </a:r>
          <a:r>
            <a:rPr kumimoji="1" lang="ja-JP" altLang="en-US" sz="1600" b="1" dirty="0">
              <a:solidFill>
                <a:schemeClr val="bg1"/>
              </a:solidFill>
            </a:rPr>
            <a:t>による支援</a:t>
          </a:r>
        </a:p>
      </dgm:t>
    </dgm:pt>
    <dgm:pt modelId="{B3CFDD45-4C38-49C4-8758-D8AD4132DD63}" type="parTrans" cxnId="{B1BFF905-D340-4377-A57C-37E3DF6AFEF0}">
      <dgm:prSet/>
      <dgm:spPr/>
      <dgm:t>
        <a:bodyPr/>
        <a:lstStyle/>
        <a:p>
          <a:endParaRPr kumimoji="1" lang="ja-JP" altLang="en-US" b="0"/>
        </a:p>
      </dgm:t>
    </dgm:pt>
    <dgm:pt modelId="{0BB6A617-B9A7-4DE7-99F7-BF1D8B7C866B}" type="sibTrans" cxnId="{B1BFF905-D340-4377-A57C-37E3DF6AFEF0}">
      <dgm:prSet/>
      <dgm:spPr/>
      <dgm:t>
        <a:bodyPr/>
        <a:lstStyle/>
        <a:p>
          <a:endParaRPr kumimoji="1" lang="ja-JP" altLang="en-US" b="0"/>
        </a:p>
      </dgm:t>
    </dgm:pt>
    <dgm:pt modelId="{E60D62B2-4FAC-4535-9A34-7B51991506DC}">
      <dgm:prSet phldrT="[テキスト]"/>
      <dgm:spPr/>
      <dgm:t>
        <a:bodyPr/>
        <a:lstStyle/>
        <a:p>
          <a:r>
            <a:rPr kumimoji="1" lang="ja-JP" altLang="en-US" b="0" dirty="0"/>
            <a:t>大阪府地域障がい児支援体制強化事業補助金、新子育て支援交付金</a:t>
          </a:r>
        </a:p>
      </dgm:t>
    </dgm:pt>
    <dgm:pt modelId="{50E4188B-4447-4A05-B427-5EEF607B774A}" type="parTrans" cxnId="{4E55BCD9-BD4D-44C7-8CB6-A60E9148D914}">
      <dgm:prSet/>
      <dgm:spPr/>
      <dgm:t>
        <a:bodyPr/>
        <a:lstStyle/>
        <a:p>
          <a:endParaRPr kumimoji="1" lang="ja-JP" altLang="en-US" b="0"/>
        </a:p>
      </dgm:t>
    </dgm:pt>
    <dgm:pt modelId="{FAF2BC24-F92D-4F66-ADE6-E3545B19436D}" type="sibTrans" cxnId="{4E55BCD9-BD4D-44C7-8CB6-A60E9148D914}">
      <dgm:prSet/>
      <dgm:spPr/>
      <dgm:t>
        <a:bodyPr/>
        <a:lstStyle/>
        <a:p>
          <a:endParaRPr kumimoji="1" lang="ja-JP" altLang="en-US" b="0"/>
        </a:p>
      </dgm:t>
    </dgm:pt>
    <dgm:pt modelId="{E51AD121-21D4-4A0A-83B8-FC348ED19B37}">
      <dgm:prSet phldrT="[テキスト]"/>
      <dgm:spPr/>
      <dgm:t>
        <a:bodyPr/>
        <a:lstStyle/>
        <a:p>
          <a:r>
            <a:rPr kumimoji="1" lang="ja-JP" altLang="en-US" b="0" dirty="0"/>
            <a:t>年</a:t>
          </a:r>
          <a:r>
            <a:rPr kumimoji="1" lang="en-US" altLang="ja-JP" b="0" dirty="0"/>
            <a:t>1</a:t>
          </a:r>
          <a:r>
            <a:rPr kumimoji="1" lang="ja-JP" altLang="en-US" b="0" dirty="0"/>
            <a:t>回、発達障がい児者支援施策の取組状況を照会・共有</a:t>
          </a:r>
        </a:p>
      </dgm:t>
    </dgm:pt>
    <dgm:pt modelId="{F9BB4E6D-D66B-4371-AC6B-B701BBB3892C}" type="parTrans" cxnId="{1F7DAAC6-F39A-4666-8E09-1B139189C386}">
      <dgm:prSet/>
      <dgm:spPr/>
      <dgm:t>
        <a:bodyPr/>
        <a:lstStyle/>
        <a:p>
          <a:endParaRPr kumimoji="1" lang="ja-JP" altLang="en-US" b="0"/>
        </a:p>
      </dgm:t>
    </dgm:pt>
    <dgm:pt modelId="{D9E7CE1A-D4DC-4462-A7CD-483DF8A760FB}" type="sibTrans" cxnId="{1F7DAAC6-F39A-4666-8E09-1B139189C386}">
      <dgm:prSet/>
      <dgm:spPr/>
      <dgm:t>
        <a:bodyPr/>
        <a:lstStyle/>
        <a:p>
          <a:endParaRPr kumimoji="1" lang="ja-JP" altLang="en-US" b="0"/>
        </a:p>
      </dgm:t>
    </dgm:pt>
    <dgm:pt modelId="{920CF404-1AFB-4C8B-AA42-698AD6323730}">
      <dgm:prSet phldrT="[テキスト]"/>
      <dgm:spPr/>
      <dgm:t>
        <a:bodyPr/>
        <a:lstStyle/>
        <a:p>
          <a:r>
            <a:rPr kumimoji="1" lang="ja-JP" altLang="en-US" b="0" dirty="0"/>
            <a:t>府事業の説明、国庫補助金等の紹介による活用促進等</a:t>
          </a:r>
        </a:p>
      </dgm:t>
    </dgm:pt>
    <dgm:pt modelId="{7A707980-EB52-47FC-9E7A-60F00E91C75A}" type="parTrans" cxnId="{4AD9AB77-F393-4F2A-9791-95B9AE4CE3A4}">
      <dgm:prSet/>
      <dgm:spPr/>
      <dgm:t>
        <a:bodyPr/>
        <a:lstStyle/>
        <a:p>
          <a:endParaRPr kumimoji="1" lang="ja-JP" altLang="en-US" b="0"/>
        </a:p>
      </dgm:t>
    </dgm:pt>
    <dgm:pt modelId="{B2F545AA-00E3-4FB2-9A56-2683E413DE2B}" type="sibTrans" cxnId="{4AD9AB77-F393-4F2A-9791-95B9AE4CE3A4}">
      <dgm:prSet/>
      <dgm:spPr/>
      <dgm:t>
        <a:bodyPr/>
        <a:lstStyle/>
        <a:p>
          <a:endParaRPr kumimoji="1" lang="ja-JP" altLang="en-US" b="0"/>
        </a:p>
      </dgm:t>
    </dgm:pt>
    <dgm:pt modelId="{7A08087A-4291-4FED-A11F-C86F78924BCD}" type="pres">
      <dgm:prSet presAssocID="{2556A7F8-0668-4108-8BD1-0D4A9FBA35AA}" presName="linear" presStyleCnt="0">
        <dgm:presLayoutVars>
          <dgm:dir/>
          <dgm:animLvl val="lvl"/>
          <dgm:resizeHandles val="exact"/>
        </dgm:presLayoutVars>
      </dgm:prSet>
      <dgm:spPr/>
    </dgm:pt>
    <dgm:pt modelId="{DDEB00C2-1708-499C-8BCE-BDCD72F287BF}" type="pres">
      <dgm:prSet presAssocID="{9B24107D-B025-4FAC-9438-7720E4FD8640}" presName="parentLin" presStyleCnt="0"/>
      <dgm:spPr/>
    </dgm:pt>
    <dgm:pt modelId="{C7C3FE87-60E4-409A-A8A2-94B656BC3A1B}" type="pres">
      <dgm:prSet presAssocID="{9B24107D-B025-4FAC-9438-7720E4FD8640}" presName="parentLeftMargin" presStyleLbl="node1" presStyleIdx="0" presStyleCnt="5"/>
      <dgm:spPr/>
    </dgm:pt>
    <dgm:pt modelId="{E909B4F1-9851-4105-8DA8-55CEF92B0EBC}" type="pres">
      <dgm:prSet presAssocID="{9B24107D-B025-4FAC-9438-7720E4FD8640}" presName="parentText" presStyleLbl="node1" presStyleIdx="0" presStyleCnt="5">
        <dgm:presLayoutVars>
          <dgm:chMax val="0"/>
          <dgm:bulletEnabled val="1"/>
        </dgm:presLayoutVars>
      </dgm:prSet>
      <dgm:spPr/>
    </dgm:pt>
    <dgm:pt modelId="{9434217E-62D0-4592-AC8C-08480BFCC4A2}" type="pres">
      <dgm:prSet presAssocID="{9B24107D-B025-4FAC-9438-7720E4FD8640}" presName="negativeSpace" presStyleCnt="0"/>
      <dgm:spPr/>
    </dgm:pt>
    <dgm:pt modelId="{ED762CFD-1A08-4F0E-9497-94D0A1A8EA4C}" type="pres">
      <dgm:prSet presAssocID="{9B24107D-B025-4FAC-9438-7720E4FD8640}" presName="childText" presStyleLbl="conFgAcc1" presStyleIdx="0" presStyleCnt="5">
        <dgm:presLayoutVars>
          <dgm:bulletEnabled val="1"/>
        </dgm:presLayoutVars>
      </dgm:prSet>
      <dgm:spPr/>
    </dgm:pt>
    <dgm:pt modelId="{C06C4D19-4831-4961-AAD4-6915C1316878}" type="pres">
      <dgm:prSet presAssocID="{2030D4E3-1C44-4CB5-9E12-E8BB95CC5F69}" presName="spaceBetweenRectangles" presStyleCnt="0"/>
      <dgm:spPr/>
    </dgm:pt>
    <dgm:pt modelId="{1540FFC5-4417-4EF2-B952-1DE2E9A89965}" type="pres">
      <dgm:prSet presAssocID="{90D421B4-C35C-498A-883D-8F11B0A27FD4}" presName="parentLin" presStyleCnt="0"/>
      <dgm:spPr/>
    </dgm:pt>
    <dgm:pt modelId="{06C6B1AD-53C3-49B4-9B4C-D3F1B859C41E}" type="pres">
      <dgm:prSet presAssocID="{90D421B4-C35C-498A-883D-8F11B0A27FD4}" presName="parentLeftMargin" presStyleLbl="node1" presStyleIdx="0" presStyleCnt="5"/>
      <dgm:spPr/>
    </dgm:pt>
    <dgm:pt modelId="{DDBE9711-D709-4D59-A085-10683E52BCC7}" type="pres">
      <dgm:prSet presAssocID="{90D421B4-C35C-498A-883D-8F11B0A27FD4}" presName="parentText" presStyleLbl="node1" presStyleIdx="1" presStyleCnt="5">
        <dgm:presLayoutVars>
          <dgm:chMax val="0"/>
          <dgm:bulletEnabled val="1"/>
        </dgm:presLayoutVars>
      </dgm:prSet>
      <dgm:spPr/>
    </dgm:pt>
    <dgm:pt modelId="{B16C70CA-3B68-4C13-AF43-1AF0F1B49202}" type="pres">
      <dgm:prSet presAssocID="{90D421B4-C35C-498A-883D-8F11B0A27FD4}" presName="negativeSpace" presStyleCnt="0"/>
      <dgm:spPr/>
    </dgm:pt>
    <dgm:pt modelId="{29F6B11B-606A-4F5F-9A05-E55BCFA8F548}" type="pres">
      <dgm:prSet presAssocID="{90D421B4-C35C-498A-883D-8F11B0A27FD4}" presName="childText" presStyleLbl="conFgAcc1" presStyleIdx="1" presStyleCnt="5">
        <dgm:presLayoutVars>
          <dgm:bulletEnabled val="1"/>
        </dgm:presLayoutVars>
      </dgm:prSet>
      <dgm:spPr/>
    </dgm:pt>
    <dgm:pt modelId="{CD4D356C-043B-4247-A9AD-4FF70E99E3D0}" type="pres">
      <dgm:prSet presAssocID="{C42286B1-8889-4318-BC1E-9F5E9245EC00}" presName="spaceBetweenRectangles" presStyleCnt="0"/>
      <dgm:spPr/>
    </dgm:pt>
    <dgm:pt modelId="{C48FAFD1-7C81-4754-BD56-904A3811881D}" type="pres">
      <dgm:prSet presAssocID="{86FE4BE0-B602-486A-8862-B64701135125}" presName="parentLin" presStyleCnt="0"/>
      <dgm:spPr/>
    </dgm:pt>
    <dgm:pt modelId="{C69D100C-4E80-49A5-8737-23BA6787A2A4}" type="pres">
      <dgm:prSet presAssocID="{86FE4BE0-B602-486A-8862-B64701135125}" presName="parentLeftMargin" presStyleLbl="node1" presStyleIdx="1" presStyleCnt="5"/>
      <dgm:spPr/>
    </dgm:pt>
    <dgm:pt modelId="{FEE95D3B-F297-4DDE-8932-C164628D9F82}" type="pres">
      <dgm:prSet presAssocID="{86FE4BE0-B602-486A-8862-B64701135125}" presName="parentText" presStyleLbl="node1" presStyleIdx="2" presStyleCnt="5">
        <dgm:presLayoutVars>
          <dgm:chMax val="0"/>
          <dgm:bulletEnabled val="1"/>
        </dgm:presLayoutVars>
      </dgm:prSet>
      <dgm:spPr/>
    </dgm:pt>
    <dgm:pt modelId="{6BB3136E-6870-4B7E-B7D2-5CAC68353A4A}" type="pres">
      <dgm:prSet presAssocID="{86FE4BE0-B602-486A-8862-B64701135125}" presName="negativeSpace" presStyleCnt="0"/>
      <dgm:spPr/>
    </dgm:pt>
    <dgm:pt modelId="{49276020-B87A-438B-942A-7895D8197D4D}" type="pres">
      <dgm:prSet presAssocID="{86FE4BE0-B602-486A-8862-B64701135125}" presName="childText" presStyleLbl="conFgAcc1" presStyleIdx="2" presStyleCnt="5">
        <dgm:presLayoutVars>
          <dgm:bulletEnabled val="1"/>
        </dgm:presLayoutVars>
      </dgm:prSet>
      <dgm:spPr/>
    </dgm:pt>
    <dgm:pt modelId="{3F2876D4-22A1-421F-9827-C1087521294B}" type="pres">
      <dgm:prSet presAssocID="{9F83310E-EC81-43D7-9887-4B6852D63A36}" presName="spaceBetweenRectangles" presStyleCnt="0"/>
      <dgm:spPr/>
    </dgm:pt>
    <dgm:pt modelId="{1117EC69-5C49-4389-9580-6B1F74A0B0C5}" type="pres">
      <dgm:prSet presAssocID="{88331B52-6B1F-4864-B3D0-69C31C80937D}" presName="parentLin" presStyleCnt="0"/>
      <dgm:spPr/>
    </dgm:pt>
    <dgm:pt modelId="{55F5FE77-DA13-4D10-BF3C-A67835C8BCE9}" type="pres">
      <dgm:prSet presAssocID="{88331B52-6B1F-4864-B3D0-69C31C80937D}" presName="parentLeftMargin" presStyleLbl="node1" presStyleIdx="2" presStyleCnt="5"/>
      <dgm:spPr/>
    </dgm:pt>
    <dgm:pt modelId="{A0876A3D-2C00-45BC-99CB-C49BC9390601}" type="pres">
      <dgm:prSet presAssocID="{88331B52-6B1F-4864-B3D0-69C31C80937D}" presName="parentText" presStyleLbl="node1" presStyleIdx="3" presStyleCnt="5">
        <dgm:presLayoutVars>
          <dgm:chMax val="0"/>
          <dgm:bulletEnabled val="1"/>
        </dgm:presLayoutVars>
      </dgm:prSet>
      <dgm:spPr/>
    </dgm:pt>
    <dgm:pt modelId="{D08DA751-74F9-42BD-B2E5-C63ED8A23A9B}" type="pres">
      <dgm:prSet presAssocID="{88331B52-6B1F-4864-B3D0-69C31C80937D}" presName="negativeSpace" presStyleCnt="0"/>
      <dgm:spPr/>
    </dgm:pt>
    <dgm:pt modelId="{9B6569B9-5999-44D8-AADB-69BA2B087E52}" type="pres">
      <dgm:prSet presAssocID="{88331B52-6B1F-4864-B3D0-69C31C80937D}" presName="childText" presStyleLbl="conFgAcc1" presStyleIdx="3" presStyleCnt="5">
        <dgm:presLayoutVars>
          <dgm:bulletEnabled val="1"/>
        </dgm:presLayoutVars>
      </dgm:prSet>
      <dgm:spPr/>
    </dgm:pt>
    <dgm:pt modelId="{24E5A344-9E3F-4694-AB57-E111D91971BB}" type="pres">
      <dgm:prSet presAssocID="{1358A9C6-F389-4D6A-AC01-249255E79A73}" presName="spaceBetweenRectangles" presStyleCnt="0"/>
      <dgm:spPr/>
    </dgm:pt>
    <dgm:pt modelId="{CAE6F8E0-861B-4372-BC0E-6CF561EC68C2}" type="pres">
      <dgm:prSet presAssocID="{404C7B31-69D6-44B5-9BDA-B3DD987A8449}" presName="parentLin" presStyleCnt="0"/>
      <dgm:spPr/>
    </dgm:pt>
    <dgm:pt modelId="{603F55C4-BF55-4B19-8B1A-193FC3A1DE90}" type="pres">
      <dgm:prSet presAssocID="{404C7B31-69D6-44B5-9BDA-B3DD987A8449}" presName="parentLeftMargin" presStyleLbl="node1" presStyleIdx="3" presStyleCnt="5"/>
      <dgm:spPr/>
    </dgm:pt>
    <dgm:pt modelId="{30C3565A-AE56-42A3-A090-A3F70FD23D8C}" type="pres">
      <dgm:prSet presAssocID="{404C7B31-69D6-44B5-9BDA-B3DD987A8449}" presName="parentText" presStyleLbl="node1" presStyleIdx="4" presStyleCnt="5">
        <dgm:presLayoutVars>
          <dgm:chMax val="0"/>
          <dgm:bulletEnabled val="1"/>
        </dgm:presLayoutVars>
      </dgm:prSet>
      <dgm:spPr/>
    </dgm:pt>
    <dgm:pt modelId="{0F92C100-8546-4C97-AE93-BC4A1972DEC5}" type="pres">
      <dgm:prSet presAssocID="{404C7B31-69D6-44B5-9BDA-B3DD987A8449}" presName="negativeSpace" presStyleCnt="0"/>
      <dgm:spPr/>
    </dgm:pt>
    <dgm:pt modelId="{59A87FA5-A0C2-4CFA-BB90-7D41E4A1DB8C}" type="pres">
      <dgm:prSet presAssocID="{404C7B31-69D6-44B5-9BDA-B3DD987A8449}" presName="childText" presStyleLbl="conFgAcc1" presStyleIdx="4" presStyleCnt="5">
        <dgm:presLayoutVars>
          <dgm:bulletEnabled val="1"/>
        </dgm:presLayoutVars>
      </dgm:prSet>
      <dgm:spPr/>
    </dgm:pt>
  </dgm:ptLst>
  <dgm:cxnLst>
    <dgm:cxn modelId="{B1BFF905-D340-4377-A57C-37E3DF6AFEF0}" srcId="{2556A7F8-0668-4108-8BD1-0D4A9FBA35AA}" destId="{404C7B31-69D6-44B5-9BDA-B3DD987A8449}" srcOrd="4" destOrd="0" parTransId="{B3CFDD45-4C38-49C4-8758-D8AD4132DD63}" sibTransId="{0BB6A617-B9A7-4DE7-99F7-BF1D8B7C866B}"/>
    <dgm:cxn modelId="{0F015F06-84C3-45B1-9FCA-DC560A9D8953}" type="presOf" srcId="{920CF404-1AFB-4C8B-AA42-698AD6323730}" destId="{49276020-B87A-438B-942A-7895D8197D4D}" srcOrd="0" destOrd="0" presId="urn:microsoft.com/office/officeart/2005/8/layout/list1"/>
    <dgm:cxn modelId="{AE894606-AE08-4453-BB6C-D6C7FE774239}" type="presOf" srcId="{88331B52-6B1F-4864-B3D0-69C31C80937D}" destId="{A0876A3D-2C00-45BC-99CB-C49BC9390601}" srcOrd="1" destOrd="0" presId="urn:microsoft.com/office/officeart/2005/8/layout/list1"/>
    <dgm:cxn modelId="{E0566925-4903-44B7-B975-312AD012DA3B}" srcId="{9B24107D-B025-4FAC-9438-7720E4FD8640}" destId="{A827F710-5324-4C97-8C5F-D5D576FFAAD5}" srcOrd="0" destOrd="0" parTransId="{07B13973-C868-41DD-9BFA-413B8A0C0C0C}" sibTransId="{77E48DB5-2D56-4930-89C1-93E20E944065}"/>
    <dgm:cxn modelId="{AAFD7C2D-BE09-4FE5-8D75-B21DB0E53942}" type="presOf" srcId="{9B24107D-B025-4FAC-9438-7720E4FD8640}" destId="{E909B4F1-9851-4105-8DA8-55CEF92B0EBC}" srcOrd="1" destOrd="0" presId="urn:microsoft.com/office/officeart/2005/8/layout/list1"/>
    <dgm:cxn modelId="{1FD5EC41-E772-4098-BDB2-EB0A613098FF}" type="presOf" srcId="{9B24107D-B025-4FAC-9438-7720E4FD8640}" destId="{C7C3FE87-60E4-409A-A8A2-94B656BC3A1B}" srcOrd="0" destOrd="0" presId="urn:microsoft.com/office/officeart/2005/8/layout/list1"/>
    <dgm:cxn modelId="{A06EC673-5DE4-441C-91D1-B694B3450C01}" type="presOf" srcId="{86FE4BE0-B602-486A-8862-B64701135125}" destId="{FEE95D3B-F297-4DDE-8932-C164628D9F82}" srcOrd="1" destOrd="0" presId="urn:microsoft.com/office/officeart/2005/8/layout/list1"/>
    <dgm:cxn modelId="{5FC03A74-DF6E-4A23-95C7-D80A5E7DF3CB}" srcId="{90D421B4-C35C-498A-883D-8F11B0A27FD4}" destId="{80AB80BF-D54F-4A9E-948A-B7440561CEE6}" srcOrd="0" destOrd="0" parTransId="{90DD85C1-7803-4538-AE0E-515AF6058A2C}" sibTransId="{6DD808C8-69D0-4696-BA25-BE18F8540CBE}"/>
    <dgm:cxn modelId="{83E00075-B495-44D2-9454-840B9F34F766}" type="presOf" srcId="{90D421B4-C35C-498A-883D-8F11B0A27FD4}" destId="{06C6B1AD-53C3-49B4-9B4C-D3F1B859C41E}" srcOrd="0" destOrd="0" presId="urn:microsoft.com/office/officeart/2005/8/layout/list1"/>
    <dgm:cxn modelId="{ECD96377-6BFD-4A67-998B-787F031C5BBA}" type="presOf" srcId="{A827F710-5324-4C97-8C5F-D5D576FFAAD5}" destId="{ED762CFD-1A08-4F0E-9497-94D0A1A8EA4C}" srcOrd="0" destOrd="0" presId="urn:microsoft.com/office/officeart/2005/8/layout/list1"/>
    <dgm:cxn modelId="{4AD9AB77-F393-4F2A-9791-95B9AE4CE3A4}" srcId="{86FE4BE0-B602-486A-8862-B64701135125}" destId="{920CF404-1AFB-4C8B-AA42-698AD6323730}" srcOrd="0" destOrd="0" parTransId="{7A707980-EB52-47FC-9E7A-60F00E91C75A}" sibTransId="{B2F545AA-00E3-4FB2-9A56-2683E413DE2B}"/>
    <dgm:cxn modelId="{73671D86-0E71-49AB-B612-21088C10327E}" srcId="{2556A7F8-0668-4108-8BD1-0D4A9FBA35AA}" destId="{9B24107D-B025-4FAC-9438-7720E4FD8640}" srcOrd="0" destOrd="0" parTransId="{DD03A430-1F82-420F-A4AA-5329DAB31588}" sibTransId="{2030D4E3-1C44-4CB5-9E12-E8BB95CC5F69}"/>
    <dgm:cxn modelId="{C1C63A86-3C81-4867-BE04-68AC93883FE8}" type="presOf" srcId="{E60D62B2-4FAC-4535-9A34-7B51991506DC}" destId="{59A87FA5-A0C2-4CFA-BB90-7D41E4A1DB8C}" srcOrd="0" destOrd="0" presId="urn:microsoft.com/office/officeart/2005/8/layout/list1"/>
    <dgm:cxn modelId="{1F6992A8-7058-43A9-811A-859A342C0739}" srcId="{2556A7F8-0668-4108-8BD1-0D4A9FBA35AA}" destId="{88331B52-6B1F-4864-B3D0-69C31C80937D}" srcOrd="3" destOrd="0" parTransId="{E74AF2DC-4A1C-4F25-B633-5CF108FE0E0F}" sibTransId="{1358A9C6-F389-4D6A-AC01-249255E79A73}"/>
    <dgm:cxn modelId="{242590A9-EEC5-4DD7-9CE0-E37B54BA5BAB}" type="presOf" srcId="{86FE4BE0-B602-486A-8862-B64701135125}" destId="{C69D100C-4E80-49A5-8737-23BA6787A2A4}" srcOrd="0" destOrd="0" presId="urn:microsoft.com/office/officeart/2005/8/layout/list1"/>
    <dgm:cxn modelId="{6A1E6FB8-DA1D-4E37-BFC1-35442BC741F1}" type="presOf" srcId="{2556A7F8-0668-4108-8BD1-0D4A9FBA35AA}" destId="{7A08087A-4291-4FED-A11F-C86F78924BCD}" srcOrd="0" destOrd="0" presId="urn:microsoft.com/office/officeart/2005/8/layout/list1"/>
    <dgm:cxn modelId="{1F7DAAC6-F39A-4666-8E09-1B139189C386}" srcId="{88331B52-6B1F-4864-B3D0-69C31C80937D}" destId="{E51AD121-21D4-4A0A-83B8-FC348ED19B37}" srcOrd="0" destOrd="0" parTransId="{F9BB4E6D-D66B-4371-AC6B-B701BBB3892C}" sibTransId="{D9E7CE1A-D4DC-4462-A7CD-483DF8A760FB}"/>
    <dgm:cxn modelId="{C65B74CA-EC0E-48D5-955E-A1CC660987FF}" srcId="{2556A7F8-0668-4108-8BD1-0D4A9FBA35AA}" destId="{90D421B4-C35C-498A-883D-8F11B0A27FD4}" srcOrd="1" destOrd="0" parTransId="{40BB45B1-C267-41D7-8C02-3BBB9A9952C9}" sibTransId="{C42286B1-8889-4318-BC1E-9F5E9245EC00}"/>
    <dgm:cxn modelId="{236C9FCC-4E5D-46EC-AFD7-89A3FF40B885}" srcId="{2556A7F8-0668-4108-8BD1-0D4A9FBA35AA}" destId="{86FE4BE0-B602-486A-8862-B64701135125}" srcOrd="2" destOrd="0" parTransId="{82B62A6E-EBC4-4A54-9B30-49320091296E}" sibTransId="{9F83310E-EC81-43D7-9887-4B6852D63A36}"/>
    <dgm:cxn modelId="{E57582D1-1883-4759-BE0A-1E454120645B}" type="presOf" srcId="{E51AD121-21D4-4A0A-83B8-FC348ED19B37}" destId="{9B6569B9-5999-44D8-AADB-69BA2B087E52}" srcOrd="0" destOrd="0" presId="urn:microsoft.com/office/officeart/2005/8/layout/list1"/>
    <dgm:cxn modelId="{4E55BCD9-BD4D-44C7-8CB6-A60E9148D914}" srcId="{404C7B31-69D6-44B5-9BDA-B3DD987A8449}" destId="{E60D62B2-4FAC-4535-9A34-7B51991506DC}" srcOrd="0" destOrd="0" parTransId="{50E4188B-4447-4A05-B427-5EEF607B774A}" sibTransId="{FAF2BC24-F92D-4F66-ADE6-E3545B19436D}"/>
    <dgm:cxn modelId="{86B04FE0-FAFD-45C3-876A-CEF54195EF0D}" type="presOf" srcId="{90D421B4-C35C-498A-883D-8F11B0A27FD4}" destId="{DDBE9711-D709-4D59-A085-10683E52BCC7}" srcOrd="1" destOrd="0" presId="urn:microsoft.com/office/officeart/2005/8/layout/list1"/>
    <dgm:cxn modelId="{C69908E4-9935-4966-B807-7CA7E429DAC4}" type="presOf" srcId="{88331B52-6B1F-4864-B3D0-69C31C80937D}" destId="{55F5FE77-DA13-4D10-BF3C-A67835C8BCE9}" srcOrd="0" destOrd="0" presId="urn:microsoft.com/office/officeart/2005/8/layout/list1"/>
    <dgm:cxn modelId="{9965B3E4-846C-490D-9D31-1375C9B1C9C2}" type="presOf" srcId="{80AB80BF-D54F-4A9E-948A-B7440561CEE6}" destId="{29F6B11B-606A-4F5F-9A05-E55BCFA8F548}" srcOrd="0" destOrd="0" presId="urn:microsoft.com/office/officeart/2005/8/layout/list1"/>
    <dgm:cxn modelId="{4A07E0EE-D5C9-401E-8606-8584E5FE3599}" type="presOf" srcId="{404C7B31-69D6-44B5-9BDA-B3DD987A8449}" destId="{603F55C4-BF55-4B19-8B1A-193FC3A1DE90}" srcOrd="0" destOrd="0" presId="urn:microsoft.com/office/officeart/2005/8/layout/list1"/>
    <dgm:cxn modelId="{152AB1F4-24DC-4862-BEA9-363FC60EC113}" type="presOf" srcId="{404C7B31-69D6-44B5-9BDA-B3DD987A8449}" destId="{30C3565A-AE56-42A3-A090-A3F70FD23D8C}" srcOrd="1" destOrd="0" presId="urn:microsoft.com/office/officeart/2005/8/layout/list1"/>
    <dgm:cxn modelId="{9B8C899A-D614-48BE-B7EA-1DB96C8C5394}" type="presParOf" srcId="{7A08087A-4291-4FED-A11F-C86F78924BCD}" destId="{DDEB00C2-1708-499C-8BCE-BDCD72F287BF}" srcOrd="0" destOrd="0" presId="urn:microsoft.com/office/officeart/2005/8/layout/list1"/>
    <dgm:cxn modelId="{484B2C33-915A-467F-851A-F2E11E82F7E3}" type="presParOf" srcId="{DDEB00C2-1708-499C-8BCE-BDCD72F287BF}" destId="{C7C3FE87-60E4-409A-A8A2-94B656BC3A1B}" srcOrd="0" destOrd="0" presId="urn:microsoft.com/office/officeart/2005/8/layout/list1"/>
    <dgm:cxn modelId="{A246334D-8A53-4E19-9820-54819BFE36A6}" type="presParOf" srcId="{DDEB00C2-1708-499C-8BCE-BDCD72F287BF}" destId="{E909B4F1-9851-4105-8DA8-55CEF92B0EBC}" srcOrd="1" destOrd="0" presId="urn:microsoft.com/office/officeart/2005/8/layout/list1"/>
    <dgm:cxn modelId="{97B63EFC-4C81-4A21-8202-194DD02F8136}" type="presParOf" srcId="{7A08087A-4291-4FED-A11F-C86F78924BCD}" destId="{9434217E-62D0-4592-AC8C-08480BFCC4A2}" srcOrd="1" destOrd="0" presId="urn:microsoft.com/office/officeart/2005/8/layout/list1"/>
    <dgm:cxn modelId="{10D60196-4AC2-48BB-B06C-C7BA5D4BA029}" type="presParOf" srcId="{7A08087A-4291-4FED-A11F-C86F78924BCD}" destId="{ED762CFD-1A08-4F0E-9497-94D0A1A8EA4C}" srcOrd="2" destOrd="0" presId="urn:microsoft.com/office/officeart/2005/8/layout/list1"/>
    <dgm:cxn modelId="{DF7E0F6A-B242-43B0-8FAB-601F53E5FAAD}" type="presParOf" srcId="{7A08087A-4291-4FED-A11F-C86F78924BCD}" destId="{C06C4D19-4831-4961-AAD4-6915C1316878}" srcOrd="3" destOrd="0" presId="urn:microsoft.com/office/officeart/2005/8/layout/list1"/>
    <dgm:cxn modelId="{30714B64-01B9-4333-8513-0F50AFB7274A}" type="presParOf" srcId="{7A08087A-4291-4FED-A11F-C86F78924BCD}" destId="{1540FFC5-4417-4EF2-B952-1DE2E9A89965}" srcOrd="4" destOrd="0" presId="urn:microsoft.com/office/officeart/2005/8/layout/list1"/>
    <dgm:cxn modelId="{44FDB29A-8157-436C-A60C-AC144C41ED54}" type="presParOf" srcId="{1540FFC5-4417-4EF2-B952-1DE2E9A89965}" destId="{06C6B1AD-53C3-49B4-9B4C-D3F1B859C41E}" srcOrd="0" destOrd="0" presId="urn:microsoft.com/office/officeart/2005/8/layout/list1"/>
    <dgm:cxn modelId="{196A124B-1146-45AA-91E2-94E0C2E453B1}" type="presParOf" srcId="{1540FFC5-4417-4EF2-B952-1DE2E9A89965}" destId="{DDBE9711-D709-4D59-A085-10683E52BCC7}" srcOrd="1" destOrd="0" presId="urn:microsoft.com/office/officeart/2005/8/layout/list1"/>
    <dgm:cxn modelId="{83470B28-392D-43E7-B11A-CC3A9F534925}" type="presParOf" srcId="{7A08087A-4291-4FED-A11F-C86F78924BCD}" destId="{B16C70CA-3B68-4C13-AF43-1AF0F1B49202}" srcOrd="5" destOrd="0" presId="urn:microsoft.com/office/officeart/2005/8/layout/list1"/>
    <dgm:cxn modelId="{2311755B-17ED-46B3-8219-0C15F8B0F0F8}" type="presParOf" srcId="{7A08087A-4291-4FED-A11F-C86F78924BCD}" destId="{29F6B11B-606A-4F5F-9A05-E55BCFA8F548}" srcOrd="6" destOrd="0" presId="urn:microsoft.com/office/officeart/2005/8/layout/list1"/>
    <dgm:cxn modelId="{DE6DDB76-A725-49AB-AD20-7F3EB2267038}" type="presParOf" srcId="{7A08087A-4291-4FED-A11F-C86F78924BCD}" destId="{CD4D356C-043B-4247-A9AD-4FF70E99E3D0}" srcOrd="7" destOrd="0" presId="urn:microsoft.com/office/officeart/2005/8/layout/list1"/>
    <dgm:cxn modelId="{36909BAC-44DE-4D04-AB9C-BF8D675EAE0C}" type="presParOf" srcId="{7A08087A-4291-4FED-A11F-C86F78924BCD}" destId="{C48FAFD1-7C81-4754-BD56-904A3811881D}" srcOrd="8" destOrd="0" presId="urn:microsoft.com/office/officeart/2005/8/layout/list1"/>
    <dgm:cxn modelId="{90C6F4AF-E57C-43CE-B26A-00290AFD44E6}" type="presParOf" srcId="{C48FAFD1-7C81-4754-BD56-904A3811881D}" destId="{C69D100C-4E80-49A5-8737-23BA6787A2A4}" srcOrd="0" destOrd="0" presId="urn:microsoft.com/office/officeart/2005/8/layout/list1"/>
    <dgm:cxn modelId="{8758A94E-5818-4518-B00E-A32796B700D3}" type="presParOf" srcId="{C48FAFD1-7C81-4754-BD56-904A3811881D}" destId="{FEE95D3B-F297-4DDE-8932-C164628D9F82}" srcOrd="1" destOrd="0" presId="urn:microsoft.com/office/officeart/2005/8/layout/list1"/>
    <dgm:cxn modelId="{275C6074-19C5-464B-AC63-3C8B55A92D2B}" type="presParOf" srcId="{7A08087A-4291-4FED-A11F-C86F78924BCD}" destId="{6BB3136E-6870-4B7E-B7D2-5CAC68353A4A}" srcOrd="9" destOrd="0" presId="urn:microsoft.com/office/officeart/2005/8/layout/list1"/>
    <dgm:cxn modelId="{790ADF9F-0737-4C5D-B5DA-1B72475AFF6B}" type="presParOf" srcId="{7A08087A-4291-4FED-A11F-C86F78924BCD}" destId="{49276020-B87A-438B-942A-7895D8197D4D}" srcOrd="10" destOrd="0" presId="urn:microsoft.com/office/officeart/2005/8/layout/list1"/>
    <dgm:cxn modelId="{208B9B5E-655E-4884-9112-8B1282323B35}" type="presParOf" srcId="{7A08087A-4291-4FED-A11F-C86F78924BCD}" destId="{3F2876D4-22A1-421F-9827-C1087521294B}" srcOrd="11" destOrd="0" presId="urn:microsoft.com/office/officeart/2005/8/layout/list1"/>
    <dgm:cxn modelId="{1B83003A-2E6C-479A-BE52-88FD31216E2E}" type="presParOf" srcId="{7A08087A-4291-4FED-A11F-C86F78924BCD}" destId="{1117EC69-5C49-4389-9580-6B1F74A0B0C5}" srcOrd="12" destOrd="0" presId="urn:microsoft.com/office/officeart/2005/8/layout/list1"/>
    <dgm:cxn modelId="{F4F6A524-5ADF-4DDB-A89D-395D76346B7F}" type="presParOf" srcId="{1117EC69-5C49-4389-9580-6B1F74A0B0C5}" destId="{55F5FE77-DA13-4D10-BF3C-A67835C8BCE9}" srcOrd="0" destOrd="0" presId="urn:microsoft.com/office/officeart/2005/8/layout/list1"/>
    <dgm:cxn modelId="{35872572-B347-4886-9D76-598F184B1D3A}" type="presParOf" srcId="{1117EC69-5C49-4389-9580-6B1F74A0B0C5}" destId="{A0876A3D-2C00-45BC-99CB-C49BC9390601}" srcOrd="1" destOrd="0" presId="urn:microsoft.com/office/officeart/2005/8/layout/list1"/>
    <dgm:cxn modelId="{649F6D58-64FF-4172-936F-01A527C8712F}" type="presParOf" srcId="{7A08087A-4291-4FED-A11F-C86F78924BCD}" destId="{D08DA751-74F9-42BD-B2E5-C63ED8A23A9B}" srcOrd="13" destOrd="0" presId="urn:microsoft.com/office/officeart/2005/8/layout/list1"/>
    <dgm:cxn modelId="{1A06B9B7-2080-4FE3-A80E-98033DBE0637}" type="presParOf" srcId="{7A08087A-4291-4FED-A11F-C86F78924BCD}" destId="{9B6569B9-5999-44D8-AADB-69BA2B087E52}" srcOrd="14" destOrd="0" presId="urn:microsoft.com/office/officeart/2005/8/layout/list1"/>
    <dgm:cxn modelId="{E53F8F10-EB30-45EB-84C2-6BEBE87B467A}" type="presParOf" srcId="{7A08087A-4291-4FED-A11F-C86F78924BCD}" destId="{24E5A344-9E3F-4694-AB57-E111D91971BB}" srcOrd="15" destOrd="0" presId="urn:microsoft.com/office/officeart/2005/8/layout/list1"/>
    <dgm:cxn modelId="{276911C2-1FBA-481B-A9EB-615FE7435A89}" type="presParOf" srcId="{7A08087A-4291-4FED-A11F-C86F78924BCD}" destId="{CAE6F8E0-861B-4372-BC0E-6CF561EC68C2}" srcOrd="16" destOrd="0" presId="urn:microsoft.com/office/officeart/2005/8/layout/list1"/>
    <dgm:cxn modelId="{6566CB0C-3AC2-4EC2-834E-4CEE07ECC9D0}" type="presParOf" srcId="{CAE6F8E0-861B-4372-BC0E-6CF561EC68C2}" destId="{603F55C4-BF55-4B19-8B1A-193FC3A1DE90}" srcOrd="0" destOrd="0" presId="urn:microsoft.com/office/officeart/2005/8/layout/list1"/>
    <dgm:cxn modelId="{295684F1-47DC-48A7-AAD9-C355B7558679}" type="presParOf" srcId="{CAE6F8E0-861B-4372-BC0E-6CF561EC68C2}" destId="{30C3565A-AE56-42A3-A090-A3F70FD23D8C}" srcOrd="1" destOrd="0" presId="urn:microsoft.com/office/officeart/2005/8/layout/list1"/>
    <dgm:cxn modelId="{D76341DB-1B46-47AF-9287-987A490D8612}" type="presParOf" srcId="{7A08087A-4291-4FED-A11F-C86F78924BCD}" destId="{0F92C100-8546-4C97-AE93-BC4A1972DEC5}" srcOrd="17" destOrd="0" presId="urn:microsoft.com/office/officeart/2005/8/layout/list1"/>
    <dgm:cxn modelId="{1DC0D234-661B-4A14-8135-4C69947DDC40}" type="presParOf" srcId="{7A08087A-4291-4FED-A11F-C86F78924BCD}" destId="{59A87FA5-A0C2-4CFA-BB90-7D41E4A1DB8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A79D33-EECF-4AA1-AE95-828EE1AA696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kumimoji="1" lang="ja-JP" altLang="en-US"/>
        </a:p>
      </dgm:t>
    </dgm:pt>
    <dgm:pt modelId="{8DC75860-EF7C-413B-9F8A-B58714A67DB5}">
      <dgm:prSet phldrT="[テキスト]"/>
      <dgm:spPr/>
      <dgm:t>
        <a:bodyPr/>
        <a:lstStyle/>
        <a:p>
          <a:r>
            <a:rPr kumimoji="1" lang="ja-JP" altLang="en-US" b="1" dirty="0"/>
            <a:t>幅広い高度な専門性に基づく発達支援・家族支援機能</a:t>
          </a:r>
        </a:p>
      </dgm:t>
    </dgm:pt>
    <dgm:pt modelId="{DAA047F7-939C-495A-8562-FA439613EF73}" type="parTrans" cxnId="{1D914570-1951-4ACF-9A91-2D8A60D030D9}">
      <dgm:prSet/>
      <dgm:spPr/>
      <dgm:t>
        <a:bodyPr/>
        <a:lstStyle/>
        <a:p>
          <a:endParaRPr kumimoji="1" lang="ja-JP" altLang="en-US" b="1"/>
        </a:p>
      </dgm:t>
    </dgm:pt>
    <dgm:pt modelId="{3891D071-4C32-43D1-A46D-6B28C4CCAC79}" type="sibTrans" cxnId="{1D914570-1951-4ACF-9A91-2D8A60D030D9}">
      <dgm:prSet/>
      <dgm:spPr/>
      <dgm:t>
        <a:bodyPr/>
        <a:lstStyle/>
        <a:p>
          <a:endParaRPr kumimoji="1" lang="ja-JP" altLang="en-US" b="1"/>
        </a:p>
      </dgm:t>
    </dgm:pt>
    <dgm:pt modelId="{AE1C39B0-E985-40B4-BEA8-DD73F839261D}">
      <dgm:prSet phldrT="[テキスト]"/>
      <dgm:spPr/>
      <dgm:t>
        <a:bodyPr/>
        <a:lstStyle/>
        <a:p>
          <a:r>
            <a:rPr kumimoji="1" lang="ja-JP" altLang="en-US" b="1" dirty="0"/>
            <a:t>地域の障害児通所支援事業所に対する</a:t>
          </a:r>
          <a:r>
            <a:rPr kumimoji="1" lang="en-US" altLang="ja-JP" b="1" dirty="0"/>
            <a:t>SV</a:t>
          </a:r>
          <a:r>
            <a:rPr kumimoji="1" lang="ja-JP" altLang="en-US" b="1" dirty="0"/>
            <a:t>・コンサルテーション機能</a:t>
          </a:r>
        </a:p>
      </dgm:t>
    </dgm:pt>
    <dgm:pt modelId="{C0ACB8E7-3F23-4D3A-A291-A8084A03E417}" type="parTrans" cxnId="{2FA6FA99-D3E7-48F6-832A-ADB0112E0D49}">
      <dgm:prSet/>
      <dgm:spPr/>
      <dgm:t>
        <a:bodyPr/>
        <a:lstStyle/>
        <a:p>
          <a:endParaRPr kumimoji="1" lang="ja-JP" altLang="en-US" b="1"/>
        </a:p>
      </dgm:t>
    </dgm:pt>
    <dgm:pt modelId="{68511656-FDB4-4FB8-BA87-EE6ED90A6202}" type="sibTrans" cxnId="{2FA6FA99-D3E7-48F6-832A-ADB0112E0D49}">
      <dgm:prSet/>
      <dgm:spPr/>
      <dgm:t>
        <a:bodyPr/>
        <a:lstStyle/>
        <a:p>
          <a:endParaRPr kumimoji="1" lang="ja-JP" altLang="en-US" b="1"/>
        </a:p>
      </dgm:t>
    </dgm:pt>
    <dgm:pt modelId="{03FDA0A6-A134-4668-8DE8-0BC0DD9319F4}">
      <dgm:prSet phldrT="[テキスト]"/>
      <dgm:spPr/>
      <dgm:t>
        <a:bodyPr/>
        <a:lstStyle/>
        <a:p>
          <a:r>
            <a:rPr kumimoji="1" lang="ja-JP" altLang="en-US" b="1" dirty="0"/>
            <a:t>地域のインクルージョン推進の中核機能</a:t>
          </a:r>
        </a:p>
      </dgm:t>
    </dgm:pt>
    <dgm:pt modelId="{16805CBB-2453-4200-9587-C834ACDB5885}" type="parTrans" cxnId="{66C1BA78-8104-4D4E-9B80-B744887876D1}">
      <dgm:prSet/>
      <dgm:spPr/>
      <dgm:t>
        <a:bodyPr/>
        <a:lstStyle/>
        <a:p>
          <a:endParaRPr kumimoji="1" lang="ja-JP" altLang="en-US" b="1"/>
        </a:p>
      </dgm:t>
    </dgm:pt>
    <dgm:pt modelId="{31CE56E2-E76A-430B-B7DE-D60ED1F9D33E}" type="sibTrans" cxnId="{66C1BA78-8104-4D4E-9B80-B744887876D1}">
      <dgm:prSet/>
      <dgm:spPr/>
      <dgm:t>
        <a:bodyPr/>
        <a:lstStyle/>
        <a:p>
          <a:endParaRPr kumimoji="1" lang="ja-JP" altLang="en-US" b="1"/>
        </a:p>
      </dgm:t>
    </dgm:pt>
    <dgm:pt modelId="{A2B85D97-AB05-4B15-BF5C-D80D8400DD67}">
      <dgm:prSet phldrT="[テキスト]"/>
      <dgm:spPr/>
      <dgm:t>
        <a:bodyPr/>
        <a:lstStyle/>
        <a:p>
          <a:r>
            <a:rPr kumimoji="1" lang="ja-JP" altLang="en-US" b="1" dirty="0"/>
            <a:t>地域の発達支援に関する入口としての相談機能</a:t>
          </a:r>
        </a:p>
      </dgm:t>
    </dgm:pt>
    <dgm:pt modelId="{8DEACF6E-2D84-4BC9-AF79-F3AFCEE3CB0B}" type="parTrans" cxnId="{EAF23B31-E592-4789-BFE9-AB11F2AE67A8}">
      <dgm:prSet/>
      <dgm:spPr/>
      <dgm:t>
        <a:bodyPr/>
        <a:lstStyle/>
        <a:p>
          <a:endParaRPr kumimoji="1" lang="ja-JP" altLang="en-US" b="1"/>
        </a:p>
      </dgm:t>
    </dgm:pt>
    <dgm:pt modelId="{9E1FD9E6-3E31-4C35-BF8A-70613FECE96C}" type="sibTrans" cxnId="{EAF23B31-E592-4789-BFE9-AB11F2AE67A8}">
      <dgm:prSet/>
      <dgm:spPr/>
      <dgm:t>
        <a:bodyPr/>
        <a:lstStyle/>
        <a:p>
          <a:endParaRPr kumimoji="1" lang="ja-JP" altLang="en-US" b="1"/>
        </a:p>
      </dgm:t>
    </dgm:pt>
    <dgm:pt modelId="{C1D7CD44-EC0E-4460-93D4-3724DF2BB1D4}">
      <dgm:prSet phldrT="[テキスト]"/>
      <dgm:spPr/>
      <dgm:t>
        <a:bodyPr/>
        <a:lstStyle/>
        <a:p>
          <a:endParaRPr kumimoji="1" lang="ja-JP" altLang="en-US" b="1" dirty="0"/>
        </a:p>
      </dgm:t>
    </dgm:pt>
    <dgm:pt modelId="{30FE8201-FD4B-4B13-8D95-DF0C41AA883F}" type="parTrans" cxnId="{D65705F2-3269-4365-9ECD-D4366A18AA49}">
      <dgm:prSet/>
      <dgm:spPr/>
      <dgm:t>
        <a:bodyPr/>
        <a:lstStyle/>
        <a:p>
          <a:endParaRPr kumimoji="1" lang="ja-JP" altLang="en-US" b="1"/>
        </a:p>
      </dgm:t>
    </dgm:pt>
    <dgm:pt modelId="{B554BE77-3B05-43A6-8717-BF8A133E4D5E}" type="sibTrans" cxnId="{D65705F2-3269-4365-9ECD-D4366A18AA49}">
      <dgm:prSet/>
      <dgm:spPr/>
      <dgm:t>
        <a:bodyPr/>
        <a:lstStyle/>
        <a:p>
          <a:endParaRPr kumimoji="1" lang="ja-JP" altLang="en-US" b="1"/>
        </a:p>
      </dgm:t>
    </dgm:pt>
    <dgm:pt modelId="{1849EC38-5FD2-4323-ACA1-8DEBC277A909}">
      <dgm:prSet phldrT="[テキスト]"/>
      <dgm:spPr/>
      <dgm:t>
        <a:bodyPr/>
        <a:lstStyle/>
        <a:p>
          <a:endParaRPr kumimoji="1" lang="ja-JP" altLang="en-US" b="1" dirty="0"/>
        </a:p>
      </dgm:t>
    </dgm:pt>
    <dgm:pt modelId="{09117C8A-B18B-4B8E-8E62-426F143D2F07}" type="parTrans" cxnId="{85803F16-079B-445F-BB8F-4E70E852C509}">
      <dgm:prSet/>
      <dgm:spPr/>
      <dgm:t>
        <a:bodyPr/>
        <a:lstStyle/>
        <a:p>
          <a:endParaRPr kumimoji="1" lang="ja-JP" altLang="en-US" b="1"/>
        </a:p>
      </dgm:t>
    </dgm:pt>
    <dgm:pt modelId="{E95AD4D6-11AB-4D86-989D-097EB5255991}" type="sibTrans" cxnId="{85803F16-079B-445F-BB8F-4E70E852C509}">
      <dgm:prSet/>
      <dgm:spPr/>
      <dgm:t>
        <a:bodyPr/>
        <a:lstStyle/>
        <a:p>
          <a:endParaRPr kumimoji="1" lang="ja-JP" altLang="en-US" b="1"/>
        </a:p>
      </dgm:t>
    </dgm:pt>
    <dgm:pt modelId="{1F5BBBDB-801D-4BE4-9EEC-4358B26CC1C7}">
      <dgm:prSet phldrT="[テキスト]"/>
      <dgm:spPr/>
      <dgm:t>
        <a:bodyPr/>
        <a:lstStyle/>
        <a:p>
          <a:endParaRPr kumimoji="1" lang="ja-JP" altLang="en-US" b="1" dirty="0"/>
        </a:p>
      </dgm:t>
    </dgm:pt>
    <dgm:pt modelId="{CAC886C7-21AC-4A7B-B16F-7EFE346B3A09}" type="parTrans" cxnId="{5A7E04CE-84B3-4386-9E92-EEC798EE8F38}">
      <dgm:prSet/>
      <dgm:spPr/>
      <dgm:t>
        <a:bodyPr/>
        <a:lstStyle/>
        <a:p>
          <a:endParaRPr kumimoji="1" lang="ja-JP" altLang="en-US" b="1"/>
        </a:p>
      </dgm:t>
    </dgm:pt>
    <dgm:pt modelId="{1F663D33-6249-4C14-8D52-B32834CAEC5A}" type="sibTrans" cxnId="{5A7E04CE-84B3-4386-9E92-EEC798EE8F38}">
      <dgm:prSet/>
      <dgm:spPr/>
      <dgm:t>
        <a:bodyPr/>
        <a:lstStyle/>
        <a:p>
          <a:endParaRPr kumimoji="1" lang="ja-JP" altLang="en-US" b="1"/>
        </a:p>
      </dgm:t>
    </dgm:pt>
    <dgm:pt modelId="{8D2491A5-E026-4E67-96E1-DBAD148E7693}">
      <dgm:prSet phldrT="[テキスト]"/>
      <dgm:spPr/>
      <dgm:t>
        <a:bodyPr/>
        <a:lstStyle/>
        <a:p>
          <a:endParaRPr kumimoji="1" lang="ja-JP" altLang="en-US" b="1" dirty="0"/>
        </a:p>
      </dgm:t>
    </dgm:pt>
    <dgm:pt modelId="{9E57AF4D-01C6-4507-BD39-6F1DA4269D50}" type="parTrans" cxnId="{42D8F831-D729-48AA-BD55-91FE2160C803}">
      <dgm:prSet/>
      <dgm:spPr/>
      <dgm:t>
        <a:bodyPr/>
        <a:lstStyle/>
        <a:p>
          <a:endParaRPr kumimoji="1" lang="ja-JP" altLang="en-US" b="1"/>
        </a:p>
      </dgm:t>
    </dgm:pt>
    <dgm:pt modelId="{F1541A58-ED10-42B8-89F5-B0CEBDA89F50}" type="sibTrans" cxnId="{42D8F831-D729-48AA-BD55-91FE2160C803}">
      <dgm:prSet/>
      <dgm:spPr/>
      <dgm:t>
        <a:bodyPr/>
        <a:lstStyle/>
        <a:p>
          <a:endParaRPr kumimoji="1" lang="ja-JP" altLang="en-US" b="1"/>
        </a:p>
      </dgm:t>
    </dgm:pt>
    <dgm:pt modelId="{7B9601FD-3644-4FBA-BEAE-255CA8C37204}">
      <dgm:prSet phldrT="[テキスト]"/>
      <dgm:spPr/>
      <dgm:t>
        <a:bodyPr/>
        <a:lstStyle/>
        <a:p>
          <a:endParaRPr kumimoji="1" lang="ja-JP" altLang="en-US" b="1" dirty="0"/>
        </a:p>
      </dgm:t>
    </dgm:pt>
    <dgm:pt modelId="{D9959674-1AB4-4339-AAE3-148DF0F6787F}" type="parTrans" cxnId="{9C832EEF-B292-4461-852A-555F68072247}">
      <dgm:prSet/>
      <dgm:spPr/>
      <dgm:t>
        <a:bodyPr/>
        <a:lstStyle/>
        <a:p>
          <a:endParaRPr kumimoji="1" lang="ja-JP" altLang="en-US" b="1"/>
        </a:p>
      </dgm:t>
    </dgm:pt>
    <dgm:pt modelId="{81241120-9CCB-4A2D-AA4D-7C99036E2C55}" type="sibTrans" cxnId="{9C832EEF-B292-4461-852A-555F68072247}">
      <dgm:prSet/>
      <dgm:spPr/>
      <dgm:t>
        <a:bodyPr/>
        <a:lstStyle/>
        <a:p>
          <a:endParaRPr kumimoji="1" lang="ja-JP" altLang="en-US" b="1"/>
        </a:p>
      </dgm:t>
    </dgm:pt>
    <dgm:pt modelId="{97BFD7A7-F108-416C-BA84-4AA2EF2B409D}">
      <dgm:prSet phldrT="[テキスト]"/>
      <dgm:spPr/>
      <dgm:t>
        <a:bodyPr/>
        <a:lstStyle/>
        <a:p>
          <a:endParaRPr kumimoji="1" lang="ja-JP" altLang="en-US" b="1" dirty="0"/>
        </a:p>
      </dgm:t>
    </dgm:pt>
    <dgm:pt modelId="{CA79E880-9DE6-47D8-AF03-7230FCB0F406}" type="parTrans" cxnId="{25201B2D-417F-47E6-B114-7C12FF6203A3}">
      <dgm:prSet/>
      <dgm:spPr/>
      <dgm:t>
        <a:bodyPr/>
        <a:lstStyle/>
        <a:p>
          <a:endParaRPr kumimoji="1" lang="ja-JP" altLang="en-US" b="1"/>
        </a:p>
      </dgm:t>
    </dgm:pt>
    <dgm:pt modelId="{8E0060D5-9627-4CF3-A596-FC82AF405AEF}" type="sibTrans" cxnId="{25201B2D-417F-47E6-B114-7C12FF6203A3}">
      <dgm:prSet/>
      <dgm:spPr/>
      <dgm:t>
        <a:bodyPr/>
        <a:lstStyle/>
        <a:p>
          <a:endParaRPr kumimoji="1" lang="ja-JP" altLang="en-US" b="1"/>
        </a:p>
      </dgm:t>
    </dgm:pt>
    <dgm:pt modelId="{9AF9AFB5-719E-448A-B151-48F209B3E042}">
      <dgm:prSet phldrT="[テキスト]"/>
      <dgm:spPr/>
      <dgm:t>
        <a:bodyPr/>
        <a:lstStyle/>
        <a:p>
          <a:endParaRPr kumimoji="1" lang="ja-JP" altLang="en-US" b="1" dirty="0"/>
        </a:p>
      </dgm:t>
    </dgm:pt>
    <dgm:pt modelId="{0E806C5A-9021-4496-8752-CD0D766AE0D7}" type="parTrans" cxnId="{775ACFA2-38D8-4971-903C-5E6482DF2641}">
      <dgm:prSet/>
      <dgm:spPr/>
      <dgm:t>
        <a:bodyPr/>
        <a:lstStyle/>
        <a:p>
          <a:endParaRPr kumimoji="1" lang="ja-JP" altLang="en-US" b="1"/>
        </a:p>
      </dgm:t>
    </dgm:pt>
    <dgm:pt modelId="{14A8C650-4201-4CD3-948E-77C60F1F59F7}" type="sibTrans" cxnId="{775ACFA2-38D8-4971-903C-5E6482DF2641}">
      <dgm:prSet/>
      <dgm:spPr/>
      <dgm:t>
        <a:bodyPr/>
        <a:lstStyle/>
        <a:p>
          <a:endParaRPr kumimoji="1" lang="ja-JP" altLang="en-US" b="1"/>
        </a:p>
      </dgm:t>
    </dgm:pt>
    <dgm:pt modelId="{E06BD7B3-13B0-4839-8448-150F5E4E6EEF}">
      <dgm:prSet phldrT="[テキスト]"/>
      <dgm:spPr/>
      <dgm:t>
        <a:bodyPr/>
        <a:lstStyle/>
        <a:p>
          <a:endParaRPr kumimoji="1" lang="ja-JP" altLang="en-US" b="1" dirty="0"/>
        </a:p>
      </dgm:t>
    </dgm:pt>
    <dgm:pt modelId="{8CE3F9F4-6E41-49BD-9A8A-E96277389607}" type="parTrans" cxnId="{F539B702-EDF0-404D-9E83-2BACE1BD9085}">
      <dgm:prSet/>
      <dgm:spPr/>
      <dgm:t>
        <a:bodyPr/>
        <a:lstStyle/>
        <a:p>
          <a:endParaRPr kumimoji="1" lang="ja-JP" altLang="en-US" b="1"/>
        </a:p>
      </dgm:t>
    </dgm:pt>
    <dgm:pt modelId="{09819549-0B5A-415F-89B0-4702F2568994}" type="sibTrans" cxnId="{F539B702-EDF0-404D-9E83-2BACE1BD9085}">
      <dgm:prSet/>
      <dgm:spPr/>
      <dgm:t>
        <a:bodyPr/>
        <a:lstStyle/>
        <a:p>
          <a:endParaRPr kumimoji="1" lang="ja-JP" altLang="en-US" b="1"/>
        </a:p>
      </dgm:t>
    </dgm:pt>
    <dgm:pt modelId="{36863618-2A45-429E-AB50-D47AC66F7A30}">
      <dgm:prSet phldrT="[テキスト]"/>
      <dgm:spPr/>
      <dgm:t>
        <a:bodyPr/>
        <a:lstStyle/>
        <a:p>
          <a:endParaRPr kumimoji="1" lang="ja-JP" altLang="en-US" b="1" dirty="0"/>
        </a:p>
      </dgm:t>
    </dgm:pt>
    <dgm:pt modelId="{51A73BA8-41F2-46C8-B855-E6073FA7D5EA}" type="parTrans" cxnId="{7480D5AC-4720-45B3-92BC-66C60C1339BF}">
      <dgm:prSet/>
      <dgm:spPr/>
      <dgm:t>
        <a:bodyPr/>
        <a:lstStyle/>
        <a:p>
          <a:endParaRPr kumimoji="1" lang="ja-JP" altLang="en-US" b="1"/>
        </a:p>
      </dgm:t>
    </dgm:pt>
    <dgm:pt modelId="{4E55D7F4-9620-490E-8EF7-A807C79F7876}" type="sibTrans" cxnId="{7480D5AC-4720-45B3-92BC-66C60C1339BF}">
      <dgm:prSet/>
      <dgm:spPr/>
      <dgm:t>
        <a:bodyPr/>
        <a:lstStyle/>
        <a:p>
          <a:endParaRPr kumimoji="1" lang="ja-JP" altLang="en-US" b="1"/>
        </a:p>
      </dgm:t>
    </dgm:pt>
    <dgm:pt modelId="{8024F68A-F559-4A9F-B4FD-6453915F9471}">
      <dgm:prSet phldrT="[テキスト]"/>
      <dgm:spPr/>
      <dgm:t>
        <a:bodyPr/>
        <a:lstStyle/>
        <a:p>
          <a:endParaRPr kumimoji="1" lang="ja-JP" altLang="en-US" b="1" dirty="0"/>
        </a:p>
      </dgm:t>
    </dgm:pt>
    <dgm:pt modelId="{DFC6B358-3CEE-4BEC-A54C-16ADBD6C3A0C}" type="parTrans" cxnId="{70862FAA-747B-459F-B5E9-0732B2916FE0}">
      <dgm:prSet/>
      <dgm:spPr/>
      <dgm:t>
        <a:bodyPr/>
        <a:lstStyle/>
        <a:p>
          <a:endParaRPr kumimoji="1" lang="ja-JP" altLang="en-US" b="1"/>
        </a:p>
      </dgm:t>
    </dgm:pt>
    <dgm:pt modelId="{2B7E3A88-0F5C-4C62-B908-3FE1A35179C3}" type="sibTrans" cxnId="{70862FAA-747B-459F-B5E9-0732B2916FE0}">
      <dgm:prSet/>
      <dgm:spPr/>
      <dgm:t>
        <a:bodyPr/>
        <a:lstStyle/>
        <a:p>
          <a:endParaRPr kumimoji="1" lang="ja-JP" altLang="en-US" b="1"/>
        </a:p>
      </dgm:t>
    </dgm:pt>
    <dgm:pt modelId="{2BBC1D73-00A8-42E0-A5C5-2149BEC6175C}">
      <dgm:prSet phldrT="[テキスト]"/>
      <dgm:spPr/>
      <dgm:t>
        <a:bodyPr/>
        <a:lstStyle/>
        <a:p>
          <a:endParaRPr kumimoji="1" lang="ja-JP" altLang="en-US" b="1" dirty="0"/>
        </a:p>
      </dgm:t>
    </dgm:pt>
    <dgm:pt modelId="{9259E889-C0B8-4717-BE43-243BC774E129}" type="parTrans" cxnId="{805BD623-158B-4C8C-900C-7F7129DE0343}">
      <dgm:prSet/>
      <dgm:spPr/>
      <dgm:t>
        <a:bodyPr/>
        <a:lstStyle/>
        <a:p>
          <a:endParaRPr kumimoji="1" lang="ja-JP" altLang="en-US" b="1"/>
        </a:p>
      </dgm:t>
    </dgm:pt>
    <dgm:pt modelId="{5AF94DC0-D0D4-441D-AF7B-42C05238A550}" type="sibTrans" cxnId="{805BD623-158B-4C8C-900C-7F7129DE0343}">
      <dgm:prSet/>
      <dgm:spPr/>
      <dgm:t>
        <a:bodyPr/>
        <a:lstStyle/>
        <a:p>
          <a:endParaRPr kumimoji="1" lang="ja-JP" altLang="en-US" b="1"/>
        </a:p>
      </dgm:t>
    </dgm:pt>
    <dgm:pt modelId="{67261E68-60ED-4891-9807-5ECB09AB7E95}">
      <dgm:prSet phldrT="[テキスト]"/>
      <dgm:spPr/>
      <dgm:t>
        <a:bodyPr/>
        <a:lstStyle/>
        <a:p>
          <a:endParaRPr kumimoji="1" lang="ja-JP" altLang="en-US" b="1" dirty="0"/>
        </a:p>
      </dgm:t>
    </dgm:pt>
    <dgm:pt modelId="{FCF858BA-3221-4747-92B9-2A9F4559AC62}" type="parTrans" cxnId="{A380859B-C258-4066-97F3-05DD309438A3}">
      <dgm:prSet/>
      <dgm:spPr/>
      <dgm:t>
        <a:bodyPr/>
        <a:lstStyle/>
        <a:p>
          <a:endParaRPr kumimoji="1" lang="ja-JP" altLang="en-US" b="1"/>
        </a:p>
      </dgm:t>
    </dgm:pt>
    <dgm:pt modelId="{6DF0250D-D731-4310-96E6-87A1D5850BB7}" type="sibTrans" cxnId="{A380859B-C258-4066-97F3-05DD309438A3}">
      <dgm:prSet/>
      <dgm:spPr/>
      <dgm:t>
        <a:bodyPr/>
        <a:lstStyle/>
        <a:p>
          <a:endParaRPr kumimoji="1" lang="ja-JP" altLang="en-US" b="1"/>
        </a:p>
      </dgm:t>
    </dgm:pt>
    <dgm:pt modelId="{F5559BA8-630A-4945-8C9D-AC6EE3FBA9A8}">
      <dgm:prSet phldrT="[テキスト]"/>
      <dgm:spPr/>
      <dgm:t>
        <a:bodyPr/>
        <a:lstStyle/>
        <a:p>
          <a:endParaRPr kumimoji="1" lang="ja-JP" altLang="en-US" b="1" dirty="0"/>
        </a:p>
      </dgm:t>
    </dgm:pt>
    <dgm:pt modelId="{19957B90-C82E-4CA2-AE0F-99B495EEB367}" type="parTrans" cxnId="{5B904069-810B-46F1-A98E-E0CCBC37F30F}">
      <dgm:prSet/>
      <dgm:spPr/>
      <dgm:t>
        <a:bodyPr/>
        <a:lstStyle/>
        <a:p>
          <a:endParaRPr kumimoji="1" lang="ja-JP" altLang="en-US" b="1"/>
        </a:p>
      </dgm:t>
    </dgm:pt>
    <dgm:pt modelId="{9BA32256-D6AD-490C-AE5C-1F1949166333}" type="sibTrans" cxnId="{5B904069-810B-46F1-A98E-E0CCBC37F30F}">
      <dgm:prSet/>
      <dgm:spPr/>
      <dgm:t>
        <a:bodyPr/>
        <a:lstStyle/>
        <a:p>
          <a:endParaRPr kumimoji="1" lang="ja-JP" altLang="en-US" b="1"/>
        </a:p>
      </dgm:t>
    </dgm:pt>
    <dgm:pt modelId="{3E48FD93-2285-4BC4-AAAA-B83A3D4A3D78}" type="pres">
      <dgm:prSet presAssocID="{08A79D33-EECF-4AA1-AE95-828EE1AA696B}" presName="Name0" presStyleCnt="0">
        <dgm:presLayoutVars>
          <dgm:dir/>
          <dgm:animLvl val="lvl"/>
          <dgm:resizeHandles val="exact"/>
        </dgm:presLayoutVars>
      </dgm:prSet>
      <dgm:spPr/>
    </dgm:pt>
    <dgm:pt modelId="{5C37CFBC-88F9-48B3-8071-B9791A1C8308}" type="pres">
      <dgm:prSet presAssocID="{8DC75860-EF7C-413B-9F8A-B58714A67DB5}" presName="composite" presStyleCnt="0"/>
      <dgm:spPr/>
    </dgm:pt>
    <dgm:pt modelId="{DEF26489-D080-47F3-A9DD-519FDB3BABF9}" type="pres">
      <dgm:prSet presAssocID="{8DC75860-EF7C-413B-9F8A-B58714A67DB5}" presName="parTx" presStyleLbl="alignNode1" presStyleIdx="0" presStyleCnt="4">
        <dgm:presLayoutVars>
          <dgm:chMax val="0"/>
          <dgm:chPref val="0"/>
          <dgm:bulletEnabled val="1"/>
        </dgm:presLayoutVars>
      </dgm:prSet>
      <dgm:spPr/>
    </dgm:pt>
    <dgm:pt modelId="{FD75234E-B430-4C7A-91D8-D76719776C7B}" type="pres">
      <dgm:prSet presAssocID="{8DC75860-EF7C-413B-9F8A-B58714A67DB5}" presName="desTx" presStyleLbl="alignAccFollowNode1" presStyleIdx="0" presStyleCnt="4">
        <dgm:presLayoutVars>
          <dgm:bulletEnabled val="1"/>
        </dgm:presLayoutVars>
      </dgm:prSet>
      <dgm:spPr/>
    </dgm:pt>
    <dgm:pt modelId="{40B263B5-ADAC-4318-9057-F7713E3F4014}" type="pres">
      <dgm:prSet presAssocID="{3891D071-4C32-43D1-A46D-6B28C4CCAC79}" presName="space" presStyleCnt="0"/>
      <dgm:spPr/>
    </dgm:pt>
    <dgm:pt modelId="{A2EAAE37-9E2A-40EC-8B23-6DEEC5AE6BEB}" type="pres">
      <dgm:prSet presAssocID="{AE1C39B0-E985-40B4-BEA8-DD73F839261D}" presName="composite" presStyleCnt="0"/>
      <dgm:spPr/>
    </dgm:pt>
    <dgm:pt modelId="{6CE5109C-842F-4030-9B46-A7B62CBD032C}" type="pres">
      <dgm:prSet presAssocID="{AE1C39B0-E985-40B4-BEA8-DD73F839261D}" presName="parTx" presStyleLbl="alignNode1" presStyleIdx="1" presStyleCnt="4">
        <dgm:presLayoutVars>
          <dgm:chMax val="0"/>
          <dgm:chPref val="0"/>
          <dgm:bulletEnabled val="1"/>
        </dgm:presLayoutVars>
      </dgm:prSet>
      <dgm:spPr/>
    </dgm:pt>
    <dgm:pt modelId="{BC03A326-6781-4F1F-948A-CCA817FCFD46}" type="pres">
      <dgm:prSet presAssocID="{AE1C39B0-E985-40B4-BEA8-DD73F839261D}" presName="desTx" presStyleLbl="alignAccFollowNode1" presStyleIdx="1" presStyleCnt="4">
        <dgm:presLayoutVars>
          <dgm:bulletEnabled val="1"/>
        </dgm:presLayoutVars>
      </dgm:prSet>
      <dgm:spPr/>
    </dgm:pt>
    <dgm:pt modelId="{822B3B28-50CF-4864-A5A7-A5BF23077E93}" type="pres">
      <dgm:prSet presAssocID="{68511656-FDB4-4FB8-BA87-EE6ED90A6202}" presName="space" presStyleCnt="0"/>
      <dgm:spPr/>
    </dgm:pt>
    <dgm:pt modelId="{5153F17F-556F-4A6A-AACE-73DA21E0BFE8}" type="pres">
      <dgm:prSet presAssocID="{03FDA0A6-A134-4668-8DE8-0BC0DD9319F4}" presName="composite" presStyleCnt="0"/>
      <dgm:spPr/>
    </dgm:pt>
    <dgm:pt modelId="{E3E0EEE2-2C1D-44D1-BCEE-787056493DBC}" type="pres">
      <dgm:prSet presAssocID="{03FDA0A6-A134-4668-8DE8-0BC0DD9319F4}" presName="parTx" presStyleLbl="alignNode1" presStyleIdx="2" presStyleCnt="4">
        <dgm:presLayoutVars>
          <dgm:chMax val="0"/>
          <dgm:chPref val="0"/>
          <dgm:bulletEnabled val="1"/>
        </dgm:presLayoutVars>
      </dgm:prSet>
      <dgm:spPr/>
    </dgm:pt>
    <dgm:pt modelId="{FB52583B-4CE1-42B9-9FF0-76CB6E3CA4A4}" type="pres">
      <dgm:prSet presAssocID="{03FDA0A6-A134-4668-8DE8-0BC0DD9319F4}" presName="desTx" presStyleLbl="alignAccFollowNode1" presStyleIdx="2" presStyleCnt="4">
        <dgm:presLayoutVars>
          <dgm:bulletEnabled val="1"/>
        </dgm:presLayoutVars>
      </dgm:prSet>
      <dgm:spPr/>
    </dgm:pt>
    <dgm:pt modelId="{0BDA575F-BE2C-482D-BB5B-4146C20CCB2B}" type="pres">
      <dgm:prSet presAssocID="{31CE56E2-E76A-430B-B7DE-D60ED1F9D33E}" presName="space" presStyleCnt="0"/>
      <dgm:spPr/>
    </dgm:pt>
    <dgm:pt modelId="{F17C5642-5A8F-489E-ABD6-EA950C45D09B}" type="pres">
      <dgm:prSet presAssocID="{A2B85D97-AB05-4B15-BF5C-D80D8400DD67}" presName="composite" presStyleCnt="0"/>
      <dgm:spPr/>
    </dgm:pt>
    <dgm:pt modelId="{0F8F5DEC-A775-494D-847C-6C587D82C265}" type="pres">
      <dgm:prSet presAssocID="{A2B85D97-AB05-4B15-BF5C-D80D8400DD67}" presName="parTx" presStyleLbl="alignNode1" presStyleIdx="3" presStyleCnt="4">
        <dgm:presLayoutVars>
          <dgm:chMax val="0"/>
          <dgm:chPref val="0"/>
          <dgm:bulletEnabled val="1"/>
        </dgm:presLayoutVars>
      </dgm:prSet>
      <dgm:spPr/>
    </dgm:pt>
    <dgm:pt modelId="{779DD6FD-7909-4977-BB0B-5909D559D440}" type="pres">
      <dgm:prSet presAssocID="{A2B85D97-AB05-4B15-BF5C-D80D8400DD67}" presName="desTx" presStyleLbl="alignAccFollowNode1" presStyleIdx="3" presStyleCnt="4">
        <dgm:presLayoutVars>
          <dgm:bulletEnabled val="1"/>
        </dgm:presLayoutVars>
      </dgm:prSet>
      <dgm:spPr/>
    </dgm:pt>
  </dgm:ptLst>
  <dgm:cxnLst>
    <dgm:cxn modelId="{F539B702-EDF0-404D-9E83-2BACE1BD9085}" srcId="{A2B85D97-AB05-4B15-BF5C-D80D8400DD67}" destId="{E06BD7B3-13B0-4839-8448-150F5E4E6EEF}" srcOrd="2" destOrd="0" parTransId="{8CE3F9F4-6E41-49BD-9A8A-E96277389607}" sibTransId="{09819549-0B5A-415F-89B0-4702F2568994}"/>
    <dgm:cxn modelId="{783D2C0B-1C81-4D62-80B7-BEBE83E8C90D}" type="presOf" srcId="{2BBC1D73-00A8-42E0-A5C5-2149BEC6175C}" destId="{FB52583B-4CE1-42B9-9FF0-76CB6E3CA4A4}" srcOrd="0" destOrd="2" presId="urn:microsoft.com/office/officeart/2005/8/layout/hList1"/>
    <dgm:cxn modelId="{113FE10F-5F71-44DC-9D54-FCF7EAEAA91D}" type="presOf" srcId="{C1D7CD44-EC0E-4460-93D4-3724DF2BB1D4}" destId="{FB52583B-4CE1-42B9-9FF0-76CB6E3CA4A4}" srcOrd="0" destOrd="7" presId="urn:microsoft.com/office/officeart/2005/8/layout/hList1"/>
    <dgm:cxn modelId="{D10ED310-F2E4-4AED-95E1-2424F863CE4D}" type="presOf" srcId="{67261E68-60ED-4891-9807-5ECB09AB7E95}" destId="{FB52583B-4CE1-42B9-9FF0-76CB6E3CA4A4}" srcOrd="0" destOrd="3" presId="urn:microsoft.com/office/officeart/2005/8/layout/hList1"/>
    <dgm:cxn modelId="{85803F16-079B-445F-BB8F-4E70E852C509}" srcId="{03FDA0A6-A134-4668-8DE8-0BC0DD9319F4}" destId="{1849EC38-5FD2-4323-ACA1-8DEBC277A909}" srcOrd="0" destOrd="0" parTransId="{09117C8A-B18B-4B8E-8E62-426F143D2F07}" sibTransId="{E95AD4D6-11AB-4D86-989D-097EB5255991}"/>
    <dgm:cxn modelId="{805BD623-158B-4C8C-900C-7F7129DE0343}" srcId="{03FDA0A6-A134-4668-8DE8-0BC0DD9319F4}" destId="{2BBC1D73-00A8-42E0-A5C5-2149BEC6175C}" srcOrd="2" destOrd="0" parTransId="{9259E889-C0B8-4717-BE43-243BC774E129}" sibTransId="{5AF94DC0-D0D4-441D-AF7B-42C05238A550}"/>
    <dgm:cxn modelId="{25201B2D-417F-47E6-B114-7C12FF6203A3}" srcId="{A2B85D97-AB05-4B15-BF5C-D80D8400DD67}" destId="{97BFD7A7-F108-416C-BA84-4AA2EF2B409D}" srcOrd="0" destOrd="0" parTransId="{CA79E880-9DE6-47D8-AF03-7230FCB0F406}" sibTransId="{8E0060D5-9627-4CF3-A596-FC82AF405AEF}"/>
    <dgm:cxn modelId="{EAF23B31-E592-4789-BFE9-AB11F2AE67A8}" srcId="{08A79D33-EECF-4AA1-AE95-828EE1AA696B}" destId="{A2B85D97-AB05-4B15-BF5C-D80D8400DD67}" srcOrd="3" destOrd="0" parTransId="{8DEACF6E-2D84-4BC9-AF79-F3AFCEE3CB0B}" sibTransId="{9E1FD9E6-3E31-4C35-BF8A-70613FECE96C}"/>
    <dgm:cxn modelId="{42D8F831-D729-48AA-BD55-91FE2160C803}" srcId="{03FDA0A6-A134-4668-8DE8-0BC0DD9319F4}" destId="{8D2491A5-E026-4E67-96E1-DBAD148E7693}" srcOrd="6" destOrd="0" parTransId="{9E57AF4D-01C6-4507-BD39-6F1DA4269D50}" sibTransId="{F1541A58-ED10-42B8-89F5-B0CEBDA89F50}"/>
    <dgm:cxn modelId="{C0703932-F6AE-4411-A265-D4FB54AE19C6}" type="presOf" srcId="{03FDA0A6-A134-4668-8DE8-0BC0DD9319F4}" destId="{E3E0EEE2-2C1D-44D1-BCEE-787056493DBC}" srcOrd="0" destOrd="0" presId="urn:microsoft.com/office/officeart/2005/8/layout/hList1"/>
    <dgm:cxn modelId="{BA05B43C-C40A-437C-8663-FCD4DD8F7EB8}" type="presOf" srcId="{8DC75860-EF7C-413B-9F8A-B58714A67DB5}" destId="{DEF26489-D080-47F3-A9DD-519FDB3BABF9}" srcOrd="0" destOrd="0" presId="urn:microsoft.com/office/officeart/2005/8/layout/hList1"/>
    <dgm:cxn modelId="{5B904069-810B-46F1-A98E-E0CCBC37F30F}" srcId="{03FDA0A6-A134-4668-8DE8-0BC0DD9319F4}" destId="{F5559BA8-630A-4945-8C9D-AC6EE3FBA9A8}" srcOrd="4" destOrd="0" parTransId="{19957B90-C82E-4CA2-AE0F-99B495EEB367}" sibTransId="{9BA32256-D6AD-490C-AE5C-1F1949166333}"/>
    <dgm:cxn modelId="{7012894D-92B7-4E65-8B99-18FDE2A335ED}" type="presOf" srcId="{97BFD7A7-F108-416C-BA84-4AA2EF2B409D}" destId="{779DD6FD-7909-4977-BB0B-5909D559D440}" srcOrd="0" destOrd="0" presId="urn:microsoft.com/office/officeart/2005/8/layout/hList1"/>
    <dgm:cxn modelId="{1D914570-1951-4ACF-9A91-2D8A60D030D9}" srcId="{08A79D33-EECF-4AA1-AE95-828EE1AA696B}" destId="{8DC75860-EF7C-413B-9F8A-B58714A67DB5}" srcOrd="0" destOrd="0" parTransId="{DAA047F7-939C-495A-8562-FA439613EF73}" sibTransId="{3891D071-4C32-43D1-A46D-6B28C4CCAC79}"/>
    <dgm:cxn modelId="{66C1BA78-8104-4D4E-9B80-B744887876D1}" srcId="{08A79D33-EECF-4AA1-AE95-828EE1AA696B}" destId="{03FDA0A6-A134-4668-8DE8-0BC0DD9319F4}" srcOrd="2" destOrd="0" parTransId="{16805CBB-2453-4200-9587-C834ACDB5885}" sibTransId="{31CE56E2-E76A-430B-B7DE-D60ED1F9D33E}"/>
    <dgm:cxn modelId="{13D31179-A4EC-4B76-9ACA-557B6CBF151F}" type="presOf" srcId="{36863618-2A45-429E-AB50-D47AC66F7A30}" destId="{BC03A326-6781-4F1F-948A-CCA817FCFD46}" srcOrd="0" destOrd="0" presId="urn:microsoft.com/office/officeart/2005/8/layout/hList1"/>
    <dgm:cxn modelId="{3FEEF583-8EBF-4B68-8160-41DF67E01238}" type="presOf" srcId="{A2B85D97-AB05-4B15-BF5C-D80D8400DD67}" destId="{0F8F5DEC-A775-494D-847C-6C587D82C265}" srcOrd="0" destOrd="0" presId="urn:microsoft.com/office/officeart/2005/8/layout/hList1"/>
    <dgm:cxn modelId="{D5D78989-2694-4234-92BA-6E510E52E107}" type="presOf" srcId="{7B9601FD-3644-4FBA-BEAE-255CA8C37204}" destId="{779DD6FD-7909-4977-BB0B-5909D559D440}" srcOrd="0" destOrd="3" presId="urn:microsoft.com/office/officeart/2005/8/layout/hList1"/>
    <dgm:cxn modelId="{3068A78C-67EB-4194-8F48-A989FBDD4E5A}" type="presOf" srcId="{F5559BA8-630A-4945-8C9D-AC6EE3FBA9A8}" destId="{FB52583B-4CE1-42B9-9FF0-76CB6E3CA4A4}" srcOrd="0" destOrd="4" presId="urn:microsoft.com/office/officeart/2005/8/layout/hList1"/>
    <dgm:cxn modelId="{CEE71892-7D31-46D6-B54E-BC794ED601A7}" type="presOf" srcId="{8024F68A-F559-4A9F-B4FD-6453915F9471}" destId="{FB52583B-4CE1-42B9-9FF0-76CB6E3CA4A4}" srcOrd="0" destOrd="1" presId="urn:microsoft.com/office/officeart/2005/8/layout/hList1"/>
    <dgm:cxn modelId="{2FA6FA99-D3E7-48F6-832A-ADB0112E0D49}" srcId="{08A79D33-EECF-4AA1-AE95-828EE1AA696B}" destId="{AE1C39B0-E985-40B4-BEA8-DD73F839261D}" srcOrd="1" destOrd="0" parTransId="{C0ACB8E7-3F23-4D3A-A291-A8084A03E417}" sibTransId="{68511656-FDB4-4FB8-BA87-EE6ED90A6202}"/>
    <dgm:cxn modelId="{A380859B-C258-4066-97F3-05DD309438A3}" srcId="{03FDA0A6-A134-4668-8DE8-0BC0DD9319F4}" destId="{67261E68-60ED-4891-9807-5ECB09AB7E95}" srcOrd="3" destOrd="0" parTransId="{FCF858BA-3221-4747-92B9-2A9F4559AC62}" sibTransId="{6DF0250D-D731-4310-96E6-87A1D5850BB7}"/>
    <dgm:cxn modelId="{775ACFA2-38D8-4971-903C-5E6482DF2641}" srcId="{A2B85D97-AB05-4B15-BF5C-D80D8400DD67}" destId="{9AF9AFB5-719E-448A-B151-48F209B3E042}" srcOrd="1" destOrd="0" parTransId="{0E806C5A-9021-4496-8752-CD0D766AE0D7}" sibTransId="{14A8C650-4201-4CD3-948E-77C60F1F59F7}"/>
    <dgm:cxn modelId="{70862FAA-747B-459F-B5E9-0732B2916FE0}" srcId="{03FDA0A6-A134-4668-8DE8-0BC0DD9319F4}" destId="{8024F68A-F559-4A9F-B4FD-6453915F9471}" srcOrd="1" destOrd="0" parTransId="{DFC6B358-3CEE-4BEC-A54C-16ADBD6C3A0C}" sibTransId="{2B7E3A88-0F5C-4C62-B908-3FE1A35179C3}"/>
    <dgm:cxn modelId="{7480D5AC-4720-45B3-92BC-66C60C1339BF}" srcId="{AE1C39B0-E985-40B4-BEA8-DD73F839261D}" destId="{36863618-2A45-429E-AB50-D47AC66F7A30}" srcOrd="0" destOrd="0" parTransId="{51A73BA8-41F2-46C8-B855-E6073FA7D5EA}" sibTransId="{4E55D7F4-9620-490E-8EF7-A807C79F7876}"/>
    <dgm:cxn modelId="{7B2FF5AE-8261-4507-8F9D-FCF7A8A1F664}" type="presOf" srcId="{E06BD7B3-13B0-4839-8448-150F5E4E6EEF}" destId="{779DD6FD-7909-4977-BB0B-5909D559D440}" srcOrd="0" destOrd="2" presId="urn:microsoft.com/office/officeart/2005/8/layout/hList1"/>
    <dgm:cxn modelId="{09E9A5B9-F16E-4633-96B5-DBB88995267C}" type="presOf" srcId="{1849EC38-5FD2-4323-ACA1-8DEBC277A909}" destId="{FB52583B-4CE1-42B9-9FF0-76CB6E3CA4A4}" srcOrd="0" destOrd="0" presId="urn:microsoft.com/office/officeart/2005/8/layout/hList1"/>
    <dgm:cxn modelId="{3DDCDBC3-FF2D-4CEC-8261-DB1D945A04CA}" type="presOf" srcId="{1F5BBBDB-801D-4BE4-9EEC-4358B26CC1C7}" destId="{FB52583B-4CE1-42B9-9FF0-76CB6E3CA4A4}" srcOrd="0" destOrd="5" presId="urn:microsoft.com/office/officeart/2005/8/layout/hList1"/>
    <dgm:cxn modelId="{B50656CB-4FBE-4D59-B573-A9994B920E0B}" type="presOf" srcId="{08A79D33-EECF-4AA1-AE95-828EE1AA696B}" destId="{3E48FD93-2285-4BC4-AAAA-B83A3D4A3D78}" srcOrd="0" destOrd="0" presId="urn:microsoft.com/office/officeart/2005/8/layout/hList1"/>
    <dgm:cxn modelId="{5A7E04CE-84B3-4386-9E92-EEC798EE8F38}" srcId="{03FDA0A6-A134-4668-8DE8-0BC0DD9319F4}" destId="{1F5BBBDB-801D-4BE4-9EEC-4358B26CC1C7}" srcOrd="5" destOrd="0" parTransId="{CAC886C7-21AC-4A7B-B16F-7EFE346B3A09}" sibTransId="{1F663D33-6249-4C14-8D52-B32834CAEC5A}"/>
    <dgm:cxn modelId="{25EB18E1-D96B-45C0-A8AE-E08F993A8E37}" type="presOf" srcId="{9AF9AFB5-719E-448A-B151-48F209B3E042}" destId="{779DD6FD-7909-4977-BB0B-5909D559D440}" srcOrd="0" destOrd="1" presId="urn:microsoft.com/office/officeart/2005/8/layout/hList1"/>
    <dgm:cxn modelId="{9C832EEF-B292-4461-852A-555F68072247}" srcId="{A2B85D97-AB05-4B15-BF5C-D80D8400DD67}" destId="{7B9601FD-3644-4FBA-BEAE-255CA8C37204}" srcOrd="3" destOrd="0" parTransId="{D9959674-1AB4-4339-AAE3-148DF0F6787F}" sibTransId="{81241120-9CCB-4A2D-AA4D-7C99036E2C55}"/>
    <dgm:cxn modelId="{D65705F2-3269-4365-9ECD-D4366A18AA49}" srcId="{03FDA0A6-A134-4668-8DE8-0BC0DD9319F4}" destId="{C1D7CD44-EC0E-4460-93D4-3724DF2BB1D4}" srcOrd="7" destOrd="0" parTransId="{30FE8201-FD4B-4B13-8D95-DF0C41AA883F}" sibTransId="{B554BE77-3B05-43A6-8717-BF8A133E4D5E}"/>
    <dgm:cxn modelId="{FCF10BF8-466E-4D3C-9EF0-4675FAC4BCA1}" type="presOf" srcId="{AE1C39B0-E985-40B4-BEA8-DD73F839261D}" destId="{6CE5109C-842F-4030-9B46-A7B62CBD032C}" srcOrd="0" destOrd="0" presId="urn:microsoft.com/office/officeart/2005/8/layout/hList1"/>
    <dgm:cxn modelId="{C99594FC-D276-4C37-9959-1C6F8829C1E2}" type="presOf" srcId="{8D2491A5-E026-4E67-96E1-DBAD148E7693}" destId="{FB52583B-4CE1-42B9-9FF0-76CB6E3CA4A4}" srcOrd="0" destOrd="6" presId="urn:microsoft.com/office/officeart/2005/8/layout/hList1"/>
    <dgm:cxn modelId="{59E3F75F-CCC5-4288-A4E2-5B0552EEACD1}" type="presParOf" srcId="{3E48FD93-2285-4BC4-AAAA-B83A3D4A3D78}" destId="{5C37CFBC-88F9-48B3-8071-B9791A1C8308}" srcOrd="0" destOrd="0" presId="urn:microsoft.com/office/officeart/2005/8/layout/hList1"/>
    <dgm:cxn modelId="{4483A01D-19C7-4C42-B0A6-47E52700DE34}" type="presParOf" srcId="{5C37CFBC-88F9-48B3-8071-B9791A1C8308}" destId="{DEF26489-D080-47F3-A9DD-519FDB3BABF9}" srcOrd="0" destOrd="0" presId="urn:microsoft.com/office/officeart/2005/8/layout/hList1"/>
    <dgm:cxn modelId="{163D48DB-B8A0-4B2A-A16E-6788BE8BD64F}" type="presParOf" srcId="{5C37CFBC-88F9-48B3-8071-B9791A1C8308}" destId="{FD75234E-B430-4C7A-91D8-D76719776C7B}" srcOrd="1" destOrd="0" presId="urn:microsoft.com/office/officeart/2005/8/layout/hList1"/>
    <dgm:cxn modelId="{555F40B9-B86C-409A-B24D-1F09FADCAE17}" type="presParOf" srcId="{3E48FD93-2285-4BC4-AAAA-B83A3D4A3D78}" destId="{40B263B5-ADAC-4318-9057-F7713E3F4014}" srcOrd="1" destOrd="0" presId="urn:microsoft.com/office/officeart/2005/8/layout/hList1"/>
    <dgm:cxn modelId="{62C4A171-C760-475B-AAB9-7D8D08F9C22A}" type="presParOf" srcId="{3E48FD93-2285-4BC4-AAAA-B83A3D4A3D78}" destId="{A2EAAE37-9E2A-40EC-8B23-6DEEC5AE6BEB}" srcOrd="2" destOrd="0" presId="urn:microsoft.com/office/officeart/2005/8/layout/hList1"/>
    <dgm:cxn modelId="{A3896FDB-83AB-4CC1-9781-16D132BFA03C}" type="presParOf" srcId="{A2EAAE37-9E2A-40EC-8B23-6DEEC5AE6BEB}" destId="{6CE5109C-842F-4030-9B46-A7B62CBD032C}" srcOrd="0" destOrd="0" presId="urn:microsoft.com/office/officeart/2005/8/layout/hList1"/>
    <dgm:cxn modelId="{A86B2D0E-D67F-465C-A2F6-A6C118B11536}" type="presParOf" srcId="{A2EAAE37-9E2A-40EC-8B23-6DEEC5AE6BEB}" destId="{BC03A326-6781-4F1F-948A-CCA817FCFD46}" srcOrd="1" destOrd="0" presId="urn:microsoft.com/office/officeart/2005/8/layout/hList1"/>
    <dgm:cxn modelId="{D739BDF7-B43E-4171-B25B-B4A22714A8E9}" type="presParOf" srcId="{3E48FD93-2285-4BC4-AAAA-B83A3D4A3D78}" destId="{822B3B28-50CF-4864-A5A7-A5BF23077E93}" srcOrd="3" destOrd="0" presId="urn:microsoft.com/office/officeart/2005/8/layout/hList1"/>
    <dgm:cxn modelId="{284C8016-C983-4DC0-B8D6-AE100F67F5CE}" type="presParOf" srcId="{3E48FD93-2285-4BC4-AAAA-B83A3D4A3D78}" destId="{5153F17F-556F-4A6A-AACE-73DA21E0BFE8}" srcOrd="4" destOrd="0" presId="urn:microsoft.com/office/officeart/2005/8/layout/hList1"/>
    <dgm:cxn modelId="{BCCBC727-725A-4A3C-BFD0-C691C0115283}" type="presParOf" srcId="{5153F17F-556F-4A6A-AACE-73DA21E0BFE8}" destId="{E3E0EEE2-2C1D-44D1-BCEE-787056493DBC}" srcOrd="0" destOrd="0" presId="urn:microsoft.com/office/officeart/2005/8/layout/hList1"/>
    <dgm:cxn modelId="{4D69CA15-9E66-45BA-8936-3E45E12F82B2}" type="presParOf" srcId="{5153F17F-556F-4A6A-AACE-73DA21E0BFE8}" destId="{FB52583B-4CE1-42B9-9FF0-76CB6E3CA4A4}" srcOrd="1" destOrd="0" presId="urn:microsoft.com/office/officeart/2005/8/layout/hList1"/>
    <dgm:cxn modelId="{6A2B2242-48C6-4BE2-B5DB-5F53473E30FE}" type="presParOf" srcId="{3E48FD93-2285-4BC4-AAAA-B83A3D4A3D78}" destId="{0BDA575F-BE2C-482D-BB5B-4146C20CCB2B}" srcOrd="5" destOrd="0" presId="urn:microsoft.com/office/officeart/2005/8/layout/hList1"/>
    <dgm:cxn modelId="{C47E4D3F-A7F0-4572-9D38-0BB8137D8A38}" type="presParOf" srcId="{3E48FD93-2285-4BC4-AAAA-B83A3D4A3D78}" destId="{F17C5642-5A8F-489E-ABD6-EA950C45D09B}" srcOrd="6" destOrd="0" presId="urn:microsoft.com/office/officeart/2005/8/layout/hList1"/>
    <dgm:cxn modelId="{B0E547F0-32C6-4CE7-915D-EEEF575141A8}" type="presParOf" srcId="{F17C5642-5A8F-489E-ABD6-EA950C45D09B}" destId="{0F8F5DEC-A775-494D-847C-6C587D82C265}" srcOrd="0" destOrd="0" presId="urn:microsoft.com/office/officeart/2005/8/layout/hList1"/>
    <dgm:cxn modelId="{F07530EA-DEBB-4686-9AF3-6E18656E8A08}" type="presParOf" srcId="{F17C5642-5A8F-489E-ABD6-EA950C45D09B}" destId="{779DD6FD-7909-4977-BB0B-5909D559D4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37C220-AC64-4315-8EF6-8928693404CE}"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kumimoji="1" lang="ja-JP" altLang="en-US"/>
        </a:p>
      </dgm:t>
    </dgm:pt>
    <dgm:pt modelId="{0D2272F3-B6DD-43E1-B6A1-9F5DCBCF1220}">
      <dgm:prSet phldrT="[テキスト]"/>
      <dgm:spPr/>
      <dgm:t>
        <a:bodyPr/>
        <a:lstStyle/>
        <a:p>
          <a:r>
            <a:rPr kumimoji="1" lang="ja-JP" altLang="en-US" b="1" dirty="0"/>
            <a:t>周知</a:t>
          </a:r>
        </a:p>
      </dgm:t>
    </dgm:pt>
    <dgm:pt modelId="{784D85F7-1B2F-4741-BA0C-B31958559704}" type="parTrans" cxnId="{C1D15952-9403-41F4-B9F8-D1CB333C37F8}">
      <dgm:prSet/>
      <dgm:spPr/>
      <dgm:t>
        <a:bodyPr/>
        <a:lstStyle/>
        <a:p>
          <a:endParaRPr kumimoji="1" lang="ja-JP" altLang="en-US"/>
        </a:p>
      </dgm:t>
    </dgm:pt>
    <dgm:pt modelId="{FFD866E0-A866-4F0C-8758-CE232004BC6A}" type="sibTrans" cxnId="{C1D15952-9403-41F4-B9F8-D1CB333C37F8}">
      <dgm:prSet/>
      <dgm:spPr/>
      <dgm:t>
        <a:bodyPr/>
        <a:lstStyle/>
        <a:p>
          <a:endParaRPr kumimoji="1" lang="ja-JP" altLang="en-US"/>
        </a:p>
      </dgm:t>
    </dgm:pt>
    <dgm:pt modelId="{D210BCDE-C416-424D-A945-E5EB8D156A3A}">
      <dgm:prSet phldrT="[テキスト]" custT="1"/>
      <dgm:spPr/>
      <dgm:t>
        <a:bodyPr/>
        <a:lstStyle/>
        <a:p>
          <a:r>
            <a:rPr kumimoji="1" lang="ja-JP" altLang="en-US" sz="1400" dirty="0"/>
            <a:t>説明会の開催</a:t>
          </a:r>
        </a:p>
      </dgm:t>
    </dgm:pt>
    <dgm:pt modelId="{56A2C328-B334-4C3C-B125-8069AF1D93EC}" type="parTrans" cxnId="{222514E8-756A-432F-B63A-D81AB636D861}">
      <dgm:prSet/>
      <dgm:spPr/>
      <dgm:t>
        <a:bodyPr/>
        <a:lstStyle/>
        <a:p>
          <a:endParaRPr kumimoji="1" lang="ja-JP" altLang="en-US"/>
        </a:p>
      </dgm:t>
    </dgm:pt>
    <dgm:pt modelId="{5CEC60FD-41C5-4627-B0C4-CF250B6936C4}" type="sibTrans" cxnId="{222514E8-756A-432F-B63A-D81AB636D861}">
      <dgm:prSet/>
      <dgm:spPr/>
      <dgm:t>
        <a:bodyPr/>
        <a:lstStyle/>
        <a:p>
          <a:endParaRPr kumimoji="1" lang="ja-JP" altLang="en-US"/>
        </a:p>
      </dgm:t>
    </dgm:pt>
    <dgm:pt modelId="{F73FA3D8-135D-4A77-A74C-557E11C1BCA0}">
      <dgm:prSet phldrT="[テキスト]"/>
      <dgm:spPr/>
      <dgm:t>
        <a:bodyPr/>
        <a:lstStyle/>
        <a:p>
          <a:r>
            <a:rPr kumimoji="1" lang="ja-JP" altLang="en-US" b="1" dirty="0"/>
            <a:t>申込・受付</a:t>
          </a:r>
        </a:p>
      </dgm:t>
    </dgm:pt>
    <dgm:pt modelId="{29F802A5-09CE-467F-82B7-D18EE13FEDB0}" type="parTrans" cxnId="{8A304069-C3D1-4EB1-89A7-619B648BE8CB}">
      <dgm:prSet/>
      <dgm:spPr/>
      <dgm:t>
        <a:bodyPr/>
        <a:lstStyle/>
        <a:p>
          <a:endParaRPr kumimoji="1" lang="ja-JP" altLang="en-US"/>
        </a:p>
      </dgm:t>
    </dgm:pt>
    <dgm:pt modelId="{47D5D000-DE82-4DAC-B5ED-2440A3027EF3}" type="sibTrans" cxnId="{8A304069-C3D1-4EB1-89A7-619B648BE8CB}">
      <dgm:prSet/>
      <dgm:spPr/>
      <dgm:t>
        <a:bodyPr/>
        <a:lstStyle/>
        <a:p>
          <a:endParaRPr kumimoji="1" lang="ja-JP" altLang="en-US"/>
        </a:p>
      </dgm:t>
    </dgm:pt>
    <dgm:pt modelId="{13FB9B5C-52BA-4788-AC8A-FBB282C57C06}">
      <dgm:prSet phldrT="[テキスト]" custT="1"/>
      <dgm:spPr/>
      <dgm:t>
        <a:bodyPr/>
        <a:lstStyle/>
        <a:p>
          <a:r>
            <a:rPr kumimoji="1" lang="ja-JP" altLang="en-US" sz="1400" dirty="0"/>
            <a:t>電話等による申し込み</a:t>
          </a:r>
        </a:p>
      </dgm:t>
    </dgm:pt>
    <dgm:pt modelId="{F721039E-A023-4A31-B033-1D05B26F2DAF}" type="parTrans" cxnId="{54465599-CA87-4D05-A070-25D5E3F0F03C}">
      <dgm:prSet/>
      <dgm:spPr/>
      <dgm:t>
        <a:bodyPr/>
        <a:lstStyle/>
        <a:p>
          <a:endParaRPr kumimoji="1" lang="ja-JP" altLang="en-US"/>
        </a:p>
      </dgm:t>
    </dgm:pt>
    <dgm:pt modelId="{482C70C3-CB20-4C36-9239-0A2F68FD1EB6}" type="sibTrans" cxnId="{54465599-CA87-4D05-A070-25D5E3F0F03C}">
      <dgm:prSet/>
      <dgm:spPr/>
      <dgm:t>
        <a:bodyPr/>
        <a:lstStyle/>
        <a:p>
          <a:endParaRPr kumimoji="1" lang="ja-JP" altLang="en-US"/>
        </a:p>
      </dgm:t>
    </dgm:pt>
    <dgm:pt modelId="{71B1F048-EDFB-4817-B5FC-C2A185247B9B}">
      <dgm:prSet phldrT="[テキスト]"/>
      <dgm:spPr/>
      <dgm:t>
        <a:bodyPr/>
        <a:lstStyle/>
        <a:p>
          <a:r>
            <a:rPr kumimoji="1" lang="ja-JP" altLang="en-US" b="1" dirty="0"/>
            <a:t>インテーク</a:t>
          </a:r>
        </a:p>
      </dgm:t>
    </dgm:pt>
    <dgm:pt modelId="{F760C904-CBF7-4B9B-8C05-6CEEED94B34C}" type="parTrans" cxnId="{6F4C7CD9-4123-48F4-A155-D4D568E31050}">
      <dgm:prSet/>
      <dgm:spPr/>
      <dgm:t>
        <a:bodyPr/>
        <a:lstStyle/>
        <a:p>
          <a:endParaRPr kumimoji="1" lang="ja-JP" altLang="en-US"/>
        </a:p>
      </dgm:t>
    </dgm:pt>
    <dgm:pt modelId="{79C69B9A-2E52-4A29-8E29-6EB2D38C9F28}" type="sibTrans" cxnId="{6F4C7CD9-4123-48F4-A155-D4D568E31050}">
      <dgm:prSet/>
      <dgm:spPr/>
      <dgm:t>
        <a:bodyPr/>
        <a:lstStyle/>
        <a:p>
          <a:endParaRPr kumimoji="1" lang="ja-JP" altLang="en-US"/>
        </a:p>
      </dgm:t>
    </dgm:pt>
    <dgm:pt modelId="{7DF70790-A788-40AA-84DF-4C2BF9CC0A4E}">
      <dgm:prSet phldrT="[テキスト]" custT="1"/>
      <dgm:spPr/>
      <dgm:t>
        <a:bodyPr/>
        <a:lstStyle/>
        <a:p>
          <a:r>
            <a:rPr kumimoji="1" lang="ja-JP" altLang="en-US" sz="1400" dirty="0"/>
            <a:t>対象児や事業所（学校）のアセスメント</a:t>
          </a:r>
        </a:p>
      </dgm:t>
    </dgm:pt>
    <dgm:pt modelId="{A1279191-C593-45F7-9A97-0E3A479E18E8}" type="parTrans" cxnId="{67A75593-B243-4208-AB28-DA9D21F37461}">
      <dgm:prSet/>
      <dgm:spPr/>
      <dgm:t>
        <a:bodyPr/>
        <a:lstStyle/>
        <a:p>
          <a:endParaRPr kumimoji="1" lang="ja-JP" altLang="en-US"/>
        </a:p>
      </dgm:t>
    </dgm:pt>
    <dgm:pt modelId="{44A20C1E-D032-41E8-BFB3-E791DCE6C99C}" type="sibTrans" cxnId="{67A75593-B243-4208-AB28-DA9D21F37461}">
      <dgm:prSet/>
      <dgm:spPr/>
      <dgm:t>
        <a:bodyPr/>
        <a:lstStyle/>
        <a:p>
          <a:endParaRPr kumimoji="1" lang="ja-JP" altLang="en-US"/>
        </a:p>
      </dgm:t>
    </dgm:pt>
    <dgm:pt modelId="{42A545CB-4066-4EB9-B81D-042C82BF39E4}">
      <dgm:prSet phldrT="[テキスト]" custT="1"/>
      <dgm:spPr/>
      <dgm:t>
        <a:bodyPr/>
        <a:lstStyle/>
        <a:p>
          <a:r>
            <a:rPr kumimoji="1" lang="ja-JP" altLang="en-US" sz="1400" dirty="0"/>
            <a:t>市を通じた案内</a:t>
          </a:r>
        </a:p>
      </dgm:t>
    </dgm:pt>
    <dgm:pt modelId="{5C182BC1-FC40-47E6-BF71-5F8BD759B293}" type="parTrans" cxnId="{40E4452B-4331-4220-A0F3-8F2EB8D817E7}">
      <dgm:prSet/>
      <dgm:spPr/>
      <dgm:t>
        <a:bodyPr/>
        <a:lstStyle/>
        <a:p>
          <a:endParaRPr kumimoji="1" lang="ja-JP" altLang="en-US"/>
        </a:p>
      </dgm:t>
    </dgm:pt>
    <dgm:pt modelId="{D264EBB4-45CE-4432-8B0C-58A66709EF18}" type="sibTrans" cxnId="{40E4452B-4331-4220-A0F3-8F2EB8D817E7}">
      <dgm:prSet/>
      <dgm:spPr/>
      <dgm:t>
        <a:bodyPr/>
        <a:lstStyle/>
        <a:p>
          <a:endParaRPr kumimoji="1" lang="ja-JP" altLang="en-US"/>
        </a:p>
      </dgm:t>
    </dgm:pt>
    <dgm:pt modelId="{698631CF-EE39-41D1-BCF6-77DDB4BACC10}">
      <dgm:prSet phldrT="[テキスト]" custT="1"/>
      <dgm:spPr/>
      <dgm:t>
        <a:bodyPr/>
        <a:lstStyle/>
        <a:p>
          <a:r>
            <a:rPr kumimoji="1" lang="ja-JP" altLang="en-US" sz="1400" dirty="0"/>
            <a:t>事前アンケートの回収</a:t>
          </a:r>
        </a:p>
      </dgm:t>
    </dgm:pt>
    <dgm:pt modelId="{BD5B9801-121D-4C74-B025-4A1E37BDE297}" type="parTrans" cxnId="{9F83FAE1-DE80-4BED-A296-9C4B793A75A0}">
      <dgm:prSet/>
      <dgm:spPr/>
      <dgm:t>
        <a:bodyPr/>
        <a:lstStyle/>
        <a:p>
          <a:endParaRPr kumimoji="1" lang="ja-JP" altLang="en-US"/>
        </a:p>
      </dgm:t>
    </dgm:pt>
    <dgm:pt modelId="{E3D2E52D-9483-4BD0-8525-EF44CF2CA95F}" type="sibTrans" cxnId="{9F83FAE1-DE80-4BED-A296-9C4B793A75A0}">
      <dgm:prSet/>
      <dgm:spPr/>
      <dgm:t>
        <a:bodyPr/>
        <a:lstStyle/>
        <a:p>
          <a:endParaRPr kumimoji="1" lang="ja-JP" altLang="en-US"/>
        </a:p>
      </dgm:t>
    </dgm:pt>
    <dgm:pt modelId="{0D1FC305-5167-4349-BA71-67354FE86553}">
      <dgm:prSet phldrT="[テキスト]" custT="1"/>
      <dgm:spPr/>
      <dgm:t>
        <a:bodyPr/>
        <a:lstStyle/>
        <a:p>
          <a:r>
            <a:rPr kumimoji="1" lang="ja-JP" altLang="en-US" sz="1400" dirty="0"/>
            <a:t>訪問によるヒアリング</a:t>
          </a:r>
        </a:p>
      </dgm:t>
    </dgm:pt>
    <dgm:pt modelId="{802925B0-BB20-4C31-BFA7-54BDCF6F7C20}" type="parTrans" cxnId="{FA5F94FC-BE02-4C42-900C-47B47F69CB9A}">
      <dgm:prSet/>
      <dgm:spPr/>
      <dgm:t>
        <a:bodyPr/>
        <a:lstStyle/>
        <a:p>
          <a:endParaRPr kumimoji="1" lang="ja-JP" altLang="en-US"/>
        </a:p>
      </dgm:t>
    </dgm:pt>
    <dgm:pt modelId="{AD16F3E0-406F-49B2-9EEA-79DD17961B1B}" type="sibTrans" cxnId="{FA5F94FC-BE02-4C42-900C-47B47F69CB9A}">
      <dgm:prSet/>
      <dgm:spPr/>
      <dgm:t>
        <a:bodyPr/>
        <a:lstStyle/>
        <a:p>
          <a:endParaRPr kumimoji="1" lang="ja-JP" altLang="en-US"/>
        </a:p>
      </dgm:t>
    </dgm:pt>
    <dgm:pt modelId="{A0C3EEEF-8566-4132-A04F-B68A6155A944}">
      <dgm:prSet phldrT="[テキスト]"/>
      <dgm:spPr/>
      <dgm:t>
        <a:bodyPr/>
        <a:lstStyle/>
        <a:p>
          <a:r>
            <a:rPr kumimoji="1" lang="ja-JP" altLang="en-US" b="1" dirty="0"/>
            <a:t>支援</a:t>
          </a:r>
        </a:p>
      </dgm:t>
    </dgm:pt>
    <dgm:pt modelId="{CDF7BAF0-F028-4717-B1CA-11BC55EFEB47}" type="parTrans" cxnId="{77D989F0-2FFA-433F-B7F6-23B71584CF4B}">
      <dgm:prSet/>
      <dgm:spPr/>
      <dgm:t>
        <a:bodyPr/>
        <a:lstStyle/>
        <a:p>
          <a:endParaRPr kumimoji="1" lang="ja-JP" altLang="en-US"/>
        </a:p>
      </dgm:t>
    </dgm:pt>
    <dgm:pt modelId="{65273265-B8F7-41FE-98FC-9074A4CBE5EE}" type="sibTrans" cxnId="{77D989F0-2FFA-433F-B7F6-23B71584CF4B}">
      <dgm:prSet/>
      <dgm:spPr/>
      <dgm:t>
        <a:bodyPr/>
        <a:lstStyle/>
        <a:p>
          <a:endParaRPr kumimoji="1" lang="ja-JP" altLang="en-US"/>
        </a:p>
      </dgm:t>
    </dgm:pt>
    <dgm:pt modelId="{260CEA96-C61C-4453-96B5-299965BFDF54}">
      <dgm:prSet phldrT="[テキスト]" custT="1"/>
      <dgm:spPr/>
      <dgm:t>
        <a:bodyPr/>
        <a:lstStyle/>
        <a:p>
          <a:r>
            <a:rPr kumimoji="1" lang="ja-JP" altLang="en-US" sz="1400" dirty="0"/>
            <a:t>プランニング</a:t>
          </a:r>
        </a:p>
      </dgm:t>
    </dgm:pt>
    <dgm:pt modelId="{BB16FC2F-95A7-422D-B743-5C9C12CD8533}" type="parTrans" cxnId="{3591D3FF-1119-4890-817D-038B3F2DEDA2}">
      <dgm:prSet/>
      <dgm:spPr/>
      <dgm:t>
        <a:bodyPr/>
        <a:lstStyle/>
        <a:p>
          <a:endParaRPr kumimoji="1" lang="ja-JP" altLang="en-US"/>
        </a:p>
      </dgm:t>
    </dgm:pt>
    <dgm:pt modelId="{B33DEA16-8F63-4CB4-8AC9-56FF57718FCA}" type="sibTrans" cxnId="{3591D3FF-1119-4890-817D-038B3F2DEDA2}">
      <dgm:prSet/>
      <dgm:spPr/>
      <dgm:t>
        <a:bodyPr/>
        <a:lstStyle/>
        <a:p>
          <a:endParaRPr kumimoji="1" lang="ja-JP" altLang="en-US"/>
        </a:p>
      </dgm:t>
    </dgm:pt>
    <dgm:pt modelId="{DF1A5677-0F08-426A-9CF4-2EA965DEF5E6}">
      <dgm:prSet phldrT="[テキスト]" custT="1"/>
      <dgm:spPr/>
      <dgm:t>
        <a:bodyPr/>
        <a:lstStyle/>
        <a:p>
          <a:r>
            <a:rPr kumimoji="1" lang="ja-JP" altLang="en-US" sz="1400" dirty="0"/>
            <a:t>訪問</a:t>
          </a:r>
        </a:p>
      </dgm:t>
    </dgm:pt>
    <dgm:pt modelId="{0B7448E2-8F13-44DC-B2C3-4FC683AFFDED}" type="parTrans" cxnId="{B0663963-4F58-4155-BAF7-7C1211FED116}">
      <dgm:prSet/>
      <dgm:spPr/>
      <dgm:t>
        <a:bodyPr/>
        <a:lstStyle/>
        <a:p>
          <a:endParaRPr kumimoji="1" lang="ja-JP" altLang="en-US"/>
        </a:p>
      </dgm:t>
    </dgm:pt>
    <dgm:pt modelId="{DB0F7842-A029-4ECF-A53B-EA1F6C88D03C}" type="sibTrans" cxnId="{B0663963-4F58-4155-BAF7-7C1211FED116}">
      <dgm:prSet/>
      <dgm:spPr/>
      <dgm:t>
        <a:bodyPr/>
        <a:lstStyle/>
        <a:p>
          <a:endParaRPr kumimoji="1" lang="ja-JP" altLang="en-US"/>
        </a:p>
      </dgm:t>
    </dgm:pt>
    <dgm:pt modelId="{CC150477-27A0-4DC1-B50E-A3F01860CD9A}">
      <dgm:prSet phldrT="[テキスト]" custT="1"/>
      <dgm:spPr/>
      <dgm:t>
        <a:bodyPr/>
        <a:lstStyle/>
        <a:p>
          <a:r>
            <a:rPr kumimoji="1" lang="ja-JP" altLang="en-US" sz="1400" dirty="0"/>
            <a:t>見学受入れ</a:t>
          </a:r>
        </a:p>
      </dgm:t>
    </dgm:pt>
    <dgm:pt modelId="{054D7C8D-0FE6-4411-AE9D-108145A79F19}" type="parTrans" cxnId="{BE7E9158-FDAA-42DE-95AE-2AD07FB0C7CE}">
      <dgm:prSet/>
      <dgm:spPr/>
      <dgm:t>
        <a:bodyPr/>
        <a:lstStyle/>
        <a:p>
          <a:endParaRPr kumimoji="1" lang="ja-JP" altLang="en-US"/>
        </a:p>
      </dgm:t>
    </dgm:pt>
    <dgm:pt modelId="{054A59EA-8659-4811-AA77-8920E4C9ADB8}" type="sibTrans" cxnId="{BE7E9158-FDAA-42DE-95AE-2AD07FB0C7CE}">
      <dgm:prSet/>
      <dgm:spPr/>
      <dgm:t>
        <a:bodyPr/>
        <a:lstStyle/>
        <a:p>
          <a:endParaRPr kumimoji="1" lang="ja-JP" altLang="en-US"/>
        </a:p>
      </dgm:t>
    </dgm:pt>
    <dgm:pt modelId="{83FF19ED-DFAB-4E4E-A4B7-11FCFDB3624A}">
      <dgm:prSet phldrT="[テキスト]" custT="1"/>
      <dgm:spPr/>
      <dgm:t>
        <a:bodyPr/>
        <a:lstStyle/>
        <a:p>
          <a:r>
            <a:rPr kumimoji="1" lang="ja-JP" altLang="en-US" sz="1400" dirty="0"/>
            <a:t>研修</a:t>
          </a:r>
        </a:p>
      </dgm:t>
    </dgm:pt>
    <dgm:pt modelId="{6E392A5F-3308-476A-A9CE-6FEEAF13CAE1}" type="parTrans" cxnId="{84A98997-2DCD-414B-A4A4-7C0CB48F9004}">
      <dgm:prSet/>
      <dgm:spPr/>
      <dgm:t>
        <a:bodyPr/>
        <a:lstStyle/>
        <a:p>
          <a:endParaRPr kumimoji="1" lang="ja-JP" altLang="en-US"/>
        </a:p>
      </dgm:t>
    </dgm:pt>
    <dgm:pt modelId="{2BFFEC9D-3421-41E3-A75A-647F36832F62}" type="sibTrans" cxnId="{84A98997-2DCD-414B-A4A4-7C0CB48F9004}">
      <dgm:prSet/>
      <dgm:spPr/>
      <dgm:t>
        <a:bodyPr/>
        <a:lstStyle/>
        <a:p>
          <a:endParaRPr kumimoji="1" lang="ja-JP" altLang="en-US"/>
        </a:p>
      </dgm:t>
    </dgm:pt>
    <dgm:pt modelId="{9757858C-7C20-495A-87A4-D48654C721A7}">
      <dgm:prSet phldrT="[テキスト]" custT="1"/>
      <dgm:spPr/>
      <dgm:t>
        <a:bodyPr/>
        <a:lstStyle/>
        <a:p>
          <a:r>
            <a:rPr kumimoji="1" lang="ja-JP" altLang="en-US" sz="1400" dirty="0"/>
            <a:t>電話</a:t>
          </a:r>
        </a:p>
      </dgm:t>
    </dgm:pt>
    <dgm:pt modelId="{CC408431-3672-47EF-9066-4E425650C37D}" type="parTrans" cxnId="{3FDF4F9F-EBBE-4146-AD37-3FDDEF790288}">
      <dgm:prSet/>
      <dgm:spPr/>
      <dgm:t>
        <a:bodyPr/>
        <a:lstStyle/>
        <a:p>
          <a:endParaRPr kumimoji="1" lang="ja-JP" altLang="en-US"/>
        </a:p>
      </dgm:t>
    </dgm:pt>
    <dgm:pt modelId="{7D8B3CA7-D224-419B-ACC2-8294FA63C8A9}" type="sibTrans" cxnId="{3FDF4F9F-EBBE-4146-AD37-3FDDEF790288}">
      <dgm:prSet/>
      <dgm:spPr/>
      <dgm:t>
        <a:bodyPr/>
        <a:lstStyle/>
        <a:p>
          <a:endParaRPr kumimoji="1" lang="ja-JP" altLang="en-US"/>
        </a:p>
      </dgm:t>
    </dgm:pt>
    <dgm:pt modelId="{940F559B-1083-4019-823A-6D8AECC7B1ED}" type="pres">
      <dgm:prSet presAssocID="{5337C220-AC64-4315-8EF6-8928693404CE}" presName="linearFlow" presStyleCnt="0">
        <dgm:presLayoutVars>
          <dgm:dir/>
          <dgm:animLvl val="lvl"/>
          <dgm:resizeHandles val="exact"/>
        </dgm:presLayoutVars>
      </dgm:prSet>
      <dgm:spPr/>
    </dgm:pt>
    <dgm:pt modelId="{AED28250-7318-42F6-A0B3-83482EAE810A}" type="pres">
      <dgm:prSet presAssocID="{0D2272F3-B6DD-43E1-B6A1-9F5DCBCF1220}" presName="composite" presStyleCnt="0"/>
      <dgm:spPr/>
    </dgm:pt>
    <dgm:pt modelId="{7E35B5DC-9832-4AB9-91F9-628A62AD94A0}" type="pres">
      <dgm:prSet presAssocID="{0D2272F3-B6DD-43E1-B6A1-9F5DCBCF1220}" presName="parTx" presStyleLbl="node1" presStyleIdx="0" presStyleCnt="4">
        <dgm:presLayoutVars>
          <dgm:chMax val="0"/>
          <dgm:chPref val="0"/>
          <dgm:bulletEnabled val="1"/>
        </dgm:presLayoutVars>
      </dgm:prSet>
      <dgm:spPr/>
    </dgm:pt>
    <dgm:pt modelId="{CFC02547-9C21-4FDB-8C5F-AE49BB9B23EE}" type="pres">
      <dgm:prSet presAssocID="{0D2272F3-B6DD-43E1-B6A1-9F5DCBCF1220}" presName="parSh" presStyleLbl="node1" presStyleIdx="0" presStyleCnt="4"/>
      <dgm:spPr/>
    </dgm:pt>
    <dgm:pt modelId="{B5523607-6175-4981-9395-7A1B9D7F03B5}" type="pres">
      <dgm:prSet presAssocID="{0D2272F3-B6DD-43E1-B6A1-9F5DCBCF1220}" presName="desTx" presStyleLbl="fgAcc1" presStyleIdx="0" presStyleCnt="4" custScaleX="116005" custLinFactNeighborX="3158" custLinFactNeighborY="-524">
        <dgm:presLayoutVars>
          <dgm:bulletEnabled val="1"/>
        </dgm:presLayoutVars>
      </dgm:prSet>
      <dgm:spPr/>
    </dgm:pt>
    <dgm:pt modelId="{3464DEF5-594D-475B-AD02-569094732952}" type="pres">
      <dgm:prSet presAssocID="{FFD866E0-A866-4F0C-8758-CE232004BC6A}" presName="sibTrans" presStyleLbl="sibTrans2D1" presStyleIdx="0" presStyleCnt="3"/>
      <dgm:spPr/>
    </dgm:pt>
    <dgm:pt modelId="{81D81FC3-2D15-47B5-8143-94200F5981AF}" type="pres">
      <dgm:prSet presAssocID="{FFD866E0-A866-4F0C-8758-CE232004BC6A}" presName="connTx" presStyleLbl="sibTrans2D1" presStyleIdx="0" presStyleCnt="3"/>
      <dgm:spPr/>
    </dgm:pt>
    <dgm:pt modelId="{273592EE-EB5C-4CB8-96DE-9121F27A2CB8}" type="pres">
      <dgm:prSet presAssocID="{F73FA3D8-135D-4A77-A74C-557E11C1BCA0}" presName="composite" presStyleCnt="0"/>
      <dgm:spPr/>
    </dgm:pt>
    <dgm:pt modelId="{AC2AC44A-49FD-4361-8995-791DAC2BCEE4}" type="pres">
      <dgm:prSet presAssocID="{F73FA3D8-135D-4A77-A74C-557E11C1BCA0}" presName="parTx" presStyleLbl="node1" presStyleIdx="0" presStyleCnt="4">
        <dgm:presLayoutVars>
          <dgm:chMax val="0"/>
          <dgm:chPref val="0"/>
          <dgm:bulletEnabled val="1"/>
        </dgm:presLayoutVars>
      </dgm:prSet>
      <dgm:spPr/>
    </dgm:pt>
    <dgm:pt modelId="{A5C259EA-7C4E-4DFB-BFC7-BE1BA0F439E4}" type="pres">
      <dgm:prSet presAssocID="{F73FA3D8-135D-4A77-A74C-557E11C1BCA0}" presName="parSh" presStyleLbl="node1" presStyleIdx="1" presStyleCnt="4"/>
      <dgm:spPr/>
    </dgm:pt>
    <dgm:pt modelId="{225ECBF1-E417-4469-94EC-46906CF053ED}" type="pres">
      <dgm:prSet presAssocID="{F73FA3D8-135D-4A77-A74C-557E11C1BCA0}" presName="desTx" presStyleLbl="fgAcc1" presStyleIdx="1" presStyleCnt="4" custScaleX="116005" custLinFactNeighborX="4906">
        <dgm:presLayoutVars>
          <dgm:bulletEnabled val="1"/>
        </dgm:presLayoutVars>
      </dgm:prSet>
      <dgm:spPr/>
    </dgm:pt>
    <dgm:pt modelId="{DD31E2E0-FCDC-4368-A446-D7C92238B858}" type="pres">
      <dgm:prSet presAssocID="{47D5D000-DE82-4DAC-B5ED-2440A3027EF3}" presName="sibTrans" presStyleLbl="sibTrans2D1" presStyleIdx="1" presStyleCnt="3"/>
      <dgm:spPr/>
    </dgm:pt>
    <dgm:pt modelId="{2DAC3882-AA95-4106-8C59-AE5C8179DE83}" type="pres">
      <dgm:prSet presAssocID="{47D5D000-DE82-4DAC-B5ED-2440A3027EF3}" presName="connTx" presStyleLbl="sibTrans2D1" presStyleIdx="1" presStyleCnt="3"/>
      <dgm:spPr/>
    </dgm:pt>
    <dgm:pt modelId="{0F553883-D195-413C-AE03-EE83CACC2F25}" type="pres">
      <dgm:prSet presAssocID="{71B1F048-EDFB-4817-B5FC-C2A185247B9B}" presName="composite" presStyleCnt="0"/>
      <dgm:spPr/>
    </dgm:pt>
    <dgm:pt modelId="{D67AFB18-311D-4DCE-AF3B-649757D249B5}" type="pres">
      <dgm:prSet presAssocID="{71B1F048-EDFB-4817-B5FC-C2A185247B9B}" presName="parTx" presStyleLbl="node1" presStyleIdx="1" presStyleCnt="4">
        <dgm:presLayoutVars>
          <dgm:chMax val="0"/>
          <dgm:chPref val="0"/>
          <dgm:bulletEnabled val="1"/>
        </dgm:presLayoutVars>
      </dgm:prSet>
      <dgm:spPr/>
    </dgm:pt>
    <dgm:pt modelId="{F688C16C-9A25-476F-A76B-F752F1F2F58B}" type="pres">
      <dgm:prSet presAssocID="{71B1F048-EDFB-4817-B5FC-C2A185247B9B}" presName="parSh" presStyleLbl="node1" presStyleIdx="2" presStyleCnt="4"/>
      <dgm:spPr/>
    </dgm:pt>
    <dgm:pt modelId="{0960850D-1899-4C1D-8F1A-22D7A90FE43E}" type="pres">
      <dgm:prSet presAssocID="{71B1F048-EDFB-4817-B5FC-C2A185247B9B}" presName="desTx" presStyleLbl="fgAcc1" presStyleIdx="2" presStyleCnt="4" custScaleX="116005" custLinFactNeighborX="1342">
        <dgm:presLayoutVars>
          <dgm:bulletEnabled val="1"/>
        </dgm:presLayoutVars>
      </dgm:prSet>
      <dgm:spPr/>
    </dgm:pt>
    <dgm:pt modelId="{833D2E58-D166-4F95-9D9D-3392FCDB500A}" type="pres">
      <dgm:prSet presAssocID="{79C69B9A-2E52-4A29-8E29-6EB2D38C9F28}" presName="sibTrans" presStyleLbl="sibTrans2D1" presStyleIdx="2" presStyleCnt="3"/>
      <dgm:spPr/>
    </dgm:pt>
    <dgm:pt modelId="{D401C995-1ECD-4E68-81E1-DF5576ED5C18}" type="pres">
      <dgm:prSet presAssocID="{79C69B9A-2E52-4A29-8E29-6EB2D38C9F28}" presName="connTx" presStyleLbl="sibTrans2D1" presStyleIdx="2" presStyleCnt="3"/>
      <dgm:spPr/>
    </dgm:pt>
    <dgm:pt modelId="{DABABA3C-4120-4D38-9B87-43739ACA05F8}" type="pres">
      <dgm:prSet presAssocID="{A0C3EEEF-8566-4132-A04F-B68A6155A944}" presName="composite" presStyleCnt="0"/>
      <dgm:spPr/>
    </dgm:pt>
    <dgm:pt modelId="{CAA9ED92-C9FA-4E0F-9A2E-167392985415}" type="pres">
      <dgm:prSet presAssocID="{A0C3EEEF-8566-4132-A04F-B68A6155A944}" presName="parTx" presStyleLbl="node1" presStyleIdx="2" presStyleCnt="4">
        <dgm:presLayoutVars>
          <dgm:chMax val="0"/>
          <dgm:chPref val="0"/>
          <dgm:bulletEnabled val="1"/>
        </dgm:presLayoutVars>
      </dgm:prSet>
      <dgm:spPr/>
    </dgm:pt>
    <dgm:pt modelId="{5D945697-C844-48F5-BA7B-D202FE8668C3}" type="pres">
      <dgm:prSet presAssocID="{A0C3EEEF-8566-4132-A04F-B68A6155A944}" presName="parSh" presStyleLbl="node1" presStyleIdx="3" presStyleCnt="4"/>
      <dgm:spPr/>
    </dgm:pt>
    <dgm:pt modelId="{063991E6-1242-484F-B986-48AD02ABAB9A}" type="pres">
      <dgm:prSet presAssocID="{A0C3EEEF-8566-4132-A04F-B68A6155A944}" presName="desTx" presStyleLbl="fgAcc1" presStyleIdx="3" presStyleCnt="4" custScaleX="116005">
        <dgm:presLayoutVars>
          <dgm:bulletEnabled val="1"/>
        </dgm:presLayoutVars>
      </dgm:prSet>
      <dgm:spPr/>
    </dgm:pt>
  </dgm:ptLst>
  <dgm:cxnLst>
    <dgm:cxn modelId="{09422215-6EFF-4880-89D1-A07D4F8FE144}" type="presOf" srcId="{79C69B9A-2E52-4A29-8E29-6EB2D38C9F28}" destId="{833D2E58-D166-4F95-9D9D-3392FCDB500A}" srcOrd="0" destOrd="0" presId="urn:microsoft.com/office/officeart/2005/8/layout/process3"/>
    <dgm:cxn modelId="{FCF5C51B-6CFB-4FEC-95EF-CE0172689D6D}" type="presOf" srcId="{5337C220-AC64-4315-8EF6-8928693404CE}" destId="{940F559B-1083-4019-823A-6D8AECC7B1ED}" srcOrd="0" destOrd="0" presId="urn:microsoft.com/office/officeart/2005/8/layout/process3"/>
    <dgm:cxn modelId="{C161DD1B-3348-484B-B918-4C7FB13DF0B1}" type="presOf" srcId="{7DF70790-A788-40AA-84DF-4C2BF9CC0A4E}" destId="{0960850D-1899-4C1D-8F1A-22D7A90FE43E}" srcOrd="0" destOrd="0" presId="urn:microsoft.com/office/officeart/2005/8/layout/process3"/>
    <dgm:cxn modelId="{40E4452B-4331-4220-A0F3-8F2EB8D817E7}" srcId="{0D2272F3-B6DD-43E1-B6A1-9F5DCBCF1220}" destId="{42A545CB-4066-4EB9-B81D-042C82BF39E4}" srcOrd="1" destOrd="0" parTransId="{5C182BC1-FC40-47E6-BF71-5F8BD759B293}" sibTransId="{D264EBB4-45CE-4432-8B0C-58A66709EF18}"/>
    <dgm:cxn modelId="{1D7B9330-AB7F-4003-B661-79FC38730E79}" type="presOf" srcId="{0D2272F3-B6DD-43E1-B6A1-9F5DCBCF1220}" destId="{7E35B5DC-9832-4AB9-91F9-628A62AD94A0}" srcOrd="0" destOrd="0" presId="urn:microsoft.com/office/officeart/2005/8/layout/process3"/>
    <dgm:cxn modelId="{1AB64F38-C36A-4F47-8803-9B8F4856E6FA}" type="presOf" srcId="{260CEA96-C61C-4453-96B5-299965BFDF54}" destId="{0960850D-1899-4C1D-8F1A-22D7A90FE43E}" srcOrd="0" destOrd="2" presId="urn:microsoft.com/office/officeart/2005/8/layout/process3"/>
    <dgm:cxn modelId="{3CDC923A-6DF1-4611-872A-5AEC280F201F}" type="presOf" srcId="{F73FA3D8-135D-4A77-A74C-557E11C1BCA0}" destId="{A5C259EA-7C4E-4DFB-BFC7-BE1BA0F439E4}" srcOrd="1" destOrd="0" presId="urn:microsoft.com/office/officeart/2005/8/layout/process3"/>
    <dgm:cxn modelId="{B3DFB340-F2BD-4A1C-A6DA-26339F6A2A21}" type="presOf" srcId="{47D5D000-DE82-4DAC-B5ED-2440A3027EF3}" destId="{DD31E2E0-FCDC-4368-A446-D7C92238B858}" srcOrd="0" destOrd="0" presId="urn:microsoft.com/office/officeart/2005/8/layout/process3"/>
    <dgm:cxn modelId="{B0663963-4F58-4155-BAF7-7C1211FED116}" srcId="{A0C3EEEF-8566-4132-A04F-B68A6155A944}" destId="{DF1A5677-0F08-426A-9CF4-2EA965DEF5E6}" srcOrd="0" destOrd="0" parTransId="{0B7448E2-8F13-44DC-B2C3-4FC683AFFDED}" sibTransId="{DB0F7842-A029-4ECF-A53B-EA1F6C88D03C}"/>
    <dgm:cxn modelId="{8A304069-C3D1-4EB1-89A7-619B648BE8CB}" srcId="{5337C220-AC64-4315-8EF6-8928693404CE}" destId="{F73FA3D8-135D-4A77-A74C-557E11C1BCA0}" srcOrd="1" destOrd="0" parTransId="{29F802A5-09CE-467F-82B7-D18EE13FEDB0}" sibTransId="{47D5D000-DE82-4DAC-B5ED-2440A3027EF3}"/>
    <dgm:cxn modelId="{3B8E5B71-8597-4AB2-B70F-9E5765EEC188}" type="presOf" srcId="{FFD866E0-A866-4F0C-8758-CE232004BC6A}" destId="{3464DEF5-594D-475B-AD02-569094732952}" srcOrd="0" destOrd="0" presId="urn:microsoft.com/office/officeart/2005/8/layout/process3"/>
    <dgm:cxn modelId="{C1D15952-9403-41F4-B9F8-D1CB333C37F8}" srcId="{5337C220-AC64-4315-8EF6-8928693404CE}" destId="{0D2272F3-B6DD-43E1-B6A1-9F5DCBCF1220}" srcOrd="0" destOrd="0" parTransId="{784D85F7-1B2F-4741-BA0C-B31958559704}" sibTransId="{FFD866E0-A866-4F0C-8758-CE232004BC6A}"/>
    <dgm:cxn modelId="{BE7E9158-FDAA-42DE-95AE-2AD07FB0C7CE}" srcId="{A0C3EEEF-8566-4132-A04F-B68A6155A944}" destId="{CC150477-27A0-4DC1-B50E-A3F01860CD9A}" srcOrd="1" destOrd="0" parTransId="{054D7C8D-0FE6-4411-AE9D-108145A79F19}" sibTransId="{054A59EA-8659-4811-AA77-8920E4C9ADB8}"/>
    <dgm:cxn modelId="{5312BF58-7D55-41C5-9852-4AF7FC9D9CBF}" type="presOf" srcId="{FFD866E0-A866-4F0C-8758-CE232004BC6A}" destId="{81D81FC3-2D15-47B5-8143-94200F5981AF}" srcOrd="1" destOrd="0" presId="urn:microsoft.com/office/officeart/2005/8/layout/process3"/>
    <dgm:cxn modelId="{84B20A7E-32D1-4F04-ACA7-002AAF3AC2A7}" type="presOf" srcId="{D210BCDE-C416-424D-A945-E5EB8D156A3A}" destId="{B5523607-6175-4981-9395-7A1B9D7F03B5}" srcOrd="0" destOrd="0" presId="urn:microsoft.com/office/officeart/2005/8/layout/process3"/>
    <dgm:cxn modelId="{B1CA8485-185D-4458-98CD-22FE48239FF7}" type="presOf" srcId="{A0C3EEEF-8566-4132-A04F-B68A6155A944}" destId="{CAA9ED92-C9FA-4E0F-9A2E-167392985415}" srcOrd="0" destOrd="0" presId="urn:microsoft.com/office/officeart/2005/8/layout/process3"/>
    <dgm:cxn modelId="{E0C0098B-4E1A-4BEC-9F79-9AEC080921A9}" type="presOf" srcId="{13FB9B5C-52BA-4788-AC8A-FBB282C57C06}" destId="{225ECBF1-E417-4469-94EC-46906CF053ED}" srcOrd="0" destOrd="0" presId="urn:microsoft.com/office/officeart/2005/8/layout/process3"/>
    <dgm:cxn modelId="{67A75593-B243-4208-AB28-DA9D21F37461}" srcId="{71B1F048-EDFB-4817-B5FC-C2A185247B9B}" destId="{7DF70790-A788-40AA-84DF-4C2BF9CC0A4E}" srcOrd="0" destOrd="0" parTransId="{A1279191-C593-45F7-9A97-0E3A479E18E8}" sibTransId="{44A20C1E-D032-41E8-BFB3-E791DCE6C99C}"/>
    <dgm:cxn modelId="{FAA62996-C643-42F0-84E6-432C470C88C2}" type="presOf" srcId="{71B1F048-EDFB-4817-B5FC-C2A185247B9B}" destId="{D67AFB18-311D-4DCE-AF3B-649757D249B5}" srcOrd="0" destOrd="0" presId="urn:microsoft.com/office/officeart/2005/8/layout/process3"/>
    <dgm:cxn modelId="{4C39D896-7466-4659-891C-48F7F180B140}" type="presOf" srcId="{A0C3EEEF-8566-4132-A04F-B68A6155A944}" destId="{5D945697-C844-48F5-BA7B-D202FE8668C3}" srcOrd="1" destOrd="0" presId="urn:microsoft.com/office/officeart/2005/8/layout/process3"/>
    <dgm:cxn modelId="{84A98997-2DCD-414B-A4A4-7C0CB48F9004}" srcId="{A0C3EEEF-8566-4132-A04F-B68A6155A944}" destId="{83FF19ED-DFAB-4E4E-A4B7-11FCFDB3624A}" srcOrd="2" destOrd="0" parTransId="{6E392A5F-3308-476A-A9CE-6FEEAF13CAE1}" sibTransId="{2BFFEC9D-3421-41E3-A75A-647F36832F62}"/>
    <dgm:cxn modelId="{35AD3E98-1223-4ABC-B31F-E10B29E3992B}" type="presOf" srcId="{0D1FC305-5167-4349-BA71-67354FE86553}" destId="{0960850D-1899-4C1D-8F1A-22D7A90FE43E}" srcOrd="0" destOrd="1" presId="urn:microsoft.com/office/officeart/2005/8/layout/process3"/>
    <dgm:cxn modelId="{54465599-CA87-4D05-A070-25D5E3F0F03C}" srcId="{F73FA3D8-135D-4A77-A74C-557E11C1BCA0}" destId="{13FB9B5C-52BA-4788-AC8A-FBB282C57C06}" srcOrd="0" destOrd="0" parTransId="{F721039E-A023-4A31-B033-1D05B26F2DAF}" sibTransId="{482C70C3-CB20-4C36-9239-0A2F68FD1EB6}"/>
    <dgm:cxn modelId="{3FDF4F9F-EBBE-4146-AD37-3FDDEF790288}" srcId="{A0C3EEEF-8566-4132-A04F-B68A6155A944}" destId="{9757858C-7C20-495A-87A4-D48654C721A7}" srcOrd="3" destOrd="0" parTransId="{CC408431-3672-47EF-9066-4E425650C37D}" sibTransId="{7D8B3CA7-D224-419B-ACC2-8294FA63C8A9}"/>
    <dgm:cxn modelId="{9169E8A7-FD6E-4915-9934-3EA377A61881}" type="presOf" srcId="{9757858C-7C20-495A-87A4-D48654C721A7}" destId="{063991E6-1242-484F-B986-48AD02ABAB9A}" srcOrd="0" destOrd="3" presId="urn:microsoft.com/office/officeart/2005/8/layout/process3"/>
    <dgm:cxn modelId="{BE22D6AC-F430-48CB-A91E-0855DCD28551}" type="presOf" srcId="{F73FA3D8-135D-4A77-A74C-557E11C1BCA0}" destId="{AC2AC44A-49FD-4361-8995-791DAC2BCEE4}" srcOrd="0" destOrd="0" presId="urn:microsoft.com/office/officeart/2005/8/layout/process3"/>
    <dgm:cxn modelId="{F75DBCC5-613E-4DE6-A4E6-61A7EB7A4FBF}" type="presOf" srcId="{DF1A5677-0F08-426A-9CF4-2EA965DEF5E6}" destId="{063991E6-1242-484F-B986-48AD02ABAB9A}" srcOrd="0" destOrd="0" presId="urn:microsoft.com/office/officeart/2005/8/layout/process3"/>
    <dgm:cxn modelId="{F22601C9-4C0D-4CF8-93C6-406868A1661E}" type="presOf" srcId="{CC150477-27A0-4DC1-B50E-A3F01860CD9A}" destId="{063991E6-1242-484F-B986-48AD02ABAB9A}" srcOrd="0" destOrd="1" presId="urn:microsoft.com/office/officeart/2005/8/layout/process3"/>
    <dgm:cxn modelId="{6F4C7CD9-4123-48F4-A155-D4D568E31050}" srcId="{5337C220-AC64-4315-8EF6-8928693404CE}" destId="{71B1F048-EDFB-4817-B5FC-C2A185247B9B}" srcOrd="2" destOrd="0" parTransId="{F760C904-CBF7-4B9B-8C05-6CEEED94B34C}" sibTransId="{79C69B9A-2E52-4A29-8E29-6EB2D38C9F28}"/>
    <dgm:cxn modelId="{B4D3BBE1-5780-4DF2-8D67-D0D5C1207779}" type="presOf" srcId="{42A545CB-4066-4EB9-B81D-042C82BF39E4}" destId="{B5523607-6175-4981-9395-7A1B9D7F03B5}" srcOrd="0" destOrd="1" presId="urn:microsoft.com/office/officeart/2005/8/layout/process3"/>
    <dgm:cxn modelId="{9F83FAE1-DE80-4BED-A296-9C4B793A75A0}" srcId="{F73FA3D8-135D-4A77-A74C-557E11C1BCA0}" destId="{698631CF-EE39-41D1-BCF6-77DDB4BACC10}" srcOrd="1" destOrd="0" parTransId="{BD5B9801-121D-4C74-B025-4A1E37BDE297}" sibTransId="{E3D2E52D-9483-4BD0-8525-EF44CF2CA95F}"/>
    <dgm:cxn modelId="{222514E8-756A-432F-B63A-D81AB636D861}" srcId="{0D2272F3-B6DD-43E1-B6A1-9F5DCBCF1220}" destId="{D210BCDE-C416-424D-A945-E5EB8D156A3A}" srcOrd="0" destOrd="0" parTransId="{56A2C328-B334-4C3C-B125-8069AF1D93EC}" sibTransId="{5CEC60FD-41C5-4627-B0C4-CF250B6936C4}"/>
    <dgm:cxn modelId="{AF63B1EA-947A-4E46-A63F-55A83B429E77}" type="presOf" srcId="{79C69B9A-2E52-4A29-8E29-6EB2D38C9F28}" destId="{D401C995-1ECD-4E68-81E1-DF5576ED5C18}" srcOrd="1" destOrd="0" presId="urn:microsoft.com/office/officeart/2005/8/layout/process3"/>
    <dgm:cxn modelId="{7F6466EB-A98F-4C96-BF0B-66901C5F1775}" type="presOf" srcId="{698631CF-EE39-41D1-BCF6-77DDB4BACC10}" destId="{225ECBF1-E417-4469-94EC-46906CF053ED}" srcOrd="0" destOrd="1" presId="urn:microsoft.com/office/officeart/2005/8/layout/process3"/>
    <dgm:cxn modelId="{19B3DCEC-3555-4717-9691-8536F7445B57}" type="presOf" srcId="{71B1F048-EDFB-4817-B5FC-C2A185247B9B}" destId="{F688C16C-9A25-476F-A76B-F752F1F2F58B}" srcOrd="1" destOrd="0" presId="urn:microsoft.com/office/officeart/2005/8/layout/process3"/>
    <dgm:cxn modelId="{77D989F0-2FFA-433F-B7F6-23B71584CF4B}" srcId="{5337C220-AC64-4315-8EF6-8928693404CE}" destId="{A0C3EEEF-8566-4132-A04F-B68A6155A944}" srcOrd="3" destOrd="0" parTransId="{CDF7BAF0-F028-4717-B1CA-11BC55EFEB47}" sibTransId="{65273265-B8F7-41FE-98FC-9074A4CBE5EE}"/>
    <dgm:cxn modelId="{E14706F3-8024-4336-8675-C905A9AE40A6}" type="presOf" srcId="{0D2272F3-B6DD-43E1-B6A1-9F5DCBCF1220}" destId="{CFC02547-9C21-4FDB-8C5F-AE49BB9B23EE}" srcOrd="1" destOrd="0" presId="urn:microsoft.com/office/officeart/2005/8/layout/process3"/>
    <dgm:cxn modelId="{A1EB21F9-D49D-4A0A-8EF4-C0C1A718218B}" type="presOf" srcId="{47D5D000-DE82-4DAC-B5ED-2440A3027EF3}" destId="{2DAC3882-AA95-4106-8C59-AE5C8179DE83}" srcOrd="1" destOrd="0" presId="urn:microsoft.com/office/officeart/2005/8/layout/process3"/>
    <dgm:cxn modelId="{E44EF1F9-BA97-45CE-8EBE-DE1E46BB5F08}" type="presOf" srcId="{83FF19ED-DFAB-4E4E-A4B7-11FCFDB3624A}" destId="{063991E6-1242-484F-B986-48AD02ABAB9A}" srcOrd="0" destOrd="2" presId="urn:microsoft.com/office/officeart/2005/8/layout/process3"/>
    <dgm:cxn modelId="{FA5F94FC-BE02-4C42-900C-47B47F69CB9A}" srcId="{71B1F048-EDFB-4817-B5FC-C2A185247B9B}" destId="{0D1FC305-5167-4349-BA71-67354FE86553}" srcOrd="1" destOrd="0" parTransId="{802925B0-BB20-4C31-BFA7-54BDCF6F7C20}" sibTransId="{AD16F3E0-406F-49B2-9EEA-79DD17961B1B}"/>
    <dgm:cxn modelId="{3591D3FF-1119-4890-817D-038B3F2DEDA2}" srcId="{71B1F048-EDFB-4817-B5FC-C2A185247B9B}" destId="{260CEA96-C61C-4453-96B5-299965BFDF54}" srcOrd="2" destOrd="0" parTransId="{BB16FC2F-95A7-422D-B743-5C9C12CD8533}" sibTransId="{B33DEA16-8F63-4CB4-8AC9-56FF57718FCA}"/>
    <dgm:cxn modelId="{DE82BB93-D39D-459B-867E-A360A630D344}" type="presParOf" srcId="{940F559B-1083-4019-823A-6D8AECC7B1ED}" destId="{AED28250-7318-42F6-A0B3-83482EAE810A}" srcOrd="0" destOrd="0" presId="urn:microsoft.com/office/officeart/2005/8/layout/process3"/>
    <dgm:cxn modelId="{0CF50762-6D5A-4031-8CD0-C8A98CCD1641}" type="presParOf" srcId="{AED28250-7318-42F6-A0B3-83482EAE810A}" destId="{7E35B5DC-9832-4AB9-91F9-628A62AD94A0}" srcOrd="0" destOrd="0" presId="urn:microsoft.com/office/officeart/2005/8/layout/process3"/>
    <dgm:cxn modelId="{AB3270F6-EA89-4EE7-9F0D-497352CA4EDE}" type="presParOf" srcId="{AED28250-7318-42F6-A0B3-83482EAE810A}" destId="{CFC02547-9C21-4FDB-8C5F-AE49BB9B23EE}" srcOrd="1" destOrd="0" presId="urn:microsoft.com/office/officeart/2005/8/layout/process3"/>
    <dgm:cxn modelId="{432FAE87-9530-4C16-B7F8-DCBD0C781E1E}" type="presParOf" srcId="{AED28250-7318-42F6-A0B3-83482EAE810A}" destId="{B5523607-6175-4981-9395-7A1B9D7F03B5}" srcOrd="2" destOrd="0" presId="urn:microsoft.com/office/officeart/2005/8/layout/process3"/>
    <dgm:cxn modelId="{0D0871A4-757A-45FB-B607-CE444517BF67}" type="presParOf" srcId="{940F559B-1083-4019-823A-6D8AECC7B1ED}" destId="{3464DEF5-594D-475B-AD02-569094732952}" srcOrd="1" destOrd="0" presId="urn:microsoft.com/office/officeart/2005/8/layout/process3"/>
    <dgm:cxn modelId="{4816555B-FD48-4201-9B45-57A7187763BD}" type="presParOf" srcId="{3464DEF5-594D-475B-AD02-569094732952}" destId="{81D81FC3-2D15-47B5-8143-94200F5981AF}" srcOrd="0" destOrd="0" presId="urn:microsoft.com/office/officeart/2005/8/layout/process3"/>
    <dgm:cxn modelId="{944F934C-8356-43D9-8AA9-50A288994DED}" type="presParOf" srcId="{940F559B-1083-4019-823A-6D8AECC7B1ED}" destId="{273592EE-EB5C-4CB8-96DE-9121F27A2CB8}" srcOrd="2" destOrd="0" presId="urn:microsoft.com/office/officeart/2005/8/layout/process3"/>
    <dgm:cxn modelId="{B39F75D3-6664-4681-A5E3-DC78B8FDBE2C}" type="presParOf" srcId="{273592EE-EB5C-4CB8-96DE-9121F27A2CB8}" destId="{AC2AC44A-49FD-4361-8995-791DAC2BCEE4}" srcOrd="0" destOrd="0" presId="urn:microsoft.com/office/officeart/2005/8/layout/process3"/>
    <dgm:cxn modelId="{1F5B9A31-5B9C-4865-97A5-A883AAB6A884}" type="presParOf" srcId="{273592EE-EB5C-4CB8-96DE-9121F27A2CB8}" destId="{A5C259EA-7C4E-4DFB-BFC7-BE1BA0F439E4}" srcOrd="1" destOrd="0" presId="urn:microsoft.com/office/officeart/2005/8/layout/process3"/>
    <dgm:cxn modelId="{C2D390D8-845B-477D-B517-6AFC52F1FBFB}" type="presParOf" srcId="{273592EE-EB5C-4CB8-96DE-9121F27A2CB8}" destId="{225ECBF1-E417-4469-94EC-46906CF053ED}" srcOrd="2" destOrd="0" presId="urn:microsoft.com/office/officeart/2005/8/layout/process3"/>
    <dgm:cxn modelId="{6203E3C5-2322-4B3A-93B9-0B641FB22389}" type="presParOf" srcId="{940F559B-1083-4019-823A-6D8AECC7B1ED}" destId="{DD31E2E0-FCDC-4368-A446-D7C92238B858}" srcOrd="3" destOrd="0" presId="urn:microsoft.com/office/officeart/2005/8/layout/process3"/>
    <dgm:cxn modelId="{71C3811C-57F0-4D14-BC49-501C6031DFB8}" type="presParOf" srcId="{DD31E2E0-FCDC-4368-A446-D7C92238B858}" destId="{2DAC3882-AA95-4106-8C59-AE5C8179DE83}" srcOrd="0" destOrd="0" presId="urn:microsoft.com/office/officeart/2005/8/layout/process3"/>
    <dgm:cxn modelId="{2CCA9A91-42AB-4AA9-9B0B-0135DD5A8A21}" type="presParOf" srcId="{940F559B-1083-4019-823A-6D8AECC7B1ED}" destId="{0F553883-D195-413C-AE03-EE83CACC2F25}" srcOrd="4" destOrd="0" presId="urn:microsoft.com/office/officeart/2005/8/layout/process3"/>
    <dgm:cxn modelId="{1C3E7F89-FC08-45BA-AA26-9C91A1D73203}" type="presParOf" srcId="{0F553883-D195-413C-AE03-EE83CACC2F25}" destId="{D67AFB18-311D-4DCE-AF3B-649757D249B5}" srcOrd="0" destOrd="0" presId="urn:microsoft.com/office/officeart/2005/8/layout/process3"/>
    <dgm:cxn modelId="{1292B144-2B4A-476E-9FEB-5F4F89A29918}" type="presParOf" srcId="{0F553883-D195-413C-AE03-EE83CACC2F25}" destId="{F688C16C-9A25-476F-A76B-F752F1F2F58B}" srcOrd="1" destOrd="0" presId="urn:microsoft.com/office/officeart/2005/8/layout/process3"/>
    <dgm:cxn modelId="{12A7FA51-9D4D-4769-8FC9-C20D86BD68A3}" type="presParOf" srcId="{0F553883-D195-413C-AE03-EE83CACC2F25}" destId="{0960850D-1899-4C1D-8F1A-22D7A90FE43E}" srcOrd="2" destOrd="0" presId="urn:microsoft.com/office/officeart/2005/8/layout/process3"/>
    <dgm:cxn modelId="{D34C7E01-FA65-4F58-8440-A319CE1CAF0D}" type="presParOf" srcId="{940F559B-1083-4019-823A-6D8AECC7B1ED}" destId="{833D2E58-D166-4F95-9D9D-3392FCDB500A}" srcOrd="5" destOrd="0" presId="urn:microsoft.com/office/officeart/2005/8/layout/process3"/>
    <dgm:cxn modelId="{995340B8-FDD6-452C-B8B5-14D2526BA840}" type="presParOf" srcId="{833D2E58-D166-4F95-9D9D-3392FCDB500A}" destId="{D401C995-1ECD-4E68-81E1-DF5576ED5C18}" srcOrd="0" destOrd="0" presId="urn:microsoft.com/office/officeart/2005/8/layout/process3"/>
    <dgm:cxn modelId="{2E9917E3-63F4-45BC-A616-4D7462BB8DE5}" type="presParOf" srcId="{940F559B-1083-4019-823A-6D8AECC7B1ED}" destId="{DABABA3C-4120-4D38-9B87-43739ACA05F8}" srcOrd="6" destOrd="0" presId="urn:microsoft.com/office/officeart/2005/8/layout/process3"/>
    <dgm:cxn modelId="{85CC9B8E-BBF1-46D3-A8FC-0115363C82B6}" type="presParOf" srcId="{DABABA3C-4120-4D38-9B87-43739ACA05F8}" destId="{CAA9ED92-C9FA-4E0F-9A2E-167392985415}" srcOrd="0" destOrd="0" presId="urn:microsoft.com/office/officeart/2005/8/layout/process3"/>
    <dgm:cxn modelId="{12A43A67-951B-4135-A3A7-96F81EC52793}" type="presParOf" srcId="{DABABA3C-4120-4D38-9B87-43739ACA05F8}" destId="{5D945697-C844-48F5-BA7B-D202FE8668C3}" srcOrd="1" destOrd="0" presId="urn:microsoft.com/office/officeart/2005/8/layout/process3"/>
    <dgm:cxn modelId="{9271DDB3-D29E-41A7-808A-BE242676B5E5}" type="presParOf" srcId="{DABABA3C-4120-4D38-9B87-43739ACA05F8}" destId="{063991E6-1242-484F-B986-48AD02ABAB9A}" srcOrd="2" destOrd="0" presId="urn:microsoft.com/office/officeart/2005/8/layout/process3"/>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76C66E-51CF-4BC7-8A1E-F2409B09A7FB}"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kumimoji="1" lang="ja-JP" altLang="en-US"/>
        </a:p>
      </dgm:t>
    </dgm:pt>
    <dgm:pt modelId="{568B23B8-2A52-4AEF-95DD-A09ADA0092D7}">
      <dgm:prSet phldrT="[テキスト]"/>
      <dgm:spPr/>
      <dgm:t>
        <a:bodyPr/>
        <a:lstStyle/>
        <a:p>
          <a:r>
            <a:rPr kumimoji="1" lang="ja-JP" altLang="en-US" b="1" dirty="0"/>
            <a:t>人材育成への協力</a:t>
          </a:r>
        </a:p>
      </dgm:t>
    </dgm:pt>
    <dgm:pt modelId="{70CCE94C-1A9B-42E0-9EC6-0716FED6D30B}" type="parTrans" cxnId="{2687C187-6553-43B4-ADC2-609D443C7F49}">
      <dgm:prSet/>
      <dgm:spPr/>
      <dgm:t>
        <a:bodyPr/>
        <a:lstStyle/>
        <a:p>
          <a:endParaRPr kumimoji="1" lang="ja-JP" altLang="en-US"/>
        </a:p>
      </dgm:t>
    </dgm:pt>
    <dgm:pt modelId="{52E040F4-DBA2-4792-9838-D58DABF2E4DD}" type="sibTrans" cxnId="{2687C187-6553-43B4-ADC2-609D443C7F49}">
      <dgm:prSet/>
      <dgm:spPr/>
      <dgm:t>
        <a:bodyPr/>
        <a:lstStyle/>
        <a:p>
          <a:endParaRPr kumimoji="1" lang="ja-JP" altLang="en-US"/>
        </a:p>
      </dgm:t>
    </dgm:pt>
    <dgm:pt modelId="{9607050B-8599-438C-83B8-3283113B692E}">
      <dgm:prSet phldrT="[テキスト]" custT="1"/>
      <dgm:spPr/>
      <dgm:t>
        <a:bodyPr/>
        <a:lstStyle/>
        <a:p>
          <a:r>
            <a:rPr kumimoji="1" lang="ja-JP" altLang="en-US" sz="1500" dirty="0"/>
            <a:t>児童発達支援センター職員向け研修の実施</a:t>
          </a:r>
        </a:p>
      </dgm:t>
    </dgm:pt>
    <dgm:pt modelId="{09C2A895-A842-47FF-B34C-96AFA53CF25B}" type="parTrans" cxnId="{F0F33BE9-B842-4479-881E-23E1CBAA46B6}">
      <dgm:prSet/>
      <dgm:spPr/>
      <dgm:t>
        <a:bodyPr/>
        <a:lstStyle/>
        <a:p>
          <a:endParaRPr kumimoji="1" lang="ja-JP" altLang="en-US"/>
        </a:p>
      </dgm:t>
    </dgm:pt>
    <dgm:pt modelId="{71C804A2-F3CC-4D8C-B662-4A01EE1FA92D}" type="sibTrans" cxnId="{F0F33BE9-B842-4479-881E-23E1CBAA46B6}">
      <dgm:prSet/>
      <dgm:spPr/>
      <dgm:t>
        <a:bodyPr/>
        <a:lstStyle/>
        <a:p>
          <a:endParaRPr kumimoji="1" lang="ja-JP" altLang="en-US"/>
        </a:p>
      </dgm:t>
    </dgm:pt>
    <dgm:pt modelId="{1CBAB133-DC27-46E9-B017-8DC616E1E35A}">
      <dgm:prSet phldrT="[テキスト]" custT="1"/>
      <dgm:spPr/>
      <dgm:t>
        <a:bodyPr/>
        <a:lstStyle/>
        <a:p>
          <a:r>
            <a:rPr kumimoji="1" lang="ja-JP" altLang="en-US" sz="1500" dirty="0"/>
            <a:t>コンサルテーション現場への同行（</a:t>
          </a:r>
          <a:r>
            <a:rPr kumimoji="1" lang="en-US" altLang="ja-JP" sz="1500" dirty="0"/>
            <a:t>OJT</a:t>
          </a:r>
          <a:r>
            <a:rPr kumimoji="1" lang="ja-JP" altLang="en-US" sz="1500" dirty="0"/>
            <a:t>）</a:t>
          </a:r>
        </a:p>
      </dgm:t>
    </dgm:pt>
    <dgm:pt modelId="{6334D483-143B-45F8-A367-B6594020005B}" type="parTrans" cxnId="{D27B6919-61B8-4EF6-B824-FF98B28260D1}">
      <dgm:prSet/>
      <dgm:spPr/>
      <dgm:t>
        <a:bodyPr/>
        <a:lstStyle/>
        <a:p>
          <a:endParaRPr kumimoji="1" lang="ja-JP" altLang="en-US"/>
        </a:p>
      </dgm:t>
    </dgm:pt>
    <dgm:pt modelId="{F6D9D6CB-9C8C-4473-9CAD-22618E505598}" type="sibTrans" cxnId="{D27B6919-61B8-4EF6-B824-FF98B28260D1}">
      <dgm:prSet/>
      <dgm:spPr/>
      <dgm:t>
        <a:bodyPr/>
        <a:lstStyle/>
        <a:p>
          <a:endParaRPr kumimoji="1" lang="ja-JP" altLang="en-US"/>
        </a:p>
      </dgm:t>
    </dgm:pt>
    <dgm:pt modelId="{971DAC27-DAF5-4294-8C58-555CEB944C5A}">
      <dgm:prSet phldrT="[テキスト]"/>
      <dgm:spPr/>
      <dgm:t>
        <a:bodyPr/>
        <a:lstStyle/>
        <a:p>
          <a:r>
            <a:rPr kumimoji="1" lang="ja-JP" altLang="en-US" b="1" dirty="0"/>
            <a:t>地域の事業所への支援</a:t>
          </a:r>
        </a:p>
      </dgm:t>
    </dgm:pt>
    <dgm:pt modelId="{8C51335D-5E71-4C5C-A85A-75C05E37D310}" type="parTrans" cxnId="{244EB53B-0F48-44A3-9CAF-64F40FA3CB0C}">
      <dgm:prSet/>
      <dgm:spPr/>
      <dgm:t>
        <a:bodyPr/>
        <a:lstStyle/>
        <a:p>
          <a:endParaRPr kumimoji="1" lang="ja-JP" altLang="en-US"/>
        </a:p>
      </dgm:t>
    </dgm:pt>
    <dgm:pt modelId="{88C74BAF-5930-409B-891E-0843C8F8A97C}" type="sibTrans" cxnId="{244EB53B-0F48-44A3-9CAF-64F40FA3CB0C}">
      <dgm:prSet/>
      <dgm:spPr/>
      <dgm:t>
        <a:bodyPr/>
        <a:lstStyle/>
        <a:p>
          <a:endParaRPr kumimoji="1" lang="ja-JP" altLang="en-US"/>
        </a:p>
      </dgm:t>
    </dgm:pt>
    <dgm:pt modelId="{88BFEB43-A324-41F8-BC5E-B423ABEAA881}">
      <dgm:prSet phldrT="[テキスト]" custT="1"/>
      <dgm:spPr/>
      <dgm:t>
        <a:bodyPr/>
        <a:lstStyle/>
        <a:p>
          <a:r>
            <a:rPr kumimoji="1" lang="ja-JP" altLang="en-US" sz="1500" dirty="0"/>
            <a:t>事業所向け研修の共同実施・講師派遣</a:t>
          </a:r>
        </a:p>
      </dgm:t>
    </dgm:pt>
    <dgm:pt modelId="{D085FAFF-7410-462E-A0AA-C708485C6F1A}" type="parTrans" cxnId="{34ADDEC5-E757-4D49-9223-D71A84213B08}">
      <dgm:prSet/>
      <dgm:spPr/>
      <dgm:t>
        <a:bodyPr/>
        <a:lstStyle/>
        <a:p>
          <a:endParaRPr kumimoji="1" lang="ja-JP" altLang="en-US"/>
        </a:p>
      </dgm:t>
    </dgm:pt>
    <dgm:pt modelId="{6DED86C8-5551-4F02-888A-A52E3B14DAB6}" type="sibTrans" cxnId="{34ADDEC5-E757-4D49-9223-D71A84213B08}">
      <dgm:prSet/>
      <dgm:spPr/>
      <dgm:t>
        <a:bodyPr/>
        <a:lstStyle/>
        <a:p>
          <a:endParaRPr kumimoji="1" lang="ja-JP" altLang="en-US"/>
        </a:p>
      </dgm:t>
    </dgm:pt>
    <dgm:pt modelId="{1C4C3C41-EA1E-4C40-AEE6-B3B8DAC9BFEA}">
      <dgm:prSet phldrT="[テキスト]" custT="1"/>
      <dgm:spPr/>
      <dgm:t>
        <a:bodyPr/>
        <a:lstStyle/>
        <a:p>
          <a:r>
            <a:rPr kumimoji="1" lang="ja-JP" altLang="en-US" sz="1500" dirty="0"/>
            <a:t>事業所連絡会への参加</a:t>
          </a:r>
        </a:p>
      </dgm:t>
    </dgm:pt>
    <dgm:pt modelId="{2CE8B56C-9209-4548-BA04-29B844A19128}" type="parTrans" cxnId="{9ADAB74C-4C19-469E-A06A-B122DD3EB925}">
      <dgm:prSet/>
      <dgm:spPr/>
      <dgm:t>
        <a:bodyPr/>
        <a:lstStyle/>
        <a:p>
          <a:endParaRPr kumimoji="1" lang="ja-JP" altLang="en-US"/>
        </a:p>
      </dgm:t>
    </dgm:pt>
    <dgm:pt modelId="{55C77077-DDA4-4578-AA87-0F7DDAC39CC7}" type="sibTrans" cxnId="{9ADAB74C-4C19-469E-A06A-B122DD3EB925}">
      <dgm:prSet/>
      <dgm:spPr/>
      <dgm:t>
        <a:bodyPr/>
        <a:lstStyle/>
        <a:p>
          <a:endParaRPr kumimoji="1" lang="ja-JP" altLang="en-US"/>
        </a:p>
      </dgm:t>
    </dgm:pt>
    <dgm:pt modelId="{FBAEE619-1911-4BD8-8F64-CDEBA55BD1F1}">
      <dgm:prSet phldrT="[テキスト]"/>
      <dgm:spPr/>
      <dgm:t>
        <a:bodyPr/>
        <a:lstStyle/>
        <a:p>
          <a:r>
            <a:rPr kumimoji="1" lang="ja-JP" altLang="en-US" b="1" dirty="0"/>
            <a:t>ネットワーク構築</a:t>
          </a:r>
        </a:p>
      </dgm:t>
    </dgm:pt>
    <dgm:pt modelId="{824FD697-D1D2-460C-A8B5-F3CD8A07E0AB}" type="parTrans" cxnId="{050CD713-AC7A-4258-BCDD-38FEA29D4A45}">
      <dgm:prSet/>
      <dgm:spPr/>
      <dgm:t>
        <a:bodyPr/>
        <a:lstStyle/>
        <a:p>
          <a:endParaRPr kumimoji="1" lang="ja-JP" altLang="en-US"/>
        </a:p>
      </dgm:t>
    </dgm:pt>
    <dgm:pt modelId="{F3F56300-6641-43AF-AFDF-BFC969BAE055}" type="sibTrans" cxnId="{050CD713-AC7A-4258-BCDD-38FEA29D4A45}">
      <dgm:prSet/>
      <dgm:spPr/>
      <dgm:t>
        <a:bodyPr/>
        <a:lstStyle/>
        <a:p>
          <a:endParaRPr kumimoji="1" lang="ja-JP" altLang="en-US"/>
        </a:p>
      </dgm:t>
    </dgm:pt>
    <dgm:pt modelId="{EE1F1030-BCA0-455B-BAA4-7D26C2160748}">
      <dgm:prSet phldrT="[テキスト]" custT="1"/>
      <dgm:spPr/>
      <dgm:t>
        <a:bodyPr/>
        <a:lstStyle/>
        <a:p>
          <a:r>
            <a:rPr kumimoji="1" lang="ja-JP" altLang="en-US" sz="1500" dirty="0"/>
            <a:t>圏域別会議の開催による情報交換（次項参照）</a:t>
          </a:r>
        </a:p>
      </dgm:t>
    </dgm:pt>
    <dgm:pt modelId="{D1C32852-C8C4-4DAA-9D0F-B1F093681C56}" type="parTrans" cxnId="{82F790E5-C65C-4A2A-82F5-CF116C54A6EB}">
      <dgm:prSet/>
      <dgm:spPr/>
      <dgm:t>
        <a:bodyPr/>
        <a:lstStyle/>
        <a:p>
          <a:endParaRPr kumimoji="1" lang="ja-JP" altLang="en-US"/>
        </a:p>
      </dgm:t>
    </dgm:pt>
    <dgm:pt modelId="{B94674A2-AE0C-4A58-9E62-6A6216F6CFED}" type="sibTrans" cxnId="{82F790E5-C65C-4A2A-82F5-CF116C54A6EB}">
      <dgm:prSet/>
      <dgm:spPr/>
      <dgm:t>
        <a:bodyPr/>
        <a:lstStyle/>
        <a:p>
          <a:endParaRPr kumimoji="1" lang="ja-JP" altLang="en-US"/>
        </a:p>
      </dgm:t>
    </dgm:pt>
    <dgm:pt modelId="{435ED175-30E6-4161-A41F-637300F388E9}">
      <dgm:prSet phldrT="[テキスト]" custT="1"/>
      <dgm:spPr/>
      <dgm:t>
        <a:bodyPr/>
        <a:lstStyle/>
        <a:p>
          <a:r>
            <a:rPr kumimoji="1" lang="ja-JP" altLang="en-US" sz="1500" dirty="0"/>
            <a:t>見学受入</a:t>
          </a:r>
        </a:p>
      </dgm:t>
    </dgm:pt>
    <dgm:pt modelId="{AAD6C825-2767-44C1-8378-F0E1CCE5F63F}" type="parTrans" cxnId="{C77BC30D-EF0B-4EB0-AF81-83B441B9D947}">
      <dgm:prSet/>
      <dgm:spPr/>
      <dgm:t>
        <a:bodyPr/>
        <a:lstStyle/>
        <a:p>
          <a:endParaRPr kumimoji="1" lang="ja-JP" altLang="en-US"/>
        </a:p>
      </dgm:t>
    </dgm:pt>
    <dgm:pt modelId="{5BAF07A6-573D-4685-A503-6DEF88707BBA}" type="sibTrans" cxnId="{C77BC30D-EF0B-4EB0-AF81-83B441B9D947}">
      <dgm:prSet/>
      <dgm:spPr/>
      <dgm:t>
        <a:bodyPr/>
        <a:lstStyle/>
        <a:p>
          <a:endParaRPr kumimoji="1" lang="ja-JP" altLang="en-US"/>
        </a:p>
      </dgm:t>
    </dgm:pt>
    <dgm:pt modelId="{DDDC8747-9C88-4E30-B483-95BFB3A2E4B2}">
      <dgm:prSet phldrT="[テキスト]" custT="1"/>
      <dgm:spPr/>
      <dgm:t>
        <a:bodyPr/>
        <a:lstStyle/>
        <a:p>
          <a:r>
            <a:rPr kumimoji="1" lang="ja-JP" altLang="en-US" sz="1500" dirty="0"/>
            <a:t>コンサルテーションの共同実施や情報共有</a:t>
          </a:r>
        </a:p>
      </dgm:t>
    </dgm:pt>
    <dgm:pt modelId="{7CED6F25-722D-42C0-B179-C03D0F384E4F}" type="parTrans" cxnId="{10BB841B-F2FF-4C78-B38F-FBCE4BF061D5}">
      <dgm:prSet/>
      <dgm:spPr/>
      <dgm:t>
        <a:bodyPr/>
        <a:lstStyle/>
        <a:p>
          <a:endParaRPr kumimoji="1" lang="ja-JP" altLang="en-US"/>
        </a:p>
      </dgm:t>
    </dgm:pt>
    <dgm:pt modelId="{8AA121E1-8382-4CE7-B650-373980E95F97}" type="sibTrans" cxnId="{10BB841B-F2FF-4C78-B38F-FBCE4BF061D5}">
      <dgm:prSet/>
      <dgm:spPr/>
      <dgm:t>
        <a:bodyPr/>
        <a:lstStyle/>
        <a:p>
          <a:endParaRPr kumimoji="1" lang="ja-JP" altLang="en-US"/>
        </a:p>
      </dgm:t>
    </dgm:pt>
    <dgm:pt modelId="{A7A33628-5537-4978-AD56-EE9CA69C3C78}">
      <dgm:prSet phldrT="[テキスト]" custT="1"/>
      <dgm:spPr/>
      <dgm:t>
        <a:bodyPr/>
        <a:lstStyle/>
        <a:p>
          <a:r>
            <a:rPr kumimoji="1" lang="ja-JP" altLang="en-US" sz="1500" dirty="0"/>
            <a:t>好事例の共有</a:t>
          </a:r>
        </a:p>
      </dgm:t>
    </dgm:pt>
    <dgm:pt modelId="{CC7E5EB4-61BD-497A-9CAA-B2F952F769BA}" type="parTrans" cxnId="{20F2EB8B-0B90-4858-BED0-7636F5E62FA1}">
      <dgm:prSet/>
      <dgm:spPr/>
      <dgm:t>
        <a:bodyPr/>
        <a:lstStyle/>
        <a:p>
          <a:endParaRPr kumimoji="1" lang="ja-JP" altLang="en-US"/>
        </a:p>
      </dgm:t>
    </dgm:pt>
    <dgm:pt modelId="{8F5A1E7D-802F-4EDB-A1A1-07601E734F45}" type="sibTrans" cxnId="{20F2EB8B-0B90-4858-BED0-7636F5E62FA1}">
      <dgm:prSet/>
      <dgm:spPr/>
      <dgm:t>
        <a:bodyPr/>
        <a:lstStyle/>
        <a:p>
          <a:endParaRPr kumimoji="1" lang="ja-JP" altLang="en-US"/>
        </a:p>
      </dgm:t>
    </dgm:pt>
    <dgm:pt modelId="{BF899411-ADB7-4186-9FEE-77A02F863EC8}">
      <dgm:prSet phldrT="[テキスト]" custT="1"/>
      <dgm:spPr/>
      <dgm:t>
        <a:bodyPr/>
        <a:lstStyle/>
        <a:p>
          <a:r>
            <a:rPr kumimoji="1" lang="ja-JP" altLang="en-US" sz="1500" dirty="0"/>
            <a:t>他圏域の好事例等の照会</a:t>
          </a:r>
        </a:p>
      </dgm:t>
    </dgm:pt>
    <dgm:pt modelId="{088CA48C-CE03-4622-ADD1-5FE44E1AB5FA}" type="parTrans" cxnId="{2189FAF7-DBD9-4384-9EB7-9C668EEB4E71}">
      <dgm:prSet/>
      <dgm:spPr/>
      <dgm:t>
        <a:bodyPr/>
        <a:lstStyle/>
        <a:p>
          <a:endParaRPr kumimoji="1" lang="ja-JP" altLang="en-US"/>
        </a:p>
      </dgm:t>
    </dgm:pt>
    <dgm:pt modelId="{76C7EA7F-558B-485F-840F-136AC91F7002}" type="sibTrans" cxnId="{2189FAF7-DBD9-4384-9EB7-9C668EEB4E71}">
      <dgm:prSet/>
      <dgm:spPr/>
      <dgm:t>
        <a:bodyPr/>
        <a:lstStyle/>
        <a:p>
          <a:endParaRPr kumimoji="1" lang="ja-JP" altLang="en-US"/>
        </a:p>
      </dgm:t>
    </dgm:pt>
    <dgm:pt modelId="{ED8CAEEA-6FE9-497E-B56E-DAFCA47BB39F}" type="pres">
      <dgm:prSet presAssocID="{9B76C66E-51CF-4BC7-8A1E-F2409B09A7FB}" presName="Name0" presStyleCnt="0">
        <dgm:presLayoutVars>
          <dgm:dir/>
          <dgm:animLvl val="lvl"/>
          <dgm:resizeHandles val="exact"/>
        </dgm:presLayoutVars>
      </dgm:prSet>
      <dgm:spPr/>
    </dgm:pt>
    <dgm:pt modelId="{15F85465-A590-4AED-92B9-F9668C94628F}" type="pres">
      <dgm:prSet presAssocID="{568B23B8-2A52-4AEF-95DD-A09ADA0092D7}" presName="composite" presStyleCnt="0"/>
      <dgm:spPr/>
    </dgm:pt>
    <dgm:pt modelId="{FB4F41F6-53C7-4C33-AE55-D0DAA5DB429B}" type="pres">
      <dgm:prSet presAssocID="{568B23B8-2A52-4AEF-95DD-A09ADA0092D7}" presName="parTx" presStyleLbl="alignNode1" presStyleIdx="0" presStyleCnt="3">
        <dgm:presLayoutVars>
          <dgm:chMax val="0"/>
          <dgm:chPref val="0"/>
          <dgm:bulletEnabled val="1"/>
        </dgm:presLayoutVars>
      </dgm:prSet>
      <dgm:spPr/>
    </dgm:pt>
    <dgm:pt modelId="{72AABC74-86B3-48B5-B1AD-9A6FC7DF7A42}" type="pres">
      <dgm:prSet presAssocID="{568B23B8-2A52-4AEF-95DD-A09ADA0092D7}" presName="desTx" presStyleLbl="alignAccFollowNode1" presStyleIdx="0" presStyleCnt="3">
        <dgm:presLayoutVars>
          <dgm:bulletEnabled val="1"/>
        </dgm:presLayoutVars>
      </dgm:prSet>
      <dgm:spPr/>
    </dgm:pt>
    <dgm:pt modelId="{8671719F-121B-469E-817E-0B98C6A1A0EF}" type="pres">
      <dgm:prSet presAssocID="{52E040F4-DBA2-4792-9838-D58DABF2E4DD}" presName="space" presStyleCnt="0"/>
      <dgm:spPr/>
    </dgm:pt>
    <dgm:pt modelId="{07741080-24DF-4E09-9AFE-A93E909E4861}" type="pres">
      <dgm:prSet presAssocID="{971DAC27-DAF5-4294-8C58-555CEB944C5A}" presName="composite" presStyleCnt="0"/>
      <dgm:spPr/>
    </dgm:pt>
    <dgm:pt modelId="{72C032C5-6B63-4569-A407-DC2BF9A2F497}" type="pres">
      <dgm:prSet presAssocID="{971DAC27-DAF5-4294-8C58-555CEB944C5A}" presName="parTx" presStyleLbl="alignNode1" presStyleIdx="1" presStyleCnt="3">
        <dgm:presLayoutVars>
          <dgm:chMax val="0"/>
          <dgm:chPref val="0"/>
          <dgm:bulletEnabled val="1"/>
        </dgm:presLayoutVars>
      </dgm:prSet>
      <dgm:spPr/>
    </dgm:pt>
    <dgm:pt modelId="{0ED3B50C-CAE5-417B-A33B-F201564106B1}" type="pres">
      <dgm:prSet presAssocID="{971DAC27-DAF5-4294-8C58-555CEB944C5A}" presName="desTx" presStyleLbl="alignAccFollowNode1" presStyleIdx="1" presStyleCnt="3">
        <dgm:presLayoutVars>
          <dgm:bulletEnabled val="1"/>
        </dgm:presLayoutVars>
      </dgm:prSet>
      <dgm:spPr/>
    </dgm:pt>
    <dgm:pt modelId="{0194D62F-1EE6-4A97-9E1D-7CC96DDE9B20}" type="pres">
      <dgm:prSet presAssocID="{88C74BAF-5930-409B-891E-0843C8F8A97C}" presName="space" presStyleCnt="0"/>
      <dgm:spPr/>
    </dgm:pt>
    <dgm:pt modelId="{B0F016DE-C29C-406B-826A-BEE07CD1C5B1}" type="pres">
      <dgm:prSet presAssocID="{FBAEE619-1911-4BD8-8F64-CDEBA55BD1F1}" presName="composite" presStyleCnt="0"/>
      <dgm:spPr/>
    </dgm:pt>
    <dgm:pt modelId="{E9A31A04-8FA9-488C-9268-6B8770BC5B31}" type="pres">
      <dgm:prSet presAssocID="{FBAEE619-1911-4BD8-8F64-CDEBA55BD1F1}" presName="parTx" presStyleLbl="alignNode1" presStyleIdx="2" presStyleCnt="3">
        <dgm:presLayoutVars>
          <dgm:chMax val="0"/>
          <dgm:chPref val="0"/>
          <dgm:bulletEnabled val="1"/>
        </dgm:presLayoutVars>
      </dgm:prSet>
      <dgm:spPr/>
    </dgm:pt>
    <dgm:pt modelId="{CB6945A1-1913-4E64-B57A-856734D1865E}" type="pres">
      <dgm:prSet presAssocID="{FBAEE619-1911-4BD8-8F64-CDEBA55BD1F1}" presName="desTx" presStyleLbl="alignAccFollowNode1" presStyleIdx="2" presStyleCnt="3">
        <dgm:presLayoutVars>
          <dgm:bulletEnabled val="1"/>
        </dgm:presLayoutVars>
      </dgm:prSet>
      <dgm:spPr/>
    </dgm:pt>
  </dgm:ptLst>
  <dgm:cxnLst>
    <dgm:cxn modelId="{C77BC30D-EF0B-4EB0-AF81-83B441B9D947}" srcId="{568B23B8-2A52-4AEF-95DD-A09ADA0092D7}" destId="{435ED175-30E6-4161-A41F-637300F388E9}" srcOrd="1" destOrd="0" parTransId="{AAD6C825-2767-44C1-8378-F0E1CCE5F63F}" sibTransId="{5BAF07A6-573D-4685-A503-6DEF88707BBA}"/>
    <dgm:cxn modelId="{6B1D040F-1E62-4B8B-A84B-808705600328}" type="presOf" srcId="{DDDC8747-9C88-4E30-B483-95BFB3A2E4B2}" destId="{0ED3B50C-CAE5-417B-A33B-F201564106B1}" srcOrd="0" destOrd="2" presId="urn:microsoft.com/office/officeart/2005/8/layout/hList1"/>
    <dgm:cxn modelId="{050CD713-AC7A-4258-BCDD-38FEA29D4A45}" srcId="{9B76C66E-51CF-4BC7-8A1E-F2409B09A7FB}" destId="{FBAEE619-1911-4BD8-8F64-CDEBA55BD1F1}" srcOrd="2" destOrd="0" parTransId="{824FD697-D1D2-460C-A8B5-F3CD8A07E0AB}" sibTransId="{F3F56300-6641-43AF-AFDF-BFC969BAE055}"/>
    <dgm:cxn modelId="{3DA29A17-5C7F-4A90-B3A4-96047EC006E9}" type="presOf" srcId="{A7A33628-5537-4978-AD56-EE9CA69C3C78}" destId="{0ED3B50C-CAE5-417B-A33B-F201564106B1}" srcOrd="0" destOrd="3" presId="urn:microsoft.com/office/officeart/2005/8/layout/hList1"/>
    <dgm:cxn modelId="{D27B6919-61B8-4EF6-B824-FF98B28260D1}" srcId="{568B23B8-2A52-4AEF-95DD-A09ADA0092D7}" destId="{1CBAB133-DC27-46E9-B017-8DC616E1E35A}" srcOrd="2" destOrd="0" parTransId="{6334D483-143B-45F8-A367-B6594020005B}" sibTransId="{F6D9D6CB-9C8C-4473-9CAD-22618E505598}"/>
    <dgm:cxn modelId="{10BB841B-F2FF-4C78-B38F-FBCE4BF061D5}" srcId="{971DAC27-DAF5-4294-8C58-555CEB944C5A}" destId="{DDDC8747-9C88-4E30-B483-95BFB3A2E4B2}" srcOrd="2" destOrd="0" parTransId="{7CED6F25-722D-42C0-B179-C03D0F384E4F}" sibTransId="{8AA121E1-8382-4CE7-B650-373980E95F97}"/>
    <dgm:cxn modelId="{6005D026-A95A-4B5C-B4A3-629275177D1B}" type="presOf" srcId="{EE1F1030-BCA0-455B-BAA4-7D26C2160748}" destId="{CB6945A1-1913-4E64-B57A-856734D1865E}" srcOrd="0" destOrd="0" presId="urn:microsoft.com/office/officeart/2005/8/layout/hList1"/>
    <dgm:cxn modelId="{244EB53B-0F48-44A3-9CAF-64F40FA3CB0C}" srcId="{9B76C66E-51CF-4BC7-8A1E-F2409B09A7FB}" destId="{971DAC27-DAF5-4294-8C58-555CEB944C5A}" srcOrd="1" destOrd="0" parTransId="{8C51335D-5E71-4C5C-A85A-75C05E37D310}" sibTransId="{88C74BAF-5930-409B-891E-0843C8F8A97C}"/>
    <dgm:cxn modelId="{31111440-0761-4686-AF8B-31EC2B5845A0}" type="presOf" srcId="{BF899411-ADB7-4186-9FEE-77A02F863EC8}" destId="{CB6945A1-1913-4E64-B57A-856734D1865E}" srcOrd="0" destOrd="1" presId="urn:microsoft.com/office/officeart/2005/8/layout/hList1"/>
    <dgm:cxn modelId="{BA30C860-7EFF-47CF-A99F-7D042E2B9A6D}" type="presOf" srcId="{88BFEB43-A324-41F8-BC5E-B423ABEAA881}" destId="{0ED3B50C-CAE5-417B-A33B-F201564106B1}" srcOrd="0" destOrd="0" presId="urn:microsoft.com/office/officeart/2005/8/layout/hList1"/>
    <dgm:cxn modelId="{09222949-CCBA-49F8-A014-AFCE577D1E62}" type="presOf" srcId="{FBAEE619-1911-4BD8-8F64-CDEBA55BD1F1}" destId="{E9A31A04-8FA9-488C-9268-6B8770BC5B31}" srcOrd="0" destOrd="0" presId="urn:microsoft.com/office/officeart/2005/8/layout/hList1"/>
    <dgm:cxn modelId="{24FD0C4C-86F0-4EB3-BA9C-80697909EA2D}" type="presOf" srcId="{9607050B-8599-438C-83B8-3283113B692E}" destId="{72AABC74-86B3-48B5-B1AD-9A6FC7DF7A42}" srcOrd="0" destOrd="0" presId="urn:microsoft.com/office/officeart/2005/8/layout/hList1"/>
    <dgm:cxn modelId="{9ADAB74C-4C19-469E-A06A-B122DD3EB925}" srcId="{971DAC27-DAF5-4294-8C58-555CEB944C5A}" destId="{1C4C3C41-EA1E-4C40-AEE6-B3B8DAC9BFEA}" srcOrd="1" destOrd="0" parTransId="{2CE8B56C-9209-4548-BA04-29B844A19128}" sibTransId="{55C77077-DDA4-4578-AA87-0F7DDAC39CC7}"/>
    <dgm:cxn modelId="{9A979650-4604-4880-9B5F-A65CA227D3E4}" type="presOf" srcId="{435ED175-30E6-4161-A41F-637300F388E9}" destId="{72AABC74-86B3-48B5-B1AD-9A6FC7DF7A42}" srcOrd="0" destOrd="1" presId="urn:microsoft.com/office/officeart/2005/8/layout/hList1"/>
    <dgm:cxn modelId="{8CCDD07D-E7C0-40AA-BC93-D6F5615A8AE5}" type="presOf" srcId="{568B23B8-2A52-4AEF-95DD-A09ADA0092D7}" destId="{FB4F41F6-53C7-4C33-AE55-D0DAA5DB429B}" srcOrd="0" destOrd="0" presId="urn:microsoft.com/office/officeart/2005/8/layout/hList1"/>
    <dgm:cxn modelId="{D83FC37E-7FBB-46FE-A37F-52659A129E1B}" type="presOf" srcId="{1C4C3C41-EA1E-4C40-AEE6-B3B8DAC9BFEA}" destId="{0ED3B50C-CAE5-417B-A33B-F201564106B1}" srcOrd="0" destOrd="1" presId="urn:microsoft.com/office/officeart/2005/8/layout/hList1"/>
    <dgm:cxn modelId="{2687C187-6553-43B4-ADC2-609D443C7F49}" srcId="{9B76C66E-51CF-4BC7-8A1E-F2409B09A7FB}" destId="{568B23B8-2A52-4AEF-95DD-A09ADA0092D7}" srcOrd="0" destOrd="0" parTransId="{70CCE94C-1A9B-42E0-9EC6-0716FED6D30B}" sibTransId="{52E040F4-DBA2-4792-9838-D58DABF2E4DD}"/>
    <dgm:cxn modelId="{20F2EB8B-0B90-4858-BED0-7636F5E62FA1}" srcId="{971DAC27-DAF5-4294-8C58-555CEB944C5A}" destId="{A7A33628-5537-4978-AD56-EE9CA69C3C78}" srcOrd="3" destOrd="0" parTransId="{CC7E5EB4-61BD-497A-9CAA-B2F952F769BA}" sibTransId="{8F5A1E7D-802F-4EDB-A1A1-07601E734F45}"/>
    <dgm:cxn modelId="{9B2BE78E-91FC-49A2-85B7-E63DCC185DD0}" type="presOf" srcId="{1CBAB133-DC27-46E9-B017-8DC616E1E35A}" destId="{72AABC74-86B3-48B5-B1AD-9A6FC7DF7A42}" srcOrd="0" destOrd="2" presId="urn:microsoft.com/office/officeart/2005/8/layout/hList1"/>
    <dgm:cxn modelId="{8E236A97-96D2-4519-AF32-042F569D1DE4}" type="presOf" srcId="{9B76C66E-51CF-4BC7-8A1E-F2409B09A7FB}" destId="{ED8CAEEA-6FE9-497E-B56E-DAFCA47BB39F}" srcOrd="0" destOrd="0" presId="urn:microsoft.com/office/officeart/2005/8/layout/hList1"/>
    <dgm:cxn modelId="{34ADDEC5-E757-4D49-9223-D71A84213B08}" srcId="{971DAC27-DAF5-4294-8C58-555CEB944C5A}" destId="{88BFEB43-A324-41F8-BC5E-B423ABEAA881}" srcOrd="0" destOrd="0" parTransId="{D085FAFF-7410-462E-A0AA-C708485C6F1A}" sibTransId="{6DED86C8-5551-4F02-888A-A52E3B14DAB6}"/>
    <dgm:cxn modelId="{82F790E5-C65C-4A2A-82F5-CF116C54A6EB}" srcId="{FBAEE619-1911-4BD8-8F64-CDEBA55BD1F1}" destId="{EE1F1030-BCA0-455B-BAA4-7D26C2160748}" srcOrd="0" destOrd="0" parTransId="{D1C32852-C8C4-4DAA-9D0F-B1F093681C56}" sibTransId="{B94674A2-AE0C-4A58-9E62-6A6216F6CFED}"/>
    <dgm:cxn modelId="{F0F33BE9-B842-4479-881E-23E1CBAA46B6}" srcId="{568B23B8-2A52-4AEF-95DD-A09ADA0092D7}" destId="{9607050B-8599-438C-83B8-3283113B692E}" srcOrd="0" destOrd="0" parTransId="{09C2A895-A842-47FF-B34C-96AFA53CF25B}" sibTransId="{71C804A2-F3CC-4D8C-B662-4A01EE1FA92D}"/>
    <dgm:cxn modelId="{2189FAF7-DBD9-4384-9EB7-9C668EEB4E71}" srcId="{FBAEE619-1911-4BD8-8F64-CDEBA55BD1F1}" destId="{BF899411-ADB7-4186-9FEE-77A02F863EC8}" srcOrd="1" destOrd="0" parTransId="{088CA48C-CE03-4622-ADD1-5FE44E1AB5FA}" sibTransId="{76C7EA7F-558B-485F-840F-136AC91F7002}"/>
    <dgm:cxn modelId="{CF1B30FC-010A-49D1-A29B-6B03A590B711}" type="presOf" srcId="{971DAC27-DAF5-4294-8C58-555CEB944C5A}" destId="{72C032C5-6B63-4569-A407-DC2BF9A2F497}" srcOrd="0" destOrd="0" presId="urn:microsoft.com/office/officeart/2005/8/layout/hList1"/>
    <dgm:cxn modelId="{43878C4D-217F-4EFA-9A0E-EC0EEF110D95}" type="presParOf" srcId="{ED8CAEEA-6FE9-497E-B56E-DAFCA47BB39F}" destId="{15F85465-A590-4AED-92B9-F9668C94628F}" srcOrd="0" destOrd="0" presId="urn:microsoft.com/office/officeart/2005/8/layout/hList1"/>
    <dgm:cxn modelId="{B7EA8BBE-5875-4F2A-9E71-C7BE9F0C7F51}" type="presParOf" srcId="{15F85465-A590-4AED-92B9-F9668C94628F}" destId="{FB4F41F6-53C7-4C33-AE55-D0DAA5DB429B}" srcOrd="0" destOrd="0" presId="urn:microsoft.com/office/officeart/2005/8/layout/hList1"/>
    <dgm:cxn modelId="{F56913C3-39DF-409C-AC77-207EC58FEFBC}" type="presParOf" srcId="{15F85465-A590-4AED-92B9-F9668C94628F}" destId="{72AABC74-86B3-48B5-B1AD-9A6FC7DF7A42}" srcOrd="1" destOrd="0" presId="urn:microsoft.com/office/officeart/2005/8/layout/hList1"/>
    <dgm:cxn modelId="{9EB6AAF1-1F87-42DB-A465-C7674185FBEA}" type="presParOf" srcId="{ED8CAEEA-6FE9-497E-B56E-DAFCA47BB39F}" destId="{8671719F-121B-469E-817E-0B98C6A1A0EF}" srcOrd="1" destOrd="0" presId="urn:microsoft.com/office/officeart/2005/8/layout/hList1"/>
    <dgm:cxn modelId="{78673990-DFE1-47FF-AB05-2EAF79ADCF97}" type="presParOf" srcId="{ED8CAEEA-6FE9-497E-B56E-DAFCA47BB39F}" destId="{07741080-24DF-4E09-9AFE-A93E909E4861}" srcOrd="2" destOrd="0" presId="urn:microsoft.com/office/officeart/2005/8/layout/hList1"/>
    <dgm:cxn modelId="{DC3B3704-D8CA-40BD-9ABE-848AA52653BC}" type="presParOf" srcId="{07741080-24DF-4E09-9AFE-A93E909E4861}" destId="{72C032C5-6B63-4569-A407-DC2BF9A2F497}" srcOrd="0" destOrd="0" presId="urn:microsoft.com/office/officeart/2005/8/layout/hList1"/>
    <dgm:cxn modelId="{660F612C-AC5A-4F4E-A327-C14E10361923}" type="presParOf" srcId="{07741080-24DF-4E09-9AFE-A93E909E4861}" destId="{0ED3B50C-CAE5-417B-A33B-F201564106B1}" srcOrd="1" destOrd="0" presId="urn:microsoft.com/office/officeart/2005/8/layout/hList1"/>
    <dgm:cxn modelId="{D004D7E8-C914-4BFC-9ED0-D0AE4466471C}" type="presParOf" srcId="{ED8CAEEA-6FE9-497E-B56E-DAFCA47BB39F}" destId="{0194D62F-1EE6-4A97-9E1D-7CC96DDE9B20}" srcOrd="3" destOrd="0" presId="urn:microsoft.com/office/officeart/2005/8/layout/hList1"/>
    <dgm:cxn modelId="{D67EB5AE-E408-42D6-B152-F2D2A2F1C8AF}" type="presParOf" srcId="{ED8CAEEA-6FE9-497E-B56E-DAFCA47BB39F}" destId="{B0F016DE-C29C-406B-826A-BEE07CD1C5B1}" srcOrd="4" destOrd="0" presId="urn:microsoft.com/office/officeart/2005/8/layout/hList1"/>
    <dgm:cxn modelId="{5BA3E451-2895-4E07-9C25-7FBB1BE5406B}" type="presParOf" srcId="{B0F016DE-C29C-406B-826A-BEE07CD1C5B1}" destId="{E9A31A04-8FA9-488C-9268-6B8770BC5B31}" srcOrd="0" destOrd="0" presId="urn:microsoft.com/office/officeart/2005/8/layout/hList1"/>
    <dgm:cxn modelId="{CFBB3373-C8A0-4442-8ECC-AF7DEEF57E92}" type="presParOf" srcId="{B0F016DE-C29C-406B-826A-BEE07CD1C5B1}" destId="{CB6945A1-1913-4E64-B57A-856734D1865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5DB21E-A5C5-45D4-9EF5-CA335DFEA61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kumimoji="1" lang="ja-JP" altLang="en-US"/>
        </a:p>
      </dgm:t>
    </dgm:pt>
    <dgm:pt modelId="{1BF7569E-8BBE-4E58-A33C-94A1F721FB4B}">
      <dgm:prSet phldrT="[テキスト]" custT="1"/>
      <dgm:spPr/>
      <dgm:t>
        <a:bodyPr/>
        <a:lstStyle/>
        <a:p>
          <a:pPr algn="l"/>
          <a:r>
            <a:rPr kumimoji="1" lang="ja-JP" altLang="en-US" sz="1600" b="1" dirty="0"/>
            <a:t>市町村管内の中核機能の整備方針に関するビジョンの検討・実践</a:t>
          </a:r>
        </a:p>
      </dgm:t>
    </dgm:pt>
    <dgm:pt modelId="{E00FCDA0-7325-4618-9977-88A95F86C3E3}" type="parTrans" cxnId="{CE7EF9AF-2A62-4856-924E-48118437ADBE}">
      <dgm:prSet/>
      <dgm:spPr/>
      <dgm:t>
        <a:bodyPr/>
        <a:lstStyle/>
        <a:p>
          <a:pPr algn="l"/>
          <a:endParaRPr kumimoji="1" lang="ja-JP" altLang="en-US" sz="1600" b="1"/>
        </a:p>
      </dgm:t>
    </dgm:pt>
    <dgm:pt modelId="{43259E6B-7BDA-4830-ADC3-EB44C5AB3C08}" type="sibTrans" cxnId="{CE7EF9AF-2A62-4856-924E-48118437ADBE}">
      <dgm:prSet/>
      <dgm:spPr/>
      <dgm:t>
        <a:bodyPr/>
        <a:lstStyle/>
        <a:p>
          <a:pPr algn="l"/>
          <a:endParaRPr kumimoji="1" lang="ja-JP" altLang="en-US" sz="1600" b="1"/>
        </a:p>
      </dgm:t>
    </dgm:pt>
    <dgm:pt modelId="{563DF424-7D88-4B38-AA6B-25C43DD8C516}">
      <dgm:prSet phldrT="[テキスト]" custT="1"/>
      <dgm:spPr/>
      <dgm:t>
        <a:bodyPr/>
        <a:lstStyle/>
        <a:p>
          <a:pPr algn="l"/>
          <a:r>
            <a:rPr kumimoji="1" lang="ja-JP" altLang="en-US" sz="1600" b="1" dirty="0"/>
            <a:t>市町村管内の児童発達支援センターが果たしている役割の整理・把握</a:t>
          </a:r>
        </a:p>
      </dgm:t>
    </dgm:pt>
    <dgm:pt modelId="{4DB2F381-A9B9-40BB-9767-D4C456951A05}" type="parTrans" cxnId="{DE393E53-6937-4884-9107-CF295AA7D5CC}">
      <dgm:prSet/>
      <dgm:spPr/>
      <dgm:t>
        <a:bodyPr/>
        <a:lstStyle/>
        <a:p>
          <a:pPr algn="l"/>
          <a:endParaRPr kumimoji="1" lang="ja-JP" altLang="en-US" sz="1600" b="1"/>
        </a:p>
      </dgm:t>
    </dgm:pt>
    <dgm:pt modelId="{4476CC47-8FE0-4170-AA3C-595E82137883}" type="sibTrans" cxnId="{DE393E53-6937-4884-9107-CF295AA7D5CC}">
      <dgm:prSet/>
      <dgm:spPr/>
      <dgm:t>
        <a:bodyPr/>
        <a:lstStyle/>
        <a:p>
          <a:pPr algn="l"/>
          <a:endParaRPr kumimoji="1" lang="ja-JP" altLang="en-US" sz="1600" b="1"/>
        </a:p>
      </dgm:t>
    </dgm:pt>
    <dgm:pt modelId="{26F98803-D6A2-4E40-9970-1D0EDEDA86C2}">
      <dgm:prSet phldrT="[テキスト]" custT="1"/>
      <dgm:spPr/>
      <dgm:t>
        <a:bodyPr/>
        <a:lstStyle/>
        <a:p>
          <a:pPr algn="l"/>
          <a:r>
            <a:rPr kumimoji="1" lang="ja-JP" altLang="en-US" sz="1600" b="1" dirty="0"/>
            <a:t>地域全体として４つの中核機能が整備・発揮されているかの実態把握</a:t>
          </a:r>
        </a:p>
      </dgm:t>
    </dgm:pt>
    <dgm:pt modelId="{925CE874-0F22-4986-9511-29659A23EBFE}" type="parTrans" cxnId="{563E8AE5-E019-4BBB-99E9-3C1721280A72}">
      <dgm:prSet/>
      <dgm:spPr/>
      <dgm:t>
        <a:bodyPr/>
        <a:lstStyle/>
        <a:p>
          <a:pPr algn="l"/>
          <a:endParaRPr kumimoji="1" lang="ja-JP" altLang="en-US" sz="1600" b="1"/>
        </a:p>
      </dgm:t>
    </dgm:pt>
    <dgm:pt modelId="{ADEAB18A-8C4D-4B51-96D1-0227E56D3B07}" type="sibTrans" cxnId="{563E8AE5-E019-4BBB-99E9-3C1721280A72}">
      <dgm:prSet/>
      <dgm:spPr/>
      <dgm:t>
        <a:bodyPr/>
        <a:lstStyle/>
        <a:p>
          <a:pPr algn="l"/>
          <a:endParaRPr kumimoji="1" lang="ja-JP" altLang="en-US" sz="1600" b="1"/>
        </a:p>
      </dgm:t>
    </dgm:pt>
    <dgm:pt modelId="{87D1BAF1-91E9-4749-AFD5-080AE038553D}">
      <dgm:prSet phldrT="[テキスト]" custT="1"/>
      <dgm:spPr/>
      <dgm:t>
        <a:bodyPr/>
        <a:lstStyle/>
        <a:p>
          <a:pPr algn="l"/>
          <a:r>
            <a:rPr kumimoji="1" lang="ja-JP" altLang="en-US" sz="1600" b="1" dirty="0"/>
            <a:t>地域のニーズ（中核機能別）や社会資源の把握・分析（需要・供給の整理）</a:t>
          </a:r>
        </a:p>
      </dgm:t>
    </dgm:pt>
    <dgm:pt modelId="{B9247003-2821-44A0-8A34-46EE4B6792E2}" type="parTrans" cxnId="{740344CA-5558-428F-964B-4DE3077E5C06}">
      <dgm:prSet/>
      <dgm:spPr/>
      <dgm:t>
        <a:bodyPr/>
        <a:lstStyle/>
        <a:p>
          <a:pPr algn="l"/>
          <a:endParaRPr kumimoji="1" lang="ja-JP" altLang="en-US" sz="1600" b="1"/>
        </a:p>
      </dgm:t>
    </dgm:pt>
    <dgm:pt modelId="{B36BF54D-3A95-4DCA-8F65-1A79B58EFB6C}" type="sibTrans" cxnId="{740344CA-5558-428F-964B-4DE3077E5C06}">
      <dgm:prSet/>
      <dgm:spPr/>
      <dgm:t>
        <a:bodyPr/>
        <a:lstStyle/>
        <a:p>
          <a:pPr algn="l"/>
          <a:endParaRPr kumimoji="1" lang="ja-JP" altLang="en-US" sz="1600" b="1"/>
        </a:p>
      </dgm:t>
    </dgm:pt>
    <dgm:pt modelId="{1998E99A-1D8C-43E9-8DAB-1A58DA53A7E7}">
      <dgm:prSet phldrT="[テキスト]" custT="1"/>
      <dgm:spPr/>
      <dgm:t>
        <a:bodyPr/>
        <a:lstStyle/>
        <a:p>
          <a:pPr algn="l"/>
          <a:r>
            <a:rPr kumimoji="1" lang="ja-JP" altLang="en-US" sz="1600" b="1" dirty="0"/>
            <a:t>中核機能の発揮に当たり活用可能な事業の整理や周知啓発</a:t>
          </a:r>
        </a:p>
      </dgm:t>
    </dgm:pt>
    <dgm:pt modelId="{37E5B716-B33F-41ED-BB52-259AB61DBDB8}" type="parTrans" cxnId="{FDE4AA7A-159A-4563-9AF6-529698A29B26}">
      <dgm:prSet/>
      <dgm:spPr/>
      <dgm:t>
        <a:bodyPr/>
        <a:lstStyle/>
        <a:p>
          <a:pPr algn="l"/>
          <a:endParaRPr kumimoji="1" lang="ja-JP" altLang="en-US" sz="1600" b="1"/>
        </a:p>
      </dgm:t>
    </dgm:pt>
    <dgm:pt modelId="{02AB978B-1BBB-4C06-9174-F311408CFC4F}" type="sibTrans" cxnId="{FDE4AA7A-159A-4563-9AF6-529698A29B26}">
      <dgm:prSet/>
      <dgm:spPr/>
      <dgm:t>
        <a:bodyPr/>
        <a:lstStyle/>
        <a:p>
          <a:pPr algn="l"/>
          <a:endParaRPr kumimoji="1" lang="ja-JP" altLang="en-US" sz="1600" b="1"/>
        </a:p>
      </dgm:t>
    </dgm:pt>
    <dgm:pt modelId="{AE102962-23C1-42CE-A123-983A4BD23113}">
      <dgm:prSet phldrT="[テキスト]" custT="1"/>
      <dgm:spPr/>
      <dgm:t>
        <a:bodyPr/>
        <a:lstStyle/>
        <a:p>
          <a:pPr algn="l"/>
          <a:r>
            <a:rPr kumimoji="1" lang="ja-JP" altLang="en-US" sz="1600" b="1" dirty="0"/>
            <a:t>関係者・関係機関の連携体制の構築</a:t>
          </a:r>
        </a:p>
      </dgm:t>
    </dgm:pt>
    <dgm:pt modelId="{9914987E-E046-40DF-B94F-0CA743AB8B27}" type="parTrans" cxnId="{02166B8A-D949-43F0-A4E0-7DA52A51BEE1}">
      <dgm:prSet/>
      <dgm:spPr/>
      <dgm:t>
        <a:bodyPr/>
        <a:lstStyle/>
        <a:p>
          <a:pPr algn="l"/>
          <a:endParaRPr kumimoji="1" lang="ja-JP" altLang="en-US" sz="1600" b="1"/>
        </a:p>
      </dgm:t>
    </dgm:pt>
    <dgm:pt modelId="{F9A52B16-EAEE-4E4B-908E-AD5EC6CD9084}" type="sibTrans" cxnId="{02166B8A-D949-43F0-A4E0-7DA52A51BEE1}">
      <dgm:prSet/>
      <dgm:spPr/>
      <dgm:t>
        <a:bodyPr/>
        <a:lstStyle/>
        <a:p>
          <a:pPr algn="l"/>
          <a:endParaRPr kumimoji="1" lang="ja-JP" altLang="en-US" sz="1600" b="1"/>
        </a:p>
      </dgm:t>
    </dgm:pt>
    <dgm:pt modelId="{8695051E-53EC-4F0F-84B3-32C21E396F43}">
      <dgm:prSet phldrT="[テキスト]" custT="1"/>
      <dgm:spPr/>
      <dgm:t>
        <a:bodyPr/>
        <a:lstStyle/>
        <a:p>
          <a:pPr algn="l"/>
          <a:r>
            <a:rPr kumimoji="1" lang="ja-JP" altLang="en-US" sz="1600" b="1" dirty="0"/>
            <a:t>中核機能の整備・発揮に関する評価と改善</a:t>
          </a:r>
        </a:p>
      </dgm:t>
    </dgm:pt>
    <dgm:pt modelId="{6A905F2A-E930-41D8-9F60-FEC4BBCBCCEB}" type="parTrans" cxnId="{74D6AAFD-C4B1-4569-BC65-A14C6D1FD31F}">
      <dgm:prSet/>
      <dgm:spPr/>
      <dgm:t>
        <a:bodyPr/>
        <a:lstStyle/>
        <a:p>
          <a:pPr algn="l"/>
          <a:endParaRPr kumimoji="1" lang="ja-JP" altLang="en-US" sz="1600" b="1"/>
        </a:p>
      </dgm:t>
    </dgm:pt>
    <dgm:pt modelId="{C79A0AB7-A62B-40F1-A81B-4D3CCDA06DB3}" type="sibTrans" cxnId="{74D6AAFD-C4B1-4569-BC65-A14C6D1FD31F}">
      <dgm:prSet/>
      <dgm:spPr/>
      <dgm:t>
        <a:bodyPr/>
        <a:lstStyle/>
        <a:p>
          <a:pPr algn="l"/>
          <a:endParaRPr kumimoji="1" lang="ja-JP" altLang="en-US" sz="1600" b="1"/>
        </a:p>
      </dgm:t>
    </dgm:pt>
    <dgm:pt modelId="{AC767812-D1CA-402D-82E9-347505BD11D5}" type="pres">
      <dgm:prSet presAssocID="{455DB21E-A5C5-45D4-9EF5-CA335DFEA613}" presName="diagram" presStyleCnt="0">
        <dgm:presLayoutVars>
          <dgm:dir/>
          <dgm:resizeHandles val="exact"/>
        </dgm:presLayoutVars>
      </dgm:prSet>
      <dgm:spPr/>
    </dgm:pt>
    <dgm:pt modelId="{98136E18-8BA1-4F1A-9862-4B9D7CFC3194}" type="pres">
      <dgm:prSet presAssocID="{1BF7569E-8BBE-4E58-A33C-94A1F721FB4B}" presName="node" presStyleLbl="node1" presStyleIdx="0" presStyleCnt="7">
        <dgm:presLayoutVars>
          <dgm:bulletEnabled val="1"/>
        </dgm:presLayoutVars>
      </dgm:prSet>
      <dgm:spPr/>
    </dgm:pt>
    <dgm:pt modelId="{A30CFD59-6E97-4689-828A-D1F42447D211}" type="pres">
      <dgm:prSet presAssocID="{43259E6B-7BDA-4830-ADC3-EB44C5AB3C08}" presName="sibTrans" presStyleCnt="0"/>
      <dgm:spPr/>
    </dgm:pt>
    <dgm:pt modelId="{7085D545-2B41-4195-A9FA-AAA804BDA512}" type="pres">
      <dgm:prSet presAssocID="{563DF424-7D88-4B38-AA6B-25C43DD8C516}" presName="node" presStyleLbl="node1" presStyleIdx="1" presStyleCnt="7">
        <dgm:presLayoutVars>
          <dgm:bulletEnabled val="1"/>
        </dgm:presLayoutVars>
      </dgm:prSet>
      <dgm:spPr/>
    </dgm:pt>
    <dgm:pt modelId="{F11DE8E9-CF17-4D5D-A615-7A58899A231E}" type="pres">
      <dgm:prSet presAssocID="{4476CC47-8FE0-4170-AA3C-595E82137883}" presName="sibTrans" presStyleCnt="0"/>
      <dgm:spPr/>
    </dgm:pt>
    <dgm:pt modelId="{AF300E1E-B7FA-4F15-B509-3984A2FABCF5}" type="pres">
      <dgm:prSet presAssocID="{26F98803-D6A2-4E40-9970-1D0EDEDA86C2}" presName="node" presStyleLbl="node1" presStyleIdx="2" presStyleCnt="7">
        <dgm:presLayoutVars>
          <dgm:bulletEnabled val="1"/>
        </dgm:presLayoutVars>
      </dgm:prSet>
      <dgm:spPr/>
    </dgm:pt>
    <dgm:pt modelId="{CB8B582B-3757-4D2F-BD88-17760D51096A}" type="pres">
      <dgm:prSet presAssocID="{ADEAB18A-8C4D-4B51-96D1-0227E56D3B07}" presName="sibTrans" presStyleCnt="0"/>
      <dgm:spPr/>
    </dgm:pt>
    <dgm:pt modelId="{615035F1-3AE4-461B-8A97-C21C2520E03B}" type="pres">
      <dgm:prSet presAssocID="{87D1BAF1-91E9-4749-AFD5-080AE038553D}" presName="node" presStyleLbl="node1" presStyleIdx="3" presStyleCnt="7">
        <dgm:presLayoutVars>
          <dgm:bulletEnabled val="1"/>
        </dgm:presLayoutVars>
      </dgm:prSet>
      <dgm:spPr/>
    </dgm:pt>
    <dgm:pt modelId="{2DB708A3-A9AC-4655-8BC1-9155ADF6BB40}" type="pres">
      <dgm:prSet presAssocID="{B36BF54D-3A95-4DCA-8F65-1A79B58EFB6C}" presName="sibTrans" presStyleCnt="0"/>
      <dgm:spPr/>
    </dgm:pt>
    <dgm:pt modelId="{3294E45A-2E91-43C0-A515-371F4DD22C56}" type="pres">
      <dgm:prSet presAssocID="{1998E99A-1D8C-43E9-8DAB-1A58DA53A7E7}" presName="node" presStyleLbl="node1" presStyleIdx="4" presStyleCnt="7">
        <dgm:presLayoutVars>
          <dgm:bulletEnabled val="1"/>
        </dgm:presLayoutVars>
      </dgm:prSet>
      <dgm:spPr/>
    </dgm:pt>
    <dgm:pt modelId="{A57EDE4C-EFAC-43C1-8E23-D79CA5FA8F03}" type="pres">
      <dgm:prSet presAssocID="{02AB978B-1BBB-4C06-9174-F311408CFC4F}" presName="sibTrans" presStyleCnt="0"/>
      <dgm:spPr/>
    </dgm:pt>
    <dgm:pt modelId="{FE17EC3C-6631-416A-BC6C-97F3FB153C93}" type="pres">
      <dgm:prSet presAssocID="{AE102962-23C1-42CE-A123-983A4BD23113}" presName="node" presStyleLbl="node1" presStyleIdx="5" presStyleCnt="7">
        <dgm:presLayoutVars>
          <dgm:bulletEnabled val="1"/>
        </dgm:presLayoutVars>
      </dgm:prSet>
      <dgm:spPr/>
    </dgm:pt>
    <dgm:pt modelId="{CB88FC09-B171-45D6-9541-56C729F27760}" type="pres">
      <dgm:prSet presAssocID="{F9A52B16-EAEE-4E4B-908E-AD5EC6CD9084}" presName="sibTrans" presStyleCnt="0"/>
      <dgm:spPr/>
    </dgm:pt>
    <dgm:pt modelId="{44A6834C-9CD6-494E-B493-B7EC283809A4}" type="pres">
      <dgm:prSet presAssocID="{8695051E-53EC-4F0F-84B3-32C21E396F43}" presName="node" presStyleLbl="node1" presStyleIdx="6" presStyleCnt="7">
        <dgm:presLayoutVars>
          <dgm:bulletEnabled val="1"/>
        </dgm:presLayoutVars>
      </dgm:prSet>
      <dgm:spPr/>
    </dgm:pt>
  </dgm:ptLst>
  <dgm:cxnLst>
    <dgm:cxn modelId="{B1CFA318-AB97-4F61-A50C-C76FCF655760}" type="presOf" srcId="{1998E99A-1D8C-43E9-8DAB-1A58DA53A7E7}" destId="{3294E45A-2E91-43C0-A515-371F4DD22C56}" srcOrd="0" destOrd="0" presId="urn:microsoft.com/office/officeart/2005/8/layout/default"/>
    <dgm:cxn modelId="{39002023-F8DC-493F-9796-4788F2253BA0}" type="presOf" srcId="{455DB21E-A5C5-45D4-9EF5-CA335DFEA613}" destId="{AC767812-D1CA-402D-82E9-347505BD11D5}" srcOrd="0" destOrd="0" presId="urn:microsoft.com/office/officeart/2005/8/layout/default"/>
    <dgm:cxn modelId="{7B661338-F641-4DB6-B713-8B12014D0DA0}" type="presOf" srcId="{1BF7569E-8BBE-4E58-A33C-94A1F721FB4B}" destId="{98136E18-8BA1-4F1A-9862-4B9D7CFC3194}" srcOrd="0" destOrd="0" presId="urn:microsoft.com/office/officeart/2005/8/layout/default"/>
    <dgm:cxn modelId="{012A9070-4B82-435D-B3D6-D071AA6A5F1C}" type="presOf" srcId="{8695051E-53EC-4F0F-84B3-32C21E396F43}" destId="{44A6834C-9CD6-494E-B493-B7EC283809A4}" srcOrd="0" destOrd="0" presId="urn:microsoft.com/office/officeart/2005/8/layout/default"/>
    <dgm:cxn modelId="{DE393E53-6937-4884-9107-CF295AA7D5CC}" srcId="{455DB21E-A5C5-45D4-9EF5-CA335DFEA613}" destId="{563DF424-7D88-4B38-AA6B-25C43DD8C516}" srcOrd="1" destOrd="0" parTransId="{4DB2F381-A9B9-40BB-9767-D4C456951A05}" sibTransId="{4476CC47-8FE0-4170-AA3C-595E82137883}"/>
    <dgm:cxn modelId="{FDE4AA7A-159A-4563-9AF6-529698A29B26}" srcId="{455DB21E-A5C5-45D4-9EF5-CA335DFEA613}" destId="{1998E99A-1D8C-43E9-8DAB-1A58DA53A7E7}" srcOrd="4" destOrd="0" parTransId="{37E5B716-B33F-41ED-BB52-259AB61DBDB8}" sibTransId="{02AB978B-1BBB-4C06-9174-F311408CFC4F}"/>
    <dgm:cxn modelId="{02166B8A-D949-43F0-A4E0-7DA52A51BEE1}" srcId="{455DB21E-A5C5-45D4-9EF5-CA335DFEA613}" destId="{AE102962-23C1-42CE-A123-983A4BD23113}" srcOrd="5" destOrd="0" parTransId="{9914987E-E046-40DF-B94F-0CA743AB8B27}" sibTransId="{F9A52B16-EAEE-4E4B-908E-AD5EC6CD9084}"/>
    <dgm:cxn modelId="{AF4AFA96-8EE8-44F9-AD45-26F101718DDA}" type="presOf" srcId="{26F98803-D6A2-4E40-9970-1D0EDEDA86C2}" destId="{AF300E1E-B7FA-4F15-B509-3984A2FABCF5}" srcOrd="0" destOrd="0" presId="urn:microsoft.com/office/officeart/2005/8/layout/default"/>
    <dgm:cxn modelId="{0F3218AD-B9A1-4942-AE20-A37E58146D81}" type="presOf" srcId="{AE102962-23C1-42CE-A123-983A4BD23113}" destId="{FE17EC3C-6631-416A-BC6C-97F3FB153C93}" srcOrd="0" destOrd="0" presId="urn:microsoft.com/office/officeart/2005/8/layout/default"/>
    <dgm:cxn modelId="{CE7EF9AF-2A62-4856-924E-48118437ADBE}" srcId="{455DB21E-A5C5-45D4-9EF5-CA335DFEA613}" destId="{1BF7569E-8BBE-4E58-A33C-94A1F721FB4B}" srcOrd="0" destOrd="0" parTransId="{E00FCDA0-7325-4618-9977-88A95F86C3E3}" sibTransId="{43259E6B-7BDA-4830-ADC3-EB44C5AB3C08}"/>
    <dgm:cxn modelId="{086843B5-96D5-4443-8B2C-3EE95DCA9123}" type="presOf" srcId="{563DF424-7D88-4B38-AA6B-25C43DD8C516}" destId="{7085D545-2B41-4195-A9FA-AAA804BDA512}" srcOrd="0" destOrd="0" presId="urn:microsoft.com/office/officeart/2005/8/layout/default"/>
    <dgm:cxn modelId="{91BF5ABD-EEF9-47F3-83A8-CD28E7BB0523}" type="presOf" srcId="{87D1BAF1-91E9-4749-AFD5-080AE038553D}" destId="{615035F1-3AE4-461B-8A97-C21C2520E03B}" srcOrd="0" destOrd="0" presId="urn:microsoft.com/office/officeart/2005/8/layout/default"/>
    <dgm:cxn modelId="{740344CA-5558-428F-964B-4DE3077E5C06}" srcId="{455DB21E-A5C5-45D4-9EF5-CA335DFEA613}" destId="{87D1BAF1-91E9-4749-AFD5-080AE038553D}" srcOrd="3" destOrd="0" parTransId="{B9247003-2821-44A0-8A34-46EE4B6792E2}" sibTransId="{B36BF54D-3A95-4DCA-8F65-1A79B58EFB6C}"/>
    <dgm:cxn modelId="{563E8AE5-E019-4BBB-99E9-3C1721280A72}" srcId="{455DB21E-A5C5-45D4-9EF5-CA335DFEA613}" destId="{26F98803-D6A2-4E40-9970-1D0EDEDA86C2}" srcOrd="2" destOrd="0" parTransId="{925CE874-0F22-4986-9511-29659A23EBFE}" sibTransId="{ADEAB18A-8C4D-4B51-96D1-0227E56D3B07}"/>
    <dgm:cxn modelId="{74D6AAFD-C4B1-4569-BC65-A14C6D1FD31F}" srcId="{455DB21E-A5C5-45D4-9EF5-CA335DFEA613}" destId="{8695051E-53EC-4F0F-84B3-32C21E396F43}" srcOrd="6" destOrd="0" parTransId="{6A905F2A-E930-41D8-9F60-FEC4BBCBCCEB}" sibTransId="{C79A0AB7-A62B-40F1-A81B-4D3CCDA06DB3}"/>
    <dgm:cxn modelId="{E92854C0-5C5E-4EF2-A456-038F02B419C9}" type="presParOf" srcId="{AC767812-D1CA-402D-82E9-347505BD11D5}" destId="{98136E18-8BA1-4F1A-9862-4B9D7CFC3194}" srcOrd="0" destOrd="0" presId="urn:microsoft.com/office/officeart/2005/8/layout/default"/>
    <dgm:cxn modelId="{994DCC21-847A-4660-B808-5036AC907391}" type="presParOf" srcId="{AC767812-D1CA-402D-82E9-347505BD11D5}" destId="{A30CFD59-6E97-4689-828A-D1F42447D211}" srcOrd="1" destOrd="0" presId="urn:microsoft.com/office/officeart/2005/8/layout/default"/>
    <dgm:cxn modelId="{8EB13BE3-53DC-468D-9F47-579910A6AF65}" type="presParOf" srcId="{AC767812-D1CA-402D-82E9-347505BD11D5}" destId="{7085D545-2B41-4195-A9FA-AAA804BDA512}" srcOrd="2" destOrd="0" presId="urn:microsoft.com/office/officeart/2005/8/layout/default"/>
    <dgm:cxn modelId="{A2058274-DDFE-4474-ACE2-D72F1273B568}" type="presParOf" srcId="{AC767812-D1CA-402D-82E9-347505BD11D5}" destId="{F11DE8E9-CF17-4D5D-A615-7A58899A231E}" srcOrd="3" destOrd="0" presId="urn:microsoft.com/office/officeart/2005/8/layout/default"/>
    <dgm:cxn modelId="{1A611401-D092-4E0E-95E6-82E9F9DAB599}" type="presParOf" srcId="{AC767812-D1CA-402D-82E9-347505BD11D5}" destId="{AF300E1E-B7FA-4F15-B509-3984A2FABCF5}" srcOrd="4" destOrd="0" presId="urn:microsoft.com/office/officeart/2005/8/layout/default"/>
    <dgm:cxn modelId="{4D7D4395-1238-4E98-9D3A-920155E32029}" type="presParOf" srcId="{AC767812-D1CA-402D-82E9-347505BD11D5}" destId="{CB8B582B-3757-4D2F-BD88-17760D51096A}" srcOrd="5" destOrd="0" presId="urn:microsoft.com/office/officeart/2005/8/layout/default"/>
    <dgm:cxn modelId="{C4A6DC0D-029A-456E-AA5C-C10BA0D3E0B8}" type="presParOf" srcId="{AC767812-D1CA-402D-82E9-347505BD11D5}" destId="{615035F1-3AE4-461B-8A97-C21C2520E03B}" srcOrd="6" destOrd="0" presId="urn:microsoft.com/office/officeart/2005/8/layout/default"/>
    <dgm:cxn modelId="{479B98A1-CE98-44C9-B908-BE80A0205198}" type="presParOf" srcId="{AC767812-D1CA-402D-82E9-347505BD11D5}" destId="{2DB708A3-A9AC-4655-8BC1-9155ADF6BB40}" srcOrd="7" destOrd="0" presId="urn:microsoft.com/office/officeart/2005/8/layout/default"/>
    <dgm:cxn modelId="{3429DA6A-582B-43E7-A43B-B20FF4973AA7}" type="presParOf" srcId="{AC767812-D1CA-402D-82E9-347505BD11D5}" destId="{3294E45A-2E91-43C0-A515-371F4DD22C56}" srcOrd="8" destOrd="0" presId="urn:microsoft.com/office/officeart/2005/8/layout/default"/>
    <dgm:cxn modelId="{01BA93B2-702A-44F7-92D5-94C4C56A0A09}" type="presParOf" srcId="{AC767812-D1CA-402D-82E9-347505BD11D5}" destId="{A57EDE4C-EFAC-43C1-8E23-D79CA5FA8F03}" srcOrd="9" destOrd="0" presId="urn:microsoft.com/office/officeart/2005/8/layout/default"/>
    <dgm:cxn modelId="{46C08074-22B0-43BB-B060-983E1D9AEA20}" type="presParOf" srcId="{AC767812-D1CA-402D-82E9-347505BD11D5}" destId="{FE17EC3C-6631-416A-BC6C-97F3FB153C93}" srcOrd="10" destOrd="0" presId="urn:microsoft.com/office/officeart/2005/8/layout/default"/>
    <dgm:cxn modelId="{CB390B79-1045-48EF-9A18-EE46AED96CA2}" type="presParOf" srcId="{AC767812-D1CA-402D-82E9-347505BD11D5}" destId="{CB88FC09-B171-45D6-9541-56C729F27760}" srcOrd="11" destOrd="0" presId="urn:microsoft.com/office/officeart/2005/8/layout/default"/>
    <dgm:cxn modelId="{41F8241E-DA23-490F-BE65-BC04837A6C9D}" type="presParOf" srcId="{AC767812-D1CA-402D-82E9-347505BD11D5}" destId="{44A6834C-9CD6-494E-B493-B7EC283809A4}"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5DB21E-A5C5-45D4-9EF5-CA335DFEA61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kumimoji="1" lang="ja-JP" altLang="en-US"/>
        </a:p>
      </dgm:t>
    </dgm:pt>
    <dgm:pt modelId="{8C791658-7F2B-4DF1-925B-0BBA2CDB4E02}">
      <dgm:prSet custT="1"/>
      <dgm:spPr/>
      <dgm:t>
        <a:bodyPr/>
        <a:lstStyle/>
        <a:p>
          <a:pPr algn="l"/>
          <a:r>
            <a:rPr kumimoji="1" lang="ja-JP" altLang="en-US" sz="1600" b="1" dirty="0"/>
            <a:t>①管内市町村の地域支援体制の整備に対する支援の方針の検討・実践</a:t>
          </a:r>
        </a:p>
      </dgm:t>
    </dgm:pt>
    <dgm:pt modelId="{B9F6A507-379D-4D97-99D4-45691484CAC5}" type="parTrans" cxnId="{5E608345-84C4-445A-9CC1-774FFD789FEF}">
      <dgm:prSet/>
      <dgm:spPr/>
      <dgm:t>
        <a:bodyPr/>
        <a:lstStyle/>
        <a:p>
          <a:pPr algn="l"/>
          <a:endParaRPr kumimoji="1" lang="ja-JP" altLang="en-US" sz="1600" b="1"/>
        </a:p>
      </dgm:t>
    </dgm:pt>
    <dgm:pt modelId="{9F71F9D2-FD53-441A-8DCD-1460C8A7C9EE}" type="sibTrans" cxnId="{5E608345-84C4-445A-9CC1-774FFD789FEF}">
      <dgm:prSet/>
      <dgm:spPr/>
      <dgm:t>
        <a:bodyPr/>
        <a:lstStyle/>
        <a:p>
          <a:pPr algn="l"/>
          <a:endParaRPr kumimoji="1" lang="ja-JP" altLang="en-US" sz="1600" b="1"/>
        </a:p>
      </dgm:t>
    </dgm:pt>
    <dgm:pt modelId="{BB17FDAB-BF5E-4791-953E-8873A447DE8E}">
      <dgm:prSet custT="1"/>
      <dgm:spPr/>
      <dgm:t>
        <a:bodyPr/>
        <a:lstStyle/>
        <a:p>
          <a:pPr algn="l"/>
          <a:r>
            <a:rPr kumimoji="1" lang="ja-JP" altLang="en-US" sz="1600" b="1" dirty="0"/>
            <a:t>②管内市町村における４つの中核機能の整備・発揮に係る実態把握と個別支援</a:t>
          </a:r>
        </a:p>
      </dgm:t>
    </dgm:pt>
    <dgm:pt modelId="{496B3623-112B-42E2-92EB-5C8668F66697}" type="parTrans" cxnId="{3FE9F897-6AA0-4FAB-BC59-9321DBCB93DB}">
      <dgm:prSet/>
      <dgm:spPr/>
      <dgm:t>
        <a:bodyPr/>
        <a:lstStyle/>
        <a:p>
          <a:pPr algn="l"/>
          <a:endParaRPr kumimoji="1" lang="ja-JP" altLang="en-US" sz="1600" b="1"/>
        </a:p>
      </dgm:t>
    </dgm:pt>
    <dgm:pt modelId="{73883802-27A7-44BA-AE2E-9997B9AA8C80}" type="sibTrans" cxnId="{3FE9F897-6AA0-4FAB-BC59-9321DBCB93DB}">
      <dgm:prSet/>
      <dgm:spPr/>
      <dgm:t>
        <a:bodyPr/>
        <a:lstStyle/>
        <a:p>
          <a:pPr algn="l"/>
          <a:endParaRPr kumimoji="1" lang="ja-JP" altLang="en-US" sz="1600" b="1"/>
        </a:p>
      </dgm:t>
    </dgm:pt>
    <dgm:pt modelId="{7A282470-B21E-489A-99DD-E9357E626D55}">
      <dgm:prSet custT="1"/>
      <dgm:spPr>
        <a:solidFill>
          <a:schemeClr val="accent3">
            <a:lumMod val="75000"/>
          </a:schemeClr>
        </a:solidFill>
      </dgm:spPr>
      <dgm:t>
        <a:bodyPr/>
        <a:lstStyle/>
        <a:p>
          <a:pPr algn="l"/>
          <a:r>
            <a:rPr kumimoji="1" lang="ja-JP" altLang="en-US" sz="1600" b="1" dirty="0"/>
            <a:t>③単独市町村での中核機能の整備が困難な場合の広域調整</a:t>
          </a:r>
        </a:p>
      </dgm:t>
    </dgm:pt>
    <dgm:pt modelId="{55102F9A-65FC-40C0-94A3-A05F0BB70225}" type="parTrans" cxnId="{95D7ADA1-5DB7-4B69-B46E-03B184D785FF}">
      <dgm:prSet/>
      <dgm:spPr/>
      <dgm:t>
        <a:bodyPr/>
        <a:lstStyle/>
        <a:p>
          <a:pPr algn="l"/>
          <a:endParaRPr kumimoji="1" lang="ja-JP" altLang="en-US" sz="1600" b="1"/>
        </a:p>
      </dgm:t>
    </dgm:pt>
    <dgm:pt modelId="{2E3472C4-1B65-45F4-BB4A-B9F97CDDB9BD}" type="sibTrans" cxnId="{95D7ADA1-5DB7-4B69-B46E-03B184D785FF}">
      <dgm:prSet/>
      <dgm:spPr/>
      <dgm:t>
        <a:bodyPr/>
        <a:lstStyle/>
        <a:p>
          <a:pPr algn="l"/>
          <a:endParaRPr kumimoji="1" lang="ja-JP" altLang="en-US" sz="1600" b="1"/>
        </a:p>
      </dgm:t>
    </dgm:pt>
    <dgm:pt modelId="{99367590-D0D3-42BF-8821-2440EB24CD86}">
      <dgm:prSet custT="1"/>
      <dgm:spPr/>
      <dgm:t>
        <a:bodyPr/>
        <a:lstStyle/>
        <a:p>
          <a:pPr algn="l"/>
          <a:r>
            <a:rPr kumimoji="1" lang="ja-JP" altLang="en-US" sz="1600" b="1" dirty="0"/>
            <a:t>④中核機能の整備・発揮のための事業の実施や活用可能な事業の周知啓発</a:t>
          </a:r>
        </a:p>
      </dgm:t>
    </dgm:pt>
    <dgm:pt modelId="{BEC65655-FC5B-4A73-ADEB-C73C0FCDFEC0}" type="parTrans" cxnId="{986C810D-7C38-42BA-9D58-F33290690039}">
      <dgm:prSet/>
      <dgm:spPr/>
      <dgm:t>
        <a:bodyPr/>
        <a:lstStyle/>
        <a:p>
          <a:pPr algn="l"/>
          <a:endParaRPr kumimoji="1" lang="ja-JP" altLang="en-US" sz="1600" b="1"/>
        </a:p>
      </dgm:t>
    </dgm:pt>
    <dgm:pt modelId="{B19C4DE8-F2ED-4689-B550-EC39FBB77EBB}" type="sibTrans" cxnId="{986C810D-7C38-42BA-9D58-F33290690039}">
      <dgm:prSet/>
      <dgm:spPr/>
      <dgm:t>
        <a:bodyPr/>
        <a:lstStyle/>
        <a:p>
          <a:pPr algn="l"/>
          <a:endParaRPr kumimoji="1" lang="ja-JP" altLang="en-US" sz="1600" b="1"/>
        </a:p>
      </dgm:t>
    </dgm:pt>
    <dgm:pt modelId="{AC767812-D1CA-402D-82E9-347505BD11D5}" type="pres">
      <dgm:prSet presAssocID="{455DB21E-A5C5-45D4-9EF5-CA335DFEA613}" presName="diagram" presStyleCnt="0">
        <dgm:presLayoutVars>
          <dgm:dir/>
          <dgm:resizeHandles val="exact"/>
        </dgm:presLayoutVars>
      </dgm:prSet>
      <dgm:spPr/>
    </dgm:pt>
    <dgm:pt modelId="{1370F4A2-86E8-4C5C-B701-0BB1D88E7310}" type="pres">
      <dgm:prSet presAssocID="{8C791658-7F2B-4DF1-925B-0BBA2CDB4E02}" presName="node" presStyleLbl="node1" presStyleIdx="0" presStyleCnt="4">
        <dgm:presLayoutVars>
          <dgm:bulletEnabled val="1"/>
        </dgm:presLayoutVars>
      </dgm:prSet>
      <dgm:spPr/>
    </dgm:pt>
    <dgm:pt modelId="{6C7116A2-8D4F-420C-BE62-F2B8E2F2A795}" type="pres">
      <dgm:prSet presAssocID="{9F71F9D2-FD53-441A-8DCD-1460C8A7C9EE}" presName="sibTrans" presStyleCnt="0"/>
      <dgm:spPr/>
    </dgm:pt>
    <dgm:pt modelId="{5125C08B-0813-4CED-B498-30F8503D1628}" type="pres">
      <dgm:prSet presAssocID="{BB17FDAB-BF5E-4791-953E-8873A447DE8E}" presName="node" presStyleLbl="node1" presStyleIdx="1" presStyleCnt="4">
        <dgm:presLayoutVars>
          <dgm:bulletEnabled val="1"/>
        </dgm:presLayoutVars>
      </dgm:prSet>
      <dgm:spPr/>
    </dgm:pt>
    <dgm:pt modelId="{71CA7842-3397-4C53-BAAE-3C1B5C2ED721}" type="pres">
      <dgm:prSet presAssocID="{73883802-27A7-44BA-AE2E-9997B9AA8C80}" presName="sibTrans" presStyleCnt="0"/>
      <dgm:spPr/>
    </dgm:pt>
    <dgm:pt modelId="{2B484249-44AD-4A97-BEAA-32C5F8EEF04A}" type="pres">
      <dgm:prSet presAssocID="{7A282470-B21E-489A-99DD-E9357E626D55}" presName="node" presStyleLbl="node1" presStyleIdx="2" presStyleCnt="4">
        <dgm:presLayoutVars>
          <dgm:bulletEnabled val="1"/>
        </dgm:presLayoutVars>
      </dgm:prSet>
      <dgm:spPr/>
    </dgm:pt>
    <dgm:pt modelId="{D5506511-0AA0-4E46-ACDB-03B4A8BE1C98}" type="pres">
      <dgm:prSet presAssocID="{2E3472C4-1B65-45F4-BB4A-B9F97CDDB9BD}" presName="sibTrans" presStyleCnt="0"/>
      <dgm:spPr/>
    </dgm:pt>
    <dgm:pt modelId="{C65FA4AF-358E-4949-A7FF-27B2CB40A89F}" type="pres">
      <dgm:prSet presAssocID="{99367590-D0D3-42BF-8821-2440EB24CD86}" presName="node" presStyleLbl="node1" presStyleIdx="3" presStyleCnt="4">
        <dgm:presLayoutVars>
          <dgm:bulletEnabled val="1"/>
        </dgm:presLayoutVars>
      </dgm:prSet>
      <dgm:spPr/>
    </dgm:pt>
  </dgm:ptLst>
  <dgm:cxnLst>
    <dgm:cxn modelId="{986C810D-7C38-42BA-9D58-F33290690039}" srcId="{455DB21E-A5C5-45D4-9EF5-CA335DFEA613}" destId="{99367590-D0D3-42BF-8821-2440EB24CD86}" srcOrd="3" destOrd="0" parTransId="{BEC65655-FC5B-4A73-ADEB-C73C0FCDFEC0}" sibTransId="{B19C4DE8-F2ED-4689-B550-EC39FBB77EBB}"/>
    <dgm:cxn modelId="{39002023-F8DC-493F-9796-4788F2253BA0}" type="presOf" srcId="{455DB21E-A5C5-45D4-9EF5-CA335DFEA613}" destId="{AC767812-D1CA-402D-82E9-347505BD11D5}" srcOrd="0" destOrd="0" presId="urn:microsoft.com/office/officeart/2005/8/layout/default"/>
    <dgm:cxn modelId="{5E608345-84C4-445A-9CC1-774FFD789FEF}" srcId="{455DB21E-A5C5-45D4-9EF5-CA335DFEA613}" destId="{8C791658-7F2B-4DF1-925B-0BBA2CDB4E02}" srcOrd="0" destOrd="0" parTransId="{B9F6A507-379D-4D97-99D4-45691484CAC5}" sibTransId="{9F71F9D2-FD53-441A-8DCD-1460C8A7C9EE}"/>
    <dgm:cxn modelId="{B83F234A-2D8C-427D-BD86-9D14DDEAE918}" type="presOf" srcId="{8C791658-7F2B-4DF1-925B-0BBA2CDB4E02}" destId="{1370F4A2-86E8-4C5C-B701-0BB1D88E7310}" srcOrd="0" destOrd="0" presId="urn:microsoft.com/office/officeart/2005/8/layout/default"/>
    <dgm:cxn modelId="{4F8AA750-F20C-4367-85CF-4CF55D117489}" type="presOf" srcId="{99367590-D0D3-42BF-8821-2440EB24CD86}" destId="{C65FA4AF-358E-4949-A7FF-27B2CB40A89F}" srcOrd="0" destOrd="0" presId="urn:microsoft.com/office/officeart/2005/8/layout/default"/>
    <dgm:cxn modelId="{3FE9F897-6AA0-4FAB-BC59-9321DBCB93DB}" srcId="{455DB21E-A5C5-45D4-9EF5-CA335DFEA613}" destId="{BB17FDAB-BF5E-4791-953E-8873A447DE8E}" srcOrd="1" destOrd="0" parTransId="{496B3623-112B-42E2-92EB-5C8668F66697}" sibTransId="{73883802-27A7-44BA-AE2E-9997B9AA8C80}"/>
    <dgm:cxn modelId="{95D7ADA1-5DB7-4B69-B46E-03B184D785FF}" srcId="{455DB21E-A5C5-45D4-9EF5-CA335DFEA613}" destId="{7A282470-B21E-489A-99DD-E9357E626D55}" srcOrd="2" destOrd="0" parTransId="{55102F9A-65FC-40C0-94A3-A05F0BB70225}" sibTransId="{2E3472C4-1B65-45F4-BB4A-B9F97CDDB9BD}"/>
    <dgm:cxn modelId="{2788E9ED-1C5B-4775-BA12-DA3B3E62D94F}" type="presOf" srcId="{BB17FDAB-BF5E-4791-953E-8873A447DE8E}" destId="{5125C08B-0813-4CED-B498-30F8503D1628}" srcOrd="0" destOrd="0" presId="urn:microsoft.com/office/officeart/2005/8/layout/default"/>
    <dgm:cxn modelId="{689433F0-80A8-4F27-95A5-22518DF13E11}" type="presOf" srcId="{7A282470-B21E-489A-99DD-E9357E626D55}" destId="{2B484249-44AD-4A97-BEAA-32C5F8EEF04A}" srcOrd="0" destOrd="0" presId="urn:microsoft.com/office/officeart/2005/8/layout/default"/>
    <dgm:cxn modelId="{DBDDA267-60B6-42F5-8E7F-FE7C5C08D9E7}" type="presParOf" srcId="{AC767812-D1CA-402D-82E9-347505BD11D5}" destId="{1370F4A2-86E8-4C5C-B701-0BB1D88E7310}" srcOrd="0" destOrd="0" presId="urn:microsoft.com/office/officeart/2005/8/layout/default"/>
    <dgm:cxn modelId="{E7B24CF7-1E23-4177-AC5D-EAF6BD7AD3FE}" type="presParOf" srcId="{AC767812-D1CA-402D-82E9-347505BD11D5}" destId="{6C7116A2-8D4F-420C-BE62-F2B8E2F2A795}" srcOrd="1" destOrd="0" presId="urn:microsoft.com/office/officeart/2005/8/layout/default"/>
    <dgm:cxn modelId="{D5358417-C685-4568-BB74-787CBEA26635}" type="presParOf" srcId="{AC767812-D1CA-402D-82E9-347505BD11D5}" destId="{5125C08B-0813-4CED-B498-30F8503D1628}" srcOrd="2" destOrd="0" presId="urn:microsoft.com/office/officeart/2005/8/layout/default"/>
    <dgm:cxn modelId="{B4AD18A7-80A8-4A38-B8DE-4C43CC5ACADC}" type="presParOf" srcId="{AC767812-D1CA-402D-82E9-347505BD11D5}" destId="{71CA7842-3397-4C53-BAAE-3C1B5C2ED721}" srcOrd="3" destOrd="0" presId="urn:microsoft.com/office/officeart/2005/8/layout/default"/>
    <dgm:cxn modelId="{1CAF8B12-27B2-4023-9F2C-99CE963C2064}" type="presParOf" srcId="{AC767812-D1CA-402D-82E9-347505BD11D5}" destId="{2B484249-44AD-4A97-BEAA-32C5F8EEF04A}" srcOrd="4" destOrd="0" presId="urn:microsoft.com/office/officeart/2005/8/layout/default"/>
    <dgm:cxn modelId="{C94C1E03-41F9-4643-ADFB-677ABC2F54D1}" type="presParOf" srcId="{AC767812-D1CA-402D-82E9-347505BD11D5}" destId="{D5506511-0AA0-4E46-ACDB-03B4A8BE1C98}" srcOrd="5" destOrd="0" presId="urn:microsoft.com/office/officeart/2005/8/layout/default"/>
    <dgm:cxn modelId="{CB444D71-5871-4AD5-81DF-58B59559EF8D}" type="presParOf" srcId="{AC767812-D1CA-402D-82E9-347505BD11D5}" destId="{C65FA4AF-358E-4949-A7FF-27B2CB40A89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9995E67-96FB-478B-BE0E-2718892E7284}" type="doc">
      <dgm:prSet loTypeId="urn:microsoft.com/office/officeart/2005/8/layout/vList3" loCatId="list" qsTypeId="urn:microsoft.com/office/officeart/2005/8/quickstyle/simple1" qsCatId="simple" csTypeId="urn:microsoft.com/office/officeart/2005/8/colors/accent4_1" csCatId="accent4" phldr="1"/>
      <dgm:spPr/>
      <dgm:t>
        <a:bodyPr/>
        <a:lstStyle/>
        <a:p>
          <a:endParaRPr kumimoji="1" lang="ja-JP" altLang="en-US"/>
        </a:p>
      </dgm:t>
    </dgm:pt>
    <dgm:pt modelId="{F792F5D4-8BC9-4874-95B9-9D8231A36815}">
      <dgm:prSet phldrT="[テキスト]"/>
      <dgm:spPr/>
      <dgm:t>
        <a:bodyPr/>
        <a:lstStyle/>
        <a:p>
          <a:pPr algn="l"/>
          <a:r>
            <a:rPr kumimoji="1" lang="ja-JP" altLang="en-US" b="0" dirty="0"/>
            <a:t>全ての地域で中核機能が整備・発揮されるよう、財政面・ノウハウ面からの支援等について、具体的な支援方策を検討・決定する。</a:t>
          </a:r>
          <a:endParaRPr kumimoji="1" lang="en-US" altLang="ja-JP" b="0" dirty="0"/>
        </a:p>
      </dgm:t>
    </dgm:pt>
    <dgm:pt modelId="{2103E5EF-C471-4653-AD98-6AF109B5C854}" type="parTrans" cxnId="{AF4366FD-E061-499B-941B-1A2EF83EE889}">
      <dgm:prSet/>
      <dgm:spPr/>
      <dgm:t>
        <a:bodyPr/>
        <a:lstStyle/>
        <a:p>
          <a:pPr algn="l"/>
          <a:endParaRPr kumimoji="1" lang="ja-JP" altLang="en-US" b="0"/>
        </a:p>
      </dgm:t>
    </dgm:pt>
    <dgm:pt modelId="{43AA7FC3-E379-43D5-BBED-7EA13A7D72C0}" type="sibTrans" cxnId="{AF4366FD-E061-499B-941B-1A2EF83EE889}">
      <dgm:prSet/>
      <dgm:spPr/>
      <dgm:t>
        <a:bodyPr/>
        <a:lstStyle/>
        <a:p>
          <a:pPr algn="l"/>
          <a:endParaRPr kumimoji="1" lang="ja-JP" altLang="en-US" b="0"/>
        </a:p>
      </dgm:t>
    </dgm:pt>
    <dgm:pt modelId="{BCA42B10-FC54-47C4-9D84-EFA90A9DAD08}">
      <dgm:prSet phldrT="[テキスト]"/>
      <dgm:spPr/>
      <dgm:t>
        <a:bodyPr/>
        <a:lstStyle/>
        <a:p>
          <a:pPr algn="l"/>
          <a:r>
            <a:rPr kumimoji="1" lang="ja-JP" altLang="en-US" b="0" dirty="0"/>
            <a:t>支援体制整備を支援する事業の実施・運用を検討する</a:t>
          </a:r>
        </a:p>
      </dgm:t>
    </dgm:pt>
    <dgm:pt modelId="{64704737-BC98-4A94-A212-85D5F0D0353F}" type="parTrans" cxnId="{6A537102-5177-499E-B116-F8D8D8B98F24}">
      <dgm:prSet/>
      <dgm:spPr/>
      <dgm:t>
        <a:bodyPr/>
        <a:lstStyle/>
        <a:p>
          <a:pPr algn="l"/>
          <a:endParaRPr kumimoji="1" lang="ja-JP" altLang="en-US" b="0"/>
        </a:p>
      </dgm:t>
    </dgm:pt>
    <dgm:pt modelId="{E64C91DE-3CC6-4C62-B6CE-4DE3355F9FA9}" type="sibTrans" cxnId="{6A537102-5177-499E-B116-F8D8D8B98F24}">
      <dgm:prSet/>
      <dgm:spPr/>
      <dgm:t>
        <a:bodyPr/>
        <a:lstStyle/>
        <a:p>
          <a:pPr algn="l"/>
          <a:endParaRPr kumimoji="1" lang="ja-JP" altLang="en-US" b="0"/>
        </a:p>
      </dgm:t>
    </dgm:pt>
    <dgm:pt modelId="{0AA4AED3-B86F-4E4E-9DBD-F46541B4D5E6}">
      <dgm:prSet phldrT="[テキスト]"/>
      <dgm:spPr/>
      <dgm:t>
        <a:bodyPr/>
        <a:lstStyle/>
        <a:p>
          <a:pPr algn="l"/>
          <a:r>
            <a:rPr kumimoji="1" lang="ja-JP" altLang="en-US" b="0" dirty="0"/>
            <a:t>支援体制整備について、制度の理解や意識の醸成を図り、取組を促進するため、制度の動向や、関係機関の役割、整備・発揮の意義や必要性等について、周知啓発を図っていく</a:t>
          </a:r>
        </a:p>
      </dgm:t>
    </dgm:pt>
    <dgm:pt modelId="{FE53BCF9-C659-4BEF-A049-35E262363C3B}" type="parTrans" cxnId="{7D18ED67-A98A-498F-B19D-962899AC724F}">
      <dgm:prSet/>
      <dgm:spPr/>
      <dgm:t>
        <a:bodyPr/>
        <a:lstStyle/>
        <a:p>
          <a:pPr algn="l"/>
          <a:endParaRPr kumimoji="1" lang="ja-JP" altLang="en-US" b="0"/>
        </a:p>
      </dgm:t>
    </dgm:pt>
    <dgm:pt modelId="{C26A0B4C-A0A0-4B4F-AD84-3674EFC1CC06}" type="sibTrans" cxnId="{7D18ED67-A98A-498F-B19D-962899AC724F}">
      <dgm:prSet/>
      <dgm:spPr/>
      <dgm:t>
        <a:bodyPr/>
        <a:lstStyle/>
        <a:p>
          <a:pPr algn="l"/>
          <a:endParaRPr kumimoji="1" lang="ja-JP" altLang="en-US" b="0"/>
        </a:p>
      </dgm:t>
    </dgm:pt>
    <dgm:pt modelId="{C125DDCA-E5E2-4E9B-880F-B10D63C195BA}">
      <dgm:prSet phldrT="[テキスト]"/>
      <dgm:spPr/>
      <dgm:t>
        <a:bodyPr/>
        <a:lstStyle/>
        <a:p>
          <a:pPr algn="l"/>
          <a:r>
            <a:rPr kumimoji="1" lang="ja-JP" altLang="en-US" b="0" dirty="0"/>
            <a:t>中核機能の整備・発揮に必要な知識等について、市町村や児童発達支援センター等の職員に研修等の形で周知・啓発する</a:t>
          </a:r>
        </a:p>
      </dgm:t>
    </dgm:pt>
    <dgm:pt modelId="{BBA00373-D9D2-4D48-A23F-64838D84A60E}" type="parTrans" cxnId="{3D722851-CF04-4E0B-BE8A-72E5E9C2B4DA}">
      <dgm:prSet/>
      <dgm:spPr/>
      <dgm:t>
        <a:bodyPr/>
        <a:lstStyle/>
        <a:p>
          <a:pPr algn="l"/>
          <a:endParaRPr kumimoji="1" lang="ja-JP" altLang="en-US" b="0"/>
        </a:p>
      </dgm:t>
    </dgm:pt>
    <dgm:pt modelId="{2BB6903B-277B-4BE9-AAAA-470AA809A7FE}" type="sibTrans" cxnId="{3D722851-CF04-4E0B-BE8A-72E5E9C2B4DA}">
      <dgm:prSet/>
      <dgm:spPr/>
      <dgm:t>
        <a:bodyPr/>
        <a:lstStyle/>
        <a:p>
          <a:pPr algn="l"/>
          <a:endParaRPr kumimoji="1" lang="ja-JP" altLang="en-US" b="0"/>
        </a:p>
      </dgm:t>
    </dgm:pt>
    <dgm:pt modelId="{1890E19C-CE8F-4536-9261-C608E9CC652F}">
      <dgm:prSet phldrT="[テキスト]"/>
      <dgm:spPr/>
      <dgm:t>
        <a:bodyPr/>
        <a:lstStyle/>
        <a:p>
          <a:pPr algn="l"/>
          <a:r>
            <a:rPr kumimoji="1" lang="ja-JP" altLang="en-US" b="0" dirty="0"/>
            <a:t>関係者・関係機関が集まる会議や意見交換会、研修等の場の提供により、連携体制を構築・強化する機会を提供する</a:t>
          </a:r>
        </a:p>
      </dgm:t>
    </dgm:pt>
    <dgm:pt modelId="{40A98FD8-3B7A-4416-954C-A15613C31A7A}" type="parTrans" cxnId="{B5E490A6-FF5A-4086-B2DE-BAD6DC6BD22A}">
      <dgm:prSet/>
      <dgm:spPr/>
      <dgm:t>
        <a:bodyPr/>
        <a:lstStyle/>
        <a:p>
          <a:pPr algn="l"/>
          <a:endParaRPr kumimoji="1" lang="ja-JP" altLang="en-US" b="0"/>
        </a:p>
      </dgm:t>
    </dgm:pt>
    <dgm:pt modelId="{34AFF3EB-2D3B-45D7-B6D7-CD0FD2AFA386}" type="sibTrans" cxnId="{B5E490A6-FF5A-4086-B2DE-BAD6DC6BD22A}">
      <dgm:prSet/>
      <dgm:spPr/>
      <dgm:t>
        <a:bodyPr/>
        <a:lstStyle/>
        <a:p>
          <a:pPr algn="l"/>
          <a:endParaRPr kumimoji="1" lang="ja-JP" altLang="en-US" b="0"/>
        </a:p>
      </dgm:t>
    </dgm:pt>
    <dgm:pt modelId="{8BCCB3FF-A0DA-4493-8BC4-BB48E142C6B3}" type="pres">
      <dgm:prSet presAssocID="{79995E67-96FB-478B-BE0E-2718892E7284}" presName="linearFlow" presStyleCnt="0">
        <dgm:presLayoutVars>
          <dgm:dir/>
          <dgm:resizeHandles val="exact"/>
        </dgm:presLayoutVars>
      </dgm:prSet>
      <dgm:spPr/>
    </dgm:pt>
    <dgm:pt modelId="{E31C6418-4798-46C1-B126-B5192DED593C}" type="pres">
      <dgm:prSet presAssocID="{F792F5D4-8BC9-4874-95B9-9D8231A36815}" presName="composite" presStyleCnt="0"/>
      <dgm:spPr/>
    </dgm:pt>
    <dgm:pt modelId="{FDAA62DF-DA25-4DF0-BC72-BD87AE1DCA7F}" type="pres">
      <dgm:prSet presAssocID="{F792F5D4-8BC9-4874-95B9-9D8231A36815}" presName="imgShp" presStyleLbl="fgImgPlace1" presStyleIdx="0" presStyleCnt="5"/>
      <dgm:spPr/>
    </dgm:pt>
    <dgm:pt modelId="{3662213B-055B-4A2C-A2E0-964EC4776D12}" type="pres">
      <dgm:prSet presAssocID="{F792F5D4-8BC9-4874-95B9-9D8231A36815}" presName="txShp" presStyleLbl="node1" presStyleIdx="0" presStyleCnt="5">
        <dgm:presLayoutVars>
          <dgm:bulletEnabled val="1"/>
        </dgm:presLayoutVars>
      </dgm:prSet>
      <dgm:spPr/>
    </dgm:pt>
    <dgm:pt modelId="{6EBDFAFF-0CF6-43B8-A5AD-5E4EC3C98FBD}" type="pres">
      <dgm:prSet presAssocID="{43AA7FC3-E379-43D5-BBED-7EA13A7D72C0}" presName="spacing" presStyleCnt="0"/>
      <dgm:spPr/>
    </dgm:pt>
    <dgm:pt modelId="{521FE9D8-FBFC-497F-BB39-1495A41D1763}" type="pres">
      <dgm:prSet presAssocID="{BCA42B10-FC54-47C4-9D84-EFA90A9DAD08}" presName="composite" presStyleCnt="0"/>
      <dgm:spPr/>
    </dgm:pt>
    <dgm:pt modelId="{C93205C6-C13B-4F1F-8438-07E6BAB0B056}" type="pres">
      <dgm:prSet presAssocID="{BCA42B10-FC54-47C4-9D84-EFA90A9DAD08}" presName="imgShp" presStyleLbl="fgImgPlace1" presStyleIdx="1" presStyleCnt="5"/>
      <dgm:spPr/>
    </dgm:pt>
    <dgm:pt modelId="{12ADC01E-888E-4B60-97AC-5E8A69AD2614}" type="pres">
      <dgm:prSet presAssocID="{BCA42B10-FC54-47C4-9D84-EFA90A9DAD08}" presName="txShp" presStyleLbl="node1" presStyleIdx="1" presStyleCnt="5">
        <dgm:presLayoutVars>
          <dgm:bulletEnabled val="1"/>
        </dgm:presLayoutVars>
      </dgm:prSet>
      <dgm:spPr/>
    </dgm:pt>
    <dgm:pt modelId="{03E18AF7-D44E-4977-B65A-D274A0FF3B1E}" type="pres">
      <dgm:prSet presAssocID="{E64C91DE-3CC6-4C62-B6CE-4DE3355F9FA9}" presName="spacing" presStyleCnt="0"/>
      <dgm:spPr/>
    </dgm:pt>
    <dgm:pt modelId="{D184B4B8-E318-44F4-909A-A112A4C1217A}" type="pres">
      <dgm:prSet presAssocID="{0AA4AED3-B86F-4E4E-9DBD-F46541B4D5E6}" presName="composite" presStyleCnt="0"/>
      <dgm:spPr/>
    </dgm:pt>
    <dgm:pt modelId="{82A0AC45-9E32-4A1B-A2BC-79CE299AE42F}" type="pres">
      <dgm:prSet presAssocID="{0AA4AED3-B86F-4E4E-9DBD-F46541B4D5E6}" presName="imgShp" presStyleLbl="fgImgPlace1" presStyleIdx="2" presStyleCnt="5"/>
      <dgm:spPr/>
    </dgm:pt>
    <dgm:pt modelId="{3F17A269-BEA7-442C-8471-B36EE31321E5}" type="pres">
      <dgm:prSet presAssocID="{0AA4AED3-B86F-4E4E-9DBD-F46541B4D5E6}" presName="txShp" presStyleLbl="node1" presStyleIdx="2" presStyleCnt="5">
        <dgm:presLayoutVars>
          <dgm:bulletEnabled val="1"/>
        </dgm:presLayoutVars>
      </dgm:prSet>
      <dgm:spPr/>
    </dgm:pt>
    <dgm:pt modelId="{2788499D-8CC6-432F-8EA2-41C2159C0C0A}" type="pres">
      <dgm:prSet presAssocID="{C26A0B4C-A0A0-4B4F-AD84-3674EFC1CC06}" presName="spacing" presStyleCnt="0"/>
      <dgm:spPr/>
    </dgm:pt>
    <dgm:pt modelId="{DF93778F-2A9B-4ADD-91D7-43632DEB0454}" type="pres">
      <dgm:prSet presAssocID="{C125DDCA-E5E2-4E9B-880F-B10D63C195BA}" presName="composite" presStyleCnt="0"/>
      <dgm:spPr/>
    </dgm:pt>
    <dgm:pt modelId="{9CA3080E-FDCD-4BFB-8F53-0BB386B8AE07}" type="pres">
      <dgm:prSet presAssocID="{C125DDCA-E5E2-4E9B-880F-B10D63C195BA}" presName="imgShp" presStyleLbl="fgImgPlace1" presStyleIdx="3" presStyleCnt="5"/>
      <dgm:spPr/>
    </dgm:pt>
    <dgm:pt modelId="{8C2CF16F-10DE-4D92-94EF-FFFC1C899BB4}" type="pres">
      <dgm:prSet presAssocID="{C125DDCA-E5E2-4E9B-880F-B10D63C195BA}" presName="txShp" presStyleLbl="node1" presStyleIdx="3" presStyleCnt="5">
        <dgm:presLayoutVars>
          <dgm:bulletEnabled val="1"/>
        </dgm:presLayoutVars>
      </dgm:prSet>
      <dgm:spPr/>
    </dgm:pt>
    <dgm:pt modelId="{F5C3B44D-B5BE-471F-AB40-18C8BD6341C3}" type="pres">
      <dgm:prSet presAssocID="{2BB6903B-277B-4BE9-AAAA-470AA809A7FE}" presName="spacing" presStyleCnt="0"/>
      <dgm:spPr/>
    </dgm:pt>
    <dgm:pt modelId="{26BED8A1-86F5-4444-9910-F734368FC6B1}" type="pres">
      <dgm:prSet presAssocID="{1890E19C-CE8F-4536-9261-C608E9CC652F}" presName="composite" presStyleCnt="0"/>
      <dgm:spPr/>
    </dgm:pt>
    <dgm:pt modelId="{C813A256-3DBF-4E30-BBA9-3376E3798C1B}" type="pres">
      <dgm:prSet presAssocID="{1890E19C-CE8F-4536-9261-C608E9CC652F}" presName="imgShp" presStyleLbl="fgImgPlace1" presStyleIdx="4" presStyleCnt="5"/>
      <dgm:spPr/>
    </dgm:pt>
    <dgm:pt modelId="{DC1F2E8C-4EAD-4455-8DCF-1B95D3D2F9E6}" type="pres">
      <dgm:prSet presAssocID="{1890E19C-CE8F-4536-9261-C608E9CC652F}" presName="txShp" presStyleLbl="node1" presStyleIdx="4" presStyleCnt="5">
        <dgm:presLayoutVars>
          <dgm:bulletEnabled val="1"/>
        </dgm:presLayoutVars>
      </dgm:prSet>
      <dgm:spPr/>
    </dgm:pt>
  </dgm:ptLst>
  <dgm:cxnLst>
    <dgm:cxn modelId="{6A537102-5177-499E-B116-F8D8D8B98F24}" srcId="{79995E67-96FB-478B-BE0E-2718892E7284}" destId="{BCA42B10-FC54-47C4-9D84-EFA90A9DAD08}" srcOrd="1" destOrd="0" parTransId="{64704737-BC98-4A94-A212-85D5F0D0353F}" sibTransId="{E64C91DE-3CC6-4C62-B6CE-4DE3355F9FA9}"/>
    <dgm:cxn modelId="{822A2C26-C9FA-459D-A08F-8806BE2D1528}" type="presOf" srcId="{1890E19C-CE8F-4536-9261-C608E9CC652F}" destId="{DC1F2E8C-4EAD-4455-8DCF-1B95D3D2F9E6}" srcOrd="0" destOrd="0" presId="urn:microsoft.com/office/officeart/2005/8/layout/vList3"/>
    <dgm:cxn modelId="{C25C9744-7FE0-43C0-A4E7-8E3763B53D02}" type="presOf" srcId="{C125DDCA-E5E2-4E9B-880F-B10D63C195BA}" destId="{8C2CF16F-10DE-4D92-94EF-FFFC1C899BB4}" srcOrd="0" destOrd="0" presId="urn:microsoft.com/office/officeart/2005/8/layout/vList3"/>
    <dgm:cxn modelId="{7D18ED67-A98A-498F-B19D-962899AC724F}" srcId="{79995E67-96FB-478B-BE0E-2718892E7284}" destId="{0AA4AED3-B86F-4E4E-9DBD-F46541B4D5E6}" srcOrd="2" destOrd="0" parTransId="{FE53BCF9-C659-4BEF-A049-35E262363C3B}" sibTransId="{C26A0B4C-A0A0-4B4F-AD84-3674EFC1CC06}"/>
    <dgm:cxn modelId="{3D722851-CF04-4E0B-BE8A-72E5E9C2B4DA}" srcId="{79995E67-96FB-478B-BE0E-2718892E7284}" destId="{C125DDCA-E5E2-4E9B-880F-B10D63C195BA}" srcOrd="3" destOrd="0" parTransId="{BBA00373-D9D2-4D48-A23F-64838D84A60E}" sibTransId="{2BB6903B-277B-4BE9-AAAA-470AA809A7FE}"/>
    <dgm:cxn modelId="{5306B355-8D69-4C19-9F05-8B0D52E9CDD3}" type="presOf" srcId="{BCA42B10-FC54-47C4-9D84-EFA90A9DAD08}" destId="{12ADC01E-888E-4B60-97AC-5E8A69AD2614}" srcOrd="0" destOrd="0" presId="urn:microsoft.com/office/officeart/2005/8/layout/vList3"/>
    <dgm:cxn modelId="{C3A22984-C45C-43BC-A0ED-041A0A19E6EB}" type="presOf" srcId="{79995E67-96FB-478B-BE0E-2718892E7284}" destId="{8BCCB3FF-A0DA-4493-8BC4-BB48E142C6B3}" srcOrd="0" destOrd="0" presId="urn:microsoft.com/office/officeart/2005/8/layout/vList3"/>
    <dgm:cxn modelId="{CCC30385-ADC7-4D3E-81D4-BDCBBE967488}" type="presOf" srcId="{F792F5D4-8BC9-4874-95B9-9D8231A36815}" destId="{3662213B-055B-4A2C-A2E0-964EC4776D12}" srcOrd="0" destOrd="0" presId="urn:microsoft.com/office/officeart/2005/8/layout/vList3"/>
    <dgm:cxn modelId="{B5E490A6-FF5A-4086-B2DE-BAD6DC6BD22A}" srcId="{79995E67-96FB-478B-BE0E-2718892E7284}" destId="{1890E19C-CE8F-4536-9261-C608E9CC652F}" srcOrd="4" destOrd="0" parTransId="{40A98FD8-3B7A-4416-954C-A15613C31A7A}" sibTransId="{34AFF3EB-2D3B-45D7-B6D7-CD0FD2AFA386}"/>
    <dgm:cxn modelId="{A23826FD-A113-40F8-B893-7FEC45FD6C52}" type="presOf" srcId="{0AA4AED3-B86F-4E4E-9DBD-F46541B4D5E6}" destId="{3F17A269-BEA7-442C-8471-B36EE31321E5}" srcOrd="0" destOrd="0" presId="urn:microsoft.com/office/officeart/2005/8/layout/vList3"/>
    <dgm:cxn modelId="{AF4366FD-E061-499B-941B-1A2EF83EE889}" srcId="{79995E67-96FB-478B-BE0E-2718892E7284}" destId="{F792F5D4-8BC9-4874-95B9-9D8231A36815}" srcOrd="0" destOrd="0" parTransId="{2103E5EF-C471-4653-AD98-6AF109B5C854}" sibTransId="{43AA7FC3-E379-43D5-BBED-7EA13A7D72C0}"/>
    <dgm:cxn modelId="{EFF4244E-5D74-411C-92C4-3FDCCBDCEFD4}" type="presParOf" srcId="{8BCCB3FF-A0DA-4493-8BC4-BB48E142C6B3}" destId="{E31C6418-4798-46C1-B126-B5192DED593C}" srcOrd="0" destOrd="0" presId="urn:microsoft.com/office/officeart/2005/8/layout/vList3"/>
    <dgm:cxn modelId="{41CBC4CF-0E2F-4C9D-B8FD-9CC512B4DDAE}" type="presParOf" srcId="{E31C6418-4798-46C1-B126-B5192DED593C}" destId="{FDAA62DF-DA25-4DF0-BC72-BD87AE1DCA7F}" srcOrd="0" destOrd="0" presId="urn:microsoft.com/office/officeart/2005/8/layout/vList3"/>
    <dgm:cxn modelId="{A918A64E-88C1-4591-AC93-3361AD95F789}" type="presParOf" srcId="{E31C6418-4798-46C1-B126-B5192DED593C}" destId="{3662213B-055B-4A2C-A2E0-964EC4776D12}" srcOrd="1" destOrd="0" presId="urn:microsoft.com/office/officeart/2005/8/layout/vList3"/>
    <dgm:cxn modelId="{0112114B-FE83-4194-A94C-A7AEEFEB81F0}" type="presParOf" srcId="{8BCCB3FF-A0DA-4493-8BC4-BB48E142C6B3}" destId="{6EBDFAFF-0CF6-43B8-A5AD-5E4EC3C98FBD}" srcOrd="1" destOrd="0" presId="urn:microsoft.com/office/officeart/2005/8/layout/vList3"/>
    <dgm:cxn modelId="{7547E4B9-D081-4F98-9826-8CDD68DD09C9}" type="presParOf" srcId="{8BCCB3FF-A0DA-4493-8BC4-BB48E142C6B3}" destId="{521FE9D8-FBFC-497F-BB39-1495A41D1763}" srcOrd="2" destOrd="0" presId="urn:microsoft.com/office/officeart/2005/8/layout/vList3"/>
    <dgm:cxn modelId="{BD0B3E9A-43FF-447A-8B50-820D8F3B1B4F}" type="presParOf" srcId="{521FE9D8-FBFC-497F-BB39-1495A41D1763}" destId="{C93205C6-C13B-4F1F-8438-07E6BAB0B056}" srcOrd="0" destOrd="0" presId="urn:microsoft.com/office/officeart/2005/8/layout/vList3"/>
    <dgm:cxn modelId="{D677826B-48D2-4813-9BB4-75ED0E8B62B7}" type="presParOf" srcId="{521FE9D8-FBFC-497F-BB39-1495A41D1763}" destId="{12ADC01E-888E-4B60-97AC-5E8A69AD2614}" srcOrd="1" destOrd="0" presId="urn:microsoft.com/office/officeart/2005/8/layout/vList3"/>
    <dgm:cxn modelId="{042CA0B3-F62C-469F-BB06-6112666C4453}" type="presParOf" srcId="{8BCCB3FF-A0DA-4493-8BC4-BB48E142C6B3}" destId="{03E18AF7-D44E-4977-B65A-D274A0FF3B1E}" srcOrd="3" destOrd="0" presId="urn:microsoft.com/office/officeart/2005/8/layout/vList3"/>
    <dgm:cxn modelId="{9CEA0307-17C2-4912-A05B-8FFD9A8A53AF}" type="presParOf" srcId="{8BCCB3FF-A0DA-4493-8BC4-BB48E142C6B3}" destId="{D184B4B8-E318-44F4-909A-A112A4C1217A}" srcOrd="4" destOrd="0" presId="urn:microsoft.com/office/officeart/2005/8/layout/vList3"/>
    <dgm:cxn modelId="{F5481336-1D59-4B75-9A45-79C6FED29F5C}" type="presParOf" srcId="{D184B4B8-E318-44F4-909A-A112A4C1217A}" destId="{82A0AC45-9E32-4A1B-A2BC-79CE299AE42F}" srcOrd="0" destOrd="0" presId="urn:microsoft.com/office/officeart/2005/8/layout/vList3"/>
    <dgm:cxn modelId="{CC3BA2C4-98B7-40EA-A2E8-79E604417EB7}" type="presParOf" srcId="{D184B4B8-E318-44F4-909A-A112A4C1217A}" destId="{3F17A269-BEA7-442C-8471-B36EE31321E5}" srcOrd="1" destOrd="0" presId="urn:microsoft.com/office/officeart/2005/8/layout/vList3"/>
    <dgm:cxn modelId="{01F87979-EEE3-42F9-AD58-4C229E7A6F46}" type="presParOf" srcId="{8BCCB3FF-A0DA-4493-8BC4-BB48E142C6B3}" destId="{2788499D-8CC6-432F-8EA2-41C2159C0C0A}" srcOrd="5" destOrd="0" presId="urn:microsoft.com/office/officeart/2005/8/layout/vList3"/>
    <dgm:cxn modelId="{D4C5DCC4-AE94-4AA3-80AB-D4C74428D2DF}" type="presParOf" srcId="{8BCCB3FF-A0DA-4493-8BC4-BB48E142C6B3}" destId="{DF93778F-2A9B-4ADD-91D7-43632DEB0454}" srcOrd="6" destOrd="0" presId="urn:microsoft.com/office/officeart/2005/8/layout/vList3"/>
    <dgm:cxn modelId="{15198403-6FB2-4869-9DFE-442BA9CF996A}" type="presParOf" srcId="{DF93778F-2A9B-4ADD-91D7-43632DEB0454}" destId="{9CA3080E-FDCD-4BFB-8F53-0BB386B8AE07}" srcOrd="0" destOrd="0" presId="urn:microsoft.com/office/officeart/2005/8/layout/vList3"/>
    <dgm:cxn modelId="{20B6B12C-A0FA-42F3-A723-7911D9494CA2}" type="presParOf" srcId="{DF93778F-2A9B-4ADD-91D7-43632DEB0454}" destId="{8C2CF16F-10DE-4D92-94EF-FFFC1C899BB4}" srcOrd="1" destOrd="0" presId="urn:microsoft.com/office/officeart/2005/8/layout/vList3"/>
    <dgm:cxn modelId="{96083383-9CCB-471E-8BFB-9167FF73558A}" type="presParOf" srcId="{8BCCB3FF-A0DA-4493-8BC4-BB48E142C6B3}" destId="{F5C3B44D-B5BE-471F-AB40-18C8BD6341C3}" srcOrd="7" destOrd="0" presId="urn:microsoft.com/office/officeart/2005/8/layout/vList3"/>
    <dgm:cxn modelId="{E2A654EA-20A8-46CD-BC9E-A5C6D7E13EBF}" type="presParOf" srcId="{8BCCB3FF-A0DA-4493-8BC4-BB48E142C6B3}" destId="{26BED8A1-86F5-4444-9910-F734368FC6B1}" srcOrd="8" destOrd="0" presId="urn:microsoft.com/office/officeart/2005/8/layout/vList3"/>
    <dgm:cxn modelId="{20D5F159-EE1A-4C22-B6B0-3FAF260BDB92}" type="presParOf" srcId="{26BED8A1-86F5-4444-9910-F734368FC6B1}" destId="{C813A256-3DBF-4E30-BBA9-3376E3798C1B}" srcOrd="0" destOrd="0" presId="urn:microsoft.com/office/officeart/2005/8/layout/vList3"/>
    <dgm:cxn modelId="{BE49996E-A439-49B2-8336-797161BD5F42}" type="presParOf" srcId="{26BED8A1-86F5-4444-9910-F734368FC6B1}" destId="{DC1F2E8C-4EAD-4455-8DCF-1B95D3D2F9E6}" srcOrd="1" destOrd="0" presId="urn:microsoft.com/office/officeart/2005/8/layout/vList3"/>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9995E67-96FB-478B-BE0E-2718892E7284}" type="doc">
      <dgm:prSet loTypeId="urn:microsoft.com/office/officeart/2005/8/layout/vList3" loCatId="list" qsTypeId="urn:microsoft.com/office/officeart/2005/8/quickstyle/simple1" qsCatId="simple" csTypeId="urn:microsoft.com/office/officeart/2005/8/colors/accent6_1" csCatId="accent6" phldr="1"/>
      <dgm:spPr/>
      <dgm:t>
        <a:bodyPr/>
        <a:lstStyle/>
        <a:p>
          <a:endParaRPr kumimoji="1" lang="ja-JP" altLang="en-US"/>
        </a:p>
      </dgm:t>
    </dgm:pt>
    <dgm:pt modelId="{BB1337D6-26FE-4D69-BC45-D048F3E7484B}">
      <dgm:prSet custT="1"/>
      <dgm:spPr/>
      <dgm:t>
        <a:bodyPr/>
        <a:lstStyle/>
        <a:p>
          <a:pPr algn="l"/>
          <a:r>
            <a:rPr kumimoji="1" lang="ja-JP" altLang="en-US" sz="1500" b="0" dirty="0"/>
            <a:t>都道府県が支援を行う姿勢を市町村に周知し、市町村での課題の抱え込みや取組の停滞等を避ける</a:t>
          </a:r>
        </a:p>
      </dgm:t>
    </dgm:pt>
    <dgm:pt modelId="{AA56AE96-D415-44DE-811A-62598644435D}" type="parTrans" cxnId="{04DD6B2E-3B5F-4976-B342-17AE63234410}">
      <dgm:prSet/>
      <dgm:spPr/>
      <dgm:t>
        <a:bodyPr/>
        <a:lstStyle/>
        <a:p>
          <a:pPr algn="l"/>
          <a:endParaRPr kumimoji="1" lang="ja-JP" altLang="en-US" sz="1500" b="0"/>
        </a:p>
      </dgm:t>
    </dgm:pt>
    <dgm:pt modelId="{0F33860B-3C94-4A6B-B582-C4CF9A83EF23}" type="sibTrans" cxnId="{04DD6B2E-3B5F-4976-B342-17AE63234410}">
      <dgm:prSet/>
      <dgm:spPr/>
      <dgm:t>
        <a:bodyPr/>
        <a:lstStyle/>
        <a:p>
          <a:pPr algn="l"/>
          <a:endParaRPr kumimoji="1" lang="ja-JP" altLang="en-US" sz="1500" b="0"/>
        </a:p>
      </dgm:t>
    </dgm:pt>
    <dgm:pt modelId="{17E44981-F699-4815-8DC6-421389261C77}">
      <dgm:prSet custT="1"/>
      <dgm:spPr/>
      <dgm:t>
        <a:bodyPr/>
        <a:lstStyle/>
        <a:p>
          <a:pPr algn="l"/>
          <a:r>
            <a:rPr kumimoji="1" lang="ja-JP" altLang="en-US" sz="1500" b="0" dirty="0"/>
            <a:t>他の自治体の対応事例や解決策等に関する好事例の情報提供をはじめ、専門的見地からの助言・援助を行う</a:t>
          </a:r>
        </a:p>
      </dgm:t>
    </dgm:pt>
    <dgm:pt modelId="{8AFFB8D5-5FD7-4F02-A8D3-C5F4CC62C267}" type="parTrans" cxnId="{9B9B6DDF-8FA2-4D7B-9A7C-6F5871818FF5}">
      <dgm:prSet/>
      <dgm:spPr/>
      <dgm:t>
        <a:bodyPr/>
        <a:lstStyle/>
        <a:p>
          <a:pPr algn="l"/>
          <a:endParaRPr kumimoji="1" lang="ja-JP" altLang="en-US" sz="1500" b="0"/>
        </a:p>
      </dgm:t>
    </dgm:pt>
    <dgm:pt modelId="{22338624-F1A7-4BC9-9325-6589457EC075}" type="sibTrans" cxnId="{9B9B6DDF-8FA2-4D7B-9A7C-6F5871818FF5}">
      <dgm:prSet/>
      <dgm:spPr/>
      <dgm:t>
        <a:bodyPr/>
        <a:lstStyle/>
        <a:p>
          <a:pPr algn="l"/>
          <a:endParaRPr kumimoji="1" lang="ja-JP" altLang="en-US" sz="1500" b="0"/>
        </a:p>
      </dgm:t>
    </dgm:pt>
    <dgm:pt modelId="{D3B439BA-F374-4A3A-BC23-D7ED5B7A3DE5}">
      <dgm:prSet custT="1"/>
      <dgm:spPr/>
      <dgm:t>
        <a:bodyPr/>
        <a:lstStyle/>
        <a:p>
          <a:pPr algn="l"/>
          <a:r>
            <a:rPr kumimoji="1" lang="ja-JP" altLang="en-US" sz="1500" b="0" dirty="0"/>
            <a:t>中核機能の提供が安定的・継続的に行われているか等を確認し、市町村と連携し、地域の支援体制の継続と拡充に向けて、引き続きサポートを行っていく</a:t>
          </a:r>
        </a:p>
      </dgm:t>
    </dgm:pt>
    <dgm:pt modelId="{32BF97EF-6B5A-4956-A087-0E5E8BB3D3A2}" type="parTrans" cxnId="{1CA9C0D4-7C96-4FC5-83C2-9843C03589BC}">
      <dgm:prSet/>
      <dgm:spPr/>
      <dgm:t>
        <a:bodyPr/>
        <a:lstStyle/>
        <a:p>
          <a:pPr algn="l"/>
          <a:endParaRPr kumimoji="1" lang="ja-JP" altLang="en-US" sz="1500" b="0"/>
        </a:p>
      </dgm:t>
    </dgm:pt>
    <dgm:pt modelId="{26A35ED3-2FE6-4CBE-A4B0-803BF0550D42}" type="sibTrans" cxnId="{1CA9C0D4-7C96-4FC5-83C2-9843C03589BC}">
      <dgm:prSet/>
      <dgm:spPr/>
      <dgm:t>
        <a:bodyPr/>
        <a:lstStyle/>
        <a:p>
          <a:pPr algn="l"/>
          <a:endParaRPr kumimoji="1" lang="ja-JP" altLang="en-US" sz="1500" b="0"/>
        </a:p>
      </dgm:t>
    </dgm:pt>
    <dgm:pt modelId="{C5D787AE-C223-4B1F-967B-4E59143A4480}">
      <dgm:prSet custT="1"/>
      <dgm:spPr/>
      <dgm:t>
        <a:bodyPr/>
        <a:lstStyle/>
        <a:p>
          <a:pPr algn="l"/>
          <a:r>
            <a:rPr kumimoji="1" lang="ja-JP" altLang="en-US" sz="1500" b="0" dirty="0"/>
            <a:t>管内の市町村の中核機能の整備・発揮の状況を積極的に把握し、整備・発揮されている市町村の取組（好事例）について、横展開を図っていく</a:t>
          </a:r>
        </a:p>
      </dgm:t>
    </dgm:pt>
    <dgm:pt modelId="{1D26802D-E9B4-4DFD-95F0-F5494269CEE6}" type="parTrans" cxnId="{06E92DD0-6A95-44F8-A8F0-AEFB412E84B7}">
      <dgm:prSet/>
      <dgm:spPr/>
      <dgm:t>
        <a:bodyPr/>
        <a:lstStyle/>
        <a:p>
          <a:pPr algn="l"/>
          <a:endParaRPr kumimoji="1" lang="ja-JP" altLang="en-US" sz="1500" b="0"/>
        </a:p>
      </dgm:t>
    </dgm:pt>
    <dgm:pt modelId="{82A4901C-C483-4D72-B8A9-463494646AC4}" type="sibTrans" cxnId="{06E92DD0-6A95-44F8-A8F0-AEFB412E84B7}">
      <dgm:prSet/>
      <dgm:spPr/>
      <dgm:t>
        <a:bodyPr/>
        <a:lstStyle/>
        <a:p>
          <a:pPr algn="l"/>
          <a:endParaRPr kumimoji="1" lang="ja-JP" altLang="en-US" sz="1500" b="0"/>
        </a:p>
      </dgm:t>
    </dgm:pt>
    <dgm:pt modelId="{8BCCB3FF-A0DA-4493-8BC4-BB48E142C6B3}" type="pres">
      <dgm:prSet presAssocID="{79995E67-96FB-478B-BE0E-2718892E7284}" presName="linearFlow" presStyleCnt="0">
        <dgm:presLayoutVars>
          <dgm:dir/>
          <dgm:resizeHandles val="exact"/>
        </dgm:presLayoutVars>
      </dgm:prSet>
      <dgm:spPr/>
    </dgm:pt>
    <dgm:pt modelId="{F4ED82DB-B412-465D-B582-DBDB71B5CCD0}" type="pres">
      <dgm:prSet presAssocID="{BB1337D6-26FE-4D69-BC45-D048F3E7484B}" presName="composite" presStyleCnt="0"/>
      <dgm:spPr/>
    </dgm:pt>
    <dgm:pt modelId="{DE2E01E9-11D1-46D9-90D9-10348A846D6F}" type="pres">
      <dgm:prSet presAssocID="{BB1337D6-26FE-4D69-BC45-D048F3E7484B}" presName="imgShp" presStyleLbl="fgImgPlace1" presStyleIdx="0" presStyleCnt="4"/>
      <dgm:spPr/>
    </dgm:pt>
    <dgm:pt modelId="{84A55AF7-4A61-4AE0-8342-E49F34E310C0}" type="pres">
      <dgm:prSet presAssocID="{BB1337D6-26FE-4D69-BC45-D048F3E7484B}" presName="txShp" presStyleLbl="node1" presStyleIdx="0" presStyleCnt="4">
        <dgm:presLayoutVars>
          <dgm:bulletEnabled val="1"/>
        </dgm:presLayoutVars>
      </dgm:prSet>
      <dgm:spPr/>
    </dgm:pt>
    <dgm:pt modelId="{6C6F3242-4707-4CE9-B0EC-B83AC7AC0A9F}" type="pres">
      <dgm:prSet presAssocID="{0F33860B-3C94-4A6B-B582-C4CF9A83EF23}" presName="spacing" presStyleCnt="0"/>
      <dgm:spPr/>
    </dgm:pt>
    <dgm:pt modelId="{B80B2FF3-B533-4470-AD43-19BB7860E05C}" type="pres">
      <dgm:prSet presAssocID="{17E44981-F699-4815-8DC6-421389261C77}" presName="composite" presStyleCnt="0"/>
      <dgm:spPr/>
    </dgm:pt>
    <dgm:pt modelId="{4832B035-05EA-44ED-8A24-FA82781EE193}" type="pres">
      <dgm:prSet presAssocID="{17E44981-F699-4815-8DC6-421389261C77}" presName="imgShp" presStyleLbl="fgImgPlace1" presStyleIdx="1" presStyleCnt="4"/>
      <dgm:spPr/>
    </dgm:pt>
    <dgm:pt modelId="{7C1667BA-462E-413F-9E0A-EDBA3B8F0DEC}" type="pres">
      <dgm:prSet presAssocID="{17E44981-F699-4815-8DC6-421389261C77}" presName="txShp" presStyleLbl="node1" presStyleIdx="1" presStyleCnt="4">
        <dgm:presLayoutVars>
          <dgm:bulletEnabled val="1"/>
        </dgm:presLayoutVars>
      </dgm:prSet>
      <dgm:spPr/>
    </dgm:pt>
    <dgm:pt modelId="{D9D14EDB-BF92-492F-80C1-7A3C3EA60681}" type="pres">
      <dgm:prSet presAssocID="{22338624-F1A7-4BC9-9325-6589457EC075}" presName="spacing" presStyleCnt="0"/>
      <dgm:spPr/>
    </dgm:pt>
    <dgm:pt modelId="{BCF8B66E-667B-48FF-B77D-E8C91345692A}" type="pres">
      <dgm:prSet presAssocID="{D3B439BA-F374-4A3A-BC23-D7ED5B7A3DE5}" presName="composite" presStyleCnt="0"/>
      <dgm:spPr/>
    </dgm:pt>
    <dgm:pt modelId="{FADD1251-2F95-446B-9F93-01455AE6F3A6}" type="pres">
      <dgm:prSet presAssocID="{D3B439BA-F374-4A3A-BC23-D7ED5B7A3DE5}" presName="imgShp" presStyleLbl="fgImgPlace1" presStyleIdx="2" presStyleCnt="4"/>
      <dgm:spPr/>
    </dgm:pt>
    <dgm:pt modelId="{BC19FE5C-0D13-481B-8417-83B5029F5292}" type="pres">
      <dgm:prSet presAssocID="{D3B439BA-F374-4A3A-BC23-D7ED5B7A3DE5}" presName="txShp" presStyleLbl="node1" presStyleIdx="2" presStyleCnt="4">
        <dgm:presLayoutVars>
          <dgm:bulletEnabled val="1"/>
        </dgm:presLayoutVars>
      </dgm:prSet>
      <dgm:spPr/>
    </dgm:pt>
    <dgm:pt modelId="{9498F306-F4DA-4508-962E-B9595301EAED}" type="pres">
      <dgm:prSet presAssocID="{26A35ED3-2FE6-4CBE-A4B0-803BF0550D42}" presName="spacing" presStyleCnt="0"/>
      <dgm:spPr/>
    </dgm:pt>
    <dgm:pt modelId="{DD49320D-22CB-4E14-ADE3-1611AA0A5B6A}" type="pres">
      <dgm:prSet presAssocID="{C5D787AE-C223-4B1F-967B-4E59143A4480}" presName="composite" presStyleCnt="0"/>
      <dgm:spPr/>
    </dgm:pt>
    <dgm:pt modelId="{DF092B13-4676-48C5-88B3-E02D1F95F61C}" type="pres">
      <dgm:prSet presAssocID="{C5D787AE-C223-4B1F-967B-4E59143A4480}" presName="imgShp" presStyleLbl="fgImgPlace1" presStyleIdx="3" presStyleCnt="4"/>
      <dgm:spPr/>
    </dgm:pt>
    <dgm:pt modelId="{5AE99F58-003D-49C1-A553-0A8D749ABD6C}" type="pres">
      <dgm:prSet presAssocID="{C5D787AE-C223-4B1F-967B-4E59143A4480}" presName="txShp" presStyleLbl="node1" presStyleIdx="3" presStyleCnt="4">
        <dgm:presLayoutVars>
          <dgm:bulletEnabled val="1"/>
        </dgm:presLayoutVars>
      </dgm:prSet>
      <dgm:spPr/>
    </dgm:pt>
  </dgm:ptLst>
  <dgm:cxnLst>
    <dgm:cxn modelId="{04DD6B2E-3B5F-4976-B342-17AE63234410}" srcId="{79995E67-96FB-478B-BE0E-2718892E7284}" destId="{BB1337D6-26FE-4D69-BC45-D048F3E7484B}" srcOrd="0" destOrd="0" parTransId="{AA56AE96-D415-44DE-811A-62598644435D}" sibTransId="{0F33860B-3C94-4A6B-B582-C4CF9A83EF23}"/>
    <dgm:cxn modelId="{7C1CFA6D-A32F-4F1C-869A-55A75D28D521}" type="presOf" srcId="{C5D787AE-C223-4B1F-967B-4E59143A4480}" destId="{5AE99F58-003D-49C1-A553-0A8D749ABD6C}" srcOrd="0" destOrd="0" presId="urn:microsoft.com/office/officeart/2005/8/layout/vList3"/>
    <dgm:cxn modelId="{C3A22984-C45C-43BC-A0ED-041A0A19E6EB}" type="presOf" srcId="{79995E67-96FB-478B-BE0E-2718892E7284}" destId="{8BCCB3FF-A0DA-4493-8BC4-BB48E142C6B3}" srcOrd="0" destOrd="0" presId="urn:microsoft.com/office/officeart/2005/8/layout/vList3"/>
    <dgm:cxn modelId="{7B95BF8C-9EF6-4494-A695-24CEAC9F9949}" type="presOf" srcId="{BB1337D6-26FE-4D69-BC45-D048F3E7484B}" destId="{84A55AF7-4A61-4AE0-8342-E49F34E310C0}" srcOrd="0" destOrd="0" presId="urn:microsoft.com/office/officeart/2005/8/layout/vList3"/>
    <dgm:cxn modelId="{ADFA3998-3B34-440E-9B38-E242B51617D6}" type="presOf" srcId="{D3B439BA-F374-4A3A-BC23-D7ED5B7A3DE5}" destId="{BC19FE5C-0D13-481B-8417-83B5029F5292}" srcOrd="0" destOrd="0" presId="urn:microsoft.com/office/officeart/2005/8/layout/vList3"/>
    <dgm:cxn modelId="{E28DF39A-0484-4808-B59A-5E2BB5938A9A}" type="presOf" srcId="{17E44981-F699-4815-8DC6-421389261C77}" destId="{7C1667BA-462E-413F-9E0A-EDBA3B8F0DEC}" srcOrd="0" destOrd="0" presId="urn:microsoft.com/office/officeart/2005/8/layout/vList3"/>
    <dgm:cxn modelId="{06E92DD0-6A95-44F8-A8F0-AEFB412E84B7}" srcId="{79995E67-96FB-478B-BE0E-2718892E7284}" destId="{C5D787AE-C223-4B1F-967B-4E59143A4480}" srcOrd="3" destOrd="0" parTransId="{1D26802D-E9B4-4DFD-95F0-F5494269CEE6}" sibTransId="{82A4901C-C483-4D72-B8A9-463494646AC4}"/>
    <dgm:cxn modelId="{1CA9C0D4-7C96-4FC5-83C2-9843C03589BC}" srcId="{79995E67-96FB-478B-BE0E-2718892E7284}" destId="{D3B439BA-F374-4A3A-BC23-D7ED5B7A3DE5}" srcOrd="2" destOrd="0" parTransId="{32BF97EF-6B5A-4956-A087-0E5E8BB3D3A2}" sibTransId="{26A35ED3-2FE6-4CBE-A4B0-803BF0550D42}"/>
    <dgm:cxn modelId="{9B9B6DDF-8FA2-4D7B-9A7C-6F5871818FF5}" srcId="{79995E67-96FB-478B-BE0E-2718892E7284}" destId="{17E44981-F699-4815-8DC6-421389261C77}" srcOrd="1" destOrd="0" parTransId="{8AFFB8D5-5FD7-4F02-A8D3-C5F4CC62C267}" sibTransId="{22338624-F1A7-4BC9-9325-6589457EC075}"/>
    <dgm:cxn modelId="{D988F441-666F-4B2B-897B-933D57F669AA}" type="presParOf" srcId="{8BCCB3FF-A0DA-4493-8BC4-BB48E142C6B3}" destId="{F4ED82DB-B412-465D-B582-DBDB71B5CCD0}" srcOrd="0" destOrd="0" presId="urn:microsoft.com/office/officeart/2005/8/layout/vList3"/>
    <dgm:cxn modelId="{90FC4087-76C6-469C-875F-23EDB02B82C3}" type="presParOf" srcId="{F4ED82DB-B412-465D-B582-DBDB71B5CCD0}" destId="{DE2E01E9-11D1-46D9-90D9-10348A846D6F}" srcOrd="0" destOrd="0" presId="urn:microsoft.com/office/officeart/2005/8/layout/vList3"/>
    <dgm:cxn modelId="{B145051B-293C-4ED4-9F68-B9150215CD8A}" type="presParOf" srcId="{F4ED82DB-B412-465D-B582-DBDB71B5CCD0}" destId="{84A55AF7-4A61-4AE0-8342-E49F34E310C0}" srcOrd="1" destOrd="0" presId="urn:microsoft.com/office/officeart/2005/8/layout/vList3"/>
    <dgm:cxn modelId="{0B517535-3586-4CB0-8268-C3FAF4FD628C}" type="presParOf" srcId="{8BCCB3FF-A0DA-4493-8BC4-BB48E142C6B3}" destId="{6C6F3242-4707-4CE9-B0EC-B83AC7AC0A9F}" srcOrd="1" destOrd="0" presId="urn:microsoft.com/office/officeart/2005/8/layout/vList3"/>
    <dgm:cxn modelId="{01B71375-7987-4572-8A59-EDA897DBA286}" type="presParOf" srcId="{8BCCB3FF-A0DA-4493-8BC4-BB48E142C6B3}" destId="{B80B2FF3-B533-4470-AD43-19BB7860E05C}" srcOrd="2" destOrd="0" presId="urn:microsoft.com/office/officeart/2005/8/layout/vList3"/>
    <dgm:cxn modelId="{56AADDFC-2F34-4B95-B0C2-C801220AA481}" type="presParOf" srcId="{B80B2FF3-B533-4470-AD43-19BB7860E05C}" destId="{4832B035-05EA-44ED-8A24-FA82781EE193}" srcOrd="0" destOrd="0" presId="urn:microsoft.com/office/officeart/2005/8/layout/vList3"/>
    <dgm:cxn modelId="{81B6D369-8A67-4A1F-9C7D-43B7F9B0D2BB}" type="presParOf" srcId="{B80B2FF3-B533-4470-AD43-19BB7860E05C}" destId="{7C1667BA-462E-413F-9E0A-EDBA3B8F0DEC}" srcOrd="1" destOrd="0" presId="urn:microsoft.com/office/officeart/2005/8/layout/vList3"/>
    <dgm:cxn modelId="{5B828391-E01C-4273-9145-4F3B334901B8}" type="presParOf" srcId="{8BCCB3FF-A0DA-4493-8BC4-BB48E142C6B3}" destId="{D9D14EDB-BF92-492F-80C1-7A3C3EA60681}" srcOrd="3" destOrd="0" presId="urn:microsoft.com/office/officeart/2005/8/layout/vList3"/>
    <dgm:cxn modelId="{DCCFE438-9B6C-4B34-923F-9EFB8E97E13A}" type="presParOf" srcId="{8BCCB3FF-A0DA-4493-8BC4-BB48E142C6B3}" destId="{BCF8B66E-667B-48FF-B77D-E8C91345692A}" srcOrd="4" destOrd="0" presId="urn:microsoft.com/office/officeart/2005/8/layout/vList3"/>
    <dgm:cxn modelId="{6131016C-B863-4144-A284-197D20A4DAE5}" type="presParOf" srcId="{BCF8B66E-667B-48FF-B77D-E8C91345692A}" destId="{FADD1251-2F95-446B-9F93-01455AE6F3A6}" srcOrd="0" destOrd="0" presId="urn:microsoft.com/office/officeart/2005/8/layout/vList3"/>
    <dgm:cxn modelId="{2E8FA5D8-EFDC-4D07-A25D-A455F526C991}" type="presParOf" srcId="{BCF8B66E-667B-48FF-B77D-E8C91345692A}" destId="{BC19FE5C-0D13-481B-8417-83B5029F5292}" srcOrd="1" destOrd="0" presId="urn:microsoft.com/office/officeart/2005/8/layout/vList3"/>
    <dgm:cxn modelId="{106BF94D-8916-4C94-A98B-7457882DE9AA}" type="presParOf" srcId="{8BCCB3FF-A0DA-4493-8BC4-BB48E142C6B3}" destId="{9498F306-F4DA-4508-962E-B9595301EAED}" srcOrd="5" destOrd="0" presId="urn:microsoft.com/office/officeart/2005/8/layout/vList3"/>
    <dgm:cxn modelId="{A6F59220-D225-4358-BE16-3DB77B4954E7}" type="presParOf" srcId="{8BCCB3FF-A0DA-4493-8BC4-BB48E142C6B3}" destId="{DD49320D-22CB-4E14-ADE3-1611AA0A5B6A}" srcOrd="6" destOrd="0" presId="urn:microsoft.com/office/officeart/2005/8/layout/vList3"/>
    <dgm:cxn modelId="{603A9DDB-BACD-4C68-8D5B-079B316D3052}" type="presParOf" srcId="{DD49320D-22CB-4E14-ADE3-1611AA0A5B6A}" destId="{DF092B13-4676-48C5-88B3-E02D1F95F61C}" srcOrd="0" destOrd="0" presId="urn:microsoft.com/office/officeart/2005/8/layout/vList3"/>
    <dgm:cxn modelId="{31FFE08C-902D-409F-8451-B63D45AD41A3}" type="presParOf" srcId="{DD49320D-22CB-4E14-ADE3-1611AA0A5B6A}" destId="{5AE99F58-003D-49C1-A553-0A8D749ABD6C}" srcOrd="1" destOrd="0" presId="urn:microsoft.com/office/officeart/2005/8/layout/vList3"/>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995E67-96FB-478B-BE0E-2718892E7284}" type="doc">
      <dgm:prSet loTypeId="urn:microsoft.com/office/officeart/2005/8/layout/vList3" loCatId="list" qsTypeId="urn:microsoft.com/office/officeart/2005/8/quickstyle/simple1" qsCatId="simple" csTypeId="urn:microsoft.com/office/officeart/2005/8/colors/accent3_1" csCatId="accent3" phldr="1"/>
      <dgm:spPr/>
      <dgm:t>
        <a:bodyPr/>
        <a:lstStyle/>
        <a:p>
          <a:endParaRPr kumimoji="1" lang="ja-JP" altLang="en-US"/>
        </a:p>
      </dgm:t>
    </dgm:pt>
    <dgm:pt modelId="{642C12C8-FE7E-4F5D-92BE-5BAA4008FC16}">
      <dgm:prSet/>
      <dgm:spPr/>
      <dgm:t>
        <a:bodyPr/>
        <a:lstStyle/>
        <a:p>
          <a:pPr algn="l"/>
          <a:r>
            <a:rPr kumimoji="1" lang="ja-JP" altLang="en-US" dirty="0"/>
            <a:t>児童発達支援センターの広域設置</a:t>
          </a:r>
          <a:r>
            <a:rPr kumimoji="1" lang="ja-JP" altLang="en-US" dirty="0">
              <a:solidFill>
                <a:schemeClr val="tx1"/>
              </a:solidFill>
            </a:rPr>
            <a:t>の際</a:t>
          </a:r>
          <a:r>
            <a:rPr kumimoji="1" lang="ja-JP" altLang="en-US" dirty="0"/>
            <a:t>、市町村間の要検討事項の協議が円滑に進むよう都道府県が支援する</a:t>
          </a:r>
        </a:p>
      </dgm:t>
    </dgm:pt>
    <dgm:pt modelId="{71A8A353-85CC-4FD9-A0EC-1F6914F2E9E5}" type="parTrans" cxnId="{07F8073C-810A-4C31-8A14-C66EF1037660}">
      <dgm:prSet/>
      <dgm:spPr/>
      <dgm:t>
        <a:bodyPr/>
        <a:lstStyle/>
        <a:p>
          <a:pPr algn="l"/>
          <a:endParaRPr kumimoji="1" lang="ja-JP" altLang="en-US"/>
        </a:p>
      </dgm:t>
    </dgm:pt>
    <dgm:pt modelId="{7038CFFA-E78B-4B07-8A50-C5940A137E8E}" type="sibTrans" cxnId="{07F8073C-810A-4C31-8A14-C66EF1037660}">
      <dgm:prSet/>
      <dgm:spPr/>
      <dgm:t>
        <a:bodyPr/>
        <a:lstStyle/>
        <a:p>
          <a:pPr algn="l"/>
          <a:endParaRPr kumimoji="1" lang="ja-JP" altLang="en-US"/>
        </a:p>
      </dgm:t>
    </dgm:pt>
    <dgm:pt modelId="{6D2C8007-40DD-486D-9506-FAF78239D76F}">
      <dgm:prSet/>
      <dgm:spPr/>
      <dgm:t>
        <a:bodyPr/>
        <a:lstStyle/>
        <a:p>
          <a:pPr algn="l"/>
          <a:r>
            <a:rPr kumimoji="1" lang="ja-JP" altLang="en-US" dirty="0"/>
            <a:t>広域設置に限らず、市町村間で検討・協議や相談を行う場合には、必要に応じ都道府県が支援に入る</a:t>
          </a:r>
        </a:p>
      </dgm:t>
    </dgm:pt>
    <dgm:pt modelId="{8E972FBF-7487-41AF-8526-6124921DDAC2}" type="parTrans" cxnId="{B2BBD0F3-65F4-4BD7-951D-05D93F5985B5}">
      <dgm:prSet/>
      <dgm:spPr/>
      <dgm:t>
        <a:bodyPr/>
        <a:lstStyle/>
        <a:p>
          <a:pPr algn="l"/>
          <a:endParaRPr kumimoji="1" lang="ja-JP" altLang="en-US"/>
        </a:p>
      </dgm:t>
    </dgm:pt>
    <dgm:pt modelId="{28223E1D-3722-4AE5-B10A-973ACB5038D8}" type="sibTrans" cxnId="{B2BBD0F3-65F4-4BD7-951D-05D93F5985B5}">
      <dgm:prSet/>
      <dgm:spPr/>
      <dgm:t>
        <a:bodyPr/>
        <a:lstStyle/>
        <a:p>
          <a:pPr algn="l"/>
          <a:endParaRPr kumimoji="1" lang="ja-JP" altLang="en-US"/>
        </a:p>
      </dgm:t>
    </dgm:pt>
    <dgm:pt modelId="{81CE2728-1E39-4E8D-B76A-B06AF1CCFAC3}">
      <dgm:prSet/>
      <dgm:spPr/>
      <dgm:t>
        <a:bodyPr/>
        <a:lstStyle/>
        <a:p>
          <a:pPr algn="l"/>
          <a:r>
            <a:rPr kumimoji="1" lang="ja-JP" altLang="en-US" dirty="0"/>
            <a:t>複数の市町村が参画する既存の会議体や連携体制がある場合は、各市町村の障害児支援施策との一体性を保ちながら進められるよう配慮する</a:t>
          </a:r>
        </a:p>
      </dgm:t>
    </dgm:pt>
    <dgm:pt modelId="{3DFE9036-7BEF-48B5-B475-4BCEFB55DAC0}" type="parTrans" cxnId="{112706C6-D7B5-4221-A419-1CD0715E36D1}">
      <dgm:prSet/>
      <dgm:spPr/>
      <dgm:t>
        <a:bodyPr/>
        <a:lstStyle/>
        <a:p>
          <a:pPr algn="l"/>
          <a:endParaRPr kumimoji="1" lang="ja-JP" altLang="en-US"/>
        </a:p>
      </dgm:t>
    </dgm:pt>
    <dgm:pt modelId="{921F526C-05D1-446E-BCCE-F59FAFF48CDB}" type="sibTrans" cxnId="{112706C6-D7B5-4221-A419-1CD0715E36D1}">
      <dgm:prSet/>
      <dgm:spPr/>
      <dgm:t>
        <a:bodyPr/>
        <a:lstStyle/>
        <a:p>
          <a:pPr algn="l"/>
          <a:endParaRPr kumimoji="1" lang="ja-JP" altLang="en-US"/>
        </a:p>
      </dgm:t>
    </dgm:pt>
    <dgm:pt modelId="{8BCCB3FF-A0DA-4493-8BC4-BB48E142C6B3}" type="pres">
      <dgm:prSet presAssocID="{79995E67-96FB-478B-BE0E-2718892E7284}" presName="linearFlow" presStyleCnt="0">
        <dgm:presLayoutVars>
          <dgm:dir/>
          <dgm:resizeHandles val="exact"/>
        </dgm:presLayoutVars>
      </dgm:prSet>
      <dgm:spPr/>
    </dgm:pt>
    <dgm:pt modelId="{0E842086-1B68-4A60-9C1A-E89424E1F915}" type="pres">
      <dgm:prSet presAssocID="{642C12C8-FE7E-4F5D-92BE-5BAA4008FC16}" presName="composite" presStyleCnt="0"/>
      <dgm:spPr/>
    </dgm:pt>
    <dgm:pt modelId="{0A8D8D9A-12DD-46FD-B3BB-45F39D64DFB0}" type="pres">
      <dgm:prSet presAssocID="{642C12C8-FE7E-4F5D-92BE-5BAA4008FC16}" presName="imgShp" presStyleLbl="fgImgPlace1" presStyleIdx="0" presStyleCnt="3"/>
      <dgm:spPr/>
    </dgm:pt>
    <dgm:pt modelId="{ADAFDB31-D9D0-4936-B98C-896ED5379469}" type="pres">
      <dgm:prSet presAssocID="{642C12C8-FE7E-4F5D-92BE-5BAA4008FC16}" presName="txShp" presStyleLbl="node1" presStyleIdx="0" presStyleCnt="3" custLinFactNeighborX="386" custLinFactNeighborY="-1519">
        <dgm:presLayoutVars>
          <dgm:bulletEnabled val="1"/>
        </dgm:presLayoutVars>
      </dgm:prSet>
      <dgm:spPr/>
    </dgm:pt>
    <dgm:pt modelId="{F5455FCA-293B-4EF8-961E-E579DC381EAD}" type="pres">
      <dgm:prSet presAssocID="{7038CFFA-E78B-4B07-8A50-C5940A137E8E}" presName="spacing" presStyleCnt="0"/>
      <dgm:spPr/>
    </dgm:pt>
    <dgm:pt modelId="{572E48AB-1222-4972-BA20-0A78D27A42B2}" type="pres">
      <dgm:prSet presAssocID="{6D2C8007-40DD-486D-9506-FAF78239D76F}" presName="composite" presStyleCnt="0"/>
      <dgm:spPr/>
    </dgm:pt>
    <dgm:pt modelId="{978861B0-87AD-4529-987D-85AF2F41EF86}" type="pres">
      <dgm:prSet presAssocID="{6D2C8007-40DD-486D-9506-FAF78239D76F}" presName="imgShp" presStyleLbl="fgImgPlace1" presStyleIdx="1" presStyleCnt="3"/>
      <dgm:spPr/>
    </dgm:pt>
    <dgm:pt modelId="{20174F0B-16AD-404A-8EE0-A03DADD65CBB}" type="pres">
      <dgm:prSet presAssocID="{6D2C8007-40DD-486D-9506-FAF78239D76F}" presName="txShp" presStyleLbl="node1" presStyleIdx="1" presStyleCnt="3">
        <dgm:presLayoutVars>
          <dgm:bulletEnabled val="1"/>
        </dgm:presLayoutVars>
      </dgm:prSet>
      <dgm:spPr/>
    </dgm:pt>
    <dgm:pt modelId="{DADF9B17-7304-4488-BA83-DA61931BBF97}" type="pres">
      <dgm:prSet presAssocID="{28223E1D-3722-4AE5-B10A-973ACB5038D8}" presName="spacing" presStyleCnt="0"/>
      <dgm:spPr/>
    </dgm:pt>
    <dgm:pt modelId="{6B393697-DB15-4A24-BEE4-9BB3F0C9235E}" type="pres">
      <dgm:prSet presAssocID="{81CE2728-1E39-4E8D-B76A-B06AF1CCFAC3}" presName="composite" presStyleCnt="0"/>
      <dgm:spPr/>
    </dgm:pt>
    <dgm:pt modelId="{2CFE17F7-BABC-48F0-A486-83664E52F89A}" type="pres">
      <dgm:prSet presAssocID="{81CE2728-1E39-4E8D-B76A-B06AF1CCFAC3}" presName="imgShp" presStyleLbl="fgImgPlace1" presStyleIdx="2" presStyleCnt="3"/>
      <dgm:spPr/>
    </dgm:pt>
    <dgm:pt modelId="{6720D0DD-54A9-484E-8B54-B008E8FB816C}" type="pres">
      <dgm:prSet presAssocID="{81CE2728-1E39-4E8D-B76A-B06AF1CCFAC3}" presName="txShp" presStyleLbl="node1" presStyleIdx="2" presStyleCnt="3">
        <dgm:presLayoutVars>
          <dgm:bulletEnabled val="1"/>
        </dgm:presLayoutVars>
      </dgm:prSet>
      <dgm:spPr/>
    </dgm:pt>
  </dgm:ptLst>
  <dgm:cxnLst>
    <dgm:cxn modelId="{07F8073C-810A-4C31-8A14-C66EF1037660}" srcId="{79995E67-96FB-478B-BE0E-2718892E7284}" destId="{642C12C8-FE7E-4F5D-92BE-5BAA4008FC16}" srcOrd="0" destOrd="0" parTransId="{71A8A353-85CC-4FD9-A0EC-1F6914F2E9E5}" sibTransId="{7038CFFA-E78B-4B07-8A50-C5940A137E8E}"/>
    <dgm:cxn modelId="{1AC31A3C-D7E6-46B5-93D1-9A7F58827AEE}" type="presOf" srcId="{81CE2728-1E39-4E8D-B76A-B06AF1CCFAC3}" destId="{6720D0DD-54A9-484E-8B54-B008E8FB816C}" srcOrd="0" destOrd="0" presId="urn:microsoft.com/office/officeart/2005/8/layout/vList3"/>
    <dgm:cxn modelId="{C3A22984-C45C-43BC-A0ED-041A0A19E6EB}" type="presOf" srcId="{79995E67-96FB-478B-BE0E-2718892E7284}" destId="{8BCCB3FF-A0DA-4493-8BC4-BB48E142C6B3}" srcOrd="0" destOrd="0" presId="urn:microsoft.com/office/officeart/2005/8/layout/vList3"/>
    <dgm:cxn modelId="{A9071086-EEBE-4FCD-8F0A-4F97EEA218B5}" type="presOf" srcId="{6D2C8007-40DD-486D-9506-FAF78239D76F}" destId="{20174F0B-16AD-404A-8EE0-A03DADD65CBB}" srcOrd="0" destOrd="0" presId="urn:microsoft.com/office/officeart/2005/8/layout/vList3"/>
    <dgm:cxn modelId="{CA7DB9AF-E73E-4DC6-BFF8-0E8B39977731}" type="presOf" srcId="{642C12C8-FE7E-4F5D-92BE-5BAA4008FC16}" destId="{ADAFDB31-D9D0-4936-B98C-896ED5379469}" srcOrd="0" destOrd="0" presId="urn:microsoft.com/office/officeart/2005/8/layout/vList3"/>
    <dgm:cxn modelId="{112706C6-D7B5-4221-A419-1CD0715E36D1}" srcId="{79995E67-96FB-478B-BE0E-2718892E7284}" destId="{81CE2728-1E39-4E8D-B76A-B06AF1CCFAC3}" srcOrd="2" destOrd="0" parTransId="{3DFE9036-7BEF-48B5-B475-4BCEFB55DAC0}" sibTransId="{921F526C-05D1-446E-BCCE-F59FAFF48CDB}"/>
    <dgm:cxn modelId="{B2BBD0F3-65F4-4BD7-951D-05D93F5985B5}" srcId="{79995E67-96FB-478B-BE0E-2718892E7284}" destId="{6D2C8007-40DD-486D-9506-FAF78239D76F}" srcOrd="1" destOrd="0" parTransId="{8E972FBF-7487-41AF-8526-6124921DDAC2}" sibTransId="{28223E1D-3722-4AE5-B10A-973ACB5038D8}"/>
    <dgm:cxn modelId="{DDA1897D-1547-41AC-9A44-00EDDB8CEE83}" type="presParOf" srcId="{8BCCB3FF-A0DA-4493-8BC4-BB48E142C6B3}" destId="{0E842086-1B68-4A60-9C1A-E89424E1F915}" srcOrd="0" destOrd="0" presId="urn:microsoft.com/office/officeart/2005/8/layout/vList3"/>
    <dgm:cxn modelId="{72916158-EBA1-441E-B045-C5F98858F96E}" type="presParOf" srcId="{0E842086-1B68-4A60-9C1A-E89424E1F915}" destId="{0A8D8D9A-12DD-46FD-B3BB-45F39D64DFB0}" srcOrd="0" destOrd="0" presId="urn:microsoft.com/office/officeart/2005/8/layout/vList3"/>
    <dgm:cxn modelId="{39E587F5-60A0-499F-B760-EA8A10601316}" type="presParOf" srcId="{0E842086-1B68-4A60-9C1A-E89424E1F915}" destId="{ADAFDB31-D9D0-4936-B98C-896ED5379469}" srcOrd="1" destOrd="0" presId="urn:microsoft.com/office/officeart/2005/8/layout/vList3"/>
    <dgm:cxn modelId="{A3466A33-42D7-4840-81B0-47F449FA2CDA}" type="presParOf" srcId="{8BCCB3FF-A0DA-4493-8BC4-BB48E142C6B3}" destId="{F5455FCA-293B-4EF8-961E-E579DC381EAD}" srcOrd="1" destOrd="0" presId="urn:microsoft.com/office/officeart/2005/8/layout/vList3"/>
    <dgm:cxn modelId="{438315AE-D2DC-44F6-88A0-A766EE830E98}" type="presParOf" srcId="{8BCCB3FF-A0DA-4493-8BC4-BB48E142C6B3}" destId="{572E48AB-1222-4972-BA20-0A78D27A42B2}" srcOrd="2" destOrd="0" presId="urn:microsoft.com/office/officeart/2005/8/layout/vList3"/>
    <dgm:cxn modelId="{76DA0CFE-E16F-49FE-B41C-A4420E653495}" type="presParOf" srcId="{572E48AB-1222-4972-BA20-0A78D27A42B2}" destId="{978861B0-87AD-4529-987D-85AF2F41EF86}" srcOrd="0" destOrd="0" presId="urn:microsoft.com/office/officeart/2005/8/layout/vList3"/>
    <dgm:cxn modelId="{EE746E42-9DA6-4515-9B84-4D83B8A91A26}" type="presParOf" srcId="{572E48AB-1222-4972-BA20-0A78D27A42B2}" destId="{20174F0B-16AD-404A-8EE0-A03DADD65CBB}" srcOrd="1" destOrd="0" presId="urn:microsoft.com/office/officeart/2005/8/layout/vList3"/>
    <dgm:cxn modelId="{5AD351C9-4958-451C-9518-837B1861AF03}" type="presParOf" srcId="{8BCCB3FF-A0DA-4493-8BC4-BB48E142C6B3}" destId="{DADF9B17-7304-4488-BA83-DA61931BBF97}" srcOrd="3" destOrd="0" presId="urn:microsoft.com/office/officeart/2005/8/layout/vList3"/>
    <dgm:cxn modelId="{44B31097-F764-4DEB-A183-7306A268AF13}" type="presParOf" srcId="{8BCCB3FF-A0DA-4493-8BC4-BB48E142C6B3}" destId="{6B393697-DB15-4A24-BEE4-9BB3F0C9235E}" srcOrd="4" destOrd="0" presId="urn:microsoft.com/office/officeart/2005/8/layout/vList3"/>
    <dgm:cxn modelId="{9A8C18F5-C691-47AD-8DD5-0C0C430E6896}" type="presParOf" srcId="{6B393697-DB15-4A24-BEE4-9BB3F0C9235E}" destId="{2CFE17F7-BABC-48F0-A486-83664E52F89A}" srcOrd="0" destOrd="0" presId="urn:microsoft.com/office/officeart/2005/8/layout/vList3"/>
    <dgm:cxn modelId="{F7B19842-592B-4AE9-87B7-B5A845F1F183}" type="presParOf" srcId="{6B393697-DB15-4A24-BEE4-9BB3F0C9235E}" destId="{6720D0DD-54A9-484E-8B54-B008E8FB816C}" srcOrd="1" destOrd="0" presId="urn:microsoft.com/office/officeart/2005/8/layout/vList3"/>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9995E67-96FB-478B-BE0E-2718892E7284}"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kumimoji="1" lang="ja-JP" altLang="en-US"/>
        </a:p>
      </dgm:t>
    </dgm:pt>
    <dgm:pt modelId="{8D8898C2-EF64-4707-9A97-5F9D8E5D4DDF}">
      <dgm:prSet custT="1"/>
      <dgm:spPr/>
      <dgm:t>
        <a:bodyPr/>
        <a:lstStyle/>
        <a:p>
          <a:pPr algn="l"/>
          <a:r>
            <a:rPr kumimoji="1" lang="ja-JP" altLang="en-US" sz="1800" dirty="0"/>
            <a:t>各市町村等の実情に応じた障害児等療育支援事業の活用の検討（中核機能の強化）</a:t>
          </a:r>
        </a:p>
      </dgm:t>
    </dgm:pt>
    <dgm:pt modelId="{F77CCEA5-BF11-4791-8BC0-72A7F9C31EA9}" type="parTrans" cxnId="{0321184F-DF10-47D4-9D65-BAB4C7F6C991}">
      <dgm:prSet/>
      <dgm:spPr/>
      <dgm:t>
        <a:bodyPr/>
        <a:lstStyle/>
        <a:p>
          <a:pPr algn="l"/>
          <a:endParaRPr kumimoji="1" lang="ja-JP" altLang="en-US" sz="1400"/>
        </a:p>
      </dgm:t>
    </dgm:pt>
    <dgm:pt modelId="{FD6FB0E3-5B63-4247-A56C-26285B8DB5B8}" type="sibTrans" cxnId="{0321184F-DF10-47D4-9D65-BAB4C7F6C991}">
      <dgm:prSet/>
      <dgm:spPr/>
      <dgm:t>
        <a:bodyPr/>
        <a:lstStyle/>
        <a:p>
          <a:pPr algn="l"/>
          <a:endParaRPr kumimoji="1" lang="ja-JP" altLang="en-US" sz="1400"/>
        </a:p>
      </dgm:t>
    </dgm:pt>
    <dgm:pt modelId="{E68397A3-06A7-4F6E-A9A2-CFE197626AEF}">
      <dgm:prSet custT="1"/>
      <dgm:spPr/>
      <dgm:t>
        <a:bodyPr/>
        <a:lstStyle/>
        <a:p>
          <a:pPr algn="l"/>
          <a:r>
            <a:rPr kumimoji="1" lang="ja-JP" altLang="en-US" sz="1800" dirty="0"/>
            <a:t>市町村が実施主体となる事業について、実施の手続きや活用方法等を含め、周知啓発や個々の市町村への活用のサポートを行う</a:t>
          </a:r>
        </a:p>
      </dgm:t>
    </dgm:pt>
    <dgm:pt modelId="{4022B663-6F47-46C7-852A-3B0C288DADFE}" type="parTrans" cxnId="{CDE5E21E-4B40-452E-968D-D7362C67B3FF}">
      <dgm:prSet/>
      <dgm:spPr/>
      <dgm:t>
        <a:bodyPr/>
        <a:lstStyle/>
        <a:p>
          <a:pPr algn="l"/>
          <a:endParaRPr kumimoji="1" lang="ja-JP" altLang="en-US" sz="1400"/>
        </a:p>
      </dgm:t>
    </dgm:pt>
    <dgm:pt modelId="{3E206425-1423-4105-A016-C2076A1C4553}" type="sibTrans" cxnId="{CDE5E21E-4B40-452E-968D-D7362C67B3FF}">
      <dgm:prSet/>
      <dgm:spPr/>
      <dgm:t>
        <a:bodyPr/>
        <a:lstStyle/>
        <a:p>
          <a:pPr algn="l"/>
          <a:endParaRPr kumimoji="1" lang="ja-JP" altLang="en-US" sz="1400"/>
        </a:p>
      </dgm:t>
    </dgm:pt>
    <dgm:pt modelId="{8BCCB3FF-A0DA-4493-8BC4-BB48E142C6B3}" type="pres">
      <dgm:prSet presAssocID="{79995E67-96FB-478B-BE0E-2718892E7284}" presName="linearFlow" presStyleCnt="0">
        <dgm:presLayoutVars>
          <dgm:dir/>
          <dgm:resizeHandles val="exact"/>
        </dgm:presLayoutVars>
      </dgm:prSet>
      <dgm:spPr/>
    </dgm:pt>
    <dgm:pt modelId="{FC17B4BF-6185-4169-8007-D52B230B6CC0}" type="pres">
      <dgm:prSet presAssocID="{E68397A3-06A7-4F6E-A9A2-CFE197626AEF}" presName="composite" presStyleCnt="0"/>
      <dgm:spPr/>
    </dgm:pt>
    <dgm:pt modelId="{73B222EF-1D22-47C8-85E3-2AA54E0DB2C3}" type="pres">
      <dgm:prSet presAssocID="{E68397A3-06A7-4F6E-A9A2-CFE197626AEF}" presName="imgShp" presStyleLbl="fgImgPlace1" presStyleIdx="0" presStyleCnt="2"/>
      <dgm:spPr/>
    </dgm:pt>
    <dgm:pt modelId="{D71A44AF-6840-482E-AD4F-AC687F270804}" type="pres">
      <dgm:prSet presAssocID="{E68397A3-06A7-4F6E-A9A2-CFE197626AEF}" presName="txShp" presStyleLbl="node1" presStyleIdx="0" presStyleCnt="2" custLinFactNeighborX="-1350" custLinFactNeighborY="2903">
        <dgm:presLayoutVars>
          <dgm:bulletEnabled val="1"/>
        </dgm:presLayoutVars>
      </dgm:prSet>
      <dgm:spPr/>
    </dgm:pt>
    <dgm:pt modelId="{ACA7A3B6-AA62-48BA-AB08-C0B963791E1C}" type="pres">
      <dgm:prSet presAssocID="{3E206425-1423-4105-A016-C2076A1C4553}" presName="spacing" presStyleCnt="0"/>
      <dgm:spPr/>
    </dgm:pt>
    <dgm:pt modelId="{ABBCE02B-60CA-4B8B-B2DD-36D75B3D8755}" type="pres">
      <dgm:prSet presAssocID="{8D8898C2-EF64-4707-9A97-5F9D8E5D4DDF}" presName="composite" presStyleCnt="0"/>
      <dgm:spPr/>
    </dgm:pt>
    <dgm:pt modelId="{94B0A9C6-929B-4D9E-A93C-51BB9A70C8AC}" type="pres">
      <dgm:prSet presAssocID="{8D8898C2-EF64-4707-9A97-5F9D8E5D4DDF}" presName="imgShp" presStyleLbl="fgImgPlace1" presStyleIdx="1" presStyleCnt="2"/>
      <dgm:spPr/>
    </dgm:pt>
    <dgm:pt modelId="{1B77C44A-3182-4BEA-A1FD-71856F8BFCBF}" type="pres">
      <dgm:prSet presAssocID="{8D8898C2-EF64-4707-9A97-5F9D8E5D4DDF}" presName="txShp" presStyleLbl="node1" presStyleIdx="1" presStyleCnt="2">
        <dgm:presLayoutVars>
          <dgm:bulletEnabled val="1"/>
        </dgm:presLayoutVars>
      </dgm:prSet>
      <dgm:spPr/>
    </dgm:pt>
  </dgm:ptLst>
  <dgm:cxnLst>
    <dgm:cxn modelId="{CDE5E21E-4B40-452E-968D-D7362C67B3FF}" srcId="{79995E67-96FB-478B-BE0E-2718892E7284}" destId="{E68397A3-06A7-4F6E-A9A2-CFE197626AEF}" srcOrd="0" destOrd="0" parTransId="{4022B663-6F47-46C7-852A-3B0C288DADFE}" sibTransId="{3E206425-1423-4105-A016-C2076A1C4553}"/>
    <dgm:cxn modelId="{52B8A733-AB5B-4C7F-83F9-3D65A04D863F}" type="presOf" srcId="{8D8898C2-EF64-4707-9A97-5F9D8E5D4DDF}" destId="{1B77C44A-3182-4BEA-A1FD-71856F8BFCBF}" srcOrd="0" destOrd="0" presId="urn:microsoft.com/office/officeart/2005/8/layout/vList3"/>
    <dgm:cxn modelId="{FB4D933A-8CB8-4547-A83C-EA33C996B4E0}" type="presOf" srcId="{E68397A3-06A7-4F6E-A9A2-CFE197626AEF}" destId="{D71A44AF-6840-482E-AD4F-AC687F270804}" srcOrd="0" destOrd="0" presId="urn:microsoft.com/office/officeart/2005/8/layout/vList3"/>
    <dgm:cxn modelId="{0321184F-DF10-47D4-9D65-BAB4C7F6C991}" srcId="{79995E67-96FB-478B-BE0E-2718892E7284}" destId="{8D8898C2-EF64-4707-9A97-5F9D8E5D4DDF}" srcOrd="1" destOrd="0" parTransId="{F77CCEA5-BF11-4791-8BC0-72A7F9C31EA9}" sibTransId="{FD6FB0E3-5B63-4247-A56C-26285B8DB5B8}"/>
    <dgm:cxn modelId="{C3A22984-C45C-43BC-A0ED-041A0A19E6EB}" type="presOf" srcId="{79995E67-96FB-478B-BE0E-2718892E7284}" destId="{8BCCB3FF-A0DA-4493-8BC4-BB48E142C6B3}" srcOrd="0" destOrd="0" presId="urn:microsoft.com/office/officeart/2005/8/layout/vList3"/>
    <dgm:cxn modelId="{A08ED07C-CE36-4706-BF3D-519B9A680FD1}" type="presParOf" srcId="{8BCCB3FF-A0DA-4493-8BC4-BB48E142C6B3}" destId="{FC17B4BF-6185-4169-8007-D52B230B6CC0}" srcOrd="0" destOrd="0" presId="urn:microsoft.com/office/officeart/2005/8/layout/vList3"/>
    <dgm:cxn modelId="{3B5F8A83-3EF0-4FBB-A8EE-0BD32155563D}" type="presParOf" srcId="{FC17B4BF-6185-4169-8007-D52B230B6CC0}" destId="{73B222EF-1D22-47C8-85E3-2AA54E0DB2C3}" srcOrd="0" destOrd="0" presId="urn:microsoft.com/office/officeart/2005/8/layout/vList3"/>
    <dgm:cxn modelId="{BA792F8D-29F0-49D0-A9CE-293245DE88F3}" type="presParOf" srcId="{FC17B4BF-6185-4169-8007-D52B230B6CC0}" destId="{D71A44AF-6840-482E-AD4F-AC687F270804}" srcOrd="1" destOrd="0" presId="urn:microsoft.com/office/officeart/2005/8/layout/vList3"/>
    <dgm:cxn modelId="{C3EE9336-6959-4D1A-9FFE-2A3E4C23F4AA}" type="presParOf" srcId="{8BCCB3FF-A0DA-4493-8BC4-BB48E142C6B3}" destId="{ACA7A3B6-AA62-48BA-AB08-C0B963791E1C}" srcOrd="1" destOrd="0" presId="urn:microsoft.com/office/officeart/2005/8/layout/vList3"/>
    <dgm:cxn modelId="{64AE2FB3-FAAB-4E65-B622-F9E90A485B37}" type="presParOf" srcId="{8BCCB3FF-A0DA-4493-8BC4-BB48E142C6B3}" destId="{ABBCE02B-60CA-4B8B-B2DD-36D75B3D8755}" srcOrd="2" destOrd="0" presId="urn:microsoft.com/office/officeart/2005/8/layout/vList3"/>
    <dgm:cxn modelId="{8951DE01-1511-4F3F-ABB4-47E54CE3C0BC}" type="presParOf" srcId="{ABBCE02B-60CA-4B8B-B2DD-36D75B3D8755}" destId="{94B0A9C6-929B-4D9E-A93C-51BB9A70C8AC}" srcOrd="0" destOrd="0" presId="urn:microsoft.com/office/officeart/2005/8/layout/vList3"/>
    <dgm:cxn modelId="{FF88D7AD-5901-4796-9FF0-2DF96AFA852A}" type="presParOf" srcId="{ABBCE02B-60CA-4B8B-B2DD-36D75B3D8755}" destId="{1B77C44A-3182-4BEA-A1FD-71856F8BFCBF}" srcOrd="1" destOrd="0" presId="urn:microsoft.com/office/officeart/2005/8/layout/vList3"/>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762CFD-1A08-4F0E-9497-94D0A1A8EA4C}">
      <dsp:nvSpPr>
        <dsp:cNvPr id="0" name=""/>
        <dsp:cNvSpPr/>
      </dsp:nvSpPr>
      <dsp:spPr>
        <a:xfrm>
          <a:off x="0" y="332910"/>
          <a:ext cx="8300622" cy="11875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220" tIns="270764" rIns="644220" bIns="99568"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b="0" kern="1200" dirty="0"/>
            <a:t>圏域ごとに設置した発達障がい者支援センター地域支援オフィス（発達支援拠点）が、事業所や学校へのコンサルテーション、児童発達支援センターとの連携・協働、多様なニーズに応じた地域支援、市町村のネットワーク構築のための会議の開催等</a:t>
          </a:r>
        </a:p>
      </dsp:txBody>
      <dsp:txXfrm>
        <a:off x="0" y="332910"/>
        <a:ext cx="8300622" cy="1187550"/>
      </dsp:txXfrm>
    </dsp:sp>
    <dsp:sp modelId="{E909B4F1-9851-4105-8DA8-55CEF92B0EBC}">
      <dsp:nvSpPr>
        <dsp:cNvPr id="0" name=""/>
        <dsp:cNvSpPr/>
      </dsp:nvSpPr>
      <dsp:spPr>
        <a:xfrm>
          <a:off x="415031" y="141030"/>
          <a:ext cx="5810435" cy="383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621" tIns="0" rIns="219621"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地域発達支援事業所等サポート事業の実施</a:t>
          </a:r>
        </a:p>
      </dsp:txBody>
      <dsp:txXfrm>
        <a:off x="433765" y="159764"/>
        <a:ext cx="5772967" cy="346292"/>
      </dsp:txXfrm>
    </dsp:sp>
    <dsp:sp modelId="{29F6B11B-606A-4F5F-9A05-E55BCFA8F548}">
      <dsp:nvSpPr>
        <dsp:cNvPr id="0" name=""/>
        <dsp:cNvSpPr/>
      </dsp:nvSpPr>
      <dsp:spPr>
        <a:xfrm>
          <a:off x="0" y="1782540"/>
          <a:ext cx="8300622" cy="8804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220" tIns="270764" rIns="64422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b="0" kern="1200" dirty="0"/>
            <a:t>発達障がい者支援センターアクトおおさかに配置した地域支援マネジャーが、地域アセスメント、課題の整理、人材育成、ネットワーク構築などを支援　（５市町村</a:t>
          </a:r>
          <a:r>
            <a:rPr kumimoji="1" lang="en-US" altLang="ja-JP" sz="1300" b="0" kern="1200" dirty="0"/>
            <a:t>/</a:t>
          </a:r>
          <a:r>
            <a:rPr kumimoji="1" lang="ja-JP" altLang="en-US" sz="1300" b="0" kern="1200" dirty="0"/>
            <a:t>年）</a:t>
          </a:r>
        </a:p>
      </dsp:txBody>
      <dsp:txXfrm>
        <a:off x="0" y="1782540"/>
        <a:ext cx="8300622" cy="880425"/>
      </dsp:txXfrm>
    </dsp:sp>
    <dsp:sp modelId="{DDBE9711-D709-4D59-A085-10683E52BCC7}">
      <dsp:nvSpPr>
        <dsp:cNvPr id="0" name=""/>
        <dsp:cNvSpPr/>
      </dsp:nvSpPr>
      <dsp:spPr>
        <a:xfrm>
          <a:off x="415031" y="1590660"/>
          <a:ext cx="5810435" cy="3837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621" tIns="0" rIns="219621"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地域支援力向上事業の実施</a:t>
          </a:r>
        </a:p>
      </dsp:txBody>
      <dsp:txXfrm>
        <a:off x="433765" y="1609394"/>
        <a:ext cx="5772967" cy="346292"/>
      </dsp:txXfrm>
    </dsp:sp>
    <dsp:sp modelId="{49276020-B87A-438B-942A-7895D8197D4D}">
      <dsp:nvSpPr>
        <dsp:cNvPr id="0" name=""/>
        <dsp:cNvSpPr/>
      </dsp:nvSpPr>
      <dsp:spPr>
        <a:xfrm>
          <a:off x="0" y="2925045"/>
          <a:ext cx="8300622" cy="624487"/>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220" tIns="270764" rIns="64422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b="0" kern="1200" dirty="0"/>
            <a:t>府事業の説明、国庫補助金等の紹介による活用促進等</a:t>
          </a:r>
        </a:p>
      </dsp:txBody>
      <dsp:txXfrm>
        <a:off x="0" y="2925045"/>
        <a:ext cx="8300622" cy="624487"/>
      </dsp:txXfrm>
    </dsp:sp>
    <dsp:sp modelId="{FEE95D3B-F297-4DDE-8932-C164628D9F82}">
      <dsp:nvSpPr>
        <dsp:cNvPr id="0" name=""/>
        <dsp:cNvSpPr/>
      </dsp:nvSpPr>
      <dsp:spPr>
        <a:xfrm>
          <a:off x="415031" y="2733165"/>
          <a:ext cx="5810435" cy="38376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621" tIns="0" rIns="219621"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市町村説明会の開催</a:t>
          </a:r>
        </a:p>
      </dsp:txBody>
      <dsp:txXfrm>
        <a:off x="433765" y="2751899"/>
        <a:ext cx="5772967" cy="346292"/>
      </dsp:txXfrm>
    </dsp:sp>
    <dsp:sp modelId="{9B6569B9-5999-44D8-AADB-69BA2B087E52}">
      <dsp:nvSpPr>
        <dsp:cNvPr id="0" name=""/>
        <dsp:cNvSpPr/>
      </dsp:nvSpPr>
      <dsp:spPr>
        <a:xfrm>
          <a:off x="0" y="3811613"/>
          <a:ext cx="8300622" cy="624487"/>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220" tIns="270764" rIns="64422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b="0" kern="1200" dirty="0"/>
            <a:t>年</a:t>
          </a:r>
          <a:r>
            <a:rPr kumimoji="1" lang="en-US" altLang="ja-JP" sz="1300" b="0" kern="1200" dirty="0"/>
            <a:t>1</a:t>
          </a:r>
          <a:r>
            <a:rPr kumimoji="1" lang="ja-JP" altLang="en-US" sz="1300" b="0" kern="1200" dirty="0"/>
            <a:t>回、発達障がい児者支援施策の取組状況を照会・共有</a:t>
          </a:r>
        </a:p>
      </dsp:txBody>
      <dsp:txXfrm>
        <a:off x="0" y="3811613"/>
        <a:ext cx="8300622" cy="624487"/>
      </dsp:txXfrm>
    </dsp:sp>
    <dsp:sp modelId="{A0876A3D-2C00-45BC-99CB-C49BC9390601}">
      <dsp:nvSpPr>
        <dsp:cNvPr id="0" name=""/>
        <dsp:cNvSpPr/>
      </dsp:nvSpPr>
      <dsp:spPr>
        <a:xfrm>
          <a:off x="415031" y="3619733"/>
          <a:ext cx="5810435" cy="383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621" tIns="0" rIns="219621"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市町村の取組状況調査の実施</a:t>
          </a:r>
        </a:p>
      </dsp:txBody>
      <dsp:txXfrm>
        <a:off x="433765" y="3638467"/>
        <a:ext cx="5772967" cy="346292"/>
      </dsp:txXfrm>
    </dsp:sp>
    <dsp:sp modelId="{59A87FA5-A0C2-4CFA-BB90-7D41E4A1DB8C}">
      <dsp:nvSpPr>
        <dsp:cNvPr id="0" name=""/>
        <dsp:cNvSpPr/>
      </dsp:nvSpPr>
      <dsp:spPr>
        <a:xfrm>
          <a:off x="0" y="4698180"/>
          <a:ext cx="8300622" cy="624487"/>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4220" tIns="270764" rIns="644220" bIns="92456" numCol="1" spcCol="1270" anchor="t" anchorCtr="0">
          <a:noAutofit/>
        </a:bodyPr>
        <a:lstStyle/>
        <a:p>
          <a:pPr marL="114300" lvl="1" indent="-114300" algn="l" defTabSz="577850">
            <a:lnSpc>
              <a:spcPct val="90000"/>
            </a:lnSpc>
            <a:spcBef>
              <a:spcPct val="0"/>
            </a:spcBef>
            <a:spcAft>
              <a:spcPct val="15000"/>
            </a:spcAft>
            <a:buChar char="•"/>
          </a:pPr>
          <a:r>
            <a:rPr kumimoji="1" lang="ja-JP" altLang="en-US" sz="1300" b="0" kern="1200" dirty="0"/>
            <a:t>大阪府地域障がい児支援体制強化事業補助金、新子育て支援交付金</a:t>
          </a:r>
        </a:p>
      </dsp:txBody>
      <dsp:txXfrm>
        <a:off x="0" y="4698180"/>
        <a:ext cx="8300622" cy="624487"/>
      </dsp:txXfrm>
    </dsp:sp>
    <dsp:sp modelId="{30C3565A-AE56-42A3-A090-A3F70FD23D8C}">
      <dsp:nvSpPr>
        <dsp:cNvPr id="0" name=""/>
        <dsp:cNvSpPr/>
      </dsp:nvSpPr>
      <dsp:spPr>
        <a:xfrm>
          <a:off x="415031" y="4506300"/>
          <a:ext cx="5810435" cy="38376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621" tIns="0" rIns="219621" bIns="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補助金</a:t>
          </a:r>
          <a:r>
            <a:rPr kumimoji="1" lang="ja-JP" altLang="en-US" sz="1600" b="1" kern="1200" dirty="0">
              <a:solidFill>
                <a:schemeClr val="bg1"/>
              </a:solidFill>
            </a:rPr>
            <a:t>による支援</a:t>
          </a:r>
        </a:p>
      </dsp:txBody>
      <dsp:txXfrm>
        <a:off x="433765" y="4525034"/>
        <a:ext cx="5772967" cy="34629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26489-D080-47F3-A9DD-519FDB3BABF9}">
      <dsp:nvSpPr>
        <dsp:cNvPr id="0" name=""/>
        <dsp:cNvSpPr/>
      </dsp:nvSpPr>
      <dsp:spPr>
        <a:xfrm>
          <a:off x="4209" y="57797"/>
          <a:ext cx="2531372" cy="92685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t>幅広い高度な専門性に基づく発達支援・家族支援機能</a:t>
          </a:r>
        </a:p>
      </dsp:txBody>
      <dsp:txXfrm>
        <a:off x="4209" y="57797"/>
        <a:ext cx="2531372" cy="926859"/>
      </dsp:txXfrm>
    </dsp:sp>
    <dsp:sp modelId="{FD75234E-B430-4C7A-91D8-D76719776C7B}">
      <dsp:nvSpPr>
        <dsp:cNvPr id="0" name=""/>
        <dsp:cNvSpPr/>
      </dsp:nvSpPr>
      <dsp:spPr>
        <a:xfrm>
          <a:off x="4209" y="984657"/>
          <a:ext cx="2531372" cy="26900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E5109C-842F-4030-9B46-A7B62CBD032C}">
      <dsp:nvSpPr>
        <dsp:cNvPr id="0" name=""/>
        <dsp:cNvSpPr/>
      </dsp:nvSpPr>
      <dsp:spPr>
        <a:xfrm>
          <a:off x="2889974" y="57797"/>
          <a:ext cx="2531372" cy="926859"/>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t>地域の障害児通所支援事業所に対する</a:t>
          </a:r>
          <a:r>
            <a:rPr kumimoji="1" lang="en-US" altLang="ja-JP" sz="1400" b="1" kern="1200" dirty="0"/>
            <a:t>SV</a:t>
          </a:r>
          <a:r>
            <a:rPr kumimoji="1" lang="ja-JP" altLang="en-US" sz="1400" b="1" kern="1200" dirty="0"/>
            <a:t>・コンサルテーション機能</a:t>
          </a:r>
        </a:p>
      </dsp:txBody>
      <dsp:txXfrm>
        <a:off x="2889974" y="57797"/>
        <a:ext cx="2531372" cy="926859"/>
      </dsp:txXfrm>
    </dsp:sp>
    <dsp:sp modelId="{BC03A326-6781-4F1F-948A-CCA817FCFD46}">
      <dsp:nvSpPr>
        <dsp:cNvPr id="0" name=""/>
        <dsp:cNvSpPr/>
      </dsp:nvSpPr>
      <dsp:spPr>
        <a:xfrm>
          <a:off x="2889974" y="984657"/>
          <a:ext cx="2531372" cy="2690099"/>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kumimoji="1" lang="ja-JP" altLang="en-US" sz="1400" b="1" kern="1200" dirty="0"/>
        </a:p>
      </dsp:txBody>
      <dsp:txXfrm>
        <a:off x="2889974" y="984657"/>
        <a:ext cx="2531372" cy="2690099"/>
      </dsp:txXfrm>
    </dsp:sp>
    <dsp:sp modelId="{E3E0EEE2-2C1D-44D1-BCEE-787056493DBC}">
      <dsp:nvSpPr>
        <dsp:cNvPr id="0" name=""/>
        <dsp:cNvSpPr/>
      </dsp:nvSpPr>
      <dsp:spPr>
        <a:xfrm>
          <a:off x="5775740" y="57797"/>
          <a:ext cx="2531372" cy="926859"/>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t>地域のインクルージョン推進の中核機能</a:t>
          </a:r>
        </a:p>
      </dsp:txBody>
      <dsp:txXfrm>
        <a:off x="5775740" y="57797"/>
        <a:ext cx="2531372" cy="926859"/>
      </dsp:txXfrm>
    </dsp:sp>
    <dsp:sp modelId="{FB52583B-4CE1-42B9-9FF0-76CB6E3CA4A4}">
      <dsp:nvSpPr>
        <dsp:cNvPr id="0" name=""/>
        <dsp:cNvSpPr/>
      </dsp:nvSpPr>
      <dsp:spPr>
        <a:xfrm>
          <a:off x="5775740" y="984657"/>
          <a:ext cx="2531372" cy="2690099"/>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kumimoji="1" lang="ja-JP" altLang="en-US" sz="1400" b="1" kern="1200" dirty="0"/>
        </a:p>
        <a:p>
          <a:pPr marL="114300" lvl="1" indent="-114300" algn="l" defTabSz="622300">
            <a:lnSpc>
              <a:spcPct val="90000"/>
            </a:lnSpc>
            <a:spcBef>
              <a:spcPct val="0"/>
            </a:spcBef>
            <a:spcAft>
              <a:spcPct val="15000"/>
            </a:spcAft>
            <a:buChar char="•"/>
          </a:pPr>
          <a:endParaRPr kumimoji="1" lang="ja-JP" altLang="en-US" sz="1400" b="1" kern="1200" dirty="0"/>
        </a:p>
        <a:p>
          <a:pPr marL="114300" lvl="1" indent="-114300" algn="l" defTabSz="622300">
            <a:lnSpc>
              <a:spcPct val="90000"/>
            </a:lnSpc>
            <a:spcBef>
              <a:spcPct val="0"/>
            </a:spcBef>
            <a:spcAft>
              <a:spcPct val="15000"/>
            </a:spcAft>
            <a:buChar char="•"/>
          </a:pPr>
          <a:endParaRPr kumimoji="1" lang="ja-JP" altLang="en-US" sz="1400" b="1" kern="1200" dirty="0"/>
        </a:p>
        <a:p>
          <a:pPr marL="114300" lvl="1" indent="-114300" algn="l" defTabSz="622300">
            <a:lnSpc>
              <a:spcPct val="90000"/>
            </a:lnSpc>
            <a:spcBef>
              <a:spcPct val="0"/>
            </a:spcBef>
            <a:spcAft>
              <a:spcPct val="15000"/>
            </a:spcAft>
            <a:buChar char="•"/>
          </a:pPr>
          <a:endParaRPr kumimoji="1" lang="ja-JP" altLang="en-US" sz="1400" b="1" kern="1200" dirty="0"/>
        </a:p>
        <a:p>
          <a:pPr marL="114300" lvl="1" indent="-114300" algn="l" defTabSz="622300">
            <a:lnSpc>
              <a:spcPct val="90000"/>
            </a:lnSpc>
            <a:spcBef>
              <a:spcPct val="0"/>
            </a:spcBef>
            <a:spcAft>
              <a:spcPct val="15000"/>
            </a:spcAft>
            <a:buChar char="•"/>
          </a:pPr>
          <a:endParaRPr kumimoji="1" lang="ja-JP" altLang="en-US" sz="1400" b="1" kern="1200" dirty="0"/>
        </a:p>
        <a:p>
          <a:pPr marL="114300" lvl="1" indent="-114300" algn="l" defTabSz="622300">
            <a:lnSpc>
              <a:spcPct val="90000"/>
            </a:lnSpc>
            <a:spcBef>
              <a:spcPct val="0"/>
            </a:spcBef>
            <a:spcAft>
              <a:spcPct val="15000"/>
            </a:spcAft>
            <a:buChar char="•"/>
          </a:pPr>
          <a:endParaRPr kumimoji="1" lang="ja-JP" altLang="en-US" sz="1400" b="1" kern="1200" dirty="0"/>
        </a:p>
        <a:p>
          <a:pPr marL="114300" lvl="1" indent="-114300" algn="l" defTabSz="622300">
            <a:lnSpc>
              <a:spcPct val="90000"/>
            </a:lnSpc>
            <a:spcBef>
              <a:spcPct val="0"/>
            </a:spcBef>
            <a:spcAft>
              <a:spcPct val="15000"/>
            </a:spcAft>
            <a:buChar char="•"/>
          </a:pPr>
          <a:endParaRPr kumimoji="1" lang="ja-JP" altLang="en-US" sz="1400" b="1" kern="1200" dirty="0"/>
        </a:p>
        <a:p>
          <a:pPr marL="114300" lvl="1" indent="-114300" algn="l" defTabSz="622300">
            <a:lnSpc>
              <a:spcPct val="90000"/>
            </a:lnSpc>
            <a:spcBef>
              <a:spcPct val="0"/>
            </a:spcBef>
            <a:spcAft>
              <a:spcPct val="15000"/>
            </a:spcAft>
            <a:buChar char="•"/>
          </a:pPr>
          <a:endParaRPr kumimoji="1" lang="ja-JP" altLang="en-US" sz="1400" b="1" kern="1200" dirty="0"/>
        </a:p>
      </dsp:txBody>
      <dsp:txXfrm>
        <a:off x="5775740" y="984657"/>
        <a:ext cx="2531372" cy="2690099"/>
      </dsp:txXfrm>
    </dsp:sp>
    <dsp:sp modelId="{0F8F5DEC-A775-494D-847C-6C587D82C265}">
      <dsp:nvSpPr>
        <dsp:cNvPr id="0" name=""/>
        <dsp:cNvSpPr/>
      </dsp:nvSpPr>
      <dsp:spPr>
        <a:xfrm>
          <a:off x="8661505" y="57797"/>
          <a:ext cx="2531372" cy="92685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kumimoji="1" lang="ja-JP" altLang="en-US" sz="1400" b="1" kern="1200" dirty="0"/>
            <a:t>地域の発達支援に関する入口としての相談機能</a:t>
          </a:r>
        </a:p>
      </dsp:txBody>
      <dsp:txXfrm>
        <a:off x="8661505" y="57797"/>
        <a:ext cx="2531372" cy="926859"/>
      </dsp:txXfrm>
    </dsp:sp>
    <dsp:sp modelId="{779DD6FD-7909-4977-BB0B-5909D559D440}">
      <dsp:nvSpPr>
        <dsp:cNvPr id="0" name=""/>
        <dsp:cNvSpPr/>
      </dsp:nvSpPr>
      <dsp:spPr>
        <a:xfrm>
          <a:off x="8661505" y="984657"/>
          <a:ext cx="2531372" cy="269009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endParaRPr kumimoji="1" lang="ja-JP" altLang="en-US" sz="1400" b="1" kern="1200" dirty="0"/>
        </a:p>
        <a:p>
          <a:pPr marL="114300" lvl="1" indent="-114300" algn="l" defTabSz="622300">
            <a:lnSpc>
              <a:spcPct val="90000"/>
            </a:lnSpc>
            <a:spcBef>
              <a:spcPct val="0"/>
            </a:spcBef>
            <a:spcAft>
              <a:spcPct val="15000"/>
            </a:spcAft>
            <a:buChar char="•"/>
          </a:pPr>
          <a:endParaRPr kumimoji="1" lang="ja-JP" altLang="en-US" sz="1400" b="1" kern="1200" dirty="0"/>
        </a:p>
        <a:p>
          <a:pPr marL="114300" lvl="1" indent="-114300" algn="l" defTabSz="622300">
            <a:lnSpc>
              <a:spcPct val="90000"/>
            </a:lnSpc>
            <a:spcBef>
              <a:spcPct val="0"/>
            </a:spcBef>
            <a:spcAft>
              <a:spcPct val="15000"/>
            </a:spcAft>
            <a:buChar char="•"/>
          </a:pPr>
          <a:endParaRPr kumimoji="1" lang="ja-JP" altLang="en-US" sz="1400" b="1" kern="1200" dirty="0"/>
        </a:p>
        <a:p>
          <a:pPr marL="114300" lvl="1" indent="-114300" algn="l" defTabSz="622300">
            <a:lnSpc>
              <a:spcPct val="90000"/>
            </a:lnSpc>
            <a:spcBef>
              <a:spcPct val="0"/>
            </a:spcBef>
            <a:spcAft>
              <a:spcPct val="15000"/>
            </a:spcAft>
            <a:buChar char="•"/>
          </a:pPr>
          <a:endParaRPr kumimoji="1" lang="ja-JP" altLang="en-US" sz="1400" b="1" kern="1200" dirty="0"/>
        </a:p>
      </dsp:txBody>
      <dsp:txXfrm>
        <a:off x="8661505" y="984657"/>
        <a:ext cx="2531372" cy="26900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02547-9C21-4FDB-8C5F-AE49BB9B23EE}">
      <dsp:nvSpPr>
        <dsp:cNvPr id="0" name=""/>
        <dsp:cNvSpPr/>
      </dsp:nvSpPr>
      <dsp:spPr>
        <a:xfrm>
          <a:off x="4718" y="1182"/>
          <a:ext cx="1311002" cy="73591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周知</a:t>
          </a:r>
        </a:p>
      </dsp:txBody>
      <dsp:txXfrm>
        <a:off x="4718" y="1182"/>
        <a:ext cx="1311002" cy="490613"/>
      </dsp:txXfrm>
    </dsp:sp>
    <dsp:sp modelId="{B5523607-6175-4981-9395-7A1B9D7F03B5}">
      <dsp:nvSpPr>
        <dsp:cNvPr id="0" name=""/>
        <dsp:cNvSpPr/>
      </dsp:nvSpPr>
      <dsp:spPr>
        <a:xfrm>
          <a:off x="209725" y="478349"/>
          <a:ext cx="1520828" cy="256606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kern="1200" dirty="0"/>
            <a:t>説明会の開催</a:t>
          </a:r>
        </a:p>
        <a:p>
          <a:pPr marL="114300" lvl="1" indent="-114300" algn="l" defTabSz="622300">
            <a:lnSpc>
              <a:spcPct val="90000"/>
            </a:lnSpc>
            <a:spcBef>
              <a:spcPct val="0"/>
            </a:spcBef>
            <a:spcAft>
              <a:spcPct val="15000"/>
            </a:spcAft>
            <a:buChar char="•"/>
          </a:pPr>
          <a:r>
            <a:rPr kumimoji="1" lang="ja-JP" altLang="en-US" sz="1400" kern="1200" dirty="0"/>
            <a:t>市を通じた案内</a:t>
          </a:r>
        </a:p>
      </dsp:txBody>
      <dsp:txXfrm>
        <a:off x="254269" y="522893"/>
        <a:ext cx="1431740" cy="2476980"/>
      </dsp:txXfrm>
    </dsp:sp>
    <dsp:sp modelId="{3464DEF5-594D-475B-AD02-569094732952}">
      <dsp:nvSpPr>
        <dsp:cNvPr id="0" name=""/>
        <dsp:cNvSpPr/>
      </dsp:nvSpPr>
      <dsp:spPr>
        <a:xfrm>
          <a:off x="1540692" y="83288"/>
          <a:ext cx="476939" cy="3264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1540692" y="148568"/>
        <a:ext cx="379019" cy="195841"/>
      </dsp:txXfrm>
    </dsp:sp>
    <dsp:sp modelId="{A5C259EA-7C4E-4DFB-BFC7-BE1BA0F439E4}">
      <dsp:nvSpPr>
        <dsp:cNvPr id="0" name=""/>
        <dsp:cNvSpPr/>
      </dsp:nvSpPr>
      <dsp:spPr>
        <a:xfrm>
          <a:off x="2215607" y="1182"/>
          <a:ext cx="1311002" cy="7359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申込・受付</a:t>
          </a:r>
        </a:p>
      </dsp:txBody>
      <dsp:txXfrm>
        <a:off x="2215607" y="1182"/>
        <a:ext cx="1311002" cy="490613"/>
      </dsp:txXfrm>
    </dsp:sp>
    <dsp:sp modelId="{225ECBF1-E417-4469-94EC-46906CF053ED}">
      <dsp:nvSpPr>
        <dsp:cNvPr id="0" name=""/>
        <dsp:cNvSpPr/>
      </dsp:nvSpPr>
      <dsp:spPr>
        <a:xfrm>
          <a:off x="2443530" y="491795"/>
          <a:ext cx="1520828" cy="256606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kern="1200" dirty="0"/>
            <a:t>電話等による申し込み</a:t>
          </a:r>
        </a:p>
        <a:p>
          <a:pPr marL="114300" lvl="1" indent="-114300" algn="l" defTabSz="622300">
            <a:lnSpc>
              <a:spcPct val="90000"/>
            </a:lnSpc>
            <a:spcBef>
              <a:spcPct val="0"/>
            </a:spcBef>
            <a:spcAft>
              <a:spcPct val="15000"/>
            </a:spcAft>
            <a:buChar char="•"/>
          </a:pPr>
          <a:r>
            <a:rPr kumimoji="1" lang="ja-JP" altLang="en-US" sz="1400" kern="1200" dirty="0"/>
            <a:t>事前アンケートの回収</a:t>
          </a:r>
        </a:p>
      </dsp:txBody>
      <dsp:txXfrm>
        <a:off x="2488074" y="536339"/>
        <a:ext cx="1431740" cy="2476980"/>
      </dsp:txXfrm>
    </dsp:sp>
    <dsp:sp modelId="{DD31E2E0-FCDC-4368-A446-D7C92238B858}">
      <dsp:nvSpPr>
        <dsp:cNvPr id="0" name=""/>
        <dsp:cNvSpPr/>
      </dsp:nvSpPr>
      <dsp:spPr>
        <a:xfrm>
          <a:off x="3751581" y="83288"/>
          <a:ext cx="476939" cy="3264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3751581" y="148568"/>
        <a:ext cx="379019" cy="195841"/>
      </dsp:txXfrm>
    </dsp:sp>
    <dsp:sp modelId="{F688C16C-9A25-476F-A76B-F752F1F2F58B}">
      <dsp:nvSpPr>
        <dsp:cNvPr id="0" name=""/>
        <dsp:cNvSpPr/>
      </dsp:nvSpPr>
      <dsp:spPr>
        <a:xfrm>
          <a:off x="4426496" y="1182"/>
          <a:ext cx="1311002" cy="73591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インテーク</a:t>
          </a:r>
        </a:p>
      </dsp:txBody>
      <dsp:txXfrm>
        <a:off x="4426496" y="1182"/>
        <a:ext cx="1311002" cy="490613"/>
      </dsp:txXfrm>
    </dsp:sp>
    <dsp:sp modelId="{0960850D-1899-4C1D-8F1A-22D7A90FE43E}">
      <dsp:nvSpPr>
        <dsp:cNvPr id="0" name=""/>
        <dsp:cNvSpPr/>
      </dsp:nvSpPr>
      <dsp:spPr>
        <a:xfrm>
          <a:off x="4607695" y="491795"/>
          <a:ext cx="1520828" cy="256606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kern="1200" dirty="0"/>
            <a:t>対象児や事業所（学校）のアセスメント</a:t>
          </a:r>
        </a:p>
        <a:p>
          <a:pPr marL="114300" lvl="1" indent="-114300" algn="l" defTabSz="622300">
            <a:lnSpc>
              <a:spcPct val="90000"/>
            </a:lnSpc>
            <a:spcBef>
              <a:spcPct val="0"/>
            </a:spcBef>
            <a:spcAft>
              <a:spcPct val="15000"/>
            </a:spcAft>
            <a:buChar char="•"/>
          </a:pPr>
          <a:r>
            <a:rPr kumimoji="1" lang="ja-JP" altLang="en-US" sz="1400" kern="1200" dirty="0"/>
            <a:t>訪問によるヒアリング</a:t>
          </a:r>
        </a:p>
        <a:p>
          <a:pPr marL="114300" lvl="1" indent="-114300" algn="l" defTabSz="622300">
            <a:lnSpc>
              <a:spcPct val="90000"/>
            </a:lnSpc>
            <a:spcBef>
              <a:spcPct val="0"/>
            </a:spcBef>
            <a:spcAft>
              <a:spcPct val="15000"/>
            </a:spcAft>
            <a:buChar char="•"/>
          </a:pPr>
          <a:r>
            <a:rPr kumimoji="1" lang="ja-JP" altLang="en-US" sz="1400" kern="1200" dirty="0"/>
            <a:t>プランニング</a:t>
          </a:r>
        </a:p>
      </dsp:txBody>
      <dsp:txXfrm>
        <a:off x="4652239" y="536339"/>
        <a:ext cx="1431740" cy="2476980"/>
      </dsp:txXfrm>
    </dsp:sp>
    <dsp:sp modelId="{833D2E58-D166-4F95-9D9D-3392FCDB500A}">
      <dsp:nvSpPr>
        <dsp:cNvPr id="0" name=""/>
        <dsp:cNvSpPr/>
      </dsp:nvSpPr>
      <dsp:spPr>
        <a:xfrm>
          <a:off x="5962470" y="83288"/>
          <a:ext cx="476939" cy="32640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5962470" y="148568"/>
        <a:ext cx="379019" cy="195841"/>
      </dsp:txXfrm>
    </dsp:sp>
    <dsp:sp modelId="{5D945697-C844-48F5-BA7B-D202FE8668C3}">
      <dsp:nvSpPr>
        <dsp:cNvPr id="0" name=""/>
        <dsp:cNvSpPr/>
      </dsp:nvSpPr>
      <dsp:spPr>
        <a:xfrm>
          <a:off x="6637385" y="1182"/>
          <a:ext cx="1311002" cy="73591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a:lnSpc>
              <a:spcPct val="90000"/>
            </a:lnSpc>
            <a:spcBef>
              <a:spcPct val="0"/>
            </a:spcBef>
            <a:spcAft>
              <a:spcPct val="35000"/>
            </a:spcAft>
            <a:buNone/>
          </a:pPr>
          <a:r>
            <a:rPr kumimoji="1" lang="ja-JP" altLang="en-US" sz="1600" b="1" kern="1200" dirty="0"/>
            <a:t>支援</a:t>
          </a:r>
        </a:p>
      </dsp:txBody>
      <dsp:txXfrm>
        <a:off x="6637385" y="1182"/>
        <a:ext cx="1311002" cy="490613"/>
      </dsp:txXfrm>
    </dsp:sp>
    <dsp:sp modelId="{063991E6-1242-484F-B986-48AD02ABAB9A}">
      <dsp:nvSpPr>
        <dsp:cNvPr id="0" name=""/>
        <dsp:cNvSpPr/>
      </dsp:nvSpPr>
      <dsp:spPr>
        <a:xfrm>
          <a:off x="6800990" y="491795"/>
          <a:ext cx="1520828" cy="256606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kumimoji="1" lang="ja-JP" altLang="en-US" sz="1400" kern="1200" dirty="0"/>
            <a:t>訪問</a:t>
          </a:r>
        </a:p>
        <a:p>
          <a:pPr marL="114300" lvl="1" indent="-114300" algn="l" defTabSz="622300">
            <a:lnSpc>
              <a:spcPct val="90000"/>
            </a:lnSpc>
            <a:spcBef>
              <a:spcPct val="0"/>
            </a:spcBef>
            <a:spcAft>
              <a:spcPct val="15000"/>
            </a:spcAft>
            <a:buChar char="•"/>
          </a:pPr>
          <a:r>
            <a:rPr kumimoji="1" lang="ja-JP" altLang="en-US" sz="1400" kern="1200" dirty="0"/>
            <a:t>見学受入れ</a:t>
          </a:r>
        </a:p>
        <a:p>
          <a:pPr marL="114300" lvl="1" indent="-114300" algn="l" defTabSz="622300">
            <a:lnSpc>
              <a:spcPct val="90000"/>
            </a:lnSpc>
            <a:spcBef>
              <a:spcPct val="0"/>
            </a:spcBef>
            <a:spcAft>
              <a:spcPct val="15000"/>
            </a:spcAft>
            <a:buChar char="•"/>
          </a:pPr>
          <a:r>
            <a:rPr kumimoji="1" lang="ja-JP" altLang="en-US" sz="1400" kern="1200" dirty="0"/>
            <a:t>研修</a:t>
          </a:r>
        </a:p>
        <a:p>
          <a:pPr marL="114300" lvl="1" indent="-114300" algn="l" defTabSz="622300">
            <a:lnSpc>
              <a:spcPct val="90000"/>
            </a:lnSpc>
            <a:spcBef>
              <a:spcPct val="0"/>
            </a:spcBef>
            <a:spcAft>
              <a:spcPct val="15000"/>
            </a:spcAft>
            <a:buChar char="•"/>
          </a:pPr>
          <a:r>
            <a:rPr kumimoji="1" lang="ja-JP" altLang="en-US" sz="1400" kern="1200" dirty="0"/>
            <a:t>電話</a:t>
          </a:r>
        </a:p>
      </dsp:txBody>
      <dsp:txXfrm>
        <a:off x="6845534" y="536339"/>
        <a:ext cx="1431740" cy="2476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F41F6-53C7-4C33-AE55-D0DAA5DB429B}">
      <dsp:nvSpPr>
        <dsp:cNvPr id="0" name=""/>
        <dsp:cNvSpPr/>
      </dsp:nvSpPr>
      <dsp:spPr>
        <a:xfrm>
          <a:off x="2831" y="173590"/>
          <a:ext cx="2760297" cy="547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人材育成への協力</a:t>
          </a:r>
        </a:p>
      </dsp:txBody>
      <dsp:txXfrm>
        <a:off x="2831" y="173590"/>
        <a:ext cx="2760297" cy="547200"/>
      </dsp:txXfrm>
    </dsp:sp>
    <dsp:sp modelId="{72AABC74-86B3-48B5-B1AD-9A6FC7DF7A42}">
      <dsp:nvSpPr>
        <dsp:cNvPr id="0" name=""/>
        <dsp:cNvSpPr/>
      </dsp:nvSpPr>
      <dsp:spPr>
        <a:xfrm>
          <a:off x="2831" y="720790"/>
          <a:ext cx="2760297" cy="210575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a:t>児童発達支援センター職員向け研修の実施</a:t>
          </a:r>
        </a:p>
        <a:p>
          <a:pPr marL="114300" lvl="1" indent="-114300" algn="l" defTabSz="666750">
            <a:lnSpc>
              <a:spcPct val="90000"/>
            </a:lnSpc>
            <a:spcBef>
              <a:spcPct val="0"/>
            </a:spcBef>
            <a:spcAft>
              <a:spcPct val="15000"/>
            </a:spcAft>
            <a:buChar char="•"/>
          </a:pPr>
          <a:r>
            <a:rPr kumimoji="1" lang="ja-JP" altLang="en-US" sz="1500" kern="1200" dirty="0"/>
            <a:t>見学受入</a:t>
          </a:r>
        </a:p>
        <a:p>
          <a:pPr marL="114300" lvl="1" indent="-114300" algn="l" defTabSz="666750">
            <a:lnSpc>
              <a:spcPct val="90000"/>
            </a:lnSpc>
            <a:spcBef>
              <a:spcPct val="0"/>
            </a:spcBef>
            <a:spcAft>
              <a:spcPct val="15000"/>
            </a:spcAft>
            <a:buChar char="•"/>
          </a:pPr>
          <a:r>
            <a:rPr kumimoji="1" lang="ja-JP" altLang="en-US" sz="1500" kern="1200" dirty="0"/>
            <a:t>コンサルテーション現場への同行（</a:t>
          </a:r>
          <a:r>
            <a:rPr kumimoji="1" lang="en-US" altLang="ja-JP" sz="1500" kern="1200" dirty="0"/>
            <a:t>OJT</a:t>
          </a:r>
          <a:r>
            <a:rPr kumimoji="1" lang="ja-JP" altLang="en-US" sz="1500" kern="1200" dirty="0"/>
            <a:t>）</a:t>
          </a:r>
        </a:p>
      </dsp:txBody>
      <dsp:txXfrm>
        <a:off x="2831" y="720790"/>
        <a:ext cx="2760297" cy="2105758"/>
      </dsp:txXfrm>
    </dsp:sp>
    <dsp:sp modelId="{72C032C5-6B63-4569-A407-DC2BF9A2F497}">
      <dsp:nvSpPr>
        <dsp:cNvPr id="0" name=""/>
        <dsp:cNvSpPr/>
      </dsp:nvSpPr>
      <dsp:spPr>
        <a:xfrm>
          <a:off x="3149570" y="173590"/>
          <a:ext cx="2760297"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地域の事業所への支援</a:t>
          </a:r>
        </a:p>
      </dsp:txBody>
      <dsp:txXfrm>
        <a:off x="3149570" y="173590"/>
        <a:ext cx="2760297" cy="547200"/>
      </dsp:txXfrm>
    </dsp:sp>
    <dsp:sp modelId="{0ED3B50C-CAE5-417B-A33B-F201564106B1}">
      <dsp:nvSpPr>
        <dsp:cNvPr id="0" name=""/>
        <dsp:cNvSpPr/>
      </dsp:nvSpPr>
      <dsp:spPr>
        <a:xfrm>
          <a:off x="3149570" y="720790"/>
          <a:ext cx="2760297" cy="2105758"/>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a:t>事業所向け研修の共同実施・講師派遣</a:t>
          </a:r>
        </a:p>
        <a:p>
          <a:pPr marL="114300" lvl="1" indent="-114300" algn="l" defTabSz="666750">
            <a:lnSpc>
              <a:spcPct val="90000"/>
            </a:lnSpc>
            <a:spcBef>
              <a:spcPct val="0"/>
            </a:spcBef>
            <a:spcAft>
              <a:spcPct val="15000"/>
            </a:spcAft>
            <a:buChar char="•"/>
          </a:pPr>
          <a:r>
            <a:rPr kumimoji="1" lang="ja-JP" altLang="en-US" sz="1500" kern="1200" dirty="0"/>
            <a:t>事業所連絡会への参加</a:t>
          </a:r>
        </a:p>
        <a:p>
          <a:pPr marL="114300" lvl="1" indent="-114300" algn="l" defTabSz="666750">
            <a:lnSpc>
              <a:spcPct val="90000"/>
            </a:lnSpc>
            <a:spcBef>
              <a:spcPct val="0"/>
            </a:spcBef>
            <a:spcAft>
              <a:spcPct val="15000"/>
            </a:spcAft>
            <a:buChar char="•"/>
          </a:pPr>
          <a:r>
            <a:rPr kumimoji="1" lang="ja-JP" altLang="en-US" sz="1500" kern="1200" dirty="0"/>
            <a:t>コンサルテーションの共同実施や情報共有</a:t>
          </a:r>
        </a:p>
        <a:p>
          <a:pPr marL="114300" lvl="1" indent="-114300" algn="l" defTabSz="666750">
            <a:lnSpc>
              <a:spcPct val="90000"/>
            </a:lnSpc>
            <a:spcBef>
              <a:spcPct val="0"/>
            </a:spcBef>
            <a:spcAft>
              <a:spcPct val="15000"/>
            </a:spcAft>
            <a:buChar char="•"/>
          </a:pPr>
          <a:r>
            <a:rPr kumimoji="1" lang="ja-JP" altLang="en-US" sz="1500" kern="1200" dirty="0"/>
            <a:t>好事例の共有</a:t>
          </a:r>
        </a:p>
      </dsp:txBody>
      <dsp:txXfrm>
        <a:off x="3149570" y="720790"/>
        <a:ext cx="2760297" cy="2105758"/>
      </dsp:txXfrm>
    </dsp:sp>
    <dsp:sp modelId="{E9A31A04-8FA9-488C-9268-6B8770BC5B31}">
      <dsp:nvSpPr>
        <dsp:cNvPr id="0" name=""/>
        <dsp:cNvSpPr/>
      </dsp:nvSpPr>
      <dsp:spPr>
        <a:xfrm>
          <a:off x="6296310" y="173590"/>
          <a:ext cx="2760297" cy="547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kumimoji="1" lang="ja-JP" altLang="en-US" sz="1900" b="1" kern="1200" dirty="0"/>
            <a:t>ネットワーク構築</a:t>
          </a:r>
        </a:p>
      </dsp:txBody>
      <dsp:txXfrm>
        <a:off x="6296310" y="173590"/>
        <a:ext cx="2760297" cy="547200"/>
      </dsp:txXfrm>
    </dsp:sp>
    <dsp:sp modelId="{CB6945A1-1913-4E64-B57A-856734D1865E}">
      <dsp:nvSpPr>
        <dsp:cNvPr id="0" name=""/>
        <dsp:cNvSpPr/>
      </dsp:nvSpPr>
      <dsp:spPr>
        <a:xfrm>
          <a:off x="6296310" y="720790"/>
          <a:ext cx="2760297" cy="2105758"/>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kumimoji="1" lang="ja-JP" altLang="en-US" sz="1500" kern="1200" dirty="0"/>
            <a:t>圏域別会議の開催による情報交換（次項参照）</a:t>
          </a:r>
        </a:p>
        <a:p>
          <a:pPr marL="114300" lvl="1" indent="-114300" algn="l" defTabSz="666750">
            <a:lnSpc>
              <a:spcPct val="90000"/>
            </a:lnSpc>
            <a:spcBef>
              <a:spcPct val="0"/>
            </a:spcBef>
            <a:spcAft>
              <a:spcPct val="15000"/>
            </a:spcAft>
            <a:buChar char="•"/>
          </a:pPr>
          <a:r>
            <a:rPr kumimoji="1" lang="ja-JP" altLang="en-US" sz="1500" kern="1200" dirty="0"/>
            <a:t>他圏域の好事例等の照会</a:t>
          </a:r>
        </a:p>
      </dsp:txBody>
      <dsp:txXfrm>
        <a:off x="6296310" y="720790"/>
        <a:ext cx="2760297" cy="2105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36E18-8BA1-4F1A-9862-4B9D7CFC3194}">
      <dsp:nvSpPr>
        <dsp:cNvPr id="0" name=""/>
        <dsp:cNvSpPr/>
      </dsp:nvSpPr>
      <dsp:spPr>
        <a:xfrm>
          <a:off x="3277" y="591584"/>
          <a:ext cx="2600068" cy="15600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市町村管内の中核機能の整備方針に関するビジョンの検討・実践</a:t>
          </a:r>
        </a:p>
      </dsp:txBody>
      <dsp:txXfrm>
        <a:off x="3277" y="591584"/>
        <a:ext cx="2600068" cy="1560041"/>
      </dsp:txXfrm>
    </dsp:sp>
    <dsp:sp modelId="{7085D545-2B41-4195-A9FA-AAA804BDA512}">
      <dsp:nvSpPr>
        <dsp:cNvPr id="0" name=""/>
        <dsp:cNvSpPr/>
      </dsp:nvSpPr>
      <dsp:spPr>
        <a:xfrm>
          <a:off x="2863352" y="591584"/>
          <a:ext cx="2600068" cy="15600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市町村管内の児童発達支援センターが果たしている役割の整理・把握</a:t>
          </a:r>
        </a:p>
      </dsp:txBody>
      <dsp:txXfrm>
        <a:off x="2863352" y="591584"/>
        <a:ext cx="2600068" cy="1560041"/>
      </dsp:txXfrm>
    </dsp:sp>
    <dsp:sp modelId="{AF300E1E-B7FA-4F15-B509-3984A2FABCF5}">
      <dsp:nvSpPr>
        <dsp:cNvPr id="0" name=""/>
        <dsp:cNvSpPr/>
      </dsp:nvSpPr>
      <dsp:spPr>
        <a:xfrm>
          <a:off x="5723428" y="591584"/>
          <a:ext cx="2600068" cy="156004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地域全体として４つの中核機能が整備・発揮されているかの実態把握</a:t>
          </a:r>
        </a:p>
      </dsp:txBody>
      <dsp:txXfrm>
        <a:off x="5723428" y="591584"/>
        <a:ext cx="2600068" cy="1560041"/>
      </dsp:txXfrm>
    </dsp:sp>
    <dsp:sp modelId="{615035F1-3AE4-461B-8A97-C21C2520E03B}">
      <dsp:nvSpPr>
        <dsp:cNvPr id="0" name=""/>
        <dsp:cNvSpPr/>
      </dsp:nvSpPr>
      <dsp:spPr>
        <a:xfrm>
          <a:off x="8583503" y="591584"/>
          <a:ext cx="2600068" cy="156004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地域のニーズ（中核機能別）や社会資源の把握・分析（需要・供給の整理）</a:t>
          </a:r>
        </a:p>
      </dsp:txBody>
      <dsp:txXfrm>
        <a:off x="8583503" y="591584"/>
        <a:ext cx="2600068" cy="1560041"/>
      </dsp:txXfrm>
    </dsp:sp>
    <dsp:sp modelId="{3294E45A-2E91-43C0-A515-371F4DD22C56}">
      <dsp:nvSpPr>
        <dsp:cNvPr id="0" name=""/>
        <dsp:cNvSpPr/>
      </dsp:nvSpPr>
      <dsp:spPr>
        <a:xfrm>
          <a:off x="1433315" y="2411632"/>
          <a:ext cx="2600068" cy="1560041"/>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中核機能の発揮に当たり活用可能な事業の整理や周知啓発</a:t>
          </a:r>
        </a:p>
      </dsp:txBody>
      <dsp:txXfrm>
        <a:off x="1433315" y="2411632"/>
        <a:ext cx="2600068" cy="1560041"/>
      </dsp:txXfrm>
    </dsp:sp>
    <dsp:sp modelId="{FE17EC3C-6631-416A-BC6C-97F3FB153C93}">
      <dsp:nvSpPr>
        <dsp:cNvPr id="0" name=""/>
        <dsp:cNvSpPr/>
      </dsp:nvSpPr>
      <dsp:spPr>
        <a:xfrm>
          <a:off x="4293390" y="2411632"/>
          <a:ext cx="2600068" cy="156004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関係者・関係機関の連携体制の構築</a:t>
          </a:r>
        </a:p>
      </dsp:txBody>
      <dsp:txXfrm>
        <a:off x="4293390" y="2411632"/>
        <a:ext cx="2600068" cy="1560041"/>
      </dsp:txXfrm>
    </dsp:sp>
    <dsp:sp modelId="{44A6834C-9CD6-494E-B493-B7EC283809A4}">
      <dsp:nvSpPr>
        <dsp:cNvPr id="0" name=""/>
        <dsp:cNvSpPr/>
      </dsp:nvSpPr>
      <dsp:spPr>
        <a:xfrm>
          <a:off x="7153466" y="2411632"/>
          <a:ext cx="2600068" cy="156004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中核機能の整備・発揮に関する評価と改善</a:t>
          </a:r>
        </a:p>
      </dsp:txBody>
      <dsp:txXfrm>
        <a:off x="7153466" y="2411632"/>
        <a:ext cx="2600068" cy="15600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0F4A2-86E8-4C5C-B701-0BB1D88E7310}">
      <dsp:nvSpPr>
        <dsp:cNvPr id="0" name=""/>
        <dsp:cNvSpPr/>
      </dsp:nvSpPr>
      <dsp:spPr>
        <a:xfrm>
          <a:off x="1502663" y="1476"/>
          <a:ext cx="2846966" cy="17081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①管内市町村の地域支援体制の整備に対する支援の方針の検討・実践</a:t>
          </a:r>
        </a:p>
      </dsp:txBody>
      <dsp:txXfrm>
        <a:off x="1502663" y="1476"/>
        <a:ext cx="2846966" cy="1708179"/>
      </dsp:txXfrm>
    </dsp:sp>
    <dsp:sp modelId="{5125C08B-0813-4CED-B498-30F8503D1628}">
      <dsp:nvSpPr>
        <dsp:cNvPr id="0" name=""/>
        <dsp:cNvSpPr/>
      </dsp:nvSpPr>
      <dsp:spPr>
        <a:xfrm>
          <a:off x="4634326" y="1476"/>
          <a:ext cx="2846966" cy="1708179"/>
        </a:xfrm>
        <a:prstGeom prst="rect">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②管内市町村における４つの中核機能の整備・発揮に係る実態把握と個別支援</a:t>
          </a:r>
        </a:p>
      </dsp:txBody>
      <dsp:txXfrm>
        <a:off x="4634326" y="1476"/>
        <a:ext cx="2846966" cy="1708179"/>
      </dsp:txXfrm>
    </dsp:sp>
    <dsp:sp modelId="{2B484249-44AD-4A97-BEAA-32C5F8EEF04A}">
      <dsp:nvSpPr>
        <dsp:cNvPr id="0" name=""/>
        <dsp:cNvSpPr/>
      </dsp:nvSpPr>
      <dsp:spPr>
        <a:xfrm>
          <a:off x="1502663" y="1994352"/>
          <a:ext cx="2846966" cy="1708179"/>
        </a:xfrm>
        <a:prstGeom prst="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③単独市町村での中核機能の整備が困難な場合の広域調整</a:t>
          </a:r>
        </a:p>
      </dsp:txBody>
      <dsp:txXfrm>
        <a:off x="1502663" y="1994352"/>
        <a:ext cx="2846966" cy="1708179"/>
      </dsp:txXfrm>
    </dsp:sp>
    <dsp:sp modelId="{C65FA4AF-358E-4949-A7FF-27B2CB40A89F}">
      <dsp:nvSpPr>
        <dsp:cNvPr id="0" name=""/>
        <dsp:cNvSpPr/>
      </dsp:nvSpPr>
      <dsp:spPr>
        <a:xfrm>
          <a:off x="4634326" y="1994352"/>
          <a:ext cx="2846966" cy="1708179"/>
        </a:xfrm>
        <a:prstGeom prst="rect">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kumimoji="1" lang="ja-JP" altLang="en-US" sz="1600" b="1" kern="1200" dirty="0"/>
            <a:t>④中核機能の整備・発揮のための事業の実施や活用可能な事業の周知啓発</a:t>
          </a:r>
        </a:p>
      </dsp:txBody>
      <dsp:txXfrm>
        <a:off x="4634326" y="1994352"/>
        <a:ext cx="2846966" cy="170817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2213B-055B-4A2C-A2E0-964EC4776D12}">
      <dsp:nvSpPr>
        <dsp:cNvPr id="0" name=""/>
        <dsp:cNvSpPr/>
      </dsp:nvSpPr>
      <dsp:spPr>
        <a:xfrm rot="10800000">
          <a:off x="2098803" y="2311"/>
          <a:ext cx="7597145" cy="740946"/>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737" tIns="49530" rIns="92456" bIns="49530" numCol="1" spcCol="1270" anchor="ctr" anchorCtr="0">
          <a:noAutofit/>
        </a:bodyPr>
        <a:lstStyle/>
        <a:p>
          <a:pPr marL="0" lvl="0" indent="0" algn="l" defTabSz="577850">
            <a:lnSpc>
              <a:spcPct val="90000"/>
            </a:lnSpc>
            <a:spcBef>
              <a:spcPct val="0"/>
            </a:spcBef>
            <a:spcAft>
              <a:spcPct val="35000"/>
            </a:spcAft>
            <a:buNone/>
          </a:pPr>
          <a:r>
            <a:rPr kumimoji="1" lang="ja-JP" altLang="en-US" sz="1300" b="0" kern="1200" dirty="0"/>
            <a:t>全ての地域で中核機能が整備・発揮されるよう、財政面・ノウハウ面からの支援等について、具体的な支援方策を検討・決定する。</a:t>
          </a:r>
          <a:endParaRPr kumimoji="1" lang="en-US" altLang="ja-JP" sz="1300" b="0" kern="1200" dirty="0"/>
        </a:p>
      </dsp:txBody>
      <dsp:txXfrm rot="10800000">
        <a:off x="2284039" y="2311"/>
        <a:ext cx="7411909" cy="740946"/>
      </dsp:txXfrm>
    </dsp:sp>
    <dsp:sp modelId="{FDAA62DF-DA25-4DF0-BC72-BD87AE1DCA7F}">
      <dsp:nvSpPr>
        <dsp:cNvPr id="0" name=""/>
        <dsp:cNvSpPr/>
      </dsp:nvSpPr>
      <dsp:spPr>
        <a:xfrm>
          <a:off x="1728330" y="2311"/>
          <a:ext cx="740946" cy="740946"/>
        </a:xfrm>
        <a:prstGeom prst="ellipse">
          <a:avLst/>
        </a:prstGeom>
        <a:solidFill>
          <a:schemeClr val="accent4">
            <a:tint val="4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ADC01E-888E-4B60-97AC-5E8A69AD2614}">
      <dsp:nvSpPr>
        <dsp:cNvPr id="0" name=""/>
        <dsp:cNvSpPr/>
      </dsp:nvSpPr>
      <dsp:spPr>
        <a:xfrm rot="10800000">
          <a:off x="2098803" y="964435"/>
          <a:ext cx="7597145" cy="740946"/>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737" tIns="49530" rIns="92456" bIns="49530" numCol="1" spcCol="1270" anchor="ctr" anchorCtr="0">
          <a:noAutofit/>
        </a:bodyPr>
        <a:lstStyle/>
        <a:p>
          <a:pPr marL="0" lvl="0" indent="0" algn="l" defTabSz="577850">
            <a:lnSpc>
              <a:spcPct val="90000"/>
            </a:lnSpc>
            <a:spcBef>
              <a:spcPct val="0"/>
            </a:spcBef>
            <a:spcAft>
              <a:spcPct val="35000"/>
            </a:spcAft>
            <a:buNone/>
          </a:pPr>
          <a:r>
            <a:rPr kumimoji="1" lang="ja-JP" altLang="en-US" sz="1300" b="0" kern="1200" dirty="0"/>
            <a:t>支援体制整備を支援する事業の実施・運用を検討する</a:t>
          </a:r>
        </a:p>
      </dsp:txBody>
      <dsp:txXfrm rot="10800000">
        <a:off x="2284039" y="964435"/>
        <a:ext cx="7411909" cy="740946"/>
      </dsp:txXfrm>
    </dsp:sp>
    <dsp:sp modelId="{C93205C6-C13B-4F1F-8438-07E6BAB0B056}">
      <dsp:nvSpPr>
        <dsp:cNvPr id="0" name=""/>
        <dsp:cNvSpPr/>
      </dsp:nvSpPr>
      <dsp:spPr>
        <a:xfrm>
          <a:off x="1728330" y="964435"/>
          <a:ext cx="740946" cy="740946"/>
        </a:xfrm>
        <a:prstGeom prst="ellipse">
          <a:avLst/>
        </a:prstGeom>
        <a:solidFill>
          <a:schemeClr val="accent4">
            <a:tint val="4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17A269-BEA7-442C-8471-B36EE31321E5}">
      <dsp:nvSpPr>
        <dsp:cNvPr id="0" name=""/>
        <dsp:cNvSpPr/>
      </dsp:nvSpPr>
      <dsp:spPr>
        <a:xfrm rot="10800000">
          <a:off x="2098803" y="1926560"/>
          <a:ext cx="7597145" cy="740946"/>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737" tIns="49530" rIns="92456" bIns="49530" numCol="1" spcCol="1270" anchor="ctr" anchorCtr="0">
          <a:noAutofit/>
        </a:bodyPr>
        <a:lstStyle/>
        <a:p>
          <a:pPr marL="0" lvl="0" indent="0" algn="l" defTabSz="577850">
            <a:lnSpc>
              <a:spcPct val="90000"/>
            </a:lnSpc>
            <a:spcBef>
              <a:spcPct val="0"/>
            </a:spcBef>
            <a:spcAft>
              <a:spcPct val="35000"/>
            </a:spcAft>
            <a:buNone/>
          </a:pPr>
          <a:r>
            <a:rPr kumimoji="1" lang="ja-JP" altLang="en-US" sz="1300" b="0" kern="1200" dirty="0"/>
            <a:t>支援体制整備について、制度の理解や意識の醸成を図り、取組を促進するため、制度の動向や、関係機関の役割、整備・発揮の意義や必要性等について、周知啓発を図っていく</a:t>
          </a:r>
        </a:p>
      </dsp:txBody>
      <dsp:txXfrm rot="10800000">
        <a:off x="2284039" y="1926560"/>
        <a:ext cx="7411909" cy="740946"/>
      </dsp:txXfrm>
    </dsp:sp>
    <dsp:sp modelId="{82A0AC45-9E32-4A1B-A2BC-79CE299AE42F}">
      <dsp:nvSpPr>
        <dsp:cNvPr id="0" name=""/>
        <dsp:cNvSpPr/>
      </dsp:nvSpPr>
      <dsp:spPr>
        <a:xfrm>
          <a:off x="1728330" y="1926560"/>
          <a:ext cx="740946" cy="740946"/>
        </a:xfrm>
        <a:prstGeom prst="ellipse">
          <a:avLst/>
        </a:prstGeom>
        <a:solidFill>
          <a:schemeClr val="accent4">
            <a:tint val="4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2CF16F-10DE-4D92-94EF-FFFC1C899BB4}">
      <dsp:nvSpPr>
        <dsp:cNvPr id="0" name=""/>
        <dsp:cNvSpPr/>
      </dsp:nvSpPr>
      <dsp:spPr>
        <a:xfrm rot="10800000">
          <a:off x="2098803" y="2888684"/>
          <a:ext cx="7597145" cy="740946"/>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737" tIns="49530" rIns="92456" bIns="49530" numCol="1" spcCol="1270" anchor="ctr" anchorCtr="0">
          <a:noAutofit/>
        </a:bodyPr>
        <a:lstStyle/>
        <a:p>
          <a:pPr marL="0" lvl="0" indent="0" algn="l" defTabSz="577850">
            <a:lnSpc>
              <a:spcPct val="90000"/>
            </a:lnSpc>
            <a:spcBef>
              <a:spcPct val="0"/>
            </a:spcBef>
            <a:spcAft>
              <a:spcPct val="35000"/>
            </a:spcAft>
            <a:buNone/>
          </a:pPr>
          <a:r>
            <a:rPr kumimoji="1" lang="ja-JP" altLang="en-US" sz="1300" b="0" kern="1200" dirty="0"/>
            <a:t>中核機能の整備・発揮に必要な知識等について、市町村や児童発達支援センター等の職員に研修等の形で周知・啓発する</a:t>
          </a:r>
        </a:p>
      </dsp:txBody>
      <dsp:txXfrm rot="10800000">
        <a:off x="2284039" y="2888684"/>
        <a:ext cx="7411909" cy="740946"/>
      </dsp:txXfrm>
    </dsp:sp>
    <dsp:sp modelId="{9CA3080E-FDCD-4BFB-8F53-0BB386B8AE07}">
      <dsp:nvSpPr>
        <dsp:cNvPr id="0" name=""/>
        <dsp:cNvSpPr/>
      </dsp:nvSpPr>
      <dsp:spPr>
        <a:xfrm>
          <a:off x="1728330" y="2888684"/>
          <a:ext cx="740946" cy="740946"/>
        </a:xfrm>
        <a:prstGeom prst="ellipse">
          <a:avLst/>
        </a:prstGeom>
        <a:solidFill>
          <a:schemeClr val="accent4">
            <a:tint val="4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1F2E8C-4EAD-4455-8DCF-1B95D3D2F9E6}">
      <dsp:nvSpPr>
        <dsp:cNvPr id="0" name=""/>
        <dsp:cNvSpPr/>
      </dsp:nvSpPr>
      <dsp:spPr>
        <a:xfrm rot="10800000">
          <a:off x="2098803" y="3850809"/>
          <a:ext cx="7597145" cy="740946"/>
        </a:xfrm>
        <a:prstGeom prst="homePlate">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6737" tIns="49530" rIns="92456" bIns="49530" numCol="1" spcCol="1270" anchor="ctr" anchorCtr="0">
          <a:noAutofit/>
        </a:bodyPr>
        <a:lstStyle/>
        <a:p>
          <a:pPr marL="0" lvl="0" indent="0" algn="l" defTabSz="577850">
            <a:lnSpc>
              <a:spcPct val="90000"/>
            </a:lnSpc>
            <a:spcBef>
              <a:spcPct val="0"/>
            </a:spcBef>
            <a:spcAft>
              <a:spcPct val="35000"/>
            </a:spcAft>
            <a:buNone/>
          </a:pPr>
          <a:r>
            <a:rPr kumimoji="1" lang="ja-JP" altLang="en-US" sz="1300" b="0" kern="1200" dirty="0"/>
            <a:t>関係者・関係機関が集まる会議や意見交換会、研修等の場の提供により、連携体制を構築・強化する機会を提供する</a:t>
          </a:r>
        </a:p>
      </dsp:txBody>
      <dsp:txXfrm rot="10800000">
        <a:off x="2284039" y="3850809"/>
        <a:ext cx="7411909" cy="740946"/>
      </dsp:txXfrm>
    </dsp:sp>
    <dsp:sp modelId="{C813A256-3DBF-4E30-BBA9-3376E3798C1B}">
      <dsp:nvSpPr>
        <dsp:cNvPr id="0" name=""/>
        <dsp:cNvSpPr/>
      </dsp:nvSpPr>
      <dsp:spPr>
        <a:xfrm>
          <a:off x="1728330" y="3850809"/>
          <a:ext cx="740946" cy="740946"/>
        </a:xfrm>
        <a:prstGeom prst="ellipse">
          <a:avLst/>
        </a:prstGeom>
        <a:solidFill>
          <a:schemeClr val="accent4">
            <a:tint val="4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55AF7-4A61-4AE0-8342-E49F34E310C0}">
      <dsp:nvSpPr>
        <dsp:cNvPr id="0" name=""/>
        <dsp:cNvSpPr/>
      </dsp:nvSpPr>
      <dsp:spPr>
        <a:xfrm rot="10800000">
          <a:off x="2291467" y="1924"/>
          <a:ext cx="8221340" cy="882714"/>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9252" tIns="57150" rIns="10668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0" kern="1200" dirty="0"/>
            <a:t>都道府県が支援を行う姿勢を市町村に周知し、市町村での課題の抱え込みや取組の停滞等を避ける</a:t>
          </a:r>
        </a:p>
      </dsp:txBody>
      <dsp:txXfrm rot="10800000">
        <a:off x="2512145" y="1924"/>
        <a:ext cx="8000662" cy="882714"/>
      </dsp:txXfrm>
    </dsp:sp>
    <dsp:sp modelId="{DE2E01E9-11D1-46D9-90D9-10348A846D6F}">
      <dsp:nvSpPr>
        <dsp:cNvPr id="0" name=""/>
        <dsp:cNvSpPr/>
      </dsp:nvSpPr>
      <dsp:spPr>
        <a:xfrm>
          <a:off x="1850110" y="1924"/>
          <a:ext cx="882714" cy="882714"/>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1667BA-462E-413F-9E0A-EDBA3B8F0DEC}">
      <dsp:nvSpPr>
        <dsp:cNvPr id="0" name=""/>
        <dsp:cNvSpPr/>
      </dsp:nvSpPr>
      <dsp:spPr>
        <a:xfrm rot="10800000">
          <a:off x="2291467" y="1108815"/>
          <a:ext cx="8221340" cy="882714"/>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9252" tIns="57150" rIns="10668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0" kern="1200" dirty="0"/>
            <a:t>他の自治体の対応事例や解決策等に関する好事例の情報提供をはじめ、専門的見地からの助言・援助を行う</a:t>
          </a:r>
        </a:p>
      </dsp:txBody>
      <dsp:txXfrm rot="10800000">
        <a:off x="2512145" y="1108815"/>
        <a:ext cx="8000662" cy="882714"/>
      </dsp:txXfrm>
    </dsp:sp>
    <dsp:sp modelId="{4832B035-05EA-44ED-8A24-FA82781EE193}">
      <dsp:nvSpPr>
        <dsp:cNvPr id="0" name=""/>
        <dsp:cNvSpPr/>
      </dsp:nvSpPr>
      <dsp:spPr>
        <a:xfrm>
          <a:off x="1850110" y="1108815"/>
          <a:ext cx="882714" cy="882714"/>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19FE5C-0D13-481B-8417-83B5029F5292}">
      <dsp:nvSpPr>
        <dsp:cNvPr id="0" name=""/>
        <dsp:cNvSpPr/>
      </dsp:nvSpPr>
      <dsp:spPr>
        <a:xfrm rot="10800000">
          <a:off x="2291467" y="2215707"/>
          <a:ext cx="8221340" cy="882714"/>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9252" tIns="57150" rIns="10668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0" kern="1200" dirty="0"/>
            <a:t>中核機能の提供が安定的・継続的に行われているか等を確認し、市町村と連携し、地域の支援体制の継続と拡充に向けて、引き続きサポートを行っていく</a:t>
          </a:r>
        </a:p>
      </dsp:txBody>
      <dsp:txXfrm rot="10800000">
        <a:off x="2512145" y="2215707"/>
        <a:ext cx="8000662" cy="882714"/>
      </dsp:txXfrm>
    </dsp:sp>
    <dsp:sp modelId="{FADD1251-2F95-446B-9F93-01455AE6F3A6}">
      <dsp:nvSpPr>
        <dsp:cNvPr id="0" name=""/>
        <dsp:cNvSpPr/>
      </dsp:nvSpPr>
      <dsp:spPr>
        <a:xfrm>
          <a:off x="1850110" y="2215707"/>
          <a:ext cx="882714" cy="882714"/>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E99F58-003D-49C1-A553-0A8D749ABD6C}">
      <dsp:nvSpPr>
        <dsp:cNvPr id="0" name=""/>
        <dsp:cNvSpPr/>
      </dsp:nvSpPr>
      <dsp:spPr>
        <a:xfrm rot="10800000">
          <a:off x="2291467" y="3322598"/>
          <a:ext cx="8221340" cy="882714"/>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9252" tIns="57150" rIns="106680" bIns="57150" numCol="1" spcCol="1270" anchor="ctr" anchorCtr="0">
          <a:noAutofit/>
        </a:bodyPr>
        <a:lstStyle/>
        <a:p>
          <a:pPr marL="0" lvl="0" indent="0" algn="l" defTabSz="666750">
            <a:lnSpc>
              <a:spcPct val="90000"/>
            </a:lnSpc>
            <a:spcBef>
              <a:spcPct val="0"/>
            </a:spcBef>
            <a:spcAft>
              <a:spcPct val="35000"/>
            </a:spcAft>
            <a:buNone/>
          </a:pPr>
          <a:r>
            <a:rPr kumimoji="1" lang="ja-JP" altLang="en-US" sz="1500" b="0" kern="1200" dirty="0"/>
            <a:t>管内の市町村の中核機能の整備・発揮の状況を積極的に把握し、整備・発揮されている市町村の取組（好事例）について、横展開を図っていく</a:t>
          </a:r>
        </a:p>
      </dsp:txBody>
      <dsp:txXfrm rot="10800000">
        <a:off x="2512145" y="3322598"/>
        <a:ext cx="8000662" cy="882714"/>
      </dsp:txXfrm>
    </dsp:sp>
    <dsp:sp modelId="{DF092B13-4676-48C5-88B3-E02D1F95F61C}">
      <dsp:nvSpPr>
        <dsp:cNvPr id="0" name=""/>
        <dsp:cNvSpPr/>
      </dsp:nvSpPr>
      <dsp:spPr>
        <a:xfrm>
          <a:off x="1850110" y="3322598"/>
          <a:ext cx="882714" cy="882714"/>
        </a:xfrm>
        <a:prstGeom prst="ellipse">
          <a:avLst/>
        </a:prstGeom>
        <a:solidFill>
          <a:schemeClr val="accent6">
            <a:tint val="4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FDB31-D9D0-4936-B98C-896ED5379469}">
      <dsp:nvSpPr>
        <dsp:cNvPr id="0" name=""/>
        <dsp:cNvSpPr/>
      </dsp:nvSpPr>
      <dsp:spPr>
        <a:xfrm rot="10800000">
          <a:off x="2347770" y="0"/>
          <a:ext cx="8336070" cy="863625"/>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35" tIns="68580" rIns="128016"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児童発達支援センターの広域設置</a:t>
          </a:r>
          <a:r>
            <a:rPr kumimoji="1" lang="ja-JP" altLang="en-US" sz="1800" kern="1200" dirty="0">
              <a:solidFill>
                <a:schemeClr val="tx1"/>
              </a:solidFill>
            </a:rPr>
            <a:t>の際</a:t>
          </a:r>
          <a:r>
            <a:rPr kumimoji="1" lang="ja-JP" altLang="en-US" sz="1800" kern="1200" dirty="0"/>
            <a:t>、市町村間の要検討事項の協議が円滑に進むよう都道府県が支援する</a:t>
          </a:r>
        </a:p>
      </dsp:txBody>
      <dsp:txXfrm rot="10800000">
        <a:off x="2563676" y="0"/>
        <a:ext cx="8120164" cy="863625"/>
      </dsp:txXfrm>
    </dsp:sp>
    <dsp:sp modelId="{0A8D8D9A-12DD-46FD-B3BB-45F39D64DFB0}">
      <dsp:nvSpPr>
        <dsp:cNvPr id="0" name=""/>
        <dsp:cNvSpPr/>
      </dsp:nvSpPr>
      <dsp:spPr>
        <a:xfrm>
          <a:off x="1883780" y="369"/>
          <a:ext cx="863625" cy="863625"/>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174F0B-16AD-404A-8EE0-A03DADD65CBB}">
      <dsp:nvSpPr>
        <dsp:cNvPr id="0" name=""/>
        <dsp:cNvSpPr/>
      </dsp:nvSpPr>
      <dsp:spPr>
        <a:xfrm rot="10800000">
          <a:off x="2315593" y="1079901"/>
          <a:ext cx="8336070" cy="863625"/>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35" tIns="68580" rIns="128016"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広域設置に限らず、市町村間で検討・協議や相談を行う場合には、必要に応じ都道府県が支援に入る</a:t>
          </a:r>
        </a:p>
      </dsp:txBody>
      <dsp:txXfrm rot="10800000">
        <a:off x="2531499" y="1079901"/>
        <a:ext cx="8120164" cy="863625"/>
      </dsp:txXfrm>
    </dsp:sp>
    <dsp:sp modelId="{978861B0-87AD-4529-987D-85AF2F41EF86}">
      <dsp:nvSpPr>
        <dsp:cNvPr id="0" name=""/>
        <dsp:cNvSpPr/>
      </dsp:nvSpPr>
      <dsp:spPr>
        <a:xfrm>
          <a:off x="1883780" y="1079901"/>
          <a:ext cx="863625" cy="863625"/>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20D0DD-54A9-484E-8B54-B008E8FB816C}">
      <dsp:nvSpPr>
        <dsp:cNvPr id="0" name=""/>
        <dsp:cNvSpPr/>
      </dsp:nvSpPr>
      <dsp:spPr>
        <a:xfrm rot="10800000">
          <a:off x="2315593" y="2159433"/>
          <a:ext cx="8336070" cy="863625"/>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835" tIns="68580" rIns="128016"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複数の市町村が参画する既存の会議体や連携体制がある場合は、各市町村の障害児支援施策との一体性を保ちながら進められるよう配慮する</a:t>
          </a:r>
        </a:p>
      </dsp:txBody>
      <dsp:txXfrm rot="10800000">
        <a:off x="2531499" y="2159433"/>
        <a:ext cx="8120164" cy="863625"/>
      </dsp:txXfrm>
    </dsp:sp>
    <dsp:sp modelId="{2CFE17F7-BABC-48F0-A486-83664E52F89A}">
      <dsp:nvSpPr>
        <dsp:cNvPr id="0" name=""/>
        <dsp:cNvSpPr/>
      </dsp:nvSpPr>
      <dsp:spPr>
        <a:xfrm>
          <a:off x="1883780" y="2159433"/>
          <a:ext cx="863625" cy="863625"/>
        </a:xfrm>
        <a:prstGeom prst="ellipse">
          <a:avLst/>
        </a:prstGeom>
        <a:solidFill>
          <a:schemeClr val="accent3">
            <a:tint val="4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A44AF-6840-482E-AD4F-AC687F270804}">
      <dsp:nvSpPr>
        <dsp:cNvPr id="0" name=""/>
        <dsp:cNvSpPr/>
      </dsp:nvSpPr>
      <dsp:spPr>
        <a:xfrm rot="10800000">
          <a:off x="2256014" y="32317"/>
          <a:ext cx="8307388" cy="1102808"/>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6308" tIns="68580" rIns="128016"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市町村が実施主体となる事業について、実施の手続きや活用方法等を含め、周知啓発や個々の市町村への活用のサポートを行う</a:t>
          </a:r>
        </a:p>
      </dsp:txBody>
      <dsp:txXfrm rot="10800000">
        <a:off x="2531716" y="32317"/>
        <a:ext cx="8031686" cy="1102808"/>
      </dsp:txXfrm>
    </dsp:sp>
    <dsp:sp modelId="{73B222EF-1D22-47C8-85E3-2AA54E0DB2C3}">
      <dsp:nvSpPr>
        <dsp:cNvPr id="0" name=""/>
        <dsp:cNvSpPr/>
      </dsp:nvSpPr>
      <dsp:spPr>
        <a:xfrm>
          <a:off x="1816760" y="302"/>
          <a:ext cx="1102808" cy="1102808"/>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77C44A-3182-4BEA-A1FD-71856F8BFCBF}">
      <dsp:nvSpPr>
        <dsp:cNvPr id="0" name=""/>
        <dsp:cNvSpPr/>
      </dsp:nvSpPr>
      <dsp:spPr>
        <a:xfrm rot="10800000">
          <a:off x="2368164" y="1378813"/>
          <a:ext cx="8307388" cy="1102808"/>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6308" tIns="68580" rIns="128016" bIns="68580" numCol="1" spcCol="1270" anchor="ctr" anchorCtr="0">
          <a:noAutofit/>
        </a:bodyPr>
        <a:lstStyle/>
        <a:p>
          <a:pPr marL="0" lvl="0" indent="0" algn="l" defTabSz="800100">
            <a:lnSpc>
              <a:spcPct val="90000"/>
            </a:lnSpc>
            <a:spcBef>
              <a:spcPct val="0"/>
            </a:spcBef>
            <a:spcAft>
              <a:spcPct val="35000"/>
            </a:spcAft>
            <a:buNone/>
          </a:pPr>
          <a:r>
            <a:rPr kumimoji="1" lang="ja-JP" altLang="en-US" sz="1800" kern="1200" dirty="0"/>
            <a:t>各市町村等の実情に応じた障害児等療育支援事業の活用の検討（中核機能の強化）</a:t>
          </a:r>
        </a:p>
      </dsp:txBody>
      <dsp:txXfrm rot="10800000">
        <a:off x="2643866" y="1378813"/>
        <a:ext cx="8031686" cy="1102808"/>
      </dsp:txXfrm>
    </dsp:sp>
    <dsp:sp modelId="{94B0A9C6-929B-4D9E-A93C-51BB9A70C8AC}">
      <dsp:nvSpPr>
        <dsp:cNvPr id="0" name=""/>
        <dsp:cNvSpPr/>
      </dsp:nvSpPr>
      <dsp:spPr>
        <a:xfrm>
          <a:off x="1816760" y="1378813"/>
          <a:ext cx="1102808" cy="1102808"/>
        </a:xfrm>
        <a:prstGeom prst="ellipse">
          <a:avLst/>
        </a:prstGeom>
        <a:solidFill>
          <a:schemeClr val="accent1">
            <a:tint val="4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345622-85B1-42FB-B5D8-16FEFBE311BA}" type="datetimeFigureOut">
              <a:rPr kumimoji="1" lang="ja-JP" altLang="en-US" smtClean="0"/>
              <a:t>2025/8/14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051742-F4F3-414C-AB2B-D9CAC69B0AB1}" type="slidenum">
              <a:rPr kumimoji="1" lang="ja-JP" altLang="en-US" smtClean="0"/>
              <a:t>‹#›</a:t>
            </a:fld>
            <a:endParaRPr kumimoji="1" lang="ja-JP" altLang="en-US"/>
          </a:p>
        </p:txBody>
      </p:sp>
    </p:spTree>
    <p:extLst>
      <p:ext uri="{BB962C8B-B14F-4D97-AF65-F5344CB8AC3E}">
        <p14:creationId xmlns:p14="http://schemas.microsoft.com/office/powerpoint/2010/main" val="6105395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24FBBAC-BB70-4B37-9F89-F615992E4020}" type="slidenum">
              <a:rPr kumimoji="1" lang="ja-JP" altLang="en-US" smtClean="0"/>
              <a:t>1</a:t>
            </a:fld>
            <a:endParaRPr kumimoji="1" lang="ja-JP" altLang="en-US"/>
          </a:p>
        </p:txBody>
      </p:sp>
    </p:spTree>
    <p:extLst>
      <p:ext uri="{BB962C8B-B14F-4D97-AF65-F5344CB8AC3E}">
        <p14:creationId xmlns:p14="http://schemas.microsoft.com/office/powerpoint/2010/main" val="336060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08AD5E-7471-4BD8-A6A7-7005AADF1B66}"/>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66D3BB1-F586-4F61-8085-BDD210491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9939E7F-8537-4A91-9B10-4F55F756274C}"/>
              </a:ext>
            </a:extLst>
          </p:cNvPr>
          <p:cNvSpPr>
            <a:spLocks noGrp="1"/>
          </p:cNvSpPr>
          <p:nvPr>
            <p:ph type="dt" sz="half" idx="10"/>
          </p:nvPr>
        </p:nvSpPr>
        <p:spPr/>
        <p:txBody>
          <a:bodyPr/>
          <a:lstStyle/>
          <a:p>
            <a:fld id="{CF9D85CF-34E9-433F-8103-6DF4D1789994}"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BAAD6A27-352C-46EE-8675-F598334AA0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0B895D5-E9C8-4134-8D0E-15AC40E55E0E}"/>
              </a:ext>
            </a:extLst>
          </p:cNvPr>
          <p:cNvSpPr>
            <a:spLocks noGrp="1"/>
          </p:cNvSpPr>
          <p:nvPr>
            <p:ph type="sldNum" sz="quarter" idx="12"/>
          </p:nvPr>
        </p:nvSpPr>
        <p:spPr/>
        <p:txBody>
          <a:body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51859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65FA6A-42F3-40E7-8243-727691CC80C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65F0D08-7AB5-4A27-B2EC-973A476BE2D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D3F773-52D9-4FC0-BBB1-C3CDF718BEA5}"/>
              </a:ext>
            </a:extLst>
          </p:cNvPr>
          <p:cNvSpPr>
            <a:spLocks noGrp="1"/>
          </p:cNvSpPr>
          <p:nvPr>
            <p:ph type="dt" sz="half" idx="10"/>
          </p:nvPr>
        </p:nvSpPr>
        <p:spPr/>
        <p:txBody>
          <a:bodyPr/>
          <a:lstStyle/>
          <a:p>
            <a:fld id="{CF9D85CF-34E9-433F-8103-6DF4D1789994}"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F499C119-BA1F-4CA3-8567-79A2BE1DF83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629990-85CB-4C1E-983C-B638577CF6D3}"/>
              </a:ext>
            </a:extLst>
          </p:cNvPr>
          <p:cNvSpPr>
            <a:spLocks noGrp="1"/>
          </p:cNvSpPr>
          <p:nvPr>
            <p:ph type="sldNum" sz="quarter" idx="12"/>
          </p:nvPr>
        </p:nvSpPr>
        <p:spPr/>
        <p:txBody>
          <a:body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351340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6712263-63DE-4E26-A7B0-5068378AAE2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779442-701B-4CB0-B2E0-80AEB8AC470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513F36-5237-4F6B-A859-8C11E3408AED}"/>
              </a:ext>
            </a:extLst>
          </p:cNvPr>
          <p:cNvSpPr>
            <a:spLocks noGrp="1"/>
          </p:cNvSpPr>
          <p:nvPr>
            <p:ph type="dt" sz="half" idx="10"/>
          </p:nvPr>
        </p:nvSpPr>
        <p:spPr/>
        <p:txBody>
          <a:bodyPr/>
          <a:lstStyle/>
          <a:p>
            <a:fld id="{CF9D85CF-34E9-433F-8103-6DF4D1789994}"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F005F13F-8B4A-4B11-BC8C-2793B9C09E0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EEE2CBF-0AA0-46DA-9CDD-EEA5A689A287}"/>
              </a:ext>
            </a:extLst>
          </p:cNvPr>
          <p:cNvSpPr>
            <a:spLocks noGrp="1"/>
          </p:cNvSpPr>
          <p:nvPr>
            <p:ph type="sldNum" sz="quarter" idx="12"/>
          </p:nvPr>
        </p:nvSpPr>
        <p:spPr/>
        <p:txBody>
          <a:body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134101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CBFD2A-0B2E-42FC-B443-A53811FB580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222AFD9-EC7F-48F9-976E-3E5D854AE86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33F4CF-EE7D-4E0A-924E-9D6DD4EDCB20}"/>
              </a:ext>
            </a:extLst>
          </p:cNvPr>
          <p:cNvSpPr>
            <a:spLocks noGrp="1"/>
          </p:cNvSpPr>
          <p:nvPr>
            <p:ph type="dt" sz="half" idx="10"/>
          </p:nvPr>
        </p:nvSpPr>
        <p:spPr/>
        <p:txBody>
          <a:bodyPr/>
          <a:lstStyle/>
          <a:p>
            <a:fld id="{CF9D85CF-34E9-433F-8103-6DF4D1789994}"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3BFB51DA-0EA0-4468-B99F-22E0F5AE39B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CBD9FD-FE7D-4071-A72E-04513BC97C39}"/>
              </a:ext>
            </a:extLst>
          </p:cNvPr>
          <p:cNvSpPr>
            <a:spLocks noGrp="1"/>
          </p:cNvSpPr>
          <p:nvPr>
            <p:ph type="sldNum" sz="quarter" idx="12"/>
          </p:nvPr>
        </p:nvSpPr>
        <p:spPr/>
        <p:txBody>
          <a:body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350025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D917C0-762B-43D8-B3E4-9D3F726D35A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52BE367-C7F7-4B67-B7A3-AF12B03B65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F10EAC1-F63F-476D-B675-B60B50F48E57}"/>
              </a:ext>
            </a:extLst>
          </p:cNvPr>
          <p:cNvSpPr>
            <a:spLocks noGrp="1"/>
          </p:cNvSpPr>
          <p:nvPr>
            <p:ph type="dt" sz="half" idx="10"/>
          </p:nvPr>
        </p:nvSpPr>
        <p:spPr/>
        <p:txBody>
          <a:bodyPr/>
          <a:lstStyle/>
          <a:p>
            <a:fld id="{CF9D85CF-34E9-433F-8103-6DF4D1789994}"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99533829-9F3B-4FC8-9CE9-2908D9C57C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D34CD78-E02C-4170-A904-AD72DC831E02}"/>
              </a:ext>
            </a:extLst>
          </p:cNvPr>
          <p:cNvSpPr>
            <a:spLocks noGrp="1"/>
          </p:cNvSpPr>
          <p:nvPr>
            <p:ph type="sldNum" sz="quarter" idx="12"/>
          </p:nvPr>
        </p:nvSpPr>
        <p:spPr/>
        <p:txBody>
          <a:body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306247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F5C4E6-9B73-4297-90BA-EDC607FEE6A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8B20FD-878D-4406-904E-C5FFBE45AA8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C8277C2-274F-4B45-903A-C9F10378DEE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4ECB69C-B282-4FB4-92F2-4C477A558FAD}"/>
              </a:ext>
            </a:extLst>
          </p:cNvPr>
          <p:cNvSpPr>
            <a:spLocks noGrp="1"/>
          </p:cNvSpPr>
          <p:nvPr>
            <p:ph type="dt" sz="half" idx="10"/>
          </p:nvPr>
        </p:nvSpPr>
        <p:spPr/>
        <p:txBody>
          <a:bodyPr/>
          <a:lstStyle/>
          <a:p>
            <a:fld id="{CF9D85CF-34E9-433F-8103-6DF4D1789994}" type="datetimeFigureOut">
              <a:rPr kumimoji="1" lang="ja-JP" altLang="en-US" smtClean="0"/>
              <a:t>2025/8/14</a:t>
            </a:fld>
            <a:endParaRPr kumimoji="1" lang="ja-JP" altLang="en-US"/>
          </a:p>
        </p:txBody>
      </p:sp>
      <p:sp>
        <p:nvSpPr>
          <p:cNvPr id="6" name="フッター プレースホルダー 5">
            <a:extLst>
              <a:ext uri="{FF2B5EF4-FFF2-40B4-BE49-F238E27FC236}">
                <a16:creationId xmlns:a16="http://schemas.microsoft.com/office/drawing/2014/main" id="{C4C07910-5DFE-4372-941B-C58A752D82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2A0862-8227-4884-9A44-9B3730A1E47B}"/>
              </a:ext>
            </a:extLst>
          </p:cNvPr>
          <p:cNvSpPr>
            <a:spLocks noGrp="1"/>
          </p:cNvSpPr>
          <p:nvPr>
            <p:ph type="sldNum" sz="quarter" idx="12"/>
          </p:nvPr>
        </p:nvSpPr>
        <p:spPr/>
        <p:txBody>
          <a:body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3567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A372A2-9411-4870-ABF3-6C71B49A783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53D5110-7D74-49C5-B30F-3446819468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2FE76B10-219F-40E3-ADA0-E374CB89EB5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3930009-CCD3-4ABA-9E1F-14E9ABBAEE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E73B6F1-EEE5-4E9C-A166-DADE5B12F59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9C7A009-FA23-4CFD-ADF0-AB72AF16A34A}"/>
              </a:ext>
            </a:extLst>
          </p:cNvPr>
          <p:cNvSpPr>
            <a:spLocks noGrp="1"/>
          </p:cNvSpPr>
          <p:nvPr>
            <p:ph type="dt" sz="half" idx="10"/>
          </p:nvPr>
        </p:nvSpPr>
        <p:spPr/>
        <p:txBody>
          <a:bodyPr/>
          <a:lstStyle/>
          <a:p>
            <a:fld id="{CF9D85CF-34E9-433F-8103-6DF4D1789994}" type="datetimeFigureOut">
              <a:rPr kumimoji="1" lang="ja-JP" altLang="en-US" smtClean="0"/>
              <a:t>2025/8/14</a:t>
            </a:fld>
            <a:endParaRPr kumimoji="1" lang="ja-JP" altLang="en-US"/>
          </a:p>
        </p:txBody>
      </p:sp>
      <p:sp>
        <p:nvSpPr>
          <p:cNvPr id="8" name="フッター プレースホルダー 7">
            <a:extLst>
              <a:ext uri="{FF2B5EF4-FFF2-40B4-BE49-F238E27FC236}">
                <a16:creationId xmlns:a16="http://schemas.microsoft.com/office/drawing/2014/main" id="{92998CF8-2F63-47B1-BF90-2CE3C6B2532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44F5BE3-8EB5-4D18-827B-A8861FE37051}"/>
              </a:ext>
            </a:extLst>
          </p:cNvPr>
          <p:cNvSpPr>
            <a:spLocks noGrp="1"/>
          </p:cNvSpPr>
          <p:nvPr>
            <p:ph type="sldNum" sz="quarter" idx="12"/>
          </p:nvPr>
        </p:nvSpPr>
        <p:spPr/>
        <p:txBody>
          <a:body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392991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5617C6-4F48-4355-8A71-15A016B683C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1810530-6B0D-45EB-BEF9-12ED3E279182}"/>
              </a:ext>
            </a:extLst>
          </p:cNvPr>
          <p:cNvSpPr>
            <a:spLocks noGrp="1"/>
          </p:cNvSpPr>
          <p:nvPr>
            <p:ph type="dt" sz="half" idx="10"/>
          </p:nvPr>
        </p:nvSpPr>
        <p:spPr/>
        <p:txBody>
          <a:bodyPr/>
          <a:lstStyle/>
          <a:p>
            <a:fld id="{CF9D85CF-34E9-433F-8103-6DF4D1789994}" type="datetimeFigureOut">
              <a:rPr kumimoji="1" lang="ja-JP" altLang="en-US" smtClean="0"/>
              <a:t>2025/8/14</a:t>
            </a:fld>
            <a:endParaRPr kumimoji="1" lang="ja-JP" altLang="en-US"/>
          </a:p>
        </p:txBody>
      </p:sp>
      <p:sp>
        <p:nvSpPr>
          <p:cNvPr id="4" name="フッター プレースホルダー 3">
            <a:extLst>
              <a:ext uri="{FF2B5EF4-FFF2-40B4-BE49-F238E27FC236}">
                <a16:creationId xmlns:a16="http://schemas.microsoft.com/office/drawing/2014/main" id="{F4975022-601A-40CC-BDD4-B122A85D2F4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B2DDA2B-76A0-4E98-8E55-4E621EF7592A}"/>
              </a:ext>
            </a:extLst>
          </p:cNvPr>
          <p:cNvSpPr>
            <a:spLocks noGrp="1"/>
          </p:cNvSpPr>
          <p:nvPr>
            <p:ph type="sldNum" sz="quarter" idx="12"/>
          </p:nvPr>
        </p:nvSpPr>
        <p:spPr/>
        <p:txBody>
          <a:body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258260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8A62B3F-1B39-459C-B32E-4D55853A4FF5}"/>
              </a:ext>
            </a:extLst>
          </p:cNvPr>
          <p:cNvSpPr>
            <a:spLocks noGrp="1"/>
          </p:cNvSpPr>
          <p:nvPr>
            <p:ph type="dt" sz="half" idx="10"/>
          </p:nvPr>
        </p:nvSpPr>
        <p:spPr/>
        <p:txBody>
          <a:bodyPr/>
          <a:lstStyle/>
          <a:p>
            <a:fld id="{CF9D85CF-34E9-433F-8103-6DF4D1789994}" type="datetimeFigureOut">
              <a:rPr kumimoji="1" lang="ja-JP" altLang="en-US" smtClean="0"/>
              <a:t>2025/8/14</a:t>
            </a:fld>
            <a:endParaRPr kumimoji="1" lang="ja-JP" altLang="en-US"/>
          </a:p>
        </p:txBody>
      </p:sp>
      <p:sp>
        <p:nvSpPr>
          <p:cNvPr id="3" name="フッター プレースホルダー 2">
            <a:extLst>
              <a:ext uri="{FF2B5EF4-FFF2-40B4-BE49-F238E27FC236}">
                <a16:creationId xmlns:a16="http://schemas.microsoft.com/office/drawing/2014/main" id="{00FAD84E-B495-4F6C-89FB-05DE7F06F46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3EFB94C-3F83-4D47-9F12-35128EC5B782}"/>
              </a:ext>
            </a:extLst>
          </p:cNvPr>
          <p:cNvSpPr>
            <a:spLocks noGrp="1"/>
          </p:cNvSpPr>
          <p:nvPr>
            <p:ph type="sldNum" sz="quarter" idx="12"/>
          </p:nvPr>
        </p:nvSpPr>
        <p:spPr/>
        <p:txBody>
          <a:body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75583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3532D7-98D9-41E7-A6D0-A9950C01AB2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4F8708-11C2-4A0C-ABE2-142FDD0C10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33549E0-F04B-43F9-8610-35AB7ABD0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C8C234-1E34-4E57-A834-70A988668251}"/>
              </a:ext>
            </a:extLst>
          </p:cNvPr>
          <p:cNvSpPr>
            <a:spLocks noGrp="1"/>
          </p:cNvSpPr>
          <p:nvPr>
            <p:ph type="dt" sz="half" idx="10"/>
          </p:nvPr>
        </p:nvSpPr>
        <p:spPr/>
        <p:txBody>
          <a:bodyPr/>
          <a:lstStyle/>
          <a:p>
            <a:fld id="{CF9D85CF-34E9-433F-8103-6DF4D1789994}" type="datetimeFigureOut">
              <a:rPr kumimoji="1" lang="ja-JP" altLang="en-US" smtClean="0"/>
              <a:t>2025/8/14</a:t>
            </a:fld>
            <a:endParaRPr kumimoji="1" lang="ja-JP" altLang="en-US"/>
          </a:p>
        </p:txBody>
      </p:sp>
      <p:sp>
        <p:nvSpPr>
          <p:cNvPr id="6" name="フッター プレースホルダー 5">
            <a:extLst>
              <a:ext uri="{FF2B5EF4-FFF2-40B4-BE49-F238E27FC236}">
                <a16:creationId xmlns:a16="http://schemas.microsoft.com/office/drawing/2014/main" id="{47F4D034-D34E-4956-B14A-BD73D421698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78AC74C-F611-477A-82F9-B7AD5AE15668}"/>
              </a:ext>
            </a:extLst>
          </p:cNvPr>
          <p:cNvSpPr>
            <a:spLocks noGrp="1"/>
          </p:cNvSpPr>
          <p:nvPr>
            <p:ph type="sldNum" sz="quarter" idx="12"/>
          </p:nvPr>
        </p:nvSpPr>
        <p:spPr/>
        <p:txBody>
          <a:body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3510719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F8D677-EA3B-4014-9BC2-B48CE48377A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9004EB6-EFB5-47D8-9D49-30297EE93A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F60BD12-5BDD-4B51-839B-00F037BC3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14E3E45-A966-4A8D-926E-CFBFA26122DF}"/>
              </a:ext>
            </a:extLst>
          </p:cNvPr>
          <p:cNvSpPr>
            <a:spLocks noGrp="1"/>
          </p:cNvSpPr>
          <p:nvPr>
            <p:ph type="dt" sz="half" idx="10"/>
          </p:nvPr>
        </p:nvSpPr>
        <p:spPr/>
        <p:txBody>
          <a:bodyPr/>
          <a:lstStyle/>
          <a:p>
            <a:fld id="{CF9D85CF-34E9-433F-8103-6DF4D1789994}" type="datetimeFigureOut">
              <a:rPr kumimoji="1" lang="ja-JP" altLang="en-US" smtClean="0"/>
              <a:t>2025/8/14</a:t>
            </a:fld>
            <a:endParaRPr kumimoji="1" lang="ja-JP" altLang="en-US"/>
          </a:p>
        </p:txBody>
      </p:sp>
      <p:sp>
        <p:nvSpPr>
          <p:cNvPr id="6" name="フッター プレースホルダー 5">
            <a:extLst>
              <a:ext uri="{FF2B5EF4-FFF2-40B4-BE49-F238E27FC236}">
                <a16:creationId xmlns:a16="http://schemas.microsoft.com/office/drawing/2014/main" id="{9E0B0128-385B-4EF0-98AC-F82B582F86D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C2EC22-2E3B-4396-85ED-6281C83C34EB}"/>
              </a:ext>
            </a:extLst>
          </p:cNvPr>
          <p:cNvSpPr>
            <a:spLocks noGrp="1"/>
          </p:cNvSpPr>
          <p:nvPr>
            <p:ph type="sldNum" sz="quarter" idx="12"/>
          </p:nvPr>
        </p:nvSpPr>
        <p:spPr/>
        <p:txBody>
          <a:body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3665744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DFC40F1-61EE-4B26-BAB3-BBEF80CB1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384729-D2FA-45D2-9B12-7D014F6B6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D91971-D907-481E-BD50-64DE609151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9D85CF-34E9-433F-8103-6DF4D1789994}" type="datetimeFigureOut">
              <a:rPr kumimoji="1" lang="ja-JP" altLang="en-US" smtClean="0"/>
              <a:t>2025/8/14</a:t>
            </a:fld>
            <a:endParaRPr kumimoji="1" lang="ja-JP" altLang="en-US"/>
          </a:p>
        </p:txBody>
      </p:sp>
      <p:sp>
        <p:nvSpPr>
          <p:cNvPr id="5" name="フッター プレースホルダー 4">
            <a:extLst>
              <a:ext uri="{FF2B5EF4-FFF2-40B4-BE49-F238E27FC236}">
                <a16:creationId xmlns:a16="http://schemas.microsoft.com/office/drawing/2014/main" id="{62F084FD-65A7-490C-ACB5-8A73D23092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324D94A-F701-4E56-9305-53F25E8407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E2C44-4DBF-46BB-A215-6EB9830B37F9}" type="slidenum">
              <a:rPr kumimoji="1" lang="ja-JP" altLang="en-US" smtClean="0"/>
              <a:t>‹#›</a:t>
            </a:fld>
            <a:endParaRPr kumimoji="1" lang="ja-JP" altLang="en-US"/>
          </a:p>
        </p:txBody>
      </p:sp>
    </p:spTree>
    <p:extLst>
      <p:ext uri="{BB962C8B-B14F-4D97-AF65-F5344CB8AC3E}">
        <p14:creationId xmlns:p14="http://schemas.microsoft.com/office/powerpoint/2010/main" val="3318910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Layout" Target="../diagrams/layout2.xml"/><Relationship Id="rId7" Type="http://schemas.openxmlformats.org/officeDocument/2006/relationships/image" Target="../media/image33.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EEEEF5-32F4-4F35-94B3-62E02B44757C}"/>
              </a:ext>
            </a:extLst>
          </p:cNvPr>
          <p:cNvSpPr>
            <a:spLocks noGrp="1"/>
          </p:cNvSpPr>
          <p:nvPr>
            <p:ph type="ctrTitle"/>
          </p:nvPr>
        </p:nvSpPr>
        <p:spPr>
          <a:xfrm>
            <a:off x="0" y="2046303"/>
            <a:ext cx="12192000" cy="1349406"/>
          </a:xfrm>
        </p:spPr>
        <p:style>
          <a:lnRef idx="3">
            <a:schemeClr val="lt1"/>
          </a:lnRef>
          <a:fillRef idx="1">
            <a:schemeClr val="accent2"/>
          </a:fillRef>
          <a:effectRef idx="1">
            <a:schemeClr val="accent2"/>
          </a:effectRef>
          <a:fontRef idx="minor">
            <a:schemeClr val="lt1"/>
          </a:fontRef>
        </p:style>
        <p:txBody>
          <a:bodyPr>
            <a:noAutofit/>
          </a:bodyPr>
          <a:lstStyle/>
          <a:p>
            <a:r>
              <a:rPr kumimoji="1" lang="ja-JP" altLang="en-US" sz="3700" b="1" dirty="0"/>
              <a:t>地域発達支援事業所等サポート事業の取組状況の報告を踏まえた支援体制整備における広域的な支援について</a:t>
            </a:r>
          </a:p>
        </p:txBody>
      </p:sp>
      <p:sp>
        <p:nvSpPr>
          <p:cNvPr id="3" name="字幕 2">
            <a:extLst>
              <a:ext uri="{FF2B5EF4-FFF2-40B4-BE49-F238E27FC236}">
                <a16:creationId xmlns:a16="http://schemas.microsoft.com/office/drawing/2014/main" id="{1F17B037-DF3E-47C5-8A1A-EAD7E6B8456B}"/>
              </a:ext>
            </a:extLst>
          </p:cNvPr>
          <p:cNvSpPr>
            <a:spLocks noGrp="1"/>
          </p:cNvSpPr>
          <p:nvPr>
            <p:ph type="subTitle" idx="1"/>
          </p:nvPr>
        </p:nvSpPr>
        <p:spPr>
          <a:xfrm>
            <a:off x="3082834" y="5300209"/>
            <a:ext cx="9144000" cy="1655762"/>
          </a:xfrm>
        </p:spPr>
        <p:txBody>
          <a:bodyPr/>
          <a:lstStyle/>
          <a:p>
            <a:r>
              <a:rPr lang="ja-JP" altLang="en-US" u="sng" dirty="0"/>
              <a:t>令和７</a:t>
            </a:r>
            <a:r>
              <a:rPr kumimoji="1" lang="ja-JP" altLang="en-US" u="sng" dirty="0"/>
              <a:t>年</a:t>
            </a:r>
            <a:r>
              <a:rPr lang="ja-JP" altLang="en-US" u="sng" dirty="0"/>
              <a:t>８</a:t>
            </a:r>
            <a:r>
              <a:rPr kumimoji="1" lang="ja-JP" altLang="en-US" u="sng" dirty="0"/>
              <a:t>月</a:t>
            </a:r>
            <a:r>
              <a:rPr kumimoji="1" lang="en-US" altLang="ja-JP" u="sng" dirty="0"/>
              <a:t>2</a:t>
            </a:r>
            <a:r>
              <a:rPr kumimoji="1" lang="ja-JP" altLang="en-US" u="sng" dirty="0"/>
              <a:t>１日　大阪府福祉部障がい福祉室地域生活支援課</a:t>
            </a:r>
          </a:p>
        </p:txBody>
      </p:sp>
      <p:sp>
        <p:nvSpPr>
          <p:cNvPr id="4" name="スライド番号プレースホルダー 3">
            <a:extLst>
              <a:ext uri="{FF2B5EF4-FFF2-40B4-BE49-F238E27FC236}">
                <a16:creationId xmlns:a16="http://schemas.microsoft.com/office/drawing/2014/main" id="{F77270CA-54A1-47CC-93CB-58A8CBB070C0}"/>
              </a:ext>
            </a:extLst>
          </p:cNvPr>
          <p:cNvSpPr>
            <a:spLocks noGrp="1"/>
          </p:cNvSpPr>
          <p:nvPr>
            <p:ph type="sldNum" sz="quarter" idx="12"/>
          </p:nvPr>
        </p:nvSpPr>
        <p:spPr/>
        <p:txBody>
          <a:bodyPr/>
          <a:lstStyle/>
          <a:p>
            <a:fld id="{BDA3839F-8F31-49AD-9A69-7A194C78B29C}" type="slidenum">
              <a:rPr kumimoji="1" lang="ja-JP" altLang="en-US" smtClean="0"/>
              <a:t>1</a:t>
            </a:fld>
            <a:endParaRPr kumimoji="1" lang="ja-JP" altLang="en-US"/>
          </a:p>
        </p:txBody>
      </p:sp>
      <p:sp>
        <p:nvSpPr>
          <p:cNvPr id="5" name="テキスト ボックス 4">
            <a:extLst>
              <a:ext uri="{FF2B5EF4-FFF2-40B4-BE49-F238E27FC236}">
                <a16:creationId xmlns:a16="http://schemas.microsoft.com/office/drawing/2014/main" id="{75088467-CCFA-4309-94F7-711E0724615F}"/>
              </a:ext>
            </a:extLst>
          </p:cNvPr>
          <p:cNvSpPr txBox="1"/>
          <p:nvPr/>
        </p:nvSpPr>
        <p:spPr>
          <a:xfrm>
            <a:off x="3082834" y="299559"/>
            <a:ext cx="8813243" cy="338554"/>
          </a:xfrm>
          <a:prstGeom prst="rect">
            <a:avLst/>
          </a:prstGeom>
          <a:noFill/>
        </p:spPr>
        <p:txBody>
          <a:bodyPr wrap="square" rtlCol="0">
            <a:spAutoFit/>
          </a:bodyPr>
          <a:lstStyle/>
          <a:p>
            <a:r>
              <a:rPr kumimoji="1" lang="ja-JP" altLang="en-US" sz="1600" dirty="0"/>
              <a:t>令和７年度大阪府発達障がい児者支援体制整備検討部会こどもワーキンググループ（資料２）</a:t>
            </a:r>
          </a:p>
        </p:txBody>
      </p:sp>
    </p:spTree>
    <p:extLst>
      <p:ext uri="{BB962C8B-B14F-4D97-AF65-F5344CB8AC3E}">
        <p14:creationId xmlns:p14="http://schemas.microsoft.com/office/powerpoint/2010/main" val="48353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164566B-5B3A-48B1-B011-5E196A5ECD69}"/>
              </a:ext>
            </a:extLst>
          </p:cNvPr>
          <p:cNvSpPr>
            <a:spLocks noGrp="1"/>
          </p:cNvSpPr>
          <p:nvPr>
            <p:ph type="sldNum" sz="quarter" idx="12"/>
          </p:nvPr>
        </p:nvSpPr>
        <p:spPr/>
        <p:txBody>
          <a:bodyPr/>
          <a:lstStyle/>
          <a:p>
            <a:fld id="{BDA3839F-8F31-49AD-9A69-7A194C78B29C}" type="slidenum">
              <a:rPr kumimoji="1" lang="ja-JP" altLang="en-US" smtClean="0"/>
              <a:t>10</a:t>
            </a:fld>
            <a:endParaRPr kumimoji="1" lang="ja-JP" altLang="en-US"/>
          </a:p>
        </p:txBody>
      </p:sp>
      <p:pic>
        <p:nvPicPr>
          <p:cNvPr id="4" name="図 3">
            <a:extLst>
              <a:ext uri="{FF2B5EF4-FFF2-40B4-BE49-F238E27FC236}">
                <a16:creationId xmlns:a16="http://schemas.microsoft.com/office/drawing/2014/main" id="{C47E5087-B891-46A3-AC91-AE039BCA0074}"/>
              </a:ext>
            </a:extLst>
          </p:cNvPr>
          <p:cNvPicPr>
            <a:picLocks noChangeAspect="1"/>
          </p:cNvPicPr>
          <p:nvPr/>
        </p:nvPicPr>
        <p:blipFill rotWithShape="1">
          <a:blip r:embed="rId2">
            <a:extLst>
              <a:ext uri="{28A0092B-C50C-407E-A947-70E740481C1C}">
                <a14:useLocalDpi xmlns:a14="http://schemas.microsoft.com/office/drawing/2010/main" val="0"/>
              </a:ext>
            </a:extLst>
          </a:blip>
          <a:srcRect l="14385" t="17614" r="15931"/>
          <a:stretch/>
        </p:blipFill>
        <p:spPr>
          <a:xfrm>
            <a:off x="922789" y="152829"/>
            <a:ext cx="9382387" cy="6568646"/>
          </a:xfrm>
          <a:prstGeom prst="rect">
            <a:avLst/>
          </a:prstGeom>
          <a:ln>
            <a:solidFill>
              <a:schemeClr val="tx1"/>
            </a:solidFill>
          </a:ln>
        </p:spPr>
      </p:pic>
    </p:spTree>
    <p:extLst>
      <p:ext uri="{BB962C8B-B14F-4D97-AF65-F5344CB8AC3E}">
        <p14:creationId xmlns:p14="http://schemas.microsoft.com/office/powerpoint/2010/main" val="321119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0C7048F-B403-4916-ACF3-284FC784CD36}"/>
              </a:ext>
            </a:extLst>
          </p:cNvPr>
          <p:cNvSpPr>
            <a:spLocks noGrp="1"/>
          </p:cNvSpPr>
          <p:nvPr>
            <p:ph type="sldNum" sz="quarter" idx="12"/>
          </p:nvPr>
        </p:nvSpPr>
        <p:spPr/>
        <p:txBody>
          <a:bodyPr/>
          <a:lstStyle/>
          <a:p>
            <a:fld id="{BDA3839F-8F31-49AD-9A69-7A194C78B29C}" type="slidenum">
              <a:rPr kumimoji="1" lang="ja-JP" altLang="en-US" smtClean="0"/>
              <a:t>11</a:t>
            </a:fld>
            <a:endParaRPr kumimoji="1" lang="ja-JP" altLang="en-US"/>
          </a:p>
        </p:txBody>
      </p:sp>
      <p:sp>
        <p:nvSpPr>
          <p:cNvPr id="5" name="テキスト ボックス 4">
            <a:extLst>
              <a:ext uri="{FF2B5EF4-FFF2-40B4-BE49-F238E27FC236}">
                <a16:creationId xmlns:a16="http://schemas.microsoft.com/office/drawing/2014/main" id="{93611A2C-5F77-42A9-AC1F-F3C470BFFF92}"/>
              </a:ext>
            </a:extLst>
          </p:cNvPr>
          <p:cNvSpPr txBox="1"/>
          <p:nvPr/>
        </p:nvSpPr>
        <p:spPr>
          <a:xfrm>
            <a:off x="420759" y="362641"/>
            <a:ext cx="41334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b="1" dirty="0"/>
              <a:t>市町村の役割</a:t>
            </a:r>
          </a:p>
        </p:txBody>
      </p:sp>
      <p:sp>
        <p:nvSpPr>
          <p:cNvPr id="6" name="テキスト ボックス 5">
            <a:extLst>
              <a:ext uri="{FF2B5EF4-FFF2-40B4-BE49-F238E27FC236}">
                <a16:creationId xmlns:a16="http://schemas.microsoft.com/office/drawing/2014/main" id="{B0DBC97C-ADF2-4FE9-8A4F-8C0E0BBCBFCA}"/>
              </a:ext>
            </a:extLst>
          </p:cNvPr>
          <p:cNvSpPr txBox="1"/>
          <p:nvPr/>
        </p:nvSpPr>
        <p:spPr>
          <a:xfrm>
            <a:off x="382452" y="922849"/>
            <a:ext cx="11590728" cy="58477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a:t>児童発達支援センター等の中核機能を発揮させ、地域の支援体制の整備・充実を図っていくこと</a:t>
            </a:r>
            <a:endParaRPr kumimoji="1" lang="en-US" altLang="ja-JP" sz="1600" dirty="0"/>
          </a:p>
          <a:p>
            <a:r>
              <a:rPr kumimoji="1" lang="ja-JP" altLang="en-US" sz="1600" dirty="0"/>
              <a:t>→地域の支援体制の整備を主導し、地域の実情を把握の上、全体の方針を定めて計画的に取組を進めていくことが求められる。</a:t>
            </a:r>
          </a:p>
        </p:txBody>
      </p:sp>
      <p:graphicFrame>
        <p:nvGraphicFramePr>
          <p:cNvPr id="7" name="図表 6">
            <a:extLst>
              <a:ext uri="{FF2B5EF4-FFF2-40B4-BE49-F238E27FC236}">
                <a16:creationId xmlns:a16="http://schemas.microsoft.com/office/drawing/2014/main" id="{2EDDED5A-B44C-4F75-A47E-160F742EC1DC}"/>
              </a:ext>
            </a:extLst>
          </p:cNvPr>
          <p:cNvGraphicFramePr/>
          <p:nvPr>
            <p:extLst>
              <p:ext uri="{D42A27DB-BD31-4B8C-83A1-F6EECF244321}">
                <p14:modId xmlns:p14="http://schemas.microsoft.com/office/powerpoint/2010/main" val="1368058934"/>
              </p:ext>
            </p:extLst>
          </p:nvPr>
        </p:nvGraphicFramePr>
        <p:xfrm>
          <a:off x="502575" y="2132525"/>
          <a:ext cx="11186850" cy="4563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テキスト ボックス 7">
            <a:extLst>
              <a:ext uri="{FF2B5EF4-FFF2-40B4-BE49-F238E27FC236}">
                <a16:creationId xmlns:a16="http://schemas.microsoft.com/office/drawing/2014/main" id="{8A68AD3A-D9B5-47F7-91C6-797FB2012F05}"/>
              </a:ext>
            </a:extLst>
          </p:cNvPr>
          <p:cNvSpPr txBox="1"/>
          <p:nvPr/>
        </p:nvSpPr>
        <p:spPr>
          <a:xfrm>
            <a:off x="382452" y="1973550"/>
            <a:ext cx="3586578" cy="369332"/>
          </a:xfrm>
          <a:prstGeom prst="rect">
            <a:avLst/>
          </a:prstGeom>
          <a:noFill/>
        </p:spPr>
        <p:txBody>
          <a:bodyPr wrap="square" rtlCol="0">
            <a:spAutoFit/>
          </a:bodyPr>
          <a:lstStyle/>
          <a:p>
            <a:r>
              <a:rPr kumimoji="1" lang="en-US" altLang="ja-JP" dirty="0"/>
              <a:t>【</a:t>
            </a:r>
            <a:r>
              <a:rPr kumimoji="1" lang="ja-JP" altLang="en-US" dirty="0"/>
              <a:t>市町村の役割・取組の例</a:t>
            </a:r>
            <a:r>
              <a:rPr kumimoji="1" lang="en-US" altLang="ja-JP" dirty="0"/>
              <a:t>】</a:t>
            </a:r>
            <a:endParaRPr kumimoji="1" lang="ja-JP" altLang="en-US" dirty="0"/>
          </a:p>
        </p:txBody>
      </p:sp>
      <p:sp>
        <p:nvSpPr>
          <p:cNvPr id="9" name="テキスト ボックス 8">
            <a:extLst>
              <a:ext uri="{FF2B5EF4-FFF2-40B4-BE49-F238E27FC236}">
                <a16:creationId xmlns:a16="http://schemas.microsoft.com/office/drawing/2014/main" id="{1D762AD3-C185-46A6-901C-800CD3D8D87C}"/>
              </a:ext>
            </a:extLst>
          </p:cNvPr>
          <p:cNvSpPr txBox="1"/>
          <p:nvPr/>
        </p:nvSpPr>
        <p:spPr>
          <a:xfrm>
            <a:off x="5184560" y="6264897"/>
            <a:ext cx="5761608" cy="430887"/>
          </a:xfrm>
          <a:prstGeom prst="rect">
            <a:avLst/>
          </a:prstGeom>
          <a:noFill/>
          <a:ln>
            <a:solidFill>
              <a:schemeClr val="tx1"/>
            </a:solidFill>
            <a:prstDash val="sysDot"/>
          </a:ln>
        </p:spPr>
        <p:txBody>
          <a:bodyPr wrap="square" rtlCol="0">
            <a:spAutoFit/>
          </a:bodyPr>
          <a:lstStyle/>
          <a:p>
            <a:r>
              <a:rPr kumimoji="1" lang="ja-JP" altLang="en-US" sz="1100" dirty="0"/>
              <a:t>（出典）</a:t>
            </a:r>
            <a:endParaRPr kumimoji="1" lang="en-US" altLang="ja-JP" sz="1100" dirty="0"/>
          </a:p>
          <a:p>
            <a:r>
              <a:rPr kumimoji="1" lang="ja-JP" altLang="en-US" sz="1100" dirty="0"/>
              <a:t>地域における児童発達支援センター等を中核とした障害児支援体制整備の手引き</a:t>
            </a:r>
            <a:endParaRPr kumimoji="1" lang="ja-JP" altLang="en-US" sz="1100" dirty="0">
              <a:highlight>
                <a:srgbClr val="800000"/>
              </a:highlight>
            </a:endParaRPr>
          </a:p>
        </p:txBody>
      </p:sp>
    </p:spTree>
    <p:extLst>
      <p:ext uri="{BB962C8B-B14F-4D97-AF65-F5344CB8AC3E}">
        <p14:creationId xmlns:p14="http://schemas.microsoft.com/office/powerpoint/2010/main" val="272673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0C7048F-B403-4916-ACF3-284FC784CD36}"/>
              </a:ext>
            </a:extLst>
          </p:cNvPr>
          <p:cNvSpPr>
            <a:spLocks noGrp="1"/>
          </p:cNvSpPr>
          <p:nvPr>
            <p:ph type="sldNum" sz="quarter" idx="12"/>
          </p:nvPr>
        </p:nvSpPr>
        <p:spPr/>
        <p:txBody>
          <a:bodyPr/>
          <a:lstStyle/>
          <a:p>
            <a:fld id="{BDA3839F-8F31-49AD-9A69-7A194C78B29C}" type="slidenum">
              <a:rPr kumimoji="1" lang="ja-JP" altLang="en-US" smtClean="0"/>
              <a:t>12</a:t>
            </a:fld>
            <a:endParaRPr kumimoji="1" lang="ja-JP" altLang="en-US"/>
          </a:p>
        </p:txBody>
      </p:sp>
      <p:sp>
        <p:nvSpPr>
          <p:cNvPr id="5" name="テキスト ボックス 4">
            <a:extLst>
              <a:ext uri="{FF2B5EF4-FFF2-40B4-BE49-F238E27FC236}">
                <a16:creationId xmlns:a16="http://schemas.microsoft.com/office/drawing/2014/main" id="{93611A2C-5F77-42A9-AC1F-F3C470BFFF92}"/>
              </a:ext>
            </a:extLst>
          </p:cNvPr>
          <p:cNvSpPr txBox="1"/>
          <p:nvPr/>
        </p:nvSpPr>
        <p:spPr>
          <a:xfrm>
            <a:off x="420759" y="362641"/>
            <a:ext cx="413348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ja-JP" altLang="en-US" b="1" dirty="0"/>
              <a:t>都道府県</a:t>
            </a:r>
            <a:r>
              <a:rPr kumimoji="1" lang="ja-JP" altLang="en-US" b="1" dirty="0"/>
              <a:t>の役割</a:t>
            </a:r>
          </a:p>
        </p:txBody>
      </p:sp>
      <p:sp>
        <p:nvSpPr>
          <p:cNvPr id="6" name="テキスト ボックス 5">
            <a:extLst>
              <a:ext uri="{FF2B5EF4-FFF2-40B4-BE49-F238E27FC236}">
                <a16:creationId xmlns:a16="http://schemas.microsoft.com/office/drawing/2014/main" id="{B0DBC97C-ADF2-4FE9-8A4F-8C0E0BBCBFCA}"/>
              </a:ext>
            </a:extLst>
          </p:cNvPr>
          <p:cNvSpPr txBox="1"/>
          <p:nvPr/>
        </p:nvSpPr>
        <p:spPr>
          <a:xfrm>
            <a:off x="382452" y="922849"/>
            <a:ext cx="11590728" cy="1077218"/>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600" dirty="0"/>
              <a:t>広域的な調整の観点から、管内の市町村が取り組む支援体制の整備に積極的に関与していくこと</a:t>
            </a:r>
            <a:endParaRPr kumimoji="1" lang="en-US" altLang="ja-JP" sz="1600" dirty="0"/>
          </a:p>
          <a:p>
            <a:r>
              <a:rPr kumimoji="1" lang="ja-JP" altLang="en-US" sz="1600" dirty="0"/>
              <a:t>→管内市町村の状況を俯瞰した上で、制度や全国的な好事例等も踏まえて専門的な視点から財政面・ノウハウ面で支援することや、単独市町村のみでは機能の確保が困難な状況等において、市町村間で機能を融通・共有できるような体制構築に向けた働きかけといった支援・調整を行うことが求められる。</a:t>
            </a:r>
          </a:p>
        </p:txBody>
      </p:sp>
      <p:graphicFrame>
        <p:nvGraphicFramePr>
          <p:cNvPr id="7" name="図表 6">
            <a:extLst>
              <a:ext uri="{FF2B5EF4-FFF2-40B4-BE49-F238E27FC236}">
                <a16:creationId xmlns:a16="http://schemas.microsoft.com/office/drawing/2014/main" id="{2EDDED5A-B44C-4F75-A47E-160F742EC1DC}"/>
              </a:ext>
            </a:extLst>
          </p:cNvPr>
          <p:cNvGraphicFramePr/>
          <p:nvPr>
            <p:extLst>
              <p:ext uri="{D42A27DB-BD31-4B8C-83A1-F6EECF244321}">
                <p14:modId xmlns:p14="http://schemas.microsoft.com/office/powerpoint/2010/main" val="2796667371"/>
              </p:ext>
            </p:extLst>
          </p:nvPr>
        </p:nvGraphicFramePr>
        <p:xfrm>
          <a:off x="1518327" y="2652341"/>
          <a:ext cx="8983956" cy="3704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テキスト ボックス 7">
            <a:extLst>
              <a:ext uri="{FF2B5EF4-FFF2-40B4-BE49-F238E27FC236}">
                <a16:creationId xmlns:a16="http://schemas.microsoft.com/office/drawing/2014/main" id="{8A68AD3A-D9B5-47F7-91C6-797FB2012F05}"/>
              </a:ext>
            </a:extLst>
          </p:cNvPr>
          <p:cNvSpPr txBox="1"/>
          <p:nvPr/>
        </p:nvSpPr>
        <p:spPr>
          <a:xfrm>
            <a:off x="284798" y="2190943"/>
            <a:ext cx="3586578" cy="369332"/>
          </a:xfrm>
          <a:prstGeom prst="rect">
            <a:avLst/>
          </a:prstGeom>
          <a:noFill/>
        </p:spPr>
        <p:txBody>
          <a:bodyPr wrap="square" rtlCol="0">
            <a:spAutoFit/>
          </a:bodyPr>
          <a:lstStyle/>
          <a:p>
            <a:r>
              <a:rPr kumimoji="1" lang="en-US" altLang="ja-JP" dirty="0"/>
              <a:t>【</a:t>
            </a:r>
            <a:r>
              <a:rPr kumimoji="1" lang="ja-JP" altLang="en-US" dirty="0"/>
              <a:t>都道府県の役割・取組の例</a:t>
            </a:r>
            <a:r>
              <a:rPr kumimoji="1" lang="en-US" altLang="ja-JP" dirty="0"/>
              <a:t>】</a:t>
            </a:r>
            <a:endParaRPr kumimoji="1" lang="ja-JP" altLang="en-US" dirty="0"/>
          </a:p>
        </p:txBody>
      </p:sp>
      <p:sp>
        <p:nvSpPr>
          <p:cNvPr id="9" name="テキスト ボックス 8">
            <a:extLst>
              <a:ext uri="{FF2B5EF4-FFF2-40B4-BE49-F238E27FC236}">
                <a16:creationId xmlns:a16="http://schemas.microsoft.com/office/drawing/2014/main" id="{3490F233-A99F-4E47-9E6E-1757AD0B52D4}"/>
              </a:ext>
            </a:extLst>
          </p:cNvPr>
          <p:cNvSpPr txBox="1"/>
          <p:nvPr/>
        </p:nvSpPr>
        <p:spPr>
          <a:xfrm>
            <a:off x="4837589" y="6448416"/>
            <a:ext cx="6516211" cy="261610"/>
          </a:xfrm>
          <a:prstGeom prst="rect">
            <a:avLst/>
          </a:prstGeom>
          <a:noFill/>
          <a:ln>
            <a:solidFill>
              <a:schemeClr val="tx1"/>
            </a:solidFill>
            <a:prstDash val="sysDot"/>
          </a:ln>
        </p:spPr>
        <p:txBody>
          <a:bodyPr wrap="square" rtlCol="0">
            <a:spAutoFit/>
          </a:bodyPr>
          <a:lstStyle/>
          <a:p>
            <a:r>
              <a:rPr kumimoji="1" lang="ja-JP" altLang="en-US" sz="1100" dirty="0"/>
              <a:t>（出典）地域における児童発達支援センター等を中核とした障害児支援体制整備の手引き</a:t>
            </a:r>
            <a:endParaRPr kumimoji="1" lang="ja-JP" altLang="en-US" sz="1100" dirty="0">
              <a:highlight>
                <a:srgbClr val="800000"/>
              </a:highlight>
            </a:endParaRPr>
          </a:p>
        </p:txBody>
      </p:sp>
    </p:spTree>
    <p:extLst>
      <p:ext uri="{BB962C8B-B14F-4D97-AF65-F5344CB8AC3E}">
        <p14:creationId xmlns:p14="http://schemas.microsoft.com/office/powerpoint/2010/main" val="4228679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A392FB-E479-486F-A13E-84A83B48A29D}"/>
              </a:ext>
            </a:extLst>
          </p:cNvPr>
          <p:cNvSpPr>
            <a:spLocks noGrp="1"/>
          </p:cNvSpPr>
          <p:nvPr>
            <p:ph type="sldNum" sz="quarter" idx="12"/>
          </p:nvPr>
        </p:nvSpPr>
        <p:spPr>
          <a:xfrm>
            <a:off x="9201586" y="6324002"/>
            <a:ext cx="2743200" cy="365125"/>
          </a:xfrm>
        </p:spPr>
        <p:txBody>
          <a:bodyPr/>
          <a:lstStyle/>
          <a:p>
            <a:fld id="{BDA3839F-8F31-49AD-9A69-7A194C78B29C}"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id="{60CD9970-8D0B-4C4F-9472-8BF66BBCC0DF}"/>
              </a:ext>
            </a:extLst>
          </p:cNvPr>
          <p:cNvSpPr txBox="1"/>
          <p:nvPr/>
        </p:nvSpPr>
        <p:spPr>
          <a:xfrm>
            <a:off x="357325" y="311588"/>
            <a:ext cx="7455025" cy="338554"/>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r>
              <a:rPr lang="ja-JP" altLang="en-US" sz="1600" b="1" dirty="0"/>
              <a:t>役割①　管内市町村の地域支援体制の整備に対する支援の方針の検討・実践</a:t>
            </a:r>
          </a:p>
        </p:txBody>
      </p:sp>
      <p:sp>
        <p:nvSpPr>
          <p:cNvPr id="8" name="テキスト ボックス 7">
            <a:extLst>
              <a:ext uri="{FF2B5EF4-FFF2-40B4-BE49-F238E27FC236}">
                <a16:creationId xmlns:a16="http://schemas.microsoft.com/office/drawing/2014/main" id="{AA1A0FB0-C6F6-4710-9E9E-71F8C062C19B}"/>
              </a:ext>
            </a:extLst>
          </p:cNvPr>
          <p:cNvSpPr txBox="1"/>
          <p:nvPr/>
        </p:nvSpPr>
        <p:spPr>
          <a:xfrm>
            <a:off x="348818" y="764844"/>
            <a:ext cx="11494364" cy="83099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600" dirty="0"/>
              <a:t>管内の全ての市町村で中核機能が発揮された地域の支援体制の整備が進むよう、市町村等に対する財政面・ノウハウ面からの支援や広域調整等を含めた支援の方針を検討し、これらの取組を実施する。地域の支援体制の整備に苦慮している市町村はないかといった</a:t>
            </a:r>
            <a:r>
              <a:rPr lang="ja-JP" altLang="en-US" sz="1600" dirty="0">
                <a:solidFill>
                  <a:schemeClr val="tx1"/>
                </a:solidFill>
              </a:rPr>
              <a:t>管</a:t>
            </a:r>
            <a:r>
              <a:rPr lang="ja-JP" altLang="en-US" sz="1600" dirty="0"/>
              <a:t>内全域を見渡した視点から検討を行う。</a:t>
            </a:r>
          </a:p>
        </p:txBody>
      </p:sp>
      <p:graphicFrame>
        <p:nvGraphicFramePr>
          <p:cNvPr id="9" name="図表 8">
            <a:extLst>
              <a:ext uri="{FF2B5EF4-FFF2-40B4-BE49-F238E27FC236}">
                <a16:creationId xmlns:a16="http://schemas.microsoft.com/office/drawing/2014/main" id="{50F86DEF-4EF4-4912-A2CE-F92A4B071CF7}"/>
              </a:ext>
            </a:extLst>
          </p:cNvPr>
          <p:cNvGraphicFramePr/>
          <p:nvPr>
            <p:extLst>
              <p:ext uri="{D42A27DB-BD31-4B8C-83A1-F6EECF244321}">
                <p14:modId xmlns:p14="http://schemas.microsoft.com/office/powerpoint/2010/main" val="3378132828"/>
              </p:ext>
            </p:extLst>
          </p:nvPr>
        </p:nvGraphicFramePr>
        <p:xfrm>
          <a:off x="-1020822" y="2156603"/>
          <a:ext cx="11424279" cy="4594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テキスト ボックス 11">
            <a:extLst>
              <a:ext uri="{FF2B5EF4-FFF2-40B4-BE49-F238E27FC236}">
                <a16:creationId xmlns:a16="http://schemas.microsoft.com/office/drawing/2014/main" id="{04D5CE9B-E37C-4745-82F3-7F97AD602335}"/>
              </a:ext>
            </a:extLst>
          </p:cNvPr>
          <p:cNvSpPr txBox="1"/>
          <p:nvPr/>
        </p:nvSpPr>
        <p:spPr>
          <a:xfrm>
            <a:off x="9365573" y="5763240"/>
            <a:ext cx="2245582" cy="769441"/>
          </a:xfrm>
          <a:prstGeom prst="rect">
            <a:avLst/>
          </a:prstGeom>
          <a:noFill/>
          <a:ln>
            <a:solidFill>
              <a:schemeClr val="tx1"/>
            </a:solidFill>
            <a:prstDash val="sysDot"/>
          </a:ln>
        </p:spPr>
        <p:txBody>
          <a:bodyPr wrap="square" rtlCol="0">
            <a:spAutoFit/>
          </a:bodyPr>
          <a:lstStyle/>
          <a:p>
            <a:r>
              <a:rPr kumimoji="1" lang="ja-JP" altLang="en-US" sz="1100" dirty="0"/>
              <a:t>（出典）</a:t>
            </a:r>
            <a:endParaRPr kumimoji="1" lang="en-US" altLang="ja-JP" sz="1100" dirty="0"/>
          </a:p>
          <a:p>
            <a:r>
              <a:rPr kumimoji="1" lang="ja-JP" altLang="en-US" sz="1100" dirty="0"/>
              <a:t>地域における児童発達支援センター等を中核とした障害児支援体制整備の手引き（</a:t>
            </a:r>
            <a:r>
              <a:rPr kumimoji="1" lang="en-US" altLang="ja-JP" sz="1100" dirty="0"/>
              <a:t>p23</a:t>
            </a:r>
            <a:r>
              <a:rPr kumimoji="1" lang="ja-JP" altLang="en-US" sz="1100" dirty="0"/>
              <a:t>～</a:t>
            </a:r>
            <a:r>
              <a:rPr kumimoji="1" lang="en-US" altLang="ja-JP" sz="1100" dirty="0"/>
              <a:t>25</a:t>
            </a:r>
            <a:r>
              <a:rPr kumimoji="1" lang="ja-JP" altLang="en-US" sz="1100" dirty="0"/>
              <a:t>）</a:t>
            </a:r>
          </a:p>
        </p:txBody>
      </p:sp>
      <p:sp>
        <p:nvSpPr>
          <p:cNvPr id="2" name="テキスト ボックス 1">
            <a:extLst>
              <a:ext uri="{FF2B5EF4-FFF2-40B4-BE49-F238E27FC236}">
                <a16:creationId xmlns:a16="http://schemas.microsoft.com/office/drawing/2014/main" id="{B451CEA9-414E-4B17-B438-5921DD734A7F}"/>
              </a:ext>
            </a:extLst>
          </p:cNvPr>
          <p:cNvSpPr txBox="1"/>
          <p:nvPr/>
        </p:nvSpPr>
        <p:spPr>
          <a:xfrm>
            <a:off x="733245" y="1818049"/>
            <a:ext cx="1552755" cy="338554"/>
          </a:xfrm>
          <a:prstGeom prst="rect">
            <a:avLst/>
          </a:prstGeom>
          <a:noFill/>
        </p:spPr>
        <p:txBody>
          <a:bodyPr wrap="square" rtlCol="0">
            <a:spAutoFit/>
          </a:bodyPr>
          <a:lstStyle/>
          <a:p>
            <a:r>
              <a:rPr kumimoji="1" lang="ja-JP" altLang="en-US" sz="1600" dirty="0"/>
              <a:t>〇検討事項例</a:t>
            </a:r>
          </a:p>
        </p:txBody>
      </p:sp>
    </p:spTree>
    <p:extLst>
      <p:ext uri="{BB962C8B-B14F-4D97-AF65-F5344CB8AC3E}">
        <p14:creationId xmlns:p14="http://schemas.microsoft.com/office/powerpoint/2010/main" val="911707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A392FB-E479-486F-A13E-84A83B48A29D}"/>
              </a:ext>
            </a:extLst>
          </p:cNvPr>
          <p:cNvSpPr>
            <a:spLocks noGrp="1"/>
          </p:cNvSpPr>
          <p:nvPr>
            <p:ph type="sldNum" sz="quarter" idx="12"/>
          </p:nvPr>
        </p:nvSpPr>
        <p:spPr>
          <a:xfrm>
            <a:off x="9108489" y="6492875"/>
            <a:ext cx="2743200" cy="365125"/>
          </a:xfrm>
        </p:spPr>
        <p:txBody>
          <a:bodyPr/>
          <a:lstStyle/>
          <a:p>
            <a:fld id="{BDA3839F-8F31-49AD-9A69-7A194C78B29C}" type="slidenum">
              <a:rPr kumimoji="1" lang="ja-JP" altLang="en-US" smtClean="0"/>
              <a:t>14</a:t>
            </a:fld>
            <a:endParaRPr kumimoji="1" lang="ja-JP" altLang="en-US"/>
          </a:p>
        </p:txBody>
      </p:sp>
      <p:sp>
        <p:nvSpPr>
          <p:cNvPr id="6" name="テキスト ボックス 5">
            <a:extLst>
              <a:ext uri="{FF2B5EF4-FFF2-40B4-BE49-F238E27FC236}">
                <a16:creationId xmlns:a16="http://schemas.microsoft.com/office/drawing/2014/main" id="{60CD9970-8D0B-4C4F-9472-8BF66BBCC0DF}"/>
              </a:ext>
            </a:extLst>
          </p:cNvPr>
          <p:cNvSpPr txBox="1"/>
          <p:nvPr/>
        </p:nvSpPr>
        <p:spPr>
          <a:xfrm>
            <a:off x="555732" y="342046"/>
            <a:ext cx="8174027" cy="338554"/>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ja-JP" altLang="en-US" sz="1600" b="1" dirty="0"/>
              <a:t>役割②　</a:t>
            </a:r>
            <a:r>
              <a:rPr kumimoji="1" lang="ja-JP" altLang="en-US" sz="1600" b="1" dirty="0"/>
              <a:t>管内市町村における４つの中核機能の整備・発揮に係る実態把握と個別支援</a:t>
            </a:r>
            <a:endParaRPr kumimoji="1" lang="ja-JP" altLang="en-US" sz="1600" dirty="0"/>
          </a:p>
        </p:txBody>
      </p:sp>
      <p:sp>
        <p:nvSpPr>
          <p:cNvPr id="8" name="テキスト ボックス 7">
            <a:extLst>
              <a:ext uri="{FF2B5EF4-FFF2-40B4-BE49-F238E27FC236}">
                <a16:creationId xmlns:a16="http://schemas.microsoft.com/office/drawing/2014/main" id="{AA1A0FB0-C6F6-4710-9E9E-71F8C062C19B}"/>
              </a:ext>
            </a:extLst>
          </p:cNvPr>
          <p:cNvSpPr txBox="1"/>
          <p:nvPr/>
        </p:nvSpPr>
        <p:spPr>
          <a:xfrm>
            <a:off x="555732" y="887955"/>
            <a:ext cx="11029543" cy="58477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600" dirty="0"/>
              <a:t>各市町村における中核機能の整備方針や、整備・発揮の状況の把握を行うとともに、中核機能が整備・発揮されていない場合には、当該市町村における今後の対応について確認し、必要に応じて個別に支援を行う</a:t>
            </a:r>
          </a:p>
        </p:txBody>
      </p:sp>
      <p:graphicFrame>
        <p:nvGraphicFramePr>
          <p:cNvPr id="9" name="図表 8">
            <a:extLst>
              <a:ext uri="{FF2B5EF4-FFF2-40B4-BE49-F238E27FC236}">
                <a16:creationId xmlns:a16="http://schemas.microsoft.com/office/drawing/2014/main" id="{50F86DEF-4EF4-4912-A2CE-F92A4B071CF7}"/>
              </a:ext>
            </a:extLst>
          </p:cNvPr>
          <p:cNvGraphicFramePr/>
          <p:nvPr>
            <p:extLst>
              <p:ext uri="{D42A27DB-BD31-4B8C-83A1-F6EECF244321}">
                <p14:modId xmlns:p14="http://schemas.microsoft.com/office/powerpoint/2010/main" val="4023981714"/>
              </p:ext>
            </p:extLst>
          </p:nvPr>
        </p:nvGraphicFramePr>
        <p:xfrm>
          <a:off x="-1157205" y="2346384"/>
          <a:ext cx="12362918" cy="4207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テキスト ボックス 10">
            <a:extLst>
              <a:ext uri="{FF2B5EF4-FFF2-40B4-BE49-F238E27FC236}">
                <a16:creationId xmlns:a16="http://schemas.microsoft.com/office/drawing/2014/main" id="{C25F9D51-6609-4E4B-AABD-59030B8C32CB}"/>
              </a:ext>
            </a:extLst>
          </p:cNvPr>
          <p:cNvSpPr txBox="1"/>
          <p:nvPr/>
        </p:nvSpPr>
        <p:spPr>
          <a:xfrm>
            <a:off x="1000664" y="1710543"/>
            <a:ext cx="1552755" cy="338554"/>
          </a:xfrm>
          <a:prstGeom prst="rect">
            <a:avLst/>
          </a:prstGeom>
          <a:noFill/>
        </p:spPr>
        <p:txBody>
          <a:bodyPr wrap="square" rtlCol="0">
            <a:spAutoFit/>
          </a:bodyPr>
          <a:lstStyle/>
          <a:p>
            <a:r>
              <a:rPr kumimoji="1" lang="ja-JP" altLang="en-US" sz="1600" dirty="0"/>
              <a:t>〇検討事項例</a:t>
            </a:r>
          </a:p>
        </p:txBody>
      </p:sp>
      <p:sp>
        <p:nvSpPr>
          <p:cNvPr id="12" name="テキスト ボックス 11">
            <a:extLst>
              <a:ext uri="{FF2B5EF4-FFF2-40B4-BE49-F238E27FC236}">
                <a16:creationId xmlns:a16="http://schemas.microsoft.com/office/drawing/2014/main" id="{E704B034-FC32-4891-A32A-48DDA20FCDF0}"/>
              </a:ext>
            </a:extLst>
          </p:cNvPr>
          <p:cNvSpPr txBox="1"/>
          <p:nvPr/>
        </p:nvSpPr>
        <p:spPr>
          <a:xfrm>
            <a:off x="9511217" y="5649510"/>
            <a:ext cx="2340472" cy="769441"/>
          </a:xfrm>
          <a:prstGeom prst="rect">
            <a:avLst/>
          </a:prstGeom>
          <a:noFill/>
          <a:ln>
            <a:solidFill>
              <a:schemeClr val="tx1"/>
            </a:solidFill>
            <a:prstDash val="sysDot"/>
          </a:ln>
        </p:spPr>
        <p:txBody>
          <a:bodyPr wrap="square" rtlCol="0">
            <a:spAutoFit/>
          </a:bodyPr>
          <a:lstStyle/>
          <a:p>
            <a:r>
              <a:rPr kumimoji="1" lang="ja-JP" altLang="en-US" sz="1100" dirty="0"/>
              <a:t>（出典）</a:t>
            </a:r>
            <a:endParaRPr kumimoji="1" lang="en-US" altLang="ja-JP" sz="1100" dirty="0"/>
          </a:p>
          <a:p>
            <a:r>
              <a:rPr kumimoji="1" lang="ja-JP" altLang="en-US" sz="1100" dirty="0"/>
              <a:t>地域における児童発達支援センター等を中核とした障害児支援体制整備の手引き（</a:t>
            </a:r>
            <a:r>
              <a:rPr kumimoji="1" lang="en-US" altLang="ja-JP" sz="1100" dirty="0"/>
              <a:t>p23</a:t>
            </a:r>
            <a:r>
              <a:rPr kumimoji="1" lang="ja-JP" altLang="en-US" sz="1100" dirty="0"/>
              <a:t>～</a:t>
            </a:r>
            <a:r>
              <a:rPr kumimoji="1" lang="en-US" altLang="ja-JP" sz="1100" dirty="0"/>
              <a:t>25</a:t>
            </a:r>
            <a:r>
              <a:rPr kumimoji="1" lang="ja-JP" altLang="en-US" sz="1100" dirty="0"/>
              <a:t>）</a:t>
            </a:r>
          </a:p>
        </p:txBody>
      </p:sp>
    </p:spTree>
    <p:extLst>
      <p:ext uri="{BB962C8B-B14F-4D97-AF65-F5344CB8AC3E}">
        <p14:creationId xmlns:p14="http://schemas.microsoft.com/office/powerpoint/2010/main" val="53082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A392FB-E479-486F-A13E-84A83B48A29D}"/>
              </a:ext>
            </a:extLst>
          </p:cNvPr>
          <p:cNvSpPr>
            <a:spLocks noGrp="1"/>
          </p:cNvSpPr>
          <p:nvPr>
            <p:ph type="sldNum" sz="quarter" idx="12"/>
          </p:nvPr>
        </p:nvSpPr>
        <p:spPr>
          <a:xfrm>
            <a:off x="9108489" y="6492875"/>
            <a:ext cx="2743200" cy="365125"/>
          </a:xfrm>
        </p:spPr>
        <p:txBody>
          <a:bodyPr/>
          <a:lstStyle/>
          <a:p>
            <a:fld id="{BDA3839F-8F31-49AD-9A69-7A194C78B29C}" type="slidenum">
              <a:rPr kumimoji="1" lang="ja-JP" altLang="en-US" smtClean="0"/>
              <a:t>15</a:t>
            </a:fld>
            <a:endParaRPr kumimoji="1" lang="ja-JP" altLang="en-US"/>
          </a:p>
        </p:txBody>
      </p:sp>
      <p:sp>
        <p:nvSpPr>
          <p:cNvPr id="6" name="テキスト ボックス 5">
            <a:extLst>
              <a:ext uri="{FF2B5EF4-FFF2-40B4-BE49-F238E27FC236}">
                <a16:creationId xmlns:a16="http://schemas.microsoft.com/office/drawing/2014/main" id="{60CD9970-8D0B-4C4F-9472-8BF66BBCC0DF}"/>
              </a:ext>
            </a:extLst>
          </p:cNvPr>
          <p:cNvSpPr txBox="1"/>
          <p:nvPr/>
        </p:nvSpPr>
        <p:spPr>
          <a:xfrm>
            <a:off x="596748" y="558274"/>
            <a:ext cx="6304385" cy="33855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ja-JP" altLang="en-US" sz="1600" b="1" dirty="0"/>
              <a:t>役割③　</a:t>
            </a:r>
            <a:r>
              <a:rPr kumimoji="1" lang="ja-JP" altLang="en-US" sz="1600" b="1" dirty="0"/>
              <a:t>単独市町村での中核機能の整備が困難な場合の広域調整</a:t>
            </a:r>
            <a:endParaRPr kumimoji="1" lang="ja-JP" altLang="en-US" sz="1600" dirty="0"/>
          </a:p>
        </p:txBody>
      </p:sp>
      <p:sp>
        <p:nvSpPr>
          <p:cNvPr id="8" name="テキスト ボックス 7">
            <a:extLst>
              <a:ext uri="{FF2B5EF4-FFF2-40B4-BE49-F238E27FC236}">
                <a16:creationId xmlns:a16="http://schemas.microsoft.com/office/drawing/2014/main" id="{AA1A0FB0-C6F6-4710-9E9E-71F8C062C19B}"/>
              </a:ext>
            </a:extLst>
          </p:cNvPr>
          <p:cNvSpPr txBox="1"/>
          <p:nvPr/>
        </p:nvSpPr>
        <p:spPr>
          <a:xfrm>
            <a:off x="596748" y="1056078"/>
            <a:ext cx="11135177" cy="58477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600"/>
              <a:t>単独市町村のみでは機能の確保が困難な場合に、必要に応じて、近隣の市町村が連携して広域で支援体制の整備を進められるよう、必要な働きかけや調整を積極的に行っていく。</a:t>
            </a:r>
            <a:endParaRPr lang="ja-JP" altLang="en-US" sz="1600" dirty="0"/>
          </a:p>
        </p:txBody>
      </p:sp>
      <p:graphicFrame>
        <p:nvGraphicFramePr>
          <p:cNvPr id="9" name="図表 8">
            <a:extLst>
              <a:ext uri="{FF2B5EF4-FFF2-40B4-BE49-F238E27FC236}">
                <a16:creationId xmlns:a16="http://schemas.microsoft.com/office/drawing/2014/main" id="{50F86DEF-4EF4-4912-A2CE-F92A4B071CF7}"/>
              </a:ext>
            </a:extLst>
          </p:cNvPr>
          <p:cNvGraphicFramePr/>
          <p:nvPr>
            <p:extLst>
              <p:ext uri="{D42A27DB-BD31-4B8C-83A1-F6EECF244321}">
                <p14:modId xmlns:p14="http://schemas.microsoft.com/office/powerpoint/2010/main" val="622344220"/>
              </p:ext>
            </p:extLst>
          </p:nvPr>
        </p:nvGraphicFramePr>
        <p:xfrm>
          <a:off x="-683756" y="2725421"/>
          <a:ext cx="12535445" cy="30234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テキスト ボックス 10">
            <a:extLst>
              <a:ext uri="{FF2B5EF4-FFF2-40B4-BE49-F238E27FC236}">
                <a16:creationId xmlns:a16="http://schemas.microsoft.com/office/drawing/2014/main" id="{48FB9DDF-3F79-4C10-AA7F-159BA227D881}"/>
              </a:ext>
            </a:extLst>
          </p:cNvPr>
          <p:cNvSpPr txBox="1"/>
          <p:nvPr/>
        </p:nvSpPr>
        <p:spPr>
          <a:xfrm>
            <a:off x="1138687" y="2138852"/>
            <a:ext cx="1552755" cy="338554"/>
          </a:xfrm>
          <a:prstGeom prst="rect">
            <a:avLst/>
          </a:prstGeom>
          <a:noFill/>
        </p:spPr>
        <p:txBody>
          <a:bodyPr wrap="square" rtlCol="0">
            <a:spAutoFit/>
          </a:bodyPr>
          <a:lstStyle/>
          <a:p>
            <a:r>
              <a:rPr kumimoji="1" lang="ja-JP" altLang="en-US" sz="1600" dirty="0"/>
              <a:t>〇検討事項例</a:t>
            </a:r>
          </a:p>
        </p:txBody>
      </p:sp>
      <p:sp>
        <p:nvSpPr>
          <p:cNvPr id="12" name="テキスト ボックス 11">
            <a:extLst>
              <a:ext uri="{FF2B5EF4-FFF2-40B4-BE49-F238E27FC236}">
                <a16:creationId xmlns:a16="http://schemas.microsoft.com/office/drawing/2014/main" id="{1458932C-713B-42B7-9705-B788F3941E9C}"/>
              </a:ext>
            </a:extLst>
          </p:cNvPr>
          <p:cNvSpPr txBox="1"/>
          <p:nvPr/>
        </p:nvSpPr>
        <p:spPr>
          <a:xfrm>
            <a:off x="8289985" y="5892711"/>
            <a:ext cx="3259779" cy="600164"/>
          </a:xfrm>
          <a:prstGeom prst="rect">
            <a:avLst/>
          </a:prstGeom>
          <a:noFill/>
          <a:ln>
            <a:solidFill>
              <a:schemeClr val="tx1"/>
            </a:solidFill>
            <a:prstDash val="sysDot"/>
          </a:ln>
        </p:spPr>
        <p:txBody>
          <a:bodyPr wrap="square" rtlCol="0">
            <a:spAutoFit/>
          </a:bodyPr>
          <a:lstStyle/>
          <a:p>
            <a:r>
              <a:rPr kumimoji="1" lang="ja-JP" altLang="en-US" sz="1100" dirty="0"/>
              <a:t>（出典）</a:t>
            </a:r>
            <a:endParaRPr kumimoji="1" lang="en-US" altLang="ja-JP" sz="1100" dirty="0"/>
          </a:p>
          <a:p>
            <a:r>
              <a:rPr kumimoji="1" lang="ja-JP" altLang="en-US" sz="1100" dirty="0"/>
              <a:t>地域における児童発達支援センター等を中核とした障害児支援体制整備の手引き（</a:t>
            </a:r>
            <a:r>
              <a:rPr kumimoji="1" lang="en-US" altLang="ja-JP" sz="1100" dirty="0"/>
              <a:t>p23</a:t>
            </a:r>
            <a:r>
              <a:rPr kumimoji="1" lang="ja-JP" altLang="en-US" sz="1100" dirty="0"/>
              <a:t>～</a:t>
            </a:r>
            <a:r>
              <a:rPr kumimoji="1" lang="en-US" altLang="ja-JP" sz="1100" dirty="0"/>
              <a:t>25</a:t>
            </a:r>
            <a:r>
              <a:rPr kumimoji="1" lang="ja-JP" altLang="en-US" sz="1100" dirty="0"/>
              <a:t>）</a:t>
            </a:r>
          </a:p>
        </p:txBody>
      </p:sp>
    </p:spTree>
    <p:extLst>
      <p:ext uri="{BB962C8B-B14F-4D97-AF65-F5344CB8AC3E}">
        <p14:creationId xmlns:p14="http://schemas.microsoft.com/office/powerpoint/2010/main" val="212918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A392FB-E479-486F-A13E-84A83B48A29D}"/>
              </a:ext>
            </a:extLst>
          </p:cNvPr>
          <p:cNvSpPr>
            <a:spLocks noGrp="1"/>
          </p:cNvSpPr>
          <p:nvPr>
            <p:ph type="sldNum" sz="quarter" idx="12"/>
          </p:nvPr>
        </p:nvSpPr>
        <p:spPr>
          <a:xfrm>
            <a:off x="9082610" y="6524565"/>
            <a:ext cx="2743200" cy="365125"/>
          </a:xfrm>
        </p:spPr>
        <p:txBody>
          <a:bodyPr/>
          <a:lstStyle/>
          <a:p>
            <a:fld id="{BDA3839F-8F31-49AD-9A69-7A194C78B29C}" type="slidenum">
              <a:rPr kumimoji="1" lang="ja-JP" altLang="en-US" smtClean="0"/>
              <a:t>16</a:t>
            </a:fld>
            <a:endParaRPr kumimoji="1" lang="ja-JP" altLang="en-US"/>
          </a:p>
        </p:txBody>
      </p:sp>
      <p:sp>
        <p:nvSpPr>
          <p:cNvPr id="6" name="テキスト ボックス 5">
            <a:extLst>
              <a:ext uri="{FF2B5EF4-FFF2-40B4-BE49-F238E27FC236}">
                <a16:creationId xmlns:a16="http://schemas.microsoft.com/office/drawing/2014/main" id="{60CD9970-8D0B-4C4F-9472-8BF66BBCC0DF}"/>
              </a:ext>
            </a:extLst>
          </p:cNvPr>
          <p:cNvSpPr txBox="1"/>
          <p:nvPr/>
        </p:nvSpPr>
        <p:spPr>
          <a:xfrm>
            <a:off x="601736" y="633225"/>
            <a:ext cx="7606973" cy="338554"/>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ja-JP" altLang="en-US" sz="1600" b="1" dirty="0"/>
              <a:t>役割④　</a:t>
            </a:r>
            <a:r>
              <a:rPr kumimoji="1" lang="ja-JP" altLang="en-US" sz="1600" b="1" dirty="0"/>
              <a:t>中核機能の整備・発揮のための事業の実施や活用可能な事業の周知啓発</a:t>
            </a:r>
            <a:endParaRPr kumimoji="1" lang="ja-JP" altLang="en-US" sz="1600" dirty="0"/>
          </a:p>
        </p:txBody>
      </p:sp>
      <p:sp>
        <p:nvSpPr>
          <p:cNvPr id="8" name="テキスト ボックス 7">
            <a:extLst>
              <a:ext uri="{FF2B5EF4-FFF2-40B4-BE49-F238E27FC236}">
                <a16:creationId xmlns:a16="http://schemas.microsoft.com/office/drawing/2014/main" id="{AA1A0FB0-C6F6-4710-9E9E-71F8C062C19B}"/>
              </a:ext>
            </a:extLst>
          </p:cNvPr>
          <p:cNvSpPr txBox="1"/>
          <p:nvPr/>
        </p:nvSpPr>
        <p:spPr>
          <a:xfrm>
            <a:off x="601736" y="1280800"/>
            <a:ext cx="10988527" cy="83099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600" dirty="0"/>
              <a:t>市町村の中核機能の整備・発揮や地域の支援体制整備を支援する事業（地域障害児支援体制強化事業や障害児等療育支援事業等の活用等を含む）の実施を進めるとともに、市町村が実施主体となる事業について、実施の手続や活用方法等を含め、周知啓発を図るとともに、必要に応じて個別に活用のサポートを行う</a:t>
            </a:r>
          </a:p>
        </p:txBody>
      </p:sp>
      <p:graphicFrame>
        <p:nvGraphicFramePr>
          <p:cNvPr id="9" name="図表 8">
            <a:extLst>
              <a:ext uri="{FF2B5EF4-FFF2-40B4-BE49-F238E27FC236}">
                <a16:creationId xmlns:a16="http://schemas.microsoft.com/office/drawing/2014/main" id="{50F86DEF-4EF4-4912-A2CE-F92A4B071CF7}"/>
              </a:ext>
            </a:extLst>
          </p:cNvPr>
          <p:cNvGraphicFramePr/>
          <p:nvPr>
            <p:extLst>
              <p:ext uri="{D42A27DB-BD31-4B8C-83A1-F6EECF244321}">
                <p14:modId xmlns:p14="http://schemas.microsoft.com/office/powerpoint/2010/main" val="3269684346"/>
              </p:ext>
            </p:extLst>
          </p:nvPr>
        </p:nvGraphicFramePr>
        <p:xfrm>
          <a:off x="-902050" y="3095275"/>
          <a:ext cx="12492313" cy="2481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テキスト ボックス 10">
            <a:extLst>
              <a:ext uri="{FF2B5EF4-FFF2-40B4-BE49-F238E27FC236}">
                <a16:creationId xmlns:a16="http://schemas.microsoft.com/office/drawing/2014/main" id="{6940A86D-A9AD-44F8-8E77-AB862814B4A8}"/>
              </a:ext>
            </a:extLst>
          </p:cNvPr>
          <p:cNvSpPr txBox="1"/>
          <p:nvPr/>
        </p:nvSpPr>
        <p:spPr>
          <a:xfrm>
            <a:off x="655608" y="2502175"/>
            <a:ext cx="2182483" cy="369332"/>
          </a:xfrm>
          <a:prstGeom prst="rect">
            <a:avLst/>
          </a:prstGeom>
          <a:noFill/>
        </p:spPr>
        <p:txBody>
          <a:bodyPr wrap="square" rtlCol="0">
            <a:spAutoFit/>
          </a:bodyPr>
          <a:lstStyle/>
          <a:p>
            <a:r>
              <a:rPr kumimoji="1" lang="ja-JP" altLang="en-US" dirty="0"/>
              <a:t>〇検討事項例</a:t>
            </a:r>
          </a:p>
        </p:txBody>
      </p:sp>
      <p:sp>
        <p:nvSpPr>
          <p:cNvPr id="12" name="テキスト ボックス 11">
            <a:extLst>
              <a:ext uri="{FF2B5EF4-FFF2-40B4-BE49-F238E27FC236}">
                <a16:creationId xmlns:a16="http://schemas.microsoft.com/office/drawing/2014/main" id="{68D84DA6-653A-4EF0-B1FF-249994F7FC42}"/>
              </a:ext>
            </a:extLst>
          </p:cNvPr>
          <p:cNvSpPr txBox="1"/>
          <p:nvPr/>
        </p:nvSpPr>
        <p:spPr>
          <a:xfrm>
            <a:off x="8083956" y="5924401"/>
            <a:ext cx="3302911" cy="600164"/>
          </a:xfrm>
          <a:prstGeom prst="rect">
            <a:avLst/>
          </a:prstGeom>
          <a:noFill/>
          <a:ln>
            <a:solidFill>
              <a:schemeClr val="tx1"/>
            </a:solidFill>
            <a:prstDash val="sysDot"/>
          </a:ln>
        </p:spPr>
        <p:txBody>
          <a:bodyPr wrap="square" rtlCol="0">
            <a:spAutoFit/>
          </a:bodyPr>
          <a:lstStyle/>
          <a:p>
            <a:r>
              <a:rPr kumimoji="1" lang="ja-JP" altLang="en-US" sz="1100" dirty="0"/>
              <a:t>（出典）</a:t>
            </a:r>
            <a:endParaRPr kumimoji="1" lang="en-US" altLang="ja-JP" sz="1100" dirty="0"/>
          </a:p>
          <a:p>
            <a:r>
              <a:rPr kumimoji="1" lang="ja-JP" altLang="en-US" sz="1100" dirty="0"/>
              <a:t>地域における児童発達支援センター等を中核とした障害児支援体制整備の手引き（</a:t>
            </a:r>
            <a:r>
              <a:rPr kumimoji="1" lang="en-US" altLang="ja-JP" sz="1100" dirty="0"/>
              <a:t>p23</a:t>
            </a:r>
            <a:r>
              <a:rPr kumimoji="1" lang="ja-JP" altLang="en-US" sz="1100" dirty="0"/>
              <a:t>～</a:t>
            </a:r>
            <a:r>
              <a:rPr kumimoji="1" lang="en-US" altLang="ja-JP" sz="1100" dirty="0"/>
              <a:t>25</a:t>
            </a:r>
            <a:r>
              <a:rPr kumimoji="1" lang="ja-JP" altLang="en-US" sz="1100" dirty="0"/>
              <a:t>）</a:t>
            </a:r>
          </a:p>
        </p:txBody>
      </p:sp>
    </p:spTree>
    <p:extLst>
      <p:ext uri="{BB962C8B-B14F-4D97-AF65-F5344CB8AC3E}">
        <p14:creationId xmlns:p14="http://schemas.microsoft.com/office/powerpoint/2010/main" val="2134913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63CBF5-C9BC-4C84-AA7C-5BEDA61CF7CE}"/>
              </a:ext>
            </a:extLst>
          </p:cNvPr>
          <p:cNvSpPr>
            <a:spLocks noGrp="1"/>
          </p:cNvSpPr>
          <p:nvPr>
            <p:ph type="sldNum" sz="quarter" idx="12"/>
          </p:nvPr>
        </p:nvSpPr>
        <p:spPr>
          <a:xfrm>
            <a:off x="9093898" y="6464458"/>
            <a:ext cx="2743200" cy="365125"/>
          </a:xfrm>
        </p:spPr>
        <p:txBody>
          <a:bodyPr/>
          <a:lstStyle/>
          <a:p>
            <a:fld id="{BDA3839F-8F31-49AD-9A69-7A194C78B29C}" type="slidenum">
              <a:rPr kumimoji="1" lang="ja-JP" altLang="en-US" sz="1400" b="1" smtClean="0"/>
              <a:t>17</a:t>
            </a:fld>
            <a:endParaRPr kumimoji="1" lang="ja-JP" altLang="en-US" sz="1400" b="1" dirty="0"/>
          </a:p>
        </p:txBody>
      </p:sp>
      <p:sp>
        <p:nvSpPr>
          <p:cNvPr id="4" name="テキスト ボックス 3">
            <a:extLst>
              <a:ext uri="{FF2B5EF4-FFF2-40B4-BE49-F238E27FC236}">
                <a16:creationId xmlns:a16="http://schemas.microsoft.com/office/drawing/2014/main" id="{4D9C1774-2BB9-450B-BE1E-AF5D5F50CFB8}"/>
              </a:ext>
            </a:extLst>
          </p:cNvPr>
          <p:cNvSpPr txBox="1"/>
          <p:nvPr/>
        </p:nvSpPr>
        <p:spPr>
          <a:xfrm>
            <a:off x="0" y="-32752"/>
            <a:ext cx="12192000" cy="40011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市町村における障がい児支援体制整備等の状況</a:t>
            </a:r>
          </a:p>
        </p:txBody>
      </p:sp>
      <p:graphicFrame>
        <p:nvGraphicFramePr>
          <p:cNvPr id="6" name="表 6">
            <a:extLst>
              <a:ext uri="{FF2B5EF4-FFF2-40B4-BE49-F238E27FC236}">
                <a16:creationId xmlns:a16="http://schemas.microsoft.com/office/drawing/2014/main" id="{6324A7CC-A294-4238-9DCB-888690BC7EFD}"/>
              </a:ext>
            </a:extLst>
          </p:cNvPr>
          <p:cNvGraphicFramePr>
            <a:graphicFrameLocks noGrp="1"/>
          </p:cNvGraphicFramePr>
          <p:nvPr>
            <p:extLst>
              <p:ext uri="{D42A27DB-BD31-4B8C-83A1-F6EECF244321}">
                <p14:modId xmlns:p14="http://schemas.microsoft.com/office/powerpoint/2010/main" val="3616636188"/>
              </p:ext>
            </p:extLst>
          </p:nvPr>
        </p:nvGraphicFramePr>
        <p:xfrm>
          <a:off x="457200" y="570824"/>
          <a:ext cx="11197088" cy="1628092"/>
        </p:xfrm>
        <a:graphic>
          <a:graphicData uri="http://schemas.openxmlformats.org/drawingml/2006/table">
            <a:tbl>
              <a:tblPr firstRow="1" bandRow="1">
                <a:tableStyleId>{85BE263C-DBD7-4A20-BB59-AAB30ACAA65A}</a:tableStyleId>
              </a:tblPr>
              <a:tblGrid>
                <a:gridCol w="853943">
                  <a:extLst>
                    <a:ext uri="{9D8B030D-6E8A-4147-A177-3AD203B41FA5}">
                      <a16:colId xmlns:a16="http://schemas.microsoft.com/office/drawing/2014/main" val="3074254527"/>
                    </a:ext>
                  </a:extLst>
                </a:gridCol>
                <a:gridCol w="559362">
                  <a:extLst>
                    <a:ext uri="{9D8B030D-6E8A-4147-A177-3AD203B41FA5}">
                      <a16:colId xmlns:a16="http://schemas.microsoft.com/office/drawing/2014/main" val="47953445"/>
                    </a:ext>
                  </a:extLst>
                </a:gridCol>
                <a:gridCol w="1157367">
                  <a:extLst>
                    <a:ext uri="{9D8B030D-6E8A-4147-A177-3AD203B41FA5}">
                      <a16:colId xmlns:a16="http://schemas.microsoft.com/office/drawing/2014/main" val="1808330765"/>
                    </a:ext>
                  </a:extLst>
                </a:gridCol>
                <a:gridCol w="1880558">
                  <a:extLst>
                    <a:ext uri="{9D8B030D-6E8A-4147-A177-3AD203B41FA5}">
                      <a16:colId xmlns:a16="http://schemas.microsoft.com/office/drawing/2014/main" val="858510798"/>
                    </a:ext>
                  </a:extLst>
                </a:gridCol>
                <a:gridCol w="1406106">
                  <a:extLst>
                    <a:ext uri="{9D8B030D-6E8A-4147-A177-3AD203B41FA5}">
                      <a16:colId xmlns:a16="http://schemas.microsoft.com/office/drawing/2014/main" val="404106546"/>
                    </a:ext>
                  </a:extLst>
                </a:gridCol>
                <a:gridCol w="1181819">
                  <a:extLst>
                    <a:ext uri="{9D8B030D-6E8A-4147-A177-3AD203B41FA5}">
                      <a16:colId xmlns:a16="http://schemas.microsoft.com/office/drawing/2014/main" val="2246808615"/>
                    </a:ext>
                  </a:extLst>
                </a:gridCol>
                <a:gridCol w="2104845">
                  <a:extLst>
                    <a:ext uri="{9D8B030D-6E8A-4147-A177-3AD203B41FA5}">
                      <a16:colId xmlns:a16="http://schemas.microsoft.com/office/drawing/2014/main" val="195402551"/>
                    </a:ext>
                  </a:extLst>
                </a:gridCol>
                <a:gridCol w="2053088">
                  <a:extLst>
                    <a:ext uri="{9D8B030D-6E8A-4147-A177-3AD203B41FA5}">
                      <a16:colId xmlns:a16="http://schemas.microsoft.com/office/drawing/2014/main" val="2187798631"/>
                    </a:ext>
                  </a:extLst>
                </a:gridCol>
              </a:tblGrid>
              <a:tr h="530812">
                <a:tc>
                  <a:txBody>
                    <a:bodyPr/>
                    <a:lstStyle/>
                    <a:p>
                      <a:r>
                        <a:rPr kumimoji="1" lang="ja-JP" altLang="en-US" sz="1200" dirty="0"/>
                        <a:t>区分</a:t>
                      </a:r>
                    </a:p>
                  </a:txBody>
                  <a:tcPr/>
                </a:tc>
                <a:tc>
                  <a:txBody>
                    <a:bodyPr/>
                    <a:lstStyle/>
                    <a:p>
                      <a:r>
                        <a:rPr kumimoji="1" lang="ja-JP" altLang="en-US" sz="1200" dirty="0"/>
                        <a:t>数</a:t>
                      </a:r>
                    </a:p>
                  </a:txBody>
                  <a:tcPr/>
                </a:tc>
                <a:tc>
                  <a:txBody>
                    <a:bodyPr/>
                    <a:lstStyle/>
                    <a:p>
                      <a:r>
                        <a:rPr kumimoji="1" lang="ja-JP" altLang="en-US" sz="1200" dirty="0"/>
                        <a:t>児童発達支援センタ－数</a:t>
                      </a:r>
                    </a:p>
                  </a:txBody>
                  <a:tcPr/>
                </a:tc>
                <a:tc>
                  <a:txBody>
                    <a:bodyPr/>
                    <a:lstStyle/>
                    <a:p>
                      <a:r>
                        <a:rPr kumimoji="1" lang="ja-JP" altLang="en-US" sz="1200" dirty="0"/>
                        <a:t>児童発達支援センターの</a:t>
                      </a:r>
                      <a:endParaRPr kumimoji="1" lang="en-US" altLang="ja-JP" sz="1200" dirty="0"/>
                    </a:p>
                    <a:p>
                      <a:r>
                        <a:rPr kumimoji="1" lang="ja-JP" altLang="en-US" sz="1200" dirty="0"/>
                        <a:t>設置（確保）市町村数</a:t>
                      </a:r>
                    </a:p>
                  </a:txBody>
                  <a:tcPr/>
                </a:tc>
                <a:tc>
                  <a:txBody>
                    <a:bodyPr/>
                    <a:lstStyle/>
                    <a:p>
                      <a:r>
                        <a:rPr kumimoji="1" lang="ja-JP" altLang="en-US" sz="1200" dirty="0"/>
                        <a:t>保育所等訪問支援</a:t>
                      </a:r>
                      <a:endParaRPr kumimoji="1" lang="en-US" altLang="ja-JP" sz="1200" dirty="0"/>
                    </a:p>
                    <a:p>
                      <a:r>
                        <a:rPr kumimoji="1" lang="ja-JP" altLang="en-US" sz="1200" dirty="0"/>
                        <a:t>実施市町村数</a:t>
                      </a:r>
                    </a:p>
                  </a:txBody>
                  <a:tcPr/>
                </a:tc>
                <a:tc>
                  <a:txBody>
                    <a:bodyPr/>
                    <a:lstStyle/>
                    <a:p>
                      <a:r>
                        <a:rPr kumimoji="1" lang="ja-JP" altLang="en-US" sz="1200" dirty="0"/>
                        <a:t>巡回支援</a:t>
                      </a:r>
                      <a:endParaRPr kumimoji="1" lang="en-US" altLang="ja-JP" sz="1200" dirty="0"/>
                    </a:p>
                    <a:p>
                      <a:r>
                        <a:rPr kumimoji="1" lang="ja-JP" altLang="en-US" sz="1200" dirty="0"/>
                        <a:t>実施市町村数</a:t>
                      </a:r>
                    </a:p>
                  </a:txBody>
                  <a:tcPr/>
                </a:tc>
                <a:tc>
                  <a:txBody>
                    <a:bodyPr/>
                    <a:lstStyle/>
                    <a:p>
                      <a:r>
                        <a:rPr kumimoji="1" lang="ja-JP" altLang="en-US" sz="1200" dirty="0"/>
                        <a:t>障がい児通所支援事業所数</a:t>
                      </a:r>
                      <a:endParaRPr kumimoji="1" lang="en-US" altLang="ja-JP" sz="1200" dirty="0"/>
                    </a:p>
                    <a:p>
                      <a:r>
                        <a:rPr kumimoji="1" lang="ja-JP" altLang="en-US" sz="1100" dirty="0"/>
                        <a:t>（児童発達支援）</a:t>
                      </a:r>
                      <a:endParaRPr kumimoji="1" lang="ja-JP" altLang="en-US" sz="1200" dirty="0"/>
                    </a:p>
                  </a:txBody>
                  <a:tcPr/>
                </a:tc>
                <a:tc>
                  <a:txBody>
                    <a:bodyPr/>
                    <a:lstStyle/>
                    <a:p>
                      <a:r>
                        <a:rPr kumimoji="1" lang="ja-JP" altLang="en-US" sz="1200" dirty="0"/>
                        <a:t>障がい児通所支援事業所数</a:t>
                      </a:r>
                      <a:endParaRPr kumimoji="1" lang="en-US" altLang="ja-JP" sz="1200" dirty="0"/>
                    </a:p>
                    <a:p>
                      <a:r>
                        <a:rPr kumimoji="1" lang="ja-JP" altLang="en-US" sz="1100" dirty="0"/>
                        <a:t>（放課後等デイサービス）</a:t>
                      </a:r>
                    </a:p>
                  </a:txBody>
                  <a:tcPr/>
                </a:tc>
                <a:extLst>
                  <a:ext uri="{0D108BD9-81ED-4DB2-BD59-A6C34878D82A}">
                    <a16:rowId xmlns:a16="http://schemas.microsoft.com/office/drawing/2014/main" val="3838879618"/>
                  </a:ext>
                </a:extLst>
              </a:tr>
              <a:tr h="235892">
                <a:tc>
                  <a:txBody>
                    <a:bodyPr/>
                    <a:lstStyle/>
                    <a:p>
                      <a:r>
                        <a:rPr kumimoji="1" lang="ja-JP" altLang="en-US" sz="1200" dirty="0"/>
                        <a:t>政令市</a:t>
                      </a:r>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15</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2</a:t>
                      </a:r>
                      <a:endParaRPr kumimoji="1" lang="ja-JP" altLang="en-US" sz="1200" dirty="0"/>
                    </a:p>
                  </a:txBody>
                  <a:tcPr/>
                </a:tc>
                <a:tc>
                  <a:txBody>
                    <a:bodyPr/>
                    <a:lstStyle/>
                    <a:p>
                      <a:pPr algn="r"/>
                      <a:r>
                        <a:rPr kumimoji="1" lang="en-US" altLang="ja-JP" sz="1200" dirty="0"/>
                        <a:t>1104</a:t>
                      </a:r>
                      <a:endParaRPr kumimoji="1" lang="ja-JP" altLang="en-US" sz="1200" dirty="0"/>
                    </a:p>
                  </a:txBody>
                  <a:tcPr/>
                </a:tc>
                <a:tc>
                  <a:txBody>
                    <a:bodyPr/>
                    <a:lstStyle/>
                    <a:p>
                      <a:pPr algn="r"/>
                      <a:r>
                        <a:rPr kumimoji="1" lang="en-US" altLang="ja-JP" sz="1200" dirty="0"/>
                        <a:t>1160</a:t>
                      </a:r>
                      <a:endParaRPr kumimoji="1" lang="ja-JP" altLang="en-US" sz="1200" dirty="0"/>
                    </a:p>
                  </a:txBody>
                  <a:tcPr/>
                </a:tc>
                <a:extLst>
                  <a:ext uri="{0D108BD9-81ED-4DB2-BD59-A6C34878D82A}">
                    <a16:rowId xmlns:a16="http://schemas.microsoft.com/office/drawing/2014/main" val="3296925243"/>
                  </a:ext>
                </a:extLst>
              </a:tr>
              <a:tr h="235892">
                <a:tc>
                  <a:txBody>
                    <a:bodyPr/>
                    <a:lstStyle/>
                    <a:p>
                      <a:r>
                        <a:rPr kumimoji="1" lang="ja-JP" altLang="en-US" sz="1200" dirty="0"/>
                        <a:t>中核市</a:t>
                      </a:r>
                    </a:p>
                  </a:txBody>
                  <a:tcPr/>
                </a:tc>
                <a:tc>
                  <a:txBody>
                    <a:bodyPr/>
                    <a:lstStyle/>
                    <a:p>
                      <a:pPr algn="r"/>
                      <a:r>
                        <a:rPr kumimoji="1" lang="en-US" altLang="ja-JP" sz="1200" dirty="0"/>
                        <a:t>7</a:t>
                      </a:r>
                      <a:endParaRPr kumimoji="1" lang="ja-JP" altLang="en-US" sz="1200" dirty="0"/>
                    </a:p>
                  </a:txBody>
                  <a:tcPr/>
                </a:tc>
                <a:tc>
                  <a:txBody>
                    <a:bodyPr/>
                    <a:lstStyle/>
                    <a:p>
                      <a:pPr algn="r"/>
                      <a:r>
                        <a:rPr kumimoji="1" lang="en-US" altLang="ja-JP" sz="1200" dirty="0"/>
                        <a:t>13</a:t>
                      </a:r>
                      <a:endParaRPr kumimoji="1" lang="ja-JP" altLang="en-US" sz="1200" dirty="0"/>
                    </a:p>
                  </a:txBody>
                  <a:tcPr/>
                </a:tc>
                <a:tc>
                  <a:txBody>
                    <a:bodyPr/>
                    <a:lstStyle/>
                    <a:p>
                      <a:pPr algn="r"/>
                      <a:r>
                        <a:rPr kumimoji="1" lang="en-US" altLang="ja-JP" sz="1200" dirty="0"/>
                        <a:t>7</a:t>
                      </a:r>
                      <a:endParaRPr kumimoji="1" lang="ja-JP" altLang="en-US" sz="1200" dirty="0"/>
                    </a:p>
                  </a:txBody>
                  <a:tcPr/>
                </a:tc>
                <a:tc>
                  <a:txBody>
                    <a:bodyPr/>
                    <a:lstStyle/>
                    <a:p>
                      <a:pPr algn="r"/>
                      <a:r>
                        <a:rPr kumimoji="1" lang="en-US" altLang="ja-JP" sz="1200" dirty="0"/>
                        <a:t>7</a:t>
                      </a:r>
                      <a:endParaRPr kumimoji="1" lang="ja-JP" altLang="en-US" sz="1200" dirty="0"/>
                    </a:p>
                  </a:txBody>
                  <a:tcPr/>
                </a:tc>
                <a:tc>
                  <a:txBody>
                    <a:bodyPr/>
                    <a:lstStyle/>
                    <a:p>
                      <a:pPr algn="r"/>
                      <a:r>
                        <a:rPr kumimoji="1" lang="en-US" altLang="ja-JP" sz="1200" dirty="0"/>
                        <a:t>7</a:t>
                      </a:r>
                      <a:endParaRPr kumimoji="1" lang="ja-JP" altLang="en-US" sz="1200" dirty="0"/>
                    </a:p>
                  </a:txBody>
                  <a:tcPr/>
                </a:tc>
                <a:tc>
                  <a:txBody>
                    <a:bodyPr/>
                    <a:lstStyle/>
                    <a:p>
                      <a:pPr algn="r"/>
                      <a:r>
                        <a:rPr kumimoji="1" lang="en-US" altLang="ja-JP" sz="1200" dirty="0"/>
                        <a:t>482</a:t>
                      </a:r>
                      <a:endParaRPr kumimoji="1" lang="ja-JP" altLang="en-US" sz="1200" dirty="0"/>
                    </a:p>
                  </a:txBody>
                  <a:tcPr/>
                </a:tc>
                <a:tc>
                  <a:txBody>
                    <a:bodyPr/>
                    <a:lstStyle/>
                    <a:p>
                      <a:pPr algn="r"/>
                      <a:r>
                        <a:rPr kumimoji="1" lang="en-US" altLang="ja-JP" sz="1200" dirty="0"/>
                        <a:t>545</a:t>
                      </a:r>
                      <a:endParaRPr kumimoji="1" lang="ja-JP" altLang="en-US" sz="1200" dirty="0"/>
                    </a:p>
                  </a:txBody>
                  <a:tcPr/>
                </a:tc>
                <a:extLst>
                  <a:ext uri="{0D108BD9-81ED-4DB2-BD59-A6C34878D82A}">
                    <a16:rowId xmlns:a16="http://schemas.microsoft.com/office/drawing/2014/main" val="1991224029"/>
                  </a:ext>
                </a:extLst>
              </a:tr>
              <a:tr h="235892">
                <a:tc>
                  <a:txBody>
                    <a:bodyPr/>
                    <a:lstStyle/>
                    <a:p>
                      <a:r>
                        <a:rPr kumimoji="1" lang="ja-JP" altLang="en-US" sz="1200" dirty="0"/>
                        <a:t>一般市</a:t>
                      </a:r>
                    </a:p>
                  </a:txBody>
                  <a:tcPr/>
                </a:tc>
                <a:tc>
                  <a:txBody>
                    <a:bodyPr/>
                    <a:lstStyle/>
                    <a:p>
                      <a:pPr algn="r"/>
                      <a:r>
                        <a:rPr kumimoji="1" lang="en-US" altLang="ja-JP" sz="1200" dirty="0"/>
                        <a:t>24</a:t>
                      </a:r>
                      <a:endParaRPr kumimoji="1" lang="ja-JP" altLang="en-US" sz="1200" dirty="0"/>
                    </a:p>
                  </a:txBody>
                  <a:tcPr/>
                </a:tc>
                <a:tc>
                  <a:txBody>
                    <a:bodyPr/>
                    <a:lstStyle/>
                    <a:p>
                      <a:pPr algn="r"/>
                      <a:r>
                        <a:rPr kumimoji="1" lang="en-US" altLang="ja-JP" sz="1200" dirty="0"/>
                        <a:t>22</a:t>
                      </a:r>
                      <a:endParaRPr kumimoji="1" lang="ja-JP" altLang="en-US" sz="1200" dirty="0"/>
                    </a:p>
                  </a:txBody>
                  <a:tcPr/>
                </a:tc>
                <a:tc>
                  <a:txBody>
                    <a:bodyPr/>
                    <a:lstStyle/>
                    <a:p>
                      <a:pPr algn="r"/>
                      <a:r>
                        <a:rPr kumimoji="1" lang="en-US" altLang="ja-JP" sz="1200" dirty="0"/>
                        <a:t>24</a:t>
                      </a:r>
                      <a:endParaRPr kumimoji="1" lang="ja-JP" altLang="en-US" sz="1200" dirty="0"/>
                    </a:p>
                  </a:txBody>
                  <a:tcPr/>
                </a:tc>
                <a:tc>
                  <a:txBody>
                    <a:bodyPr/>
                    <a:lstStyle/>
                    <a:p>
                      <a:pPr algn="r"/>
                      <a:r>
                        <a:rPr kumimoji="1" lang="en-US" altLang="ja-JP" sz="1200" dirty="0"/>
                        <a:t>24</a:t>
                      </a:r>
                      <a:endParaRPr kumimoji="1" lang="ja-JP" altLang="en-US" sz="1200" dirty="0"/>
                    </a:p>
                  </a:txBody>
                  <a:tcPr/>
                </a:tc>
                <a:tc>
                  <a:txBody>
                    <a:bodyPr/>
                    <a:lstStyle/>
                    <a:p>
                      <a:pPr algn="r"/>
                      <a:r>
                        <a:rPr kumimoji="1" lang="en-US" altLang="ja-JP" sz="1200" dirty="0"/>
                        <a:t>24</a:t>
                      </a:r>
                      <a:endParaRPr kumimoji="1" lang="ja-JP" altLang="en-US" sz="1200" dirty="0"/>
                    </a:p>
                  </a:txBody>
                  <a:tcPr/>
                </a:tc>
                <a:tc>
                  <a:txBody>
                    <a:bodyPr/>
                    <a:lstStyle/>
                    <a:p>
                      <a:pPr algn="r"/>
                      <a:r>
                        <a:rPr kumimoji="1" lang="en-US" altLang="ja-JP" sz="1200" dirty="0"/>
                        <a:t>569</a:t>
                      </a:r>
                      <a:endParaRPr kumimoji="1" lang="ja-JP" altLang="en-US" sz="1200" dirty="0"/>
                    </a:p>
                  </a:txBody>
                  <a:tcPr/>
                </a:tc>
                <a:tc>
                  <a:txBody>
                    <a:bodyPr/>
                    <a:lstStyle/>
                    <a:p>
                      <a:pPr algn="r"/>
                      <a:r>
                        <a:rPr kumimoji="1" lang="en-US" altLang="ja-JP" sz="1200" dirty="0"/>
                        <a:t>677</a:t>
                      </a:r>
                      <a:endParaRPr kumimoji="1" lang="ja-JP" altLang="en-US" sz="1200" dirty="0"/>
                    </a:p>
                  </a:txBody>
                  <a:tcPr/>
                </a:tc>
                <a:extLst>
                  <a:ext uri="{0D108BD9-81ED-4DB2-BD59-A6C34878D82A}">
                    <a16:rowId xmlns:a16="http://schemas.microsoft.com/office/drawing/2014/main" val="4047503299"/>
                  </a:ext>
                </a:extLst>
              </a:tr>
              <a:tr h="235892">
                <a:tc>
                  <a:txBody>
                    <a:bodyPr/>
                    <a:lstStyle/>
                    <a:p>
                      <a:r>
                        <a:rPr kumimoji="1" lang="ja-JP" altLang="en-US" sz="1200" dirty="0"/>
                        <a:t>町村</a:t>
                      </a:r>
                    </a:p>
                  </a:txBody>
                  <a:tcPr/>
                </a:tc>
                <a:tc>
                  <a:txBody>
                    <a:bodyPr/>
                    <a:lstStyle/>
                    <a:p>
                      <a:pPr algn="r"/>
                      <a:r>
                        <a:rPr kumimoji="1" lang="en-US" altLang="ja-JP" sz="1200" dirty="0"/>
                        <a:t>10</a:t>
                      </a:r>
                      <a:endParaRPr kumimoji="1" lang="ja-JP" altLang="en-US" sz="1200" dirty="0"/>
                    </a:p>
                  </a:txBody>
                  <a:tcPr/>
                </a:tc>
                <a:tc>
                  <a:txBody>
                    <a:bodyPr/>
                    <a:lstStyle/>
                    <a:p>
                      <a:pPr algn="r"/>
                      <a:r>
                        <a:rPr kumimoji="1" lang="ja-JP" altLang="en-US" sz="1200" dirty="0"/>
                        <a:t>０</a:t>
                      </a:r>
                    </a:p>
                  </a:txBody>
                  <a:tcPr/>
                </a:tc>
                <a:tc>
                  <a:txBody>
                    <a:bodyPr/>
                    <a:lstStyle/>
                    <a:p>
                      <a:pPr algn="r"/>
                      <a:r>
                        <a:rPr kumimoji="1" lang="en-US" altLang="ja-JP" sz="1200" dirty="0"/>
                        <a:t>5</a:t>
                      </a:r>
                      <a:endParaRPr kumimoji="1" lang="ja-JP" altLang="en-US" sz="1200" dirty="0"/>
                    </a:p>
                  </a:txBody>
                  <a:tcPr/>
                </a:tc>
                <a:tc>
                  <a:txBody>
                    <a:bodyPr/>
                    <a:lstStyle/>
                    <a:p>
                      <a:pPr algn="r"/>
                      <a:r>
                        <a:rPr kumimoji="1" lang="en-US" altLang="ja-JP" sz="1200" dirty="0"/>
                        <a:t>10</a:t>
                      </a:r>
                      <a:endParaRPr kumimoji="1" lang="ja-JP" altLang="en-US" sz="1200" dirty="0"/>
                    </a:p>
                  </a:txBody>
                  <a:tcPr/>
                </a:tc>
                <a:tc>
                  <a:txBody>
                    <a:bodyPr/>
                    <a:lstStyle/>
                    <a:p>
                      <a:pPr algn="r"/>
                      <a:r>
                        <a:rPr kumimoji="1" lang="en-US" altLang="ja-JP" sz="1200" dirty="0"/>
                        <a:t>10</a:t>
                      </a:r>
                      <a:endParaRPr kumimoji="1" lang="ja-JP" altLang="en-US" sz="1200" dirty="0"/>
                    </a:p>
                  </a:txBody>
                  <a:tcPr/>
                </a:tc>
                <a:tc>
                  <a:txBody>
                    <a:bodyPr/>
                    <a:lstStyle/>
                    <a:p>
                      <a:pPr algn="r"/>
                      <a:r>
                        <a:rPr kumimoji="1" lang="en-US" altLang="ja-JP" sz="1200" dirty="0"/>
                        <a:t>31</a:t>
                      </a:r>
                      <a:endParaRPr kumimoji="1" lang="ja-JP" altLang="en-US" sz="1200" dirty="0"/>
                    </a:p>
                  </a:txBody>
                  <a:tcPr/>
                </a:tc>
                <a:tc>
                  <a:txBody>
                    <a:bodyPr/>
                    <a:lstStyle/>
                    <a:p>
                      <a:pPr algn="r"/>
                      <a:r>
                        <a:rPr kumimoji="1" lang="en-US" altLang="ja-JP" sz="1200" dirty="0"/>
                        <a:t>36</a:t>
                      </a:r>
                      <a:endParaRPr kumimoji="1" lang="ja-JP" altLang="en-US" sz="1200" dirty="0"/>
                    </a:p>
                  </a:txBody>
                  <a:tcPr/>
                </a:tc>
                <a:extLst>
                  <a:ext uri="{0D108BD9-81ED-4DB2-BD59-A6C34878D82A}">
                    <a16:rowId xmlns:a16="http://schemas.microsoft.com/office/drawing/2014/main" val="3516715255"/>
                  </a:ext>
                </a:extLst>
              </a:tr>
            </a:tbl>
          </a:graphicData>
        </a:graphic>
      </p:graphicFrame>
      <p:graphicFrame>
        <p:nvGraphicFramePr>
          <p:cNvPr id="7" name="図表 6">
            <a:extLst>
              <a:ext uri="{FF2B5EF4-FFF2-40B4-BE49-F238E27FC236}">
                <a16:creationId xmlns:a16="http://schemas.microsoft.com/office/drawing/2014/main" id="{5556AE49-8F65-487C-8467-1D7FF9F763C6}"/>
              </a:ext>
            </a:extLst>
          </p:cNvPr>
          <p:cNvGraphicFramePr/>
          <p:nvPr>
            <p:extLst>
              <p:ext uri="{D42A27DB-BD31-4B8C-83A1-F6EECF244321}">
                <p14:modId xmlns:p14="http://schemas.microsoft.com/office/powerpoint/2010/main" val="4067069590"/>
              </p:ext>
            </p:extLst>
          </p:nvPr>
        </p:nvGraphicFramePr>
        <p:xfrm>
          <a:off x="457200" y="2849708"/>
          <a:ext cx="11197088" cy="3732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テキスト ボックス 7">
            <a:extLst>
              <a:ext uri="{FF2B5EF4-FFF2-40B4-BE49-F238E27FC236}">
                <a16:creationId xmlns:a16="http://schemas.microsoft.com/office/drawing/2014/main" id="{63CC24F3-4D70-4A0E-A678-A9C4A80767BA}"/>
              </a:ext>
            </a:extLst>
          </p:cNvPr>
          <p:cNvSpPr txBox="1"/>
          <p:nvPr/>
        </p:nvSpPr>
        <p:spPr>
          <a:xfrm>
            <a:off x="394867" y="3969258"/>
            <a:ext cx="2618065" cy="1938992"/>
          </a:xfrm>
          <a:prstGeom prst="rect">
            <a:avLst/>
          </a:prstGeom>
          <a:noFill/>
        </p:spPr>
        <p:txBody>
          <a:bodyPr wrap="square" rtlCol="0">
            <a:spAutoFit/>
          </a:bodyPr>
          <a:lstStyle/>
          <a:p>
            <a:r>
              <a:rPr kumimoji="1" lang="ja-JP" altLang="en-US" sz="1200" dirty="0"/>
              <a:t>（取組例）</a:t>
            </a:r>
            <a:endParaRPr kumimoji="1" lang="en-US" altLang="ja-JP" sz="1200" dirty="0"/>
          </a:p>
          <a:p>
            <a:r>
              <a:rPr lang="ja-JP" altLang="en-US" sz="1200" dirty="0"/>
              <a:t>・センター内での研修</a:t>
            </a:r>
            <a:endParaRPr lang="en-US" altLang="ja-JP" sz="1200" dirty="0"/>
          </a:p>
          <a:p>
            <a:r>
              <a:rPr lang="ja-JP" altLang="en-US" sz="1200" dirty="0"/>
              <a:t>・有識者による</a:t>
            </a:r>
            <a:r>
              <a:rPr lang="en-US" altLang="ja-JP" sz="1200" dirty="0"/>
              <a:t>SV</a:t>
            </a:r>
            <a:r>
              <a:rPr lang="ja-JP" altLang="en-US" sz="1200" dirty="0"/>
              <a:t>の実施</a:t>
            </a:r>
            <a:endParaRPr lang="en-US" altLang="ja-JP" sz="1200" dirty="0"/>
          </a:p>
          <a:p>
            <a:r>
              <a:rPr lang="ja-JP" altLang="en-US" sz="1200" dirty="0"/>
              <a:t>・地域支援オフィスの活用による</a:t>
            </a:r>
            <a:endParaRPr lang="en-US" altLang="ja-JP" sz="1200" dirty="0"/>
          </a:p>
          <a:p>
            <a:r>
              <a:rPr lang="ja-JP" altLang="en-US" sz="1200" dirty="0"/>
              <a:t>　研修・コンサルテーション</a:t>
            </a:r>
            <a:endParaRPr lang="en-US" altLang="ja-JP" sz="1200" dirty="0"/>
          </a:p>
          <a:p>
            <a:endParaRPr lang="en-US" altLang="ja-JP" sz="1200" dirty="0"/>
          </a:p>
          <a:p>
            <a:r>
              <a:rPr kumimoji="1" lang="ja-JP" altLang="en-US" sz="1200" dirty="0"/>
              <a:t>（挙げられた課題）</a:t>
            </a:r>
            <a:endParaRPr kumimoji="1" lang="en-US" altLang="ja-JP" sz="1200" dirty="0"/>
          </a:p>
          <a:p>
            <a:r>
              <a:rPr kumimoji="1" lang="ja-JP" altLang="en-US" sz="1200" dirty="0"/>
              <a:t>・学齢期の児の支援スキルの向上</a:t>
            </a:r>
            <a:endParaRPr kumimoji="1" lang="en-US" altLang="ja-JP" sz="1200" dirty="0"/>
          </a:p>
          <a:p>
            <a:r>
              <a:rPr kumimoji="1" lang="ja-JP" altLang="en-US" sz="1200" dirty="0"/>
              <a:t>・多国籍の児への対応や保護者支</a:t>
            </a:r>
            <a:endParaRPr kumimoji="1" lang="en-US" altLang="ja-JP" sz="1200" dirty="0"/>
          </a:p>
          <a:p>
            <a:r>
              <a:rPr lang="ja-JP" altLang="en-US" sz="1200" dirty="0"/>
              <a:t>　</a:t>
            </a:r>
            <a:r>
              <a:rPr kumimoji="1" lang="ja-JP" altLang="en-US" sz="1200" dirty="0"/>
              <a:t>援</a:t>
            </a:r>
          </a:p>
        </p:txBody>
      </p:sp>
      <p:sp>
        <p:nvSpPr>
          <p:cNvPr id="9" name="テキスト ボックス 8">
            <a:extLst>
              <a:ext uri="{FF2B5EF4-FFF2-40B4-BE49-F238E27FC236}">
                <a16:creationId xmlns:a16="http://schemas.microsoft.com/office/drawing/2014/main" id="{EC7F5CD1-FF7F-48C4-9006-9BC98C155248}"/>
              </a:ext>
            </a:extLst>
          </p:cNvPr>
          <p:cNvSpPr txBox="1"/>
          <p:nvPr/>
        </p:nvSpPr>
        <p:spPr>
          <a:xfrm>
            <a:off x="3298400" y="3877633"/>
            <a:ext cx="2610615" cy="2492990"/>
          </a:xfrm>
          <a:prstGeom prst="rect">
            <a:avLst/>
          </a:prstGeom>
          <a:noFill/>
        </p:spPr>
        <p:txBody>
          <a:bodyPr wrap="square" rtlCol="0">
            <a:spAutoFit/>
          </a:bodyPr>
          <a:lstStyle/>
          <a:p>
            <a:r>
              <a:rPr kumimoji="1" lang="ja-JP" altLang="en-US" sz="1200" dirty="0"/>
              <a:t>（取組例）</a:t>
            </a:r>
            <a:endParaRPr kumimoji="1" lang="en-US" altLang="ja-JP" sz="1200" dirty="0"/>
          </a:p>
          <a:p>
            <a:r>
              <a:rPr lang="ja-JP" altLang="en-US" sz="1200" dirty="0"/>
              <a:t>・事業所連絡会の開催</a:t>
            </a:r>
            <a:endParaRPr lang="en-US" altLang="ja-JP" sz="1200" dirty="0"/>
          </a:p>
          <a:p>
            <a:r>
              <a:rPr lang="ja-JP" altLang="en-US" sz="1200" dirty="0"/>
              <a:t>・事業所向け研修や事例検討会の　</a:t>
            </a:r>
            <a:endParaRPr lang="en-US" altLang="ja-JP" sz="1200" dirty="0"/>
          </a:p>
          <a:p>
            <a:r>
              <a:rPr lang="ja-JP" altLang="en-US" sz="1200" dirty="0"/>
              <a:t>　実施</a:t>
            </a:r>
            <a:endParaRPr lang="en-US" altLang="ja-JP" sz="1200" dirty="0"/>
          </a:p>
          <a:p>
            <a:r>
              <a:rPr lang="ja-JP" altLang="en-US" sz="1200" dirty="0"/>
              <a:t>・事業所フェアの実施</a:t>
            </a:r>
            <a:endParaRPr lang="en-US" altLang="ja-JP" sz="1200" dirty="0"/>
          </a:p>
          <a:p>
            <a:endParaRPr lang="en-US" altLang="ja-JP" sz="1200" dirty="0"/>
          </a:p>
          <a:p>
            <a:r>
              <a:rPr kumimoji="1" lang="ja-JP" altLang="en-US" sz="1200" dirty="0"/>
              <a:t>（挙げられた課題）</a:t>
            </a:r>
            <a:endParaRPr kumimoji="1" lang="en-US" altLang="ja-JP" sz="1200" dirty="0"/>
          </a:p>
          <a:p>
            <a:r>
              <a:rPr kumimoji="1" lang="ja-JP" altLang="en-US" sz="1200" dirty="0"/>
              <a:t>・地域の事業所との関係性構築</a:t>
            </a:r>
            <a:endParaRPr kumimoji="1" lang="en-US" altLang="ja-JP" sz="1200" dirty="0"/>
          </a:p>
          <a:p>
            <a:r>
              <a:rPr lang="ja-JP" altLang="en-US" sz="1200" dirty="0"/>
              <a:t>・事業所連絡会の効果的な運用</a:t>
            </a:r>
            <a:endParaRPr kumimoji="1" lang="en-US" altLang="ja-JP" sz="1200" dirty="0"/>
          </a:p>
          <a:p>
            <a:r>
              <a:rPr kumimoji="1" lang="ja-JP" altLang="en-US" sz="1200" dirty="0"/>
              <a:t>・コンサルテーションのノウハウ</a:t>
            </a:r>
            <a:endParaRPr kumimoji="1" lang="en-US" altLang="ja-JP" sz="1200" dirty="0"/>
          </a:p>
          <a:p>
            <a:r>
              <a:rPr lang="ja-JP" altLang="en-US" sz="1200" dirty="0"/>
              <a:t>　</a:t>
            </a:r>
            <a:r>
              <a:rPr kumimoji="1" lang="ja-JP" altLang="en-US" sz="1200" dirty="0"/>
              <a:t>の獲得</a:t>
            </a:r>
            <a:endParaRPr kumimoji="1" lang="en-US" altLang="ja-JP" sz="1200" dirty="0"/>
          </a:p>
          <a:p>
            <a:endParaRPr kumimoji="1" lang="en-US" altLang="ja-JP" sz="1200" dirty="0"/>
          </a:p>
          <a:p>
            <a:endParaRPr kumimoji="1" lang="ja-JP" altLang="en-US" sz="1200" dirty="0"/>
          </a:p>
        </p:txBody>
      </p:sp>
      <p:sp>
        <p:nvSpPr>
          <p:cNvPr id="3" name="テキスト ボックス 2">
            <a:extLst>
              <a:ext uri="{FF2B5EF4-FFF2-40B4-BE49-F238E27FC236}">
                <a16:creationId xmlns:a16="http://schemas.microsoft.com/office/drawing/2014/main" id="{2F4C8DC6-B9E2-4986-BFF4-CDBCC2352666}"/>
              </a:ext>
            </a:extLst>
          </p:cNvPr>
          <p:cNvSpPr txBox="1"/>
          <p:nvPr/>
        </p:nvSpPr>
        <p:spPr>
          <a:xfrm>
            <a:off x="9053934" y="3692967"/>
            <a:ext cx="2743199" cy="2677656"/>
          </a:xfrm>
          <a:prstGeom prst="rect">
            <a:avLst/>
          </a:prstGeom>
          <a:noFill/>
        </p:spPr>
        <p:txBody>
          <a:bodyPr wrap="square" rtlCol="0">
            <a:spAutoFit/>
          </a:bodyPr>
          <a:lstStyle/>
          <a:p>
            <a:endParaRPr kumimoji="1" lang="en-US" altLang="ja-JP" sz="1200" dirty="0"/>
          </a:p>
          <a:p>
            <a:r>
              <a:rPr kumimoji="1" lang="ja-JP" altLang="en-US" sz="1200" dirty="0"/>
              <a:t>（取組例）</a:t>
            </a:r>
            <a:endParaRPr kumimoji="1" lang="en-US" altLang="ja-JP" sz="1200" dirty="0"/>
          </a:p>
          <a:p>
            <a:r>
              <a:rPr lang="ja-JP" altLang="en-US" sz="1200" dirty="0"/>
              <a:t>・障がい児</a:t>
            </a:r>
            <a:r>
              <a:rPr kumimoji="1" lang="ja-JP" altLang="en-US" sz="1200" dirty="0"/>
              <a:t>相談支援の実施</a:t>
            </a:r>
            <a:endParaRPr kumimoji="1" lang="en-US" altLang="ja-JP" sz="1200" dirty="0"/>
          </a:p>
          <a:p>
            <a:r>
              <a:rPr lang="ja-JP" altLang="en-US" sz="1200" dirty="0"/>
              <a:t>・</a:t>
            </a:r>
            <a:r>
              <a:rPr kumimoji="1" lang="ja-JP" altLang="en-US" sz="1200" dirty="0"/>
              <a:t>相談支援事業所間で意見交換会の</a:t>
            </a:r>
            <a:endParaRPr kumimoji="1" lang="en-US" altLang="ja-JP" sz="1200" dirty="0"/>
          </a:p>
          <a:p>
            <a:r>
              <a:rPr lang="ja-JP" altLang="en-US" sz="1200" dirty="0"/>
              <a:t>　</a:t>
            </a:r>
            <a:r>
              <a:rPr kumimoji="1" lang="ja-JP" altLang="en-US" sz="1200" dirty="0"/>
              <a:t>実施</a:t>
            </a:r>
            <a:endParaRPr kumimoji="1" lang="en-US" altLang="ja-JP" sz="1200" dirty="0"/>
          </a:p>
          <a:p>
            <a:r>
              <a:rPr lang="ja-JP" altLang="en-US" sz="1200" dirty="0"/>
              <a:t>・親子教室での相談対応</a:t>
            </a:r>
            <a:endParaRPr kumimoji="1" lang="en-US" altLang="ja-JP" sz="1200" dirty="0"/>
          </a:p>
          <a:p>
            <a:r>
              <a:rPr lang="ja-JP" altLang="en-US" sz="1200" dirty="0"/>
              <a:t>・</a:t>
            </a:r>
            <a:r>
              <a:rPr kumimoji="1" lang="ja-JP" altLang="en-US" sz="1200" dirty="0"/>
              <a:t>相談支援部会への参加</a:t>
            </a:r>
            <a:endParaRPr kumimoji="1" lang="en-US" altLang="ja-JP" sz="1200" dirty="0"/>
          </a:p>
          <a:p>
            <a:r>
              <a:rPr lang="ja-JP" altLang="en-US" sz="1200" dirty="0"/>
              <a:t>・基幹相談支援センター主催会議へ</a:t>
            </a:r>
            <a:endParaRPr lang="en-US" altLang="ja-JP" sz="1200" dirty="0"/>
          </a:p>
          <a:p>
            <a:r>
              <a:rPr lang="ja-JP" altLang="en-US" sz="1200" dirty="0"/>
              <a:t>　の出席</a:t>
            </a:r>
            <a:endParaRPr lang="en-US" altLang="ja-JP" sz="1200" dirty="0"/>
          </a:p>
          <a:p>
            <a:endParaRPr lang="en-US" altLang="ja-JP" sz="1200" dirty="0"/>
          </a:p>
          <a:p>
            <a:r>
              <a:rPr kumimoji="1" lang="ja-JP" altLang="en-US" sz="1200" dirty="0"/>
              <a:t>（挙げられた課題）</a:t>
            </a:r>
            <a:endParaRPr kumimoji="1" lang="en-US" altLang="ja-JP" sz="1200" dirty="0"/>
          </a:p>
          <a:p>
            <a:r>
              <a:rPr lang="ja-JP" altLang="en-US" sz="1200" dirty="0"/>
              <a:t>・利用児以外への相談体制の確立</a:t>
            </a:r>
            <a:endParaRPr lang="en-US" altLang="ja-JP" sz="1200" dirty="0"/>
          </a:p>
          <a:p>
            <a:r>
              <a:rPr kumimoji="1" lang="ja-JP" altLang="en-US" sz="1200" dirty="0"/>
              <a:t>・関係機関との連携</a:t>
            </a:r>
            <a:endParaRPr kumimoji="1" lang="en-US" altLang="ja-JP" sz="1200" dirty="0"/>
          </a:p>
          <a:p>
            <a:endParaRPr kumimoji="1" lang="ja-JP" altLang="en-US" sz="1200" dirty="0"/>
          </a:p>
        </p:txBody>
      </p:sp>
      <p:sp>
        <p:nvSpPr>
          <p:cNvPr id="10" name="テキスト ボックス 9">
            <a:extLst>
              <a:ext uri="{FF2B5EF4-FFF2-40B4-BE49-F238E27FC236}">
                <a16:creationId xmlns:a16="http://schemas.microsoft.com/office/drawing/2014/main" id="{015BD51E-A832-4AB8-9DB4-0D68926868C5}"/>
              </a:ext>
            </a:extLst>
          </p:cNvPr>
          <p:cNvSpPr txBox="1"/>
          <p:nvPr/>
        </p:nvSpPr>
        <p:spPr>
          <a:xfrm>
            <a:off x="6143265" y="3877633"/>
            <a:ext cx="2676418" cy="2308324"/>
          </a:xfrm>
          <a:prstGeom prst="rect">
            <a:avLst/>
          </a:prstGeom>
          <a:noFill/>
        </p:spPr>
        <p:txBody>
          <a:bodyPr wrap="square" rtlCol="0">
            <a:spAutoFit/>
          </a:bodyPr>
          <a:lstStyle/>
          <a:p>
            <a:r>
              <a:rPr kumimoji="1" lang="ja-JP" altLang="en-US" sz="1200" dirty="0"/>
              <a:t>（取組例）</a:t>
            </a:r>
            <a:endParaRPr kumimoji="1" lang="en-US" altLang="ja-JP" sz="1200" dirty="0"/>
          </a:p>
          <a:p>
            <a:r>
              <a:rPr lang="ja-JP" altLang="en-US" sz="1200" dirty="0"/>
              <a:t>・保育所等訪問・巡回支援の実施</a:t>
            </a:r>
            <a:endParaRPr lang="en-US" altLang="ja-JP" sz="1200" dirty="0"/>
          </a:p>
          <a:p>
            <a:r>
              <a:rPr lang="ja-JP" altLang="en-US" sz="1200" dirty="0"/>
              <a:t>・並行通園児についての連携・助言</a:t>
            </a:r>
            <a:endParaRPr lang="en-US" altLang="ja-JP" sz="1200" dirty="0"/>
          </a:p>
          <a:p>
            <a:r>
              <a:rPr lang="ja-JP" altLang="en-US" sz="1200" dirty="0"/>
              <a:t>・就学した児について学校を訪問の　</a:t>
            </a:r>
            <a:endParaRPr lang="en-US" altLang="ja-JP" sz="1200" dirty="0"/>
          </a:p>
          <a:p>
            <a:r>
              <a:rPr lang="ja-JP" altLang="en-US" sz="1200" dirty="0"/>
              <a:t>　上引継ぎ</a:t>
            </a:r>
            <a:endParaRPr lang="en-US" altLang="ja-JP" sz="1200" dirty="0"/>
          </a:p>
          <a:p>
            <a:r>
              <a:rPr lang="ja-JP" altLang="en-US" sz="1200" dirty="0"/>
              <a:t>・専門職による研修の実施</a:t>
            </a:r>
            <a:endParaRPr lang="en-US" altLang="ja-JP" sz="1200" dirty="0"/>
          </a:p>
          <a:p>
            <a:endParaRPr lang="en-US" altLang="ja-JP" sz="1200" dirty="0"/>
          </a:p>
          <a:p>
            <a:r>
              <a:rPr kumimoji="1" lang="ja-JP" altLang="en-US" sz="1200" dirty="0"/>
              <a:t>（挙げられた課題）</a:t>
            </a:r>
            <a:endParaRPr kumimoji="1" lang="en-US" altLang="ja-JP" sz="1200" dirty="0"/>
          </a:p>
          <a:p>
            <a:r>
              <a:rPr kumimoji="1" lang="ja-JP" altLang="en-US" sz="1200" dirty="0"/>
              <a:t>・一般施策との連携の場の構築</a:t>
            </a:r>
            <a:endParaRPr kumimoji="1" lang="en-US" altLang="ja-JP" sz="1200" dirty="0"/>
          </a:p>
          <a:p>
            <a:r>
              <a:rPr kumimoji="1" lang="ja-JP" altLang="en-US" sz="1200" dirty="0"/>
              <a:t>（会議体の創設等）</a:t>
            </a:r>
            <a:endParaRPr kumimoji="1" lang="en-US" altLang="ja-JP" sz="1200" dirty="0"/>
          </a:p>
          <a:p>
            <a:r>
              <a:rPr lang="ja-JP" altLang="en-US" sz="1200" dirty="0"/>
              <a:t>・研修会や勉強会の実施の必要性</a:t>
            </a:r>
            <a:endParaRPr kumimoji="1" lang="en-US" altLang="ja-JP" sz="1200" dirty="0"/>
          </a:p>
          <a:p>
            <a:endParaRPr kumimoji="1" lang="ja-JP" altLang="en-US" sz="1200" dirty="0"/>
          </a:p>
        </p:txBody>
      </p:sp>
      <p:sp>
        <p:nvSpPr>
          <p:cNvPr id="11" name="テキスト ボックス 10">
            <a:extLst>
              <a:ext uri="{FF2B5EF4-FFF2-40B4-BE49-F238E27FC236}">
                <a16:creationId xmlns:a16="http://schemas.microsoft.com/office/drawing/2014/main" id="{5E7906E0-A82D-4EC2-A398-7D7AA8CB0B6A}"/>
              </a:ext>
            </a:extLst>
          </p:cNvPr>
          <p:cNvSpPr txBox="1"/>
          <p:nvPr/>
        </p:nvSpPr>
        <p:spPr>
          <a:xfrm>
            <a:off x="159854" y="2483779"/>
            <a:ext cx="4326857" cy="338554"/>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sz="1600" dirty="0"/>
              <a:t>中核機能の整備に向けた取組例と課題</a:t>
            </a:r>
          </a:p>
        </p:txBody>
      </p:sp>
    </p:spTree>
    <p:extLst>
      <p:ext uri="{BB962C8B-B14F-4D97-AF65-F5344CB8AC3E}">
        <p14:creationId xmlns:p14="http://schemas.microsoft.com/office/powerpoint/2010/main" val="1077235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58B479-1AFF-4441-B9EE-33B3D8DA7A4A}"/>
              </a:ext>
            </a:extLst>
          </p:cNvPr>
          <p:cNvSpPr>
            <a:spLocks noGrp="1"/>
          </p:cNvSpPr>
          <p:nvPr>
            <p:ph type="sldNum" sz="quarter" idx="12"/>
          </p:nvPr>
        </p:nvSpPr>
        <p:spPr/>
        <p:txBody>
          <a:bodyPr/>
          <a:lstStyle/>
          <a:p>
            <a:fld id="{BDA3839F-8F31-49AD-9A69-7A194C78B29C}" type="slidenum">
              <a:rPr kumimoji="1" lang="ja-JP" altLang="en-US" sz="1400" b="1" smtClean="0"/>
              <a:t>18</a:t>
            </a:fld>
            <a:endParaRPr kumimoji="1" lang="ja-JP" altLang="en-US" sz="1400" b="1" dirty="0"/>
          </a:p>
        </p:txBody>
      </p:sp>
      <p:sp>
        <p:nvSpPr>
          <p:cNvPr id="3" name="テキスト ボックス 2">
            <a:extLst>
              <a:ext uri="{FF2B5EF4-FFF2-40B4-BE49-F238E27FC236}">
                <a16:creationId xmlns:a16="http://schemas.microsoft.com/office/drawing/2014/main" id="{EC83563F-AB59-4181-A25E-82C147C35941}"/>
              </a:ext>
            </a:extLst>
          </p:cNvPr>
          <p:cNvSpPr txBox="1"/>
          <p:nvPr/>
        </p:nvSpPr>
        <p:spPr>
          <a:xfrm>
            <a:off x="812375" y="2271263"/>
            <a:ext cx="10729768" cy="1938992"/>
          </a:xfrm>
          <a:prstGeom prst="rect">
            <a:avLst/>
          </a:prstGeom>
          <a:noFill/>
        </p:spPr>
        <p:txBody>
          <a:bodyPr wrap="square" rtlCol="0">
            <a:spAutoFit/>
          </a:bodyPr>
          <a:lstStyle/>
          <a:p>
            <a:pPr marL="285750" indent="-285750">
              <a:buFont typeface="Wingdings" panose="05000000000000000000" pitchFamily="2" charset="2"/>
              <a:buChar char="l"/>
            </a:pPr>
            <a:r>
              <a:rPr lang="ja-JP" altLang="en-US" sz="2000" dirty="0"/>
              <a:t>都道府県の役割と現在の府の取組（地域発達支援事業所等サポート事業）を踏まえた上で、発達障がい児の支援体制整備に向けて、</a:t>
            </a:r>
            <a:r>
              <a:rPr lang="ja-JP" altLang="en-US" sz="2000" u="sng" dirty="0"/>
              <a:t>府が重点的に取り組むべき支援や課題、必要な視点</a:t>
            </a:r>
            <a:r>
              <a:rPr lang="ja-JP" altLang="en-US" sz="2000" dirty="0"/>
              <a:t>はどのようなものですか。</a:t>
            </a:r>
            <a:endParaRPr lang="en-US" altLang="ja-JP" sz="2000" dirty="0"/>
          </a:p>
          <a:p>
            <a:pPr marL="285750" indent="-285750">
              <a:buFont typeface="Wingdings" panose="05000000000000000000" pitchFamily="2" charset="2"/>
              <a:buChar char="l"/>
            </a:pPr>
            <a:endParaRPr lang="en-US" altLang="ja-JP" sz="2000" dirty="0"/>
          </a:p>
          <a:p>
            <a:pPr marL="285750" indent="-285750">
              <a:buFont typeface="Wingdings" panose="05000000000000000000" pitchFamily="2" charset="2"/>
              <a:buChar char="l"/>
            </a:pPr>
            <a:r>
              <a:rPr lang="ja-JP" altLang="en-US" sz="2000" dirty="0"/>
              <a:t>市町村が支援体制を整備するにあたり、今後優先的に取り組むべき課題はどのようなものですか。</a:t>
            </a:r>
            <a:endParaRPr lang="en-US" altLang="ja-JP" sz="2000" dirty="0"/>
          </a:p>
        </p:txBody>
      </p:sp>
      <p:sp>
        <p:nvSpPr>
          <p:cNvPr id="6" name="テキスト ボックス 5">
            <a:extLst>
              <a:ext uri="{FF2B5EF4-FFF2-40B4-BE49-F238E27FC236}">
                <a16:creationId xmlns:a16="http://schemas.microsoft.com/office/drawing/2014/main" id="{ECBABC34-988F-400D-BA3E-CA85ACC0F21F}"/>
              </a:ext>
            </a:extLst>
          </p:cNvPr>
          <p:cNvSpPr txBox="1"/>
          <p:nvPr/>
        </p:nvSpPr>
        <p:spPr>
          <a:xfrm>
            <a:off x="995779" y="757555"/>
            <a:ext cx="10200442"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800" dirty="0"/>
              <a:t>こどもワーキンググループでご議論いただきたい点</a:t>
            </a:r>
            <a:endParaRPr kumimoji="1" lang="en-US" altLang="ja-JP" sz="2800" dirty="0"/>
          </a:p>
        </p:txBody>
      </p:sp>
    </p:spTree>
    <p:extLst>
      <p:ext uri="{BB962C8B-B14F-4D97-AF65-F5344CB8AC3E}">
        <p14:creationId xmlns:p14="http://schemas.microsoft.com/office/powerpoint/2010/main" val="141065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9357D6D-4A17-4A39-BFE6-715B24101C46}"/>
              </a:ext>
            </a:extLst>
          </p:cNvPr>
          <p:cNvSpPr>
            <a:spLocks noGrp="1"/>
          </p:cNvSpPr>
          <p:nvPr>
            <p:ph type="sldNum" sz="quarter" idx="12"/>
          </p:nvPr>
        </p:nvSpPr>
        <p:spPr/>
        <p:txBody>
          <a:bodyPr/>
          <a:lstStyle/>
          <a:p>
            <a:fld id="{BDA3839F-8F31-49AD-9A69-7A194C78B29C}" type="slidenum">
              <a:rPr kumimoji="1" lang="ja-JP" altLang="en-US" smtClean="0"/>
              <a:t>2</a:t>
            </a:fld>
            <a:endParaRPr kumimoji="1" lang="ja-JP" altLang="en-US"/>
          </a:p>
        </p:txBody>
      </p:sp>
      <p:sp>
        <p:nvSpPr>
          <p:cNvPr id="5" name="タイトル 1">
            <a:extLst>
              <a:ext uri="{FF2B5EF4-FFF2-40B4-BE49-F238E27FC236}">
                <a16:creationId xmlns:a16="http://schemas.microsoft.com/office/drawing/2014/main" id="{E74BF18A-A873-49EE-828A-D3CD90551D74}"/>
              </a:ext>
            </a:extLst>
          </p:cNvPr>
          <p:cNvSpPr txBox="1">
            <a:spLocks/>
          </p:cNvSpPr>
          <p:nvPr/>
        </p:nvSpPr>
        <p:spPr>
          <a:xfrm>
            <a:off x="-6927" y="-1"/>
            <a:ext cx="12192000" cy="51490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支援体制整備に向けた現在の府の取組</a:t>
            </a:r>
          </a:p>
        </p:txBody>
      </p:sp>
      <p:graphicFrame>
        <p:nvGraphicFramePr>
          <p:cNvPr id="6" name="図表 5">
            <a:extLst>
              <a:ext uri="{FF2B5EF4-FFF2-40B4-BE49-F238E27FC236}">
                <a16:creationId xmlns:a16="http://schemas.microsoft.com/office/drawing/2014/main" id="{E749FEEB-C94D-4039-8980-4C8A5E83DEAA}"/>
              </a:ext>
            </a:extLst>
          </p:cNvPr>
          <p:cNvGraphicFramePr/>
          <p:nvPr>
            <p:extLst>
              <p:ext uri="{D42A27DB-BD31-4B8C-83A1-F6EECF244321}">
                <p14:modId xmlns:p14="http://schemas.microsoft.com/office/powerpoint/2010/main" val="1544579045"/>
              </p:ext>
            </p:extLst>
          </p:nvPr>
        </p:nvGraphicFramePr>
        <p:xfrm>
          <a:off x="745725" y="1185675"/>
          <a:ext cx="8300622" cy="5463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253010BB-09A5-4E5C-BAF0-27E6098A1527}"/>
              </a:ext>
            </a:extLst>
          </p:cNvPr>
          <p:cNvSpPr txBox="1"/>
          <p:nvPr/>
        </p:nvSpPr>
        <p:spPr>
          <a:xfrm>
            <a:off x="568171" y="719090"/>
            <a:ext cx="11008311" cy="338554"/>
          </a:xfrm>
          <a:prstGeom prst="rect">
            <a:avLst/>
          </a:prstGeom>
          <a:noFill/>
        </p:spPr>
        <p:txBody>
          <a:bodyPr wrap="square" rtlCol="0">
            <a:spAutoFit/>
          </a:bodyPr>
          <a:lstStyle/>
          <a:p>
            <a:r>
              <a:rPr kumimoji="1" lang="ja-JP" altLang="en-US" sz="1600" dirty="0"/>
              <a:t>市町村における支援体制整備を支援するため、主に以下の取組を実施。　</a:t>
            </a:r>
            <a:r>
              <a:rPr kumimoji="1" lang="en-US" altLang="ja-JP" sz="1600" dirty="0"/>
              <a:t>※</a:t>
            </a:r>
            <a:r>
              <a:rPr kumimoji="1" lang="ja-JP" altLang="en-US" sz="1600" dirty="0"/>
              <a:t>一部事業は障がい者も対象に含む</a:t>
            </a:r>
          </a:p>
        </p:txBody>
      </p:sp>
      <p:sp>
        <p:nvSpPr>
          <p:cNvPr id="8" name="矢印: 右 7">
            <a:extLst>
              <a:ext uri="{FF2B5EF4-FFF2-40B4-BE49-F238E27FC236}">
                <a16:creationId xmlns:a16="http://schemas.microsoft.com/office/drawing/2014/main" id="{E8460D64-E2F0-4389-9184-D832AEC3EA7C}"/>
              </a:ext>
            </a:extLst>
          </p:cNvPr>
          <p:cNvSpPr/>
          <p:nvPr/>
        </p:nvSpPr>
        <p:spPr>
          <a:xfrm rot="10800000">
            <a:off x="9138822" y="1741839"/>
            <a:ext cx="546716" cy="63031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4462E60-8D5E-4A75-BEFE-0CFDB9043AEB}"/>
              </a:ext>
            </a:extLst>
          </p:cNvPr>
          <p:cNvSpPr txBox="1"/>
          <p:nvPr/>
        </p:nvSpPr>
        <p:spPr>
          <a:xfrm>
            <a:off x="9778013" y="1814676"/>
            <a:ext cx="2407060" cy="738664"/>
          </a:xfrm>
          <a:prstGeom prst="rect">
            <a:avLst/>
          </a:prstGeom>
          <a:noFill/>
        </p:spPr>
        <p:txBody>
          <a:bodyPr wrap="square" rtlCol="0">
            <a:spAutoFit/>
          </a:bodyPr>
          <a:lstStyle/>
          <a:p>
            <a:r>
              <a:rPr kumimoji="1" lang="ja-JP" altLang="en-US" sz="1400" dirty="0"/>
              <a:t>改正児童福祉法を踏まえ、地域支援機能をより強化した事業に再構築（</a:t>
            </a:r>
            <a:r>
              <a:rPr kumimoji="1" lang="en-US" altLang="ja-JP" sz="1400" dirty="0"/>
              <a:t>R7</a:t>
            </a:r>
            <a:r>
              <a:rPr lang="ja-JP" altLang="en-US" sz="1400" dirty="0"/>
              <a:t>～）</a:t>
            </a:r>
            <a:endParaRPr kumimoji="1" lang="en-US" altLang="ja-JP" sz="1400" dirty="0"/>
          </a:p>
        </p:txBody>
      </p:sp>
      <p:sp>
        <p:nvSpPr>
          <p:cNvPr id="10" name="四角形: 角を丸くする 9">
            <a:extLst>
              <a:ext uri="{FF2B5EF4-FFF2-40B4-BE49-F238E27FC236}">
                <a16:creationId xmlns:a16="http://schemas.microsoft.com/office/drawing/2014/main" id="{F4D34021-54A6-40F3-AF09-44CF36035AAA}"/>
              </a:ext>
            </a:extLst>
          </p:cNvPr>
          <p:cNvSpPr/>
          <p:nvPr/>
        </p:nvSpPr>
        <p:spPr>
          <a:xfrm>
            <a:off x="653250" y="1261829"/>
            <a:ext cx="8485572" cy="1436983"/>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5560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8">
            <a:extLst>
              <a:ext uri="{FF2B5EF4-FFF2-40B4-BE49-F238E27FC236}">
                <a16:creationId xmlns:a16="http://schemas.microsoft.com/office/drawing/2014/main" id="{BB818BF1-C168-4CF6-95B7-5D03C6A7E2E9}"/>
              </a:ext>
            </a:extLst>
          </p:cNvPr>
          <p:cNvGraphicFramePr>
            <a:graphicFrameLocks noGrp="1"/>
          </p:cNvGraphicFramePr>
          <p:nvPr/>
        </p:nvGraphicFramePr>
        <p:xfrm>
          <a:off x="296358" y="805279"/>
          <a:ext cx="11599282" cy="5653032"/>
        </p:xfrm>
        <a:graphic>
          <a:graphicData uri="http://schemas.openxmlformats.org/drawingml/2006/table">
            <a:tbl>
              <a:tblPr firstRow="1" firstCol="1" bandRow="1">
                <a:tableStyleId>{00A15C55-8517-42AA-B614-E9B94910E393}</a:tableStyleId>
              </a:tblPr>
              <a:tblGrid>
                <a:gridCol w="1158122">
                  <a:extLst>
                    <a:ext uri="{9D8B030D-6E8A-4147-A177-3AD203B41FA5}">
                      <a16:colId xmlns:a16="http://schemas.microsoft.com/office/drawing/2014/main" val="257680113"/>
                    </a:ext>
                  </a:extLst>
                </a:gridCol>
                <a:gridCol w="5262419">
                  <a:extLst>
                    <a:ext uri="{9D8B030D-6E8A-4147-A177-3AD203B41FA5}">
                      <a16:colId xmlns:a16="http://schemas.microsoft.com/office/drawing/2014/main" val="421922714"/>
                    </a:ext>
                  </a:extLst>
                </a:gridCol>
                <a:gridCol w="5178741">
                  <a:extLst>
                    <a:ext uri="{9D8B030D-6E8A-4147-A177-3AD203B41FA5}">
                      <a16:colId xmlns:a16="http://schemas.microsoft.com/office/drawing/2014/main" val="1753342152"/>
                    </a:ext>
                  </a:extLst>
                </a:gridCol>
              </a:tblGrid>
              <a:tr h="383068">
                <a:tc>
                  <a:txBody>
                    <a:bodyPr/>
                    <a:lstStyle/>
                    <a:p>
                      <a:endParaRPr kumimoji="1" lang="ja-JP" altLang="en-US" sz="1600" dirty="0">
                        <a:latin typeface="Meiryo UI" panose="020B0604030504040204" pitchFamily="50" charset="-128"/>
                        <a:ea typeface="Meiryo UI" panose="020B0604030504040204" pitchFamily="50" charset="-128"/>
                      </a:endParaRPr>
                    </a:p>
                  </a:txBody>
                  <a:tcPr>
                    <a:lnL w="9525" cap="flat" cmpd="sng" algn="ctr">
                      <a:solidFill>
                        <a:srgbClr val="FF6600"/>
                      </a:solidFill>
                      <a:prstDash val="solid"/>
                      <a:round/>
                      <a:headEnd type="none" w="med" len="med"/>
                      <a:tailEnd type="none" w="med" len="med"/>
                    </a:lnL>
                    <a:lnR w="9525" cap="flat" cmpd="sng" algn="ctr">
                      <a:solidFill>
                        <a:srgbClr val="FF6600"/>
                      </a:solidFill>
                      <a:prstDash val="solid"/>
                      <a:round/>
                      <a:headEnd type="none" w="med" len="med"/>
                      <a:tailEnd type="none" w="med" len="med"/>
                    </a:lnR>
                    <a:lnT w="9525" cap="flat" cmpd="sng" algn="ctr">
                      <a:solidFill>
                        <a:srgbClr val="FF6600"/>
                      </a:solidFill>
                      <a:prstDash val="solid"/>
                      <a:round/>
                      <a:headEnd type="none" w="med" len="med"/>
                      <a:tailEnd type="none" w="med" len="med"/>
                    </a:lnT>
                    <a:lnB w="9525" cap="flat" cmpd="sng" algn="ctr">
                      <a:solidFill>
                        <a:srgbClr val="FF6600"/>
                      </a:solidFill>
                      <a:prstDash val="solid"/>
                      <a:round/>
                      <a:headEnd type="none" w="med" len="med"/>
                      <a:tailEnd type="none" w="med" len="med"/>
                    </a:lnB>
                  </a:tcPr>
                </a:tc>
                <a:tc gridSpan="2">
                  <a:txBody>
                    <a:bodyPr/>
                    <a:lstStyle/>
                    <a:p>
                      <a:pPr algn="ctr"/>
                      <a:r>
                        <a:rPr kumimoji="1" lang="ja-JP" altLang="en-US" sz="1800" b="0" dirty="0">
                          <a:solidFill>
                            <a:schemeClr val="tx1"/>
                          </a:solidFill>
                          <a:latin typeface="Meiryo UI" panose="020B0604030504040204" pitchFamily="50" charset="-128"/>
                          <a:ea typeface="Meiryo UI" panose="020B0604030504040204" pitchFamily="50" charset="-128"/>
                        </a:rPr>
                        <a:t>令和７年度（予定）</a:t>
                      </a:r>
                    </a:p>
                  </a:txBody>
                  <a:tcPr anchor="ctr">
                    <a:lnL w="9525" cap="flat" cmpd="sng" algn="ctr">
                      <a:solidFill>
                        <a:srgbClr val="FF6600"/>
                      </a:solidFill>
                      <a:prstDash val="solid"/>
                      <a:round/>
                      <a:headEnd type="none" w="med" len="med"/>
                      <a:tailEnd type="none" w="med" len="med"/>
                    </a:lnL>
                    <a:lnR w="9525" cap="flat" cmpd="sng" algn="ctr">
                      <a:solidFill>
                        <a:srgbClr val="FF6600"/>
                      </a:solidFill>
                      <a:prstDash val="solid"/>
                      <a:round/>
                      <a:headEnd type="none" w="med" len="med"/>
                      <a:tailEnd type="none" w="med" len="med"/>
                    </a:lnR>
                    <a:lnT w="9525" cap="flat" cmpd="sng" algn="ctr">
                      <a:solidFill>
                        <a:srgbClr val="FF6600"/>
                      </a:solidFill>
                      <a:prstDash val="solid"/>
                      <a:round/>
                      <a:headEnd type="none" w="med" len="med"/>
                      <a:tailEnd type="none" w="med" len="med"/>
                    </a:lnT>
                    <a:lnB w="9525" cap="flat" cmpd="sng" algn="ctr">
                      <a:solidFill>
                        <a:srgbClr val="FF66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683066193"/>
                  </a:ext>
                </a:extLst>
              </a:tr>
              <a:tr h="606524">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事業名</a:t>
                      </a:r>
                    </a:p>
                  </a:txBody>
                  <a:tcPr anchor="ctr">
                    <a:lnL w="9525" cap="flat" cmpd="sng" algn="ctr">
                      <a:solidFill>
                        <a:srgbClr val="FF6600"/>
                      </a:solidFill>
                      <a:prstDash val="solid"/>
                      <a:round/>
                      <a:headEnd type="none" w="med" len="med"/>
                      <a:tailEnd type="none" w="med" len="med"/>
                    </a:lnL>
                    <a:lnR w="9525" cap="flat" cmpd="sng" algn="ctr">
                      <a:solidFill>
                        <a:srgbClr val="FF6600"/>
                      </a:solidFill>
                      <a:prstDash val="solid"/>
                      <a:round/>
                      <a:headEnd type="none" w="med" len="med"/>
                      <a:tailEnd type="none" w="med" len="med"/>
                    </a:lnR>
                    <a:lnT w="9525" cap="flat" cmpd="sng" algn="ctr">
                      <a:solidFill>
                        <a:srgbClr val="FF6600"/>
                      </a:solidFill>
                      <a:prstDash val="solid"/>
                      <a:round/>
                      <a:headEnd type="none" w="med" len="med"/>
                      <a:tailEnd type="none" w="med" len="med"/>
                    </a:lnT>
                    <a:lnB w="9525" cap="flat" cmpd="sng" algn="ctr">
                      <a:solidFill>
                        <a:srgbClr val="FF6600"/>
                      </a:solidFill>
                      <a:prstDash val="solid"/>
                      <a:round/>
                      <a:headEnd type="none" w="med" len="med"/>
                      <a:tailEnd type="none" w="med" len="med"/>
                    </a:lnB>
                  </a:tcPr>
                </a:tc>
                <a:tc gridSpan="2">
                  <a:txBody>
                    <a:bodyPr/>
                    <a:lstStyle/>
                    <a:p>
                      <a:pPr algn="ctr"/>
                      <a:r>
                        <a:rPr kumimoji="1" lang="ja-JP" altLang="en-US" sz="1800" b="1" dirty="0">
                          <a:latin typeface="Meiryo UI" panose="020B0604030504040204" pitchFamily="50" charset="-128"/>
                          <a:ea typeface="Meiryo UI" panose="020B0604030504040204" pitchFamily="50" charset="-128"/>
                        </a:rPr>
                        <a:t>地域発達支援事業所等サポート事業</a:t>
                      </a:r>
                    </a:p>
                  </a:txBody>
                  <a:tcPr anchor="ctr">
                    <a:lnL w="9525" cap="flat" cmpd="sng" algn="ctr">
                      <a:solidFill>
                        <a:srgbClr val="FF6600"/>
                      </a:solidFill>
                      <a:prstDash val="solid"/>
                      <a:round/>
                      <a:headEnd type="none" w="med" len="med"/>
                      <a:tailEnd type="none" w="med" len="med"/>
                    </a:lnL>
                    <a:lnR w="9525" cap="flat" cmpd="sng" algn="ctr">
                      <a:solidFill>
                        <a:srgbClr val="FF6600"/>
                      </a:solidFill>
                      <a:prstDash val="solid"/>
                      <a:round/>
                      <a:headEnd type="none" w="med" len="med"/>
                      <a:tailEnd type="none" w="med" len="med"/>
                    </a:lnR>
                    <a:lnT w="9525" cap="flat" cmpd="sng" algn="ctr">
                      <a:solidFill>
                        <a:srgbClr val="FF6600"/>
                      </a:solidFill>
                      <a:prstDash val="solid"/>
                      <a:round/>
                      <a:headEnd type="none" w="med" len="med"/>
                      <a:tailEnd type="none" w="med" len="med"/>
                    </a:lnT>
                    <a:lnB w="9525" cap="flat" cmpd="sng" algn="ctr">
                      <a:solidFill>
                        <a:srgbClr val="FF6600"/>
                      </a:solidFill>
                      <a:prstDash val="solid"/>
                      <a:round/>
                      <a:headEnd type="none" w="med" len="med"/>
                      <a:tailEnd type="none" w="med" len="med"/>
                    </a:lnB>
                    <a:solidFill>
                      <a:schemeClr val="accent4">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2627015452"/>
                  </a:ext>
                </a:extLst>
              </a:tr>
              <a:tr h="4485085">
                <a:tc>
                  <a:txBody>
                    <a:bodyPr/>
                    <a:lstStyle/>
                    <a:p>
                      <a:pPr algn="ctr"/>
                      <a:r>
                        <a:rPr kumimoji="1" lang="ja-JP" altLang="en-US" sz="1600" b="0" dirty="0">
                          <a:solidFill>
                            <a:schemeClr val="tx1"/>
                          </a:solidFill>
                          <a:latin typeface="Meiryo UI" panose="020B0604030504040204" pitchFamily="50" charset="-128"/>
                          <a:ea typeface="Meiryo UI" panose="020B0604030504040204" pitchFamily="50" charset="-128"/>
                        </a:rPr>
                        <a:t>事業内容</a:t>
                      </a:r>
                    </a:p>
                  </a:txBody>
                  <a:tcPr anchor="ctr">
                    <a:lnL w="9525" cap="flat" cmpd="sng" algn="ctr">
                      <a:solidFill>
                        <a:srgbClr val="FF6600"/>
                      </a:solidFill>
                      <a:prstDash val="solid"/>
                      <a:round/>
                      <a:headEnd type="none" w="med" len="med"/>
                      <a:tailEnd type="none" w="med" len="med"/>
                    </a:lnL>
                    <a:lnR w="9525" cap="flat" cmpd="sng" algn="ctr">
                      <a:solidFill>
                        <a:srgbClr val="FF6600"/>
                      </a:solidFill>
                      <a:prstDash val="solid"/>
                      <a:round/>
                      <a:headEnd type="none" w="med" len="med"/>
                      <a:tailEnd type="none" w="med" len="med"/>
                    </a:lnR>
                    <a:lnT w="9525" cap="flat" cmpd="sng" algn="ctr">
                      <a:solidFill>
                        <a:srgbClr val="FF6600"/>
                      </a:solidFill>
                      <a:prstDash val="solid"/>
                      <a:round/>
                      <a:headEnd type="none" w="med" len="med"/>
                      <a:tailEnd type="none" w="med" len="med"/>
                    </a:lnT>
                    <a:lnB w="9525" cap="flat" cmpd="sng" algn="ctr">
                      <a:solidFill>
                        <a:srgbClr val="FF6600"/>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　拠点の機能を拡充し、長年培ってきた専門的な発達障がい児支援のノウハウ・スキルを活かして、発達障がい児等の支援体制の充実・強化を図るため、事業所等支援に関して、下記の事業を実施。</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pPr marL="179388" indent="-179388"/>
                      <a:r>
                        <a:rPr kumimoji="1" lang="ja-JP" altLang="en-US" sz="1200" b="1" u="sng" dirty="0">
                          <a:latin typeface="Meiryo UI" panose="020B0604030504040204" pitchFamily="50" charset="-128"/>
                          <a:ea typeface="Meiryo UI" panose="020B0604030504040204" pitchFamily="50" charset="-128"/>
                        </a:rPr>
                        <a:t>○障がい児通所支援事業所への機関支援</a:t>
                      </a:r>
                      <a:endParaRPr kumimoji="1" lang="en-US" altLang="ja-JP" sz="1200" b="1" u="sng" dirty="0">
                        <a:latin typeface="Meiryo UI" panose="020B0604030504040204" pitchFamily="50" charset="-128"/>
                        <a:ea typeface="Meiryo UI" panose="020B0604030504040204" pitchFamily="50" charset="-128"/>
                      </a:endParaRPr>
                    </a:p>
                    <a:p>
                      <a:pPr marL="179388" indent="-179388"/>
                      <a:r>
                        <a:rPr kumimoji="1" lang="ja-JP" altLang="en-US" sz="1200" b="0" u="none" dirty="0">
                          <a:latin typeface="Meiryo UI" panose="020B0604030504040204" pitchFamily="50" charset="-128"/>
                          <a:ea typeface="Meiryo UI" panose="020B0604030504040204" pitchFamily="50" charset="-128"/>
                        </a:rPr>
                        <a:t>　　子どもや環境などをアセスメントし、子どもの正しい理解と環境設定や支援技術等及び家族支援について、専門的立場から助言、事例検討、専門的研修、情報交換等を実施</a:t>
                      </a:r>
                    </a:p>
                    <a:p>
                      <a:pPr marL="179388" indent="-179388"/>
                      <a:r>
                        <a:rPr kumimoji="1" lang="ja-JP" altLang="en-US" sz="1200" b="1" u="sng" dirty="0">
                          <a:latin typeface="Meiryo UI" panose="020B0604030504040204" pitchFamily="50" charset="-128"/>
                          <a:ea typeface="Meiryo UI" panose="020B0604030504040204" pitchFamily="50" charset="-128"/>
                        </a:rPr>
                        <a:t>○学校への機関支援</a:t>
                      </a:r>
                    </a:p>
                    <a:p>
                      <a:pPr marL="179388" indent="-179388"/>
                      <a:r>
                        <a:rPr kumimoji="1" lang="ja-JP" altLang="en-US" sz="1200" dirty="0">
                          <a:latin typeface="Meiryo UI" panose="020B0604030504040204" pitchFamily="50" charset="-128"/>
                          <a:ea typeface="Meiryo UI" panose="020B0604030504040204" pitchFamily="50" charset="-128"/>
                        </a:rPr>
                        <a:t>　　教育と福祉の連携強化を図り、地域での一貫した支援が受けられるよう、専門的立場から助言、事例検討、専門的研修、情報交換等を実施</a:t>
                      </a:r>
                      <a:endParaRPr kumimoji="1" lang="en-US" altLang="ja-JP" sz="1200" dirty="0">
                        <a:latin typeface="Meiryo UI" panose="020B0604030504040204" pitchFamily="50" charset="-128"/>
                        <a:ea typeface="Meiryo UI" panose="020B0604030504040204" pitchFamily="50" charset="-128"/>
                      </a:endParaRPr>
                    </a:p>
                    <a:p>
                      <a:pPr marL="179388" indent="-179388"/>
                      <a:endParaRPr kumimoji="1" lang="ja-JP" altLang="en-US" sz="1200" dirty="0">
                        <a:latin typeface="Meiryo UI" panose="020B0604030504040204" pitchFamily="50" charset="-128"/>
                        <a:ea typeface="Meiryo UI" panose="020B0604030504040204" pitchFamily="50" charset="-128"/>
                      </a:endParaRPr>
                    </a:p>
                    <a:p>
                      <a:pPr marL="179388" indent="-179388"/>
                      <a:r>
                        <a:rPr kumimoji="1" lang="ja-JP" altLang="en-US" sz="1200" b="1" u="sng" dirty="0">
                          <a:latin typeface="Meiryo UI" panose="020B0604030504040204" pitchFamily="50" charset="-128"/>
                          <a:ea typeface="Meiryo UI" panose="020B0604030504040204" pitchFamily="50" charset="-128"/>
                        </a:rPr>
                        <a:t>○児童発達支援センターとの連携・協働</a:t>
                      </a:r>
                    </a:p>
                    <a:p>
                      <a:pPr marL="179388" indent="-179388"/>
                      <a:r>
                        <a:rPr kumimoji="1" lang="ja-JP" altLang="en-US" sz="1200" dirty="0">
                          <a:latin typeface="Meiryo UI" panose="020B0604030504040204" pitchFamily="50" charset="-128"/>
                          <a:ea typeface="Meiryo UI" panose="020B0604030504040204" pitchFamily="50" charset="-128"/>
                        </a:rPr>
                        <a:t>　　　地域の障がい児支援体制構築において専門機関としてバックアップ（連携・協働による機関支援の実施、発達障がいに関する専門的立場からの助言、コンサルテーション等を実施する人材の養成支援等）</a:t>
                      </a:r>
                    </a:p>
                    <a:p>
                      <a:pPr marL="179388" indent="-179388"/>
                      <a:r>
                        <a:rPr kumimoji="1" lang="ja-JP" altLang="en-US" sz="1200" b="1" u="sng" dirty="0">
                          <a:latin typeface="Meiryo UI" panose="020B0604030504040204" pitchFamily="50" charset="-128"/>
                          <a:ea typeface="Meiryo UI" panose="020B0604030504040204" pitchFamily="50" charset="-128"/>
                        </a:rPr>
                        <a:t>○事業所等の支援力の向上に向けた多様なニーズに対応した地域支援</a:t>
                      </a:r>
                    </a:p>
                    <a:p>
                      <a:pPr marL="358775" indent="-358775"/>
                      <a:r>
                        <a:rPr kumimoji="1" lang="ja-JP" altLang="en-US" sz="1200" dirty="0">
                          <a:latin typeface="Meiryo UI" panose="020B0604030504040204" pitchFamily="50" charset="-128"/>
                          <a:ea typeface="Meiryo UI" panose="020B0604030504040204" pitchFamily="50" charset="-128"/>
                        </a:rPr>
                        <a:t>　　例）市町村こども専門部会等への参加、アセスメントツールや家族支援の導入支援、母子保健との連携、保育所・幼稚園・放課後児童クラブ等への支援、成人期事業所等との連携</a:t>
                      </a:r>
                    </a:p>
                    <a:p>
                      <a:pPr marL="179388" indent="-179388"/>
                      <a:r>
                        <a:rPr kumimoji="1" lang="ja-JP" altLang="en-US" sz="1200" b="1" u="sng" dirty="0">
                          <a:latin typeface="Meiryo UI" panose="020B0604030504040204" pitchFamily="50" charset="-128"/>
                          <a:ea typeface="Meiryo UI" panose="020B0604030504040204" pitchFamily="50" charset="-128"/>
                        </a:rPr>
                        <a:t>○地域支援体制マネジメントチームの構成</a:t>
                      </a:r>
                    </a:p>
                    <a:p>
                      <a:pPr marL="358775" indent="-358775"/>
                      <a:r>
                        <a:rPr kumimoji="1" lang="ja-JP" altLang="en-US" sz="1200" dirty="0">
                          <a:latin typeface="Meiryo UI" panose="020B0604030504040204" pitchFamily="50" charset="-128"/>
                          <a:ea typeface="Meiryo UI" panose="020B0604030504040204" pitchFamily="50" charset="-128"/>
                        </a:rPr>
                        <a:t>  （活動例）　・情報共有を図るための連携会議開催</a:t>
                      </a:r>
                    </a:p>
                    <a:p>
                      <a:pPr marL="358775" indent="-358775"/>
                      <a:r>
                        <a:rPr kumimoji="1" lang="ja-JP" altLang="en-US" sz="1200" dirty="0">
                          <a:latin typeface="Meiryo UI" panose="020B0604030504040204" pitchFamily="50" charset="-128"/>
                          <a:ea typeface="Meiryo UI" panose="020B0604030504040204" pitchFamily="50" charset="-128"/>
                        </a:rPr>
                        <a:t>　　　　　　　　 　・専門性の研鑽に関する取組み</a:t>
                      </a:r>
                    </a:p>
                    <a:p>
                      <a:pPr marL="358775" indent="-358775"/>
                      <a:r>
                        <a:rPr kumimoji="1" lang="ja-JP" altLang="en-US" sz="1200" dirty="0">
                          <a:latin typeface="Meiryo UI" panose="020B0604030504040204" pitchFamily="50" charset="-128"/>
                          <a:ea typeface="Meiryo UI" panose="020B0604030504040204" pitchFamily="50" charset="-128"/>
                        </a:rPr>
                        <a:t>　　　　　　　　　 ・機関支援の共同実施等の調整</a:t>
                      </a:r>
                    </a:p>
                    <a:p>
                      <a:pPr marL="358775" indent="-358775"/>
                      <a:r>
                        <a:rPr kumimoji="1" lang="ja-JP" altLang="en-US" sz="1200" dirty="0">
                          <a:latin typeface="Meiryo UI" panose="020B0604030504040204" pitchFamily="50" charset="-128"/>
                          <a:ea typeface="Meiryo UI" panose="020B0604030504040204" pitchFamily="50" charset="-128"/>
                        </a:rPr>
                        <a:t>　　             　・アクトおおさかが実施する中核センター業務との連携　</a:t>
                      </a:r>
                    </a:p>
                  </a:txBody>
                  <a:tcPr>
                    <a:lnL w="9525" cap="flat" cmpd="sng" algn="ctr">
                      <a:solidFill>
                        <a:srgbClr val="FF6600"/>
                      </a:solidFill>
                      <a:prstDash val="solid"/>
                      <a:round/>
                      <a:headEnd type="none" w="med" len="med"/>
                      <a:tailEnd type="none" w="med" len="med"/>
                    </a:lnL>
                    <a:lnR w="9525" cap="flat" cmpd="sng" algn="ctr">
                      <a:solidFill>
                        <a:srgbClr val="FF6600"/>
                      </a:solidFill>
                      <a:prstDash val="solid"/>
                      <a:round/>
                      <a:headEnd type="none" w="med" len="med"/>
                      <a:tailEnd type="none" w="med" len="med"/>
                    </a:lnR>
                    <a:lnT w="9525" cap="flat" cmpd="sng" algn="ctr">
                      <a:solidFill>
                        <a:srgbClr val="FF6600"/>
                      </a:solidFill>
                      <a:prstDash val="solid"/>
                      <a:round/>
                      <a:headEnd type="none" w="med" len="med"/>
                      <a:tailEnd type="none" w="med" len="med"/>
                    </a:lnT>
                    <a:lnB w="952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r>
                        <a:rPr kumimoji="1" lang="ja-JP" altLang="en-US" sz="1200" dirty="0">
                          <a:latin typeface="Meiryo UI" panose="020B0604030504040204" pitchFamily="50" charset="-128"/>
                          <a:ea typeface="Meiryo UI" panose="020B0604030504040204" pitchFamily="50" charset="-128"/>
                        </a:rPr>
                        <a:t>　障がい児支援にかかる地域の支援体制の整備を促進するため、下記の事業を実施。</a:t>
                      </a:r>
                      <a:endParaRPr kumimoji="1" lang="en-US" altLang="ja-JP" sz="1200" dirty="0">
                        <a:latin typeface="Meiryo UI" panose="020B0604030504040204" pitchFamily="50" charset="-128"/>
                        <a:ea typeface="Meiryo UI" panose="020B0604030504040204" pitchFamily="50" charset="-128"/>
                      </a:endParaRPr>
                    </a:p>
                    <a:p>
                      <a:pPr marL="90488" indent="-90488"/>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pPr marL="269875" indent="-269875"/>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地域支援マネジャー活動を円滑・効果的に実施するためには、初期活動が重要であることを鑑み、通常の地域支援マネジャー活動と密接に関連する本事業を初期活動事業として実施。</a:t>
                      </a:r>
                      <a:endParaRPr kumimoji="1" lang="en-US" altLang="ja-JP" sz="1200" dirty="0">
                        <a:latin typeface="Meiryo UI" panose="020B0604030504040204" pitchFamily="50" charset="-128"/>
                        <a:ea typeface="Meiryo UI" panose="020B0604030504040204" pitchFamily="50" charset="-128"/>
                      </a:endParaRPr>
                    </a:p>
                    <a:p>
                      <a:pPr marL="90488" indent="-90488"/>
                      <a:endParaRPr kumimoji="1" lang="en-US" altLang="ja-JP" sz="1200" dirty="0">
                        <a:latin typeface="Meiryo UI" panose="020B0604030504040204" pitchFamily="50" charset="-128"/>
                        <a:ea typeface="Meiryo UI" panose="020B0604030504040204" pitchFamily="50" charset="-128"/>
                      </a:endParaRPr>
                    </a:p>
                    <a:p>
                      <a:r>
                        <a:rPr kumimoji="1" lang="ja-JP" altLang="en-US" sz="1200" b="1" u="sng" dirty="0">
                          <a:latin typeface="Meiryo UI" panose="020B0604030504040204" pitchFamily="50" charset="-128"/>
                          <a:ea typeface="Meiryo UI" panose="020B0604030504040204" pitchFamily="50" charset="-128"/>
                        </a:rPr>
                        <a:t>○障がい児支援にかかるネットワーク構築</a:t>
                      </a:r>
                      <a:endParaRPr kumimoji="1" lang="en-US" altLang="ja-JP" sz="1200" b="1" u="sng" dirty="0">
                        <a:latin typeface="Meiryo UI" panose="020B0604030504040204" pitchFamily="50" charset="-128"/>
                        <a:ea typeface="Meiryo UI" panose="020B0604030504040204" pitchFamily="50" charset="-128"/>
                      </a:endParaRPr>
                    </a:p>
                    <a:p>
                      <a:pPr marL="90488" indent="-90488"/>
                      <a:r>
                        <a:rPr kumimoji="1" lang="ja-JP" altLang="en-US" sz="1200" dirty="0">
                          <a:latin typeface="Meiryo UI" panose="020B0604030504040204" pitchFamily="50" charset="-128"/>
                          <a:ea typeface="Meiryo UI" panose="020B0604030504040204" pitchFamily="50" charset="-128"/>
                        </a:rPr>
                        <a:t>　　圏域の市町村や児童発達支援センターを巡回すること等により、圏域のネットワークの構築を行うとともに、支援体制の整備状況等に応じた、必要な助言等を行う。　</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ja-JP" altLang="en-US" sz="1200" b="1" u="sng" dirty="0">
                          <a:latin typeface="Meiryo UI" panose="020B0604030504040204" pitchFamily="50" charset="-128"/>
                          <a:ea typeface="Meiryo UI" panose="020B0604030504040204" pitchFamily="50" charset="-128"/>
                        </a:rPr>
                        <a:t>○地域支援体制等に係る状況把握・分析・公表</a:t>
                      </a:r>
                      <a:endParaRPr kumimoji="1" lang="en-US" altLang="ja-JP" sz="1200" b="1" u="sng" dirty="0">
                        <a:latin typeface="Meiryo UI" panose="020B0604030504040204" pitchFamily="50" charset="-128"/>
                        <a:ea typeface="Meiryo UI" panose="020B0604030504040204" pitchFamily="50" charset="-128"/>
                      </a:endParaRPr>
                    </a:p>
                    <a:p>
                      <a:pPr marL="90488" indent="-90488"/>
                      <a:r>
                        <a:rPr kumimoji="1" lang="ja-JP" altLang="en-US" sz="1200" dirty="0">
                          <a:latin typeface="Meiryo UI" panose="020B0604030504040204" pitchFamily="50" charset="-128"/>
                          <a:ea typeface="Meiryo UI" panose="020B0604030504040204" pitchFamily="50" charset="-128"/>
                        </a:rPr>
                        <a:t>　　大阪府と連携して、圏域内の社会資源の整備状況等の把握を行い、各圏域にお　ける課題や傾向の整理を行い、地域支援マネジャー活動に活用する。</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txBody>
                  <a:tcPr>
                    <a:lnL w="9525" cap="flat" cmpd="sng" algn="ctr">
                      <a:solidFill>
                        <a:srgbClr val="FF6600"/>
                      </a:solidFill>
                      <a:prstDash val="solid"/>
                      <a:round/>
                      <a:headEnd type="none" w="med" len="med"/>
                      <a:tailEnd type="none" w="med" len="med"/>
                    </a:lnL>
                    <a:lnR w="9525" cap="flat" cmpd="sng" algn="ctr">
                      <a:solidFill>
                        <a:srgbClr val="FF6600"/>
                      </a:solidFill>
                      <a:prstDash val="solid"/>
                      <a:round/>
                      <a:headEnd type="none" w="med" len="med"/>
                      <a:tailEnd type="none" w="med" len="med"/>
                    </a:lnR>
                    <a:lnT w="9525" cap="flat" cmpd="sng" algn="ctr">
                      <a:solidFill>
                        <a:srgbClr val="FF6600"/>
                      </a:solidFill>
                      <a:prstDash val="solid"/>
                      <a:round/>
                      <a:headEnd type="none" w="med" len="med"/>
                      <a:tailEnd type="none" w="med" len="med"/>
                    </a:lnT>
                    <a:lnB w="9525" cap="flat" cmpd="sng" algn="ctr">
                      <a:solidFill>
                        <a:srgbClr val="FF66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17733045"/>
                  </a:ext>
                </a:extLst>
              </a:tr>
            </a:tbl>
          </a:graphicData>
        </a:graphic>
      </p:graphicFrame>
      <p:sp>
        <p:nvSpPr>
          <p:cNvPr id="2" name="スライド番号プレースホルダー 1">
            <a:extLst>
              <a:ext uri="{FF2B5EF4-FFF2-40B4-BE49-F238E27FC236}">
                <a16:creationId xmlns:a16="http://schemas.microsoft.com/office/drawing/2014/main" id="{05599FB8-2A8E-4ABB-9B7C-E155D10B038D}"/>
              </a:ext>
            </a:extLst>
          </p:cNvPr>
          <p:cNvSpPr>
            <a:spLocks noGrp="1"/>
          </p:cNvSpPr>
          <p:nvPr>
            <p:ph type="sldNum" sz="quarter" idx="12"/>
          </p:nvPr>
        </p:nvSpPr>
        <p:spPr>
          <a:xfrm>
            <a:off x="9312728"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70DE9-A2BA-4DB3-B427-03DCA1195686}" type="slidenum">
              <a:rPr kumimoji="1" lang="ja-JP" altLang="en-US" sz="1200" b="1" i="0" u="none" strike="noStrike" kern="1200" cap="none" spc="0" normalizeH="0" baseline="0" noProof="0" smtClean="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1"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6" name="タイトル 1">
            <a:extLst>
              <a:ext uri="{FF2B5EF4-FFF2-40B4-BE49-F238E27FC236}">
                <a16:creationId xmlns:a16="http://schemas.microsoft.com/office/drawing/2014/main" id="{39E66246-6FDA-4A1C-840A-968E9B3BD5C4}"/>
              </a:ext>
            </a:extLst>
          </p:cNvPr>
          <p:cNvSpPr txBox="1">
            <a:spLocks/>
          </p:cNvSpPr>
          <p:nvPr/>
        </p:nvSpPr>
        <p:spPr>
          <a:xfrm>
            <a:off x="185350" y="-12841"/>
            <a:ext cx="11233247" cy="9534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800" b="1" dirty="0">
                <a:solidFill>
                  <a:srgbClr val="FF9933"/>
                </a:solidFill>
                <a:latin typeface="Meiryo UI" panose="020B0604030504040204" pitchFamily="50" charset="-128"/>
                <a:ea typeface="Meiryo UI" panose="020B0604030504040204" pitchFamily="50" charset="-128"/>
                <a:cs typeface="Meiryo UI" panose="020B0604030504040204" pitchFamily="50" charset="-128"/>
              </a:rPr>
              <a:t>地域発達支援事業所等サポート事業の概要</a:t>
            </a:r>
          </a:p>
        </p:txBody>
      </p:sp>
    </p:spTree>
    <p:extLst>
      <p:ext uri="{BB962C8B-B14F-4D97-AF65-F5344CB8AC3E}">
        <p14:creationId xmlns:p14="http://schemas.microsoft.com/office/powerpoint/2010/main" val="4070421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58852E30-E55B-470F-8BF7-0D5433ECD3B1}"/>
              </a:ext>
            </a:extLst>
          </p:cNvPr>
          <p:cNvSpPr/>
          <p:nvPr/>
        </p:nvSpPr>
        <p:spPr>
          <a:xfrm>
            <a:off x="58190" y="1315507"/>
            <a:ext cx="5259705" cy="2079625"/>
          </a:xfrm>
          <a:prstGeom prst="ellipse">
            <a:avLst/>
          </a:prstGeom>
          <a:gradFill flip="none" rotWithShape="1">
            <a:gsLst>
              <a:gs pos="27000">
                <a:schemeClr val="accent6">
                  <a:lumMod val="5000"/>
                  <a:lumOff val="95000"/>
                </a:schemeClr>
              </a:gs>
              <a:gs pos="66000">
                <a:schemeClr val="accent6">
                  <a:lumMod val="45000"/>
                  <a:lumOff val="55000"/>
                </a:schemeClr>
              </a:gs>
              <a:gs pos="85000">
                <a:schemeClr val="accent6"/>
              </a:gs>
              <a:gs pos="100000">
                <a:schemeClr val="accent6">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四角形: 1 つの角を丸める 1">
            <a:extLst>
              <a:ext uri="{FF2B5EF4-FFF2-40B4-BE49-F238E27FC236}">
                <a16:creationId xmlns:a16="http://schemas.microsoft.com/office/drawing/2014/main" id="{F758B568-BB1C-4D64-B4F0-D4887988A65B}"/>
              </a:ext>
            </a:extLst>
          </p:cNvPr>
          <p:cNvSpPr/>
          <p:nvPr/>
        </p:nvSpPr>
        <p:spPr>
          <a:xfrm>
            <a:off x="172536" y="3884060"/>
            <a:ext cx="5193941" cy="2837415"/>
          </a:xfrm>
          <a:prstGeom prst="round1Rect">
            <a:avLst/>
          </a:prstGeom>
          <a:gradFill>
            <a:gsLst>
              <a:gs pos="0">
                <a:schemeClr val="accent4">
                  <a:lumMod val="20000"/>
                  <a:lumOff val="80000"/>
                </a:schemeClr>
              </a:gs>
              <a:gs pos="74000">
                <a:schemeClr val="accent4">
                  <a:lumMod val="20000"/>
                  <a:lumOff val="80000"/>
                </a:schemeClr>
              </a:gs>
              <a:gs pos="83000">
                <a:schemeClr val="accent4">
                  <a:lumMod val="20000"/>
                  <a:lumOff val="80000"/>
                </a:schemeClr>
              </a:gs>
              <a:gs pos="100000">
                <a:schemeClr val="accent4">
                  <a:lumMod val="20000"/>
                  <a:lumOff val="80000"/>
                  <a:alpha val="90000"/>
                </a:schemeClr>
              </a:gs>
            </a:gsLst>
            <a:lin ang="5400000" scaled="1"/>
          </a:grad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57" name="四角形: 角を丸くする 156">
            <a:extLst>
              <a:ext uri="{FF2B5EF4-FFF2-40B4-BE49-F238E27FC236}">
                <a16:creationId xmlns:a16="http://schemas.microsoft.com/office/drawing/2014/main" id="{E148FE49-8949-4900-93E9-9812632074D6}"/>
              </a:ext>
            </a:extLst>
          </p:cNvPr>
          <p:cNvSpPr/>
          <p:nvPr/>
        </p:nvSpPr>
        <p:spPr>
          <a:xfrm>
            <a:off x="2799269" y="5292114"/>
            <a:ext cx="2425314" cy="1321119"/>
          </a:xfrm>
          <a:prstGeom prst="roundRect">
            <a:avLst/>
          </a:prstGeom>
          <a:solidFill>
            <a:srgbClr val="FFCCC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1BF957F6-D5C3-4E27-8014-130A1C008325}"/>
              </a:ext>
            </a:extLst>
          </p:cNvPr>
          <p:cNvSpPr>
            <a:spLocks noGrp="1"/>
          </p:cNvSpPr>
          <p:nvPr>
            <p:ph type="sldNum" sz="quarter" idx="12"/>
          </p:nvPr>
        </p:nvSpPr>
        <p:spPr>
          <a:xfrm>
            <a:off x="9241020" y="6390862"/>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70DE9-A2BA-4DB3-B427-03DCA1195686}" type="slidenum">
              <a:rPr kumimoji="1" lang="ja-JP" altLang="en-US" sz="1400" b="1"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400" b="1" i="0" u="none" strike="noStrike" kern="1200" cap="none" spc="0" normalizeH="0" baseline="0" noProof="0" dirty="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244BD177-99B6-41B5-8ECF-58DAB0DC53EC}"/>
              </a:ext>
            </a:extLst>
          </p:cNvPr>
          <p:cNvSpPr txBox="1"/>
          <p:nvPr/>
        </p:nvSpPr>
        <p:spPr>
          <a:xfrm>
            <a:off x="261893" y="4793761"/>
            <a:ext cx="2071562" cy="438582"/>
          </a:xfrm>
          <a:prstGeom prst="rect">
            <a:avLst/>
          </a:prstGeom>
          <a:solidFill>
            <a:schemeClr val="accent4">
              <a:lumMod val="40000"/>
              <a:lumOff val="6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児童発達支援センター</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（中核的機能の発揮）</a:t>
            </a:r>
          </a:p>
        </p:txBody>
      </p:sp>
      <p:sp>
        <p:nvSpPr>
          <p:cNvPr id="6" name="テキスト ボックス 5">
            <a:extLst>
              <a:ext uri="{FF2B5EF4-FFF2-40B4-BE49-F238E27FC236}">
                <a16:creationId xmlns:a16="http://schemas.microsoft.com/office/drawing/2014/main" id="{62E51F14-7859-41F7-9D5A-35C0CE426B7F}"/>
              </a:ext>
            </a:extLst>
          </p:cNvPr>
          <p:cNvSpPr txBox="1"/>
          <p:nvPr/>
        </p:nvSpPr>
        <p:spPr>
          <a:xfrm>
            <a:off x="212985" y="6031367"/>
            <a:ext cx="685159" cy="278637"/>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事業所</a:t>
            </a:r>
          </a:p>
        </p:txBody>
      </p:sp>
      <p:sp>
        <p:nvSpPr>
          <p:cNvPr id="7" name="テキスト ボックス 6">
            <a:extLst>
              <a:ext uri="{FF2B5EF4-FFF2-40B4-BE49-F238E27FC236}">
                <a16:creationId xmlns:a16="http://schemas.microsoft.com/office/drawing/2014/main" id="{A7D36B2F-FB08-46EA-8DA2-C050542E58E6}"/>
              </a:ext>
            </a:extLst>
          </p:cNvPr>
          <p:cNvSpPr txBox="1"/>
          <p:nvPr/>
        </p:nvSpPr>
        <p:spPr>
          <a:xfrm>
            <a:off x="990324" y="6031369"/>
            <a:ext cx="685159" cy="278637"/>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事業所</a:t>
            </a:r>
          </a:p>
        </p:txBody>
      </p:sp>
      <p:sp>
        <p:nvSpPr>
          <p:cNvPr id="8" name="テキスト ボックス 7">
            <a:extLst>
              <a:ext uri="{FF2B5EF4-FFF2-40B4-BE49-F238E27FC236}">
                <a16:creationId xmlns:a16="http://schemas.microsoft.com/office/drawing/2014/main" id="{4DE8EDBC-21F6-4A5A-83F2-A01658DFFF6A}"/>
              </a:ext>
            </a:extLst>
          </p:cNvPr>
          <p:cNvSpPr txBox="1"/>
          <p:nvPr/>
        </p:nvSpPr>
        <p:spPr>
          <a:xfrm>
            <a:off x="7322856" y="5839603"/>
            <a:ext cx="1456568"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地域支援オフィス</a:t>
            </a:r>
            <a:endPar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（発達支援拠点）</a:t>
            </a:r>
          </a:p>
        </p:txBody>
      </p:sp>
      <p:sp>
        <p:nvSpPr>
          <p:cNvPr id="9" name="テキスト ボックス 8">
            <a:extLst>
              <a:ext uri="{FF2B5EF4-FFF2-40B4-BE49-F238E27FC236}">
                <a16:creationId xmlns:a16="http://schemas.microsoft.com/office/drawing/2014/main" id="{AC6EB669-F4BE-4857-9029-9574B911744D}"/>
              </a:ext>
            </a:extLst>
          </p:cNvPr>
          <p:cNvSpPr txBox="1"/>
          <p:nvPr/>
        </p:nvSpPr>
        <p:spPr>
          <a:xfrm>
            <a:off x="1169245" y="4178230"/>
            <a:ext cx="3369622" cy="411153"/>
          </a:xfrm>
          <a:prstGeom prst="flowChartTerminator">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事業所連絡会・部会・ケース会議等</a:t>
            </a:r>
          </a:p>
        </p:txBody>
      </p:sp>
      <p:sp>
        <p:nvSpPr>
          <p:cNvPr id="10" name="テキスト ボックス 9">
            <a:extLst>
              <a:ext uri="{FF2B5EF4-FFF2-40B4-BE49-F238E27FC236}">
                <a16:creationId xmlns:a16="http://schemas.microsoft.com/office/drawing/2014/main" id="{F9359F43-1773-48B8-86BC-88D6599296CF}"/>
              </a:ext>
            </a:extLst>
          </p:cNvPr>
          <p:cNvSpPr txBox="1"/>
          <p:nvPr/>
        </p:nvSpPr>
        <p:spPr>
          <a:xfrm>
            <a:off x="3594669" y="6131616"/>
            <a:ext cx="512434" cy="278436"/>
          </a:xfrm>
          <a:prstGeom prst="rect">
            <a:avLst/>
          </a:prstGeom>
          <a:solidFill>
            <a:srgbClr val="F4D8EE"/>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学校</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a:extLst>
              <a:ext uri="{FF2B5EF4-FFF2-40B4-BE49-F238E27FC236}">
                <a16:creationId xmlns:a16="http://schemas.microsoft.com/office/drawing/2014/main" id="{3E243F26-1CAF-41F5-BF61-4FFBAA8F7FC8}"/>
              </a:ext>
            </a:extLst>
          </p:cNvPr>
          <p:cNvSpPr txBox="1"/>
          <p:nvPr/>
        </p:nvSpPr>
        <p:spPr>
          <a:xfrm>
            <a:off x="2913606" y="5937759"/>
            <a:ext cx="642750" cy="465851"/>
          </a:xfrm>
          <a:prstGeom prst="rect">
            <a:avLst/>
          </a:prstGeom>
          <a:solidFill>
            <a:srgbClr val="F4D8EE"/>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保育所</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幼稚園</a:t>
            </a:r>
          </a:p>
        </p:txBody>
      </p:sp>
      <p:sp>
        <p:nvSpPr>
          <p:cNvPr id="12" name="テキスト ボックス 11">
            <a:extLst>
              <a:ext uri="{FF2B5EF4-FFF2-40B4-BE49-F238E27FC236}">
                <a16:creationId xmlns:a16="http://schemas.microsoft.com/office/drawing/2014/main" id="{70503A02-87D1-4373-9063-405904BD8147}"/>
              </a:ext>
            </a:extLst>
          </p:cNvPr>
          <p:cNvSpPr txBox="1"/>
          <p:nvPr/>
        </p:nvSpPr>
        <p:spPr>
          <a:xfrm>
            <a:off x="4163462" y="6125213"/>
            <a:ext cx="991275" cy="278436"/>
          </a:xfrm>
          <a:prstGeom prst="rect">
            <a:avLst/>
          </a:prstGeom>
          <a:solidFill>
            <a:srgbClr val="F4D8EE"/>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乳幼児健診</a:t>
            </a:r>
          </a:p>
        </p:txBody>
      </p:sp>
      <p:sp>
        <p:nvSpPr>
          <p:cNvPr id="13" name="テキスト ボックス 12">
            <a:extLst>
              <a:ext uri="{FF2B5EF4-FFF2-40B4-BE49-F238E27FC236}">
                <a16:creationId xmlns:a16="http://schemas.microsoft.com/office/drawing/2014/main" id="{481211C7-37A5-42A6-AAF8-140FCDA6B5B2}"/>
              </a:ext>
            </a:extLst>
          </p:cNvPr>
          <p:cNvSpPr txBox="1"/>
          <p:nvPr/>
        </p:nvSpPr>
        <p:spPr>
          <a:xfrm>
            <a:off x="2983437" y="4781300"/>
            <a:ext cx="2132255" cy="461665"/>
          </a:xfrm>
          <a:prstGeom prst="rect">
            <a:avLst/>
          </a:prstGeom>
          <a:solidFill>
            <a:schemeClr val="accent3">
              <a:lumMod val="20000"/>
              <a:lumOff val="80000"/>
            </a:schemeClr>
          </a:solidFill>
          <a:ln w="19050">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こども家庭センター</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基幹相談支援センター</a:t>
            </a:r>
          </a:p>
        </p:txBody>
      </p:sp>
      <p:sp>
        <p:nvSpPr>
          <p:cNvPr id="17" name="テキスト ボックス 16">
            <a:extLst>
              <a:ext uri="{FF2B5EF4-FFF2-40B4-BE49-F238E27FC236}">
                <a16:creationId xmlns:a16="http://schemas.microsoft.com/office/drawing/2014/main" id="{CC44A3FC-2FE6-4870-88EE-F2360BEC77A9}"/>
              </a:ext>
            </a:extLst>
          </p:cNvPr>
          <p:cNvSpPr txBox="1"/>
          <p:nvPr/>
        </p:nvSpPr>
        <p:spPr>
          <a:xfrm>
            <a:off x="7448927" y="2781646"/>
            <a:ext cx="1284785" cy="286747"/>
          </a:xfrm>
          <a:prstGeom prst="rect">
            <a:avLst/>
          </a:prstGeom>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アクトおおさか</a:t>
            </a:r>
          </a:p>
        </p:txBody>
      </p:sp>
      <p:sp>
        <p:nvSpPr>
          <p:cNvPr id="21" name="テキスト ボックス 20">
            <a:extLst>
              <a:ext uri="{FF2B5EF4-FFF2-40B4-BE49-F238E27FC236}">
                <a16:creationId xmlns:a16="http://schemas.microsoft.com/office/drawing/2014/main" id="{FEFB1B30-7FE8-4905-B03E-8F433445634E}"/>
              </a:ext>
            </a:extLst>
          </p:cNvPr>
          <p:cNvSpPr txBox="1"/>
          <p:nvPr/>
        </p:nvSpPr>
        <p:spPr>
          <a:xfrm>
            <a:off x="9390778" y="4987158"/>
            <a:ext cx="2708283" cy="127727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事業所等支援の内容</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・事業所への機関支援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・学校への機関支援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・児童発達支援センターとの連携・協働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・多様なニーズに対応した地域支援</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・マネジメントチームの構成</a:t>
            </a:r>
          </a:p>
        </p:txBody>
      </p:sp>
      <p:sp>
        <p:nvSpPr>
          <p:cNvPr id="58" name="タイトル 1">
            <a:extLst>
              <a:ext uri="{FF2B5EF4-FFF2-40B4-BE49-F238E27FC236}">
                <a16:creationId xmlns:a16="http://schemas.microsoft.com/office/drawing/2014/main" id="{0D3E728B-CB5D-48DC-979B-E02E8AD3292B}"/>
              </a:ext>
            </a:extLst>
          </p:cNvPr>
          <p:cNvSpPr txBox="1">
            <a:spLocks/>
          </p:cNvSpPr>
          <p:nvPr/>
        </p:nvSpPr>
        <p:spPr>
          <a:xfrm>
            <a:off x="-6927" y="-1"/>
            <a:ext cx="12192000" cy="386165"/>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発達障がい児者の地域支援体制のイメージ</a:t>
            </a:r>
          </a:p>
        </p:txBody>
      </p:sp>
      <p:sp>
        <p:nvSpPr>
          <p:cNvPr id="59" name="楕円 58">
            <a:extLst>
              <a:ext uri="{FF2B5EF4-FFF2-40B4-BE49-F238E27FC236}">
                <a16:creationId xmlns:a16="http://schemas.microsoft.com/office/drawing/2014/main" id="{D3F81365-56A5-47AF-A910-6D4273EE1FEB}"/>
              </a:ext>
            </a:extLst>
          </p:cNvPr>
          <p:cNvSpPr/>
          <p:nvPr/>
        </p:nvSpPr>
        <p:spPr>
          <a:xfrm>
            <a:off x="855249" y="1625657"/>
            <a:ext cx="3627729" cy="1504108"/>
          </a:xfrm>
          <a:prstGeom prst="ellipse">
            <a:avLst/>
          </a:prstGeom>
          <a:solidFill>
            <a:srgbClr val="92D050"/>
          </a:solidFill>
          <a:ln w="527050">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市町村自立支援協議会等</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0" name="四角形: 角を丸くする 59">
            <a:extLst>
              <a:ext uri="{FF2B5EF4-FFF2-40B4-BE49-F238E27FC236}">
                <a16:creationId xmlns:a16="http://schemas.microsoft.com/office/drawing/2014/main" id="{DAA028B2-C852-41AA-A984-6838CB63715C}"/>
              </a:ext>
            </a:extLst>
          </p:cNvPr>
          <p:cNvSpPr/>
          <p:nvPr/>
        </p:nvSpPr>
        <p:spPr>
          <a:xfrm>
            <a:off x="1271429" y="1747950"/>
            <a:ext cx="757352" cy="249322"/>
          </a:xfrm>
          <a:prstGeom prst="roundRect">
            <a:avLst/>
          </a:prstGeom>
          <a:solidFill>
            <a:schemeClr val="accent6">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相談支援</a:t>
            </a:r>
          </a:p>
        </p:txBody>
      </p:sp>
      <p:sp>
        <p:nvSpPr>
          <p:cNvPr id="61" name="四角形: 角を丸くする 60">
            <a:extLst>
              <a:ext uri="{FF2B5EF4-FFF2-40B4-BE49-F238E27FC236}">
                <a16:creationId xmlns:a16="http://schemas.microsoft.com/office/drawing/2014/main" id="{F2FAD03D-5A63-4BC5-9B62-73DCBE054AA9}"/>
              </a:ext>
            </a:extLst>
          </p:cNvPr>
          <p:cNvSpPr/>
          <p:nvPr/>
        </p:nvSpPr>
        <p:spPr>
          <a:xfrm>
            <a:off x="704696" y="2373540"/>
            <a:ext cx="664587" cy="218885"/>
          </a:xfrm>
          <a:prstGeom prst="roundRect">
            <a:avLst/>
          </a:prstGeom>
          <a:solidFill>
            <a:schemeClr val="accent6">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行政</a:t>
            </a:r>
            <a:endParaRPr kumimoji="1" lang="en-US" altLang="ja-JP" sz="11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2" name="四角形: 角を丸くする 61">
            <a:extLst>
              <a:ext uri="{FF2B5EF4-FFF2-40B4-BE49-F238E27FC236}">
                <a16:creationId xmlns:a16="http://schemas.microsoft.com/office/drawing/2014/main" id="{D6561DD1-F187-4795-A7C1-868B3E5628AF}"/>
              </a:ext>
            </a:extLst>
          </p:cNvPr>
          <p:cNvSpPr/>
          <p:nvPr/>
        </p:nvSpPr>
        <p:spPr>
          <a:xfrm>
            <a:off x="2158828" y="1629735"/>
            <a:ext cx="1319054" cy="203527"/>
          </a:xfrm>
          <a:prstGeom prst="roundRect">
            <a:avLst/>
          </a:prstGeom>
          <a:solidFill>
            <a:schemeClr val="accent6">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障がい福祉サービス</a:t>
            </a:r>
          </a:p>
        </p:txBody>
      </p:sp>
      <p:sp>
        <p:nvSpPr>
          <p:cNvPr id="63" name="四角形: 角を丸くする 62">
            <a:extLst>
              <a:ext uri="{FF2B5EF4-FFF2-40B4-BE49-F238E27FC236}">
                <a16:creationId xmlns:a16="http://schemas.microsoft.com/office/drawing/2014/main" id="{0DEA0ACC-7A30-4114-AEC7-90A0BF70A453}"/>
              </a:ext>
            </a:extLst>
          </p:cNvPr>
          <p:cNvSpPr/>
          <p:nvPr/>
        </p:nvSpPr>
        <p:spPr>
          <a:xfrm>
            <a:off x="3467837" y="1839512"/>
            <a:ext cx="701562" cy="219434"/>
          </a:xfrm>
          <a:prstGeom prst="roundRect">
            <a:avLst/>
          </a:prstGeom>
          <a:solidFill>
            <a:schemeClr val="accent6">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就労関係</a:t>
            </a:r>
          </a:p>
        </p:txBody>
      </p:sp>
      <p:sp>
        <p:nvSpPr>
          <p:cNvPr id="64" name="四角形: 角を丸くする 63">
            <a:extLst>
              <a:ext uri="{FF2B5EF4-FFF2-40B4-BE49-F238E27FC236}">
                <a16:creationId xmlns:a16="http://schemas.microsoft.com/office/drawing/2014/main" id="{DD20A9EE-B514-4771-BC0B-6CD5DED43E34}"/>
              </a:ext>
            </a:extLst>
          </p:cNvPr>
          <p:cNvSpPr/>
          <p:nvPr/>
        </p:nvSpPr>
        <p:spPr>
          <a:xfrm>
            <a:off x="2262042" y="3090396"/>
            <a:ext cx="954342" cy="229457"/>
          </a:xfrm>
          <a:prstGeom prst="roundRect">
            <a:avLst/>
          </a:prstGeom>
          <a:solidFill>
            <a:schemeClr val="accent6">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教育関係</a:t>
            </a:r>
          </a:p>
        </p:txBody>
      </p:sp>
      <p:sp>
        <p:nvSpPr>
          <p:cNvPr id="65" name="四角形: 角を丸くする 64">
            <a:extLst>
              <a:ext uri="{FF2B5EF4-FFF2-40B4-BE49-F238E27FC236}">
                <a16:creationId xmlns:a16="http://schemas.microsoft.com/office/drawing/2014/main" id="{62A68CF8-BF9B-4C09-88E2-36E051ED1F86}"/>
              </a:ext>
            </a:extLst>
          </p:cNvPr>
          <p:cNvSpPr/>
          <p:nvPr/>
        </p:nvSpPr>
        <p:spPr>
          <a:xfrm>
            <a:off x="3989691" y="2447115"/>
            <a:ext cx="653994" cy="195463"/>
          </a:xfrm>
          <a:prstGeom prst="roundRect">
            <a:avLst/>
          </a:prstGeom>
          <a:solidFill>
            <a:schemeClr val="accent6">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当事者</a:t>
            </a:r>
          </a:p>
        </p:txBody>
      </p:sp>
      <p:pic>
        <p:nvPicPr>
          <p:cNvPr id="66" name="グラフィックス 65" descr="役員室 単色塗りつぶし">
            <a:extLst>
              <a:ext uri="{FF2B5EF4-FFF2-40B4-BE49-F238E27FC236}">
                <a16:creationId xmlns:a16="http://schemas.microsoft.com/office/drawing/2014/main" id="{2398010E-C648-4500-B340-21519411638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8101" y="1315507"/>
            <a:ext cx="515714" cy="500773"/>
          </a:xfrm>
          <a:prstGeom prst="rect">
            <a:avLst/>
          </a:prstGeom>
        </p:spPr>
      </p:pic>
      <p:pic>
        <p:nvPicPr>
          <p:cNvPr id="67" name="グラフィックス 66" descr="校舎 単色塗りつぶし">
            <a:extLst>
              <a:ext uri="{FF2B5EF4-FFF2-40B4-BE49-F238E27FC236}">
                <a16:creationId xmlns:a16="http://schemas.microsoft.com/office/drawing/2014/main" id="{0B685419-6CFC-4FDF-AE2D-14775D4B3A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534489" y="1201144"/>
            <a:ext cx="488402" cy="474252"/>
          </a:xfrm>
          <a:prstGeom prst="rect">
            <a:avLst/>
          </a:prstGeom>
        </p:spPr>
      </p:pic>
      <p:pic>
        <p:nvPicPr>
          <p:cNvPr id="68" name="グラフィックス 67" descr="ユニバーサル アクセス 単色塗りつぶし">
            <a:extLst>
              <a:ext uri="{FF2B5EF4-FFF2-40B4-BE49-F238E27FC236}">
                <a16:creationId xmlns:a16="http://schemas.microsoft.com/office/drawing/2014/main" id="{C4F93755-E32E-4805-88DC-A20926862AD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30781" y="1952683"/>
            <a:ext cx="551438" cy="535463"/>
          </a:xfrm>
          <a:prstGeom prst="rect">
            <a:avLst/>
          </a:prstGeom>
        </p:spPr>
      </p:pic>
      <p:pic>
        <p:nvPicPr>
          <p:cNvPr id="69" name="グラフィックス 68" descr="社員証 単色塗りつぶし">
            <a:extLst>
              <a:ext uri="{FF2B5EF4-FFF2-40B4-BE49-F238E27FC236}">
                <a16:creationId xmlns:a16="http://schemas.microsoft.com/office/drawing/2014/main" id="{3AF6A7C2-4379-489C-9BB8-A3A3CA7CC89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81036" y="1386852"/>
            <a:ext cx="466165" cy="452660"/>
          </a:xfrm>
          <a:prstGeom prst="rect">
            <a:avLst/>
          </a:prstGeom>
        </p:spPr>
      </p:pic>
      <p:pic>
        <p:nvPicPr>
          <p:cNvPr id="70" name="グラフィックス 69" descr="聴診器 単色塗りつぶし">
            <a:extLst>
              <a:ext uri="{FF2B5EF4-FFF2-40B4-BE49-F238E27FC236}">
                <a16:creationId xmlns:a16="http://schemas.microsoft.com/office/drawing/2014/main" id="{1E1E6E5A-8984-45A7-8654-460646793BC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501664" y="2413436"/>
            <a:ext cx="485349" cy="471288"/>
          </a:xfrm>
          <a:prstGeom prst="rect">
            <a:avLst/>
          </a:prstGeom>
        </p:spPr>
      </p:pic>
      <p:pic>
        <p:nvPicPr>
          <p:cNvPr id="71" name="グラフィックス 70" descr="子供と風船 単色塗りつぶし">
            <a:extLst>
              <a:ext uri="{FF2B5EF4-FFF2-40B4-BE49-F238E27FC236}">
                <a16:creationId xmlns:a16="http://schemas.microsoft.com/office/drawing/2014/main" id="{6C1DB6BA-FB25-41C3-AC0C-849F199AF48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04487" y="2405996"/>
            <a:ext cx="503414" cy="488831"/>
          </a:xfrm>
          <a:prstGeom prst="rect">
            <a:avLst/>
          </a:prstGeom>
        </p:spPr>
      </p:pic>
      <p:pic>
        <p:nvPicPr>
          <p:cNvPr id="72" name="グラフィックス 71" descr="建物 単色塗りつぶし">
            <a:extLst>
              <a:ext uri="{FF2B5EF4-FFF2-40B4-BE49-F238E27FC236}">
                <a16:creationId xmlns:a16="http://schemas.microsoft.com/office/drawing/2014/main" id="{1DB622B3-1C5F-4524-8FE5-41F1CA5E3D7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16563" y="1855994"/>
            <a:ext cx="510453" cy="495666"/>
          </a:xfrm>
          <a:prstGeom prst="rect">
            <a:avLst/>
          </a:prstGeom>
        </p:spPr>
      </p:pic>
      <p:sp>
        <p:nvSpPr>
          <p:cNvPr id="73" name="四角形: 角を丸くする 72">
            <a:extLst>
              <a:ext uri="{FF2B5EF4-FFF2-40B4-BE49-F238E27FC236}">
                <a16:creationId xmlns:a16="http://schemas.microsoft.com/office/drawing/2014/main" id="{B8239A4F-0272-4FD8-BA4D-9AE9D9C8A9FB}"/>
              </a:ext>
            </a:extLst>
          </p:cNvPr>
          <p:cNvSpPr/>
          <p:nvPr/>
        </p:nvSpPr>
        <p:spPr>
          <a:xfrm>
            <a:off x="3216384" y="2846135"/>
            <a:ext cx="1125000" cy="229458"/>
          </a:xfrm>
          <a:prstGeom prst="roundRect">
            <a:avLst/>
          </a:prstGeom>
          <a:solidFill>
            <a:schemeClr val="accent6">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医療・保健関係</a:t>
            </a:r>
          </a:p>
        </p:txBody>
      </p:sp>
      <p:pic>
        <p:nvPicPr>
          <p:cNvPr id="74" name="グラフィックス 73" descr="教室 単色塗りつぶし">
            <a:extLst>
              <a:ext uri="{FF2B5EF4-FFF2-40B4-BE49-F238E27FC236}">
                <a16:creationId xmlns:a16="http://schemas.microsoft.com/office/drawing/2014/main" id="{35141E82-6502-4790-876C-77378B1B5EC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534489" y="2618522"/>
            <a:ext cx="495642" cy="481283"/>
          </a:xfrm>
          <a:prstGeom prst="rect">
            <a:avLst/>
          </a:prstGeom>
        </p:spPr>
      </p:pic>
      <p:sp>
        <p:nvSpPr>
          <p:cNvPr id="75" name="四角形: 角を丸くする 74">
            <a:extLst>
              <a:ext uri="{FF2B5EF4-FFF2-40B4-BE49-F238E27FC236}">
                <a16:creationId xmlns:a16="http://schemas.microsoft.com/office/drawing/2014/main" id="{C2028842-64BA-461E-A509-20EDE7A8E709}"/>
              </a:ext>
            </a:extLst>
          </p:cNvPr>
          <p:cNvSpPr/>
          <p:nvPr/>
        </p:nvSpPr>
        <p:spPr>
          <a:xfrm>
            <a:off x="1094035" y="2894940"/>
            <a:ext cx="1052636" cy="251817"/>
          </a:xfrm>
          <a:prstGeom prst="roundRect">
            <a:avLst/>
          </a:prstGeom>
          <a:solidFill>
            <a:schemeClr val="accent6">
              <a:lumMod val="20000"/>
              <a:lumOff val="80000"/>
            </a:schemeClr>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障がい児支援</a:t>
            </a:r>
          </a:p>
        </p:txBody>
      </p:sp>
      <p:sp>
        <p:nvSpPr>
          <p:cNvPr id="81" name="テキスト ボックス 80">
            <a:extLst>
              <a:ext uri="{FF2B5EF4-FFF2-40B4-BE49-F238E27FC236}">
                <a16:creationId xmlns:a16="http://schemas.microsoft.com/office/drawing/2014/main" id="{BB27DDDD-B9CB-489B-8C7E-1EC2411C6740}"/>
              </a:ext>
            </a:extLst>
          </p:cNvPr>
          <p:cNvSpPr txBox="1"/>
          <p:nvPr/>
        </p:nvSpPr>
        <p:spPr>
          <a:xfrm>
            <a:off x="1746904" y="6031368"/>
            <a:ext cx="685159" cy="278637"/>
          </a:xfrm>
          <a:prstGeom prst="rect">
            <a:avLst/>
          </a:prstGeom>
          <a:solidFill>
            <a:schemeClr val="accent4">
              <a:lumMod val="40000"/>
              <a:lumOff val="6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事業所</a:t>
            </a:r>
          </a:p>
        </p:txBody>
      </p:sp>
      <p:sp>
        <p:nvSpPr>
          <p:cNvPr id="86" name="矢印: ストライプ 85">
            <a:extLst>
              <a:ext uri="{FF2B5EF4-FFF2-40B4-BE49-F238E27FC236}">
                <a16:creationId xmlns:a16="http://schemas.microsoft.com/office/drawing/2014/main" id="{B66A277F-A074-4736-9D23-0C5D951112D9}"/>
              </a:ext>
            </a:extLst>
          </p:cNvPr>
          <p:cNvSpPr/>
          <p:nvPr/>
        </p:nvSpPr>
        <p:spPr>
          <a:xfrm rot="5400000">
            <a:off x="2484205" y="2223857"/>
            <a:ext cx="547506" cy="2964362"/>
          </a:xfrm>
          <a:prstGeom prst="striped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普及・連携</a:t>
            </a:r>
          </a:p>
        </p:txBody>
      </p:sp>
      <p:grpSp>
        <p:nvGrpSpPr>
          <p:cNvPr id="88" name="グループ化 87">
            <a:extLst>
              <a:ext uri="{FF2B5EF4-FFF2-40B4-BE49-F238E27FC236}">
                <a16:creationId xmlns:a16="http://schemas.microsoft.com/office/drawing/2014/main" id="{8FC8B5C6-48C0-47AC-9BA3-54AE93D982B3}"/>
              </a:ext>
            </a:extLst>
          </p:cNvPr>
          <p:cNvGrpSpPr/>
          <p:nvPr/>
        </p:nvGrpSpPr>
        <p:grpSpPr>
          <a:xfrm>
            <a:off x="9312868" y="1422580"/>
            <a:ext cx="2786195" cy="1912091"/>
            <a:chOff x="2426105" y="2097588"/>
            <a:chExt cx="2195949" cy="1290802"/>
          </a:xfrm>
        </p:grpSpPr>
        <p:sp>
          <p:nvSpPr>
            <p:cNvPr id="89" name="四角形: 角を丸くする 88">
              <a:extLst>
                <a:ext uri="{FF2B5EF4-FFF2-40B4-BE49-F238E27FC236}">
                  <a16:creationId xmlns:a16="http://schemas.microsoft.com/office/drawing/2014/main" id="{53B7A39C-C0F5-46A7-9FD9-6012F773E03D}"/>
                </a:ext>
              </a:extLst>
            </p:cNvPr>
            <p:cNvSpPr/>
            <p:nvPr/>
          </p:nvSpPr>
          <p:spPr>
            <a:xfrm>
              <a:off x="2443991" y="2097588"/>
              <a:ext cx="2178063" cy="1290802"/>
            </a:xfrm>
            <a:prstGeom prst="roundRect">
              <a:avLst>
                <a:gd name="adj" fmla="val 3090"/>
              </a:avLst>
            </a:prstGeom>
            <a:ln w="19050">
              <a:solidFill>
                <a:srgbClr val="26CEC2"/>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★段階的プログラムの導入（令和</a:t>
              </a:r>
              <a:r>
                <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a:t>
              </a: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p>
          </p:txBody>
        </p:sp>
        <p:grpSp>
          <p:nvGrpSpPr>
            <p:cNvPr id="90" name="グループ化 89">
              <a:extLst>
                <a:ext uri="{FF2B5EF4-FFF2-40B4-BE49-F238E27FC236}">
                  <a16:creationId xmlns:a16="http://schemas.microsoft.com/office/drawing/2014/main" id="{797409A7-986A-45FA-9CE4-6BCFE3782282}"/>
                </a:ext>
              </a:extLst>
            </p:cNvPr>
            <p:cNvGrpSpPr/>
            <p:nvPr/>
          </p:nvGrpSpPr>
          <p:grpSpPr>
            <a:xfrm>
              <a:off x="2426105" y="2313730"/>
              <a:ext cx="2143883" cy="1040022"/>
              <a:chOff x="3464091" y="4493976"/>
              <a:chExt cx="2228330" cy="987448"/>
            </a:xfrm>
          </p:grpSpPr>
          <p:sp>
            <p:nvSpPr>
              <p:cNvPr id="91" name="四角形: 角を丸くする 90">
                <a:extLst>
                  <a:ext uri="{FF2B5EF4-FFF2-40B4-BE49-F238E27FC236}">
                    <a16:creationId xmlns:a16="http://schemas.microsoft.com/office/drawing/2014/main" id="{1A174079-9090-4CB0-8CB1-C6843C38766D}"/>
                  </a:ext>
                </a:extLst>
              </p:cNvPr>
              <p:cNvSpPr/>
              <p:nvPr/>
            </p:nvSpPr>
            <p:spPr>
              <a:xfrm>
                <a:off x="4134492" y="4493976"/>
                <a:ext cx="1548424" cy="280908"/>
              </a:xfrm>
              <a:prstGeom prst="roundRect">
                <a:avLst>
                  <a:gd name="adj" fmla="val 10865"/>
                </a:avLst>
              </a:prstGeom>
              <a:ln w="3175">
                <a:solidFill>
                  <a:schemeClr val="accent1">
                    <a:shade val="5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･地域課題の把握と整理</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・社会資源の整理</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2" name="四角形: 角を丸くする 91">
                <a:extLst>
                  <a:ext uri="{FF2B5EF4-FFF2-40B4-BE49-F238E27FC236}">
                    <a16:creationId xmlns:a16="http://schemas.microsoft.com/office/drawing/2014/main" id="{BC5C5F6F-7DFD-4B08-AC05-C140D07EF0C3}"/>
                  </a:ext>
                </a:extLst>
              </p:cNvPr>
              <p:cNvSpPr/>
              <p:nvPr/>
            </p:nvSpPr>
            <p:spPr>
              <a:xfrm>
                <a:off x="4133128" y="4832729"/>
                <a:ext cx="1559293" cy="292070"/>
              </a:xfrm>
              <a:prstGeom prst="roundRect">
                <a:avLst>
                  <a:gd name="adj" fmla="val 10865"/>
                </a:avLst>
              </a:prstGeom>
              <a:ln w="3175">
                <a:solidFill>
                  <a:schemeClr val="accent1">
                    <a:shade val="5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･支援体制の充実に向けた取組</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例）特性理解・人材育成・連携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3" name="四角形: 角を丸くする 92">
                <a:extLst>
                  <a:ext uri="{FF2B5EF4-FFF2-40B4-BE49-F238E27FC236}">
                    <a16:creationId xmlns:a16="http://schemas.microsoft.com/office/drawing/2014/main" id="{5F9514DE-4EC3-439C-82EC-DBDB4DDCA150}"/>
                  </a:ext>
                </a:extLst>
              </p:cNvPr>
              <p:cNvSpPr/>
              <p:nvPr/>
            </p:nvSpPr>
            <p:spPr>
              <a:xfrm>
                <a:off x="4133128" y="5156462"/>
                <a:ext cx="1559293" cy="297585"/>
              </a:xfrm>
              <a:prstGeom prst="roundRect">
                <a:avLst>
                  <a:gd name="adj" fmla="val 10865"/>
                </a:avLst>
              </a:prstGeom>
              <a:ln w="3175">
                <a:solidFill>
                  <a:schemeClr val="accent1">
                    <a:shade val="50000"/>
                  </a:schemeClr>
                </a:solidFill>
              </a:ln>
            </p:spPr>
            <p:style>
              <a:lnRef idx="2">
                <a:schemeClr val="accent6"/>
              </a:lnRef>
              <a:fillRef idx="1">
                <a:schemeClr val="lt1"/>
              </a:fillRef>
              <a:effectRef idx="0">
                <a:schemeClr val="accent6"/>
              </a:effectRef>
              <a:fontRef idx="minor">
                <a:schemeClr val="dk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･地域定着に向けた取組</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例）ネットワーク構築</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4" name="矢印: 山形 93">
                <a:extLst>
                  <a:ext uri="{FF2B5EF4-FFF2-40B4-BE49-F238E27FC236}">
                    <a16:creationId xmlns:a16="http://schemas.microsoft.com/office/drawing/2014/main" id="{870C32DD-A002-4445-A118-16824A350F02}"/>
                  </a:ext>
                </a:extLst>
              </p:cNvPr>
              <p:cNvSpPr/>
              <p:nvPr/>
            </p:nvSpPr>
            <p:spPr>
              <a:xfrm rot="5400000">
                <a:off x="3647631" y="4426160"/>
                <a:ext cx="333404" cy="547482"/>
              </a:xfrm>
              <a:prstGeom prst="chevron">
                <a:avLst>
                  <a:gd name="adj" fmla="val 19328"/>
                </a:avLst>
              </a:prstGeom>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108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5" name="テキスト ボックス 94">
                <a:extLst>
                  <a:ext uri="{FF2B5EF4-FFF2-40B4-BE49-F238E27FC236}">
                    <a16:creationId xmlns:a16="http://schemas.microsoft.com/office/drawing/2014/main" id="{A61284D8-CC13-49EE-9680-40966022A5B2}"/>
                  </a:ext>
                </a:extLst>
              </p:cNvPr>
              <p:cNvSpPr txBox="1"/>
              <p:nvPr/>
            </p:nvSpPr>
            <p:spPr>
              <a:xfrm>
                <a:off x="3491213" y="4581570"/>
                <a:ext cx="630282" cy="24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ステップ１</a:t>
                </a:r>
                <a:endParaRPr kumimoji="1"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a:t>
                </a: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年目</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96" name="矢印: 山形 95">
                <a:extLst>
                  <a:ext uri="{FF2B5EF4-FFF2-40B4-BE49-F238E27FC236}">
                    <a16:creationId xmlns:a16="http://schemas.microsoft.com/office/drawing/2014/main" id="{AB898468-00FE-4DAC-9C57-1D754E693957}"/>
                  </a:ext>
                </a:extLst>
              </p:cNvPr>
              <p:cNvSpPr/>
              <p:nvPr/>
            </p:nvSpPr>
            <p:spPr>
              <a:xfrm rot="5400000">
                <a:off x="3647646" y="4730347"/>
                <a:ext cx="333404" cy="547483"/>
              </a:xfrm>
              <a:prstGeom prst="chevron">
                <a:avLst>
                  <a:gd name="adj" fmla="val 19328"/>
                </a:avLst>
              </a:prstGeom>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108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7" name="矢印: 山形 96">
                <a:extLst>
                  <a:ext uri="{FF2B5EF4-FFF2-40B4-BE49-F238E27FC236}">
                    <a16:creationId xmlns:a16="http://schemas.microsoft.com/office/drawing/2014/main" id="{973DAA09-0153-4E14-BD50-D94EB239B1A4}"/>
                  </a:ext>
                </a:extLst>
              </p:cNvPr>
              <p:cNvSpPr/>
              <p:nvPr/>
            </p:nvSpPr>
            <p:spPr>
              <a:xfrm rot="5400000">
                <a:off x="3647639" y="5040973"/>
                <a:ext cx="333404" cy="547497"/>
              </a:xfrm>
              <a:prstGeom prst="chevron">
                <a:avLst>
                  <a:gd name="adj" fmla="val 19328"/>
                </a:avLst>
              </a:prstGeom>
              <a:ln w="3175">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lIns="36000" tIns="108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8" name="テキスト ボックス 97">
                <a:extLst>
                  <a:ext uri="{FF2B5EF4-FFF2-40B4-BE49-F238E27FC236}">
                    <a16:creationId xmlns:a16="http://schemas.microsoft.com/office/drawing/2014/main" id="{2900F0F3-38B7-405F-B130-C47C99903529}"/>
                  </a:ext>
                </a:extLst>
              </p:cNvPr>
              <p:cNvSpPr txBox="1"/>
              <p:nvPr/>
            </p:nvSpPr>
            <p:spPr>
              <a:xfrm>
                <a:off x="3523100" y="5218725"/>
                <a:ext cx="551664" cy="216995"/>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ステップ３</a:t>
                </a:r>
                <a:endParaRPr kumimoji="1"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a:t>
                </a: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年目）</a:t>
                </a:r>
              </a:p>
            </p:txBody>
          </p:sp>
          <p:sp>
            <p:nvSpPr>
              <p:cNvPr id="99" name="テキスト ボックス 98">
                <a:extLst>
                  <a:ext uri="{FF2B5EF4-FFF2-40B4-BE49-F238E27FC236}">
                    <a16:creationId xmlns:a16="http://schemas.microsoft.com/office/drawing/2014/main" id="{733BA8A5-BA19-413D-97F5-D066A2E79DC0}"/>
                  </a:ext>
                </a:extLst>
              </p:cNvPr>
              <p:cNvSpPr txBox="1"/>
              <p:nvPr/>
            </p:nvSpPr>
            <p:spPr>
              <a:xfrm>
                <a:off x="3464091" y="4898828"/>
                <a:ext cx="651061" cy="241654"/>
              </a:xfrm>
              <a:prstGeom prst="rect">
                <a:avLst/>
              </a:prstGeom>
              <a:noFill/>
              <a:ln w="317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ステップ２</a:t>
                </a:r>
                <a:endParaRPr kumimoji="1"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en-US" altLang="ja-JP"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2</a:t>
                </a:r>
                <a:r>
                  <a:rPr kumimoji="1" lang="ja-JP" altLang="en-US" sz="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年目</a:t>
                </a:r>
                <a:r>
                  <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grpSp>
      </p:grpSp>
      <p:sp>
        <p:nvSpPr>
          <p:cNvPr id="100" name="四角形: 角を丸くする 99">
            <a:extLst>
              <a:ext uri="{FF2B5EF4-FFF2-40B4-BE49-F238E27FC236}">
                <a16:creationId xmlns:a16="http://schemas.microsoft.com/office/drawing/2014/main" id="{104E4890-0CBC-4967-A226-655D68CC8355}"/>
              </a:ext>
            </a:extLst>
          </p:cNvPr>
          <p:cNvSpPr/>
          <p:nvPr/>
        </p:nvSpPr>
        <p:spPr>
          <a:xfrm>
            <a:off x="8817574" y="1432248"/>
            <a:ext cx="440315" cy="2040106"/>
          </a:xfrm>
          <a:prstGeom prst="roundRect">
            <a:avLst/>
          </a:prstGeom>
          <a:ln/>
        </p:spPr>
        <p:style>
          <a:lnRef idx="3">
            <a:schemeClr val="lt1"/>
          </a:lnRef>
          <a:fillRef idx="1">
            <a:schemeClr val="accent2"/>
          </a:fillRef>
          <a:effectRef idx="1">
            <a:schemeClr val="accent2"/>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市町村の体制整備支援</a:t>
            </a:r>
          </a:p>
        </p:txBody>
      </p:sp>
      <p:sp>
        <p:nvSpPr>
          <p:cNvPr id="101" name="四角形: 角を丸くする 100">
            <a:extLst>
              <a:ext uri="{FF2B5EF4-FFF2-40B4-BE49-F238E27FC236}">
                <a16:creationId xmlns:a16="http://schemas.microsoft.com/office/drawing/2014/main" id="{EA90FDA8-197E-4875-AC56-30EC1F786C84}"/>
              </a:ext>
            </a:extLst>
          </p:cNvPr>
          <p:cNvSpPr/>
          <p:nvPr/>
        </p:nvSpPr>
        <p:spPr>
          <a:xfrm>
            <a:off x="8817737" y="4603230"/>
            <a:ext cx="440315" cy="2040106"/>
          </a:xfrm>
          <a:prstGeom prst="roundRect">
            <a:avLst/>
          </a:prstGeom>
          <a:ln/>
        </p:spPr>
        <p:style>
          <a:lnRef idx="3">
            <a:schemeClr val="lt1"/>
          </a:lnRef>
          <a:fillRef idx="1">
            <a:schemeClr val="accent5"/>
          </a:fillRef>
          <a:effectRef idx="1">
            <a:schemeClr val="accent5"/>
          </a:effectRef>
          <a:fontRef idx="minor">
            <a:schemeClr val="lt1"/>
          </a:fontRef>
        </p:style>
        <p:txBody>
          <a:bodyPr vert="ea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事業所等の支援力向上</a:t>
            </a:r>
          </a:p>
        </p:txBody>
      </p:sp>
      <p:sp>
        <p:nvSpPr>
          <p:cNvPr id="103" name="矢印: 上下 102">
            <a:extLst>
              <a:ext uri="{FF2B5EF4-FFF2-40B4-BE49-F238E27FC236}">
                <a16:creationId xmlns:a16="http://schemas.microsoft.com/office/drawing/2014/main" id="{F2915334-7C5C-48D8-A4EA-D7F0A98A76E9}"/>
              </a:ext>
            </a:extLst>
          </p:cNvPr>
          <p:cNvSpPr/>
          <p:nvPr/>
        </p:nvSpPr>
        <p:spPr>
          <a:xfrm>
            <a:off x="7430195" y="3411308"/>
            <a:ext cx="1287744" cy="1226475"/>
          </a:xfrm>
          <a:prstGeom prst="upDownArrow">
            <a:avLst>
              <a:gd name="adj1" fmla="val 50954"/>
              <a:gd name="adj2" fmla="val 27015"/>
            </a:avLst>
          </a:prstGeom>
          <a:solidFill>
            <a:schemeClr val="accent4">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5" name="テキスト ボックス 104">
            <a:extLst>
              <a:ext uri="{FF2B5EF4-FFF2-40B4-BE49-F238E27FC236}">
                <a16:creationId xmlns:a16="http://schemas.microsoft.com/office/drawing/2014/main" id="{5EE02020-013F-4C93-BE81-DBB8996C7E63}"/>
              </a:ext>
            </a:extLst>
          </p:cNvPr>
          <p:cNvSpPr txBox="1"/>
          <p:nvPr/>
        </p:nvSpPr>
        <p:spPr>
          <a:xfrm>
            <a:off x="6998885" y="5461923"/>
            <a:ext cx="8433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地域支援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マネジャー</a:t>
            </a:r>
          </a:p>
        </p:txBody>
      </p:sp>
      <p:pic>
        <p:nvPicPr>
          <p:cNvPr id="107" name="グラフィックス 106" descr="建物 単色塗りつぶし">
            <a:extLst>
              <a:ext uri="{FF2B5EF4-FFF2-40B4-BE49-F238E27FC236}">
                <a16:creationId xmlns:a16="http://schemas.microsoft.com/office/drawing/2014/main" id="{B18F4EFA-9A3B-4721-9A87-6BAACA7A6A6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542082" y="1591377"/>
            <a:ext cx="1121895" cy="1121895"/>
          </a:xfrm>
          <a:prstGeom prst="rect">
            <a:avLst/>
          </a:prstGeom>
          <a:effectLst>
            <a:outerShdw blurRad="76200" dir="18900000" sy="23000" kx="-1200000" algn="bl" rotWithShape="0">
              <a:prstClr val="black">
                <a:alpha val="20000"/>
              </a:prstClr>
            </a:outerShdw>
          </a:effectLst>
        </p:spPr>
      </p:pic>
      <p:pic>
        <p:nvPicPr>
          <p:cNvPr id="108" name="グラフィックス 107" descr="建物 単色塗りつぶし">
            <a:extLst>
              <a:ext uri="{FF2B5EF4-FFF2-40B4-BE49-F238E27FC236}">
                <a16:creationId xmlns:a16="http://schemas.microsoft.com/office/drawing/2014/main" id="{144BCECC-B29F-4018-82C3-EFB9A0CDA77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7581505" y="4705618"/>
            <a:ext cx="1121895" cy="1121895"/>
          </a:xfrm>
          <a:prstGeom prst="rect">
            <a:avLst/>
          </a:prstGeom>
          <a:effectLst>
            <a:outerShdw blurRad="76200" dir="18900000" sy="23000" kx="-1200000" algn="bl" rotWithShape="0">
              <a:prstClr val="black">
                <a:alpha val="20000"/>
              </a:prstClr>
            </a:outerShdw>
          </a:effectLst>
        </p:spPr>
      </p:pic>
      <p:pic>
        <p:nvPicPr>
          <p:cNvPr id="110" name="グラフィックス 109" descr="男性のプロフィール 単色塗りつぶし">
            <a:extLst>
              <a:ext uri="{FF2B5EF4-FFF2-40B4-BE49-F238E27FC236}">
                <a16:creationId xmlns:a16="http://schemas.microsoft.com/office/drawing/2014/main" id="{9A7AFB28-D0F7-472E-B50C-AD67D6A49E0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190451" y="1853784"/>
            <a:ext cx="587447" cy="587447"/>
          </a:xfrm>
          <a:prstGeom prst="rect">
            <a:avLst/>
          </a:prstGeom>
        </p:spPr>
      </p:pic>
      <p:pic>
        <p:nvPicPr>
          <p:cNvPr id="113" name="グラフィックス 112" descr="男性のプロフィール 単色塗りつぶし">
            <a:extLst>
              <a:ext uri="{FF2B5EF4-FFF2-40B4-BE49-F238E27FC236}">
                <a16:creationId xmlns:a16="http://schemas.microsoft.com/office/drawing/2014/main" id="{0F2819B4-EEDA-4A03-9C5F-929AEBE5C960}"/>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121636" y="4975943"/>
            <a:ext cx="587447" cy="587447"/>
          </a:xfrm>
          <a:prstGeom prst="rect">
            <a:avLst/>
          </a:prstGeom>
        </p:spPr>
      </p:pic>
      <p:sp>
        <p:nvSpPr>
          <p:cNvPr id="114" name="テキスト ボックス 113">
            <a:extLst>
              <a:ext uri="{FF2B5EF4-FFF2-40B4-BE49-F238E27FC236}">
                <a16:creationId xmlns:a16="http://schemas.microsoft.com/office/drawing/2014/main" id="{EDE1F5A2-7C13-45DE-91FE-CC53E6C404FD}"/>
              </a:ext>
            </a:extLst>
          </p:cNvPr>
          <p:cNvSpPr txBox="1"/>
          <p:nvPr/>
        </p:nvSpPr>
        <p:spPr>
          <a:xfrm>
            <a:off x="7041164" y="2365948"/>
            <a:ext cx="84337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地域支援</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マネジャー</a:t>
            </a:r>
          </a:p>
        </p:txBody>
      </p:sp>
      <p:cxnSp>
        <p:nvCxnSpPr>
          <p:cNvPr id="116" name="直線矢印コネクタ 115">
            <a:extLst>
              <a:ext uri="{FF2B5EF4-FFF2-40B4-BE49-F238E27FC236}">
                <a16:creationId xmlns:a16="http://schemas.microsoft.com/office/drawing/2014/main" id="{E9EF1DE0-B39F-447D-978A-4636442DB01F}"/>
              </a:ext>
            </a:extLst>
          </p:cNvPr>
          <p:cNvCxnSpPr>
            <a:cxnSpLocks/>
            <a:stCxn id="5" idx="2"/>
            <a:endCxn id="6" idx="0"/>
          </p:cNvCxnSpPr>
          <p:nvPr/>
        </p:nvCxnSpPr>
        <p:spPr>
          <a:xfrm flipH="1">
            <a:off x="555565" y="5232343"/>
            <a:ext cx="742109" cy="799024"/>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sp>
        <p:nvSpPr>
          <p:cNvPr id="120" name="矢印: 左 119">
            <a:extLst>
              <a:ext uri="{FF2B5EF4-FFF2-40B4-BE49-F238E27FC236}">
                <a16:creationId xmlns:a16="http://schemas.microsoft.com/office/drawing/2014/main" id="{F124AC96-EC76-439E-B720-91111DD53381}"/>
              </a:ext>
            </a:extLst>
          </p:cNvPr>
          <p:cNvSpPr/>
          <p:nvPr/>
        </p:nvSpPr>
        <p:spPr>
          <a:xfrm>
            <a:off x="5350931" y="1904253"/>
            <a:ext cx="1703124" cy="1073956"/>
          </a:xfrm>
          <a:prstGeom prst="leftArrow">
            <a:avLst/>
          </a:prstGeom>
          <a:solidFill>
            <a:schemeClr val="accent2">
              <a:lumMod val="20000"/>
              <a:lumOff val="80000"/>
            </a:schemeClr>
          </a:solidFill>
          <a:ln w="127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市町村等支援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（連携・協働・支援）</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1" name="矢印: 左 120">
            <a:extLst>
              <a:ext uri="{FF2B5EF4-FFF2-40B4-BE49-F238E27FC236}">
                <a16:creationId xmlns:a16="http://schemas.microsoft.com/office/drawing/2014/main" id="{AD2D09B5-DE57-435F-BF45-F002770622EF}"/>
              </a:ext>
            </a:extLst>
          </p:cNvPr>
          <p:cNvSpPr/>
          <p:nvPr/>
        </p:nvSpPr>
        <p:spPr>
          <a:xfrm>
            <a:off x="5350931" y="4989972"/>
            <a:ext cx="1707915" cy="1112385"/>
          </a:xfrm>
          <a:prstGeom prst="leftArrow">
            <a:avLst/>
          </a:prstGeom>
          <a:solidFill>
            <a:schemeClr val="accent5">
              <a:lumMod val="40000"/>
              <a:lumOff val="60000"/>
            </a:schemeClr>
          </a:solidFill>
          <a:ln w="12700">
            <a:solidFill>
              <a:schemeClr val="accent5">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事業所等支援</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（連携・協働・支援）</a:t>
            </a:r>
          </a:p>
        </p:txBody>
      </p:sp>
      <p:sp>
        <p:nvSpPr>
          <p:cNvPr id="122" name="テキスト ボックス 121">
            <a:extLst>
              <a:ext uri="{FF2B5EF4-FFF2-40B4-BE49-F238E27FC236}">
                <a16:creationId xmlns:a16="http://schemas.microsoft.com/office/drawing/2014/main" id="{5FA44284-6A4B-4C82-9F88-25E60A21F699}"/>
              </a:ext>
            </a:extLst>
          </p:cNvPr>
          <p:cNvSpPr txBox="1"/>
          <p:nvPr/>
        </p:nvSpPr>
        <p:spPr>
          <a:xfrm>
            <a:off x="58190" y="452914"/>
            <a:ext cx="12061766" cy="3231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発達障がい児者のライフステージに応じた一貫した支援を行うため、障がい福祉に留まらない各関連分野での、支援力向上・支援体制整備をめざす。</a:t>
            </a:r>
          </a:p>
        </p:txBody>
      </p:sp>
      <p:cxnSp>
        <p:nvCxnSpPr>
          <p:cNvPr id="125" name="直線矢印コネクタ 124">
            <a:extLst>
              <a:ext uri="{FF2B5EF4-FFF2-40B4-BE49-F238E27FC236}">
                <a16:creationId xmlns:a16="http://schemas.microsoft.com/office/drawing/2014/main" id="{156F648F-5546-40B7-AB00-27099DC3780E}"/>
              </a:ext>
            </a:extLst>
          </p:cNvPr>
          <p:cNvCxnSpPr>
            <a:cxnSpLocks/>
            <a:stCxn id="5" idx="2"/>
            <a:endCxn id="81" idx="0"/>
          </p:cNvCxnSpPr>
          <p:nvPr/>
        </p:nvCxnSpPr>
        <p:spPr>
          <a:xfrm>
            <a:off x="1297674" y="5232343"/>
            <a:ext cx="791810" cy="799025"/>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26" name="直線矢印コネクタ 125">
            <a:extLst>
              <a:ext uri="{FF2B5EF4-FFF2-40B4-BE49-F238E27FC236}">
                <a16:creationId xmlns:a16="http://schemas.microsoft.com/office/drawing/2014/main" id="{0BFF46E6-C341-41F8-AF87-A3A2E2542A43}"/>
              </a:ext>
            </a:extLst>
          </p:cNvPr>
          <p:cNvCxnSpPr>
            <a:cxnSpLocks/>
            <a:stCxn id="5" idx="2"/>
            <a:endCxn id="7" idx="0"/>
          </p:cNvCxnSpPr>
          <p:nvPr/>
        </p:nvCxnSpPr>
        <p:spPr>
          <a:xfrm>
            <a:off x="1297674" y="5232343"/>
            <a:ext cx="35230" cy="799026"/>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cxnSp>
        <p:nvCxnSpPr>
          <p:cNvPr id="136" name="直線矢印コネクタ 135">
            <a:extLst>
              <a:ext uri="{FF2B5EF4-FFF2-40B4-BE49-F238E27FC236}">
                <a16:creationId xmlns:a16="http://schemas.microsoft.com/office/drawing/2014/main" id="{F4C966B3-2AED-4F29-8827-ED8694DCBA0A}"/>
              </a:ext>
            </a:extLst>
          </p:cNvPr>
          <p:cNvCxnSpPr>
            <a:cxnSpLocks/>
            <a:stCxn id="5" idx="2"/>
            <a:endCxn id="157" idx="1"/>
          </p:cNvCxnSpPr>
          <p:nvPr/>
        </p:nvCxnSpPr>
        <p:spPr>
          <a:xfrm>
            <a:off x="1297674" y="5232343"/>
            <a:ext cx="1501595" cy="720331"/>
          </a:xfrm>
          <a:prstGeom prst="straightConnector1">
            <a:avLst/>
          </a:prstGeom>
          <a:ln w="9525">
            <a:tailEnd type="triangle"/>
          </a:ln>
        </p:spPr>
        <p:style>
          <a:lnRef idx="1">
            <a:schemeClr val="dk1"/>
          </a:lnRef>
          <a:fillRef idx="0">
            <a:schemeClr val="dk1"/>
          </a:fillRef>
          <a:effectRef idx="0">
            <a:schemeClr val="dk1"/>
          </a:effectRef>
          <a:fontRef idx="minor">
            <a:schemeClr val="tx1"/>
          </a:fontRef>
        </p:style>
      </p:cxnSp>
      <p:pic>
        <p:nvPicPr>
          <p:cNvPr id="140" name="グラフィックス 139" descr="会議 単色塗りつぶし">
            <a:extLst>
              <a:ext uri="{FF2B5EF4-FFF2-40B4-BE49-F238E27FC236}">
                <a16:creationId xmlns:a16="http://schemas.microsoft.com/office/drawing/2014/main" id="{A4EAF0C2-EA76-49AE-A418-32FE7CD8A2DE}"/>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12303" y="4055691"/>
            <a:ext cx="621141" cy="621141"/>
          </a:xfrm>
          <a:prstGeom prst="rect">
            <a:avLst/>
          </a:prstGeom>
        </p:spPr>
      </p:pic>
      <p:sp>
        <p:nvSpPr>
          <p:cNvPr id="142" name="テキスト ボックス 141">
            <a:extLst>
              <a:ext uri="{FF2B5EF4-FFF2-40B4-BE49-F238E27FC236}">
                <a16:creationId xmlns:a16="http://schemas.microsoft.com/office/drawing/2014/main" id="{B60A15DD-E76A-4F8A-916A-54409B94E5F2}"/>
              </a:ext>
            </a:extLst>
          </p:cNvPr>
          <p:cNvSpPr txBox="1"/>
          <p:nvPr/>
        </p:nvSpPr>
        <p:spPr>
          <a:xfrm>
            <a:off x="172536" y="887038"/>
            <a:ext cx="5411571" cy="323493"/>
          </a:xfrm>
          <a:prstGeom prst="flowChartAlternateProcess">
            <a:avLst/>
          </a:prstGeom>
          <a:solidFill>
            <a:schemeClr val="accent6">
              <a:lumMod val="20000"/>
              <a:lumOff val="80000"/>
            </a:schemeClr>
          </a:solidFill>
          <a:ln w="28575"/>
        </p:spPr>
        <p:style>
          <a:lnRef idx="2">
            <a:schemeClr val="accent6"/>
          </a:lnRef>
          <a:fillRef idx="1">
            <a:schemeClr val="lt1"/>
          </a:fillRef>
          <a:effectRef idx="0">
            <a:schemeClr val="accent6"/>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◆市町村の役割（地域の支援体制の整備、切れ目のない支援等）</a:t>
            </a:r>
          </a:p>
        </p:txBody>
      </p:sp>
      <p:sp>
        <p:nvSpPr>
          <p:cNvPr id="143" name="テキスト ボックス 142">
            <a:extLst>
              <a:ext uri="{FF2B5EF4-FFF2-40B4-BE49-F238E27FC236}">
                <a16:creationId xmlns:a16="http://schemas.microsoft.com/office/drawing/2014/main" id="{1FEBDAC5-20C7-4D5C-8DBD-DB9A9550FD28}"/>
              </a:ext>
            </a:extLst>
          </p:cNvPr>
          <p:cNvSpPr txBox="1"/>
          <p:nvPr/>
        </p:nvSpPr>
        <p:spPr>
          <a:xfrm>
            <a:off x="5731326" y="888763"/>
            <a:ext cx="6367735" cy="323493"/>
          </a:xfrm>
          <a:prstGeom prst="roundRect">
            <a:avLst/>
          </a:prstGeom>
          <a:solidFill>
            <a:schemeClr val="accent5">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◆都道府県の役割（広域的な体制整備、市町村支援、広域調整、人材育成等）</a:t>
            </a:r>
          </a:p>
        </p:txBody>
      </p:sp>
      <p:cxnSp>
        <p:nvCxnSpPr>
          <p:cNvPr id="155" name="直線矢印コネクタ 154">
            <a:extLst>
              <a:ext uri="{FF2B5EF4-FFF2-40B4-BE49-F238E27FC236}">
                <a16:creationId xmlns:a16="http://schemas.microsoft.com/office/drawing/2014/main" id="{64AA80F5-8651-44D6-9BE5-217CAB42D6D3}"/>
              </a:ext>
            </a:extLst>
          </p:cNvPr>
          <p:cNvCxnSpPr>
            <a:cxnSpLocks/>
          </p:cNvCxnSpPr>
          <p:nvPr/>
        </p:nvCxnSpPr>
        <p:spPr>
          <a:xfrm flipH="1" flipV="1">
            <a:off x="2365595" y="5051813"/>
            <a:ext cx="578373" cy="1"/>
          </a:xfrm>
          <a:prstGeom prst="straightConnector1">
            <a:avLst/>
          </a:prstGeom>
          <a:ln w="9525">
            <a:headEnd type="triangle"/>
            <a:tailEnd type="triangle"/>
          </a:ln>
        </p:spPr>
        <p:style>
          <a:lnRef idx="1">
            <a:schemeClr val="dk1"/>
          </a:lnRef>
          <a:fillRef idx="0">
            <a:schemeClr val="dk1"/>
          </a:fillRef>
          <a:effectRef idx="0">
            <a:schemeClr val="dk1"/>
          </a:effectRef>
          <a:fontRef idx="minor">
            <a:schemeClr val="tx1"/>
          </a:fontRef>
        </p:style>
      </p:cxnSp>
      <p:sp>
        <p:nvSpPr>
          <p:cNvPr id="156" name="テキスト ボックス 155">
            <a:extLst>
              <a:ext uri="{FF2B5EF4-FFF2-40B4-BE49-F238E27FC236}">
                <a16:creationId xmlns:a16="http://schemas.microsoft.com/office/drawing/2014/main" id="{F556CE19-C421-48D7-AB6D-6CACC9A041EA}"/>
              </a:ext>
            </a:extLst>
          </p:cNvPr>
          <p:cNvSpPr txBox="1"/>
          <p:nvPr/>
        </p:nvSpPr>
        <p:spPr>
          <a:xfrm>
            <a:off x="3046298" y="5431664"/>
            <a:ext cx="21216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子どもに関わる機関等（例）</a:t>
            </a:r>
          </a:p>
        </p:txBody>
      </p:sp>
      <p:sp>
        <p:nvSpPr>
          <p:cNvPr id="87" name="テキスト ボックス 86">
            <a:extLst>
              <a:ext uri="{FF2B5EF4-FFF2-40B4-BE49-F238E27FC236}">
                <a16:creationId xmlns:a16="http://schemas.microsoft.com/office/drawing/2014/main" id="{1A480945-8C3E-45B0-BB8C-5BBBCE11FB32}"/>
              </a:ext>
            </a:extLst>
          </p:cNvPr>
          <p:cNvSpPr txBox="1"/>
          <p:nvPr/>
        </p:nvSpPr>
        <p:spPr>
          <a:xfrm>
            <a:off x="-36490" y="5486874"/>
            <a:ext cx="112132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SV</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・コンサルテーション</a:t>
            </a:r>
          </a:p>
        </p:txBody>
      </p:sp>
      <p:sp>
        <p:nvSpPr>
          <p:cNvPr id="159" name="テキスト ボックス 158">
            <a:extLst>
              <a:ext uri="{FF2B5EF4-FFF2-40B4-BE49-F238E27FC236}">
                <a16:creationId xmlns:a16="http://schemas.microsoft.com/office/drawing/2014/main" id="{C7893AAF-9DC4-4A74-A3FE-A27ADC9A0EAD}"/>
              </a:ext>
            </a:extLst>
          </p:cNvPr>
          <p:cNvSpPr txBox="1"/>
          <p:nvPr/>
        </p:nvSpPr>
        <p:spPr>
          <a:xfrm>
            <a:off x="1975936" y="5444821"/>
            <a:ext cx="1009350"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インクルージョン</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0" name="テキスト ボックス 159">
            <a:extLst>
              <a:ext uri="{FF2B5EF4-FFF2-40B4-BE49-F238E27FC236}">
                <a16:creationId xmlns:a16="http://schemas.microsoft.com/office/drawing/2014/main" id="{80911886-5F9A-489B-9972-1D4929DE8425}"/>
              </a:ext>
            </a:extLst>
          </p:cNvPr>
          <p:cNvSpPr txBox="1"/>
          <p:nvPr/>
        </p:nvSpPr>
        <p:spPr>
          <a:xfrm>
            <a:off x="2439290" y="4818234"/>
            <a:ext cx="438312" cy="230832"/>
          </a:xfrm>
          <a:prstGeom prst="rect">
            <a:avLst/>
          </a:prstGeom>
          <a:noFill/>
          <a:ln w="9525">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連携</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3" name="テキスト ボックス 172">
            <a:extLst>
              <a:ext uri="{FF2B5EF4-FFF2-40B4-BE49-F238E27FC236}">
                <a16:creationId xmlns:a16="http://schemas.microsoft.com/office/drawing/2014/main" id="{DE64B6FD-A80D-48C0-A770-AAE03C466C61}"/>
              </a:ext>
            </a:extLst>
          </p:cNvPr>
          <p:cNvSpPr txBox="1"/>
          <p:nvPr/>
        </p:nvSpPr>
        <p:spPr>
          <a:xfrm>
            <a:off x="7709083" y="3936219"/>
            <a:ext cx="9589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（マネジメ</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ントチーム</a:t>
            </a:r>
            <a:r>
              <a:rPr kumimoji="1" lang="ja-JP" altLang="en-US" sz="9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80" name="テキスト ボックス 179">
            <a:extLst>
              <a:ext uri="{FF2B5EF4-FFF2-40B4-BE49-F238E27FC236}">
                <a16:creationId xmlns:a16="http://schemas.microsoft.com/office/drawing/2014/main" id="{12014F5D-1CA2-4CAC-BF44-F2D5EAE90F30}"/>
              </a:ext>
            </a:extLst>
          </p:cNvPr>
          <p:cNvSpPr txBox="1"/>
          <p:nvPr/>
        </p:nvSpPr>
        <p:spPr>
          <a:xfrm rot="199805">
            <a:off x="9412992" y="3577335"/>
            <a:ext cx="2399256" cy="1054150"/>
          </a:xfrm>
          <a:prstGeom prst="cloud">
            <a:avLst/>
          </a:prstGeom>
          <a:ln>
            <a:solidFill>
              <a:schemeClr val="tx1"/>
            </a:solid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89" name="テキスト ボックス 188">
            <a:extLst>
              <a:ext uri="{FF2B5EF4-FFF2-40B4-BE49-F238E27FC236}">
                <a16:creationId xmlns:a16="http://schemas.microsoft.com/office/drawing/2014/main" id="{AB8ED41A-AC99-4745-9F6A-96F74593FA79}"/>
              </a:ext>
            </a:extLst>
          </p:cNvPr>
          <p:cNvSpPr txBox="1"/>
          <p:nvPr/>
        </p:nvSpPr>
        <p:spPr>
          <a:xfrm>
            <a:off x="9710245" y="3873577"/>
            <a:ext cx="22217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両面からのアプローチにより</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地域の支援力を向上</a:t>
            </a:r>
          </a:p>
        </p:txBody>
      </p:sp>
      <p:pic>
        <p:nvPicPr>
          <p:cNvPr id="193" name="グラフィックス 192" descr="戻る 単色塗りつぶし">
            <a:extLst>
              <a:ext uri="{FF2B5EF4-FFF2-40B4-BE49-F238E27FC236}">
                <a16:creationId xmlns:a16="http://schemas.microsoft.com/office/drawing/2014/main" id="{D8A676E7-26D0-41E4-908A-0E8F2CC18CE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7749493">
            <a:off x="9139133" y="4170713"/>
            <a:ext cx="748833" cy="748833"/>
          </a:xfrm>
          <a:prstGeom prst="rect">
            <a:avLst/>
          </a:prstGeom>
        </p:spPr>
      </p:pic>
      <p:pic>
        <p:nvPicPr>
          <p:cNvPr id="195" name="グラフィックス 194" descr="戻る 単色塗りつぶし">
            <a:extLst>
              <a:ext uri="{FF2B5EF4-FFF2-40B4-BE49-F238E27FC236}">
                <a16:creationId xmlns:a16="http://schemas.microsoft.com/office/drawing/2014/main" id="{AB8D6F1F-381D-42A8-960E-A7CC16EF3B9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rot="3103742">
            <a:off x="9110536" y="3183239"/>
            <a:ext cx="748833" cy="748833"/>
          </a:xfrm>
          <a:prstGeom prst="rect">
            <a:avLst/>
          </a:prstGeom>
        </p:spPr>
      </p:pic>
      <p:sp>
        <p:nvSpPr>
          <p:cNvPr id="18" name="テキスト ボックス 17">
            <a:extLst>
              <a:ext uri="{FF2B5EF4-FFF2-40B4-BE49-F238E27FC236}">
                <a16:creationId xmlns:a16="http://schemas.microsoft.com/office/drawing/2014/main" id="{0C667D2A-5F09-4E32-86E3-3A76EAC1FCF5}"/>
              </a:ext>
            </a:extLst>
          </p:cNvPr>
          <p:cNvSpPr txBox="1"/>
          <p:nvPr/>
        </p:nvSpPr>
        <p:spPr>
          <a:xfrm>
            <a:off x="96551" y="3892646"/>
            <a:ext cx="17875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地域の支援機関等</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9" name="テキスト ボックス 78">
            <a:extLst>
              <a:ext uri="{FF2B5EF4-FFF2-40B4-BE49-F238E27FC236}">
                <a16:creationId xmlns:a16="http://schemas.microsoft.com/office/drawing/2014/main" id="{FED19390-DF90-42DD-A7A2-81E202259208}"/>
              </a:ext>
            </a:extLst>
          </p:cNvPr>
          <p:cNvSpPr txBox="1"/>
          <p:nvPr/>
        </p:nvSpPr>
        <p:spPr>
          <a:xfrm>
            <a:off x="4852585" y="3207357"/>
            <a:ext cx="2865684" cy="307777"/>
          </a:xfrm>
          <a:prstGeom prst="rect">
            <a:avLst/>
          </a:prstGeom>
          <a:solidFill>
            <a:schemeClr val="accent5">
              <a:lumMod val="20000"/>
              <a:lumOff val="80000"/>
            </a:schemeClr>
          </a:solidFill>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発達障がい者地域支援力向上事業</a:t>
            </a:r>
          </a:p>
        </p:txBody>
      </p:sp>
      <p:sp>
        <p:nvSpPr>
          <p:cNvPr id="80" name="テキスト ボックス 79">
            <a:extLst>
              <a:ext uri="{FF2B5EF4-FFF2-40B4-BE49-F238E27FC236}">
                <a16:creationId xmlns:a16="http://schemas.microsoft.com/office/drawing/2014/main" id="{34874A78-B0A0-4F85-A126-FC131F8C8E13}"/>
              </a:ext>
            </a:extLst>
          </p:cNvPr>
          <p:cNvSpPr txBox="1"/>
          <p:nvPr/>
        </p:nvSpPr>
        <p:spPr>
          <a:xfrm>
            <a:off x="5535004" y="6402082"/>
            <a:ext cx="2945655" cy="307777"/>
          </a:xfrm>
          <a:prstGeom prst="rect">
            <a:avLst/>
          </a:prstGeom>
          <a:solidFill>
            <a:schemeClr val="accent1">
              <a:lumMod val="20000"/>
              <a:lumOff val="80000"/>
            </a:schemeClr>
          </a:solidFill>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地域発達支援事業所等サポート事業</a:t>
            </a:r>
          </a:p>
        </p:txBody>
      </p:sp>
    </p:spTree>
    <p:extLst>
      <p:ext uri="{BB962C8B-B14F-4D97-AF65-F5344CB8AC3E}">
        <p14:creationId xmlns:p14="http://schemas.microsoft.com/office/powerpoint/2010/main" val="2381616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四角形: 角を丸くする 46">
            <a:extLst>
              <a:ext uri="{FF2B5EF4-FFF2-40B4-BE49-F238E27FC236}">
                <a16:creationId xmlns:a16="http://schemas.microsoft.com/office/drawing/2014/main" id="{886C4178-52C0-4AD5-B8C5-42BC7CBEC714}"/>
              </a:ext>
            </a:extLst>
          </p:cNvPr>
          <p:cNvSpPr/>
          <p:nvPr/>
        </p:nvSpPr>
        <p:spPr>
          <a:xfrm>
            <a:off x="1504118" y="1086642"/>
            <a:ext cx="10618859" cy="5510671"/>
          </a:xfrm>
          <a:prstGeom prst="roundRect">
            <a:avLst/>
          </a:prstGeom>
          <a:solidFill>
            <a:schemeClr val="accent5">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FF3EEF8B-FF2F-4A33-A058-6BA173823CD3}"/>
              </a:ext>
            </a:extLst>
          </p:cNvPr>
          <p:cNvSpPr/>
          <p:nvPr/>
        </p:nvSpPr>
        <p:spPr>
          <a:xfrm>
            <a:off x="1497913" y="1086642"/>
            <a:ext cx="10413141" cy="4655287"/>
          </a:xfrm>
          <a:prstGeom prst="roundRect">
            <a:avLst/>
          </a:prstGeom>
          <a:solidFill>
            <a:schemeClr val="accent4">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8E5AD1A3-8C6D-4D13-BBDC-816902408D6D}"/>
              </a:ext>
            </a:extLst>
          </p:cNvPr>
          <p:cNvSpPr/>
          <p:nvPr/>
        </p:nvSpPr>
        <p:spPr>
          <a:xfrm>
            <a:off x="1477214" y="1087965"/>
            <a:ext cx="9687815" cy="3474725"/>
          </a:xfrm>
          <a:prstGeom prst="roundRect">
            <a:avLst/>
          </a:prstGeom>
          <a:solidFill>
            <a:schemeClr val="accent6">
              <a:lumMod val="20000"/>
              <a:lumOff val="80000"/>
            </a:schemeClr>
          </a:solidFill>
          <a:ln w="31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楕円 12">
            <a:extLst>
              <a:ext uri="{FF2B5EF4-FFF2-40B4-BE49-F238E27FC236}">
                <a16:creationId xmlns:a16="http://schemas.microsoft.com/office/drawing/2014/main" id="{99817949-6BE9-4134-8720-7FD93BB0630C}"/>
              </a:ext>
            </a:extLst>
          </p:cNvPr>
          <p:cNvSpPr/>
          <p:nvPr/>
        </p:nvSpPr>
        <p:spPr>
          <a:xfrm>
            <a:off x="1608236" y="1310193"/>
            <a:ext cx="5356195" cy="1034087"/>
          </a:xfrm>
          <a:prstGeom prst="ellipse">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400"/>
          </a:p>
        </p:txBody>
      </p:sp>
      <p:sp>
        <p:nvSpPr>
          <p:cNvPr id="2" name="スライド番号プレースホルダー 1">
            <a:extLst>
              <a:ext uri="{FF2B5EF4-FFF2-40B4-BE49-F238E27FC236}">
                <a16:creationId xmlns:a16="http://schemas.microsoft.com/office/drawing/2014/main" id="{7F258D40-9651-4589-AB27-41ED5F7219D1}"/>
              </a:ext>
            </a:extLst>
          </p:cNvPr>
          <p:cNvSpPr>
            <a:spLocks noGrp="1"/>
          </p:cNvSpPr>
          <p:nvPr>
            <p:ph type="sldNum" sz="quarter" idx="12"/>
          </p:nvPr>
        </p:nvSpPr>
        <p:spPr>
          <a:xfrm>
            <a:off x="9379779" y="6484652"/>
            <a:ext cx="2743200" cy="365125"/>
          </a:xfrm>
        </p:spPr>
        <p:txBody>
          <a:bodyPr/>
          <a:lstStyle/>
          <a:p>
            <a:fld id="{BDA3839F-8F31-49AD-9A69-7A194C78B29C}" type="slidenum">
              <a:rPr kumimoji="1" lang="ja-JP" altLang="en-US" sz="1400" b="1" smtClean="0"/>
              <a:t>5</a:t>
            </a:fld>
            <a:endParaRPr kumimoji="1" lang="ja-JP" altLang="en-US" sz="1400" b="1" dirty="0"/>
          </a:p>
        </p:txBody>
      </p:sp>
      <p:sp>
        <p:nvSpPr>
          <p:cNvPr id="5" name="四角形: 角を丸くする 4">
            <a:extLst>
              <a:ext uri="{FF2B5EF4-FFF2-40B4-BE49-F238E27FC236}">
                <a16:creationId xmlns:a16="http://schemas.microsoft.com/office/drawing/2014/main" id="{3233E9A4-A15F-4183-B8C1-5981E2F43654}"/>
              </a:ext>
            </a:extLst>
          </p:cNvPr>
          <p:cNvSpPr/>
          <p:nvPr/>
        </p:nvSpPr>
        <p:spPr>
          <a:xfrm>
            <a:off x="1539275" y="510390"/>
            <a:ext cx="10252327" cy="393162"/>
          </a:xfrm>
          <a:prstGeom prst="roundRect">
            <a:avLst/>
          </a:prstGeom>
          <a:solidFill>
            <a:schemeClr val="accent2">
              <a:lumMod val="20000"/>
              <a:lumOff val="80000"/>
            </a:schemeClr>
          </a:solidFill>
          <a:ln w="28575">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発達障がい児・家族</a:t>
            </a:r>
          </a:p>
        </p:txBody>
      </p:sp>
      <p:sp>
        <p:nvSpPr>
          <p:cNvPr id="12" name="テキスト ボックス 11">
            <a:extLst>
              <a:ext uri="{FF2B5EF4-FFF2-40B4-BE49-F238E27FC236}">
                <a16:creationId xmlns:a16="http://schemas.microsoft.com/office/drawing/2014/main" id="{C7ACD723-1228-476C-8924-90FBC6321B78}"/>
              </a:ext>
            </a:extLst>
          </p:cNvPr>
          <p:cNvSpPr txBox="1"/>
          <p:nvPr/>
        </p:nvSpPr>
        <p:spPr>
          <a:xfrm>
            <a:off x="5962351" y="1294826"/>
            <a:ext cx="861990" cy="1036937"/>
          </a:xfrm>
          <a:prstGeom prst="roundRect">
            <a:avLst/>
          </a:prstGeom>
          <a:ln/>
        </p:spPr>
        <p:style>
          <a:lnRef idx="2">
            <a:schemeClr val="dk1"/>
          </a:lnRef>
          <a:fillRef idx="1">
            <a:schemeClr val="lt1"/>
          </a:fillRef>
          <a:effectRef idx="0">
            <a:schemeClr val="dk1"/>
          </a:effectRef>
          <a:fontRef idx="minor">
            <a:schemeClr val="dk1"/>
          </a:fontRef>
        </p:style>
        <p:txBody>
          <a:bodyPr vert="eaVert" wrap="square" tIns="3600" rtlCol="0" anchor="ctr">
            <a:noAutofit/>
          </a:bodyPr>
          <a:lstStyle/>
          <a:p>
            <a:pPr algn="ctr"/>
            <a:r>
              <a:rPr lang="ja-JP" altLang="en-US" sz="1200" dirty="0">
                <a:latin typeface="Meiryo UI" panose="020B0604030504040204" pitchFamily="50" charset="-128"/>
                <a:ea typeface="Meiryo UI" panose="020B0604030504040204" pitchFamily="50" charset="-128"/>
              </a:rPr>
              <a:t>障がい児通所支援事業所</a:t>
            </a:r>
            <a:r>
              <a:rPr lang="ja-JP" altLang="en-US" sz="1000" dirty="0">
                <a:latin typeface="Meiryo UI" panose="020B0604030504040204" pitchFamily="50" charset="-128"/>
                <a:ea typeface="Meiryo UI" panose="020B0604030504040204" pitchFamily="50" charset="-128"/>
              </a:rPr>
              <a:t>（児発・放デイ等）</a:t>
            </a:r>
            <a:endParaRPr kumimoji="1" lang="en-US" altLang="ja-JP" sz="1000"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6766F560-CFA9-402F-9242-E5C33BF5A01B}"/>
              </a:ext>
            </a:extLst>
          </p:cNvPr>
          <p:cNvSpPr txBox="1"/>
          <p:nvPr/>
        </p:nvSpPr>
        <p:spPr>
          <a:xfrm>
            <a:off x="2155305" y="1259796"/>
            <a:ext cx="625718" cy="1177517"/>
          </a:xfrm>
          <a:prstGeom prst="roundRect">
            <a:avLst/>
          </a:prstGeom>
          <a:ln/>
        </p:spPr>
        <p:style>
          <a:lnRef idx="2">
            <a:schemeClr val="dk1"/>
          </a:lnRef>
          <a:fillRef idx="1">
            <a:schemeClr val="lt1"/>
          </a:fillRef>
          <a:effectRef idx="0">
            <a:schemeClr val="dk1"/>
          </a:effectRef>
          <a:fontRef idx="minor">
            <a:schemeClr val="dk1"/>
          </a:fontRef>
        </p:style>
        <p:txBody>
          <a:bodyPr vert="eaVert" wrap="square" tIns="3600" bIns="3600" rtlCol="0" anchor="ctr">
            <a:noAutofit/>
          </a:bodyPr>
          <a:lstStyle/>
          <a:p>
            <a:pPr algn="ctr">
              <a:lnSpc>
                <a:spcPts val="1600"/>
              </a:lnSpc>
            </a:pPr>
            <a:r>
              <a:rPr lang="ja-JP" altLang="en-US" sz="1200" dirty="0">
                <a:latin typeface="Meiryo UI" panose="020B0604030504040204" pitchFamily="50" charset="-128"/>
                <a:ea typeface="Meiryo UI" panose="020B0604030504040204" pitchFamily="50" charset="-128"/>
              </a:rPr>
              <a:t>保育所・</a:t>
            </a:r>
            <a:endParaRPr lang="en-US" altLang="ja-JP" sz="1200" dirty="0">
              <a:latin typeface="Meiryo UI" panose="020B0604030504040204" pitchFamily="50" charset="-128"/>
              <a:ea typeface="Meiryo UI" panose="020B0604030504040204" pitchFamily="50" charset="-128"/>
            </a:endParaRPr>
          </a:p>
          <a:p>
            <a:pPr algn="ctr">
              <a:lnSpc>
                <a:spcPts val="1600"/>
              </a:lnSpc>
            </a:pPr>
            <a:r>
              <a:rPr lang="ja-JP" altLang="en-US" sz="1200" dirty="0">
                <a:latin typeface="Meiryo UI" panose="020B0604030504040204" pitchFamily="50" charset="-128"/>
                <a:ea typeface="Meiryo UI" panose="020B0604030504040204" pitchFamily="50" charset="-128"/>
              </a:rPr>
              <a:t>幼稚園等</a:t>
            </a:r>
            <a:endParaRPr kumimoji="1" lang="en-US" altLang="ja-JP" sz="12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E901954C-9B22-4B93-8FE2-6A3E2FA9663B}"/>
              </a:ext>
            </a:extLst>
          </p:cNvPr>
          <p:cNvSpPr txBox="1"/>
          <p:nvPr/>
        </p:nvSpPr>
        <p:spPr>
          <a:xfrm>
            <a:off x="1735855" y="5891866"/>
            <a:ext cx="9721970" cy="486330"/>
          </a:xfrm>
          <a:prstGeom prst="roundRect">
            <a:avLst/>
          </a:prstGeom>
          <a:solidFill>
            <a:schemeClr val="accent5">
              <a:lumMod val="75000"/>
            </a:schemeClr>
          </a:solidFill>
          <a:ln>
            <a:solidFill>
              <a:schemeClr val="tx1"/>
            </a:solidFill>
          </a:ln>
        </p:spPr>
        <p:txBody>
          <a:bodyPr wrap="square" tIns="180000" bIns="180000" rtlCol="0" anchor="ctr">
            <a:noAutofit/>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大阪府発達障がい者支援センター</a:t>
            </a:r>
            <a:endParaRPr kumimoji="1" lang="en-US" altLang="ja-JP" sz="1400"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アクトおおさか</a:t>
            </a:r>
            <a:endParaRPr kumimoji="1" lang="en-US" altLang="ja-JP" sz="400" dirty="0">
              <a:solidFill>
                <a:schemeClr val="bg1"/>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2406898F-B058-41D7-B172-0E9C4807164B}"/>
              </a:ext>
            </a:extLst>
          </p:cNvPr>
          <p:cNvSpPr txBox="1"/>
          <p:nvPr/>
        </p:nvSpPr>
        <p:spPr>
          <a:xfrm>
            <a:off x="3179292" y="4838480"/>
            <a:ext cx="3933473" cy="471340"/>
          </a:xfrm>
          <a:prstGeom prst="roundRect">
            <a:avLst/>
          </a:prstGeom>
          <a:solidFill>
            <a:srgbClr val="FFC000"/>
          </a:solidFill>
          <a:ln>
            <a:solidFill>
              <a:schemeClr val="tx1"/>
            </a:solidFill>
          </a:ln>
        </p:spPr>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地域支援オフィス（</a:t>
            </a:r>
            <a:r>
              <a:rPr kumimoji="1" lang="ja-JP" altLang="en-US" b="1" dirty="0">
                <a:latin typeface="Meiryo UI" panose="020B0604030504040204" pitchFamily="50" charset="-128"/>
                <a:ea typeface="Meiryo UI" panose="020B0604030504040204" pitchFamily="50" charset="-128"/>
              </a:rPr>
              <a:t>発達支援拠点</a:t>
            </a:r>
            <a:r>
              <a:rPr kumimoji="1" lang="ja-JP" altLang="en-US" sz="1600" b="1" dirty="0">
                <a:latin typeface="Meiryo UI" panose="020B0604030504040204" pitchFamily="50" charset="-128"/>
                <a:ea typeface="Meiryo UI" panose="020B0604030504040204" pitchFamily="50" charset="-128"/>
              </a:rPr>
              <a:t>）</a:t>
            </a:r>
            <a:endParaRPr kumimoji="1" lang="en-US" altLang="ja-JP" b="1"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pic>
        <p:nvPicPr>
          <p:cNvPr id="16" name="グラフィックス 15" descr="男性 単色塗りつぶし">
            <a:extLst>
              <a:ext uri="{FF2B5EF4-FFF2-40B4-BE49-F238E27FC236}">
                <a16:creationId xmlns:a16="http://schemas.microsoft.com/office/drawing/2014/main" id="{D63F2898-4580-4256-BDC3-66EB598846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1840" y="458553"/>
            <a:ext cx="499528" cy="499528"/>
          </a:xfrm>
          <a:prstGeom prst="rect">
            <a:avLst/>
          </a:prstGeom>
        </p:spPr>
      </p:pic>
      <p:pic>
        <p:nvPicPr>
          <p:cNvPr id="30" name="グラフィックス 29" descr="子供と風船 単色塗りつぶし">
            <a:extLst>
              <a:ext uri="{FF2B5EF4-FFF2-40B4-BE49-F238E27FC236}">
                <a16:creationId xmlns:a16="http://schemas.microsoft.com/office/drawing/2014/main" id="{F296EC42-870C-4E43-BDC2-64EDF2ABF4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67291" y="522047"/>
            <a:ext cx="418690" cy="418690"/>
          </a:xfrm>
          <a:prstGeom prst="rect">
            <a:avLst/>
          </a:prstGeom>
        </p:spPr>
      </p:pic>
      <p:sp>
        <p:nvSpPr>
          <p:cNvPr id="44" name="テキスト ボックス 43">
            <a:extLst>
              <a:ext uri="{FF2B5EF4-FFF2-40B4-BE49-F238E27FC236}">
                <a16:creationId xmlns:a16="http://schemas.microsoft.com/office/drawing/2014/main" id="{8B06AE8D-6838-4D6F-B51A-E020919EEE32}"/>
              </a:ext>
            </a:extLst>
          </p:cNvPr>
          <p:cNvSpPr txBox="1"/>
          <p:nvPr/>
        </p:nvSpPr>
        <p:spPr>
          <a:xfrm>
            <a:off x="3366945" y="1231216"/>
            <a:ext cx="435593" cy="1177517"/>
          </a:xfrm>
          <a:prstGeom prst="roundRect">
            <a:avLst/>
          </a:prstGeom>
          <a:ln/>
        </p:spPr>
        <p:style>
          <a:lnRef idx="2">
            <a:schemeClr val="dk1"/>
          </a:lnRef>
          <a:fillRef idx="1">
            <a:schemeClr val="lt1"/>
          </a:fillRef>
          <a:effectRef idx="0">
            <a:schemeClr val="dk1"/>
          </a:effectRef>
          <a:fontRef idx="minor">
            <a:schemeClr val="dk1"/>
          </a:fontRef>
        </p:style>
        <p:txBody>
          <a:bodyPr vert="eaVert" wrap="square" tIns="3600" bIns="3600" rtlCol="0" anchor="ctr">
            <a:noAutofit/>
          </a:bodyPr>
          <a:lstStyle/>
          <a:p>
            <a:pPr algn="ctr">
              <a:lnSpc>
                <a:spcPts val="1600"/>
              </a:lnSpc>
            </a:pPr>
            <a:r>
              <a:rPr lang="ja-JP" altLang="en-US" sz="1200" dirty="0">
                <a:latin typeface="Meiryo UI" panose="020B0604030504040204" pitchFamily="50" charset="-128"/>
                <a:ea typeface="Meiryo UI" panose="020B0604030504040204" pitchFamily="50" charset="-128"/>
              </a:rPr>
              <a:t>学校</a:t>
            </a:r>
            <a:endParaRPr kumimoji="1" lang="en-US" altLang="ja-JP" sz="12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DA42C94E-B671-4A72-AE56-0D26EEDF7DB3}"/>
              </a:ext>
            </a:extLst>
          </p:cNvPr>
          <p:cNvSpPr txBox="1"/>
          <p:nvPr/>
        </p:nvSpPr>
        <p:spPr>
          <a:xfrm>
            <a:off x="3894154" y="1244262"/>
            <a:ext cx="487015" cy="1148936"/>
          </a:xfrm>
          <a:prstGeom prst="roundRect">
            <a:avLst/>
          </a:prstGeom>
          <a:ln/>
        </p:spPr>
        <p:style>
          <a:lnRef idx="2">
            <a:schemeClr val="dk1"/>
          </a:lnRef>
          <a:fillRef idx="1">
            <a:schemeClr val="lt1"/>
          </a:fillRef>
          <a:effectRef idx="0">
            <a:schemeClr val="dk1"/>
          </a:effectRef>
          <a:fontRef idx="minor">
            <a:schemeClr val="dk1"/>
          </a:fontRef>
        </p:style>
        <p:txBody>
          <a:bodyPr vert="eaVert" wrap="square" tIns="3600" bIns="3600" rtlCol="0" anchor="ctr">
            <a:noAutofit/>
          </a:bodyPr>
          <a:lstStyle/>
          <a:p>
            <a:pPr algn="ctr">
              <a:lnSpc>
                <a:spcPts val="1600"/>
              </a:lnSpc>
            </a:pPr>
            <a:r>
              <a:rPr lang="ja-JP" altLang="en-US" sz="1200" dirty="0">
                <a:latin typeface="Meiryo UI" panose="020B0604030504040204" pitchFamily="50" charset="-128"/>
                <a:ea typeface="Meiryo UI" panose="020B0604030504040204" pitchFamily="50" charset="-128"/>
              </a:rPr>
              <a:t>放課後</a:t>
            </a:r>
            <a:endParaRPr lang="en-US" altLang="ja-JP" sz="1200" dirty="0">
              <a:latin typeface="Meiryo UI" panose="020B0604030504040204" pitchFamily="50" charset="-128"/>
              <a:ea typeface="Meiryo UI" panose="020B0604030504040204" pitchFamily="50" charset="-128"/>
            </a:endParaRPr>
          </a:p>
          <a:p>
            <a:pPr algn="ctr">
              <a:lnSpc>
                <a:spcPts val="1600"/>
              </a:lnSpc>
            </a:pPr>
            <a:r>
              <a:rPr lang="ja-JP" altLang="en-US" sz="1200" dirty="0">
                <a:latin typeface="Meiryo UI" panose="020B0604030504040204" pitchFamily="50" charset="-128"/>
                <a:ea typeface="Meiryo UI" panose="020B0604030504040204" pitchFamily="50" charset="-128"/>
              </a:rPr>
              <a:t>児童クラブ等</a:t>
            </a:r>
            <a:endParaRPr kumimoji="1" lang="en-US" altLang="ja-JP" sz="1200" dirty="0">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5618A94D-5E9B-4270-82EC-0A4FC73C673B}"/>
              </a:ext>
            </a:extLst>
          </p:cNvPr>
          <p:cNvSpPr txBox="1"/>
          <p:nvPr/>
        </p:nvSpPr>
        <p:spPr>
          <a:xfrm>
            <a:off x="5632799" y="2344668"/>
            <a:ext cx="1479969" cy="423502"/>
          </a:xfrm>
          <a:prstGeom prst="roundRect">
            <a:avLst/>
          </a:prstGeom>
          <a:noFill/>
          <a:ln>
            <a:noFill/>
          </a:ln>
        </p:spPr>
        <p:txBody>
          <a:bodyPr wrap="square" lIns="18000" tIns="3600" rIns="18000" bIns="3600" rtlCol="0" anchor="ctr">
            <a:noAutofit/>
          </a:bodyPr>
          <a:lstStyle/>
          <a:p>
            <a:pPr>
              <a:lnSpc>
                <a:spcPts val="1600"/>
              </a:lnSpc>
            </a:pPr>
            <a:r>
              <a:rPr lang="en-US" altLang="ja-JP" sz="1050" b="1" dirty="0">
                <a:solidFill>
                  <a:srgbClr val="FF0000"/>
                </a:solidFill>
                <a:latin typeface="Meiryo UI" panose="020B0604030504040204" pitchFamily="50" charset="-128"/>
                <a:ea typeface="Meiryo UI" panose="020B0604030504040204" pitchFamily="50" charset="-128"/>
              </a:rPr>
              <a:t>SV</a:t>
            </a:r>
            <a:r>
              <a:rPr lang="ja-JP" altLang="en-US" sz="1050" b="1" dirty="0">
                <a:solidFill>
                  <a:srgbClr val="FF0000"/>
                </a:solidFill>
                <a:latin typeface="Meiryo UI" panose="020B0604030504040204" pitchFamily="50" charset="-128"/>
                <a:ea typeface="Meiryo UI" panose="020B0604030504040204" pitchFamily="50" charset="-128"/>
              </a:rPr>
              <a:t>・コンサルテーション</a:t>
            </a:r>
            <a:endParaRPr kumimoji="1" lang="en-US" altLang="ja-JP" sz="1050" b="1" dirty="0">
              <a:solidFill>
                <a:srgbClr val="FF0000"/>
              </a:solidFill>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A2E4CA38-8F6B-43DD-9546-E197A9CCBC3C}"/>
              </a:ext>
            </a:extLst>
          </p:cNvPr>
          <p:cNvSpPr/>
          <p:nvPr/>
        </p:nvSpPr>
        <p:spPr>
          <a:xfrm>
            <a:off x="936881" y="2028874"/>
            <a:ext cx="507991" cy="1838596"/>
          </a:xfrm>
          <a:prstGeom prst="rightArrow">
            <a:avLst>
              <a:gd name="adj1" fmla="val 677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latin typeface="Meiryo UI" panose="020B0604030504040204" pitchFamily="50" charset="-128"/>
                <a:ea typeface="Meiryo UI" panose="020B0604030504040204" pitchFamily="50" charset="-128"/>
              </a:rPr>
              <a:t>地域の体制整備</a:t>
            </a:r>
          </a:p>
        </p:txBody>
      </p:sp>
      <p:sp>
        <p:nvSpPr>
          <p:cNvPr id="50" name="矢印: 右 49">
            <a:extLst>
              <a:ext uri="{FF2B5EF4-FFF2-40B4-BE49-F238E27FC236}">
                <a16:creationId xmlns:a16="http://schemas.microsoft.com/office/drawing/2014/main" id="{A9116078-F062-4E67-89F4-DBA6D4A4B309}"/>
              </a:ext>
            </a:extLst>
          </p:cNvPr>
          <p:cNvSpPr/>
          <p:nvPr/>
        </p:nvSpPr>
        <p:spPr>
          <a:xfrm>
            <a:off x="949051" y="4814445"/>
            <a:ext cx="521855" cy="1838596"/>
          </a:xfrm>
          <a:prstGeom prst="rightArrow">
            <a:avLst>
              <a:gd name="adj1" fmla="val 6346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latin typeface="Meiryo UI" panose="020B0604030504040204" pitchFamily="50" charset="-128"/>
                <a:ea typeface="Meiryo UI" panose="020B0604030504040204" pitchFamily="50" charset="-128"/>
              </a:rPr>
              <a:t>専門性の確保</a:t>
            </a:r>
          </a:p>
        </p:txBody>
      </p:sp>
      <p:sp>
        <p:nvSpPr>
          <p:cNvPr id="26" name="矢印: 上下 25">
            <a:extLst>
              <a:ext uri="{FF2B5EF4-FFF2-40B4-BE49-F238E27FC236}">
                <a16:creationId xmlns:a16="http://schemas.microsoft.com/office/drawing/2014/main" id="{0BEDBE33-79E4-4696-B7E9-4206F86AB6D5}"/>
              </a:ext>
            </a:extLst>
          </p:cNvPr>
          <p:cNvSpPr/>
          <p:nvPr/>
        </p:nvSpPr>
        <p:spPr>
          <a:xfrm>
            <a:off x="4500056" y="5333855"/>
            <a:ext cx="825348" cy="508469"/>
          </a:xfrm>
          <a:prstGeom prst="upDownArrow">
            <a:avLst>
              <a:gd name="adj1" fmla="val 50000"/>
              <a:gd name="adj2" fmla="val 21802"/>
            </a:avLst>
          </a:prstGeom>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100" dirty="0">
                <a:latin typeface="Meiryo UI" panose="020B0604030504040204" pitchFamily="50" charset="-128"/>
                <a:ea typeface="Meiryo UI" panose="020B0604030504040204" pitchFamily="50" charset="-128"/>
              </a:rPr>
              <a:t>連携</a:t>
            </a:r>
          </a:p>
        </p:txBody>
      </p:sp>
      <p:sp>
        <p:nvSpPr>
          <p:cNvPr id="49" name="矢印: 下 48">
            <a:extLst>
              <a:ext uri="{FF2B5EF4-FFF2-40B4-BE49-F238E27FC236}">
                <a16:creationId xmlns:a16="http://schemas.microsoft.com/office/drawing/2014/main" id="{E4810F84-50FF-433C-9078-93922E745824}"/>
              </a:ext>
            </a:extLst>
          </p:cNvPr>
          <p:cNvSpPr/>
          <p:nvPr/>
        </p:nvSpPr>
        <p:spPr>
          <a:xfrm>
            <a:off x="49147" y="1086643"/>
            <a:ext cx="390759" cy="3380854"/>
          </a:xfrm>
          <a:prstGeom prst="downArrow">
            <a:avLst>
              <a:gd name="adj1" fmla="val 100000"/>
              <a:gd name="adj2" fmla="val 26472"/>
            </a:avLst>
          </a:prstGeom>
          <a:solidFill>
            <a:schemeClr val="accent6">
              <a:lumMod val="40000"/>
              <a:lumOff val="6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市町村域</a:t>
            </a:r>
          </a:p>
        </p:txBody>
      </p:sp>
      <p:sp>
        <p:nvSpPr>
          <p:cNvPr id="51" name="矢印: 下 50">
            <a:extLst>
              <a:ext uri="{FF2B5EF4-FFF2-40B4-BE49-F238E27FC236}">
                <a16:creationId xmlns:a16="http://schemas.microsoft.com/office/drawing/2014/main" id="{2A10F564-9AB1-41B4-922C-0E114BA6542B}"/>
              </a:ext>
            </a:extLst>
          </p:cNvPr>
          <p:cNvSpPr/>
          <p:nvPr/>
        </p:nvSpPr>
        <p:spPr>
          <a:xfrm>
            <a:off x="38805" y="4475860"/>
            <a:ext cx="395266" cy="936064"/>
          </a:xfrm>
          <a:prstGeom prst="downArrow">
            <a:avLst>
              <a:gd name="adj1" fmla="val 100000"/>
              <a:gd name="adj2" fmla="val 19624"/>
            </a:avLst>
          </a:prstGeom>
          <a:solidFill>
            <a:schemeClr val="accent4">
              <a:lumMod val="40000"/>
              <a:lumOff val="60000"/>
            </a:schemeClr>
          </a:solidFill>
          <a:ln w="63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圏域</a:t>
            </a:r>
            <a:endParaRPr kumimoji="1" lang="en-US" altLang="ja-JP" sz="1400" dirty="0">
              <a:latin typeface="Meiryo UI" panose="020B0604030504040204" pitchFamily="50" charset="-128"/>
              <a:ea typeface="Meiryo UI" panose="020B0604030504040204" pitchFamily="50" charset="-128"/>
            </a:endParaRPr>
          </a:p>
        </p:txBody>
      </p:sp>
      <p:sp>
        <p:nvSpPr>
          <p:cNvPr id="58" name="矢印: 下 57">
            <a:extLst>
              <a:ext uri="{FF2B5EF4-FFF2-40B4-BE49-F238E27FC236}">
                <a16:creationId xmlns:a16="http://schemas.microsoft.com/office/drawing/2014/main" id="{47EF464F-1C8E-4DAA-B726-3E5EE7A4C30A}"/>
              </a:ext>
            </a:extLst>
          </p:cNvPr>
          <p:cNvSpPr/>
          <p:nvPr/>
        </p:nvSpPr>
        <p:spPr>
          <a:xfrm>
            <a:off x="23333" y="5411924"/>
            <a:ext cx="416573" cy="1161531"/>
          </a:xfrm>
          <a:prstGeom prst="downArrow">
            <a:avLst>
              <a:gd name="adj1" fmla="val 100000"/>
              <a:gd name="adj2" fmla="val 35959"/>
            </a:avLst>
          </a:prstGeom>
          <a:solidFill>
            <a:srgbClr val="6699FF"/>
          </a:solidFill>
          <a:ln w="6350">
            <a:solidFill>
              <a:schemeClr val="tx1"/>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400" dirty="0">
                <a:latin typeface="Meiryo UI" panose="020B0604030504040204" pitchFamily="50" charset="-128"/>
                <a:ea typeface="Meiryo UI" panose="020B0604030504040204" pitchFamily="50" charset="-128"/>
              </a:rPr>
              <a:t>府域</a:t>
            </a:r>
            <a:endParaRPr kumimoji="1" lang="en-US" altLang="ja-JP" sz="1400" dirty="0">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BD51D300-E10C-4004-83C9-DB65BB2C1EC8}"/>
              </a:ext>
            </a:extLst>
          </p:cNvPr>
          <p:cNvSpPr/>
          <p:nvPr/>
        </p:nvSpPr>
        <p:spPr>
          <a:xfrm>
            <a:off x="548798" y="2237985"/>
            <a:ext cx="350465" cy="2248924"/>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市町村</a:t>
            </a:r>
          </a:p>
        </p:txBody>
      </p:sp>
      <p:sp>
        <p:nvSpPr>
          <p:cNvPr id="61" name="四角形: 角を丸くする 60">
            <a:extLst>
              <a:ext uri="{FF2B5EF4-FFF2-40B4-BE49-F238E27FC236}">
                <a16:creationId xmlns:a16="http://schemas.microsoft.com/office/drawing/2014/main" id="{4CBD9AC7-C201-401A-B2BA-6079F5EF8F13}"/>
              </a:ext>
            </a:extLst>
          </p:cNvPr>
          <p:cNvSpPr/>
          <p:nvPr/>
        </p:nvSpPr>
        <p:spPr>
          <a:xfrm>
            <a:off x="548798" y="4534428"/>
            <a:ext cx="350465" cy="207504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a:solidFill>
                  <a:schemeClr val="bg1"/>
                </a:solidFill>
                <a:latin typeface="Meiryo UI" panose="020B0604030504040204" pitchFamily="50" charset="-128"/>
                <a:ea typeface="Meiryo UI" panose="020B0604030504040204" pitchFamily="50" charset="-128"/>
              </a:rPr>
              <a:t>大阪府</a:t>
            </a:r>
          </a:p>
        </p:txBody>
      </p:sp>
      <p:sp>
        <p:nvSpPr>
          <p:cNvPr id="33" name="矢印: 下 32">
            <a:extLst>
              <a:ext uri="{FF2B5EF4-FFF2-40B4-BE49-F238E27FC236}">
                <a16:creationId xmlns:a16="http://schemas.microsoft.com/office/drawing/2014/main" id="{E207E19C-630F-495F-9B6E-38C1F4184DE6}"/>
              </a:ext>
            </a:extLst>
          </p:cNvPr>
          <p:cNvSpPr/>
          <p:nvPr/>
        </p:nvSpPr>
        <p:spPr>
          <a:xfrm>
            <a:off x="1644208" y="895456"/>
            <a:ext cx="496958" cy="1875099"/>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solidFill>
                  <a:schemeClr val="tx1"/>
                </a:solidFill>
              </a:rPr>
              <a:t>健康相談、母子保健の相談等</a:t>
            </a:r>
          </a:p>
        </p:txBody>
      </p:sp>
      <p:sp>
        <p:nvSpPr>
          <p:cNvPr id="74" name="矢印: 下 73">
            <a:extLst>
              <a:ext uri="{FF2B5EF4-FFF2-40B4-BE49-F238E27FC236}">
                <a16:creationId xmlns:a16="http://schemas.microsoft.com/office/drawing/2014/main" id="{5B99931C-EACD-4792-B93B-04B5A0B552AD}"/>
              </a:ext>
            </a:extLst>
          </p:cNvPr>
          <p:cNvSpPr/>
          <p:nvPr/>
        </p:nvSpPr>
        <p:spPr>
          <a:xfrm>
            <a:off x="2770285" y="903552"/>
            <a:ext cx="584866" cy="1844003"/>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　児童及び妊産婦の福祉や</a:t>
            </a:r>
            <a:endParaRPr kumimoji="1" lang="en-US" altLang="ja-JP" sz="900" dirty="0">
              <a:solidFill>
                <a:schemeClr val="tx1"/>
              </a:solidFill>
              <a:latin typeface="Meiryo UI" panose="020B0604030504040204" pitchFamily="50" charset="-128"/>
              <a:ea typeface="Meiryo UI" panose="020B0604030504040204" pitchFamily="50" charset="-128"/>
            </a:endParaRPr>
          </a:p>
          <a:p>
            <a:r>
              <a:rPr kumimoji="1" lang="ja-JP" altLang="en-US" sz="900" dirty="0">
                <a:solidFill>
                  <a:schemeClr val="tx1"/>
                </a:solidFill>
                <a:latin typeface="Meiryo UI" panose="020B0604030504040204" pitchFamily="50" charset="-128"/>
                <a:ea typeface="Meiryo UI" panose="020B0604030504040204" pitchFamily="50" charset="-128"/>
              </a:rPr>
              <a:t>　母子保健の相談等</a:t>
            </a:r>
          </a:p>
        </p:txBody>
      </p:sp>
      <p:cxnSp>
        <p:nvCxnSpPr>
          <p:cNvPr id="81" name="直線矢印コネクタ 80">
            <a:extLst>
              <a:ext uri="{FF2B5EF4-FFF2-40B4-BE49-F238E27FC236}">
                <a16:creationId xmlns:a16="http://schemas.microsoft.com/office/drawing/2014/main" id="{DE49B214-E96A-402F-92D9-2C1D8F3AFB69}"/>
              </a:ext>
            </a:extLst>
          </p:cNvPr>
          <p:cNvCxnSpPr>
            <a:cxnSpLocks/>
          </p:cNvCxnSpPr>
          <p:nvPr/>
        </p:nvCxnSpPr>
        <p:spPr>
          <a:xfrm>
            <a:off x="4943822" y="903552"/>
            <a:ext cx="0" cy="3910893"/>
          </a:xfrm>
          <a:prstGeom prst="straightConnector1">
            <a:avLst/>
          </a:prstGeom>
          <a:ln w="76200">
            <a:solidFill>
              <a:srgbClr val="6699FF"/>
            </a:solidFill>
            <a:tailEnd type="triangle"/>
          </a:ln>
        </p:spPr>
        <p:style>
          <a:lnRef idx="1">
            <a:schemeClr val="accent1"/>
          </a:lnRef>
          <a:fillRef idx="0">
            <a:schemeClr val="accent1"/>
          </a:fillRef>
          <a:effectRef idx="0">
            <a:schemeClr val="accent1"/>
          </a:effectRef>
          <a:fontRef idx="minor">
            <a:schemeClr val="tx1"/>
          </a:fontRef>
        </p:style>
      </p:cxnSp>
      <p:sp>
        <p:nvSpPr>
          <p:cNvPr id="85" name="矢印: 下 84">
            <a:extLst>
              <a:ext uri="{FF2B5EF4-FFF2-40B4-BE49-F238E27FC236}">
                <a16:creationId xmlns:a16="http://schemas.microsoft.com/office/drawing/2014/main" id="{8951C231-EC48-4BD1-BA5C-926C93285B5B}"/>
              </a:ext>
            </a:extLst>
          </p:cNvPr>
          <p:cNvSpPr/>
          <p:nvPr/>
        </p:nvSpPr>
        <p:spPr>
          <a:xfrm>
            <a:off x="5127687" y="878546"/>
            <a:ext cx="521497" cy="1844003"/>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発達相談等</a:t>
            </a:r>
          </a:p>
        </p:txBody>
      </p:sp>
      <p:sp>
        <p:nvSpPr>
          <p:cNvPr id="86" name="矢印: 下 85">
            <a:extLst>
              <a:ext uri="{FF2B5EF4-FFF2-40B4-BE49-F238E27FC236}">
                <a16:creationId xmlns:a16="http://schemas.microsoft.com/office/drawing/2014/main" id="{B14577A6-7BCD-4CFB-B595-E5E04F1761DC}"/>
              </a:ext>
            </a:extLst>
          </p:cNvPr>
          <p:cNvSpPr/>
          <p:nvPr/>
        </p:nvSpPr>
        <p:spPr>
          <a:xfrm>
            <a:off x="7036589" y="916369"/>
            <a:ext cx="539784" cy="4925956"/>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900" dirty="0">
                <a:solidFill>
                  <a:schemeClr val="tx1"/>
                </a:solidFill>
                <a:latin typeface="Meiryo UI" panose="020B0604030504040204" pitchFamily="50" charset="-128"/>
                <a:ea typeface="Meiryo UI" panose="020B0604030504040204" pitchFamily="50" charset="-128"/>
              </a:rPr>
              <a:t>　専門的な発達相談・就労相談等</a:t>
            </a:r>
          </a:p>
        </p:txBody>
      </p:sp>
      <p:sp>
        <p:nvSpPr>
          <p:cNvPr id="87" name="矢印: 下 86">
            <a:extLst>
              <a:ext uri="{FF2B5EF4-FFF2-40B4-BE49-F238E27FC236}">
                <a16:creationId xmlns:a16="http://schemas.microsoft.com/office/drawing/2014/main" id="{A0A37522-1C41-4D36-A710-0D0E8F807A2D}"/>
              </a:ext>
            </a:extLst>
          </p:cNvPr>
          <p:cNvSpPr/>
          <p:nvPr/>
        </p:nvSpPr>
        <p:spPr>
          <a:xfrm>
            <a:off x="8161786" y="910411"/>
            <a:ext cx="521497" cy="1765059"/>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障がい者の福祉に関する相談等</a:t>
            </a:r>
          </a:p>
        </p:txBody>
      </p:sp>
      <p:sp>
        <p:nvSpPr>
          <p:cNvPr id="89" name="楕円 88">
            <a:extLst>
              <a:ext uri="{FF2B5EF4-FFF2-40B4-BE49-F238E27FC236}">
                <a16:creationId xmlns:a16="http://schemas.microsoft.com/office/drawing/2014/main" id="{47B50844-2DF4-42CB-9D71-E89B2BDDFAA9}"/>
              </a:ext>
            </a:extLst>
          </p:cNvPr>
          <p:cNvSpPr/>
          <p:nvPr/>
        </p:nvSpPr>
        <p:spPr>
          <a:xfrm>
            <a:off x="1858172" y="2951260"/>
            <a:ext cx="9029221" cy="810636"/>
          </a:xfrm>
          <a:prstGeom prst="ellipse">
            <a:avLst/>
          </a:prstGeom>
          <a:solidFill>
            <a:srgbClr val="BCF6C7"/>
          </a:solidFill>
          <a:ln w="390525">
            <a:gradFill>
              <a:gsLst>
                <a:gs pos="0">
                  <a:srgbClr val="00B050">
                    <a:alpha val="42000"/>
                    <a:lumMod val="100000"/>
                  </a:srgbClr>
                </a:gs>
                <a:gs pos="37000">
                  <a:schemeClr val="bg1"/>
                </a:gs>
                <a:gs pos="83000">
                  <a:srgbClr val="59E974"/>
                </a:gs>
                <a:gs pos="100000">
                  <a:srgbClr val="00B050"/>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EB0BBA3-091E-48A8-AB5F-57CD5AA3B4DA}"/>
              </a:ext>
            </a:extLst>
          </p:cNvPr>
          <p:cNvSpPr txBox="1"/>
          <p:nvPr/>
        </p:nvSpPr>
        <p:spPr>
          <a:xfrm>
            <a:off x="5124420" y="2747555"/>
            <a:ext cx="1895834" cy="578003"/>
          </a:xfrm>
          <a:prstGeom prst="roundRect">
            <a:avLst>
              <a:gd name="adj" fmla="val 10206"/>
            </a:avLst>
          </a:prstGeom>
          <a:solidFill>
            <a:srgbClr val="92D050"/>
          </a:solidFill>
          <a:ln>
            <a:solidFill>
              <a:schemeClr val="tx1"/>
            </a:solidFill>
          </a:ln>
        </p:spPr>
        <p:txBody>
          <a:bodyPr wrap="square" rtlCol="0" anchor="t">
            <a:noAutofit/>
          </a:bodyPr>
          <a:lstStyle/>
          <a:p>
            <a:pPr algn="ct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児童発達支援センター</a:t>
            </a:r>
            <a:endParaRPr kumimoji="1" lang="en-US" altLang="ja-JP" sz="1400"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B72DDA1B-E6BD-424F-8659-BDAAE7CEBCD4}"/>
              </a:ext>
            </a:extLst>
          </p:cNvPr>
          <p:cNvSpPr txBox="1"/>
          <p:nvPr/>
        </p:nvSpPr>
        <p:spPr>
          <a:xfrm>
            <a:off x="2684806" y="2817529"/>
            <a:ext cx="1673603" cy="439278"/>
          </a:xfrm>
          <a:prstGeom prst="roundRect">
            <a:avLst>
              <a:gd name="adj" fmla="val 10588"/>
            </a:avLst>
          </a:prstGeom>
          <a:solidFill>
            <a:srgbClr val="92D050"/>
          </a:solidFill>
          <a:ln>
            <a:solidFill>
              <a:schemeClr val="tx1"/>
            </a:solidFill>
          </a:ln>
        </p:spPr>
        <p:txBody>
          <a:bodyPr wrap="square" rtlCol="0" anchor="t">
            <a:noAutofit/>
          </a:bodyPr>
          <a:lstStyle/>
          <a:p>
            <a:pPr algn="ctr"/>
            <a:r>
              <a:rPr kumimoji="1" lang="ja-JP" altLang="en-US" sz="1400" dirty="0">
                <a:latin typeface="Meiryo UI" panose="020B0604030504040204" pitchFamily="50" charset="-128"/>
                <a:ea typeface="Meiryo UI" panose="020B0604030504040204" pitchFamily="50" charset="-128"/>
              </a:rPr>
              <a:t>こども家庭センター</a:t>
            </a: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050"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DC6ACFD-31E3-4E22-9D13-1DEF87567585}"/>
              </a:ext>
            </a:extLst>
          </p:cNvPr>
          <p:cNvSpPr txBox="1"/>
          <p:nvPr/>
        </p:nvSpPr>
        <p:spPr>
          <a:xfrm>
            <a:off x="1531328" y="2820589"/>
            <a:ext cx="1061404" cy="452941"/>
          </a:xfrm>
          <a:prstGeom prst="roundRect">
            <a:avLst/>
          </a:prstGeom>
          <a:solidFill>
            <a:srgbClr val="92D050"/>
          </a:solidFill>
          <a:ln w="9525"/>
        </p:spPr>
        <p:style>
          <a:lnRef idx="2">
            <a:schemeClr val="dk1"/>
          </a:lnRef>
          <a:fillRef idx="1">
            <a:schemeClr val="lt1"/>
          </a:fillRef>
          <a:effectRef idx="0">
            <a:schemeClr val="dk1"/>
          </a:effectRef>
          <a:fontRef idx="minor">
            <a:schemeClr val="dk1"/>
          </a:fontRef>
        </p:style>
        <p:txBody>
          <a:bodyPr wrap="square" tIns="18000" bIns="18000" rtlCol="0" anchor="ctr">
            <a:noAutofit/>
          </a:bodyPr>
          <a:lstStyle/>
          <a:p>
            <a:pPr algn="ctr">
              <a:lnSpc>
                <a:spcPts val="1600"/>
              </a:lnSpc>
            </a:pPr>
            <a:r>
              <a:rPr lang="ja-JP" altLang="en-US" sz="1200" dirty="0">
                <a:latin typeface="Meiryo UI" panose="020B0604030504040204" pitchFamily="50" charset="-128"/>
                <a:ea typeface="Meiryo UI" panose="020B0604030504040204" pitchFamily="50" charset="-128"/>
              </a:rPr>
              <a:t>保健センター</a:t>
            </a:r>
            <a:endParaRPr lang="en-US" altLang="ja-JP" sz="1200" dirty="0">
              <a:latin typeface="Meiryo UI" panose="020B0604030504040204" pitchFamily="50" charset="-128"/>
              <a:ea typeface="Meiryo UI" panose="020B0604030504040204" pitchFamily="50" charset="-128"/>
            </a:endParaRPr>
          </a:p>
        </p:txBody>
      </p:sp>
      <p:sp>
        <p:nvSpPr>
          <p:cNvPr id="63" name="テキスト ボックス 62">
            <a:extLst>
              <a:ext uri="{FF2B5EF4-FFF2-40B4-BE49-F238E27FC236}">
                <a16:creationId xmlns:a16="http://schemas.microsoft.com/office/drawing/2014/main" id="{6B8E0E6A-63F9-4636-B7EC-7A0662761C4B}"/>
              </a:ext>
            </a:extLst>
          </p:cNvPr>
          <p:cNvSpPr txBox="1"/>
          <p:nvPr/>
        </p:nvSpPr>
        <p:spPr>
          <a:xfrm>
            <a:off x="7543645" y="2713835"/>
            <a:ext cx="1622246" cy="568176"/>
          </a:xfrm>
          <a:prstGeom prst="roundRect">
            <a:avLst>
              <a:gd name="adj" fmla="val 10206"/>
            </a:avLst>
          </a:prstGeom>
          <a:solidFill>
            <a:srgbClr val="92D050"/>
          </a:solidFill>
          <a:ln>
            <a:solidFill>
              <a:schemeClr val="tx1"/>
            </a:solidFill>
          </a:ln>
        </p:spPr>
        <p:txBody>
          <a:bodyPr wrap="square" rtlCol="0" anchor="t">
            <a:noAutofit/>
          </a:bodyPr>
          <a:lstStyle/>
          <a:p>
            <a:pPr algn="ctr"/>
            <a:r>
              <a:rPr kumimoji="1" lang="ja-JP" altLang="en-US" sz="1400" dirty="0">
                <a:latin typeface="Meiryo UI" panose="020B0604030504040204" pitchFamily="50" charset="-128"/>
                <a:ea typeface="Meiryo UI" panose="020B0604030504040204" pitchFamily="50" charset="-128"/>
              </a:rPr>
              <a:t>障がい者相談支援事業</a:t>
            </a:r>
            <a:endParaRPr kumimoji="1" lang="en-US" altLang="ja-JP" sz="1400" dirty="0">
              <a:latin typeface="Meiryo UI" panose="020B0604030504040204" pitchFamily="50" charset="-128"/>
              <a:ea typeface="Meiryo UI" panose="020B0604030504040204" pitchFamily="50" charset="-128"/>
            </a:endParaRPr>
          </a:p>
        </p:txBody>
      </p:sp>
      <p:sp>
        <p:nvSpPr>
          <p:cNvPr id="64" name="テキスト ボックス 63">
            <a:extLst>
              <a:ext uri="{FF2B5EF4-FFF2-40B4-BE49-F238E27FC236}">
                <a16:creationId xmlns:a16="http://schemas.microsoft.com/office/drawing/2014/main" id="{E8E52EB2-A3C4-4A2F-8872-542D725151B8}"/>
              </a:ext>
            </a:extLst>
          </p:cNvPr>
          <p:cNvSpPr txBox="1"/>
          <p:nvPr/>
        </p:nvSpPr>
        <p:spPr>
          <a:xfrm>
            <a:off x="9217192" y="2713835"/>
            <a:ext cx="1900432" cy="568176"/>
          </a:xfrm>
          <a:prstGeom prst="roundRect">
            <a:avLst>
              <a:gd name="adj" fmla="val 10206"/>
            </a:avLst>
          </a:prstGeom>
          <a:solidFill>
            <a:srgbClr val="92D050"/>
          </a:solidFill>
          <a:ln>
            <a:solidFill>
              <a:schemeClr val="tx1"/>
            </a:solidFill>
          </a:ln>
        </p:spPr>
        <p:txBody>
          <a:bodyPr wrap="square" rtlCol="0" anchor="ctr">
            <a:noAutofit/>
          </a:bodyPr>
          <a:lstStyle/>
          <a:p>
            <a:pPr algn="ctr"/>
            <a:r>
              <a:rPr kumimoji="1" lang="ja-JP" altLang="en-US" sz="1400" dirty="0">
                <a:latin typeface="Meiryo UI" panose="020B0604030504040204" pitchFamily="50" charset="-128"/>
                <a:ea typeface="Meiryo UI" panose="020B0604030504040204" pitchFamily="50" charset="-128"/>
              </a:rPr>
              <a:t>基幹相談支援センター</a:t>
            </a:r>
            <a:endParaRPr kumimoji="1" lang="en-US" altLang="ja-JP" sz="1400"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AF3C4A8-A637-48EE-B3BD-E02ABA10A0A5}"/>
              </a:ext>
            </a:extLst>
          </p:cNvPr>
          <p:cNvSpPr txBox="1"/>
          <p:nvPr/>
        </p:nvSpPr>
        <p:spPr>
          <a:xfrm>
            <a:off x="5123039" y="2749503"/>
            <a:ext cx="1352639" cy="306614"/>
          </a:xfrm>
          <a:prstGeom prst="roundRect">
            <a:avLst/>
          </a:prstGeom>
          <a:noFill/>
          <a:ln>
            <a:noFill/>
          </a:ln>
        </p:spPr>
        <p:txBody>
          <a:bodyPr wrap="square" tIns="3600" rtlCol="0" anchor="ctr">
            <a:noAutofit/>
          </a:bodyPr>
          <a:lstStyle/>
          <a:p>
            <a:pPr algn="ctr">
              <a:lnSpc>
                <a:spcPts val="1600"/>
              </a:lnSpc>
            </a:pPr>
            <a:r>
              <a:rPr kumimoji="1" lang="ja-JP" altLang="en-US" sz="1050" dirty="0">
                <a:latin typeface="Meiryo UI" panose="020B0604030504040204" pitchFamily="50" charset="-128"/>
                <a:ea typeface="Meiryo UI" panose="020B0604030504040204" pitchFamily="50" charset="-128"/>
              </a:rPr>
              <a:t>　障がい児相談支援</a:t>
            </a:r>
            <a:endParaRPr kumimoji="1" lang="en-US" altLang="ja-JP" sz="1050" dirty="0">
              <a:latin typeface="Meiryo UI" panose="020B0604030504040204" pitchFamily="50" charset="-128"/>
              <a:ea typeface="Meiryo UI" panose="020B0604030504040204" pitchFamily="50" charset="-128"/>
            </a:endParaRPr>
          </a:p>
        </p:txBody>
      </p:sp>
      <p:cxnSp>
        <p:nvCxnSpPr>
          <p:cNvPr id="101" name="直線矢印コネクタ 100">
            <a:extLst>
              <a:ext uri="{FF2B5EF4-FFF2-40B4-BE49-F238E27FC236}">
                <a16:creationId xmlns:a16="http://schemas.microsoft.com/office/drawing/2014/main" id="{36FEC054-6D2C-4008-8D1E-5B33B1FDFA0E}"/>
              </a:ext>
            </a:extLst>
          </p:cNvPr>
          <p:cNvCxnSpPr>
            <a:cxnSpLocks/>
          </p:cNvCxnSpPr>
          <p:nvPr/>
        </p:nvCxnSpPr>
        <p:spPr>
          <a:xfrm flipV="1">
            <a:off x="6489545" y="2327023"/>
            <a:ext cx="20973" cy="439824"/>
          </a:xfrm>
          <a:prstGeom prst="straightConnector1">
            <a:avLst/>
          </a:prstGeom>
          <a:ln w="28575">
            <a:solidFill>
              <a:srgbClr val="1DD740"/>
            </a:solidFill>
            <a:prstDash val="sysDash"/>
            <a:tailEnd type="triangle"/>
          </a:ln>
        </p:spPr>
        <p:style>
          <a:lnRef idx="1">
            <a:schemeClr val="dk1"/>
          </a:lnRef>
          <a:fillRef idx="0">
            <a:schemeClr val="dk1"/>
          </a:fillRef>
          <a:effectRef idx="0">
            <a:schemeClr val="dk1"/>
          </a:effectRef>
          <a:fontRef idx="minor">
            <a:schemeClr val="tx1"/>
          </a:fontRef>
        </p:style>
      </p:cxnSp>
      <p:sp>
        <p:nvSpPr>
          <p:cNvPr id="105" name="矢印: 上 104">
            <a:extLst>
              <a:ext uri="{FF2B5EF4-FFF2-40B4-BE49-F238E27FC236}">
                <a16:creationId xmlns:a16="http://schemas.microsoft.com/office/drawing/2014/main" id="{5076FC31-20E2-4E2A-B4EA-A0E901B49CE1}"/>
              </a:ext>
            </a:extLst>
          </p:cNvPr>
          <p:cNvSpPr/>
          <p:nvPr/>
        </p:nvSpPr>
        <p:spPr>
          <a:xfrm rot="19609035">
            <a:off x="1751379" y="3458342"/>
            <a:ext cx="531849" cy="2743816"/>
          </a:xfrm>
          <a:custGeom>
            <a:avLst/>
            <a:gdLst>
              <a:gd name="connsiteX0" fmla="*/ 0 w 531849"/>
              <a:gd name="connsiteY0" fmla="*/ 265925 h 2877017"/>
              <a:gd name="connsiteX1" fmla="*/ 265925 w 531849"/>
              <a:gd name="connsiteY1" fmla="*/ 0 h 2877017"/>
              <a:gd name="connsiteX2" fmla="*/ 531849 w 531849"/>
              <a:gd name="connsiteY2" fmla="*/ 265925 h 2877017"/>
              <a:gd name="connsiteX3" fmla="*/ 398887 w 531849"/>
              <a:gd name="connsiteY3" fmla="*/ 265925 h 2877017"/>
              <a:gd name="connsiteX4" fmla="*/ 398887 w 531849"/>
              <a:gd name="connsiteY4" fmla="*/ 2877017 h 2877017"/>
              <a:gd name="connsiteX5" fmla="*/ 132962 w 531849"/>
              <a:gd name="connsiteY5" fmla="*/ 2877017 h 2877017"/>
              <a:gd name="connsiteX6" fmla="*/ 132962 w 531849"/>
              <a:gd name="connsiteY6" fmla="*/ 265925 h 2877017"/>
              <a:gd name="connsiteX7" fmla="*/ 0 w 531849"/>
              <a:gd name="connsiteY7" fmla="*/ 265925 h 2877017"/>
              <a:gd name="connsiteX0" fmla="*/ 0 w 531849"/>
              <a:gd name="connsiteY0" fmla="*/ 265925 h 2877017"/>
              <a:gd name="connsiteX1" fmla="*/ 265925 w 531849"/>
              <a:gd name="connsiteY1" fmla="*/ 0 h 2877017"/>
              <a:gd name="connsiteX2" fmla="*/ 531849 w 531849"/>
              <a:gd name="connsiteY2" fmla="*/ 265925 h 2877017"/>
              <a:gd name="connsiteX3" fmla="*/ 398887 w 531849"/>
              <a:gd name="connsiteY3" fmla="*/ 265925 h 2877017"/>
              <a:gd name="connsiteX4" fmla="*/ 398887 w 531849"/>
              <a:gd name="connsiteY4" fmla="*/ 2877017 h 2877017"/>
              <a:gd name="connsiteX5" fmla="*/ 113321 w 531849"/>
              <a:gd name="connsiteY5" fmla="*/ 2494536 h 2877017"/>
              <a:gd name="connsiteX6" fmla="*/ 132962 w 531849"/>
              <a:gd name="connsiteY6" fmla="*/ 265925 h 2877017"/>
              <a:gd name="connsiteX7" fmla="*/ 0 w 531849"/>
              <a:gd name="connsiteY7" fmla="*/ 265925 h 2877017"/>
              <a:gd name="connsiteX0" fmla="*/ 0 w 531849"/>
              <a:gd name="connsiteY0" fmla="*/ 265925 h 2815214"/>
              <a:gd name="connsiteX1" fmla="*/ 265925 w 531849"/>
              <a:gd name="connsiteY1" fmla="*/ 0 h 2815214"/>
              <a:gd name="connsiteX2" fmla="*/ 531849 w 531849"/>
              <a:gd name="connsiteY2" fmla="*/ 265925 h 2815214"/>
              <a:gd name="connsiteX3" fmla="*/ 398887 w 531849"/>
              <a:gd name="connsiteY3" fmla="*/ 265925 h 2815214"/>
              <a:gd name="connsiteX4" fmla="*/ 404971 w 531849"/>
              <a:gd name="connsiteY4" fmla="*/ 2815214 h 2815214"/>
              <a:gd name="connsiteX5" fmla="*/ 113321 w 531849"/>
              <a:gd name="connsiteY5" fmla="*/ 2494536 h 2815214"/>
              <a:gd name="connsiteX6" fmla="*/ 132962 w 531849"/>
              <a:gd name="connsiteY6" fmla="*/ 265925 h 2815214"/>
              <a:gd name="connsiteX7" fmla="*/ 0 w 531849"/>
              <a:gd name="connsiteY7" fmla="*/ 265925 h 2815214"/>
              <a:gd name="connsiteX0" fmla="*/ 0 w 531849"/>
              <a:gd name="connsiteY0" fmla="*/ 265925 h 2747329"/>
              <a:gd name="connsiteX1" fmla="*/ 265925 w 531849"/>
              <a:gd name="connsiteY1" fmla="*/ 0 h 2747329"/>
              <a:gd name="connsiteX2" fmla="*/ 531849 w 531849"/>
              <a:gd name="connsiteY2" fmla="*/ 265925 h 2747329"/>
              <a:gd name="connsiteX3" fmla="*/ 398887 w 531849"/>
              <a:gd name="connsiteY3" fmla="*/ 265925 h 2747329"/>
              <a:gd name="connsiteX4" fmla="*/ 402160 w 531849"/>
              <a:gd name="connsiteY4" fmla="*/ 2747329 h 2747329"/>
              <a:gd name="connsiteX5" fmla="*/ 113321 w 531849"/>
              <a:gd name="connsiteY5" fmla="*/ 2494536 h 2747329"/>
              <a:gd name="connsiteX6" fmla="*/ 132962 w 531849"/>
              <a:gd name="connsiteY6" fmla="*/ 265925 h 2747329"/>
              <a:gd name="connsiteX7" fmla="*/ 0 w 531849"/>
              <a:gd name="connsiteY7" fmla="*/ 265925 h 2747329"/>
              <a:gd name="connsiteX0" fmla="*/ 0 w 531849"/>
              <a:gd name="connsiteY0" fmla="*/ 265925 h 2725462"/>
              <a:gd name="connsiteX1" fmla="*/ 265925 w 531849"/>
              <a:gd name="connsiteY1" fmla="*/ 0 h 2725462"/>
              <a:gd name="connsiteX2" fmla="*/ 531849 w 531849"/>
              <a:gd name="connsiteY2" fmla="*/ 265925 h 2725462"/>
              <a:gd name="connsiteX3" fmla="*/ 398887 w 531849"/>
              <a:gd name="connsiteY3" fmla="*/ 265925 h 2725462"/>
              <a:gd name="connsiteX4" fmla="*/ 397555 w 531849"/>
              <a:gd name="connsiteY4" fmla="*/ 2725462 h 2725462"/>
              <a:gd name="connsiteX5" fmla="*/ 113321 w 531849"/>
              <a:gd name="connsiteY5" fmla="*/ 2494536 h 2725462"/>
              <a:gd name="connsiteX6" fmla="*/ 132962 w 531849"/>
              <a:gd name="connsiteY6" fmla="*/ 265925 h 2725462"/>
              <a:gd name="connsiteX7" fmla="*/ 0 w 531849"/>
              <a:gd name="connsiteY7" fmla="*/ 265925 h 2725462"/>
              <a:gd name="connsiteX0" fmla="*/ 0 w 531849"/>
              <a:gd name="connsiteY0" fmla="*/ 265925 h 2725462"/>
              <a:gd name="connsiteX1" fmla="*/ 265925 w 531849"/>
              <a:gd name="connsiteY1" fmla="*/ 0 h 2725462"/>
              <a:gd name="connsiteX2" fmla="*/ 531849 w 531849"/>
              <a:gd name="connsiteY2" fmla="*/ 265925 h 2725462"/>
              <a:gd name="connsiteX3" fmla="*/ 398887 w 531849"/>
              <a:gd name="connsiteY3" fmla="*/ 265925 h 2725462"/>
              <a:gd name="connsiteX4" fmla="*/ 397555 w 531849"/>
              <a:gd name="connsiteY4" fmla="*/ 2725462 h 2725462"/>
              <a:gd name="connsiteX5" fmla="*/ 113576 w 531849"/>
              <a:gd name="connsiteY5" fmla="*/ 2523012 h 2725462"/>
              <a:gd name="connsiteX6" fmla="*/ 132962 w 531849"/>
              <a:gd name="connsiteY6" fmla="*/ 265925 h 2725462"/>
              <a:gd name="connsiteX7" fmla="*/ 0 w 531849"/>
              <a:gd name="connsiteY7" fmla="*/ 265925 h 2725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1849" h="2725462">
                <a:moveTo>
                  <a:pt x="0" y="265925"/>
                </a:moveTo>
                <a:lnTo>
                  <a:pt x="265925" y="0"/>
                </a:lnTo>
                <a:lnTo>
                  <a:pt x="531849" y="265925"/>
                </a:lnTo>
                <a:lnTo>
                  <a:pt x="398887" y="265925"/>
                </a:lnTo>
                <a:lnTo>
                  <a:pt x="397555" y="2725462"/>
                </a:lnTo>
                <a:lnTo>
                  <a:pt x="113576" y="2523012"/>
                </a:lnTo>
                <a:lnTo>
                  <a:pt x="132962" y="265925"/>
                </a:lnTo>
                <a:lnTo>
                  <a:pt x="0" y="265925"/>
                </a:lnTo>
                <a:close/>
              </a:path>
            </a:pathLst>
          </a:custGeom>
          <a:solidFill>
            <a:srgbClr val="FFFF00"/>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600" b="1" dirty="0">
                <a:solidFill>
                  <a:srgbClr val="FF0000"/>
                </a:solidFill>
                <a:latin typeface="Meiryo UI" panose="020B0604030504040204" pitchFamily="50" charset="-128"/>
                <a:ea typeface="Meiryo UI" panose="020B0604030504040204" pitchFamily="50" charset="-128"/>
              </a:rPr>
              <a:t>市町村支援</a:t>
            </a:r>
          </a:p>
        </p:txBody>
      </p:sp>
      <p:sp>
        <p:nvSpPr>
          <p:cNvPr id="107" name="テキスト ボックス 106">
            <a:extLst>
              <a:ext uri="{FF2B5EF4-FFF2-40B4-BE49-F238E27FC236}">
                <a16:creationId xmlns:a16="http://schemas.microsoft.com/office/drawing/2014/main" id="{98EE4C98-C2BB-46FA-B42F-8A53AD2FCF85}"/>
              </a:ext>
            </a:extLst>
          </p:cNvPr>
          <p:cNvSpPr txBox="1"/>
          <p:nvPr/>
        </p:nvSpPr>
        <p:spPr>
          <a:xfrm>
            <a:off x="6666240" y="3401389"/>
            <a:ext cx="1659062"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相談機関間の連携</a:t>
            </a:r>
          </a:p>
        </p:txBody>
      </p:sp>
      <p:sp>
        <p:nvSpPr>
          <p:cNvPr id="111" name="矢印: 上 110">
            <a:extLst>
              <a:ext uri="{FF2B5EF4-FFF2-40B4-BE49-F238E27FC236}">
                <a16:creationId xmlns:a16="http://schemas.microsoft.com/office/drawing/2014/main" id="{8E26B9EA-7C00-4F6F-B0E4-C2DE3827E257}"/>
              </a:ext>
            </a:extLst>
          </p:cNvPr>
          <p:cNvSpPr/>
          <p:nvPr/>
        </p:nvSpPr>
        <p:spPr>
          <a:xfrm>
            <a:off x="4230958" y="2350175"/>
            <a:ext cx="726265" cy="2502038"/>
          </a:xfrm>
          <a:prstGeom prst="upArrow">
            <a:avLst/>
          </a:prstGeom>
          <a:solidFill>
            <a:srgbClr val="FFFF00"/>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600" b="1" dirty="0">
                <a:solidFill>
                  <a:srgbClr val="FF0000"/>
                </a:solidFill>
                <a:latin typeface="Meiryo UI" panose="020B0604030504040204" pitchFamily="50" charset="-128"/>
                <a:ea typeface="Meiryo UI" panose="020B0604030504040204" pitchFamily="50" charset="-128"/>
              </a:rPr>
              <a:t>　　　事業所等支援</a:t>
            </a:r>
          </a:p>
        </p:txBody>
      </p:sp>
      <p:sp>
        <p:nvSpPr>
          <p:cNvPr id="113" name="矢印: 上 112">
            <a:extLst>
              <a:ext uri="{FF2B5EF4-FFF2-40B4-BE49-F238E27FC236}">
                <a16:creationId xmlns:a16="http://schemas.microsoft.com/office/drawing/2014/main" id="{078A5D33-EE2F-4058-BA50-2DC4FA184337}"/>
              </a:ext>
            </a:extLst>
          </p:cNvPr>
          <p:cNvSpPr/>
          <p:nvPr/>
        </p:nvSpPr>
        <p:spPr>
          <a:xfrm>
            <a:off x="5692139" y="3325558"/>
            <a:ext cx="797406" cy="1512921"/>
          </a:xfrm>
          <a:prstGeom prst="upArrow">
            <a:avLst/>
          </a:prstGeom>
          <a:solidFill>
            <a:srgbClr val="FFFF00"/>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600" b="1" dirty="0">
                <a:solidFill>
                  <a:srgbClr val="FF0000"/>
                </a:solidFill>
                <a:latin typeface="Meiryo UI" panose="020B0604030504040204" pitchFamily="50" charset="-128"/>
                <a:ea typeface="Meiryo UI" panose="020B0604030504040204" pitchFamily="50" charset="-128"/>
              </a:rPr>
              <a:t>事業所等支援</a:t>
            </a:r>
          </a:p>
        </p:txBody>
      </p:sp>
      <p:sp>
        <p:nvSpPr>
          <p:cNvPr id="66" name="矢印: 上 65">
            <a:extLst>
              <a:ext uri="{FF2B5EF4-FFF2-40B4-BE49-F238E27FC236}">
                <a16:creationId xmlns:a16="http://schemas.microsoft.com/office/drawing/2014/main" id="{5F86682D-24E6-4DC8-AE7A-05B5492F7E25}"/>
              </a:ext>
            </a:extLst>
          </p:cNvPr>
          <p:cNvSpPr/>
          <p:nvPr/>
        </p:nvSpPr>
        <p:spPr>
          <a:xfrm>
            <a:off x="3443758" y="3867470"/>
            <a:ext cx="726265" cy="946975"/>
          </a:xfrm>
          <a:prstGeom prst="upArrow">
            <a:avLst/>
          </a:prstGeom>
          <a:solidFill>
            <a:srgbClr val="FFFF00">
              <a:alpha val="97000"/>
            </a:srgbClr>
          </a:solidFill>
          <a:ln w="28575">
            <a:solidFill>
              <a:srgbClr val="FFC000"/>
            </a:solidFill>
          </a:ln>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事業所等支援</a:t>
            </a:r>
          </a:p>
        </p:txBody>
      </p:sp>
      <p:cxnSp>
        <p:nvCxnSpPr>
          <p:cNvPr id="94" name="直線矢印コネクタ 93">
            <a:extLst>
              <a:ext uri="{FF2B5EF4-FFF2-40B4-BE49-F238E27FC236}">
                <a16:creationId xmlns:a16="http://schemas.microsoft.com/office/drawing/2014/main" id="{55B46BF1-7CA9-4709-9AE5-0CA0E202ED9B}"/>
              </a:ext>
            </a:extLst>
          </p:cNvPr>
          <p:cNvCxnSpPr>
            <a:cxnSpLocks/>
          </p:cNvCxnSpPr>
          <p:nvPr/>
        </p:nvCxnSpPr>
        <p:spPr>
          <a:xfrm flipH="1" flipV="1">
            <a:off x="3802538" y="2331622"/>
            <a:ext cx="1400124" cy="455123"/>
          </a:xfrm>
          <a:prstGeom prst="straightConnector1">
            <a:avLst/>
          </a:prstGeom>
          <a:ln w="28575">
            <a:solidFill>
              <a:srgbClr val="1DD74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96" name="直線矢印コネクタ 95">
            <a:extLst>
              <a:ext uri="{FF2B5EF4-FFF2-40B4-BE49-F238E27FC236}">
                <a16:creationId xmlns:a16="http://schemas.microsoft.com/office/drawing/2014/main" id="{150B9572-B7A8-4DF1-9A13-150E4031DEBB}"/>
              </a:ext>
            </a:extLst>
          </p:cNvPr>
          <p:cNvCxnSpPr>
            <a:cxnSpLocks/>
          </p:cNvCxnSpPr>
          <p:nvPr/>
        </p:nvCxnSpPr>
        <p:spPr>
          <a:xfrm flipH="1" flipV="1">
            <a:off x="2726579" y="2331622"/>
            <a:ext cx="2476456" cy="452942"/>
          </a:xfrm>
          <a:prstGeom prst="straightConnector1">
            <a:avLst/>
          </a:prstGeom>
          <a:ln w="28575">
            <a:solidFill>
              <a:srgbClr val="1DD740"/>
            </a:solidFill>
            <a:prstDash val="sysDash"/>
            <a:tailEnd type="triangle"/>
          </a:ln>
        </p:spPr>
        <p:style>
          <a:lnRef idx="1">
            <a:schemeClr val="dk1"/>
          </a:lnRef>
          <a:fillRef idx="0">
            <a:schemeClr val="dk1"/>
          </a:fillRef>
          <a:effectRef idx="0">
            <a:schemeClr val="dk1"/>
          </a:effectRef>
          <a:fontRef idx="minor">
            <a:schemeClr val="tx1"/>
          </a:fontRef>
        </p:style>
      </p:cxnSp>
      <p:cxnSp>
        <p:nvCxnSpPr>
          <p:cNvPr id="93" name="直線矢印コネクタ 92">
            <a:extLst>
              <a:ext uri="{FF2B5EF4-FFF2-40B4-BE49-F238E27FC236}">
                <a16:creationId xmlns:a16="http://schemas.microsoft.com/office/drawing/2014/main" id="{C2B64E35-4804-401A-91B4-7C0DDB79E4C6}"/>
              </a:ext>
            </a:extLst>
          </p:cNvPr>
          <p:cNvCxnSpPr>
            <a:cxnSpLocks/>
          </p:cNvCxnSpPr>
          <p:nvPr/>
        </p:nvCxnSpPr>
        <p:spPr>
          <a:xfrm flipH="1" flipV="1">
            <a:off x="4381169" y="2275701"/>
            <a:ext cx="875219" cy="501853"/>
          </a:xfrm>
          <a:prstGeom prst="straightConnector1">
            <a:avLst/>
          </a:prstGeom>
          <a:ln w="28575">
            <a:solidFill>
              <a:srgbClr val="1DD740"/>
            </a:solidFill>
            <a:prstDash val="sysDash"/>
            <a:tailEnd type="triangle"/>
          </a:ln>
        </p:spPr>
        <p:style>
          <a:lnRef idx="1">
            <a:schemeClr val="dk1"/>
          </a:lnRef>
          <a:fillRef idx="0">
            <a:schemeClr val="dk1"/>
          </a:fillRef>
          <a:effectRef idx="0">
            <a:schemeClr val="dk1"/>
          </a:effectRef>
          <a:fontRef idx="minor">
            <a:schemeClr val="tx1"/>
          </a:fontRef>
        </p:style>
      </p:cxnSp>
      <p:sp>
        <p:nvSpPr>
          <p:cNvPr id="7" name="テキスト ボックス 6">
            <a:extLst>
              <a:ext uri="{FF2B5EF4-FFF2-40B4-BE49-F238E27FC236}">
                <a16:creationId xmlns:a16="http://schemas.microsoft.com/office/drawing/2014/main" id="{8C14CEAD-0F62-4D8D-B4D1-E5D2E58E5B5D}"/>
              </a:ext>
            </a:extLst>
          </p:cNvPr>
          <p:cNvSpPr txBox="1"/>
          <p:nvPr/>
        </p:nvSpPr>
        <p:spPr>
          <a:xfrm>
            <a:off x="3328068" y="2414334"/>
            <a:ext cx="1159608" cy="308216"/>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lIns="18000" tIns="3600" rIns="18000" bIns="3600" rtlCol="0" anchor="ctr">
            <a:noAutofit/>
          </a:bodyPr>
          <a:lstStyle/>
          <a:p>
            <a:pPr algn="ctr"/>
            <a:r>
              <a:rPr lang="ja-JP" altLang="en-US" sz="900" b="1" dirty="0">
                <a:solidFill>
                  <a:schemeClr val="tx1"/>
                </a:solidFill>
                <a:latin typeface="Meiryo UI" panose="020B0604030504040204" pitchFamily="50" charset="-128"/>
                <a:ea typeface="Meiryo UI" panose="020B0604030504040204" pitchFamily="50" charset="-128"/>
              </a:rPr>
              <a:t>保育所等訪問支援や</a:t>
            </a:r>
            <a:endParaRPr lang="en-US" altLang="ja-JP" sz="900" b="1" dirty="0">
              <a:solidFill>
                <a:schemeClr val="tx1"/>
              </a:solidFill>
              <a:latin typeface="Meiryo UI" panose="020B0604030504040204" pitchFamily="50" charset="-128"/>
              <a:ea typeface="Meiryo UI" panose="020B0604030504040204" pitchFamily="50" charset="-128"/>
            </a:endParaRPr>
          </a:p>
          <a:p>
            <a:pPr algn="ctr"/>
            <a:r>
              <a:rPr kumimoji="1" lang="ja-JP" altLang="en-US" sz="900" b="1" dirty="0">
                <a:solidFill>
                  <a:schemeClr val="tx1"/>
                </a:solidFill>
                <a:latin typeface="Meiryo UI" panose="020B0604030504040204" pitchFamily="50" charset="-128"/>
                <a:ea typeface="Meiryo UI" panose="020B0604030504040204" pitchFamily="50" charset="-128"/>
              </a:rPr>
              <a:t>巡回相談支援</a:t>
            </a:r>
            <a:endParaRPr kumimoji="1" lang="en-US" altLang="ja-JP" sz="900" b="1" dirty="0">
              <a:solidFill>
                <a:schemeClr val="tx1"/>
              </a:solidFill>
              <a:latin typeface="Meiryo UI" panose="020B0604030504040204" pitchFamily="50" charset="-128"/>
              <a:ea typeface="Meiryo UI" panose="020B0604030504040204" pitchFamily="50" charset="-128"/>
            </a:endParaRPr>
          </a:p>
        </p:txBody>
      </p:sp>
      <p:sp>
        <p:nvSpPr>
          <p:cNvPr id="70" name="矢印: 下 69">
            <a:extLst>
              <a:ext uri="{FF2B5EF4-FFF2-40B4-BE49-F238E27FC236}">
                <a16:creationId xmlns:a16="http://schemas.microsoft.com/office/drawing/2014/main" id="{8A37A1B4-EF20-42F9-AE3C-3DC4B2F80B0B}"/>
              </a:ext>
            </a:extLst>
          </p:cNvPr>
          <p:cNvSpPr/>
          <p:nvPr/>
        </p:nvSpPr>
        <p:spPr>
          <a:xfrm>
            <a:off x="9630141" y="910411"/>
            <a:ext cx="521497" cy="1788385"/>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900" dirty="0">
                <a:solidFill>
                  <a:schemeClr val="tx1"/>
                </a:solidFill>
              </a:rPr>
              <a:t>　　障がい相談・成年後見制度利用等</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59" name="タイトル 1">
            <a:extLst>
              <a:ext uri="{FF2B5EF4-FFF2-40B4-BE49-F238E27FC236}">
                <a16:creationId xmlns:a16="http://schemas.microsoft.com/office/drawing/2014/main" id="{358DFC13-D27C-4CC8-95D7-8145C124514D}"/>
              </a:ext>
            </a:extLst>
          </p:cNvPr>
          <p:cNvSpPr txBox="1">
            <a:spLocks/>
          </p:cNvSpPr>
          <p:nvPr/>
        </p:nvSpPr>
        <p:spPr>
          <a:xfrm>
            <a:off x="0" y="13230"/>
            <a:ext cx="12192000" cy="44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大阪型の発達障がい児に関する支援体制イメージ図（機関支援関係）</a:t>
            </a:r>
          </a:p>
        </p:txBody>
      </p:sp>
      <p:sp>
        <p:nvSpPr>
          <p:cNvPr id="4" name="四角形: 角を丸くする 3">
            <a:extLst>
              <a:ext uri="{FF2B5EF4-FFF2-40B4-BE49-F238E27FC236}">
                <a16:creationId xmlns:a16="http://schemas.microsoft.com/office/drawing/2014/main" id="{7E3BF17F-35A1-4924-BC38-35922CC8AA85}"/>
              </a:ext>
            </a:extLst>
          </p:cNvPr>
          <p:cNvSpPr/>
          <p:nvPr/>
        </p:nvSpPr>
        <p:spPr>
          <a:xfrm>
            <a:off x="10291008" y="76381"/>
            <a:ext cx="1748041" cy="3304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社会資源は一例</a:t>
            </a:r>
          </a:p>
        </p:txBody>
      </p:sp>
      <p:sp>
        <p:nvSpPr>
          <p:cNvPr id="54" name="楕円 53">
            <a:extLst>
              <a:ext uri="{FF2B5EF4-FFF2-40B4-BE49-F238E27FC236}">
                <a16:creationId xmlns:a16="http://schemas.microsoft.com/office/drawing/2014/main" id="{4F2645F1-4C6F-4A7B-BA59-299171025574}"/>
              </a:ext>
            </a:extLst>
          </p:cNvPr>
          <p:cNvSpPr/>
          <p:nvPr/>
        </p:nvSpPr>
        <p:spPr>
          <a:xfrm>
            <a:off x="11075467" y="1965400"/>
            <a:ext cx="756966" cy="3446524"/>
          </a:xfrm>
          <a:prstGeom prst="ellipse">
            <a:avLst/>
          </a:prstGeom>
          <a:solidFill>
            <a:srgbClr val="AFEAF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dirty="0">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医療　</a:t>
            </a:r>
            <a:endParaRPr kumimoji="1" lang="ja-JP" altLang="en-US" sz="1200" dirty="0">
              <a:solidFill>
                <a:schemeClr val="tx1"/>
              </a:solidFill>
            </a:endParaRPr>
          </a:p>
        </p:txBody>
      </p:sp>
      <p:cxnSp>
        <p:nvCxnSpPr>
          <p:cNvPr id="56" name="直線矢印コネクタ 55">
            <a:extLst>
              <a:ext uri="{FF2B5EF4-FFF2-40B4-BE49-F238E27FC236}">
                <a16:creationId xmlns:a16="http://schemas.microsoft.com/office/drawing/2014/main" id="{38E90AB2-532D-4FB4-BEFB-78D50DC2D6C0}"/>
              </a:ext>
            </a:extLst>
          </p:cNvPr>
          <p:cNvCxnSpPr>
            <a:cxnSpLocks/>
          </p:cNvCxnSpPr>
          <p:nvPr/>
        </p:nvCxnSpPr>
        <p:spPr>
          <a:xfrm>
            <a:off x="4640112" y="890403"/>
            <a:ext cx="0" cy="600225"/>
          </a:xfrm>
          <a:prstGeom prst="straightConnector1">
            <a:avLst/>
          </a:prstGeom>
          <a:ln w="92075">
            <a:solidFill>
              <a:srgbClr val="6699FF"/>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81E1D0FF-029D-45EC-909A-11F16852945C}"/>
              </a:ext>
            </a:extLst>
          </p:cNvPr>
          <p:cNvCxnSpPr>
            <a:cxnSpLocks/>
          </p:cNvCxnSpPr>
          <p:nvPr/>
        </p:nvCxnSpPr>
        <p:spPr>
          <a:xfrm>
            <a:off x="11533893" y="895456"/>
            <a:ext cx="0" cy="1203688"/>
          </a:xfrm>
          <a:prstGeom prst="straightConnector1">
            <a:avLst/>
          </a:prstGeom>
          <a:ln w="92075">
            <a:solidFill>
              <a:srgbClr val="6699FF"/>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7B831697-1083-4842-8A30-FE48E0086AFC}"/>
              </a:ext>
            </a:extLst>
          </p:cNvPr>
          <p:cNvSpPr txBox="1"/>
          <p:nvPr/>
        </p:nvSpPr>
        <p:spPr>
          <a:xfrm>
            <a:off x="11506434" y="1311202"/>
            <a:ext cx="369332" cy="461665"/>
          </a:xfrm>
          <a:prstGeom prst="rect">
            <a:avLst/>
          </a:prstGeom>
          <a:noFill/>
        </p:spPr>
        <p:txBody>
          <a:bodyPr vert="eaVert" wrap="square" rtlCol="0" anchor="ctr">
            <a:spAutoFit/>
          </a:bodyPr>
          <a:lstStyle/>
          <a:p>
            <a:pPr algn="ctr"/>
            <a:r>
              <a:rPr kumimoji="1" lang="ja-JP" altLang="en-US" sz="1050" dirty="0">
                <a:latin typeface="Meiryo UI" panose="020B0604030504040204" pitchFamily="50" charset="-128"/>
                <a:ea typeface="Meiryo UI" panose="020B0604030504040204" pitchFamily="50" charset="-128"/>
              </a:rPr>
              <a:t>受診</a:t>
            </a:r>
          </a:p>
        </p:txBody>
      </p:sp>
      <p:sp>
        <p:nvSpPr>
          <p:cNvPr id="28" name="テキスト ボックス 27">
            <a:extLst>
              <a:ext uri="{FF2B5EF4-FFF2-40B4-BE49-F238E27FC236}">
                <a16:creationId xmlns:a16="http://schemas.microsoft.com/office/drawing/2014/main" id="{927E38DF-2539-4696-8603-B0DF1DCE4995}"/>
              </a:ext>
            </a:extLst>
          </p:cNvPr>
          <p:cNvSpPr txBox="1"/>
          <p:nvPr/>
        </p:nvSpPr>
        <p:spPr>
          <a:xfrm>
            <a:off x="10652169" y="3760910"/>
            <a:ext cx="1000376" cy="659060"/>
          </a:xfrm>
          <a:prstGeom prst="roundRect">
            <a:avLst/>
          </a:prstGeom>
          <a:solidFill>
            <a:schemeClr val="accent1">
              <a:lumMod val="40000"/>
              <a:lumOff val="60000"/>
            </a:schemeClr>
          </a:solidFill>
          <a:ln>
            <a:solidFill>
              <a:schemeClr val="tx1"/>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専　　門</a:t>
            </a:r>
            <a:endParaRPr lang="en-US" altLang="ja-JP" sz="1400" dirty="0">
              <a:latin typeface="Meiryo UI" panose="020B0604030504040204" pitchFamily="50" charset="-128"/>
              <a:ea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rPr>
              <a:t>医療機関</a:t>
            </a:r>
            <a:endParaRPr kumimoji="1" lang="en-US" altLang="ja-JP" sz="1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5F375434-1F37-4AE4-9556-06282E686CCB}"/>
              </a:ext>
            </a:extLst>
          </p:cNvPr>
          <p:cNvSpPr txBox="1"/>
          <p:nvPr/>
        </p:nvSpPr>
        <p:spPr>
          <a:xfrm>
            <a:off x="10415898" y="2002404"/>
            <a:ext cx="1000376" cy="651128"/>
          </a:xfrm>
          <a:prstGeom prst="roundRect">
            <a:avLst/>
          </a:prstGeom>
          <a:solidFill>
            <a:schemeClr val="accent1">
              <a:lumMod val="40000"/>
              <a:lumOff val="60000"/>
            </a:schemeClr>
          </a:solidFill>
          <a:ln>
            <a:solidFill>
              <a:schemeClr val="tx1"/>
            </a:solidFill>
          </a:ln>
        </p:spPr>
        <p:txBody>
          <a:bodyPr wrap="square" rtlCol="0" anchor="ctr">
            <a:noAutofit/>
          </a:bodyPr>
          <a:lstStyle/>
          <a:p>
            <a:pPr algn="ctr"/>
            <a:r>
              <a:rPr lang="ja-JP" altLang="en-US" sz="1400" dirty="0">
                <a:latin typeface="Meiryo UI" panose="020B0604030504040204" pitchFamily="50" charset="-128"/>
                <a:ea typeface="Meiryo UI" panose="020B0604030504040204" pitchFamily="50" charset="-128"/>
              </a:rPr>
              <a:t>かかりつけ医療機関</a:t>
            </a:r>
            <a:endParaRPr kumimoji="1" lang="en-US" altLang="ja-JP" sz="14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BC3725F6-D511-43F8-9420-37F5ECD18838}"/>
              </a:ext>
            </a:extLst>
          </p:cNvPr>
          <p:cNvSpPr txBox="1"/>
          <p:nvPr/>
        </p:nvSpPr>
        <p:spPr>
          <a:xfrm>
            <a:off x="9025742" y="4790569"/>
            <a:ext cx="2428208" cy="433711"/>
          </a:xfrm>
          <a:prstGeom prst="roundRect">
            <a:avLst/>
          </a:prstGeom>
          <a:solidFill>
            <a:schemeClr val="accent1">
              <a:lumMod val="40000"/>
              <a:lumOff val="60000"/>
            </a:schemeClr>
          </a:solidFill>
          <a:ln>
            <a:solidFill>
              <a:schemeClr val="tx1"/>
            </a:solidFill>
          </a:ln>
        </p:spPr>
        <p:txBody>
          <a:bodyPr wrap="square" rtlCol="0" anchor="ctr">
            <a:noAutofit/>
          </a:bodyPr>
          <a:lstStyle/>
          <a:p>
            <a:pPr algn="ctr"/>
            <a:r>
              <a:rPr lang="ja-JP" altLang="en-US" b="1" dirty="0">
                <a:latin typeface="Meiryo UI" panose="020B0604030504040204" pitchFamily="50" charset="-128"/>
                <a:ea typeface="Meiryo UI" panose="020B0604030504040204" pitchFamily="50" charset="-128"/>
              </a:rPr>
              <a:t>拠点医療機関</a:t>
            </a:r>
            <a:endParaRPr kumimoji="1" lang="en-US" altLang="ja-JP" b="1"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0424A3A2-35D1-40B2-B8B4-596536C2A831}"/>
              </a:ext>
            </a:extLst>
          </p:cNvPr>
          <p:cNvSpPr txBox="1"/>
          <p:nvPr/>
        </p:nvSpPr>
        <p:spPr>
          <a:xfrm>
            <a:off x="4453328" y="1568550"/>
            <a:ext cx="562166" cy="577081"/>
          </a:xfrm>
          <a:prstGeom prst="rect">
            <a:avLst/>
          </a:prstGeom>
          <a:noFill/>
        </p:spPr>
        <p:txBody>
          <a:bodyPr wrap="square" rtlCol="0">
            <a:spAutoFit/>
          </a:bodyPr>
          <a:lstStyle/>
          <a:p>
            <a:r>
              <a:rPr kumimoji="1" lang="ja-JP" altLang="en-US" sz="1050" dirty="0"/>
              <a:t>教育</a:t>
            </a:r>
            <a:endParaRPr kumimoji="1" lang="en-US" altLang="ja-JP" sz="1050" dirty="0"/>
          </a:p>
          <a:p>
            <a:r>
              <a:rPr kumimoji="1" lang="ja-JP" altLang="en-US" sz="1050" dirty="0"/>
              <a:t>・</a:t>
            </a:r>
            <a:endParaRPr kumimoji="1" lang="en-US" altLang="ja-JP" sz="1050" dirty="0"/>
          </a:p>
          <a:p>
            <a:r>
              <a:rPr kumimoji="1" lang="ja-JP" altLang="en-US" sz="1050" dirty="0"/>
              <a:t>福祉</a:t>
            </a:r>
          </a:p>
        </p:txBody>
      </p:sp>
      <p:sp>
        <p:nvSpPr>
          <p:cNvPr id="62" name="テキスト ボックス 61">
            <a:extLst>
              <a:ext uri="{FF2B5EF4-FFF2-40B4-BE49-F238E27FC236}">
                <a16:creationId xmlns:a16="http://schemas.microsoft.com/office/drawing/2014/main" id="{EDCD8658-5CB1-4EE3-863E-E587491D0CFF}"/>
              </a:ext>
            </a:extLst>
          </p:cNvPr>
          <p:cNvSpPr txBox="1"/>
          <p:nvPr/>
        </p:nvSpPr>
        <p:spPr>
          <a:xfrm>
            <a:off x="4979155" y="3859755"/>
            <a:ext cx="346249" cy="952585"/>
          </a:xfrm>
          <a:prstGeom prst="rect">
            <a:avLst/>
          </a:prstGeom>
          <a:noFill/>
        </p:spPr>
        <p:txBody>
          <a:bodyPr vert="eaVert" wrap="square" rtlCol="0" anchor="ctr">
            <a:spAutoFit/>
          </a:bodyPr>
          <a:lstStyle/>
          <a:p>
            <a:pPr algn="ctr"/>
            <a:r>
              <a:rPr kumimoji="1" lang="ja-JP" altLang="en-US" sz="1050" dirty="0">
                <a:latin typeface="Meiryo UI" panose="020B0604030504040204" pitchFamily="50" charset="-128"/>
                <a:ea typeface="Meiryo UI" panose="020B0604030504040204" pitchFamily="50" charset="-128"/>
              </a:rPr>
              <a:t>親子通所</a:t>
            </a:r>
          </a:p>
        </p:txBody>
      </p:sp>
      <p:sp>
        <p:nvSpPr>
          <p:cNvPr id="65" name="テキスト ボックス 64">
            <a:extLst>
              <a:ext uri="{FF2B5EF4-FFF2-40B4-BE49-F238E27FC236}">
                <a16:creationId xmlns:a16="http://schemas.microsoft.com/office/drawing/2014/main" id="{C7CD3967-315F-40C3-A276-051ECAA06249}"/>
              </a:ext>
            </a:extLst>
          </p:cNvPr>
          <p:cNvSpPr txBox="1"/>
          <p:nvPr/>
        </p:nvSpPr>
        <p:spPr>
          <a:xfrm>
            <a:off x="3563386" y="894039"/>
            <a:ext cx="1135189" cy="253916"/>
          </a:xfrm>
          <a:prstGeom prst="rect">
            <a:avLst/>
          </a:prstGeom>
          <a:noFill/>
        </p:spPr>
        <p:txBody>
          <a:bodyPr vert="horz" wrap="square" rtlCol="0" anchor="ctr">
            <a:spAutoFit/>
          </a:bodyPr>
          <a:lstStyle/>
          <a:p>
            <a:pPr algn="ctr"/>
            <a:r>
              <a:rPr kumimoji="1" lang="ja-JP" altLang="en-US" sz="1000" dirty="0">
                <a:latin typeface="Meiryo UI" panose="020B0604030504040204" pitchFamily="50" charset="-128"/>
                <a:ea typeface="Meiryo UI" panose="020B0604030504040204" pitchFamily="50" charset="-128"/>
              </a:rPr>
              <a:t>通所・通園・通学</a:t>
            </a:r>
          </a:p>
        </p:txBody>
      </p:sp>
    </p:spTree>
    <p:extLst>
      <p:ext uri="{BB962C8B-B14F-4D97-AF65-F5344CB8AC3E}">
        <p14:creationId xmlns:p14="http://schemas.microsoft.com/office/powerpoint/2010/main" val="1178633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1C6D83D-62B1-4BED-944F-64B301907388}"/>
              </a:ext>
            </a:extLst>
          </p:cNvPr>
          <p:cNvSpPr>
            <a:spLocks noGrp="1"/>
          </p:cNvSpPr>
          <p:nvPr>
            <p:ph type="sldNum" sz="quarter" idx="12"/>
          </p:nvPr>
        </p:nvSpPr>
        <p:spPr>
          <a:xfrm>
            <a:off x="9262802" y="6358790"/>
            <a:ext cx="2743200" cy="365125"/>
          </a:xfrm>
        </p:spPr>
        <p:txBody>
          <a:bodyPr/>
          <a:lstStyle/>
          <a:p>
            <a:fld id="{BDA3839F-8F31-49AD-9A69-7A194C78B29C}" type="slidenum">
              <a:rPr kumimoji="1" lang="ja-JP" altLang="en-US" sz="1400" b="1" smtClean="0"/>
              <a:t>6</a:t>
            </a:fld>
            <a:endParaRPr kumimoji="1" lang="ja-JP" altLang="en-US" sz="1400" b="1" dirty="0"/>
          </a:p>
        </p:txBody>
      </p:sp>
      <p:sp>
        <p:nvSpPr>
          <p:cNvPr id="16" name="テキスト ボックス 15">
            <a:extLst>
              <a:ext uri="{FF2B5EF4-FFF2-40B4-BE49-F238E27FC236}">
                <a16:creationId xmlns:a16="http://schemas.microsoft.com/office/drawing/2014/main" id="{A0B38C99-894B-4B00-A8EF-ACBACD65F2BF}"/>
              </a:ext>
            </a:extLst>
          </p:cNvPr>
          <p:cNvSpPr txBox="1"/>
          <p:nvPr/>
        </p:nvSpPr>
        <p:spPr>
          <a:xfrm>
            <a:off x="420758" y="362641"/>
            <a:ext cx="10370050"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b="1" dirty="0"/>
              <a:t>地域発達支援事業所等サポート事業～障がい児通所支援事業所・学校へのコンサルテーション～</a:t>
            </a:r>
          </a:p>
        </p:txBody>
      </p:sp>
      <p:sp>
        <p:nvSpPr>
          <p:cNvPr id="5" name="テキスト ボックス 4">
            <a:extLst>
              <a:ext uri="{FF2B5EF4-FFF2-40B4-BE49-F238E27FC236}">
                <a16:creationId xmlns:a16="http://schemas.microsoft.com/office/drawing/2014/main" id="{907651EC-C3AF-4F2C-B0D9-FE54CB1DDBF9}"/>
              </a:ext>
            </a:extLst>
          </p:cNvPr>
          <p:cNvSpPr txBox="1"/>
          <p:nvPr/>
        </p:nvSpPr>
        <p:spPr>
          <a:xfrm>
            <a:off x="420758" y="900047"/>
            <a:ext cx="11466442" cy="553998"/>
          </a:xfrm>
          <a:prstGeom prst="rect">
            <a:avLst/>
          </a:prstGeom>
          <a:effectLst/>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500" dirty="0"/>
              <a:t>（事業所</a:t>
            </a:r>
            <a:r>
              <a:rPr lang="ja-JP" altLang="en-US" sz="1500" dirty="0"/>
              <a:t>）</a:t>
            </a:r>
            <a:r>
              <a:rPr kumimoji="1" lang="ja-JP" altLang="en-US" sz="1500" dirty="0"/>
              <a:t>子どもの正しい理解と環境設定や支援技術等及び家族支援について、助言、事例検討、専門的研修、情報交換等を実施</a:t>
            </a:r>
            <a:endParaRPr kumimoji="1" lang="en-US" altLang="ja-JP" sz="1500" dirty="0"/>
          </a:p>
          <a:p>
            <a:r>
              <a:rPr kumimoji="1" lang="ja-JP" altLang="en-US" sz="1500" dirty="0"/>
              <a:t>（学校）教育と福祉の連携強化を図り、地域での一貫した支援が受けられるよう、助言、事例検討、専門的研修、情報交換等を実施</a:t>
            </a:r>
          </a:p>
        </p:txBody>
      </p:sp>
      <p:graphicFrame>
        <p:nvGraphicFramePr>
          <p:cNvPr id="3" name="図表 2">
            <a:extLst>
              <a:ext uri="{FF2B5EF4-FFF2-40B4-BE49-F238E27FC236}">
                <a16:creationId xmlns:a16="http://schemas.microsoft.com/office/drawing/2014/main" id="{582F1FC3-AE9D-4FA7-A98E-25C655DBF6FA}"/>
              </a:ext>
            </a:extLst>
          </p:cNvPr>
          <p:cNvGraphicFramePr/>
          <p:nvPr/>
        </p:nvGraphicFramePr>
        <p:xfrm>
          <a:off x="518828" y="2104008"/>
          <a:ext cx="8326538" cy="3059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図 6">
            <a:extLst>
              <a:ext uri="{FF2B5EF4-FFF2-40B4-BE49-F238E27FC236}">
                <a16:creationId xmlns:a16="http://schemas.microsoft.com/office/drawing/2014/main" id="{50D4A26C-0D64-404E-B0C0-227E5350C16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32644" y="4622806"/>
            <a:ext cx="2752407" cy="210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0E368588-3DF2-4ECE-8942-FF2A499F4C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4527" y="2148000"/>
            <a:ext cx="2801475" cy="2101109"/>
          </a:xfrm>
          <a:prstGeom prst="rect">
            <a:avLst/>
          </a:prstGeom>
        </p:spPr>
      </p:pic>
      <p:sp>
        <p:nvSpPr>
          <p:cNvPr id="4" name="テキスト ボックス 3">
            <a:extLst>
              <a:ext uri="{FF2B5EF4-FFF2-40B4-BE49-F238E27FC236}">
                <a16:creationId xmlns:a16="http://schemas.microsoft.com/office/drawing/2014/main" id="{224E075B-CB74-43EE-BD38-E0236922E193}"/>
              </a:ext>
            </a:extLst>
          </p:cNvPr>
          <p:cNvSpPr txBox="1"/>
          <p:nvPr/>
        </p:nvSpPr>
        <p:spPr>
          <a:xfrm>
            <a:off x="10790808" y="4211800"/>
            <a:ext cx="1500326" cy="276999"/>
          </a:xfrm>
          <a:prstGeom prst="rect">
            <a:avLst/>
          </a:prstGeom>
          <a:noFill/>
        </p:spPr>
        <p:txBody>
          <a:bodyPr wrap="square" rtlCol="0">
            <a:spAutoFit/>
          </a:bodyPr>
          <a:lstStyle/>
          <a:p>
            <a:r>
              <a:rPr kumimoji="1" lang="ja-JP" altLang="en-US" sz="1200" dirty="0"/>
              <a:t>環境設定の提案</a:t>
            </a:r>
          </a:p>
        </p:txBody>
      </p:sp>
      <p:sp>
        <p:nvSpPr>
          <p:cNvPr id="12" name="テキスト ボックス 11">
            <a:extLst>
              <a:ext uri="{FF2B5EF4-FFF2-40B4-BE49-F238E27FC236}">
                <a16:creationId xmlns:a16="http://schemas.microsoft.com/office/drawing/2014/main" id="{0C69F355-1877-4E76-A9E3-CE8FC6F3C1F9}"/>
              </a:ext>
            </a:extLst>
          </p:cNvPr>
          <p:cNvSpPr txBox="1"/>
          <p:nvPr/>
        </p:nvSpPr>
        <p:spPr>
          <a:xfrm>
            <a:off x="10905470" y="6086283"/>
            <a:ext cx="981730" cy="277000"/>
          </a:xfrm>
          <a:prstGeom prst="rect">
            <a:avLst/>
          </a:prstGeom>
          <a:noFill/>
        </p:spPr>
        <p:txBody>
          <a:bodyPr wrap="square" rtlCol="0">
            <a:spAutoFit/>
          </a:bodyPr>
          <a:lstStyle/>
          <a:p>
            <a:r>
              <a:rPr lang="ja-JP" altLang="en-US" sz="1200" dirty="0"/>
              <a:t>課題</a:t>
            </a:r>
            <a:r>
              <a:rPr kumimoji="1" lang="ja-JP" altLang="en-US" sz="1200" dirty="0"/>
              <a:t>の工夫</a:t>
            </a:r>
          </a:p>
        </p:txBody>
      </p:sp>
      <p:sp>
        <p:nvSpPr>
          <p:cNvPr id="11" name="テキスト ボックス 10">
            <a:extLst>
              <a:ext uri="{FF2B5EF4-FFF2-40B4-BE49-F238E27FC236}">
                <a16:creationId xmlns:a16="http://schemas.microsoft.com/office/drawing/2014/main" id="{7435BC38-CE47-4AAD-94AF-4640C2540664}"/>
              </a:ext>
            </a:extLst>
          </p:cNvPr>
          <p:cNvSpPr txBox="1"/>
          <p:nvPr/>
        </p:nvSpPr>
        <p:spPr>
          <a:xfrm>
            <a:off x="420758" y="1694945"/>
            <a:ext cx="2894120" cy="338554"/>
          </a:xfrm>
          <a:prstGeom prst="rect">
            <a:avLst/>
          </a:prstGeom>
          <a:noFill/>
        </p:spPr>
        <p:txBody>
          <a:bodyPr wrap="square" rtlCol="0">
            <a:spAutoFit/>
          </a:bodyPr>
          <a:lstStyle/>
          <a:p>
            <a:r>
              <a:rPr kumimoji="1" lang="en-US" altLang="ja-JP" sz="1600" dirty="0"/>
              <a:t>【</a:t>
            </a:r>
            <a:r>
              <a:rPr kumimoji="1" lang="ja-JP" altLang="en-US" sz="1600" dirty="0"/>
              <a:t>支援の流れ</a:t>
            </a:r>
            <a:r>
              <a:rPr kumimoji="1" lang="en-US" altLang="ja-JP" sz="1600" dirty="0"/>
              <a:t>】</a:t>
            </a:r>
            <a:endParaRPr kumimoji="1" lang="ja-JP" altLang="en-US" sz="1600" dirty="0"/>
          </a:p>
        </p:txBody>
      </p:sp>
      <p:sp>
        <p:nvSpPr>
          <p:cNvPr id="13" name="テキスト ボックス 12">
            <a:extLst>
              <a:ext uri="{FF2B5EF4-FFF2-40B4-BE49-F238E27FC236}">
                <a16:creationId xmlns:a16="http://schemas.microsoft.com/office/drawing/2014/main" id="{02F49788-34EB-4B0D-BB85-90A55DE71096}"/>
              </a:ext>
            </a:extLst>
          </p:cNvPr>
          <p:cNvSpPr txBox="1"/>
          <p:nvPr/>
        </p:nvSpPr>
        <p:spPr>
          <a:xfrm>
            <a:off x="376570" y="5411093"/>
            <a:ext cx="8345009" cy="1261884"/>
          </a:xfrm>
          <a:prstGeom prst="rect">
            <a:avLst/>
          </a:prstGeom>
          <a:noFill/>
        </p:spPr>
        <p:txBody>
          <a:bodyPr wrap="square" rtlCol="0">
            <a:spAutoFit/>
          </a:bodyPr>
          <a:lstStyle/>
          <a:p>
            <a:r>
              <a:rPr kumimoji="1" lang="en-US" altLang="ja-JP" sz="1600" dirty="0"/>
              <a:t>【</a:t>
            </a:r>
            <a:r>
              <a:rPr kumimoji="1" lang="ja-JP" altLang="en-US" sz="1600" dirty="0"/>
              <a:t>相談内容の例</a:t>
            </a:r>
            <a:r>
              <a:rPr kumimoji="1" lang="en-US" altLang="ja-JP" sz="1600" dirty="0"/>
              <a:t>】</a:t>
            </a:r>
          </a:p>
          <a:p>
            <a:r>
              <a:rPr lang="ja-JP" altLang="en-US" sz="1500" dirty="0"/>
              <a:t>・子どもに気になる行動があり、関わり方について助言が欲しい</a:t>
            </a:r>
            <a:endParaRPr lang="en-US" altLang="ja-JP" sz="1500" dirty="0"/>
          </a:p>
          <a:p>
            <a:r>
              <a:rPr kumimoji="1" lang="ja-JP" altLang="en-US" sz="1500" dirty="0"/>
              <a:t>・職員全体の発達障がいへの理解を深めたい、設定活動のレパートリーを増やしたい</a:t>
            </a:r>
            <a:endParaRPr kumimoji="1" lang="en-US" altLang="ja-JP" sz="1500" dirty="0"/>
          </a:p>
          <a:p>
            <a:r>
              <a:rPr lang="ja-JP" altLang="en-US" sz="1500" dirty="0"/>
              <a:t>・感覚過敏への理解と対応方法について教えてほしい</a:t>
            </a:r>
            <a:endParaRPr lang="en-US" altLang="ja-JP" sz="1500" dirty="0"/>
          </a:p>
          <a:p>
            <a:r>
              <a:rPr kumimoji="1" lang="ja-JP" altLang="en-US" sz="1500" dirty="0"/>
              <a:t>・保護者のニーズにどのように答えるべきか、アプローチの方法を知りたい</a:t>
            </a:r>
          </a:p>
        </p:txBody>
      </p:sp>
    </p:spTree>
    <p:extLst>
      <p:ext uri="{BB962C8B-B14F-4D97-AF65-F5344CB8AC3E}">
        <p14:creationId xmlns:p14="http://schemas.microsoft.com/office/powerpoint/2010/main" val="1021297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1C6D83D-62B1-4BED-944F-64B301907388}"/>
              </a:ext>
            </a:extLst>
          </p:cNvPr>
          <p:cNvSpPr>
            <a:spLocks noGrp="1"/>
          </p:cNvSpPr>
          <p:nvPr>
            <p:ph type="sldNum" sz="quarter" idx="12"/>
          </p:nvPr>
        </p:nvSpPr>
        <p:spPr>
          <a:xfrm>
            <a:off x="9262802" y="6358790"/>
            <a:ext cx="2743200" cy="365125"/>
          </a:xfrm>
        </p:spPr>
        <p:txBody>
          <a:bodyPr/>
          <a:lstStyle/>
          <a:p>
            <a:fld id="{BDA3839F-8F31-49AD-9A69-7A194C78B29C}" type="slidenum">
              <a:rPr kumimoji="1" lang="ja-JP" altLang="en-US" sz="1400" b="1" smtClean="0"/>
              <a:t>7</a:t>
            </a:fld>
            <a:endParaRPr kumimoji="1" lang="ja-JP" altLang="en-US" sz="1400" b="1" dirty="0"/>
          </a:p>
        </p:txBody>
      </p:sp>
      <p:sp>
        <p:nvSpPr>
          <p:cNvPr id="16" name="テキスト ボックス 15">
            <a:extLst>
              <a:ext uri="{FF2B5EF4-FFF2-40B4-BE49-F238E27FC236}">
                <a16:creationId xmlns:a16="http://schemas.microsoft.com/office/drawing/2014/main" id="{A0B38C99-894B-4B00-A8EF-ACBACD65F2BF}"/>
              </a:ext>
            </a:extLst>
          </p:cNvPr>
          <p:cNvSpPr txBox="1"/>
          <p:nvPr/>
        </p:nvSpPr>
        <p:spPr>
          <a:xfrm>
            <a:off x="420757" y="362641"/>
            <a:ext cx="967315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ja-JP" altLang="en-US" b="1" dirty="0"/>
              <a:t>地域発達支援事業所等サポート事業～児童発達支援センターとの連携・協働（</a:t>
            </a:r>
            <a:r>
              <a:rPr lang="en-US" altLang="ja-JP" b="1" dirty="0"/>
              <a:t>R</a:t>
            </a:r>
            <a:r>
              <a:rPr lang="ja-JP" altLang="en-US" b="1" dirty="0"/>
              <a:t>７～）～</a:t>
            </a:r>
            <a:endParaRPr kumimoji="1" lang="ja-JP" altLang="en-US" b="1" dirty="0"/>
          </a:p>
        </p:txBody>
      </p:sp>
      <p:sp>
        <p:nvSpPr>
          <p:cNvPr id="5" name="テキスト ボックス 4">
            <a:extLst>
              <a:ext uri="{FF2B5EF4-FFF2-40B4-BE49-F238E27FC236}">
                <a16:creationId xmlns:a16="http://schemas.microsoft.com/office/drawing/2014/main" id="{907651EC-C3AF-4F2C-B0D9-FE54CB1DDBF9}"/>
              </a:ext>
            </a:extLst>
          </p:cNvPr>
          <p:cNvSpPr txBox="1"/>
          <p:nvPr/>
        </p:nvSpPr>
        <p:spPr>
          <a:xfrm>
            <a:off x="420758" y="936460"/>
            <a:ext cx="11013681" cy="553998"/>
          </a:xfrm>
          <a:prstGeom prst="rect">
            <a:avLst/>
          </a:prstGeom>
          <a:effectLst/>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500" dirty="0"/>
              <a:t>地域の障がい児支援体制構築において専門機関としてバックアップ（連携・協働による機関支援の実施、発達障がいに関する専門的立場からの助言、コンサルテーション等を実施する人材の養成支援等）</a:t>
            </a:r>
          </a:p>
        </p:txBody>
      </p:sp>
      <p:sp>
        <p:nvSpPr>
          <p:cNvPr id="11" name="テキスト ボックス 10">
            <a:extLst>
              <a:ext uri="{FF2B5EF4-FFF2-40B4-BE49-F238E27FC236}">
                <a16:creationId xmlns:a16="http://schemas.microsoft.com/office/drawing/2014/main" id="{7435BC38-CE47-4AAD-94AF-4640C2540664}"/>
              </a:ext>
            </a:extLst>
          </p:cNvPr>
          <p:cNvSpPr txBox="1"/>
          <p:nvPr/>
        </p:nvSpPr>
        <p:spPr>
          <a:xfrm>
            <a:off x="420758" y="1694945"/>
            <a:ext cx="2894120" cy="338554"/>
          </a:xfrm>
          <a:prstGeom prst="rect">
            <a:avLst/>
          </a:prstGeom>
          <a:noFill/>
        </p:spPr>
        <p:txBody>
          <a:bodyPr wrap="square" rtlCol="0">
            <a:spAutoFit/>
          </a:bodyPr>
          <a:lstStyle/>
          <a:p>
            <a:r>
              <a:rPr kumimoji="1" lang="en-US" altLang="ja-JP" sz="1600" dirty="0"/>
              <a:t>【</a:t>
            </a:r>
            <a:r>
              <a:rPr lang="ja-JP" altLang="en-US" sz="1600" dirty="0"/>
              <a:t>連携・協働の例</a:t>
            </a:r>
            <a:r>
              <a:rPr kumimoji="1" lang="en-US" altLang="ja-JP" sz="1600" dirty="0"/>
              <a:t>】</a:t>
            </a:r>
            <a:endParaRPr kumimoji="1" lang="ja-JP" altLang="en-US" sz="1600" dirty="0"/>
          </a:p>
        </p:txBody>
      </p:sp>
      <p:sp>
        <p:nvSpPr>
          <p:cNvPr id="13" name="テキスト ボックス 12">
            <a:extLst>
              <a:ext uri="{FF2B5EF4-FFF2-40B4-BE49-F238E27FC236}">
                <a16:creationId xmlns:a16="http://schemas.microsoft.com/office/drawing/2014/main" id="{02F49788-34EB-4B0D-BB85-90A55DE71096}"/>
              </a:ext>
            </a:extLst>
          </p:cNvPr>
          <p:cNvSpPr txBox="1"/>
          <p:nvPr/>
        </p:nvSpPr>
        <p:spPr>
          <a:xfrm>
            <a:off x="483102" y="5163055"/>
            <a:ext cx="11404098" cy="1261884"/>
          </a:xfrm>
          <a:prstGeom prst="rect">
            <a:avLst/>
          </a:prstGeom>
          <a:noFill/>
        </p:spPr>
        <p:txBody>
          <a:bodyPr wrap="square" rtlCol="0">
            <a:spAutoFit/>
          </a:bodyPr>
          <a:lstStyle/>
          <a:p>
            <a:r>
              <a:rPr kumimoji="1" lang="en-US" altLang="ja-JP" sz="1600" dirty="0"/>
              <a:t>【</a:t>
            </a:r>
            <a:r>
              <a:rPr lang="ja-JP" altLang="en-US" sz="1600" dirty="0"/>
              <a:t>取組</a:t>
            </a:r>
            <a:r>
              <a:rPr kumimoji="1" lang="ja-JP" altLang="en-US" sz="1600" dirty="0"/>
              <a:t>の例</a:t>
            </a:r>
            <a:r>
              <a:rPr kumimoji="1" lang="en-US" altLang="ja-JP" sz="1600" dirty="0"/>
              <a:t>】</a:t>
            </a:r>
          </a:p>
          <a:p>
            <a:r>
              <a:rPr kumimoji="1" lang="ja-JP" altLang="en-US" sz="1500" dirty="0"/>
              <a:t>・センター職員全体の発達障がいへの理解を深める研修の実施</a:t>
            </a:r>
            <a:endParaRPr kumimoji="1" lang="en-US" altLang="ja-JP" sz="1500" dirty="0"/>
          </a:p>
          <a:p>
            <a:r>
              <a:rPr lang="ja-JP" altLang="en-US" sz="1500" dirty="0"/>
              <a:t>・センター内の対象児を決めたコンサルテーションを通して、</a:t>
            </a:r>
            <a:r>
              <a:rPr lang="en-US" altLang="ja-JP" sz="1500" dirty="0"/>
              <a:t>SV</a:t>
            </a:r>
            <a:r>
              <a:rPr lang="ja-JP" altLang="en-US" sz="1500" dirty="0"/>
              <a:t>・コンサルテーションのノウハウを学ぶ</a:t>
            </a:r>
            <a:endParaRPr lang="en-US" altLang="ja-JP" sz="1500" dirty="0"/>
          </a:p>
          <a:p>
            <a:r>
              <a:rPr kumimoji="1" lang="ja-JP" altLang="en-US" sz="1500" dirty="0"/>
              <a:t>・拠点職員が事業所へコンサルテーションに行く際に同行し、見学する</a:t>
            </a:r>
            <a:endParaRPr kumimoji="1" lang="en-US" altLang="ja-JP" sz="1500" dirty="0"/>
          </a:p>
          <a:p>
            <a:r>
              <a:rPr lang="ja-JP" altLang="en-US" sz="1500" dirty="0"/>
              <a:t>・地域支援オフィスの地域支援マネジャーが事業所向け研修の講師として協力</a:t>
            </a:r>
            <a:endParaRPr kumimoji="1" lang="ja-JP" altLang="en-US" sz="1500" dirty="0"/>
          </a:p>
        </p:txBody>
      </p:sp>
      <p:graphicFrame>
        <p:nvGraphicFramePr>
          <p:cNvPr id="6" name="図表 5">
            <a:extLst>
              <a:ext uri="{FF2B5EF4-FFF2-40B4-BE49-F238E27FC236}">
                <a16:creationId xmlns:a16="http://schemas.microsoft.com/office/drawing/2014/main" id="{945FCB3A-239B-4E03-B3C8-B5E4F6C5788F}"/>
              </a:ext>
            </a:extLst>
          </p:cNvPr>
          <p:cNvGraphicFramePr/>
          <p:nvPr/>
        </p:nvGraphicFramePr>
        <p:xfrm>
          <a:off x="1283047" y="2033499"/>
          <a:ext cx="9059439" cy="3000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970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D393D8A-5CCE-43DF-8A02-F42D6746C34B}"/>
              </a:ext>
            </a:extLst>
          </p:cNvPr>
          <p:cNvSpPr>
            <a:spLocks noGrp="1"/>
          </p:cNvSpPr>
          <p:nvPr>
            <p:ph type="sldNum" sz="quarter" idx="12"/>
          </p:nvPr>
        </p:nvSpPr>
        <p:spPr>
          <a:xfrm>
            <a:off x="9193493" y="6303171"/>
            <a:ext cx="2743200" cy="365125"/>
          </a:xfrm>
        </p:spPr>
        <p:txBody>
          <a:bodyPr/>
          <a:lstStyle/>
          <a:p>
            <a:fld id="{BDA3839F-8F31-49AD-9A69-7A194C78B29C}" type="slidenum">
              <a:rPr kumimoji="1" lang="ja-JP" altLang="en-US" sz="1400" b="1" smtClean="0"/>
              <a:t>8</a:t>
            </a:fld>
            <a:endParaRPr kumimoji="1" lang="ja-JP" altLang="en-US" sz="1400" b="1" dirty="0"/>
          </a:p>
        </p:txBody>
      </p:sp>
      <p:sp>
        <p:nvSpPr>
          <p:cNvPr id="3" name="タイトル 1">
            <a:extLst>
              <a:ext uri="{FF2B5EF4-FFF2-40B4-BE49-F238E27FC236}">
                <a16:creationId xmlns:a16="http://schemas.microsoft.com/office/drawing/2014/main" id="{5B395AF3-0546-4AD7-BC6E-647278F97C54}"/>
              </a:ext>
            </a:extLst>
          </p:cNvPr>
          <p:cNvSpPr txBox="1">
            <a:spLocks/>
          </p:cNvSpPr>
          <p:nvPr/>
        </p:nvSpPr>
        <p:spPr>
          <a:xfrm>
            <a:off x="255307" y="246177"/>
            <a:ext cx="5007006" cy="3722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（参考）令和７年度　圏域別市町村会議の取組状況</a:t>
            </a:r>
          </a:p>
        </p:txBody>
      </p:sp>
      <p:sp>
        <p:nvSpPr>
          <p:cNvPr id="5" name="テキスト ボックス 4">
            <a:extLst>
              <a:ext uri="{FF2B5EF4-FFF2-40B4-BE49-F238E27FC236}">
                <a16:creationId xmlns:a16="http://schemas.microsoft.com/office/drawing/2014/main" id="{4615B568-C1B0-48C9-884D-45E224C753EC}"/>
              </a:ext>
            </a:extLst>
          </p:cNvPr>
          <p:cNvSpPr txBox="1"/>
          <p:nvPr/>
        </p:nvSpPr>
        <p:spPr>
          <a:xfrm>
            <a:off x="225416" y="755763"/>
            <a:ext cx="11599640" cy="107721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n"/>
            </a:pPr>
            <a:r>
              <a:rPr kumimoji="1" lang="ja-JP" altLang="en-US" sz="1600" dirty="0"/>
              <a:t>地域の発達障がい児支援体制の強化に向け、市町村及び児童発達支援センターと一層の連携を図るため、事業説明会及び、意見交換会を圏域ごとに開催し、</a:t>
            </a:r>
            <a:r>
              <a:rPr lang="ja-JP" altLang="en-US" sz="1600" dirty="0"/>
              <a:t>市町村の障がい児支援担当と児童発達支援センター職員、アクトおおさか、近畿矯正管区を招く。</a:t>
            </a:r>
            <a:endParaRPr lang="en-US" altLang="ja-JP" sz="1600" dirty="0"/>
          </a:p>
          <a:p>
            <a:pPr marL="285750" indent="-285750">
              <a:buFont typeface="Wingdings" panose="05000000000000000000" pitchFamily="2" charset="2"/>
              <a:buChar char="n"/>
            </a:pPr>
            <a:r>
              <a:rPr kumimoji="1" lang="ja-JP" altLang="en-US" sz="1600" dirty="0"/>
              <a:t>意見交換会では、地域における発達障がい児支援体制の整備状況について、</a:t>
            </a:r>
            <a:r>
              <a:rPr kumimoji="1" lang="en-US" altLang="ja-JP" sz="1600" dirty="0"/>
              <a:t>4</a:t>
            </a:r>
            <a:r>
              <a:rPr kumimoji="1" lang="ja-JP" altLang="en-US" sz="1600" dirty="0"/>
              <a:t>つの中核的機能の整備状況をテーマに設定。</a:t>
            </a:r>
          </a:p>
        </p:txBody>
      </p:sp>
      <p:sp>
        <p:nvSpPr>
          <p:cNvPr id="10" name="テキスト ボックス 9">
            <a:extLst>
              <a:ext uri="{FF2B5EF4-FFF2-40B4-BE49-F238E27FC236}">
                <a16:creationId xmlns:a16="http://schemas.microsoft.com/office/drawing/2014/main" id="{5EF841C7-F5A2-46C8-8B22-74331C2B6F71}"/>
              </a:ext>
            </a:extLst>
          </p:cNvPr>
          <p:cNvSpPr txBox="1"/>
          <p:nvPr/>
        </p:nvSpPr>
        <p:spPr>
          <a:xfrm>
            <a:off x="225416" y="1974144"/>
            <a:ext cx="2130275"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開催</a:t>
            </a:r>
            <a:r>
              <a:rPr lang="ja-JP" altLang="en-US" sz="1600" b="1" dirty="0">
                <a:solidFill>
                  <a:prstClr val="white"/>
                </a:solidFill>
                <a:latin typeface="游ゴシック" panose="020F0502020204030204"/>
                <a:ea typeface="游ゴシック" panose="020B0400000000000000" pitchFamily="50" charset="-128"/>
              </a:rPr>
              <a:t>状況</a:t>
            </a:r>
            <a:endPar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C9346BC2-6B98-46E7-9649-4041F7CAA4F3}"/>
              </a:ext>
            </a:extLst>
          </p:cNvPr>
          <p:cNvSpPr txBox="1"/>
          <p:nvPr/>
        </p:nvSpPr>
        <p:spPr>
          <a:xfrm>
            <a:off x="225415" y="2453861"/>
            <a:ext cx="4204541" cy="156966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t>豊能圏域　：実施に向けて調整中</a:t>
            </a:r>
            <a:endParaRPr lang="en-US" altLang="ja-JP" sz="1600" dirty="0"/>
          </a:p>
          <a:p>
            <a:r>
              <a:rPr lang="ja-JP" altLang="en-US" sz="1600" dirty="0"/>
              <a:t>三島圏域　：</a:t>
            </a:r>
            <a:r>
              <a:rPr lang="en-US" altLang="ja-JP" sz="1600" dirty="0"/>
              <a:t>6</a:t>
            </a:r>
            <a:r>
              <a:rPr lang="ja-JP" altLang="en-US" sz="1600" dirty="0"/>
              <a:t>月</a:t>
            </a:r>
            <a:r>
              <a:rPr lang="en-US" altLang="ja-JP" sz="1600" dirty="0"/>
              <a:t>13</a:t>
            </a:r>
            <a:r>
              <a:rPr lang="ja-JP" altLang="en-US" sz="1600" dirty="0"/>
              <a:t>日に実施　　　　　</a:t>
            </a:r>
            <a:endParaRPr lang="en-US" altLang="ja-JP" sz="1600" dirty="0"/>
          </a:p>
          <a:p>
            <a:r>
              <a:rPr lang="ja-JP" altLang="en-US" sz="1600" dirty="0"/>
              <a:t>北河内圏域：</a:t>
            </a:r>
            <a:r>
              <a:rPr lang="en-US" altLang="ja-JP" sz="1600" dirty="0"/>
              <a:t>6</a:t>
            </a:r>
            <a:r>
              <a:rPr lang="ja-JP" altLang="en-US" sz="1600" dirty="0"/>
              <a:t>月</a:t>
            </a:r>
            <a:r>
              <a:rPr lang="en-US" altLang="ja-JP" sz="1600" dirty="0"/>
              <a:t>19</a:t>
            </a:r>
            <a:r>
              <a:rPr lang="ja-JP" altLang="en-US" sz="1600" dirty="0"/>
              <a:t>日に実施</a:t>
            </a:r>
            <a:endParaRPr lang="en-US" altLang="ja-JP" sz="1600" dirty="0"/>
          </a:p>
          <a:p>
            <a:r>
              <a:rPr lang="ja-JP" altLang="en-US" sz="1600" dirty="0"/>
              <a:t>中河内圏域：実施に向けて調整中</a:t>
            </a:r>
            <a:endParaRPr lang="en-US" altLang="ja-JP" sz="1600" dirty="0"/>
          </a:p>
          <a:p>
            <a:r>
              <a:rPr lang="ja-JP" altLang="en-US" sz="1600" dirty="0"/>
              <a:t>南河内圏域：実施に向けて調整中</a:t>
            </a:r>
            <a:endParaRPr lang="en-US" altLang="ja-JP" sz="1600" dirty="0"/>
          </a:p>
          <a:p>
            <a:r>
              <a:rPr lang="ja-JP" altLang="en-US" sz="1600" dirty="0"/>
              <a:t>泉州圏域　：</a:t>
            </a:r>
            <a:r>
              <a:rPr lang="en-US" altLang="ja-JP" sz="1600" dirty="0"/>
              <a:t>8</a:t>
            </a:r>
            <a:r>
              <a:rPr lang="ja-JP" altLang="en-US" sz="1600" dirty="0"/>
              <a:t>月</a:t>
            </a:r>
            <a:r>
              <a:rPr lang="en-US" altLang="ja-JP" sz="1600" dirty="0"/>
              <a:t>22</a:t>
            </a:r>
            <a:r>
              <a:rPr lang="ja-JP" altLang="en-US" sz="1600" dirty="0"/>
              <a:t>日に実施予定</a:t>
            </a:r>
            <a:endParaRPr lang="en-US" altLang="ja-JP" sz="1600" dirty="0"/>
          </a:p>
        </p:txBody>
      </p:sp>
      <p:sp>
        <p:nvSpPr>
          <p:cNvPr id="13" name="テキスト ボックス 12">
            <a:extLst>
              <a:ext uri="{FF2B5EF4-FFF2-40B4-BE49-F238E27FC236}">
                <a16:creationId xmlns:a16="http://schemas.microsoft.com/office/drawing/2014/main" id="{2363B04B-D381-453A-837D-FCABE129CF2B}"/>
              </a:ext>
            </a:extLst>
          </p:cNvPr>
          <p:cNvSpPr txBox="1"/>
          <p:nvPr/>
        </p:nvSpPr>
        <p:spPr>
          <a:xfrm>
            <a:off x="4677628" y="1987461"/>
            <a:ext cx="2130275" cy="338554"/>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内容（一例）</a:t>
            </a:r>
          </a:p>
        </p:txBody>
      </p:sp>
      <p:sp>
        <p:nvSpPr>
          <p:cNvPr id="14" name="テキスト ボックス 13">
            <a:extLst>
              <a:ext uri="{FF2B5EF4-FFF2-40B4-BE49-F238E27FC236}">
                <a16:creationId xmlns:a16="http://schemas.microsoft.com/office/drawing/2014/main" id="{123D693B-7855-4C23-A7B7-BBFC2BC18B93}"/>
              </a:ext>
            </a:extLst>
          </p:cNvPr>
          <p:cNvSpPr txBox="1"/>
          <p:nvPr/>
        </p:nvSpPr>
        <p:spPr>
          <a:xfrm>
            <a:off x="4677628" y="2453861"/>
            <a:ext cx="6925487" cy="4031873"/>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600" dirty="0"/>
              <a:t>１　自己紹介</a:t>
            </a:r>
            <a:endParaRPr lang="en-US" altLang="ja-JP" sz="1600" dirty="0"/>
          </a:p>
          <a:p>
            <a:endParaRPr lang="en-US" altLang="ja-JP" sz="1600" dirty="0"/>
          </a:p>
          <a:p>
            <a:r>
              <a:rPr lang="ja-JP" altLang="en-US" sz="1600" dirty="0"/>
              <a:t>２　各機関の役割・法制度について</a:t>
            </a:r>
            <a:endParaRPr lang="en-US" altLang="ja-JP" sz="1600" dirty="0"/>
          </a:p>
          <a:p>
            <a:r>
              <a:rPr lang="ja-JP" altLang="en-US" sz="1600" dirty="0"/>
              <a:t>　　→国・都道府県・市町村・児童発達支援センター・発達障がい者支援</a:t>
            </a:r>
            <a:endParaRPr lang="en-US" altLang="ja-JP" sz="1600" dirty="0"/>
          </a:p>
          <a:p>
            <a:r>
              <a:rPr lang="ja-JP" altLang="en-US" sz="1600" dirty="0"/>
              <a:t>　　　センター・地域支援マネジャーの責務・役割を整理して紹介</a:t>
            </a:r>
            <a:endParaRPr lang="en-US" altLang="ja-JP" sz="1600" dirty="0"/>
          </a:p>
          <a:p>
            <a:endParaRPr lang="en-US" altLang="ja-JP" sz="1600" dirty="0"/>
          </a:p>
          <a:p>
            <a:r>
              <a:rPr lang="ja-JP" altLang="en-US" sz="1600" dirty="0"/>
              <a:t>３　大阪府地域発達支援事業所等サポート事業について</a:t>
            </a:r>
            <a:endParaRPr lang="en-US" altLang="ja-JP" sz="1600" dirty="0"/>
          </a:p>
          <a:p>
            <a:r>
              <a:rPr lang="ja-JP" altLang="en-US" sz="1600" dirty="0"/>
              <a:t>　　→事業概要の説明</a:t>
            </a:r>
            <a:endParaRPr lang="en-US" altLang="ja-JP" sz="1600" dirty="0"/>
          </a:p>
          <a:p>
            <a:endParaRPr lang="en-US" altLang="ja-JP" sz="1600" dirty="0"/>
          </a:p>
          <a:p>
            <a:r>
              <a:rPr lang="ja-JP" altLang="en-US" sz="1600" dirty="0"/>
              <a:t>４　児童発達支援センター等の中核機能の整備状況について</a:t>
            </a:r>
            <a:endParaRPr lang="en-US" altLang="ja-JP" sz="1600" dirty="0"/>
          </a:p>
          <a:p>
            <a:r>
              <a:rPr lang="ja-JP" altLang="en-US" sz="1600" dirty="0"/>
              <a:t>　　→市より取り組み事例の報告</a:t>
            </a:r>
            <a:endParaRPr lang="en-US" altLang="ja-JP" sz="1600" dirty="0"/>
          </a:p>
          <a:p>
            <a:r>
              <a:rPr lang="ja-JP" altLang="en-US" sz="1600" dirty="0"/>
              <a:t>　　　府より４つの中核機能の整備状況や課題についてヒアリング</a:t>
            </a:r>
            <a:endParaRPr lang="en-US" altLang="ja-JP" sz="1600" dirty="0"/>
          </a:p>
          <a:p>
            <a:endParaRPr lang="en-US" altLang="ja-JP" sz="1600" dirty="0"/>
          </a:p>
          <a:p>
            <a:r>
              <a:rPr lang="ja-JP" altLang="en-US" sz="1600" dirty="0"/>
              <a:t>５　地域支援マネジャーとの連携に向けて意見交換</a:t>
            </a:r>
            <a:endParaRPr lang="en-US" altLang="ja-JP" sz="1600" dirty="0"/>
          </a:p>
          <a:p>
            <a:r>
              <a:rPr lang="ja-JP" altLang="en-US" sz="1600" dirty="0"/>
              <a:t>　　→地域支援オフィスと児童発達支援センターの連携についてイメージ</a:t>
            </a:r>
            <a:endParaRPr lang="en-US" altLang="ja-JP" sz="1600" dirty="0"/>
          </a:p>
          <a:p>
            <a:r>
              <a:rPr lang="ja-JP" altLang="en-US" sz="1600" dirty="0"/>
              <a:t>　　　を共有し、意見交換</a:t>
            </a:r>
            <a:endParaRPr lang="en-US" altLang="ja-JP" sz="1600" dirty="0"/>
          </a:p>
        </p:txBody>
      </p:sp>
      <p:pic>
        <p:nvPicPr>
          <p:cNvPr id="7" name="図 6">
            <a:extLst>
              <a:ext uri="{FF2B5EF4-FFF2-40B4-BE49-F238E27FC236}">
                <a16:creationId xmlns:a16="http://schemas.microsoft.com/office/drawing/2014/main" id="{F30B664A-C437-4C82-901F-7149A9C146AC}"/>
              </a:ext>
            </a:extLst>
          </p:cNvPr>
          <p:cNvPicPr>
            <a:picLocks noChangeAspect="1"/>
          </p:cNvPicPr>
          <p:nvPr/>
        </p:nvPicPr>
        <p:blipFill rotWithShape="1">
          <a:blip r:embed="rId2">
            <a:extLst>
              <a:ext uri="{28A0092B-C50C-407E-A947-70E740481C1C}">
                <a14:useLocalDpi xmlns:a14="http://schemas.microsoft.com/office/drawing/2010/main" val="0"/>
              </a:ext>
            </a:extLst>
          </a:blip>
          <a:srcRect t="17734" r="5362" b="5764"/>
          <a:stretch/>
        </p:blipFill>
        <p:spPr>
          <a:xfrm>
            <a:off x="255307" y="4164684"/>
            <a:ext cx="4200767" cy="2556791"/>
          </a:xfrm>
          <a:prstGeom prst="rect">
            <a:avLst/>
          </a:prstGeom>
        </p:spPr>
      </p:pic>
    </p:spTree>
    <p:extLst>
      <p:ext uri="{BB962C8B-B14F-4D97-AF65-F5344CB8AC3E}">
        <p14:creationId xmlns:p14="http://schemas.microsoft.com/office/powerpoint/2010/main" val="2232437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0BD50E3-98DB-44E1-B911-FF2AFAD946BA}"/>
              </a:ext>
            </a:extLst>
          </p:cNvPr>
          <p:cNvSpPr>
            <a:spLocks noGrp="1"/>
          </p:cNvSpPr>
          <p:nvPr>
            <p:ph type="sldNum" sz="quarter" idx="12"/>
          </p:nvPr>
        </p:nvSpPr>
        <p:spPr/>
        <p:txBody>
          <a:bodyPr/>
          <a:lstStyle/>
          <a:p>
            <a:fld id="{BDA3839F-8F31-49AD-9A69-7A194C78B29C}" type="slidenum">
              <a:rPr kumimoji="1" lang="ja-JP" altLang="en-US" smtClean="0"/>
              <a:t>9</a:t>
            </a:fld>
            <a:endParaRPr kumimoji="1" lang="ja-JP" altLang="en-US"/>
          </a:p>
        </p:txBody>
      </p:sp>
      <p:pic>
        <p:nvPicPr>
          <p:cNvPr id="6" name="図 5">
            <a:extLst>
              <a:ext uri="{FF2B5EF4-FFF2-40B4-BE49-F238E27FC236}">
                <a16:creationId xmlns:a16="http://schemas.microsoft.com/office/drawing/2014/main" id="{E362A19C-76E4-4061-B1CC-945F91521876}"/>
              </a:ext>
            </a:extLst>
          </p:cNvPr>
          <p:cNvPicPr>
            <a:picLocks noChangeAspect="1"/>
          </p:cNvPicPr>
          <p:nvPr/>
        </p:nvPicPr>
        <p:blipFill>
          <a:blip r:embed="rId2"/>
          <a:stretch>
            <a:fillRect/>
          </a:stretch>
        </p:blipFill>
        <p:spPr>
          <a:xfrm>
            <a:off x="438514" y="2419041"/>
            <a:ext cx="9879945" cy="4317584"/>
          </a:xfrm>
          <a:prstGeom prst="rect">
            <a:avLst/>
          </a:prstGeom>
        </p:spPr>
      </p:pic>
      <p:sp>
        <p:nvSpPr>
          <p:cNvPr id="9" name="テキスト ボックス 8">
            <a:extLst>
              <a:ext uri="{FF2B5EF4-FFF2-40B4-BE49-F238E27FC236}">
                <a16:creationId xmlns:a16="http://schemas.microsoft.com/office/drawing/2014/main" id="{95B8F844-A1E6-4DE5-A168-FDF9C945A367}"/>
              </a:ext>
            </a:extLst>
          </p:cNvPr>
          <p:cNvSpPr txBox="1"/>
          <p:nvPr/>
        </p:nvSpPr>
        <p:spPr>
          <a:xfrm>
            <a:off x="438514" y="480530"/>
            <a:ext cx="3813560" cy="33855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1600" b="1" dirty="0"/>
              <a:t>支援体制の整備に係る基本的な考え方</a:t>
            </a:r>
          </a:p>
        </p:txBody>
      </p:sp>
      <p:sp>
        <p:nvSpPr>
          <p:cNvPr id="10" name="テキスト ボックス 9">
            <a:extLst>
              <a:ext uri="{FF2B5EF4-FFF2-40B4-BE49-F238E27FC236}">
                <a16:creationId xmlns:a16="http://schemas.microsoft.com/office/drawing/2014/main" id="{686FDFE7-0D84-44D1-A684-7BBB472C42CE}"/>
              </a:ext>
            </a:extLst>
          </p:cNvPr>
          <p:cNvSpPr txBox="1"/>
          <p:nvPr/>
        </p:nvSpPr>
        <p:spPr>
          <a:xfrm>
            <a:off x="438514" y="864886"/>
            <a:ext cx="8439156" cy="1169551"/>
          </a:xfrm>
          <a:prstGeom prst="rect">
            <a:avLst/>
          </a:prstGeom>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400" dirty="0"/>
              <a:t>〇 障害の有無に関わらず身近な地域で、育ち・暮らすことができる体制を整備すること</a:t>
            </a:r>
          </a:p>
          <a:p>
            <a:r>
              <a:rPr kumimoji="1" lang="ja-JP" altLang="en-US" sz="1400" dirty="0"/>
              <a:t>〇 こどもと家族をまんなか（中心）に据えて、地域の関係者・関係機関が連携して、「切れ目なく」、「漏れなく」、必要な支援が行われる地域づくりを進めること</a:t>
            </a:r>
          </a:p>
          <a:p>
            <a:r>
              <a:rPr kumimoji="1" lang="ja-JP" altLang="en-US" sz="1400" dirty="0"/>
              <a:t>〇 個々のニーズに応じた質の高い支援を提供する体制を整備すること。</a:t>
            </a:r>
            <a:endParaRPr kumimoji="1" lang="en-US" altLang="ja-JP" sz="1400" dirty="0"/>
          </a:p>
          <a:p>
            <a:r>
              <a:rPr lang="ja-JP" altLang="en-US" sz="1400" dirty="0"/>
              <a:t>　</a:t>
            </a:r>
            <a:r>
              <a:rPr kumimoji="1" lang="ja-JP" altLang="en-US" sz="1400" dirty="0"/>
              <a:t>加えて、こども施策全体の中での支援を進め、インクルージョン（社会的包摂）を推進すること</a:t>
            </a:r>
          </a:p>
        </p:txBody>
      </p:sp>
      <p:sp>
        <p:nvSpPr>
          <p:cNvPr id="11" name="テキスト ボックス 10">
            <a:extLst>
              <a:ext uri="{FF2B5EF4-FFF2-40B4-BE49-F238E27FC236}">
                <a16:creationId xmlns:a16="http://schemas.microsoft.com/office/drawing/2014/main" id="{E1DFC2A4-9887-4FF5-B950-39CC308462A8}"/>
              </a:ext>
            </a:extLst>
          </p:cNvPr>
          <p:cNvSpPr txBox="1"/>
          <p:nvPr/>
        </p:nvSpPr>
        <p:spPr>
          <a:xfrm>
            <a:off x="269750" y="2111264"/>
            <a:ext cx="9117367" cy="307777"/>
          </a:xfrm>
          <a:prstGeom prst="rect">
            <a:avLst/>
          </a:prstGeom>
          <a:noFill/>
        </p:spPr>
        <p:txBody>
          <a:bodyPr wrap="square" rtlCol="0">
            <a:spAutoFit/>
          </a:bodyPr>
          <a:lstStyle/>
          <a:p>
            <a:r>
              <a:rPr kumimoji="1" lang="en-US" altLang="ja-JP" sz="1400" dirty="0"/>
              <a:t>【</a:t>
            </a:r>
            <a:r>
              <a:rPr kumimoji="1" lang="ja-JP" altLang="en-US" sz="1400" dirty="0"/>
              <a:t>イメージ図</a:t>
            </a:r>
            <a:r>
              <a:rPr kumimoji="1" lang="en-US" altLang="ja-JP" sz="1400" dirty="0"/>
              <a:t>】</a:t>
            </a:r>
            <a:r>
              <a:rPr kumimoji="1" lang="ja-JP" altLang="en-US" sz="1400" dirty="0"/>
              <a:t>児童発達支援センター、障害児通所支援事業所、市町村、都道府県、等の機能や関係性</a:t>
            </a:r>
          </a:p>
        </p:txBody>
      </p:sp>
      <p:sp>
        <p:nvSpPr>
          <p:cNvPr id="12" name="テキスト ボックス 11">
            <a:extLst>
              <a:ext uri="{FF2B5EF4-FFF2-40B4-BE49-F238E27FC236}">
                <a16:creationId xmlns:a16="http://schemas.microsoft.com/office/drawing/2014/main" id="{68666DD2-6B46-49F9-9D9B-9017FEEE9680}"/>
              </a:ext>
            </a:extLst>
          </p:cNvPr>
          <p:cNvSpPr txBox="1"/>
          <p:nvPr/>
        </p:nvSpPr>
        <p:spPr>
          <a:xfrm>
            <a:off x="9252979" y="1188662"/>
            <a:ext cx="2858198" cy="830997"/>
          </a:xfrm>
          <a:prstGeom prst="rect">
            <a:avLst/>
          </a:prstGeom>
          <a:noFill/>
          <a:ln>
            <a:solidFill>
              <a:schemeClr val="tx1"/>
            </a:solidFill>
            <a:prstDash val="sysDot"/>
          </a:ln>
        </p:spPr>
        <p:txBody>
          <a:bodyPr wrap="square" rtlCol="0">
            <a:spAutoFit/>
          </a:bodyPr>
          <a:lstStyle/>
          <a:p>
            <a:r>
              <a:rPr kumimoji="1" lang="ja-JP" altLang="en-US" sz="1200" dirty="0"/>
              <a:t>（出典）</a:t>
            </a:r>
            <a:endParaRPr kumimoji="1" lang="en-US" altLang="ja-JP" sz="1200" dirty="0"/>
          </a:p>
          <a:p>
            <a:r>
              <a:rPr kumimoji="1" lang="ja-JP" altLang="en-US" sz="1200" dirty="0"/>
              <a:t>地域における児童発達支援センター等を中核とした障害児支援体制整備の手引き（</a:t>
            </a:r>
            <a:r>
              <a:rPr kumimoji="1" lang="en-US" altLang="ja-JP" sz="1200" dirty="0"/>
              <a:t>p7</a:t>
            </a:r>
            <a:r>
              <a:rPr kumimoji="1" lang="ja-JP" altLang="en-US" sz="1200" dirty="0"/>
              <a:t>）</a:t>
            </a:r>
          </a:p>
        </p:txBody>
      </p:sp>
      <p:sp>
        <p:nvSpPr>
          <p:cNvPr id="13" name="四角形: 角を丸くする 12">
            <a:extLst>
              <a:ext uri="{FF2B5EF4-FFF2-40B4-BE49-F238E27FC236}">
                <a16:creationId xmlns:a16="http://schemas.microsoft.com/office/drawing/2014/main" id="{50451111-DDAA-4999-9DB7-E61C10FC8B8E}"/>
              </a:ext>
            </a:extLst>
          </p:cNvPr>
          <p:cNvSpPr/>
          <p:nvPr/>
        </p:nvSpPr>
        <p:spPr>
          <a:xfrm>
            <a:off x="370418" y="3231791"/>
            <a:ext cx="2423116" cy="1726103"/>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C16CDCA6-1093-4A23-9667-36873730028D}"/>
              </a:ext>
            </a:extLst>
          </p:cNvPr>
          <p:cNvSpPr/>
          <p:nvPr/>
        </p:nvSpPr>
        <p:spPr>
          <a:xfrm>
            <a:off x="3584301" y="3331194"/>
            <a:ext cx="1642039" cy="515541"/>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1">
            <a:extLst>
              <a:ext uri="{FF2B5EF4-FFF2-40B4-BE49-F238E27FC236}">
                <a16:creationId xmlns:a16="http://schemas.microsoft.com/office/drawing/2014/main" id="{81959D21-DAEC-4D3F-8E9C-254EC5FDFEB3}"/>
              </a:ext>
            </a:extLst>
          </p:cNvPr>
          <p:cNvSpPr txBox="1">
            <a:spLocks/>
          </p:cNvSpPr>
          <p:nvPr/>
        </p:nvSpPr>
        <p:spPr>
          <a:xfrm>
            <a:off x="-6928" y="-1"/>
            <a:ext cx="12198927" cy="369332"/>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障がい児の支援体制整備に向けた自治体の役割</a:t>
            </a:r>
          </a:p>
        </p:txBody>
      </p:sp>
    </p:spTree>
    <p:extLst>
      <p:ext uri="{BB962C8B-B14F-4D97-AF65-F5344CB8AC3E}">
        <p14:creationId xmlns:p14="http://schemas.microsoft.com/office/powerpoint/2010/main" val="40720883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4064</Words>
  <Application>Microsoft Office PowerPoint</Application>
  <PresentationFormat>ワイド画面</PresentationFormat>
  <Paragraphs>430</Paragraphs>
  <Slides>18</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Meiryo UI</vt:lpstr>
      <vt:lpstr>ＭＳ Ｐゴシック</vt:lpstr>
      <vt:lpstr>游ゴシック</vt:lpstr>
      <vt:lpstr>游ゴシック Light</vt:lpstr>
      <vt:lpstr>Arial</vt:lpstr>
      <vt:lpstr>Wingdings</vt:lpstr>
      <vt:lpstr>Office テーマ</vt:lpstr>
      <vt:lpstr>地域発達支援事業所等サポート事業の取組状況の報告を踏まえた支援体制整備における広域的な支援について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内藤　友恵</dc:creator>
  <cp:lastModifiedBy>内藤　友恵</cp:lastModifiedBy>
  <cp:revision>32</cp:revision>
  <dcterms:created xsi:type="dcterms:W3CDTF">2025-07-29T07:34:45Z</dcterms:created>
  <dcterms:modified xsi:type="dcterms:W3CDTF">2025-08-14T07:18:13Z</dcterms:modified>
</cp:coreProperties>
</file>