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7"/>
  </p:notesMasterIdLst>
  <p:sldIdLst>
    <p:sldId id="499" r:id="rId2"/>
    <p:sldId id="335" r:id="rId3"/>
    <p:sldId id="336" r:id="rId4"/>
    <p:sldId id="334" r:id="rId5"/>
    <p:sldId id="507" r:id="rId6"/>
    <p:sldId id="504" r:id="rId7"/>
    <p:sldId id="496" r:id="rId8"/>
    <p:sldId id="523" r:id="rId9"/>
    <p:sldId id="514" r:id="rId10"/>
    <p:sldId id="516" r:id="rId11"/>
    <p:sldId id="515" r:id="rId12"/>
    <p:sldId id="522" r:id="rId13"/>
    <p:sldId id="517" r:id="rId14"/>
    <p:sldId id="503" r:id="rId15"/>
    <p:sldId id="519" r:id="rId16"/>
    <p:sldId id="284" r:id="rId17"/>
    <p:sldId id="520" r:id="rId18"/>
    <p:sldId id="327" r:id="rId19"/>
    <p:sldId id="521" r:id="rId20"/>
    <p:sldId id="266" r:id="rId21"/>
    <p:sldId id="537" r:id="rId22"/>
    <p:sldId id="536" r:id="rId23"/>
    <p:sldId id="538" r:id="rId24"/>
    <p:sldId id="539" r:id="rId25"/>
    <p:sldId id="424"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筒浦　康正" initials="筒浦　康正" lastIdx="1" clrIdx="0">
    <p:extLst>
      <p:ext uri="{19B8F6BF-5375-455C-9EA6-DF929625EA0E}">
        <p15:presenceInfo xmlns:p15="http://schemas.microsoft.com/office/powerpoint/2012/main" userId="S::TsutsuuraY@lan.pref.osaka.jp::c4eca8a1-517d-4930-a9e3-2dc11e0d5b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7986" autoAdjust="0"/>
  </p:normalViewPr>
  <p:slideViewPr>
    <p:cSldViewPr snapToGrid="0">
      <p:cViewPr varScale="1">
        <p:scale>
          <a:sx n="79" d="100"/>
          <a:sy n="79" d="100"/>
        </p:scale>
        <p:origin x="36"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5FF60-AA24-4576-8E62-58D7A9EDC84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05551FF5-94E8-4264-8005-C0521328D662}">
      <dgm:prSet phldrT="[テキスト]" custT="1"/>
      <dgm:spPr/>
      <dgm:t>
        <a:bodyPr/>
        <a:lstStyle/>
        <a:p>
          <a:r>
            <a:rPr kumimoji="1" lang="ja-JP" altLang="en-US" sz="2800" dirty="0"/>
            <a:t>３つの最重点施策</a:t>
          </a:r>
        </a:p>
      </dgm:t>
    </dgm:pt>
    <dgm:pt modelId="{1742B98B-7E2E-4890-A336-36AD8F630ECA}" type="parTrans" cxnId="{996FF925-D28B-43E0-8A13-83F4DEE1941E}">
      <dgm:prSet/>
      <dgm:spPr/>
      <dgm:t>
        <a:bodyPr/>
        <a:lstStyle/>
        <a:p>
          <a:endParaRPr kumimoji="1" lang="ja-JP" altLang="en-US"/>
        </a:p>
      </dgm:t>
    </dgm:pt>
    <dgm:pt modelId="{E855224B-5CAA-4F9C-A7ED-5C2B8AE4DD93}" type="sibTrans" cxnId="{996FF925-D28B-43E0-8A13-83F4DEE1941E}">
      <dgm:prSet/>
      <dgm:spPr/>
      <dgm:t>
        <a:bodyPr/>
        <a:lstStyle/>
        <a:p>
          <a:endParaRPr kumimoji="1" lang="ja-JP" altLang="en-US"/>
        </a:p>
      </dgm:t>
    </dgm:pt>
    <dgm:pt modelId="{89A181DE-9130-44FD-9E0E-CD49E43B4A8C}">
      <dgm:prSet phldrT="[テキスト]" custT="1"/>
      <dgm:spPr/>
      <dgm:t>
        <a:bodyPr/>
        <a:lstStyle/>
        <a:p>
          <a:r>
            <a:rPr kumimoji="1" lang="ja-JP" altLang="en-US" sz="1800" dirty="0"/>
            <a:t>入所施設や精神科病院からの地域生活への移行の推進</a:t>
          </a:r>
        </a:p>
      </dgm:t>
    </dgm:pt>
    <dgm:pt modelId="{93A7CC82-B84C-41C6-8DFB-DB8199485BCD}" type="parTrans" cxnId="{E8F3A79B-9421-4981-AD86-3E24415FF9C5}">
      <dgm:prSet/>
      <dgm:spPr/>
      <dgm:t>
        <a:bodyPr/>
        <a:lstStyle/>
        <a:p>
          <a:endParaRPr kumimoji="1" lang="ja-JP" altLang="en-US"/>
        </a:p>
      </dgm:t>
    </dgm:pt>
    <dgm:pt modelId="{C4F73B35-00DD-49DB-874F-94765B5FAE2E}" type="sibTrans" cxnId="{E8F3A79B-9421-4981-AD86-3E24415FF9C5}">
      <dgm:prSet/>
      <dgm:spPr/>
      <dgm:t>
        <a:bodyPr/>
        <a:lstStyle/>
        <a:p>
          <a:endParaRPr kumimoji="1" lang="ja-JP" altLang="en-US"/>
        </a:p>
      </dgm:t>
    </dgm:pt>
    <dgm:pt modelId="{7F9C90FA-A1B6-4D13-985D-6049D61B96C1}">
      <dgm:prSet phldrT="[テキスト]" custT="1"/>
      <dgm:spPr/>
      <dgm:t>
        <a:bodyPr/>
        <a:lstStyle/>
        <a:p>
          <a:r>
            <a:rPr kumimoji="1" lang="ja-JP" altLang="en-US" sz="1800" dirty="0"/>
            <a:t>障がい者の就労支援の強化</a:t>
          </a:r>
        </a:p>
      </dgm:t>
    </dgm:pt>
    <dgm:pt modelId="{A0FDB3B6-EB62-42C6-8CFE-CADB20F25310}" type="parTrans" cxnId="{3D6F4F03-1FB1-48CA-B08E-03596E4CC2E8}">
      <dgm:prSet/>
      <dgm:spPr/>
      <dgm:t>
        <a:bodyPr/>
        <a:lstStyle/>
        <a:p>
          <a:endParaRPr kumimoji="1" lang="ja-JP" altLang="en-US"/>
        </a:p>
      </dgm:t>
    </dgm:pt>
    <dgm:pt modelId="{50CEB903-7591-419B-AF81-5DC6B7D88555}" type="sibTrans" cxnId="{3D6F4F03-1FB1-48CA-B08E-03596E4CC2E8}">
      <dgm:prSet/>
      <dgm:spPr/>
      <dgm:t>
        <a:bodyPr/>
        <a:lstStyle/>
        <a:p>
          <a:endParaRPr kumimoji="1" lang="ja-JP" altLang="en-US"/>
        </a:p>
      </dgm:t>
    </dgm:pt>
    <dgm:pt modelId="{86CFD557-F254-4786-A9D5-308D9CE333E8}">
      <dgm:prSet phldrT="[テキスト]" custT="1"/>
      <dgm:spPr/>
      <dgm:t>
        <a:bodyPr/>
        <a:lstStyle/>
        <a:p>
          <a:r>
            <a:rPr kumimoji="1" lang="ja-JP" altLang="en-US" sz="1800" dirty="0"/>
            <a:t>専門性の高い分野への支援の充実</a:t>
          </a:r>
        </a:p>
      </dgm:t>
    </dgm:pt>
    <dgm:pt modelId="{8E0F3103-028E-4B03-B3C6-1CF788BDE99E}" type="parTrans" cxnId="{5C01CDD4-4710-4C36-ACA5-3DCAEFE1B865}">
      <dgm:prSet/>
      <dgm:spPr/>
      <dgm:t>
        <a:bodyPr/>
        <a:lstStyle/>
        <a:p>
          <a:endParaRPr kumimoji="1" lang="ja-JP" altLang="en-US"/>
        </a:p>
      </dgm:t>
    </dgm:pt>
    <dgm:pt modelId="{660426A1-2E02-4CE7-9189-95A7D6101220}" type="sibTrans" cxnId="{5C01CDD4-4710-4C36-ACA5-3DCAEFE1B865}">
      <dgm:prSet/>
      <dgm:spPr/>
      <dgm:t>
        <a:bodyPr/>
        <a:lstStyle/>
        <a:p>
          <a:endParaRPr kumimoji="1" lang="ja-JP" altLang="en-US"/>
        </a:p>
      </dgm:t>
    </dgm:pt>
    <dgm:pt modelId="{417A2E17-DB58-4614-BD20-B35CF7344897}" type="pres">
      <dgm:prSet presAssocID="{B9E5FF60-AA24-4576-8E62-58D7A9EDC849}" presName="theList" presStyleCnt="0">
        <dgm:presLayoutVars>
          <dgm:dir/>
          <dgm:animLvl val="lvl"/>
          <dgm:resizeHandles val="exact"/>
        </dgm:presLayoutVars>
      </dgm:prSet>
      <dgm:spPr/>
    </dgm:pt>
    <dgm:pt modelId="{0BCAC3ED-D886-4FD8-AB43-378588729076}" type="pres">
      <dgm:prSet presAssocID="{05551FF5-94E8-4264-8005-C0521328D662}" presName="compNode" presStyleCnt="0"/>
      <dgm:spPr/>
    </dgm:pt>
    <dgm:pt modelId="{9790FC6B-A2A5-4C95-AFB5-457FACBC6341}" type="pres">
      <dgm:prSet presAssocID="{05551FF5-94E8-4264-8005-C0521328D662}" presName="aNode" presStyleLbl="bgShp" presStyleIdx="0" presStyleCnt="1" custScaleX="100098" custLinFactNeighborX="-43185"/>
      <dgm:spPr/>
    </dgm:pt>
    <dgm:pt modelId="{DCDDDF60-1ADF-4FF2-90F5-291397BED944}" type="pres">
      <dgm:prSet presAssocID="{05551FF5-94E8-4264-8005-C0521328D662}" presName="textNode" presStyleLbl="bgShp" presStyleIdx="0" presStyleCnt="1"/>
      <dgm:spPr/>
    </dgm:pt>
    <dgm:pt modelId="{5A11C493-A113-49E2-A191-3ABBA837A8DB}" type="pres">
      <dgm:prSet presAssocID="{05551FF5-94E8-4264-8005-C0521328D662}" presName="compChildNode" presStyleCnt="0"/>
      <dgm:spPr/>
    </dgm:pt>
    <dgm:pt modelId="{39F2AF8F-1415-4ABA-AC79-F4A42DFC26FB}" type="pres">
      <dgm:prSet presAssocID="{05551FF5-94E8-4264-8005-C0521328D662}" presName="theInnerList" presStyleCnt="0"/>
      <dgm:spPr/>
    </dgm:pt>
    <dgm:pt modelId="{F6532FFA-0E26-4A25-A7AE-5FFA253C5C5A}" type="pres">
      <dgm:prSet presAssocID="{89A181DE-9130-44FD-9E0E-CD49E43B4A8C}" presName="childNode" presStyleLbl="node1" presStyleIdx="0" presStyleCnt="3">
        <dgm:presLayoutVars>
          <dgm:bulletEnabled val="1"/>
        </dgm:presLayoutVars>
      </dgm:prSet>
      <dgm:spPr/>
    </dgm:pt>
    <dgm:pt modelId="{3148A645-8E8E-404B-BA93-AE39DF5AACE0}" type="pres">
      <dgm:prSet presAssocID="{89A181DE-9130-44FD-9E0E-CD49E43B4A8C}" presName="aSpace2" presStyleCnt="0"/>
      <dgm:spPr/>
    </dgm:pt>
    <dgm:pt modelId="{41354C8D-4530-4EA8-8360-35BFB265A6F5}" type="pres">
      <dgm:prSet presAssocID="{7F9C90FA-A1B6-4D13-985D-6049D61B96C1}" presName="childNode" presStyleLbl="node1" presStyleIdx="1" presStyleCnt="3">
        <dgm:presLayoutVars>
          <dgm:bulletEnabled val="1"/>
        </dgm:presLayoutVars>
      </dgm:prSet>
      <dgm:spPr/>
    </dgm:pt>
    <dgm:pt modelId="{E7FD6BCC-BCFA-40BE-8B28-72C494614DE9}" type="pres">
      <dgm:prSet presAssocID="{7F9C90FA-A1B6-4D13-985D-6049D61B96C1}" presName="aSpace2" presStyleCnt="0"/>
      <dgm:spPr/>
    </dgm:pt>
    <dgm:pt modelId="{AEFCC475-481C-4435-A528-2C840CCC8A62}" type="pres">
      <dgm:prSet presAssocID="{86CFD557-F254-4786-A9D5-308D9CE333E8}" presName="childNode" presStyleLbl="node1" presStyleIdx="2" presStyleCnt="3">
        <dgm:presLayoutVars>
          <dgm:bulletEnabled val="1"/>
        </dgm:presLayoutVars>
      </dgm:prSet>
      <dgm:spPr/>
    </dgm:pt>
  </dgm:ptLst>
  <dgm:cxnLst>
    <dgm:cxn modelId="{3D6F4F03-1FB1-48CA-B08E-03596E4CC2E8}" srcId="{05551FF5-94E8-4264-8005-C0521328D662}" destId="{7F9C90FA-A1B6-4D13-985D-6049D61B96C1}" srcOrd="1" destOrd="0" parTransId="{A0FDB3B6-EB62-42C6-8CFE-CADB20F25310}" sibTransId="{50CEB903-7591-419B-AF81-5DC6B7D88555}"/>
    <dgm:cxn modelId="{7A4D810F-AAAA-4163-BE5F-4371F65D305B}" type="presOf" srcId="{7F9C90FA-A1B6-4D13-985D-6049D61B96C1}" destId="{41354C8D-4530-4EA8-8360-35BFB265A6F5}" srcOrd="0" destOrd="0" presId="urn:microsoft.com/office/officeart/2005/8/layout/lProcess2"/>
    <dgm:cxn modelId="{996FF925-D28B-43E0-8A13-83F4DEE1941E}" srcId="{B9E5FF60-AA24-4576-8E62-58D7A9EDC849}" destId="{05551FF5-94E8-4264-8005-C0521328D662}" srcOrd="0" destOrd="0" parTransId="{1742B98B-7E2E-4890-A336-36AD8F630ECA}" sibTransId="{E855224B-5CAA-4F9C-A7ED-5C2B8AE4DD93}"/>
    <dgm:cxn modelId="{CC572432-4686-46B9-8C93-CEA7F1BBA240}" type="presOf" srcId="{89A181DE-9130-44FD-9E0E-CD49E43B4A8C}" destId="{F6532FFA-0E26-4A25-A7AE-5FFA253C5C5A}" srcOrd="0" destOrd="0" presId="urn:microsoft.com/office/officeart/2005/8/layout/lProcess2"/>
    <dgm:cxn modelId="{19D12489-8BBB-4AB8-8344-6FF069185CD8}" type="presOf" srcId="{05551FF5-94E8-4264-8005-C0521328D662}" destId="{DCDDDF60-1ADF-4FF2-90F5-291397BED944}" srcOrd="1" destOrd="0" presId="urn:microsoft.com/office/officeart/2005/8/layout/lProcess2"/>
    <dgm:cxn modelId="{C95B648D-0937-4307-B241-B9C1F5FF017E}" type="presOf" srcId="{05551FF5-94E8-4264-8005-C0521328D662}" destId="{9790FC6B-A2A5-4C95-AFB5-457FACBC6341}" srcOrd="0" destOrd="0" presId="urn:microsoft.com/office/officeart/2005/8/layout/lProcess2"/>
    <dgm:cxn modelId="{E8F3A79B-9421-4981-AD86-3E24415FF9C5}" srcId="{05551FF5-94E8-4264-8005-C0521328D662}" destId="{89A181DE-9130-44FD-9E0E-CD49E43B4A8C}" srcOrd="0" destOrd="0" parTransId="{93A7CC82-B84C-41C6-8DFB-DB8199485BCD}" sibTransId="{C4F73B35-00DD-49DB-874F-94765B5FAE2E}"/>
    <dgm:cxn modelId="{CD9FEFB8-55AA-4209-B8C9-503227C9328D}" type="presOf" srcId="{B9E5FF60-AA24-4576-8E62-58D7A9EDC849}" destId="{417A2E17-DB58-4614-BD20-B35CF7344897}" srcOrd="0" destOrd="0" presId="urn:microsoft.com/office/officeart/2005/8/layout/lProcess2"/>
    <dgm:cxn modelId="{5C01CDD4-4710-4C36-ACA5-3DCAEFE1B865}" srcId="{05551FF5-94E8-4264-8005-C0521328D662}" destId="{86CFD557-F254-4786-A9D5-308D9CE333E8}" srcOrd="2" destOrd="0" parTransId="{8E0F3103-028E-4B03-B3C6-1CF788BDE99E}" sibTransId="{660426A1-2E02-4CE7-9189-95A7D6101220}"/>
    <dgm:cxn modelId="{0B5B54F3-4A77-42DC-968A-BCE93955B80A}" type="presOf" srcId="{86CFD557-F254-4786-A9D5-308D9CE333E8}" destId="{AEFCC475-481C-4435-A528-2C840CCC8A62}" srcOrd="0" destOrd="0" presId="urn:microsoft.com/office/officeart/2005/8/layout/lProcess2"/>
    <dgm:cxn modelId="{FC6E7753-EE2C-4AE9-B74E-E774EB787639}" type="presParOf" srcId="{417A2E17-DB58-4614-BD20-B35CF7344897}" destId="{0BCAC3ED-D886-4FD8-AB43-378588729076}" srcOrd="0" destOrd="0" presId="urn:microsoft.com/office/officeart/2005/8/layout/lProcess2"/>
    <dgm:cxn modelId="{E890B029-6DED-4AC6-BA79-C7772728BACC}" type="presParOf" srcId="{0BCAC3ED-D886-4FD8-AB43-378588729076}" destId="{9790FC6B-A2A5-4C95-AFB5-457FACBC6341}" srcOrd="0" destOrd="0" presId="urn:microsoft.com/office/officeart/2005/8/layout/lProcess2"/>
    <dgm:cxn modelId="{DCA629B0-4840-418E-9136-C079C5DEF86E}" type="presParOf" srcId="{0BCAC3ED-D886-4FD8-AB43-378588729076}" destId="{DCDDDF60-1ADF-4FF2-90F5-291397BED944}" srcOrd="1" destOrd="0" presId="urn:microsoft.com/office/officeart/2005/8/layout/lProcess2"/>
    <dgm:cxn modelId="{00CDB3C1-BB12-4F68-B6D4-1CCDED05F989}" type="presParOf" srcId="{0BCAC3ED-D886-4FD8-AB43-378588729076}" destId="{5A11C493-A113-49E2-A191-3ABBA837A8DB}" srcOrd="2" destOrd="0" presId="urn:microsoft.com/office/officeart/2005/8/layout/lProcess2"/>
    <dgm:cxn modelId="{CEF3F060-8619-4AC2-9AAC-ACEC61E166D2}" type="presParOf" srcId="{5A11C493-A113-49E2-A191-3ABBA837A8DB}" destId="{39F2AF8F-1415-4ABA-AC79-F4A42DFC26FB}" srcOrd="0" destOrd="0" presId="urn:microsoft.com/office/officeart/2005/8/layout/lProcess2"/>
    <dgm:cxn modelId="{10117D53-3F26-4EDA-8011-EEDB9068F2A6}" type="presParOf" srcId="{39F2AF8F-1415-4ABA-AC79-F4A42DFC26FB}" destId="{F6532FFA-0E26-4A25-A7AE-5FFA253C5C5A}" srcOrd="0" destOrd="0" presId="urn:microsoft.com/office/officeart/2005/8/layout/lProcess2"/>
    <dgm:cxn modelId="{D4FBB572-4BF7-4E95-817B-BD49A0594AC0}" type="presParOf" srcId="{39F2AF8F-1415-4ABA-AC79-F4A42DFC26FB}" destId="{3148A645-8E8E-404B-BA93-AE39DF5AACE0}" srcOrd="1" destOrd="0" presId="urn:microsoft.com/office/officeart/2005/8/layout/lProcess2"/>
    <dgm:cxn modelId="{CD1ADB92-81E4-4682-A112-5107538BB3CF}" type="presParOf" srcId="{39F2AF8F-1415-4ABA-AC79-F4A42DFC26FB}" destId="{41354C8D-4530-4EA8-8360-35BFB265A6F5}" srcOrd="2" destOrd="0" presId="urn:microsoft.com/office/officeart/2005/8/layout/lProcess2"/>
    <dgm:cxn modelId="{71A887C0-8C20-4B54-98E4-BFAFC4B81BF5}" type="presParOf" srcId="{39F2AF8F-1415-4ABA-AC79-F4A42DFC26FB}" destId="{E7FD6BCC-BCFA-40BE-8B28-72C494614DE9}" srcOrd="3" destOrd="0" presId="urn:microsoft.com/office/officeart/2005/8/layout/lProcess2"/>
    <dgm:cxn modelId="{3A210A92-BBF5-4D7E-AC78-91EF197FAD54}" type="presParOf" srcId="{39F2AF8F-1415-4ABA-AC79-F4A42DFC26FB}" destId="{AEFCC475-481C-4435-A528-2C840CCC8A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FDB72-2754-42F8-A3F1-93F72DC3BE0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kumimoji="1" lang="ja-JP" altLang="en-US"/>
        </a:p>
      </dgm:t>
    </dgm:pt>
    <dgm:pt modelId="{096CDC2F-F404-4753-8EAD-B0950C1472F0}">
      <dgm:prSet phldrT="[テキスト]" custT="1"/>
      <dgm:spPr/>
      <dgm:t>
        <a:bodyPr/>
        <a:lstStyle/>
        <a:p>
          <a:r>
            <a:rPr kumimoji="1" lang="ja-JP" altLang="en-US" sz="2800" dirty="0"/>
            <a:t>専門性の高い分野</a:t>
          </a:r>
        </a:p>
      </dgm:t>
    </dgm:pt>
    <dgm:pt modelId="{DFF26177-4567-4F40-AA08-B08E8A534BE2}" type="parTrans" cxnId="{377D1090-7E88-4074-80F1-C559AC89B074}">
      <dgm:prSet/>
      <dgm:spPr/>
      <dgm:t>
        <a:bodyPr/>
        <a:lstStyle/>
        <a:p>
          <a:endParaRPr kumimoji="1" lang="ja-JP" altLang="en-US"/>
        </a:p>
      </dgm:t>
    </dgm:pt>
    <dgm:pt modelId="{3E49E3B6-AEF3-4ED2-BFC9-204BD5C1A2F4}" type="sibTrans" cxnId="{377D1090-7E88-4074-80F1-C559AC89B074}">
      <dgm:prSet/>
      <dgm:spPr/>
      <dgm:t>
        <a:bodyPr/>
        <a:lstStyle/>
        <a:p>
          <a:endParaRPr kumimoji="1" lang="ja-JP" altLang="en-US"/>
        </a:p>
      </dgm:t>
    </dgm:pt>
    <dgm:pt modelId="{B5E80B72-10DD-4919-B9E1-50A5F451E56E}">
      <dgm:prSet phldrT="[テキスト]"/>
      <dgm:spPr/>
      <dgm:t>
        <a:bodyPr/>
        <a:lstStyle/>
        <a:p>
          <a:r>
            <a:rPr kumimoji="1" lang="ja-JP" altLang="en-US" dirty="0"/>
            <a:t>高次脳機能障がい者</a:t>
          </a:r>
        </a:p>
      </dgm:t>
    </dgm:pt>
    <dgm:pt modelId="{11987ADD-9D6C-47DA-A148-8280C7599C63}" type="parTrans" cxnId="{F042EA6F-38E5-43C2-9E69-6B3FA3CB1BD4}">
      <dgm:prSet/>
      <dgm:spPr/>
      <dgm:t>
        <a:bodyPr/>
        <a:lstStyle/>
        <a:p>
          <a:endParaRPr kumimoji="1" lang="ja-JP" altLang="en-US"/>
        </a:p>
      </dgm:t>
    </dgm:pt>
    <dgm:pt modelId="{ADFB7282-8C00-457F-9E28-07DAF07A96AC}" type="sibTrans" cxnId="{F042EA6F-38E5-43C2-9E69-6B3FA3CB1BD4}">
      <dgm:prSet/>
      <dgm:spPr/>
      <dgm:t>
        <a:bodyPr/>
        <a:lstStyle/>
        <a:p>
          <a:endParaRPr kumimoji="1" lang="ja-JP" altLang="en-US"/>
        </a:p>
      </dgm:t>
    </dgm:pt>
    <dgm:pt modelId="{63B664AE-A9A9-4A6F-8ADB-570C3F5B573D}">
      <dgm:prSet phldrT="[テキスト]"/>
      <dgm:spPr/>
      <dgm:t>
        <a:bodyPr/>
        <a:lstStyle/>
        <a:p>
          <a:r>
            <a:rPr kumimoji="1" lang="ja-JP" altLang="en-US" b="1" dirty="0"/>
            <a:t>発達障がい児者</a:t>
          </a:r>
        </a:p>
      </dgm:t>
    </dgm:pt>
    <dgm:pt modelId="{7B7B593A-BDD3-47BC-BF21-381080666FB9}" type="parTrans" cxnId="{175EA55D-928B-4E62-82B9-A0F61FB99A2F}">
      <dgm:prSet/>
      <dgm:spPr/>
      <dgm:t>
        <a:bodyPr/>
        <a:lstStyle/>
        <a:p>
          <a:endParaRPr kumimoji="1" lang="ja-JP" altLang="en-US"/>
        </a:p>
      </dgm:t>
    </dgm:pt>
    <dgm:pt modelId="{95716203-878E-4AAD-8C38-14710D189765}" type="sibTrans" cxnId="{175EA55D-928B-4E62-82B9-A0F61FB99A2F}">
      <dgm:prSet/>
      <dgm:spPr/>
      <dgm:t>
        <a:bodyPr/>
        <a:lstStyle/>
        <a:p>
          <a:endParaRPr kumimoji="1" lang="ja-JP" altLang="en-US"/>
        </a:p>
      </dgm:t>
    </dgm:pt>
    <dgm:pt modelId="{38DDDBF4-AE41-4776-9B65-5206FFC61079}">
      <dgm:prSet phldrT="[テキスト]"/>
      <dgm:spPr/>
      <dgm:t>
        <a:bodyPr/>
        <a:lstStyle/>
        <a:p>
          <a:r>
            <a:rPr kumimoji="1" lang="ja-JP" altLang="en-US" dirty="0"/>
            <a:t>医療依存度の高い重症心身障がい児者等</a:t>
          </a:r>
        </a:p>
      </dgm:t>
    </dgm:pt>
    <dgm:pt modelId="{EF2B4530-9467-400C-B8A4-CD42EB8E4FE8}" type="parTrans" cxnId="{61C2F0CC-6763-4F0F-AC40-D484183A788E}">
      <dgm:prSet/>
      <dgm:spPr/>
      <dgm:t>
        <a:bodyPr/>
        <a:lstStyle/>
        <a:p>
          <a:endParaRPr kumimoji="1" lang="ja-JP" altLang="en-US"/>
        </a:p>
      </dgm:t>
    </dgm:pt>
    <dgm:pt modelId="{345822A4-E68A-4304-85B8-3E987E1F2AA4}" type="sibTrans" cxnId="{61C2F0CC-6763-4F0F-AC40-D484183A788E}">
      <dgm:prSet/>
      <dgm:spPr/>
      <dgm:t>
        <a:bodyPr/>
        <a:lstStyle/>
        <a:p>
          <a:endParaRPr kumimoji="1" lang="ja-JP" altLang="en-US"/>
        </a:p>
      </dgm:t>
    </dgm:pt>
    <dgm:pt modelId="{950FB2A1-876B-4C0E-9DFB-01A8105AAA8B}">
      <dgm:prSet phldrT="[テキスト]"/>
      <dgm:spPr/>
      <dgm:t>
        <a:bodyPr/>
        <a:lstStyle/>
        <a:p>
          <a:r>
            <a:rPr kumimoji="1" lang="ja-JP" altLang="en-US" dirty="0"/>
            <a:t>難病患者</a:t>
          </a:r>
        </a:p>
      </dgm:t>
    </dgm:pt>
    <dgm:pt modelId="{903DCF4E-0255-428F-B0E9-839A9D28C22A}" type="parTrans" cxnId="{A3736044-F32C-4D58-947F-1FE2F1EE5860}">
      <dgm:prSet/>
      <dgm:spPr/>
      <dgm:t>
        <a:bodyPr/>
        <a:lstStyle/>
        <a:p>
          <a:endParaRPr kumimoji="1" lang="ja-JP" altLang="en-US"/>
        </a:p>
      </dgm:t>
    </dgm:pt>
    <dgm:pt modelId="{A48BE51E-1D2A-4EC8-8514-EC51CAF2F7EC}" type="sibTrans" cxnId="{A3736044-F32C-4D58-947F-1FE2F1EE5860}">
      <dgm:prSet/>
      <dgm:spPr/>
      <dgm:t>
        <a:bodyPr/>
        <a:lstStyle/>
        <a:p>
          <a:endParaRPr kumimoji="1" lang="ja-JP" altLang="en-US"/>
        </a:p>
      </dgm:t>
    </dgm:pt>
    <dgm:pt modelId="{C792DEB4-18DC-4748-A513-84829D5CCC7F}" type="pres">
      <dgm:prSet presAssocID="{55BFDB72-2754-42F8-A3F1-93F72DC3BE00}" presName="theList" presStyleCnt="0">
        <dgm:presLayoutVars>
          <dgm:dir/>
          <dgm:animLvl val="lvl"/>
          <dgm:resizeHandles val="exact"/>
        </dgm:presLayoutVars>
      </dgm:prSet>
      <dgm:spPr/>
    </dgm:pt>
    <dgm:pt modelId="{D31E6013-3B7C-4649-9B7C-0B3EBE0F4F12}" type="pres">
      <dgm:prSet presAssocID="{096CDC2F-F404-4753-8EAD-B0950C1472F0}" presName="compNode" presStyleCnt="0"/>
      <dgm:spPr/>
    </dgm:pt>
    <dgm:pt modelId="{F1FCE808-F80E-427C-94A1-B641E336B609}" type="pres">
      <dgm:prSet presAssocID="{096CDC2F-F404-4753-8EAD-B0950C1472F0}" presName="aNode" presStyleLbl="bgShp" presStyleIdx="0" presStyleCnt="1" custLinFactNeighborX="157" custLinFactNeighborY="-616"/>
      <dgm:spPr/>
    </dgm:pt>
    <dgm:pt modelId="{88A7B3FA-B371-4FEC-A6F0-33945FC64C9A}" type="pres">
      <dgm:prSet presAssocID="{096CDC2F-F404-4753-8EAD-B0950C1472F0}" presName="textNode" presStyleLbl="bgShp" presStyleIdx="0" presStyleCnt="1"/>
      <dgm:spPr/>
    </dgm:pt>
    <dgm:pt modelId="{CF440CF1-3000-458F-8820-D78BA02B2BFB}" type="pres">
      <dgm:prSet presAssocID="{096CDC2F-F404-4753-8EAD-B0950C1472F0}" presName="compChildNode" presStyleCnt="0"/>
      <dgm:spPr/>
    </dgm:pt>
    <dgm:pt modelId="{A41DD83E-1E27-4C95-9F44-7D492178F55F}" type="pres">
      <dgm:prSet presAssocID="{096CDC2F-F404-4753-8EAD-B0950C1472F0}" presName="theInnerList" presStyleCnt="0"/>
      <dgm:spPr/>
    </dgm:pt>
    <dgm:pt modelId="{DE9882BA-3687-4D3F-92CC-743DC23F7A23}" type="pres">
      <dgm:prSet presAssocID="{B5E80B72-10DD-4919-B9E1-50A5F451E56E}" presName="childNode" presStyleLbl="node1" presStyleIdx="0" presStyleCnt="4">
        <dgm:presLayoutVars>
          <dgm:bulletEnabled val="1"/>
        </dgm:presLayoutVars>
      </dgm:prSet>
      <dgm:spPr/>
    </dgm:pt>
    <dgm:pt modelId="{752CF856-CFC7-4D3D-9A19-19F10ADFE791}" type="pres">
      <dgm:prSet presAssocID="{B5E80B72-10DD-4919-B9E1-50A5F451E56E}" presName="aSpace2" presStyleCnt="0"/>
      <dgm:spPr/>
    </dgm:pt>
    <dgm:pt modelId="{948A8BFE-89C6-43CF-99D4-5B584C6817F6}" type="pres">
      <dgm:prSet presAssocID="{63B664AE-A9A9-4A6F-8ADB-570C3F5B573D}" presName="childNode" presStyleLbl="node1" presStyleIdx="1" presStyleCnt="4">
        <dgm:presLayoutVars>
          <dgm:bulletEnabled val="1"/>
        </dgm:presLayoutVars>
      </dgm:prSet>
      <dgm:spPr/>
    </dgm:pt>
    <dgm:pt modelId="{4E805182-2D18-418D-8460-2228C6415A0E}" type="pres">
      <dgm:prSet presAssocID="{63B664AE-A9A9-4A6F-8ADB-570C3F5B573D}" presName="aSpace2" presStyleCnt="0"/>
      <dgm:spPr/>
    </dgm:pt>
    <dgm:pt modelId="{BF6506EF-8171-464C-9F3A-F6587674E055}" type="pres">
      <dgm:prSet presAssocID="{38DDDBF4-AE41-4776-9B65-5206FFC61079}" presName="childNode" presStyleLbl="node1" presStyleIdx="2" presStyleCnt="4">
        <dgm:presLayoutVars>
          <dgm:bulletEnabled val="1"/>
        </dgm:presLayoutVars>
      </dgm:prSet>
      <dgm:spPr/>
    </dgm:pt>
    <dgm:pt modelId="{8E8B3767-9081-4D47-9C51-13A41DF07420}" type="pres">
      <dgm:prSet presAssocID="{38DDDBF4-AE41-4776-9B65-5206FFC61079}" presName="aSpace2" presStyleCnt="0"/>
      <dgm:spPr/>
    </dgm:pt>
    <dgm:pt modelId="{EA54BBB6-DAFD-4AC0-9C8E-C49705F5C16B}" type="pres">
      <dgm:prSet presAssocID="{950FB2A1-876B-4C0E-9DFB-01A8105AAA8B}" presName="childNode" presStyleLbl="node1" presStyleIdx="3" presStyleCnt="4">
        <dgm:presLayoutVars>
          <dgm:bulletEnabled val="1"/>
        </dgm:presLayoutVars>
      </dgm:prSet>
      <dgm:spPr/>
    </dgm:pt>
  </dgm:ptLst>
  <dgm:cxnLst>
    <dgm:cxn modelId="{31FF2D17-0BAA-48B1-B934-4E7B4970769E}" type="presOf" srcId="{096CDC2F-F404-4753-8EAD-B0950C1472F0}" destId="{F1FCE808-F80E-427C-94A1-B641E336B609}" srcOrd="0" destOrd="0" presId="urn:microsoft.com/office/officeart/2005/8/layout/lProcess2"/>
    <dgm:cxn modelId="{7113E13B-6D1A-477E-B97D-F2EFB2F1B41C}" type="presOf" srcId="{950FB2A1-876B-4C0E-9DFB-01A8105AAA8B}" destId="{EA54BBB6-DAFD-4AC0-9C8E-C49705F5C16B}" srcOrd="0" destOrd="0" presId="urn:microsoft.com/office/officeart/2005/8/layout/lProcess2"/>
    <dgm:cxn modelId="{175EA55D-928B-4E62-82B9-A0F61FB99A2F}" srcId="{096CDC2F-F404-4753-8EAD-B0950C1472F0}" destId="{63B664AE-A9A9-4A6F-8ADB-570C3F5B573D}" srcOrd="1" destOrd="0" parTransId="{7B7B593A-BDD3-47BC-BF21-381080666FB9}" sibTransId="{95716203-878E-4AAD-8C38-14710D189765}"/>
    <dgm:cxn modelId="{A3736044-F32C-4D58-947F-1FE2F1EE5860}" srcId="{096CDC2F-F404-4753-8EAD-B0950C1472F0}" destId="{950FB2A1-876B-4C0E-9DFB-01A8105AAA8B}" srcOrd="3" destOrd="0" parTransId="{903DCF4E-0255-428F-B0E9-839A9D28C22A}" sibTransId="{A48BE51E-1D2A-4EC8-8514-EC51CAF2F7EC}"/>
    <dgm:cxn modelId="{F042EA6F-38E5-43C2-9E69-6B3FA3CB1BD4}" srcId="{096CDC2F-F404-4753-8EAD-B0950C1472F0}" destId="{B5E80B72-10DD-4919-B9E1-50A5F451E56E}" srcOrd="0" destOrd="0" parTransId="{11987ADD-9D6C-47DA-A148-8280C7599C63}" sibTransId="{ADFB7282-8C00-457F-9E28-07DAF07A96AC}"/>
    <dgm:cxn modelId="{6FCF6D72-FB38-45A5-BB5E-226EF70239FD}" type="presOf" srcId="{55BFDB72-2754-42F8-A3F1-93F72DC3BE00}" destId="{C792DEB4-18DC-4748-A513-84829D5CCC7F}" srcOrd="0" destOrd="0" presId="urn:microsoft.com/office/officeart/2005/8/layout/lProcess2"/>
    <dgm:cxn modelId="{44A1E073-2651-4D9E-88C0-25FB96F0C92C}" type="presOf" srcId="{38DDDBF4-AE41-4776-9B65-5206FFC61079}" destId="{BF6506EF-8171-464C-9F3A-F6587674E055}" srcOrd="0" destOrd="0" presId="urn:microsoft.com/office/officeart/2005/8/layout/lProcess2"/>
    <dgm:cxn modelId="{377D1090-7E88-4074-80F1-C559AC89B074}" srcId="{55BFDB72-2754-42F8-A3F1-93F72DC3BE00}" destId="{096CDC2F-F404-4753-8EAD-B0950C1472F0}" srcOrd="0" destOrd="0" parTransId="{DFF26177-4567-4F40-AA08-B08E8A534BE2}" sibTransId="{3E49E3B6-AEF3-4ED2-BFC9-204BD5C1A2F4}"/>
    <dgm:cxn modelId="{61C2F0CC-6763-4F0F-AC40-D484183A788E}" srcId="{096CDC2F-F404-4753-8EAD-B0950C1472F0}" destId="{38DDDBF4-AE41-4776-9B65-5206FFC61079}" srcOrd="2" destOrd="0" parTransId="{EF2B4530-9467-400C-B8A4-CD42EB8E4FE8}" sibTransId="{345822A4-E68A-4304-85B8-3E987E1F2AA4}"/>
    <dgm:cxn modelId="{FB2665E9-11EF-4DAC-A374-E85D6622B60B}" type="presOf" srcId="{096CDC2F-F404-4753-8EAD-B0950C1472F0}" destId="{88A7B3FA-B371-4FEC-A6F0-33945FC64C9A}" srcOrd="1" destOrd="0" presId="urn:microsoft.com/office/officeart/2005/8/layout/lProcess2"/>
    <dgm:cxn modelId="{14CE14F4-C3CF-41AC-A3E4-C69365AE5528}" type="presOf" srcId="{63B664AE-A9A9-4A6F-8ADB-570C3F5B573D}" destId="{948A8BFE-89C6-43CF-99D4-5B584C6817F6}" srcOrd="0" destOrd="0" presId="urn:microsoft.com/office/officeart/2005/8/layout/lProcess2"/>
    <dgm:cxn modelId="{9E4A2BFC-B99F-49DC-ACA3-06AF07311362}" type="presOf" srcId="{B5E80B72-10DD-4919-B9E1-50A5F451E56E}" destId="{DE9882BA-3687-4D3F-92CC-743DC23F7A23}" srcOrd="0" destOrd="0" presId="urn:microsoft.com/office/officeart/2005/8/layout/lProcess2"/>
    <dgm:cxn modelId="{53A4B8E0-CF6B-403E-B54F-49997331D63D}" type="presParOf" srcId="{C792DEB4-18DC-4748-A513-84829D5CCC7F}" destId="{D31E6013-3B7C-4649-9B7C-0B3EBE0F4F12}" srcOrd="0" destOrd="0" presId="urn:microsoft.com/office/officeart/2005/8/layout/lProcess2"/>
    <dgm:cxn modelId="{3095ADC0-BF1C-4DD0-99B1-4A1B210DECAC}" type="presParOf" srcId="{D31E6013-3B7C-4649-9B7C-0B3EBE0F4F12}" destId="{F1FCE808-F80E-427C-94A1-B641E336B609}" srcOrd="0" destOrd="0" presId="urn:microsoft.com/office/officeart/2005/8/layout/lProcess2"/>
    <dgm:cxn modelId="{A385A327-00E9-48D2-9C5F-8D950DB6E43D}" type="presParOf" srcId="{D31E6013-3B7C-4649-9B7C-0B3EBE0F4F12}" destId="{88A7B3FA-B371-4FEC-A6F0-33945FC64C9A}" srcOrd="1" destOrd="0" presId="urn:microsoft.com/office/officeart/2005/8/layout/lProcess2"/>
    <dgm:cxn modelId="{1B407BA7-C50A-423F-AEC8-88716C338BA9}" type="presParOf" srcId="{D31E6013-3B7C-4649-9B7C-0B3EBE0F4F12}" destId="{CF440CF1-3000-458F-8820-D78BA02B2BFB}" srcOrd="2" destOrd="0" presId="urn:microsoft.com/office/officeart/2005/8/layout/lProcess2"/>
    <dgm:cxn modelId="{6BADC241-2732-4C37-9705-DB7BC24F7242}" type="presParOf" srcId="{CF440CF1-3000-458F-8820-D78BA02B2BFB}" destId="{A41DD83E-1E27-4C95-9F44-7D492178F55F}" srcOrd="0" destOrd="0" presId="urn:microsoft.com/office/officeart/2005/8/layout/lProcess2"/>
    <dgm:cxn modelId="{94401575-46C5-4928-BA6C-C5145C0EF243}" type="presParOf" srcId="{A41DD83E-1E27-4C95-9F44-7D492178F55F}" destId="{DE9882BA-3687-4D3F-92CC-743DC23F7A23}" srcOrd="0" destOrd="0" presId="urn:microsoft.com/office/officeart/2005/8/layout/lProcess2"/>
    <dgm:cxn modelId="{80F698A0-779C-4B1A-B317-558AC9785960}" type="presParOf" srcId="{A41DD83E-1E27-4C95-9F44-7D492178F55F}" destId="{752CF856-CFC7-4D3D-9A19-19F10ADFE791}" srcOrd="1" destOrd="0" presId="urn:microsoft.com/office/officeart/2005/8/layout/lProcess2"/>
    <dgm:cxn modelId="{26314542-FF02-411E-B23B-E629672753E6}" type="presParOf" srcId="{A41DD83E-1E27-4C95-9F44-7D492178F55F}" destId="{948A8BFE-89C6-43CF-99D4-5B584C6817F6}" srcOrd="2" destOrd="0" presId="urn:microsoft.com/office/officeart/2005/8/layout/lProcess2"/>
    <dgm:cxn modelId="{00135D29-94A7-454D-9AED-D4031179AE67}" type="presParOf" srcId="{A41DD83E-1E27-4C95-9F44-7D492178F55F}" destId="{4E805182-2D18-418D-8460-2228C6415A0E}" srcOrd="3" destOrd="0" presId="urn:microsoft.com/office/officeart/2005/8/layout/lProcess2"/>
    <dgm:cxn modelId="{204C412B-BD8D-4971-8FE8-4471B949B873}" type="presParOf" srcId="{A41DD83E-1E27-4C95-9F44-7D492178F55F}" destId="{BF6506EF-8171-464C-9F3A-F6587674E055}" srcOrd="4" destOrd="0" presId="urn:microsoft.com/office/officeart/2005/8/layout/lProcess2"/>
    <dgm:cxn modelId="{40982703-9966-427C-A77C-9C86FCE31B9B}" type="presParOf" srcId="{A41DD83E-1E27-4C95-9F44-7D492178F55F}" destId="{8E8B3767-9081-4D47-9C51-13A41DF07420}" srcOrd="5" destOrd="0" presId="urn:microsoft.com/office/officeart/2005/8/layout/lProcess2"/>
    <dgm:cxn modelId="{B4D95AE4-20A1-4FB5-A785-7A9D137B69FD}" type="presParOf" srcId="{A41DD83E-1E27-4C95-9F44-7D492178F55F}" destId="{EA54BBB6-DAFD-4AC0-9C8E-C49705F5C16B}"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8D872-A6C3-4AF1-A90E-28FB7FC21E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3D204377-2E0C-429D-8AE6-82E5C46D608F}">
      <dgm:prSet phldrT="[テキスト]"/>
      <dgm:spPr/>
      <dgm:t>
        <a:bodyPr/>
        <a:lstStyle/>
        <a:p>
          <a:r>
            <a:rPr kumimoji="1" lang="ja-JP" altLang="en-US" b="1" dirty="0"/>
            <a:t>福祉部</a:t>
          </a:r>
        </a:p>
      </dgm:t>
    </dgm:pt>
    <dgm:pt modelId="{07C4543E-2984-4D94-854F-0774F7546790}" type="parTrans" cxnId="{49F8438F-A399-4E3D-8245-72DD328FACDF}">
      <dgm:prSet/>
      <dgm:spPr/>
      <dgm:t>
        <a:bodyPr/>
        <a:lstStyle/>
        <a:p>
          <a:endParaRPr kumimoji="1" lang="ja-JP" altLang="en-US" b="1"/>
        </a:p>
      </dgm:t>
    </dgm:pt>
    <dgm:pt modelId="{31317FDE-F436-4FF0-AEA5-EEE0F2F1E519}" type="sibTrans" cxnId="{49F8438F-A399-4E3D-8245-72DD328FACDF}">
      <dgm:prSet/>
      <dgm:spPr/>
      <dgm:t>
        <a:bodyPr/>
        <a:lstStyle/>
        <a:p>
          <a:endParaRPr kumimoji="1" lang="ja-JP" altLang="en-US" b="1"/>
        </a:p>
      </dgm:t>
    </dgm:pt>
    <dgm:pt modelId="{BF027BF7-D9D5-4645-A41D-33C7D3CE35E7}">
      <dgm:prSet phldrT="[テキスト]"/>
      <dgm:spPr/>
      <dgm:t>
        <a:bodyPr/>
        <a:lstStyle/>
        <a:p>
          <a:r>
            <a:rPr kumimoji="1" lang="ja-JP" altLang="en-US" b="1" dirty="0"/>
            <a:t>教育庁</a:t>
          </a:r>
        </a:p>
      </dgm:t>
    </dgm:pt>
    <dgm:pt modelId="{2FC40A4C-1D73-46AC-AFAF-CE00D1DE097A}" type="parTrans" cxnId="{94632769-A8B2-40B7-AD70-9A3CA1F0B95D}">
      <dgm:prSet/>
      <dgm:spPr/>
      <dgm:t>
        <a:bodyPr/>
        <a:lstStyle/>
        <a:p>
          <a:endParaRPr kumimoji="1" lang="ja-JP" altLang="en-US" b="1"/>
        </a:p>
      </dgm:t>
    </dgm:pt>
    <dgm:pt modelId="{2138D272-8DCB-4E30-AAE7-E4D692BA97CB}" type="sibTrans" cxnId="{94632769-A8B2-40B7-AD70-9A3CA1F0B95D}">
      <dgm:prSet/>
      <dgm:spPr/>
      <dgm:t>
        <a:bodyPr/>
        <a:lstStyle/>
        <a:p>
          <a:endParaRPr kumimoji="1" lang="ja-JP" altLang="en-US" b="1"/>
        </a:p>
      </dgm:t>
    </dgm:pt>
    <dgm:pt modelId="{6E489D97-6C9D-45C7-91B6-6788AB6E83DC}">
      <dgm:prSet phldrT="[テキスト]"/>
      <dgm:spPr/>
      <dgm:t>
        <a:bodyPr/>
        <a:lstStyle/>
        <a:p>
          <a:r>
            <a:rPr kumimoji="1" lang="ja-JP" altLang="en-US" b="1" dirty="0"/>
            <a:t>商工労働部</a:t>
          </a:r>
        </a:p>
      </dgm:t>
    </dgm:pt>
    <dgm:pt modelId="{1BA82771-872E-48A4-9D6F-1D242564ACDB}" type="parTrans" cxnId="{2EA00235-A440-441A-9939-0113DE5A336A}">
      <dgm:prSet/>
      <dgm:spPr/>
      <dgm:t>
        <a:bodyPr/>
        <a:lstStyle/>
        <a:p>
          <a:endParaRPr kumimoji="1" lang="ja-JP" altLang="en-US" b="1"/>
        </a:p>
      </dgm:t>
    </dgm:pt>
    <dgm:pt modelId="{EE2F36D9-5A2F-4492-B9AC-9431B4AA1295}" type="sibTrans" cxnId="{2EA00235-A440-441A-9939-0113DE5A336A}">
      <dgm:prSet/>
      <dgm:spPr/>
      <dgm:t>
        <a:bodyPr/>
        <a:lstStyle/>
        <a:p>
          <a:endParaRPr kumimoji="1" lang="ja-JP" altLang="en-US" b="1"/>
        </a:p>
      </dgm:t>
    </dgm:pt>
    <dgm:pt modelId="{84E524D4-4FCF-4E05-99EE-C32CA7D22A9A}">
      <dgm:prSet phldrT="[テキスト]"/>
      <dgm:spPr/>
      <dgm:t>
        <a:bodyPr/>
        <a:lstStyle/>
        <a:p>
          <a:r>
            <a:rPr kumimoji="1" lang="ja-JP" altLang="en-US" b="1" dirty="0"/>
            <a:t>健康医療部</a:t>
          </a:r>
        </a:p>
      </dgm:t>
    </dgm:pt>
    <dgm:pt modelId="{D1B52B2B-DA4F-4184-BA95-97AC0B479E8E}" type="parTrans" cxnId="{ED6BA4DB-5918-40BF-9361-6BCDF62EEE99}">
      <dgm:prSet/>
      <dgm:spPr/>
      <dgm:t>
        <a:bodyPr/>
        <a:lstStyle/>
        <a:p>
          <a:endParaRPr kumimoji="1" lang="ja-JP" altLang="en-US" b="1"/>
        </a:p>
      </dgm:t>
    </dgm:pt>
    <dgm:pt modelId="{2F15BF69-FDA9-4CB8-893F-7244E74B5600}" type="sibTrans" cxnId="{ED6BA4DB-5918-40BF-9361-6BCDF62EEE99}">
      <dgm:prSet/>
      <dgm:spPr/>
      <dgm:t>
        <a:bodyPr/>
        <a:lstStyle/>
        <a:p>
          <a:endParaRPr kumimoji="1" lang="ja-JP" altLang="en-US" b="1"/>
        </a:p>
      </dgm:t>
    </dgm:pt>
    <dgm:pt modelId="{9A4A3835-6306-4802-8D32-B9A5D55B41F7}">
      <dgm:prSet phldrT="[テキスト]"/>
      <dgm:spPr/>
      <dgm:t>
        <a:bodyPr/>
        <a:lstStyle/>
        <a:p>
          <a:r>
            <a:rPr kumimoji="1" lang="ja-JP" altLang="en-US" b="1" dirty="0"/>
            <a:t>福祉総務課</a:t>
          </a:r>
        </a:p>
      </dgm:t>
    </dgm:pt>
    <dgm:pt modelId="{0AABD82A-D113-4A7C-B341-D8F44579CD6D}" type="parTrans" cxnId="{5B9A6EAB-AF89-47BC-AE45-82889A5B0675}">
      <dgm:prSet/>
      <dgm:spPr/>
      <dgm:t>
        <a:bodyPr/>
        <a:lstStyle/>
        <a:p>
          <a:endParaRPr kumimoji="1" lang="ja-JP" altLang="en-US" b="1"/>
        </a:p>
      </dgm:t>
    </dgm:pt>
    <dgm:pt modelId="{809F43BC-7D63-446F-BD08-D2A938ADDEEF}" type="sibTrans" cxnId="{5B9A6EAB-AF89-47BC-AE45-82889A5B0675}">
      <dgm:prSet/>
      <dgm:spPr/>
      <dgm:t>
        <a:bodyPr/>
        <a:lstStyle/>
        <a:p>
          <a:endParaRPr kumimoji="1" lang="ja-JP" altLang="en-US" b="1"/>
        </a:p>
      </dgm:t>
    </dgm:pt>
    <dgm:pt modelId="{88B31113-45C1-4C9D-B231-519C15ED10A2}">
      <dgm:prSet phldrT="[テキスト]"/>
      <dgm:spPr/>
      <dgm:t>
        <a:bodyPr/>
        <a:lstStyle/>
        <a:p>
          <a:r>
            <a:rPr kumimoji="1" lang="ja-JP" altLang="en-US" b="1" dirty="0"/>
            <a:t>障がい福祉室</a:t>
          </a:r>
        </a:p>
      </dgm:t>
    </dgm:pt>
    <dgm:pt modelId="{838FD5FD-0B36-427C-A26E-9A267BCE6BC6}" type="parTrans" cxnId="{35C676F7-D852-4315-949A-3FF46CE3B2A7}">
      <dgm:prSet/>
      <dgm:spPr/>
      <dgm:t>
        <a:bodyPr/>
        <a:lstStyle/>
        <a:p>
          <a:endParaRPr kumimoji="1" lang="ja-JP" altLang="en-US" b="1"/>
        </a:p>
      </dgm:t>
    </dgm:pt>
    <dgm:pt modelId="{22EA65C2-C659-4CB4-8F7B-2AC2CA64D870}" type="sibTrans" cxnId="{35C676F7-D852-4315-949A-3FF46CE3B2A7}">
      <dgm:prSet/>
      <dgm:spPr/>
      <dgm:t>
        <a:bodyPr/>
        <a:lstStyle/>
        <a:p>
          <a:endParaRPr kumimoji="1" lang="ja-JP" altLang="en-US" b="1"/>
        </a:p>
      </dgm:t>
    </dgm:pt>
    <dgm:pt modelId="{06357DAE-983D-444D-A679-F3C0B2152C22}">
      <dgm:prSet phldrT="[テキスト]"/>
      <dgm:spPr/>
      <dgm:t>
        <a:bodyPr/>
        <a:lstStyle/>
        <a:p>
          <a:r>
            <a:rPr kumimoji="1" lang="ja-JP" altLang="en-US" b="1" dirty="0"/>
            <a:t>子ども家庭局</a:t>
          </a:r>
        </a:p>
      </dgm:t>
    </dgm:pt>
    <dgm:pt modelId="{C7D50476-1B9F-4FA2-8C0D-8E7D51634B04}" type="parTrans" cxnId="{0234243A-8E82-47BE-9770-DAE695C88A85}">
      <dgm:prSet/>
      <dgm:spPr/>
      <dgm:t>
        <a:bodyPr/>
        <a:lstStyle/>
        <a:p>
          <a:endParaRPr kumimoji="1" lang="ja-JP" altLang="en-US" b="1"/>
        </a:p>
      </dgm:t>
    </dgm:pt>
    <dgm:pt modelId="{1AC176DA-F22F-4CF0-8AC6-9670A87D5871}" type="sibTrans" cxnId="{0234243A-8E82-47BE-9770-DAE695C88A85}">
      <dgm:prSet/>
      <dgm:spPr/>
      <dgm:t>
        <a:bodyPr/>
        <a:lstStyle/>
        <a:p>
          <a:endParaRPr kumimoji="1" lang="ja-JP" altLang="en-US" b="1"/>
        </a:p>
      </dgm:t>
    </dgm:pt>
    <dgm:pt modelId="{6CE52E0E-6AA2-403C-A743-39141E758C33}">
      <dgm:prSet phldrT="[テキスト]"/>
      <dgm:spPr/>
      <dgm:t>
        <a:bodyPr/>
        <a:lstStyle/>
        <a:p>
          <a:r>
            <a:rPr kumimoji="1" lang="ja-JP" altLang="en-US" b="1" dirty="0"/>
            <a:t>子ども家庭センター</a:t>
          </a:r>
        </a:p>
      </dgm:t>
    </dgm:pt>
    <dgm:pt modelId="{94227B29-6007-4493-8681-8CB096DE39E0}" type="parTrans" cxnId="{0CA8EF8B-EADF-4281-B799-F73747499063}">
      <dgm:prSet/>
      <dgm:spPr/>
      <dgm:t>
        <a:bodyPr/>
        <a:lstStyle/>
        <a:p>
          <a:endParaRPr kumimoji="1" lang="ja-JP" altLang="en-US" b="1"/>
        </a:p>
      </dgm:t>
    </dgm:pt>
    <dgm:pt modelId="{06EE15FD-0F74-4E02-8B62-701791C2EE5A}" type="sibTrans" cxnId="{0CA8EF8B-EADF-4281-B799-F73747499063}">
      <dgm:prSet/>
      <dgm:spPr/>
      <dgm:t>
        <a:bodyPr/>
        <a:lstStyle/>
        <a:p>
          <a:endParaRPr kumimoji="1" lang="ja-JP" altLang="en-US" b="1"/>
        </a:p>
      </dgm:t>
    </dgm:pt>
    <dgm:pt modelId="{A84F675C-2F6F-43AA-8922-B17FEFB1297A}">
      <dgm:prSet phldrT="[テキスト]"/>
      <dgm:spPr/>
      <dgm:t>
        <a:bodyPr/>
        <a:lstStyle/>
        <a:p>
          <a:r>
            <a:rPr kumimoji="1" lang="ja-JP" altLang="en-US" b="1" dirty="0"/>
            <a:t>障がい者自立相談支援センター</a:t>
          </a:r>
        </a:p>
      </dgm:t>
    </dgm:pt>
    <dgm:pt modelId="{D6615A5C-12D3-4342-9816-2FFB2F4FA58C}" type="parTrans" cxnId="{C3843904-9EB3-4844-AA09-6BF856A7B5CB}">
      <dgm:prSet/>
      <dgm:spPr/>
      <dgm:t>
        <a:bodyPr/>
        <a:lstStyle/>
        <a:p>
          <a:endParaRPr kumimoji="1" lang="ja-JP" altLang="en-US" b="1"/>
        </a:p>
      </dgm:t>
    </dgm:pt>
    <dgm:pt modelId="{F61A2E95-95B6-4B39-9580-BA7B873C8D36}" type="sibTrans" cxnId="{C3843904-9EB3-4844-AA09-6BF856A7B5CB}">
      <dgm:prSet/>
      <dgm:spPr/>
      <dgm:t>
        <a:bodyPr/>
        <a:lstStyle/>
        <a:p>
          <a:endParaRPr kumimoji="1" lang="ja-JP" altLang="en-US" b="1"/>
        </a:p>
      </dgm:t>
    </dgm:pt>
    <dgm:pt modelId="{334176A7-AC02-43A0-B9B1-D3E84D6BE0A7}">
      <dgm:prSet phldrT="[テキスト]"/>
      <dgm:spPr/>
      <dgm:t>
        <a:bodyPr/>
        <a:lstStyle/>
        <a:p>
          <a:r>
            <a:rPr kumimoji="1" lang="ja-JP" altLang="en-US" b="1" dirty="0"/>
            <a:t>子ども家庭企画課</a:t>
          </a:r>
        </a:p>
      </dgm:t>
    </dgm:pt>
    <dgm:pt modelId="{32C2DA99-218A-4CCB-A950-252B6FF70D5C}" type="parTrans" cxnId="{28AFA6B3-AB9D-4DBA-851C-8E07DA5819FD}">
      <dgm:prSet/>
      <dgm:spPr/>
      <dgm:t>
        <a:bodyPr/>
        <a:lstStyle/>
        <a:p>
          <a:endParaRPr kumimoji="1" lang="ja-JP" altLang="en-US" b="1"/>
        </a:p>
      </dgm:t>
    </dgm:pt>
    <dgm:pt modelId="{8CA4C832-C29F-47B6-9F02-93BE3370C2CF}" type="sibTrans" cxnId="{28AFA6B3-AB9D-4DBA-851C-8E07DA5819FD}">
      <dgm:prSet/>
      <dgm:spPr/>
      <dgm:t>
        <a:bodyPr/>
        <a:lstStyle/>
        <a:p>
          <a:endParaRPr kumimoji="1" lang="ja-JP" altLang="en-US" b="1"/>
        </a:p>
      </dgm:t>
    </dgm:pt>
    <dgm:pt modelId="{E1FDA416-DCAF-4D80-85FD-5EB2FE5F0233}">
      <dgm:prSet phldrT="[テキスト]"/>
      <dgm:spPr/>
      <dgm:t>
        <a:bodyPr/>
        <a:lstStyle/>
        <a:p>
          <a:r>
            <a:rPr kumimoji="1" lang="ja-JP" altLang="en-US" b="1" dirty="0"/>
            <a:t>青少年支援課</a:t>
          </a:r>
        </a:p>
      </dgm:t>
    </dgm:pt>
    <dgm:pt modelId="{3C2124C1-7433-4528-B7DD-7F8419A7108C}" type="parTrans" cxnId="{2B749F1A-557B-4EFF-874E-018843B7658D}">
      <dgm:prSet/>
      <dgm:spPr/>
      <dgm:t>
        <a:bodyPr/>
        <a:lstStyle/>
        <a:p>
          <a:endParaRPr kumimoji="1" lang="ja-JP" altLang="en-US" b="1"/>
        </a:p>
      </dgm:t>
    </dgm:pt>
    <dgm:pt modelId="{5A918309-7E5F-4FE0-B928-A90CED1DD97F}" type="sibTrans" cxnId="{2B749F1A-557B-4EFF-874E-018843B7658D}">
      <dgm:prSet/>
      <dgm:spPr/>
      <dgm:t>
        <a:bodyPr/>
        <a:lstStyle/>
        <a:p>
          <a:endParaRPr kumimoji="1" lang="ja-JP" altLang="en-US" b="1"/>
        </a:p>
      </dgm:t>
    </dgm:pt>
    <dgm:pt modelId="{56963CC0-55CB-4B95-91E7-E2AC9905C7F6}">
      <dgm:prSet phldrT="[テキスト]"/>
      <dgm:spPr/>
      <dgm:t>
        <a:bodyPr/>
        <a:lstStyle/>
        <a:p>
          <a:r>
            <a:rPr kumimoji="1" lang="ja-JP" altLang="en-US" b="1" dirty="0"/>
            <a:t>家庭支援課</a:t>
          </a:r>
        </a:p>
      </dgm:t>
    </dgm:pt>
    <dgm:pt modelId="{FB5A9BB3-9919-4A9B-AF44-ACB8AF82A9DC}" type="parTrans" cxnId="{C16EF2ED-CD19-461C-92D4-B6193117BA3B}">
      <dgm:prSet/>
      <dgm:spPr/>
      <dgm:t>
        <a:bodyPr/>
        <a:lstStyle/>
        <a:p>
          <a:endParaRPr kumimoji="1" lang="ja-JP" altLang="en-US" b="1"/>
        </a:p>
      </dgm:t>
    </dgm:pt>
    <dgm:pt modelId="{85B9A418-822B-452C-B4DC-A6AB1ED62A4A}" type="sibTrans" cxnId="{C16EF2ED-CD19-461C-92D4-B6193117BA3B}">
      <dgm:prSet/>
      <dgm:spPr/>
      <dgm:t>
        <a:bodyPr/>
        <a:lstStyle/>
        <a:p>
          <a:endParaRPr kumimoji="1" lang="ja-JP" altLang="en-US" b="1"/>
        </a:p>
      </dgm:t>
    </dgm:pt>
    <dgm:pt modelId="{D9E0626B-13BD-41BD-88F2-021DC951CA0A}">
      <dgm:prSet phldrT="[テキスト]" custT="1"/>
      <dgm:spPr/>
      <dgm:t>
        <a:bodyPr/>
        <a:lstStyle/>
        <a:p>
          <a:r>
            <a:rPr kumimoji="1" lang="ja-JP" altLang="en-US" sz="1050" b="1" dirty="0"/>
            <a:t>障がい福祉企画課</a:t>
          </a:r>
        </a:p>
      </dgm:t>
    </dgm:pt>
    <dgm:pt modelId="{8F013CA1-A75F-4455-8EDC-BC5EDACB9870}" type="parTrans" cxnId="{511D3A94-91B1-4F10-943D-B1F5947E8D03}">
      <dgm:prSet/>
      <dgm:spPr/>
      <dgm:t>
        <a:bodyPr/>
        <a:lstStyle/>
        <a:p>
          <a:endParaRPr kumimoji="1" lang="ja-JP" altLang="en-US" b="1"/>
        </a:p>
      </dgm:t>
    </dgm:pt>
    <dgm:pt modelId="{40E395C1-1B45-41F1-9497-01FB3A55BD2C}" type="sibTrans" cxnId="{511D3A94-91B1-4F10-943D-B1F5947E8D03}">
      <dgm:prSet/>
      <dgm:spPr/>
      <dgm:t>
        <a:bodyPr/>
        <a:lstStyle/>
        <a:p>
          <a:endParaRPr kumimoji="1" lang="ja-JP" altLang="en-US" b="1"/>
        </a:p>
      </dgm:t>
    </dgm:pt>
    <dgm:pt modelId="{8075B5E1-A587-4211-B735-5B5F4057049D}">
      <dgm:prSet phldrT="[テキスト]"/>
      <dgm:spPr/>
      <dgm:t>
        <a:bodyPr/>
        <a:lstStyle/>
        <a:p>
          <a:r>
            <a:rPr kumimoji="1" lang="ja-JP" altLang="en-US" b="1" dirty="0"/>
            <a:t>自立支援課</a:t>
          </a:r>
        </a:p>
      </dgm:t>
    </dgm:pt>
    <dgm:pt modelId="{EE22C5B7-D7EA-411F-96BD-9F026714D495}" type="parTrans" cxnId="{9B6EEB2F-C97B-45C7-A5FD-8C409644E2B8}">
      <dgm:prSet/>
      <dgm:spPr/>
      <dgm:t>
        <a:bodyPr/>
        <a:lstStyle/>
        <a:p>
          <a:endParaRPr kumimoji="1" lang="ja-JP" altLang="en-US" b="1"/>
        </a:p>
      </dgm:t>
    </dgm:pt>
    <dgm:pt modelId="{0939B9B5-F5B5-4B3F-9D0E-1B927D4387F1}" type="sibTrans" cxnId="{9B6EEB2F-C97B-45C7-A5FD-8C409644E2B8}">
      <dgm:prSet/>
      <dgm:spPr/>
      <dgm:t>
        <a:bodyPr/>
        <a:lstStyle/>
        <a:p>
          <a:endParaRPr kumimoji="1" lang="ja-JP" altLang="en-US" b="1"/>
        </a:p>
      </dgm:t>
    </dgm:pt>
    <dgm:pt modelId="{90DBFE04-9F77-40B0-8678-E369702C768A}">
      <dgm:prSet phldrT="[テキスト]"/>
      <dgm:spPr/>
      <dgm:t>
        <a:bodyPr/>
        <a:lstStyle/>
        <a:p>
          <a:r>
            <a:rPr kumimoji="1" lang="ja-JP" altLang="en-US" b="1" u="sng" dirty="0"/>
            <a:t>地域生活支援課</a:t>
          </a:r>
        </a:p>
      </dgm:t>
    </dgm:pt>
    <dgm:pt modelId="{F4B0F227-0E2B-447D-B251-2AAC961492BB}" type="parTrans" cxnId="{6FCF07FF-439F-47BA-ADDC-7A83BB9EF221}">
      <dgm:prSet/>
      <dgm:spPr/>
      <dgm:t>
        <a:bodyPr/>
        <a:lstStyle/>
        <a:p>
          <a:endParaRPr kumimoji="1" lang="ja-JP" altLang="en-US" b="1"/>
        </a:p>
      </dgm:t>
    </dgm:pt>
    <dgm:pt modelId="{FEEBF4A4-AFFE-405B-B60A-8002969A4851}" type="sibTrans" cxnId="{6FCF07FF-439F-47BA-ADDC-7A83BB9EF221}">
      <dgm:prSet/>
      <dgm:spPr/>
      <dgm:t>
        <a:bodyPr/>
        <a:lstStyle/>
        <a:p>
          <a:endParaRPr kumimoji="1" lang="ja-JP" altLang="en-US" b="1"/>
        </a:p>
      </dgm:t>
    </dgm:pt>
    <dgm:pt modelId="{86B276EC-2DA4-433A-9571-74E3934E18B9}">
      <dgm:prSet phldrT="[テキスト]"/>
      <dgm:spPr/>
      <dgm:t>
        <a:bodyPr/>
        <a:lstStyle/>
        <a:p>
          <a:r>
            <a:rPr kumimoji="1" lang="ja-JP" altLang="en-US" b="1" dirty="0"/>
            <a:t>保健医療室</a:t>
          </a:r>
        </a:p>
      </dgm:t>
    </dgm:pt>
    <dgm:pt modelId="{2CF536FA-7283-4E08-97DD-FAD188BC4906}" type="parTrans" cxnId="{65780B32-9D1D-443F-86B7-A87ECE869606}">
      <dgm:prSet/>
      <dgm:spPr/>
      <dgm:t>
        <a:bodyPr/>
        <a:lstStyle/>
        <a:p>
          <a:endParaRPr kumimoji="1" lang="ja-JP" altLang="en-US" b="1"/>
        </a:p>
      </dgm:t>
    </dgm:pt>
    <dgm:pt modelId="{B594D209-C4D7-4A4E-9F89-F4B88B2CDDBC}" type="sibTrans" cxnId="{65780B32-9D1D-443F-86B7-A87ECE869606}">
      <dgm:prSet/>
      <dgm:spPr/>
      <dgm:t>
        <a:bodyPr/>
        <a:lstStyle/>
        <a:p>
          <a:endParaRPr kumimoji="1" lang="ja-JP" altLang="en-US" b="1"/>
        </a:p>
      </dgm:t>
    </dgm:pt>
    <dgm:pt modelId="{E3DE8FA5-59C4-4D76-A813-60227F205478}">
      <dgm:prSet phldrT="[テキスト]"/>
      <dgm:spPr/>
      <dgm:t>
        <a:bodyPr/>
        <a:lstStyle/>
        <a:p>
          <a:r>
            <a:rPr kumimoji="1" lang="ja-JP" altLang="en-US" b="1" dirty="0"/>
            <a:t>地域保健課</a:t>
          </a:r>
        </a:p>
      </dgm:t>
    </dgm:pt>
    <dgm:pt modelId="{FF468F87-A04B-42B8-9360-DCB20E205B34}" type="parTrans" cxnId="{652B2AF7-8871-4799-90BD-A40B5084728A}">
      <dgm:prSet/>
      <dgm:spPr/>
      <dgm:t>
        <a:bodyPr/>
        <a:lstStyle/>
        <a:p>
          <a:endParaRPr kumimoji="1" lang="ja-JP" altLang="en-US" b="1"/>
        </a:p>
      </dgm:t>
    </dgm:pt>
    <dgm:pt modelId="{B17C9E2D-B00A-4B7C-B1A8-CCF11D5D864C}" type="sibTrans" cxnId="{652B2AF7-8871-4799-90BD-A40B5084728A}">
      <dgm:prSet/>
      <dgm:spPr/>
      <dgm:t>
        <a:bodyPr/>
        <a:lstStyle/>
        <a:p>
          <a:endParaRPr kumimoji="1" lang="ja-JP" altLang="en-US" b="1"/>
        </a:p>
      </dgm:t>
    </dgm:pt>
    <dgm:pt modelId="{8E478DDB-B720-463A-BBBF-5AFD6FDBFC99}">
      <dgm:prSet phldrT="[テキスト]"/>
      <dgm:spPr/>
      <dgm:t>
        <a:bodyPr/>
        <a:lstStyle/>
        <a:p>
          <a:r>
            <a:rPr kumimoji="1" lang="ja-JP" altLang="en-US" b="1" dirty="0"/>
            <a:t>こころの健康総合センター</a:t>
          </a:r>
        </a:p>
      </dgm:t>
    </dgm:pt>
    <dgm:pt modelId="{015600A2-D92A-46E7-B6F1-29A58D3F3F4B}" type="parTrans" cxnId="{648AEDF2-FBE8-44F2-8DDE-536177082AF2}">
      <dgm:prSet/>
      <dgm:spPr/>
      <dgm:t>
        <a:bodyPr/>
        <a:lstStyle/>
        <a:p>
          <a:endParaRPr kumimoji="1" lang="ja-JP" altLang="en-US" b="1"/>
        </a:p>
      </dgm:t>
    </dgm:pt>
    <dgm:pt modelId="{D911D858-4107-4B1D-8851-F8D4C6421D98}" type="sibTrans" cxnId="{648AEDF2-FBE8-44F2-8DDE-536177082AF2}">
      <dgm:prSet/>
      <dgm:spPr/>
      <dgm:t>
        <a:bodyPr/>
        <a:lstStyle/>
        <a:p>
          <a:endParaRPr kumimoji="1" lang="ja-JP" altLang="en-US" b="1"/>
        </a:p>
      </dgm:t>
    </dgm:pt>
    <dgm:pt modelId="{69FA96B3-E468-437A-AB67-B9AC29ED50EB}">
      <dgm:prSet phldrT="[テキスト]"/>
      <dgm:spPr/>
      <dgm:t>
        <a:bodyPr/>
        <a:lstStyle/>
        <a:p>
          <a:r>
            <a:rPr kumimoji="1" lang="ja-JP" altLang="en-US" b="1" dirty="0"/>
            <a:t>雇用推進室</a:t>
          </a:r>
        </a:p>
      </dgm:t>
    </dgm:pt>
    <dgm:pt modelId="{82467D74-EFD2-45B3-AC70-079B247D93A6}" type="parTrans" cxnId="{47E67D5B-8529-41A0-8B55-EF44C2392F47}">
      <dgm:prSet/>
      <dgm:spPr/>
      <dgm:t>
        <a:bodyPr/>
        <a:lstStyle/>
        <a:p>
          <a:endParaRPr kumimoji="1" lang="ja-JP" altLang="en-US" b="1"/>
        </a:p>
      </dgm:t>
    </dgm:pt>
    <dgm:pt modelId="{BA2F00AD-4DC5-4886-BB48-1B896D17FC85}" type="sibTrans" cxnId="{47E67D5B-8529-41A0-8B55-EF44C2392F47}">
      <dgm:prSet/>
      <dgm:spPr/>
      <dgm:t>
        <a:bodyPr/>
        <a:lstStyle/>
        <a:p>
          <a:endParaRPr kumimoji="1" lang="ja-JP" altLang="en-US" b="1"/>
        </a:p>
      </dgm:t>
    </dgm:pt>
    <dgm:pt modelId="{F87EA85B-CB2E-4C4C-98D4-C4DFE7D2A11F}">
      <dgm:prSet phldrT="[テキスト]"/>
      <dgm:spPr/>
      <dgm:t>
        <a:bodyPr/>
        <a:lstStyle/>
        <a:p>
          <a:r>
            <a:rPr kumimoji="1" lang="ja-JP" altLang="en-US" b="1" dirty="0"/>
            <a:t>就業促進課</a:t>
          </a:r>
        </a:p>
      </dgm:t>
    </dgm:pt>
    <dgm:pt modelId="{39AC0B0E-3D04-4324-8EDF-61EEB74ECA15}" type="parTrans" cxnId="{FD565A5A-C48C-42BF-BA85-4A300201BACF}">
      <dgm:prSet/>
      <dgm:spPr/>
      <dgm:t>
        <a:bodyPr/>
        <a:lstStyle/>
        <a:p>
          <a:endParaRPr kumimoji="1" lang="ja-JP" altLang="en-US" b="1"/>
        </a:p>
      </dgm:t>
    </dgm:pt>
    <dgm:pt modelId="{87C7FBF5-8C38-487E-BAE7-277E175ADAC0}" type="sibTrans" cxnId="{FD565A5A-C48C-42BF-BA85-4A300201BACF}">
      <dgm:prSet/>
      <dgm:spPr/>
      <dgm:t>
        <a:bodyPr/>
        <a:lstStyle/>
        <a:p>
          <a:endParaRPr kumimoji="1" lang="ja-JP" altLang="en-US" b="1"/>
        </a:p>
      </dgm:t>
    </dgm:pt>
    <dgm:pt modelId="{8F24686A-39BD-4BA8-AC8B-8A95D5CB809D}">
      <dgm:prSet phldrT="[テキスト]"/>
      <dgm:spPr/>
      <dgm:t>
        <a:bodyPr/>
        <a:lstStyle/>
        <a:p>
          <a:r>
            <a:rPr kumimoji="1" lang="ja-JP" altLang="en-US" b="1" dirty="0"/>
            <a:t>人材育成課</a:t>
          </a:r>
        </a:p>
      </dgm:t>
    </dgm:pt>
    <dgm:pt modelId="{4FCE5C74-0044-4512-A426-769F66D1A7DF}" type="parTrans" cxnId="{5A72D3D6-60E2-4172-8189-A3D216C71713}">
      <dgm:prSet/>
      <dgm:spPr/>
      <dgm:t>
        <a:bodyPr/>
        <a:lstStyle/>
        <a:p>
          <a:endParaRPr kumimoji="1" lang="ja-JP" altLang="en-US" b="1"/>
        </a:p>
      </dgm:t>
    </dgm:pt>
    <dgm:pt modelId="{A96420E7-0076-4F45-AF8A-75586531BC9F}" type="sibTrans" cxnId="{5A72D3D6-60E2-4172-8189-A3D216C71713}">
      <dgm:prSet/>
      <dgm:spPr/>
      <dgm:t>
        <a:bodyPr/>
        <a:lstStyle/>
        <a:p>
          <a:endParaRPr kumimoji="1" lang="ja-JP" altLang="en-US" b="1"/>
        </a:p>
      </dgm:t>
    </dgm:pt>
    <dgm:pt modelId="{8CE5454D-F16E-4857-A0E5-46EC1DB23AA3}">
      <dgm:prSet phldrT="[テキスト]"/>
      <dgm:spPr/>
      <dgm:t>
        <a:bodyPr/>
        <a:lstStyle/>
        <a:p>
          <a:r>
            <a:rPr kumimoji="1" lang="ja-JP" altLang="en-US" b="1" dirty="0"/>
            <a:t>教育振興室</a:t>
          </a:r>
        </a:p>
      </dgm:t>
    </dgm:pt>
    <dgm:pt modelId="{515CD8A4-9B28-4D8D-A1C3-861DB515F151}" type="parTrans" cxnId="{95BC2196-6E16-4E2B-A15A-3BE0CBDAD07B}">
      <dgm:prSet/>
      <dgm:spPr/>
      <dgm:t>
        <a:bodyPr/>
        <a:lstStyle/>
        <a:p>
          <a:endParaRPr kumimoji="1" lang="ja-JP" altLang="en-US" b="1"/>
        </a:p>
      </dgm:t>
    </dgm:pt>
    <dgm:pt modelId="{EF7D2B96-4289-47F4-A04B-CF431F7762F3}" type="sibTrans" cxnId="{95BC2196-6E16-4E2B-A15A-3BE0CBDAD07B}">
      <dgm:prSet/>
      <dgm:spPr/>
      <dgm:t>
        <a:bodyPr/>
        <a:lstStyle/>
        <a:p>
          <a:endParaRPr kumimoji="1" lang="ja-JP" altLang="en-US" b="1"/>
        </a:p>
      </dgm:t>
    </dgm:pt>
    <dgm:pt modelId="{E3166DC3-A225-4FB9-AACC-C5CB55C6F9AA}">
      <dgm:prSet phldrT="[テキスト]"/>
      <dgm:spPr/>
      <dgm:t>
        <a:bodyPr/>
        <a:lstStyle/>
        <a:p>
          <a:r>
            <a:rPr kumimoji="1" lang="ja-JP" altLang="en-US" b="1" dirty="0"/>
            <a:t>私学課</a:t>
          </a:r>
        </a:p>
      </dgm:t>
    </dgm:pt>
    <dgm:pt modelId="{F4C8B7D7-649B-4B3D-89A2-57F98420FB7B}" type="parTrans" cxnId="{117697F2-E560-464D-A264-C7CE8AB4877A}">
      <dgm:prSet/>
      <dgm:spPr/>
      <dgm:t>
        <a:bodyPr/>
        <a:lstStyle/>
        <a:p>
          <a:endParaRPr kumimoji="1" lang="ja-JP" altLang="en-US" b="1"/>
        </a:p>
      </dgm:t>
    </dgm:pt>
    <dgm:pt modelId="{D1DEDC0B-DFB4-4C4B-BAD5-20A7F2C81A3F}" type="sibTrans" cxnId="{117697F2-E560-464D-A264-C7CE8AB4877A}">
      <dgm:prSet/>
      <dgm:spPr/>
      <dgm:t>
        <a:bodyPr/>
        <a:lstStyle/>
        <a:p>
          <a:endParaRPr kumimoji="1" lang="ja-JP" altLang="en-US" b="1"/>
        </a:p>
      </dgm:t>
    </dgm:pt>
    <dgm:pt modelId="{1F4CAC0B-3744-4D05-99E3-976017EA30ED}">
      <dgm:prSet phldrT="[テキスト]"/>
      <dgm:spPr/>
      <dgm:t>
        <a:bodyPr/>
        <a:lstStyle/>
        <a:p>
          <a:r>
            <a:rPr kumimoji="1" lang="ja-JP" altLang="en-US" b="1" dirty="0"/>
            <a:t>市町村教育室</a:t>
          </a:r>
        </a:p>
      </dgm:t>
    </dgm:pt>
    <dgm:pt modelId="{D9EAEB9E-9A94-4C0D-89B6-60D83E839431}" type="parTrans" cxnId="{F388029F-61DA-44D0-819F-31876C97BAA6}">
      <dgm:prSet/>
      <dgm:spPr/>
      <dgm:t>
        <a:bodyPr/>
        <a:lstStyle/>
        <a:p>
          <a:endParaRPr kumimoji="1" lang="ja-JP" altLang="en-US" b="1"/>
        </a:p>
      </dgm:t>
    </dgm:pt>
    <dgm:pt modelId="{ECA813DF-D667-4FF9-AC6C-946558DC9027}" type="sibTrans" cxnId="{F388029F-61DA-44D0-819F-31876C97BAA6}">
      <dgm:prSet/>
      <dgm:spPr/>
      <dgm:t>
        <a:bodyPr/>
        <a:lstStyle/>
        <a:p>
          <a:endParaRPr kumimoji="1" lang="ja-JP" altLang="en-US" b="1"/>
        </a:p>
      </dgm:t>
    </dgm:pt>
    <dgm:pt modelId="{F5CEA802-3B78-4272-93A9-913346A28520}">
      <dgm:prSet phldrT="[テキスト]"/>
      <dgm:spPr/>
      <dgm:t>
        <a:bodyPr/>
        <a:lstStyle/>
        <a:p>
          <a:r>
            <a:rPr kumimoji="1" lang="ja-JP" altLang="en-US" b="1" dirty="0"/>
            <a:t>高校改革課</a:t>
          </a:r>
        </a:p>
      </dgm:t>
    </dgm:pt>
    <dgm:pt modelId="{9823CADB-19FB-467E-8081-1C1B9D108C2F}" type="parTrans" cxnId="{D5978420-5793-45B2-899A-89CCC36F1C08}">
      <dgm:prSet/>
      <dgm:spPr/>
      <dgm:t>
        <a:bodyPr/>
        <a:lstStyle/>
        <a:p>
          <a:endParaRPr kumimoji="1" lang="ja-JP" altLang="en-US" b="1"/>
        </a:p>
      </dgm:t>
    </dgm:pt>
    <dgm:pt modelId="{CB184C34-E34F-448B-BE13-24EC3C120FCB}" type="sibTrans" cxnId="{D5978420-5793-45B2-899A-89CCC36F1C08}">
      <dgm:prSet/>
      <dgm:spPr/>
      <dgm:t>
        <a:bodyPr/>
        <a:lstStyle/>
        <a:p>
          <a:endParaRPr kumimoji="1" lang="ja-JP" altLang="en-US" b="1"/>
        </a:p>
      </dgm:t>
    </dgm:pt>
    <dgm:pt modelId="{5A98BD10-7EBB-4CAC-9BDB-83E6C7FC669E}">
      <dgm:prSet phldrT="[テキスト]"/>
      <dgm:spPr/>
      <dgm:t>
        <a:bodyPr/>
        <a:lstStyle/>
        <a:p>
          <a:r>
            <a:rPr kumimoji="1" lang="ja-JP" altLang="en-US" b="1" dirty="0"/>
            <a:t>支援教育課</a:t>
          </a:r>
        </a:p>
      </dgm:t>
    </dgm:pt>
    <dgm:pt modelId="{37CCECA0-A556-44C1-A013-24DF708305D3}" type="parTrans" cxnId="{6F2507FE-33CE-4362-A8C7-927AB2919CBC}">
      <dgm:prSet/>
      <dgm:spPr/>
      <dgm:t>
        <a:bodyPr/>
        <a:lstStyle/>
        <a:p>
          <a:endParaRPr kumimoji="1" lang="ja-JP" altLang="en-US" b="1"/>
        </a:p>
      </dgm:t>
    </dgm:pt>
    <dgm:pt modelId="{18AB30B4-0662-4D24-8BD4-97F881A3E7D5}" type="sibTrans" cxnId="{6F2507FE-33CE-4362-A8C7-927AB2919CBC}">
      <dgm:prSet/>
      <dgm:spPr/>
      <dgm:t>
        <a:bodyPr/>
        <a:lstStyle/>
        <a:p>
          <a:endParaRPr kumimoji="1" lang="ja-JP" altLang="en-US" b="1"/>
        </a:p>
      </dgm:t>
    </dgm:pt>
    <dgm:pt modelId="{16768EE4-B051-4D66-A5AD-FAAF6D28A6A4}">
      <dgm:prSet phldrT="[テキスト]"/>
      <dgm:spPr/>
      <dgm:t>
        <a:bodyPr/>
        <a:lstStyle/>
        <a:p>
          <a:r>
            <a:rPr kumimoji="1" lang="ja-JP" altLang="en-US" b="1" dirty="0"/>
            <a:t>小中学校課</a:t>
          </a:r>
        </a:p>
      </dgm:t>
    </dgm:pt>
    <dgm:pt modelId="{2FC0FF3D-8765-4507-A418-751EB81E570A}" type="parTrans" cxnId="{2AED87FD-F95D-426D-9022-6BF2D104EE54}">
      <dgm:prSet/>
      <dgm:spPr/>
      <dgm:t>
        <a:bodyPr/>
        <a:lstStyle/>
        <a:p>
          <a:endParaRPr kumimoji="1" lang="ja-JP" altLang="en-US" b="1"/>
        </a:p>
      </dgm:t>
    </dgm:pt>
    <dgm:pt modelId="{A578E369-B2BB-4179-A668-F3F7AD4F7BDD}" type="sibTrans" cxnId="{2AED87FD-F95D-426D-9022-6BF2D104EE54}">
      <dgm:prSet/>
      <dgm:spPr/>
      <dgm:t>
        <a:bodyPr/>
        <a:lstStyle/>
        <a:p>
          <a:endParaRPr kumimoji="1" lang="ja-JP" altLang="en-US" b="1"/>
        </a:p>
      </dgm:t>
    </dgm:pt>
    <dgm:pt modelId="{CAD121D3-8EEA-4779-BED7-9C66F7DFAAB6}">
      <dgm:prSet phldrT="[テキスト]"/>
      <dgm:spPr/>
      <dgm:t>
        <a:bodyPr/>
        <a:lstStyle/>
        <a:p>
          <a:r>
            <a:rPr kumimoji="1" lang="ja-JP" altLang="en-US" b="1" dirty="0"/>
            <a:t>教育センター</a:t>
          </a:r>
        </a:p>
      </dgm:t>
    </dgm:pt>
    <dgm:pt modelId="{AABF690A-A3DF-4515-85F2-E437A96BE064}" type="parTrans" cxnId="{EF6C065E-D7AA-424B-B522-FA71D6A4A8AE}">
      <dgm:prSet/>
      <dgm:spPr/>
      <dgm:t>
        <a:bodyPr/>
        <a:lstStyle/>
        <a:p>
          <a:endParaRPr kumimoji="1" lang="ja-JP" altLang="en-US" b="1"/>
        </a:p>
      </dgm:t>
    </dgm:pt>
    <dgm:pt modelId="{5E538ACB-63A0-4EE5-877E-452E232FACC4}" type="sibTrans" cxnId="{EF6C065E-D7AA-424B-B522-FA71D6A4A8AE}">
      <dgm:prSet/>
      <dgm:spPr/>
      <dgm:t>
        <a:bodyPr/>
        <a:lstStyle/>
        <a:p>
          <a:endParaRPr kumimoji="1" lang="ja-JP" altLang="en-US" b="1"/>
        </a:p>
      </dgm:t>
    </dgm:pt>
    <dgm:pt modelId="{4DE1E843-492F-4274-8EF4-4CF49275BA37}">
      <dgm:prSet phldrT="[テキスト]"/>
      <dgm:spPr/>
      <dgm:t>
        <a:bodyPr/>
        <a:lstStyle/>
        <a:p>
          <a:r>
            <a:rPr kumimoji="1" lang="ja-JP" altLang="en-US" b="1" dirty="0"/>
            <a:t>地域福祉推進室</a:t>
          </a:r>
        </a:p>
      </dgm:t>
    </dgm:pt>
    <dgm:pt modelId="{4381BA3A-122E-4A93-87C9-9121AC1ED356}" type="parTrans" cxnId="{CA82459A-B6FC-4D81-9AD8-90637B12B63F}">
      <dgm:prSet/>
      <dgm:spPr/>
      <dgm:t>
        <a:bodyPr/>
        <a:lstStyle/>
        <a:p>
          <a:endParaRPr kumimoji="1" lang="ja-JP" altLang="en-US"/>
        </a:p>
      </dgm:t>
    </dgm:pt>
    <dgm:pt modelId="{37307D88-27EF-471C-88DC-63A55CAB2AA6}" type="sibTrans" cxnId="{CA82459A-B6FC-4D81-9AD8-90637B12B63F}">
      <dgm:prSet/>
      <dgm:spPr/>
      <dgm:t>
        <a:bodyPr/>
        <a:lstStyle/>
        <a:p>
          <a:endParaRPr kumimoji="1" lang="ja-JP" altLang="en-US"/>
        </a:p>
      </dgm:t>
    </dgm:pt>
    <dgm:pt modelId="{6E7B1A37-14CF-4C4A-BF60-9E8FBFAF68D8}">
      <dgm:prSet phldrT="[テキスト]"/>
      <dgm:spPr/>
      <dgm:t>
        <a:bodyPr/>
        <a:lstStyle/>
        <a:p>
          <a:r>
            <a:rPr kumimoji="1" lang="ja-JP" altLang="en-US" b="1" dirty="0"/>
            <a:t>地域福祉課</a:t>
          </a:r>
        </a:p>
      </dgm:t>
    </dgm:pt>
    <dgm:pt modelId="{0F41D051-B7E8-43EB-B657-EA5331D49C65}" type="parTrans" cxnId="{CCAF24DE-9009-419E-B0C8-C70297D7CCD2}">
      <dgm:prSet/>
      <dgm:spPr/>
      <dgm:t>
        <a:bodyPr/>
        <a:lstStyle/>
        <a:p>
          <a:endParaRPr kumimoji="1" lang="ja-JP" altLang="en-US"/>
        </a:p>
      </dgm:t>
    </dgm:pt>
    <dgm:pt modelId="{4952C112-D017-4C2F-958D-235E099CF8B4}" type="sibTrans" cxnId="{CCAF24DE-9009-419E-B0C8-C70297D7CCD2}">
      <dgm:prSet/>
      <dgm:spPr/>
      <dgm:t>
        <a:bodyPr/>
        <a:lstStyle/>
        <a:p>
          <a:endParaRPr kumimoji="1" lang="ja-JP" altLang="en-US"/>
        </a:p>
      </dgm:t>
    </dgm:pt>
    <dgm:pt modelId="{BE5D6BD5-6AE6-4602-BD5A-C8CC1D6DBAB2}">
      <dgm:prSet phldrT="[テキスト]"/>
      <dgm:spPr/>
      <dgm:t>
        <a:bodyPr/>
        <a:lstStyle/>
        <a:p>
          <a:r>
            <a:rPr kumimoji="1" lang="ja-JP" altLang="en-US" b="1" dirty="0"/>
            <a:t>子育て支援課</a:t>
          </a:r>
        </a:p>
      </dgm:t>
    </dgm:pt>
    <dgm:pt modelId="{5FB5FC14-DE23-4C4F-B9D1-DE8C87BC5793}" type="parTrans" cxnId="{D5F7721F-E21D-459F-8E15-067C7D4024BC}">
      <dgm:prSet/>
      <dgm:spPr/>
      <dgm:t>
        <a:bodyPr/>
        <a:lstStyle/>
        <a:p>
          <a:endParaRPr kumimoji="1" lang="ja-JP" altLang="en-US"/>
        </a:p>
      </dgm:t>
    </dgm:pt>
    <dgm:pt modelId="{F47D43F6-BAA1-4935-94F8-C45710A8DFD1}" type="sibTrans" cxnId="{D5F7721F-E21D-459F-8E15-067C7D4024BC}">
      <dgm:prSet/>
      <dgm:spPr/>
      <dgm:t>
        <a:bodyPr/>
        <a:lstStyle/>
        <a:p>
          <a:endParaRPr kumimoji="1" lang="ja-JP" altLang="en-US"/>
        </a:p>
      </dgm:t>
    </dgm:pt>
    <dgm:pt modelId="{CA3B6C3B-7D2C-4F9F-9AB8-F93E1B5FDF78}" type="pres">
      <dgm:prSet presAssocID="{0C18D872-A6C3-4AF1-A90E-28FB7FC21EA2}" presName="hierChild1" presStyleCnt="0">
        <dgm:presLayoutVars>
          <dgm:orgChart val="1"/>
          <dgm:chPref val="1"/>
          <dgm:dir/>
          <dgm:animOne val="branch"/>
          <dgm:animLvl val="lvl"/>
          <dgm:resizeHandles/>
        </dgm:presLayoutVars>
      </dgm:prSet>
      <dgm:spPr/>
    </dgm:pt>
    <dgm:pt modelId="{5C2D6DED-5980-4D64-BAF8-E9BE562843E6}" type="pres">
      <dgm:prSet presAssocID="{3D204377-2E0C-429D-8AE6-82E5C46D608F}" presName="hierRoot1" presStyleCnt="0">
        <dgm:presLayoutVars>
          <dgm:hierBranch val="init"/>
        </dgm:presLayoutVars>
      </dgm:prSet>
      <dgm:spPr/>
    </dgm:pt>
    <dgm:pt modelId="{00BD3317-DC91-433B-9B96-EA26AD8EA40D}" type="pres">
      <dgm:prSet presAssocID="{3D204377-2E0C-429D-8AE6-82E5C46D608F}" presName="rootComposite1" presStyleCnt="0"/>
      <dgm:spPr/>
    </dgm:pt>
    <dgm:pt modelId="{2FFBA534-0111-406B-9943-7791031288B1}" type="pres">
      <dgm:prSet presAssocID="{3D204377-2E0C-429D-8AE6-82E5C46D608F}" presName="rootText1" presStyleLbl="node0" presStyleIdx="0" presStyleCnt="4">
        <dgm:presLayoutVars>
          <dgm:chPref val="3"/>
        </dgm:presLayoutVars>
      </dgm:prSet>
      <dgm:spPr/>
    </dgm:pt>
    <dgm:pt modelId="{A2185157-2F57-44CA-AD12-7D1C8402A90D}" type="pres">
      <dgm:prSet presAssocID="{3D204377-2E0C-429D-8AE6-82E5C46D608F}" presName="rootConnector1" presStyleLbl="node1" presStyleIdx="0" presStyleCnt="0"/>
      <dgm:spPr/>
    </dgm:pt>
    <dgm:pt modelId="{43B9B5F8-2BC1-483E-BF00-54B277811E0C}" type="pres">
      <dgm:prSet presAssocID="{3D204377-2E0C-429D-8AE6-82E5C46D608F}" presName="hierChild2" presStyleCnt="0"/>
      <dgm:spPr/>
    </dgm:pt>
    <dgm:pt modelId="{8AFB4919-10A1-434B-9D03-A287D28181E2}" type="pres">
      <dgm:prSet presAssocID="{0AABD82A-D113-4A7C-B341-D8F44579CD6D}" presName="Name37" presStyleLbl="parChTrans1D2" presStyleIdx="0" presStyleCnt="10"/>
      <dgm:spPr/>
    </dgm:pt>
    <dgm:pt modelId="{7FBD6852-AE70-4D87-8EAB-E0B1B4E491C8}" type="pres">
      <dgm:prSet presAssocID="{9A4A3835-6306-4802-8D32-B9A5D55B41F7}" presName="hierRoot2" presStyleCnt="0">
        <dgm:presLayoutVars>
          <dgm:hierBranch val="init"/>
        </dgm:presLayoutVars>
      </dgm:prSet>
      <dgm:spPr/>
    </dgm:pt>
    <dgm:pt modelId="{6D5F0E05-9CE7-4B08-AE23-961B47079E93}" type="pres">
      <dgm:prSet presAssocID="{9A4A3835-6306-4802-8D32-B9A5D55B41F7}" presName="rootComposite" presStyleCnt="0"/>
      <dgm:spPr/>
    </dgm:pt>
    <dgm:pt modelId="{438B29FA-476A-4C9D-95D2-52D034CC265C}" type="pres">
      <dgm:prSet presAssocID="{9A4A3835-6306-4802-8D32-B9A5D55B41F7}" presName="rootText" presStyleLbl="node2" presStyleIdx="0" presStyleCnt="10">
        <dgm:presLayoutVars>
          <dgm:chPref val="3"/>
        </dgm:presLayoutVars>
      </dgm:prSet>
      <dgm:spPr/>
    </dgm:pt>
    <dgm:pt modelId="{3DC2C90F-B258-43EA-B53C-27EA4B39BAB5}" type="pres">
      <dgm:prSet presAssocID="{9A4A3835-6306-4802-8D32-B9A5D55B41F7}" presName="rootConnector" presStyleLbl="node2" presStyleIdx="0" presStyleCnt="10"/>
      <dgm:spPr/>
    </dgm:pt>
    <dgm:pt modelId="{F0E3B45E-6A70-49AA-A238-A38574157ED5}" type="pres">
      <dgm:prSet presAssocID="{9A4A3835-6306-4802-8D32-B9A5D55B41F7}" presName="hierChild4" presStyleCnt="0"/>
      <dgm:spPr/>
    </dgm:pt>
    <dgm:pt modelId="{AD937127-4868-4281-A265-9DC6AC98CEBC}" type="pres">
      <dgm:prSet presAssocID="{9A4A3835-6306-4802-8D32-B9A5D55B41F7}" presName="hierChild5" presStyleCnt="0"/>
      <dgm:spPr/>
    </dgm:pt>
    <dgm:pt modelId="{E0BC8691-A0F8-4261-873D-AF349F574C0F}" type="pres">
      <dgm:prSet presAssocID="{4381BA3A-122E-4A93-87C9-9121AC1ED356}" presName="Name37" presStyleLbl="parChTrans1D2" presStyleIdx="1" presStyleCnt="10"/>
      <dgm:spPr/>
    </dgm:pt>
    <dgm:pt modelId="{E160E766-BFF9-4BC5-9A16-BF9DA36DC86C}" type="pres">
      <dgm:prSet presAssocID="{4DE1E843-492F-4274-8EF4-4CF49275BA37}" presName="hierRoot2" presStyleCnt="0">
        <dgm:presLayoutVars>
          <dgm:hierBranch val="init"/>
        </dgm:presLayoutVars>
      </dgm:prSet>
      <dgm:spPr/>
    </dgm:pt>
    <dgm:pt modelId="{E5490979-155B-46CB-AFFC-76F57ADEA2E0}" type="pres">
      <dgm:prSet presAssocID="{4DE1E843-492F-4274-8EF4-4CF49275BA37}" presName="rootComposite" presStyleCnt="0"/>
      <dgm:spPr/>
    </dgm:pt>
    <dgm:pt modelId="{0A8197D7-C7A9-40DF-AFFD-2A93F2A469DC}" type="pres">
      <dgm:prSet presAssocID="{4DE1E843-492F-4274-8EF4-4CF49275BA37}" presName="rootText" presStyleLbl="node2" presStyleIdx="1" presStyleCnt="10">
        <dgm:presLayoutVars>
          <dgm:chPref val="3"/>
        </dgm:presLayoutVars>
      </dgm:prSet>
      <dgm:spPr/>
    </dgm:pt>
    <dgm:pt modelId="{8D535245-6845-4D62-BD5F-1FBC9F8766AE}" type="pres">
      <dgm:prSet presAssocID="{4DE1E843-492F-4274-8EF4-4CF49275BA37}" presName="rootConnector" presStyleLbl="node2" presStyleIdx="1" presStyleCnt="10"/>
      <dgm:spPr/>
    </dgm:pt>
    <dgm:pt modelId="{568EDD82-BD24-4595-91A1-1121BA8B8067}" type="pres">
      <dgm:prSet presAssocID="{4DE1E843-492F-4274-8EF4-4CF49275BA37}" presName="hierChild4" presStyleCnt="0"/>
      <dgm:spPr/>
    </dgm:pt>
    <dgm:pt modelId="{398689F6-A95D-4E0C-A10D-0E0A473E8888}" type="pres">
      <dgm:prSet presAssocID="{0F41D051-B7E8-43EB-B657-EA5331D49C65}" presName="Name37" presStyleLbl="parChTrans1D3" presStyleIdx="0" presStyleCnt="17"/>
      <dgm:spPr/>
    </dgm:pt>
    <dgm:pt modelId="{D49A2252-9DD4-4727-82B6-31B6A1158BB6}" type="pres">
      <dgm:prSet presAssocID="{6E7B1A37-14CF-4C4A-BF60-9E8FBFAF68D8}" presName="hierRoot2" presStyleCnt="0">
        <dgm:presLayoutVars>
          <dgm:hierBranch val="init"/>
        </dgm:presLayoutVars>
      </dgm:prSet>
      <dgm:spPr/>
    </dgm:pt>
    <dgm:pt modelId="{0602461B-EA04-45EA-A879-D69173E220D0}" type="pres">
      <dgm:prSet presAssocID="{6E7B1A37-14CF-4C4A-BF60-9E8FBFAF68D8}" presName="rootComposite" presStyleCnt="0"/>
      <dgm:spPr/>
    </dgm:pt>
    <dgm:pt modelId="{B06EC208-CAC2-4DCD-886D-058E2E00F6D5}" type="pres">
      <dgm:prSet presAssocID="{6E7B1A37-14CF-4C4A-BF60-9E8FBFAF68D8}" presName="rootText" presStyleLbl="node3" presStyleIdx="0" presStyleCnt="17">
        <dgm:presLayoutVars>
          <dgm:chPref val="3"/>
        </dgm:presLayoutVars>
      </dgm:prSet>
      <dgm:spPr/>
    </dgm:pt>
    <dgm:pt modelId="{89BF7C18-8F27-45EB-9AA6-F18BED818D97}" type="pres">
      <dgm:prSet presAssocID="{6E7B1A37-14CF-4C4A-BF60-9E8FBFAF68D8}" presName="rootConnector" presStyleLbl="node3" presStyleIdx="0" presStyleCnt="17"/>
      <dgm:spPr/>
    </dgm:pt>
    <dgm:pt modelId="{A312838D-6044-4D90-9565-131E3EFA9C69}" type="pres">
      <dgm:prSet presAssocID="{6E7B1A37-14CF-4C4A-BF60-9E8FBFAF68D8}" presName="hierChild4" presStyleCnt="0"/>
      <dgm:spPr/>
    </dgm:pt>
    <dgm:pt modelId="{D03D7F05-8829-467C-8C13-A031CCC87A53}" type="pres">
      <dgm:prSet presAssocID="{6E7B1A37-14CF-4C4A-BF60-9E8FBFAF68D8}" presName="hierChild5" presStyleCnt="0"/>
      <dgm:spPr/>
    </dgm:pt>
    <dgm:pt modelId="{E02B58F5-2A11-47F9-80DC-193CF9494DB3}" type="pres">
      <dgm:prSet presAssocID="{4DE1E843-492F-4274-8EF4-4CF49275BA37}" presName="hierChild5" presStyleCnt="0"/>
      <dgm:spPr/>
    </dgm:pt>
    <dgm:pt modelId="{6E6D1AE9-A85B-4F44-BC53-39936256DFF4}" type="pres">
      <dgm:prSet presAssocID="{838FD5FD-0B36-427C-A26E-9A267BCE6BC6}" presName="Name37" presStyleLbl="parChTrans1D2" presStyleIdx="2" presStyleCnt="10"/>
      <dgm:spPr/>
    </dgm:pt>
    <dgm:pt modelId="{20D0891C-E57F-4D04-B5DD-A4A9DB8DB07F}" type="pres">
      <dgm:prSet presAssocID="{88B31113-45C1-4C9D-B231-519C15ED10A2}" presName="hierRoot2" presStyleCnt="0">
        <dgm:presLayoutVars>
          <dgm:hierBranch val="init"/>
        </dgm:presLayoutVars>
      </dgm:prSet>
      <dgm:spPr/>
    </dgm:pt>
    <dgm:pt modelId="{EA61BB2F-34FE-4D0D-9D93-6FEA4956FE46}" type="pres">
      <dgm:prSet presAssocID="{88B31113-45C1-4C9D-B231-519C15ED10A2}" presName="rootComposite" presStyleCnt="0"/>
      <dgm:spPr/>
    </dgm:pt>
    <dgm:pt modelId="{5EA238BF-7144-4DC3-9562-54E3A456282E}" type="pres">
      <dgm:prSet presAssocID="{88B31113-45C1-4C9D-B231-519C15ED10A2}" presName="rootText" presStyleLbl="node2" presStyleIdx="2" presStyleCnt="10">
        <dgm:presLayoutVars>
          <dgm:chPref val="3"/>
        </dgm:presLayoutVars>
      </dgm:prSet>
      <dgm:spPr/>
    </dgm:pt>
    <dgm:pt modelId="{0C06788D-3994-4159-9C1B-BDA93AA9A655}" type="pres">
      <dgm:prSet presAssocID="{88B31113-45C1-4C9D-B231-519C15ED10A2}" presName="rootConnector" presStyleLbl="node2" presStyleIdx="2" presStyleCnt="10"/>
      <dgm:spPr/>
    </dgm:pt>
    <dgm:pt modelId="{2142D21D-F50A-46FE-A321-9D6F0FE40955}" type="pres">
      <dgm:prSet presAssocID="{88B31113-45C1-4C9D-B231-519C15ED10A2}" presName="hierChild4" presStyleCnt="0"/>
      <dgm:spPr/>
    </dgm:pt>
    <dgm:pt modelId="{5E628EB1-92DB-4283-90A4-5750302A7440}" type="pres">
      <dgm:prSet presAssocID="{8F013CA1-A75F-4455-8EDC-BC5EDACB9870}" presName="Name37" presStyleLbl="parChTrans1D3" presStyleIdx="1" presStyleCnt="17"/>
      <dgm:spPr/>
    </dgm:pt>
    <dgm:pt modelId="{5900F0B5-4827-4F2D-93EA-77F68073E641}" type="pres">
      <dgm:prSet presAssocID="{D9E0626B-13BD-41BD-88F2-021DC951CA0A}" presName="hierRoot2" presStyleCnt="0">
        <dgm:presLayoutVars>
          <dgm:hierBranch val="init"/>
        </dgm:presLayoutVars>
      </dgm:prSet>
      <dgm:spPr/>
    </dgm:pt>
    <dgm:pt modelId="{5D820D83-9F7A-453E-B72B-5B0C5A51D3A9}" type="pres">
      <dgm:prSet presAssocID="{D9E0626B-13BD-41BD-88F2-021DC951CA0A}" presName="rootComposite" presStyleCnt="0"/>
      <dgm:spPr/>
    </dgm:pt>
    <dgm:pt modelId="{E43509B3-E748-41CB-8343-885284AC2DBE}" type="pres">
      <dgm:prSet presAssocID="{D9E0626B-13BD-41BD-88F2-021DC951CA0A}" presName="rootText" presStyleLbl="node3" presStyleIdx="1" presStyleCnt="17">
        <dgm:presLayoutVars>
          <dgm:chPref val="3"/>
        </dgm:presLayoutVars>
      </dgm:prSet>
      <dgm:spPr/>
    </dgm:pt>
    <dgm:pt modelId="{D939E710-6ADC-47D5-BD72-7B2BBA66BC73}" type="pres">
      <dgm:prSet presAssocID="{D9E0626B-13BD-41BD-88F2-021DC951CA0A}" presName="rootConnector" presStyleLbl="node3" presStyleIdx="1" presStyleCnt="17"/>
      <dgm:spPr/>
    </dgm:pt>
    <dgm:pt modelId="{A8D91F09-A6DA-42C6-A42D-41478A67A5C5}" type="pres">
      <dgm:prSet presAssocID="{D9E0626B-13BD-41BD-88F2-021DC951CA0A}" presName="hierChild4" presStyleCnt="0"/>
      <dgm:spPr/>
    </dgm:pt>
    <dgm:pt modelId="{B502AB25-6279-4ED4-B316-8F3276A049E6}" type="pres">
      <dgm:prSet presAssocID="{D9E0626B-13BD-41BD-88F2-021DC951CA0A}" presName="hierChild5" presStyleCnt="0"/>
      <dgm:spPr/>
    </dgm:pt>
    <dgm:pt modelId="{F6308F59-B011-4CC2-B257-87905D3CCCD3}" type="pres">
      <dgm:prSet presAssocID="{EE22C5B7-D7EA-411F-96BD-9F026714D495}" presName="Name37" presStyleLbl="parChTrans1D3" presStyleIdx="2" presStyleCnt="17"/>
      <dgm:spPr/>
    </dgm:pt>
    <dgm:pt modelId="{682D5B8B-B6A8-4970-8DE2-2FB5FDE59215}" type="pres">
      <dgm:prSet presAssocID="{8075B5E1-A587-4211-B735-5B5F4057049D}" presName="hierRoot2" presStyleCnt="0">
        <dgm:presLayoutVars>
          <dgm:hierBranch val="init"/>
        </dgm:presLayoutVars>
      </dgm:prSet>
      <dgm:spPr/>
    </dgm:pt>
    <dgm:pt modelId="{66DA18AB-0460-49BD-AE61-312E69A07EA3}" type="pres">
      <dgm:prSet presAssocID="{8075B5E1-A587-4211-B735-5B5F4057049D}" presName="rootComposite" presStyleCnt="0"/>
      <dgm:spPr/>
    </dgm:pt>
    <dgm:pt modelId="{A23A21EA-CF7E-44FA-B3FC-D5615B0DFDB5}" type="pres">
      <dgm:prSet presAssocID="{8075B5E1-A587-4211-B735-5B5F4057049D}" presName="rootText" presStyleLbl="node3" presStyleIdx="2" presStyleCnt="17">
        <dgm:presLayoutVars>
          <dgm:chPref val="3"/>
        </dgm:presLayoutVars>
      </dgm:prSet>
      <dgm:spPr/>
    </dgm:pt>
    <dgm:pt modelId="{569AD8DF-AE1F-4A8E-9D4C-F67B70F047E3}" type="pres">
      <dgm:prSet presAssocID="{8075B5E1-A587-4211-B735-5B5F4057049D}" presName="rootConnector" presStyleLbl="node3" presStyleIdx="2" presStyleCnt="17"/>
      <dgm:spPr/>
    </dgm:pt>
    <dgm:pt modelId="{29D9CA5C-FA65-47F0-8F55-2EE2E5D809C1}" type="pres">
      <dgm:prSet presAssocID="{8075B5E1-A587-4211-B735-5B5F4057049D}" presName="hierChild4" presStyleCnt="0"/>
      <dgm:spPr/>
    </dgm:pt>
    <dgm:pt modelId="{0360B946-7473-4507-A6EE-04287B919192}" type="pres">
      <dgm:prSet presAssocID="{8075B5E1-A587-4211-B735-5B5F4057049D}" presName="hierChild5" presStyleCnt="0"/>
      <dgm:spPr/>
    </dgm:pt>
    <dgm:pt modelId="{8B27519E-59A8-4D51-984E-631FBF8D7F23}" type="pres">
      <dgm:prSet presAssocID="{F4B0F227-0E2B-447D-B251-2AAC961492BB}" presName="Name37" presStyleLbl="parChTrans1D3" presStyleIdx="3" presStyleCnt="17"/>
      <dgm:spPr/>
    </dgm:pt>
    <dgm:pt modelId="{83C60473-E562-4653-BB63-F3FD9B813BC4}" type="pres">
      <dgm:prSet presAssocID="{90DBFE04-9F77-40B0-8678-E369702C768A}" presName="hierRoot2" presStyleCnt="0">
        <dgm:presLayoutVars>
          <dgm:hierBranch val="init"/>
        </dgm:presLayoutVars>
      </dgm:prSet>
      <dgm:spPr/>
    </dgm:pt>
    <dgm:pt modelId="{B1A71645-87EB-4EB2-A1C7-9B7E4F14BAE9}" type="pres">
      <dgm:prSet presAssocID="{90DBFE04-9F77-40B0-8678-E369702C768A}" presName="rootComposite" presStyleCnt="0"/>
      <dgm:spPr/>
    </dgm:pt>
    <dgm:pt modelId="{FBE40C64-A46E-4A19-A01C-55A8ABD05DF3}" type="pres">
      <dgm:prSet presAssocID="{90DBFE04-9F77-40B0-8678-E369702C768A}" presName="rootText" presStyleLbl="node3" presStyleIdx="3" presStyleCnt="17">
        <dgm:presLayoutVars>
          <dgm:chPref val="3"/>
        </dgm:presLayoutVars>
      </dgm:prSet>
      <dgm:spPr/>
    </dgm:pt>
    <dgm:pt modelId="{E59C1354-608B-4BD5-A938-E7E215ACC2E3}" type="pres">
      <dgm:prSet presAssocID="{90DBFE04-9F77-40B0-8678-E369702C768A}" presName="rootConnector" presStyleLbl="node3" presStyleIdx="3" presStyleCnt="17"/>
      <dgm:spPr/>
    </dgm:pt>
    <dgm:pt modelId="{5E2D8B20-4139-453B-BFFC-28A76893ACC5}" type="pres">
      <dgm:prSet presAssocID="{90DBFE04-9F77-40B0-8678-E369702C768A}" presName="hierChild4" presStyleCnt="0"/>
      <dgm:spPr/>
    </dgm:pt>
    <dgm:pt modelId="{317D98ED-C38B-4B70-B311-ADF3E8102252}" type="pres">
      <dgm:prSet presAssocID="{90DBFE04-9F77-40B0-8678-E369702C768A}" presName="hierChild5" presStyleCnt="0"/>
      <dgm:spPr/>
    </dgm:pt>
    <dgm:pt modelId="{E5E7A83E-624E-4E52-888E-7B63726C1272}" type="pres">
      <dgm:prSet presAssocID="{D6615A5C-12D3-4342-9816-2FFB2F4FA58C}" presName="Name37" presStyleLbl="parChTrans1D3" presStyleIdx="4" presStyleCnt="17"/>
      <dgm:spPr/>
    </dgm:pt>
    <dgm:pt modelId="{8C1F631F-E9A0-430A-A562-A9AC7403A00A}" type="pres">
      <dgm:prSet presAssocID="{A84F675C-2F6F-43AA-8922-B17FEFB1297A}" presName="hierRoot2" presStyleCnt="0">
        <dgm:presLayoutVars>
          <dgm:hierBranch val="init"/>
        </dgm:presLayoutVars>
      </dgm:prSet>
      <dgm:spPr/>
    </dgm:pt>
    <dgm:pt modelId="{D25C6B7F-77CE-4DA5-9916-8E8128C24D89}" type="pres">
      <dgm:prSet presAssocID="{A84F675C-2F6F-43AA-8922-B17FEFB1297A}" presName="rootComposite" presStyleCnt="0"/>
      <dgm:spPr/>
    </dgm:pt>
    <dgm:pt modelId="{16A66105-0C45-4545-A3C5-E800B207908C}" type="pres">
      <dgm:prSet presAssocID="{A84F675C-2F6F-43AA-8922-B17FEFB1297A}" presName="rootText" presStyleLbl="node3" presStyleIdx="4" presStyleCnt="17">
        <dgm:presLayoutVars>
          <dgm:chPref val="3"/>
        </dgm:presLayoutVars>
      </dgm:prSet>
      <dgm:spPr/>
    </dgm:pt>
    <dgm:pt modelId="{9F43E4CE-F5F2-4FEB-9B94-09137388407F}" type="pres">
      <dgm:prSet presAssocID="{A84F675C-2F6F-43AA-8922-B17FEFB1297A}" presName="rootConnector" presStyleLbl="node3" presStyleIdx="4" presStyleCnt="17"/>
      <dgm:spPr/>
    </dgm:pt>
    <dgm:pt modelId="{78BFEB85-42F1-4653-8142-6B335D652E7E}" type="pres">
      <dgm:prSet presAssocID="{A84F675C-2F6F-43AA-8922-B17FEFB1297A}" presName="hierChild4" presStyleCnt="0"/>
      <dgm:spPr/>
    </dgm:pt>
    <dgm:pt modelId="{45F14DC0-5573-48A4-B5F6-6ABE282233B4}" type="pres">
      <dgm:prSet presAssocID="{A84F675C-2F6F-43AA-8922-B17FEFB1297A}" presName="hierChild5" presStyleCnt="0"/>
      <dgm:spPr/>
    </dgm:pt>
    <dgm:pt modelId="{279B097A-25A8-463D-AED0-4509F00FCEEB}" type="pres">
      <dgm:prSet presAssocID="{88B31113-45C1-4C9D-B231-519C15ED10A2}" presName="hierChild5" presStyleCnt="0"/>
      <dgm:spPr/>
    </dgm:pt>
    <dgm:pt modelId="{3FF8C6D7-C4CB-4BD9-B914-844CE7F2D9B5}" type="pres">
      <dgm:prSet presAssocID="{C7D50476-1B9F-4FA2-8C0D-8E7D51634B04}" presName="Name37" presStyleLbl="parChTrans1D2" presStyleIdx="3" presStyleCnt="10"/>
      <dgm:spPr/>
    </dgm:pt>
    <dgm:pt modelId="{D81646C2-D02B-426C-8567-4DE49CA2F220}" type="pres">
      <dgm:prSet presAssocID="{06357DAE-983D-444D-A679-F3C0B2152C22}" presName="hierRoot2" presStyleCnt="0">
        <dgm:presLayoutVars>
          <dgm:hierBranch val="init"/>
        </dgm:presLayoutVars>
      </dgm:prSet>
      <dgm:spPr/>
    </dgm:pt>
    <dgm:pt modelId="{4959331E-2623-4FC0-98CA-A0F39DCB8B3B}" type="pres">
      <dgm:prSet presAssocID="{06357DAE-983D-444D-A679-F3C0B2152C22}" presName="rootComposite" presStyleCnt="0"/>
      <dgm:spPr/>
    </dgm:pt>
    <dgm:pt modelId="{9BE176CD-E662-4FB3-A783-50EAD8D0D4D7}" type="pres">
      <dgm:prSet presAssocID="{06357DAE-983D-444D-A679-F3C0B2152C22}" presName="rootText" presStyleLbl="node2" presStyleIdx="3" presStyleCnt="10">
        <dgm:presLayoutVars>
          <dgm:chPref val="3"/>
        </dgm:presLayoutVars>
      </dgm:prSet>
      <dgm:spPr/>
    </dgm:pt>
    <dgm:pt modelId="{72E6FBE9-AD6F-4AE3-B2AF-D64B94A2DA4A}" type="pres">
      <dgm:prSet presAssocID="{06357DAE-983D-444D-A679-F3C0B2152C22}" presName="rootConnector" presStyleLbl="node2" presStyleIdx="3" presStyleCnt="10"/>
      <dgm:spPr/>
    </dgm:pt>
    <dgm:pt modelId="{6457343A-3C61-466F-8571-707503CEB463}" type="pres">
      <dgm:prSet presAssocID="{06357DAE-983D-444D-A679-F3C0B2152C22}" presName="hierChild4" presStyleCnt="0"/>
      <dgm:spPr/>
    </dgm:pt>
    <dgm:pt modelId="{754F7517-0BF6-45FC-B1DD-A6B501A23197}" type="pres">
      <dgm:prSet presAssocID="{32C2DA99-218A-4CCB-A950-252B6FF70D5C}" presName="Name37" presStyleLbl="parChTrans1D3" presStyleIdx="5" presStyleCnt="17"/>
      <dgm:spPr/>
    </dgm:pt>
    <dgm:pt modelId="{F8FAA2E5-6A3E-4EC0-A255-368EE2B6D44E}" type="pres">
      <dgm:prSet presAssocID="{334176A7-AC02-43A0-B9B1-D3E84D6BE0A7}" presName="hierRoot2" presStyleCnt="0">
        <dgm:presLayoutVars>
          <dgm:hierBranch val="init"/>
        </dgm:presLayoutVars>
      </dgm:prSet>
      <dgm:spPr/>
    </dgm:pt>
    <dgm:pt modelId="{D43C89B8-79CE-4FB4-B68A-0B8E81F257F3}" type="pres">
      <dgm:prSet presAssocID="{334176A7-AC02-43A0-B9B1-D3E84D6BE0A7}" presName="rootComposite" presStyleCnt="0"/>
      <dgm:spPr/>
    </dgm:pt>
    <dgm:pt modelId="{AD2C0B17-7B04-4F6D-8153-F4A04B484BD4}" type="pres">
      <dgm:prSet presAssocID="{334176A7-AC02-43A0-B9B1-D3E84D6BE0A7}" presName="rootText" presStyleLbl="node3" presStyleIdx="5" presStyleCnt="17">
        <dgm:presLayoutVars>
          <dgm:chPref val="3"/>
        </dgm:presLayoutVars>
      </dgm:prSet>
      <dgm:spPr/>
    </dgm:pt>
    <dgm:pt modelId="{F616BEA9-6BCF-4363-932A-378699FCD24B}" type="pres">
      <dgm:prSet presAssocID="{334176A7-AC02-43A0-B9B1-D3E84D6BE0A7}" presName="rootConnector" presStyleLbl="node3" presStyleIdx="5" presStyleCnt="17"/>
      <dgm:spPr/>
    </dgm:pt>
    <dgm:pt modelId="{33F9CCC1-A6D8-4ED3-BB5A-0D82524746B3}" type="pres">
      <dgm:prSet presAssocID="{334176A7-AC02-43A0-B9B1-D3E84D6BE0A7}" presName="hierChild4" presStyleCnt="0"/>
      <dgm:spPr/>
    </dgm:pt>
    <dgm:pt modelId="{6D329450-88CB-478E-8B7E-BE2ED9883142}" type="pres">
      <dgm:prSet presAssocID="{334176A7-AC02-43A0-B9B1-D3E84D6BE0A7}" presName="hierChild5" presStyleCnt="0"/>
      <dgm:spPr/>
    </dgm:pt>
    <dgm:pt modelId="{D4072D56-094E-4705-B1D6-BBEA3A776093}" type="pres">
      <dgm:prSet presAssocID="{3C2124C1-7433-4528-B7DD-7F8419A7108C}" presName="Name37" presStyleLbl="parChTrans1D3" presStyleIdx="6" presStyleCnt="17"/>
      <dgm:spPr/>
    </dgm:pt>
    <dgm:pt modelId="{25E5D03D-8508-4A89-B325-0D097CB47607}" type="pres">
      <dgm:prSet presAssocID="{E1FDA416-DCAF-4D80-85FD-5EB2FE5F0233}" presName="hierRoot2" presStyleCnt="0">
        <dgm:presLayoutVars>
          <dgm:hierBranch val="init"/>
        </dgm:presLayoutVars>
      </dgm:prSet>
      <dgm:spPr/>
    </dgm:pt>
    <dgm:pt modelId="{1E16480B-B439-4435-B2F7-8365AE37A361}" type="pres">
      <dgm:prSet presAssocID="{E1FDA416-DCAF-4D80-85FD-5EB2FE5F0233}" presName="rootComposite" presStyleCnt="0"/>
      <dgm:spPr/>
    </dgm:pt>
    <dgm:pt modelId="{82A6741E-E774-49F1-A80A-231CAA133FCD}" type="pres">
      <dgm:prSet presAssocID="{E1FDA416-DCAF-4D80-85FD-5EB2FE5F0233}" presName="rootText" presStyleLbl="node3" presStyleIdx="6" presStyleCnt="17">
        <dgm:presLayoutVars>
          <dgm:chPref val="3"/>
        </dgm:presLayoutVars>
      </dgm:prSet>
      <dgm:spPr/>
    </dgm:pt>
    <dgm:pt modelId="{8ECC3595-F9ED-478E-A1E2-633DDF66FECA}" type="pres">
      <dgm:prSet presAssocID="{E1FDA416-DCAF-4D80-85FD-5EB2FE5F0233}" presName="rootConnector" presStyleLbl="node3" presStyleIdx="6" presStyleCnt="17"/>
      <dgm:spPr/>
    </dgm:pt>
    <dgm:pt modelId="{E8B3DD56-8A43-4F09-929F-25532B51E812}" type="pres">
      <dgm:prSet presAssocID="{E1FDA416-DCAF-4D80-85FD-5EB2FE5F0233}" presName="hierChild4" presStyleCnt="0"/>
      <dgm:spPr/>
    </dgm:pt>
    <dgm:pt modelId="{76D3A7D7-A641-469E-A562-52E3F4821A1F}" type="pres">
      <dgm:prSet presAssocID="{E1FDA416-DCAF-4D80-85FD-5EB2FE5F0233}" presName="hierChild5" presStyleCnt="0"/>
      <dgm:spPr/>
    </dgm:pt>
    <dgm:pt modelId="{29F35EDF-EC87-4F7A-8699-02BE8B41B25C}" type="pres">
      <dgm:prSet presAssocID="{5FB5FC14-DE23-4C4F-B9D1-DE8C87BC5793}" presName="Name37" presStyleLbl="parChTrans1D3" presStyleIdx="7" presStyleCnt="17"/>
      <dgm:spPr/>
    </dgm:pt>
    <dgm:pt modelId="{5E69A0F8-561F-42E6-9C2C-D01C3C9306A1}" type="pres">
      <dgm:prSet presAssocID="{BE5D6BD5-6AE6-4602-BD5A-C8CC1D6DBAB2}" presName="hierRoot2" presStyleCnt="0">
        <dgm:presLayoutVars>
          <dgm:hierBranch val="init"/>
        </dgm:presLayoutVars>
      </dgm:prSet>
      <dgm:spPr/>
    </dgm:pt>
    <dgm:pt modelId="{A4318597-F9B8-409D-A5ED-F4B1A4D20096}" type="pres">
      <dgm:prSet presAssocID="{BE5D6BD5-6AE6-4602-BD5A-C8CC1D6DBAB2}" presName="rootComposite" presStyleCnt="0"/>
      <dgm:spPr/>
    </dgm:pt>
    <dgm:pt modelId="{3A5F2C55-9FF0-4A4D-86EA-DBF06B68A68A}" type="pres">
      <dgm:prSet presAssocID="{BE5D6BD5-6AE6-4602-BD5A-C8CC1D6DBAB2}" presName="rootText" presStyleLbl="node3" presStyleIdx="7" presStyleCnt="17">
        <dgm:presLayoutVars>
          <dgm:chPref val="3"/>
        </dgm:presLayoutVars>
      </dgm:prSet>
      <dgm:spPr/>
    </dgm:pt>
    <dgm:pt modelId="{33FA8DB6-43B4-437A-95FF-43C2D34B9F2E}" type="pres">
      <dgm:prSet presAssocID="{BE5D6BD5-6AE6-4602-BD5A-C8CC1D6DBAB2}" presName="rootConnector" presStyleLbl="node3" presStyleIdx="7" presStyleCnt="17"/>
      <dgm:spPr/>
    </dgm:pt>
    <dgm:pt modelId="{6270A406-71F4-4474-9AB2-387457661789}" type="pres">
      <dgm:prSet presAssocID="{BE5D6BD5-6AE6-4602-BD5A-C8CC1D6DBAB2}" presName="hierChild4" presStyleCnt="0"/>
      <dgm:spPr/>
    </dgm:pt>
    <dgm:pt modelId="{B9CA2223-03B3-4F79-9DAF-86E38C9D6AE8}" type="pres">
      <dgm:prSet presAssocID="{BE5D6BD5-6AE6-4602-BD5A-C8CC1D6DBAB2}" presName="hierChild5" presStyleCnt="0"/>
      <dgm:spPr/>
    </dgm:pt>
    <dgm:pt modelId="{786A9A02-C351-4258-8A25-F7934E2CF30C}" type="pres">
      <dgm:prSet presAssocID="{FB5A9BB3-9919-4A9B-AF44-ACB8AF82A9DC}" presName="Name37" presStyleLbl="parChTrans1D3" presStyleIdx="8" presStyleCnt="17"/>
      <dgm:spPr/>
    </dgm:pt>
    <dgm:pt modelId="{BA80ED34-35F3-4A8E-BC8C-F5EF157D776C}" type="pres">
      <dgm:prSet presAssocID="{56963CC0-55CB-4B95-91E7-E2AC9905C7F6}" presName="hierRoot2" presStyleCnt="0">
        <dgm:presLayoutVars>
          <dgm:hierBranch val="init"/>
        </dgm:presLayoutVars>
      </dgm:prSet>
      <dgm:spPr/>
    </dgm:pt>
    <dgm:pt modelId="{DF2F3FA8-28A4-4AF9-B00C-661B155451AE}" type="pres">
      <dgm:prSet presAssocID="{56963CC0-55CB-4B95-91E7-E2AC9905C7F6}" presName="rootComposite" presStyleCnt="0"/>
      <dgm:spPr/>
    </dgm:pt>
    <dgm:pt modelId="{30F9F42F-045C-46F8-A00B-DB3EDD56B02C}" type="pres">
      <dgm:prSet presAssocID="{56963CC0-55CB-4B95-91E7-E2AC9905C7F6}" presName="rootText" presStyleLbl="node3" presStyleIdx="8" presStyleCnt="17">
        <dgm:presLayoutVars>
          <dgm:chPref val="3"/>
        </dgm:presLayoutVars>
      </dgm:prSet>
      <dgm:spPr/>
    </dgm:pt>
    <dgm:pt modelId="{D40D497D-E326-4E92-861A-EFBD01891ABF}" type="pres">
      <dgm:prSet presAssocID="{56963CC0-55CB-4B95-91E7-E2AC9905C7F6}" presName="rootConnector" presStyleLbl="node3" presStyleIdx="8" presStyleCnt="17"/>
      <dgm:spPr/>
    </dgm:pt>
    <dgm:pt modelId="{4C1F1220-D761-4E89-8E88-55E0E08A24E2}" type="pres">
      <dgm:prSet presAssocID="{56963CC0-55CB-4B95-91E7-E2AC9905C7F6}" presName="hierChild4" presStyleCnt="0"/>
      <dgm:spPr/>
    </dgm:pt>
    <dgm:pt modelId="{C82F482A-9CE4-4B06-B85E-1B0340E9A392}" type="pres">
      <dgm:prSet presAssocID="{56963CC0-55CB-4B95-91E7-E2AC9905C7F6}" presName="hierChild5" presStyleCnt="0"/>
      <dgm:spPr/>
    </dgm:pt>
    <dgm:pt modelId="{E1E47188-9BC1-4864-9173-0393CB0CC9DB}" type="pres">
      <dgm:prSet presAssocID="{94227B29-6007-4493-8681-8CB096DE39E0}" presName="Name37" presStyleLbl="parChTrans1D3" presStyleIdx="9" presStyleCnt="17"/>
      <dgm:spPr/>
    </dgm:pt>
    <dgm:pt modelId="{83BE48BE-22EF-4800-8E03-0F8B1D90B166}" type="pres">
      <dgm:prSet presAssocID="{6CE52E0E-6AA2-403C-A743-39141E758C33}" presName="hierRoot2" presStyleCnt="0">
        <dgm:presLayoutVars>
          <dgm:hierBranch val="init"/>
        </dgm:presLayoutVars>
      </dgm:prSet>
      <dgm:spPr/>
    </dgm:pt>
    <dgm:pt modelId="{30912042-6E2D-4A7A-AD63-35EB8ECB71F7}" type="pres">
      <dgm:prSet presAssocID="{6CE52E0E-6AA2-403C-A743-39141E758C33}" presName="rootComposite" presStyleCnt="0"/>
      <dgm:spPr/>
    </dgm:pt>
    <dgm:pt modelId="{B3FAF753-57F0-496F-91C2-D026BC36DB75}" type="pres">
      <dgm:prSet presAssocID="{6CE52E0E-6AA2-403C-A743-39141E758C33}" presName="rootText" presStyleLbl="node3" presStyleIdx="9" presStyleCnt="17">
        <dgm:presLayoutVars>
          <dgm:chPref val="3"/>
        </dgm:presLayoutVars>
      </dgm:prSet>
      <dgm:spPr/>
    </dgm:pt>
    <dgm:pt modelId="{9F1F5306-1C53-49B2-A57D-A35DC50D7D4E}" type="pres">
      <dgm:prSet presAssocID="{6CE52E0E-6AA2-403C-A743-39141E758C33}" presName="rootConnector" presStyleLbl="node3" presStyleIdx="9" presStyleCnt="17"/>
      <dgm:spPr/>
    </dgm:pt>
    <dgm:pt modelId="{65BE2A90-1D81-4856-B6A9-369484E72C42}" type="pres">
      <dgm:prSet presAssocID="{6CE52E0E-6AA2-403C-A743-39141E758C33}" presName="hierChild4" presStyleCnt="0"/>
      <dgm:spPr/>
    </dgm:pt>
    <dgm:pt modelId="{12B4710C-ED43-4B83-A846-FC57D20AA014}" type="pres">
      <dgm:prSet presAssocID="{6CE52E0E-6AA2-403C-A743-39141E758C33}" presName="hierChild5" presStyleCnt="0"/>
      <dgm:spPr/>
    </dgm:pt>
    <dgm:pt modelId="{F748624F-AA5C-4F42-95D4-3BD1B544E63E}" type="pres">
      <dgm:prSet presAssocID="{06357DAE-983D-444D-A679-F3C0B2152C22}" presName="hierChild5" presStyleCnt="0"/>
      <dgm:spPr/>
    </dgm:pt>
    <dgm:pt modelId="{6401F4EE-63FC-4ECB-890E-3F4E5C4EB2E5}" type="pres">
      <dgm:prSet presAssocID="{3D204377-2E0C-429D-8AE6-82E5C46D608F}" presName="hierChild3" presStyleCnt="0"/>
      <dgm:spPr/>
    </dgm:pt>
    <dgm:pt modelId="{0540C4B6-7764-45FB-A603-014A2D304D4B}" type="pres">
      <dgm:prSet presAssocID="{84E524D4-4FCF-4E05-99EE-C32CA7D22A9A}" presName="hierRoot1" presStyleCnt="0">
        <dgm:presLayoutVars>
          <dgm:hierBranch val="init"/>
        </dgm:presLayoutVars>
      </dgm:prSet>
      <dgm:spPr/>
    </dgm:pt>
    <dgm:pt modelId="{7063DE7F-BE14-4A7A-93A6-89908CEE09C9}" type="pres">
      <dgm:prSet presAssocID="{84E524D4-4FCF-4E05-99EE-C32CA7D22A9A}" presName="rootComposite1" presStyleCnt="0"/>
      <dgm:spPr/>
    </dgm:pt>
    <dgm:pt modelId="{F18A112E-FAB9-4F56-90A8-F242DE16D29A}" type="pres">
      <dgm:prSet presAssocID="{84E524D4-4FCF-4E05-99EE-C32CA7D22A9A}" presName="rootText1" presStyleLbl="node0" presStyleIdx="1" presStyleCnt="4">
        <dgm:presLayoutVars>
          <dgm:chPref val="3"/>
        </dgm:presLayoutVars>
      </dgm:prSet>
      <dgm:spPr/>
    </dgm:pt>
    <dgm:pt modelId="{0DBE302C-5013-43E6-AEEA-D6A9710D0B6D}" type="pres">
      <dgm:prSet presAssocID="{84E524D4-4FCF-4E05-99EE-C32CA7D22A9A}" presName="rootConnector1" presStyleLbl="node1" presStyleIdx="0" presStyleCnt="0"/>
      <dgm:spPr/>
    </dgm:pt>
    <dgm:pt modelId="{BEA55A3F-9719-414C-A90A-5D480089163E}" type="pres">
      <dgm:prSet presAssocID="{84E524D4-4FCF-4E05-99EE-C32CA7D22A9A}" presName="hierChild2" presStyleCnt="0"/>
      <dgm:spPr/>
    </dgm:pt>
    <dgm:pt modelId="{CF55E278-F514-484F-A296-2049FC3A21D6}" type="pres">
      <dgm:prSet presAssocID="{2CF536FA-7283-4E08-97DD-FAD188BC4906}" presName="Name37" presStyleLbl="parChTrans1D2" presStyleIdx="4" presStyleCnt="10"/>
      <dgm:spPr/>
    </dgm:pt>
    <dgm:pt modelId="{0026EA3D-9335-4399-96E4-EF5C3941CFE7}" type="pres">
      <dgm:prSet presAssocID="{86B276EC-2DA4-433A-9571-74E3934E18B9}" presName="hierRoot2" presStyleCnt="0">
        <dgm:presLayoutVars>
          <dgm:hierBranch val="init"/>
        </dgm:presLayoutVars>
      </dgm:prSet>
      <dgm:spPr/>
    </dgm:pt>
    <dgm:pt modelId="{8AAD3144-1599-408F-85AE-5C16805118C8}" type="pres">
      <dgm:prSet presAssocID="{86B276EC-2DA4-433A-9571-74E3934E18B9}" presName="rootComposite" presStyleCnt="0"/>
      <dgm:spPr/>
    </dgm:pt>
    <dgm:pt modelId="{B19F09A1-868F-4EB9-AA5D-5742EC24D342}" type="pres">
      <dgm:prSet presAssocID="{86B276EC-2DA4-433A-9571-74E3934E18B9}" presName="rootText" presStyleLbl="node2" presStyleIdx="4" presStyleCnt="10">
        <dgm:presLayoutVars>
          <dgm:chPref val="3"/>
        </dgm:presLayoutVars>
      </dgm:prSet>
      <dgm:spPr/>
    </dgm:pt>
    <dgm:pt modelId="{B2A517CD-F0A5-4AE7-A6E4-963EFEB36E18}" type="pres">
      <dgm:prSet presAssocID="{86B276EC-2DA4-433A-9571-74E3934E18B9}" presName="rootConnector" presStyleLbl="node2" presStyleIdx="4" presStyleCnt="10"/>
      <dgm:spPr/>
    </dgm:pt>
    <dgm:pt modelId="{350CFA4C-6296-4529-9E1C-D6F9EE066E30}" type="pres">
      <dgm:prSet presAssocID="{86B276EC-2DA4-433A-9571-74E3934E18B9}" presName="hierChild4" presStyleCnt="0"/>
      <dgm:spPr/>
    </dgm:pt>
    <dgm:pt modelId="{9BCC349A-9C02-42A0-B307-119C8C0B5F20}" type="pres">
      <dgm:prSet presAssocID="{FF468F87-A04B-42B8-9360-DCB20E205B34}" presName="Name37" presStyleLbl="parChTrans1D3" presStyleIdx="10" presStyleCnt="17"/>
      <dgm:spPr/>
    </dgm:pt>
    <dgm:pt modelId="{A36C807D-8C45-4E94-9A7A-E6C306CB703A}" type="pres">
      <dgm:prSet presAssocID="{E3DE8FA5-59C4-4D76-A813-60227F205478}" presName="hierRoot2" presStyleCnt="0">
        <dgm:presLayoutVars>
          <dgm:hierBranch val="init"/>
        </dgm:presLayoutVars>
      </dgm:prSet>
      <dgm:spPr/>
    </dgm:pt>
    <dgm:pt modelId="{42265159-259D-44FE-9727-3A6499E2A402}" type="pres">
      <dgm:prSet presAssocID="{E3DE8FA5-59C4-4D76-A813-60227F205478}" presName="rootComposite" presStyleCnt="0"/>
      <dgm:spPr/>
    </dgm:pt>
    <dgm:pt modelId="{3B007966-DD79-46E2-9ED8-653303327B7F}" type="pres">
      <dgm:prSet presAssocID="{E3DE8FA5-59C4-4D76-A813-60227F205478}" presName="rootText" presStyleLbl="node3" presStyleIdx="10" presStyleCnt="17">
        <dgm:presLayoutVars>
          <dgm:chPref val="3"/>
        </dgm:presLayoutVars>
      </dgm:prSet>
      <dgm:spPr/>
    </dgm:pt>
    <dgm:pt modelId="{C931346C-EBF4-4B81-9473-90F03E607C3F}" type="pres">
      <dgm:prSet presAssocID="{E3DE8FA5-59C4-4D76-A813-60227F205478}" presName="rootConnector" presStyleLbl="node3" presStyleIdx="10" presStyleCnt="17"/>
      <dgm:spPr/>
    </dgm:pt>
    <dgm:pt modelId="{F34AB8D0-012C-4332-A766-8AD17AA8D110}" type="pres">
      <dgm:prSet presAssocID="{E3DE8FA5-59C4-4D76-A813-60227F205478}" presName="hierChild4" presStyleCnt="0"/>
      <dgm:spPr/>
    </dgm:pt>
    <dgm:pt modelId="{C41F2541-3F8E-4D40-B2DB-9242C0CF4D91}" type="pres">
      <dgm:prSet presAssocID="{E3DE8FA5-59C4-4D76-A813-60227F205478}" presName="hierChild5" presStyleCnt="0"/>
      <dgm:spPr/>
    </dgm:pt>
    <dgm:pt modelId="{7AC7E816-9D24-4398-B502-B9BC88873A3A}" type="pres">
      <dgm:prSet presAssocID="{015600A2-D92A-46E7-B6F1-29A58D3F3F4B}" presName="Name37" presStyleLbl="parChTrans1D3" presStyleIdx="11" presStyleCnt="17"/>
      <dgm:spPr/>
    </dgm:pt>
    <dgm:pt modelId="{BEC85B8D-C772-4744-AE7B-734BCEC80F0E}" type="pres">
      <dgm:prSet presAssocID="{8E478DDB-B720-463A-BBBF-5AFD6FDBFC99}" presName="hierRoot2" presStyleCnt="0">
        <dgm:presLayoutVars>
          <dgm:hierBranch val="init"/>
        </dgm:presLayoutVars>
      </dgm:prSet>
      <dgm:spPr/>
    </dgm:pt>
    <dgm:pt modelId="{B173FF9A-B2A9-4308-AFE2-CCA38BCF6450}" type="pres">
      <dgm:prSet presAssocID="{8E478DDB-B720-463A-BBBF-5AFD6FDBFC99}" presName="rootComposite" presStyleCnt="0"/>
      <dgm:spPr/>
    </dgm:pt>
    <dgm:pt modelId="{BBA83B36-505F-4604-92C4-64BC6E748F5F}" type="pres">
      <dgm:prSet presAssocID="{8E478DDB-B720-463A-BBBF-5AFD6FDBFC99}" presName="rootText" presStyleLbl="node3" presStyleIdx="11" presStyleCnt="17">
        <dgm:presLayoutVars>
          <dgm:chPref val="3"/>
        </dgm:presLayoutVars>
      </dgm:prSet>
      <dgm:spPr/>
    </dgm:pt>
    <dgm:pt modelId="{33EC282D-2E4C-4A8A-AB39-74871CF1A158}" type="pres">
      <dgm:prSet presAssocID="{8E478DDB-B720-463A-BBBF-5AFD6FDBFC99}" presName="rootConnector" presStyleLbl="node3" presStyleIdx="11" presStyleCnt="17"/>
      <dgm:spPr/>
    </dgm:pt>
    <dgm:pt modelId="{7FF424ED-ECEF-4CAF-A93D-84BF4A1EEE31}" type="pres">
      <dgm:prSet presAssocID="{8E478DDB-B720-463A-BBBF-5AFD6FDBFC99}" presName="hierChild4" presStyleCnt="0"/>
      <dgm:spPr/>
    </dgm:pt>
    <dgm:pt modelId="{44084200-E5B6-440D-B17C-1AA8CFE8512D}" type="pres">
      <dgm:prSet presAssocID="{8E478DDB-B720-463A-BBBF-5AFD6FDBFC99}" presName="hierChild5" presStyleCnt="0"/>
      <dgm:spPr/>
    </dgm:pt>
    <dgm:pt modelId="{16A09D93-1C22-4AFF-B249-354777639048}" type="pres">
      <dgm:prSet presAssocID="{86B276EC-2DA4-433A-9571-74E3934E18B9}" presName="hierChild5" presStyleCnt="0"/>
      <dgm:spPr/>
    </dgm:pt>
    <dgm:pt modelId="{60A84063-E321-4804-A9BC-FFF847E9FC7C}" type="pres">
      <dgm:prSet presAssocID="{84E524D4-4FCF-4E05-99EE-C32CA7D22A9A}" presName="hierChild3" presStyleCnt="0"/>
      <dgm:spPr/>
    </dgm:pt>
    <dgm:pt modelId="{B5FC5367-3919-4EEC-86C0-ABF6D5C89916}" type="pres">
      <dgm:prSet presAssocID="{6E489D97-6C9D-45C7-91B6-6788AB6E83DC}" presName="hierRoot1" presStyleCnt="0">
        <dgm:presLayoutVars>
          <dgm:hierBranch val="init"/>
        </dgm:presLayoutVars>
      </dgm:prSet>
      <dgm:spPr/>
    </dgm:pt>
    <dgm:pt modelId="{04CE7B5E-4B36-4DDC-8593-2B5719BD5140}" type="pres">
      <dgm:prSet presAssocID="{6E489D97-6C9D-45C7-91B6-6788AB6E83DC}" presName="rootComposite1" presStyleCnt="0"/>
      <dgm:spPr/>
    </dgm:pt>
    <dgm:pt modelId="{A18D6699-1823-4550-BF91-78E6BCBBC335}" type="pres">
      <dgm:prSet presAssocID="{6E489D97-6C9D-45C7-91B6-6788AB6E83DC}" presName="rootText1" presStyleLbl="node0" presStyleIdx="2" presStyleCnt="4">
        <dgm:presLayoutVars>
          <dgm:chPref val="3"/>
        </dgm:presLayoutVars>
      </dgm:prSet>
      <dgm:spPr/>
    </dgm:pt>
    <dgm:pt modelId="{0C41FAAC-C1A3-4F77-80ED-4A5FA0840792}" type="pres">
      <dgm:prSet presAssocID="{6E489D97-6C9D-45C7-91B6-6788AB6E83DC}" presName="rootConnector1" presStyleLbl="node1" presStyleIdx="0" presStyleCnt="0"/>
      <dgm:spPr/>
    </dgm:pt>
    <dgm:pt modelId="{FC0BDF77-840E-42CE-AA88-E07434FF3A7D}" type="pres">
      <dgm:prSet presAssocID="{6E489D97-6C9D-45C7-91B6-6788AB6E83DC}" presName="hierChild2" presStyleCnt="0"/>
      <dgm:spPr/>
    </dgm:pt>
    <dgm:pt modelId="{B9EE392B-4311-4ABD-BFBB-6CDD3A0F0ED2}" type="pres">
      <dgm:prSet presAssocID="{82467D74-EFD2-45B3-AC70-079B247D93A6}" presName="Name37" presStyleLbl="parChTrans1D2" presStyleIdx="5" presStyleCnt="10"/>
      <dgm:spPr/>
    </dgm:pt>
    <dgm:pt modelId="{BF88E4CC-DF59-407A-864E-290FB7B70A3B}" type="pres">
      <dgm:prSet presAssocID="{69FA96B3-E468-437A-AB67-B9AC29ED50EB}" presName="hierRoot2" presStyleCnt="0">
        <dgm:presLayoutVars>
          <dgm:hierBranch val="init"/>
        </dgm:presLayoutVars>
      </dgm:prSet>
      <dgm:spPr/>
    </dgm:pt>
    <dgm:pt modelId="{B45B85B4-F9EB-4F5A-A91F-8BB867A5966B}" type="pres">
      <dgm:prSet presAssocID="{69FA96B3-E468-437A-AB67-B9AC29ED50EB}" presName="rootComposite" presStyleCnt="0"/>
      <dgm:spPr/>
    </dgm:pt>
    <dgm:pt modelId="{DEE1F47D-82EF-4ED3-892B-B0AB7B705244}" type="pres">
      <dgm:prSet presAssocID="{69FA96B3-E468-437A-AB67-B9AC29ED50EB}" presName="rootText" presStyleLbl="node2" presStyleIdx="5" presStyleCnt="10">
        <dgm:presLayoutVars>
          <dgm:chPref val="3"/>
        </dgm:presLayoutVars>
      </dgm:prSet>
      <dgm:spPr/>
    </dgm:pt>
    <dgm:pt modelId="{FEDD79AF-29C6-43BF-B037-C8B81ED8460C}" type="pres">
      <dgm:prSet presAssocID="{69FA96B3-E468-437A-AB67-B9AC29ED50EB}" presName="rootConnector" presStyleLbl="node2" presStyleIdx="5" presStyleCnt="10"/>
      <dgm:spPr/>
    </dgm:pt>
    <dgm:pt modelId="{4C963324-FDCE-439B-997D-79AAF4A173BE}" type="pres">
      <dgm:prSet presAssocID="{69FA96B3-E468-437A-AB67-B9AC29ED50EB}" presName="hierChild4" presStyleCnt="0"/>
      <dgm:spPr/>
    </dgm:pt>
    <dgm:pt modelId="{FF44EFCC-5534-4B8E-8420-C65FB0465B24}" type="pres">
      <dgm:prSet presAssocID="{39AC0B0E-3D04-4324-8EDF-61EEB74ECA15}" presName="Name37" presStyleLbl="parChTrans1D3" presStyleIdx="12" presStyleCnt="17"/>
      <dgm:spPr/>
    </dgm:pt>
    <dgm:pt modelId="{3FE55719-9A1E-4181-837A-E3A927639E93}" type="pres">
      <dgm:prSet presAssocID="{F87EA85B-CB2E-4C4C-98D4-C4DFE7D2A11F}" presName="hierRoot2" presStyleCnt="0">
        <dgm:presLayoutVars>
          <dgm:hierBranch val="init"/>
        </dgm:presLayoutVars>
      </dgm:prSet>
      <dgm:spPr/>
    </dgm:pt>
    <dgm:pt modelId="{78031A9F-3C45-44DC-991C-0997A76ABFDA}" type="pres">
      <dgm:prSet presAssocID="{F87EA85B-CB2E-4C4C-98D4-C4DFE7D2A11F}" presName="rootComposite" presStyleCnt="0"/>
      <dgm:spPr/>
    </dgm:pt>
    <dgm:pt modelId="{BDBB1472-E056-4E3B-AD91-239667C28F3E}" type="pres">
      <dgm:prSet presAssocID="{F87EA85B-CB2E-4C4C-98D4-C4DFE7D2A11F}" presName="rootText" presStyleLbl="node3" presStyleIdx="12" presStyleCnt="17">
        <dgm:presLayoutVars>
          <dgm:chPref val="3"/>
        </dgm:presLayoutVars>
      </dgm:prSet>
      <dgm:spPr/>
    </dgm:pt>
    <dgm:pt modelId="{50A48AAE-0238-489E-AF0E-A428E1B488AD}" type="pres">
      <dgm:prSet presAssocID="{F87EA85B-CB2E-4C4C-98D4-C4DFE7D2A11F}" presName="rootConnector" presStyleLbl="node3" presStyleIdx="12" presStyleCnt="17"/>
      <dgm:spPr/>
    </dgm:pt>
    <dgm:pt modelId="{AD26B1E3-FB1B-49B8-8332-93D9BF6C641B}" type="pres">
      <dgm:prSet presAssocID="{F87EA85B-CB2E-4C4C-98D4-C4DFE7D2A11F}" presName="hierChild4" presStyleCnt="0"/>
      <dgm:spPr/>
    </dgm:pt>
    <dgm:pt modelId="{425351DB-E218-4366-BDE0-CC7B7F81A8B1}" type="pres">
      <dgm:prSet presAssocID="{F87EA85B-CB2E-4C4C-98D4-C4DFE7D2A11F}" presName="hierChild5" presStyleCnt="0"/>
      <dgm:spPr/>
    </dgm:pt>
    <dgm:pt modelId="{81FE7DA5-3496-4B65-A3D6-E15294B825C4}" type="pres">
      <dgm:prSet presAssocID="{4FCE5C74-0044-4512-A426-769F66D1A7DF}" presName="Name37" presStyleLbl="parChTrans1D3" presStyleIdx="13" presStyleCnt="17"/>
      <dgm:spPr/>
    </dgm:pt>
    <dgm:pt modelId="{EB829054-619D-46BF-82F0-A2FF4C9E42A8}" type="pres">
      <dgm:prSet presAssocID="{8F24686A-39BD-4BA8-AC8B-8A95D5CB809D}" presName="hierRoot2" presStyleCnt="0">
        <dgm:presLayoutVars>
          <dgm:hierBranch val="init"/>
        </dgm:presLayoutVars>
      </dgm:prSet>
      <dgm:spPr/>
    </dgm:pt>
    <dgm:pt modelId="{E061FDD8-9454-4D8E-B850-93D3079467F5}" type="pres">
      <dgm:prSet presAssocID="{8F24686A-39BD-4BA8-AC8B-8A95D5CB809D}" presName="rootComposite" presStyleCnt="0"/>
      <dgm:spPr/>
    </dgm:pt>
    <dgm:pt modelId="{AA693186-39CE-4C6B-A675-C0F8E03BA74F}" type="pres">
      <dgm:prSet presAssocID="{8F24686A-39BD-4BA8-AC8B-8A95D5CB809D}" presName="rootText" presStyleLbl="node3" presStyleIdx="13" presStyleCnt="17">
        <dgm:presLayoutVars>
          <dgm:chPref val="3"/>
        </dgm:presLayoutVars>
      </dgm:prSet>
      <dgm:spPr/>
    </dgm:pt>
    <dgm:pt modelId="{2202F0C7-BD8E-4A9E-BD11-EB79A51B69E1}" type="pres">
      <dgm:prSet presAssocID="{8F24686A-39BD-4BA8-AC8B-8A95D5CB809D}" presName="rootConnector" presStyleLbl="node3" presStyleIdx="13" presStyleCnt="17"/>
      <dgm:spPr/>
    </dgm:pt>
    <dgm:pt modelId="{6327FA23-024A-419D-8D07-F8464071B3F0}" type="pres">
      <dgm:prSet presAssocID="{8F24686A-39BD-4BA8-AC8B-8A95D5CB809D}" presName="hierChild4" presStyleCnt="0"/>
      <dgm:spPr/>
    </dgm:pt>
    <dgm:pt modelId="{1E50D845-D5A3-4551-B059-F10EA6388AD5}" type="pres">
      <dgm:prSet presAssocID="{8F24686A-39BD-4BA8-AC8B-8A95D5CB809D}" presName="hierChild5" presStyleCnt="0"/>
      <dgm:spPr/>
    </dgm:pt>
    <dgm:pt modelId="{A78A5C93-C7E0-4A0C-9F88-34B76BED6A28}" type="pres">
      <dgm:prSet presAssocID="{69FA96B3-E468-437A-AB67-B9AC29ED50EB}" presName="hierChild5" presStyleCnt="0"/>
      <dgm:spPr/>
    </dgm:pt>
    <dgm:pt modelId="{E3D7BECE-ED81-49DB-A2F7-9C20005EE466}" type="pres">
      <dgm:prSet presAssocID="{6E489D97-6C9D-45C7-91B6-6788AB6E83DC}" presName="hierChild3" presStyleCnt="0"/>
      <dgm:spPr/>
    </dgm:pt>
    <dgm:pt modelId="{EA72B9A9-F789-4DF1-87D5-FE8A56ACF68F}" type="pres">
      <dgm:prSet presAssocID="{BF027BF7-D9D5-4645-A41D-33C7D3CE35E7}" presName="hierRoot1" presStyleCnt="0">
        <dgm:presLayoutVars>
          <dgm:hierBranch val="init"/>
        </dgm:presLayoutVars>
      </dgm:prSet>
      <dgm:spPr/>
    </dgm:pt>
    <dgm:pt modelId="{D9F7BD00-A548-460F-A6FA-8C010BBB6585}" type="pres">
      <dgm:prSet presAssocID="{BF027BF7-D9D5-4645-A41D-33C7D3CE35E7}" presName="rootComposite1" presStyleCnt="0"/>
      <dgm:spPr/>
    </dgm:pt>
    <dgm:pt modelId="{EFAEF0A2-3306-4893-9025-741085875E00}" type="pres">
      <dgm:prSet presAssocID="{BF027BF7-D9D5-4645-A41D-33C7D3CE35E7}" presName="rootText1" presStyleLbl="node0" presStyleIdx="3" presStyleCnt="4">
        <dgm:presLayoutVars>
          <dgm:chPref val="3"/>
        </dgm:presLayoutVars>
      </dgm:prSet>
      <dgm:spPr/>
    </dgm:pt>
    <dgm:pt modelId="{11EB58C0-E3B6-446C-A20B-9549C428D7FE}" type="pres">
      <dgm:prSet presAssocID="{BF027BF7-D9D5-4645-A41D-33C7D3CE35E7}" presName="rootConnector1" presStyleLbl="node1" presStyleIdx="0" presStyleCnt="0"/>
      <dgm:spPr/>
    </dgm:pt>
    <dgm:pt modelId="{CB12168C-2F34-4A7F-8929-3C77E0B68402}" type="pres">
      <dgm:prSet presAssocID="{BF027BF7-D9D5-4645-A41D-33C7D3CE35E7}" presName="hierChild2" presStyleCnt="0"/>
      <dgm:spPr/>
    </dgm:pt>
    <dgm:pt modelId="{FB2B97A3-17C0-4AFF-AB0A-D28DA3354439}" type="pres">
      <dgm:prSet presAssocID="{515CD8A4-9B28-4D8D-A1C3-861DB515F151}" presName="Name37" presStyleLbl="parChTrans1D2" presStyleIdx="6" presStyleCnt="10"/>
      <dgm:spPr/>
    </dgm:pt>
    <dgm:pt modelId="{9AFFC89E-57B9-4A3D-BA4A-FC610E5C68CB}" type="pres">
      <dgm:prSet presAssocID="{8CE5454D-F16E-4857-A0E5-46EC1DB23AA3}" presName="hierRoot2" presStyleCnt="0">
        <dgm:presLayoutVars>
          <dgm:hierBranch val="init"/>
        </dgm:presLayoutVars>
      </dgm:prSet>
      <dgm:spPr/>
    </dgm:pt>
    <dgm:pt modelId="{D57F5DF6-590C-4AE7-9B8D-4D957127DB4E}" type="pres">
      <dgm:prSet presAssocID="{8CE5454D-F16E-4857-A0E5-46EC1DB23AA3}" presName="rootComposite" presStyleCnt="0"/>
      <dgm:spPr/>
    </dgm:pt>
    <dgm:pt modelId="{AC3CD292-3A25-4110-A12B-4DF9B3C91119}" type="pres">
      <dgm:prSet presAssocID="{8CE5454D-F16E-4857-A0E5-46EC1DB23AA3}" presName="rootText" presStyleLbl="node2" presStyleIdx="6" presStyleCnt="10" custScaleX="92439" custLinFactNeighborX="16210" custLinFactNeighborY="1318">
        <dgm:presLayoutVars>
          <dgm:chPref val="3"/>
        </dgm:presLayoutVars>
      </dgm:prSet>
      <dgm:spPr/>
    </dgm:pt>
    <dgm:pt modelId="{D5DD22FF-B932-494A-B10F-0E2582C5A219}" type="pres">
      <dgm:prSet presAssocID="{8CE5454D-F16E-4857-A0E5-46EC1DB23AA3}" presName="rootConnector" presStyleLbl="node2" presStyleIdx="6" presStyleCnt="10"/>
      <dgm:spPr/>
    </dgm:pt>
    <dgm:pt modelId="{1538B68A-C497-48CF-B977-1620AE9BADDB}" type="pres">
      <dgm:prSet presAssocID="{8CE5454D-F16E-4857-A0E5-46EC1DB23AA3}" presName="hierChild4" presStyleCnt="0"/>
      <dgm:spPr/>
    </dgm:pt>
    <dgm:pt modelId="{2937DCC4-7D8C-46A5-BAA2-50A6390849D9}" type="pres">
      <dgm:prSet presAssocID="{9823CADB-19FB-467E-8081-1C1B9D108C2F}" presName="Name37" presStyleLbl="parChTrans1D3" presStyleIdx="14" presStyleCnt="17"/>
      <dgm:spPr/>
    </dgm:pt>
    <dgm:pt modelId="{82DD2846-7FC3-4234-8A52-362A85EE1ABC}" type="pres">
      <dgm:prSet presAssocID="{F5CEA802-3B78-4272-93A9-913346A28520}" presName="hierRoot2" presStyleCnt="0">
        <dgm:presLayoutVars>
          <dgm:hierBranch val="init"/>
        </dgm:presLayoutVars>
      </dgm:prSet>
      <dgm:spPr/>
    </dgm:pt>
    <dgm:pt modelId="{DD65274F-7ADE-4383-8F43-6CDC56DED196}" type="pres">
      <dgm:prSet presAssocID="{F5CEA802-3B78-4272-93A9-913346A28520}" presName="rootComposite" presStyleCnt="0"/>
      <dgm:spPr/>
    </dgm:pt>
    <dgm:pt modelId="{D0395EAD-49B1-424E-9AA7-56908BE4B881}" type="pres">
      <dgm:prSet presAssocID="{F5CEA802-3B78-4272-93A9-913346A28520}" presName="rootText" presStyleLbl="node3" presStyleIdx="14" presStyleCnt="17" custScaleX="92439" custLinFactNeighborX="16210" custLinFactNeighborY="1318">
        <dgm:presLayoutVars>
          <dgm:chPref val="3"/>
        </dgm:presLayoutVars>
      </dgm:prSet>
      <dgm:spPr/>
    </dgm:pt>
    <dgm:pt modelId="{4F6D3AB7-1BA9-4564-BABF-E2EED642C7A2}" type="pres">
      <dgm:prSet presAssocID="{F5CEA802-3B78-4272-93A9-913346A28520}" presName="rootConnector" presStyleLbl="node3" presStyleIdx="14" presStyleCnt="17"/>
      <dgm:spPr/>
    </dgm:pt>
    <dgm:pt modelId="{14D94482-F038-4363-924F-33FB24DF81C2}" type="pres">
      <dgm:prSet presAssocID="{F5CEA802-3B78-4272-93A9-913346A28520}" presName="hierChild4" presStyleCnt="0"/>
      <dgm:spPr/>
    </dgm:pt>
    <dgm:pt modelId="{29CCBE20-205F-4E93-AC9A-20196F963728}" type="pres">
      <dgm:prSet presAssocID="{F5CEA802-3B78-4272-93A9-913346A28520}" presName="hierChild5" presStyleCnt="0"/>
      <dgm:spPr/>
    </dgm:pt>
    <dgm:pt modelId="{2F95649C-C372-48EE-856E-81C468D1E44F}" type="pres">
      <dgm:prSet presAssocID="{37CCECA0-A556-44C1-A013-24DF708305D3}" presName="Name37" presStyleLbl="parChTrans1D3" presStyleIdx="15" presStyleCnt="17" custSzX="152767"/>
      <dgm:spPr/>
    </dgm:pt>
    <dgm:pt modelId="{9D693EA3-08AD-489C-B55D-5D098E0EADBA}" type="pres">
      <dgm:prSet presAssocID="{5A98BD10-7EBB-4CAC-9BDB-83E6C7FC669E}" presName="hierRoot2" presStyleCnt="0">
        <dgm:presLayoutVars>
          <dgm:hierBranch val="init"/>
        </dgm:presLayoutVars>
      </dgm:prSet>
      <dgm:spPr/>
    </dgm:pt>
    <dgm:pt modelId="{0451F6A1-C479-4DBF-8263-310562293675}" type="pres">
      <dgm:prSet presAssocID="{5A98BD10-7EBB-4CAC-9BDB-83E6C7FC669E}" presName="rootComposite" presStyleCnt="0"/>
      <dgm:spPr/>
    </dgm:pt>
    <dgm:pt modelId="{3960971D-5D0D-447A-9BE1-1FD2503D8F0A}" type="pres">
      <dgm:prSet presAssocID="{5A98BD10-7EBB-4CAC-9BDB-83E6C7FC669E}" presName="rootText" presStyleLbl="node3" presStyleIdx="15" presStyleCnt="17" custScaleX="92439" custLinFactNeighborX="16210" custLinFactNeighborY="1318">
        <dgm:presLayoutVars>
          <dgm:chPref val="3"/>
        </dgm:presLayoutVars>
      </dgm:prSet>
      <dgm:spPr/>
    </dgm:pt>
    <dgm:pt modelId="{B56724E9-551F-4224-A194-9B5237331052}" type="pres">
      <dgm:prSet presAssocID="{5A98BD10-7EBB-4CAC-9BDB-83E6C7FC669E}" presName="rootConnector" presStyleLbl="node3" presStyleIdx="15" presStyleCnt="17"/>
      <dgm:spPr/>
    </dgm:pt>
    <dgm:pt modelId="{7203A31B-0865-4050-BC8C-198B43A1108E}" type="pres">
      <dgm:prSet presAssocID="{5A98BD10-7EBB-4CAC-9BDB-83E6C7FC669E}" presName="hierChild4" presStyleCnt="0"/>
      <dgm:spPr/>
    </dgm:pt>
    <dgm:pt modelId="{91E709DA-26A5-4639-A0B7-3A9C460DB174}" type="pres">
      <dgm:prSet presAssocID="{5A98BD10-7EBB-4CAC-9BDB-83E6C7FC669E}" presName="hierChild5" presStyleCnt="0"/>
      <dgm:spPr/>
    </dgm:pt>
    <dgm:pt modelId="{0EE80355-7385-4CC9-B483-71F8F0719741}" type="pres">
      <dgm:prSet presAssocID="{8CE5454D-F16E-4857-A0E5-46EC1DB23AA3}" presName="hierChild5" presStyleCnt="0"/>
      <dgm:spPr/>
    </dgm:pt>
    <dgm:pt modelId="{91CB658C-C50C-4DA8-AF0D-342898DE107E}" type="pres">
      <dgm:prSet presAssocID="{D9EAEB9E-9A94-4C0D-89B6-60D83E839431}" presName="Name37" presStyleLbl="parChTrans1D2" presStyleIdx="7" presStyleCnt="10"/>
      <dgm:spPr/>
    </dgm:pt>
    <dgm:pt modelId="{0304026F-F368-42F9-A3F1-06B8EC299D24}" type="pres">
      <dgm:prSet presAssocID="{1F4CAC0B-3744-4D05-99E3-976017EA30ED}" presName="hierRoot2" presStyleCnt="0">
        <dgm:presLayoutVars>
          <dgm:hierBranch val="init"/>
        </dgm:presLayoutVars>
      </dgm:prSet>
      <dgm:spPr/>
    </dgm:pt>
    <dgm:pt modelId="{82BBF562-B217-4DC7-A267-CF2B24B2F2FA}" type="pres">
      <dgm:prSet presAssocID="{1F4CAC0B-3744-4D05-99E3-976017EA30ED}" presName="rootComposite" presStyleCnt="0"/>
      <dgm:spPr/>
    </dgm:pt>
    <dgm:pt modelId="{D7BC18AA-A1C3-445C-A7CC-B1E19BC41A2A}" type="pres">
      <dgm:prSet presAssocID="{1F4CAC0B-3744-4D05-99E3-976017EA30ED}" presName="rootText" presStyleLbl="node2" presStyleIdx="7" presStyleCnt="10" custScaleX="92439" custLinFactNeighborX="16210" custLinFactNeighborY="1318">
        <dgm:presLayoutVars>
          <dgm:chPref val="3"/>
        </dgm:presLayoutVars>
      </dgm:prSet>
      <dgm:spPr/>
    </dgm:pt>
    <dgm:pt modelId="{A120E196-00B3-49A0-9D14-9BE5AAFF72AF}" type="pres">
      <dgm:prSet presAssocID="{1F4CAC0B-3744-4D05-99E3-976017EA30ED}" presName="rootConnector" presStyleLbl="node2" presStyleIdx="7" presStyleCnt="10"/>
      <dgm:spPr/>
    </dgm:pt>
    <dgm:pt modelId="{F2F01824-92B8-4EBB-A55F-8A2DCB8D2E27}" type="pres">
      <dgm:prSet presAssocID="{1F4CAC0B-3744-4D05-99E3-976017EA30ED}" presName="hierChild4" presStyleCnt="0"/>
      <dgm:spPr/>
    </dgm:pt>
    <dgm:pt modelId="{3826A6C4-085E-4309-B8F6-25DE072FCDF6}" type="pres">
      <dgm:prSet presAssocID="{2FC0FF3D-8765-4507-A418-751EB81E570A}" presName="Name37" presStyleLbl="parChTrans1D3" presStyleIdx="16" presStyleCnt="17" custSzX="152767"/>
      <dgm:spPr/>
    </dgm:pt>
    <dgm:pt modelId="{963559AA-8293-4DEC-B7F9-C57C521D8DDB}" type="pres">
      <dgm:prSet presAssocID="{16768EE4-B051-4D66-A5AD-FAAF6D28A6A4}" presName="hierRoot2" presStyleCnt="0">
        <dgm:presLayoutVars>
          <dgm:hierBranch val="init"/>
        </dgm:presLayoutVars>
      </dgm:prSet>
      <dgm:spPr/>
    </dgm:pt>
    <dgm:pt modelId="{3ED81CE3-026B-4454-8930-245442DA18CE}" type="pres">
      <dgm:prSet presAssocID="{16768EE4-B051-4D66-A5AD-FAAF6D28A6A4}" presName="rootComposite" presStyleCnt="0"/>
      <dgm:spPr/>
    </dgm:pt>
    <dgm:pt modelId="{20930B5D-7A9F-4CD4-AF5D-D048217CFF42}" type="pres">
      <dgm:prSet presAssocID="{16768EE4-B051-4D66-A5AD-FAAF6D28A6A4}" presName="rootText" presStyleLbl="node3" presStyleIdx="16" presStyleCnt="17" custScaleX="92439" custLinFactNeighborX="16210" custLinFactNeighborY="1318">
        <dgm:presLayoutVars>
          <dgm:chPref val="3"/>
        </dgm:presLayoutVars>
      </dgm:prSet>
      <dgm:spPr/>
    </dgm:pt>
    <dgm:pt modelId="{C3602B8F-4FC3-4FE5-A24F-B869DD5AACBA}" type="pres">
      <dgm:prSet presAssocID="{16768EE4-B051-4D66-A5AD-FAAF6D28A6A4}" presName="rootConnector" presStyleLbl="node3" presStyleIdx="16" presStyleCnt="17"/>
      <dgm:spPr/>
    </dgm:pt>
    <dgm:pt modelId="{0E024269-CBCD-4464-836F-C2B5897AFCA8}" type="pres">
      <dgm:prSet presAssocID="{16768EE4-B051-4D66-A5AD-FAAF6D28A6A4}" presName="hierChild4" presStyleCnt="0"/>
      <dgm:spPr/>
    </dgm:pt>
    <dgm:pt modelId="{62AF8A8E-D352-4CDE-9786-3B4929CAA100}" type="pres">
      <dgm:prSet presAssocID="{16768EE4-B051-4D66-A5AD-FAAF6D28A6A4}" presName="hierChild5" presStyleCnt="0"/>
      <dgm:spPr/>
    </dgm:pt>
    <dgm:pt modelId="{DD3B3001-9C37-4324-BCE2-9ABC3619F6B1}" type="pres">
      <dgm:prSet presAssocID="{1F4CAC0B-3744-4D05-99E3-976017EA30ED}" presName="hierChild5" presStyleCnt="0"/>
      <dgm:spPr/>
    </dgm:pt>
    <dgm:pt modelId="{01DED625-EBAE-4454-93B7-B341282DF19B}" type="pres">
      <dgm:prSet presAssocID="{F4C8B7D7-649B-4B3D-89A2-57F98420FB7B}" presName="Name37" presStyleLbl="parChTrans1D2" presStyleIdx="8" presStyleCnt="10"/>
      <dgm:spPr/>
    </dgm:pt>
    <dgm:pt modelId="{C026FE66-AB1C-4594-81EB-CE47DB828048}" type="pres">
      <dgm:prSet presAssocID="{E3166DC3-A225-4FB9-AACC-C5CB55C6F9AA}" presName="hierRoot2" presStyleCnt="0">
        <dgm:presLayoutVars>
          <dgm:hierBranch val="init"/>
        </dgm:presLayoutVars>
      </dgm:prSet>
      <dgm:spPr/>
    </dgm:pt>
    <dgm:pt modelId="{0E840CD4-402F-4F4A-8314-06EE0A6FFF95}" type="pres">
      <dgm:prSet presAssocID="{E3166DC3-A225-4FB9-AACC-C5CB55C6F9AA}" presName="rootComposite" presStyleCnt="0"/>
      <dgm:spPr/>
    </dgm:pt>
    <dgm:pt modelId="{EBF1ADAE-21F1-4DFE-874E-C821D121B8F5}" type="pres">
      <dgm:prSet presAssocID="{E3166DC3-A225-4FB9-AACC-C5CB55C6F9AA}" presName="rootText" presStyleLbl="node2" presStyleIdx="8" presStyleCnt="10" custScaleX="92439" custLinFactNeighborX="16210" custLinFactNeighborY="1318">
        <dgm:presLayoutVars>
          <dgm:chPref val="3"/>
        </dgm:presLayoutVars>
      </dgm:prSet>
      <dgm:spPr/>
    </dgm:pt>
    <dgm:pt modelId="{3758F4E4-98A7-40A4-A940-C6A389AEB693}" type="pres">
      <dgm:prSet presAssocID="{E3166DC3-A225-4FB9-AACC-C5CB55C6F9AA}" presName="rootConnector" presStyleLbl="node2" presStyleIdx="8" presStyleCnt="10"/>
      <dgm:spPr/>
    </dgm:pt>
    <dgm:pt modelId="{11D16DB5-C18F-44AB-8637-0B3169AAD580}" type="pres">
      <dgm:prSet presAssocID="{E3166DC3-A225-4FB9-AACC-C5CB55C6F9AA}" presName="hierChild4" presStyleCnt="0"/>
      <dgm:spPr/>
    </dgm:pt>
    <dgm:pt modelId="{97CD4AFD-759D-4189-947E-D351BBE815DC}" type="pres">
      <dgm:prSet presAssocID="{E3166DC3-A225-4FB9-AACC-C5CB55C6F9AA}" presName="hierChild5" presStyleCnt="0"/>
      <dgm:spPr/>
    </dgm:pt>
    <dgm:pt modelId="{3E5A456F-8214-4F2B-A127-523F20DA4737}" type="pres">
      <dgm:prSet presAssocID="{AABF690A-A3DF-4515-85F2-E437A96BE064}" presName="Name37" presStyleLbl="parChTrans1D2" presStyleIdx="9" presStyleCnt="10"/>
      <dgm:spPr/>
    </dgm:pt>
    <dgm:pt modelId="{D71873D9-D560-49D3-B87A-D2BFA215930B}" type="pres">
      <dgm:prSet presAssocID="{CAD121D3-8EEA-4779-BED7-9C66F7DFAAB6}" presName="hierRoot2" presStyleCnt="0">
        <dgm:presLayoutVars>
          <dgm:hierBranch val="init"/>
        </dgm:presLayoutVars>
      </dgm:prSet>
      <dgm:spPr/>
    </dgm:pt>
    <dgm:pt modelId="{4818ADC7-7BFE-45C8-8308-2DE47793BB36}" type="pres">
      <dgm:prSet presAssocID="{CAD121D3-8EEA-4779-BED7-9C66F7DFAAB6}" presName="rootComposite" presStyleCnt="0"/>
      <dgm:spPr/>
    </dgm:pt>
    <dgm:pt modelId="{535BC11D-77D0-4792-95D2-7417C3FBD81E}" type="pres">
      <dgm:prSet presAssocID="{CAD121D3-8EEA-4779-BED7-9C66F7DFAAB6}" presName="rootText" presStyleLbl="node2" presStyleIdx="9" presStyleCnt="10" custLinFactNeighborX="551" custLinFactNeighborY="1318">
        <dgm:presLayoutVars>
          <dgm:chPref val="3"/>
        </dgm:presLayoutVars>
      </dgm:prSet>
      <dgm:spPr/>
    </dgm:pt>
    <dgm:pt modelId="{A8B6F33D-AA9E-447E-BD44-9CAF776E6EB7}" type="pres">
      <dgm:prSet presAssocID="{CAD121D3-8EEA-4779-BED7-9C66F7DFAAB6}" presName="rootConnector" presStyleLbl="node2" presStyleIdx="9" presStyleCnt="10"/>
      <dgm:spPr/>
    </dgm:pt>
    <dgm:pt modelId="{27B1042E-9BA5-4CF5-9148-67F690B3B0C7}" type="pres">
      <dgm:prSet presAssocID="{CAD121D3-8EEA-4779-BED7-9C66F7DFAAB6}" presName="hierChild4" presStyleCnt="0"/>
      <dgm:spPr/>
    </dgm:pt>
    <dgm:pt modelId="{D6FED106-AD41-4D08-B01A-BBF0488B8CE9}" type="pres">
      <dgm:prSet presAssocID="{CAD121D3-8EEA-4779-BED7-9C66F7DFAAB6}" presName="hierChild5" presStyleCnt="0"/>
      <dgm:spPr/>
    </dgm:pt>
    <dgm:pt modelId="{010A8F59-6BFB-4646-A6EF-B84B77BE1EF5}" type="pres">
      <dgm:prSet presAssocID="{BF027BF7-D9D5-4645-A41D-33C7D3CE35E7}" presName="hierChild3" presStyleCnt="0"/>
      <dgm:spPr/>
    </dgm:pt>
  </dgm:ptLst>
  <dgm:cxnLst>
    <dgm:cxn modelId="{54AB3400-3A8E-41F3-8B5F-E11D85DF4036}" type="presOf" srcId="{D9EAEB9E-9A94-4C0D-89B6-60D83E839431}" destId="{91CB658C-C50C-4DA8-AF0D-342898DE107E}" srcOrd="0" destOrd="0" presId="urn:microsoft.com/office/officeart/2005/8/layout/orgChart1"/>
    <dgm:cxn modelId="{9124A600-7348-4956-9070-86E01555660E}" type="presOf" srcId="{8CE5454D-F16E-4857-A0E5-46EC1DB23AA3}" destId="{D5DD22FF-B932-494A-B10F-0E2582C5A219}" srcOrd="1" destOrd="0" presId="urn:microsoft.com/office/officeart/2005/8/layout/orgChart1"/>
    <dgm:cxn modelId="{102A2701-8843-4174-A01F-FCCFC4631D59}" type="presOf" srcId="{8F013CA1-A75F-4455-8EDC-BC5EDACB9870}" destId="{5E628EB1-92DB-4283-90A4-5750302A7440}" srcOrd="0" destOrd="0" presId="urn:microsoft.com/office/officeart/2005/8/layout/orgChart1"/>
    <dgm:cxn modelId="{BAD57001-AB2E-48A5-B920-80505385CE48}" type="presOf" srcId="{8E478DDB-B720-463A-BBBF-5AFD6FDBFC99}" destId="{33EC282D-2E4C-4A8A-AB39-74871CF1A158}" srcOrd="1" destOrd="0" presId="urn:microsoft.com/office/officeart/2005/8/layout/orgChart1"/>
    <dgm:cxn modelId="{D9C9BE03-7832-4EB4-88DC-B967D29EB403}" type="presOf" srcId="{EE22C5B7-D7EA-411F-96BD-9F026714D495}" destId="{F6308F59-B011-4CC2-B257-87905D3CCCD3}" srcOrd="0" destOrd="0" presId="urn:microsoft.com/office/officeart/2005/8/layout/orgChart1"/>
    <dgm:cxn modelId="{DB6ED103-65FC-4550-BC52-AF2F55A73A88}" type="presOf" srcId="{C7D50476-1B9F-4FA2-8C0D-8E7D51634B04}" destId="{3FF8C6D7-C4CB-4BD9-B914-844CE7F2D9B5}" srcOrd="0" destOrd="0" presId="urn:microsoft.com/office/officeart/2005/8/layout/orgChart1"/>
    <dgm:cxn modelId="{C3843904-9EB3-4844-AA09-6BF856A7B5CB}" srcId="{88B31113-45C1-4C9D-B231-519C15ED10A2}" destId="{A84F675C-2F6F-43AA-8922-B17FEFB1297A}" srcOrd="3" destOrd="0" parTransId="{D6615A5C-12D3-4342-9816-2FFB2F4FA58C}" sibTransId="{F61A2E95-95B6-4B39-9580-BA7B873C8D36}"/>
    <dgm:cxn modelId="{BDB4E204-8A31-40F6-9E79-E05099F49BFC}" type="presOf" srcId="{D6615A5C-12D3-4342-9816-2FFB2F4FA58C}" destId="{E5E7A83E-624E-4E52-888E-7B63726C1272}" srcOrd="0" destOrd="0" presId="urn:microsoft.com/office/officeart/2005/8/layout/orgChart1"/>
    <dgm:cxn modelId="{9D58B905-BD81-49A5-B645-EC34A2CBC657}" type="presOf" srcId="{334176A7-AC02-43A0-B9B1-D3E84D6BE0A7}" destId="{AD2C0B17-7B04-4F6D-8153-F4A04B484BD4}" srcOrd="0" destOrd="0" presId="urn:microsoft.com/office/officeart/2005/8/layout/orgChart1"/>
    <dgm:cxn modelId="{04870B07-893A-4A64-8FF9-B63D128F5443}" type="presOf" srcId="{90DBFE04-9F77-40B0-8678-E369702C768A}" destId="{FBE40C64-A46E-4A19-A01C-55A8ABD05DF3}" srcOrd="0" destOrd="0" presId="urn:microsoft.com/office/officeart/2005/8/layout/orgChart1"/>
    <dgm:cxn modelId="{F2AE0B09-96C0-419A-8688-0565CC153738}" type="presOf" srcId="{BF027BF7-D9D5-4645-A41D-33C7D3CE35E7}" destId="{EFAEF0A2-3306-4893-9025-741085875E00}" srcOrd="0" destOrd="0" presId="urn:microsoft.com/office/officeart/2005/8/layout/orgChart1"/>
    <dgm:cxn modelId="{6B5C7F0C-2A76-41DF-A0A8-E832DB725DA6}" type="presOf" srcId="{F4C8B7D7-649B-4B3D-89A2-57F98420FB7B}" destId="{01DED625-EBAE-4454-93B7-B341282DF19B}" srcOrd="0" destOrd="0" presId="urn:microsoft.com/office/officeart/2005/8/layout/orgChart1"/>
    <dgm:cxn modelId="{EABB290D-7D3D-49B8-B758-63DD3A88AFBF}" type="presOf" srcId="{6CE52E0E-6AA2-403C-A743-39141E758C33}" destId="{B3FAF753-57F0-496F-91C2-D026BC36DB75}" srcOrd="0" destOrd="0" presId="urn:microsoft.com/office/officeart/2005/8/layout/orgChart1"/>
    <dgm:cxn modelId="{9C19B712-96AB-4371-9C15-BD74A0C580A8}" type="presOf" srcId="{88B31113-45C1-4C9D-B231-519C15ED10A2}" destId="{5EA238BF-7144-4DC3-9562-54E3A456282E}" srcOrd="0" destOrd="0" presId="urn:microsoft.com/office/officeart/2005/8/layout/orgChart1"/>
    <dgm:cxn modelId="{86B6CC12-DC33-482F-BD3B-9D764D3D6F33}" type="presOf" srcId="{9823CADB-19FB-467E-8081-1C1B9D108C2F}" destId="{2937DCC4-7D8C-46A5-BAA2-50A6390849D9}" srcOrd="0" destOrd="0" presId="urn:microsoft.com/office/officeart/2005/8/layout/orgChart1"/>
    <dgm:cxn modelId="{F5A5EC19-A143-470D-A568-0E22276106F1}" type="presOf" srcId="{E3DE8FA5-59C4-4D76-A813-60227F205478}" destId="{3B007966-DD79-46E2-9ED8-653303327B7F}" srcOrd="0" destOrd="0" presId="urn:microsoft.com/office/officeart/2005/8/layout/orgChart1"/>
    <dgm:cxn modelId="{2B749F1A-557B-4EFF-874E-018843B7658D}" srcId="{06357DAE-983D-444D-A679-F3C0B2152C22}" destId="{E1FDA416-DCAF-4D80-85FD-5EB2FE5F0233}" srcOrd="1" destOrd="0" parTransId="{3C2124C1-7433-4528-B7DD-7F8419A7108C}" sibTransId="{5A918309-7E5F-4FE0-B928-A90CED1DD97F}"/>
    <dgm:cxn modelId="{9E7A4D1D-82E6-433D-97BA-F5B0F1324492}" type="presOf" srcId="{82467D74-EFD2-45B3-AC70-079B247D93A6}" destId="{B9EE392B-4311-4ABD-BFBB-6CDD3A0F0ED2}" srcOrd="0" destOrd="0" presId="urn:microsoft.com/office/officeart/2005/8/layout/orgChart1"/>
    <dgm:cxn modelId="{D5F7721F-E21D-459F-8E15-067C7D4024BC}" srcId="{06357DAE-983D-444D-A679-F3C0B2152C22}" destId="{BE5D6BD5-6AE6-4602-BD5A-C8CC1D6DBAB2}" srcOrd="2" destOrd="0" parTransId="{5FB5FC14-DE23-4C4F-B9D1-DE8C87BC5793}" sibTransId="{F47D43F6-BAA1-4935-94F8-C45710A8DFD1}"/>
    <dgm:cxn modelId="{D5978420-5793-45B2-899A-89CCC36F1C08}" srcId="{8CE5454D-F16E-4857-A0E5-46EC1DB23AA3}" destId="{F5CEA802-3B78-4272-93A9-913346A28520}" srcOrd="0" destOrd="0" parTransId="{9823CADB-19FB-467E-8081-1C1B9D108C2F}" sibTransId="{CB184C34-E34F-448B-BE13-24EC3C120FCB}"/>
    <dgm:cxn modelId="{719AA926-C329-4B37-AADE-94C517389862}" type="presOf" srcId="{5A98BD10-7EBB-4CAC-9BDB-83E6C7FC669E}" destId="{B56724E9-551F-4224-A194-9B5237331052}" srcOrd="1" destOrd="0" presId="urn:microsoft.com/office/officeart/2005/8/layout/orgChart1"/>
    <dgm:cxn modelId="{B0640D28-90CD-41EB-BB6D-3EE70096D0F8}" type="presOf" srcId="{2FC0FF3D-8765-4507-A418-751EB81E570A}" destId="{3826A6C4-085E-4309-B8F6-25DE072FCDF6}" srcOrd="0" destOrd="0" presId="urn:microsoft.com/office/officeart/2005/8/layout/orgChart1"/>
    <dgm:cxn modelId="{9B6EEB2F-C97B-45C7-A5FD-8C409644E2B8}" srcId="{88B31113-45C1-4C9D-B231-519C15ED10A2}" destId="{8075B5E1-A587-4211-B735-5B5F4057049D}" srcOrd="1" destOrd="0" parTransId="{EE22C5B7-D7EA-411F-96BD-9F026714D495}" sibTransId="{0939B9B5-F5B5-4B3F-9D0E-1B927D4387F1}"/>
    <dgm:cxn modelId="{65780B32-9D1D-443F-86B7-A87ECE869606}" srcId="{84E524D4-4FCF-4E05-99EE-C32CA7D22A9A}" destId="{86B276EC-2DA4-433A-9571-74E3934E18B9}" srcOrd="0" destOrd="0" parTransId="{2CF536FA-7283-4E08-97DD-FAD188BC4906}" sibTransId="{B594D209-C4D7-4A4E-9F89-F4B88B2CDDBC}"/>
    <dgm:cxn modelId="{25A12132-B41D-41F5-B413-D1B965A92417}" type="presOf" srcId="{8CE5454D-F16E-4857-A0E5-46EC1DB23AA3}" destId="{AC3CD292-3A25-4110-A12B-4DF9B3C91119}" srcOrd="0" destOrd="0" presId="urn:microsoft.com/office/officeart/2005/8/layout/orgChart1"/>
    <dgm:cxn modelId="{2EA00235-A440-441A-9939-0113DE5A336A}" srcId="{0C18D872-A6C3-4AF1-A90E-28FB7FC21EA2}" destId="{6E489D97-6C9D-45C7-91B6-6788AB6E83DC}" srcOrd="2" destOrd="0" parTransId="{1BA82771-872E-48A4-9D6F-1D242564ACDB}" sibTransId="{EE2F36D9-5A2F-4492-B9AC-9431B4AA1295}"/>
    <dgm:cxn modelId="{34954835-9BB1-4E72-A02B-978FD0539C32}" type="presOf" srcId="{6E7B1A37-14CF-4C4A-BF60-9E8FBFAF68D8}" destId="{B06EC208-CAC2-4DCD-886D-058E2E00F6D5}" srcOrd="0" destOrd="0" presId="urn:microsoft.com/office/officeart/2005/8/layout/orgChart1"/>
    <dgm:cxn modelId="{B5BBA536-B569-49EF-A07D-7EAB0A866BA7}" type="presOf" srcId="{F5CEA802-3B78-4272-93A9-913346A28520}" destId="{D0395EAD-49B1-424E-9AA7-56908BE4B881}" srcOrd="0" destOrd="0" presId="urn:microsoft.com/office/officeart/2005/8/layout/orgChart1"/>
    <dgm:cxn modelId="{7A6B5937-46F7-49B7-80A9-24AF736E0FD5}" type="presOf" srcId="{69FA96B3-E468-437A-AB67-B9AC29ED50EB}" destId="{FEDD79AF-29C6-43BF-B037-C8B81ED8460C}" srcOrd="1" destOrd="0" presId="urn:microsoft.com/office/officeart/2005/8/layout/orgChart1"/>
    <dgm:cxn modelId="{A70E0A39-63A4-492C-8369-0831CFADACBD}" type="presOf" srcId="{84E524D4-4FCF-4E05-99EE-C32CA7D22A9A}" destId="{F18A112E-FAB9-4F56-90A8-F242DE16D29A}" srcOrd="0" destOrd="0" presId="urn:microsoft.com/office/officeart/2005/8/layout/orgChart1"/>
    <dgm:cxn modelId="{978DCE39-1E2D-4710-9821-7C0678247220}" type="presOf" srcId="{2CF536FA-7283-4E08-97DD-FAD188BC4906}" destId="{CF55E278-F514-484F-A296-2049FC3A21D6}" srcOrd="0" destOrd="0" presId="urn:microsoft.com/office/officeart/2005/8/layout/orgChart1"/>
    <dgm:cxn modelId="{0234243A-8E82-47BE-9770-DAE695C88A85}" srcId="{3D204377-2E0C-429D-8AE6-82E5C46D608F}" destId="{06357DAE-983D-444D-A679-F3C0B2152C22}" srcOrd="3" destOrd="0" parTransId="{C7D50476-1B9F-4FA2-8C0D-8E7D51634B04}" sibTransId="{1AC176DA-F22F-4CF0-8AC6-9670A87D5871}"/>
    <dgm:cxn modelId="{1F89735B-F4DD-48FE-AB9A-47A2A7079E05}" type="presOf" srcId="{A84F675C-2F6F-43AA-8922-B17FEFB1297A}" destId="{16A66105-0C45-4545-A3C5-E800B207908C}" srcOrd="0" destOrd="0" presId="urn:microsoft.com/office/officeart/2005/8/layout/orgChart1"/>
    <dgm:cxn modelId="{47E67D5B-8529-41A0-8B55-EF44C2392F47}" srcId="{6E489D97-6C9D-45C7-91B6-6788AB6E83DC}" destId="{69FA96B3-E468-437A-AB67-B9AC29ED50EB}" srcOrd="0" destOrd="0" parTransId="{82467D74-EFD2-45B3-AC70-079B247D93A6}" sibTransId="{BA2F00AD-4DC5-4886-BB48-1B896D17FC85}"/>
    <dgm:cxn modelId="{EAB66B5C-12E7-4F9D-9406-D81E10042859}" type="presOf" srcId="{D9E0626B-13BD-41BD-88F2-021DC951CA0A}" destId="{D939E710-6ADC-47D5-BD72-7B2BBA66BC73}" srcOrd="1" destOrd="0" presId="urn:microsoft.com/office/officeart/2005/8/layout/orgChart1"/>
    <dgm:cxn modelId="{EF6C065E-D7AA-424B-B522-FA71D6A4A8AE}" srcId="{BF027BF7-D9D5-4645-A41D-33C7D3CE35E7}" destId="{CAD121D3-8EEA-4779-BED7-9C66F7DFAAB6}" srcOrd="3" destOrd="0" parTransId="{AABF690A-A3DF-4515-85F2-E437A96BE064}" sibTransId="{5E538ACB-63A0-4EE5-877E-452E232FACC4}"/>
    <dgm:cxn modelId="{9BA2FF5E-7CE9-4534-A0EB-C128FD3DB77F}" type="presOf" srcId="{88B31113-45C1-4C9D-B231-519C15ED10A2}" destId="{0C06788D-3994-4159-9C1B-BDA93AA9A655}" srcOrd="1" destOrd="0" presId="urn:microsoft.com/office/officeart/2005/8/layout/orgChart1"/>
    <dgm:cxn modelId="{B6D85C5F-98C8-4627-896B-3E42D96E6044}" type="presOf" srcId="{0C18D872-A6C3-4AF1-A90E-28FB7FC21EA2}" destId="{CA3B6C3B-7D2C-4F9F-9AB8-F93E1B5FDF78}" srcOrd="0" destOrd="0" presId="urn:microsoft.com/office/officeart/2005/8/layout/orgChart1"/>
    <dgm:cxn modelId="{83249061-1A31-43F1-9709-A999AD24D788}" type="presOf" srcId="{86B276EC-2DA4-433A-9571-74E3934E18B9}" destId="{B19F09A1-868F-4EB9-AA5D-5742EC24D342}" srcOrd="0" destOrd="0" presId="urn:microsoft.com/office/officeart/2005/8/layout/orgChart1"/>
    <dgm:cxn modelId="{6A821D64-2870-4E06-B2D9-BCBFBD1F670A}" type="presOf" srcId="{16768EE4-B051-4D66-A5AD-FAAF6D28A6A4}" destId="{20930B5D-7A9F-4CD4-AF5D-D048217CFF42}" srcOrd="0" destOrd="0" presId="urn:microsoft.com/office/officeart/2005/8/layout/orgChart1"/>
    <dgm:cxn modelId="{95647444-45C3-4494-9635-0AF517738865}" type="presOf" srcId="{0AABD82A-D113-4A7C-B341-D8F44579CD6D}" destId="{8AFB4919-10A1-434B-9D03-A287D28181E2}" srcOrd="0" destOrd="0" presId="urn:microsoft.com/office/officeart/2005/8/layout/orgChart1"/>
    <dgm:cxn modelId="{D9850746-072D-4152-B691-233ABA1A4CD8}" type="presOf" srcId="{FB5A9BB3-9919-4A9B-AF44-ACB8AF82A9DC}" destId="{786A9A02-C351-4258-8A25-F7934E2CF30C}" srcOrd="0" destOrd="0" presId="urn:microsoft.com/office/officeart/2005/8/layout/orgChart1"/>
    <dgm:cxn modelId="{0646AF47-93C0-45B7-A08A-B7F55ED6C211}" type="presOf" srcId="{015600A2-D92A-46E7-B6F1-29A58D3F3F4B}" destId="{7AC7E816-9D24-4398-B502-B9BC88873A3A}" srcOrd="0" destOrd="0" presId="urn:microsoft.com/office/officeart/2005/8/layout/orgChart1"/>
    <dgm:cxn modelId="{EAA9BD47-9F46-4139-806B-DAE949625F07}" type="presOf" srcId="{E3166DC3-A225-4FB9-AACC-C5CB55C6F9AA}" destId="{3758F4E4-98A7-40A4-A940-C6A389AEB693}" srcOrd="1" destOrd="0" presId="urn:microsoft.com/office/officeart/2005/8/layout/orgChart1"/>
    <dgm:cxn modelId="{5293A768-F180-46A1-BACF-892E9E5D7EA5}" type="presOf" srcId="{06357DAE-983D-444D-A679-F3C0B2152C22}" destId="{72E6FBE9-AD6F-4AE3-B2AF-D64B94A2DA4A}" srcOrd="1" destOrd="0" presId="urn:microsoft.com/office/officeart/2005/8/layout/orgChart1"/>
    <dgm:cxn modelId="{94632769-A8B2-40B7-AD70-9A3CA1F0B95D}" srcId="{0C18D872-A6C3-4AF1-A90E-28FB7FC21EA2}" destId="{BF027BF7-D9D5-4645-A41D-33C7D3CE35E7}" srcOrd="3" destOrd="0" parTransId="{2FC40A4C-1D73-46AC-AFAF-CE00D1DE097A}" sibTransId="{2138D272-8DCB-4E30-AAE7-E4D692BA97CB}"/>
    <dgm:cxn modelId="{8C3DF949-0404-4902-BCA7-6B0676B89AC7}" type="presOf" srcId="{8075B5E1-A587-4211-B735-5B5F4057049D}" destId="{569AD8DF-AE1F-4A8E-9D4C-F67B70F047E3}" srcOrd="1" destOrd="0" presId="urn:microsoft.com/office/officeart/2005/8/layout/orgChart1"/>
    <dgm:cxn modelId="{DDF7BA4B-7D77-4BA9-9E4C-BE3EBA2E8874}" type="presOf" srcId="{8F24686A-39BD-4BA8-AC8B-8A95D5CB809D}" destId="{AA693186-39CE-4C6B-A675-C0F8E03BA74F}" srcOrd="0" destOrd="0" presId="urn:microsoft.com/office/officeart/2005/8/layout/orgChart1"/>
    <dgm:cxn modelId="{B1C1864C-11CC-43A6-B213-D488374D706C}" type="presOf" srcId="{A84F675C-2F6F-43AA-8922-B17FEFB1297A}" destId="{9F43E4CE-F5F2-4FEB-9B94-09137388407F}" srcOrd="1" destOrd="0" presId="urn:microsoft.com/office/officeart/2005/8/layout/orgChart1"/>
    <dgm:cxn modelId="{5D558E4D-0471-4953-9FA1-D101E5510587}" type="presOf" srcId="{1F4CAC0B-3744-4D05-99E3-976017EA30ED}" destId="{D7BC18AA-A1C3-445C-A7CC-B1E19BC41A2A}" srcOrd="0" destOrd="0" presId="urn:microsoft.com/office/officeart/2005/8/layout/orgChart1"/>
    <dgm:cxn modelId="{5BB80C4F-7742-4287-9AF7-105E3C1C7C1F}" type="presOf" srcId="{BE5D6BD5-6AE6-4602-BD5A-C8CC1D6DBAB2}" destId="{3A5F2C55-9FF0-4A4D-86EA-DBF06B68A68A}" srcOrd="0" destOrd="0" presId="urn:microsoft.com/office/officeart/2005/8/layout/orgChart1"/>
    <dgm:cxn modelId="{D7725D4F-41EA-4343-BEC6-FFB1925AD38C}" type="presOf" srcId="{4381BA3A-122E-4A93-87C9-9121AC1ED356}" destId="{E0BC8691-A0F8-4261-873D-AF349F574C0F}" srcOrd="0" destOrd="0" presId="urn:microsoft.com/office/officeart/2005/8/layout/orgChart1"/>
    <dgm:cxn modelId="{0B4E2D71-65C4-4C5A-A5C5-12BD8A5EC8C4}" type="presOf" srcId="{AABF690A-A3DF-4515-85F2-E437A96BE064}" destId="{3E5A456F-8214-4F2B-A127-523F20DA4737}" srcOrd="0" destOrd="0" presId="urn:microsoft.com/office/officeart/2005/8/layout/orgChart1"/>
    <dgm:cxn modelId="{2FDAB271-9416-44FE-BB6A-8A3DD9C113C2}" type="presOf" srcId="{8F24686A-39BD-4BA8-AC8B-8A95D5CB809D}" destId="{2202F0C7-BD8E-4A9E-BD11-EB79A51B69E1}" srcOrd="1" destOrd="0" presId="urn:microsoft.com/office/officeart/2005/8/layout/orgChart1"/>
    <dgm:cxn modelId="{40BEB772-AC3F-4C61-93BF-8A900121442A}" type="presOf" srcId="{56963CC0-55CB-4B95-91E7-E2AC9905C7F6}" destId="{30F9F42F-045C-46F8-A00B-DB3EDD56B02C}" srcOrd="0" destOrd="0" presId="urn:microsoft.com/office/officeart/2005/8/layout/orgChart1"/>
    <dgm:cxn modelId="{7BF72175-E7BD-4E73-8A35-1B5E337B9DE9}" type="presOf" srcId="{6E489D97-6C9D-45C7-91B6-6788AB6E83DC}" destId="{0C41FAAC-C1A3-4F77-80ED-4A5FA0840792}" srcOrd="1" destOrd="0" presId="urn:microsoft.com/office/officeart/2005/8/layout/orgChart1"/>
    <dgm:cxn modelId="{01FBF775-56C1-4CE3-BAFE-034C3DB94619}" type="presOf" srcId="{FF468F87-A04B-42B8-9360-DCB20E205B34}" destId="{9BCC349A-9C02-42A0-B307-119C8C0B5F20}" srcOrd="0" destOrd="0" presId="urn:microsoft.com/office/officeart/2005/8/layout/orgChart1"/>
    <dgm:cxn modelId="{33620B76-6F28-4576-BBBA-CA5586854B60}" type="presOf" srcId="{3C2124C1-7433-4528-B7DD-7F8419A7108C}" destId="{D4072D56-094E-4705-B1D6-BBEA3A776093}" srcOrd="0" destOrd="0" presId="urn:microsoft.com/office/officeart/2005/8/layout/orgChart1"/>
    <dgm:cxn modelId="{FD565A5A-C48C-42BF-BA85-4A300201BACF}" srcId="{69FA96B3-E468-437A-AB67-B9AC29ED50EB}" destId="{F87EA85B-CB2E-4C4C-98D4-C4DFE7D2A11F}" srcOrd="0" destOrd="0" parTransId="{39AC0B0E-3D04-4324-8EDF-61EEB74ECA15}" sibTransId="{87C7FBF5-8C38-487E-BAE7-277E175ADAC0}"/>
    <dgm:cxn modelId="{9209577B-3B5E-4D28-B293-1703E910586B}" type="presOf" srcId="{69FA96B3-E468-437A-AB67-B9AC29ED50EB}" destId="{DEE1F47D-82EF-4ED3-892B-B0AB7B705244}" srcOrd="0" destOrd="0" presId="urn:microsoft.com/office/officeart/2005/8/layout/orgChart1"/>
    <dgm:cxn modelId="{C0178F82-FB68-459D-8695-6D8977FA0235}" type="presOf" srcId="{E3DE8FA5-59C4-4D76-A813-60227F205478}" destId="{C931346C-EBF4-4B81-9473-90F03E607C3F}" srcOrd="1" destOrd="0" presId="urn:microsoft.com/office/officeart/2005/8/layout/orgChart1"/>
    <dgm:cxn modelId="{BF20E982-8CE4-4F98-BDCB-587FD955E3AC}" type="presOf" srcId="{3D204377-2E0C-429D-8AE6-82E5C46D608F}" destId="{A2185157-2F57-44CA-AD12-7D1C8402A90D}" srcOrd="1" destOrd="0" presId="urn:microsoft.com/office/officeart/2005/8/layout/orgChart1"/>
    <dgm:cxn modelId="{2480F083-AAFD-46BD-A155-74F66BB14A23}" type="presOf" srcId="{D9E0626B-13BD-41BD-88F2-021DC951CA0A}" destId="{E43509B3-E748-41CB-8343-885284AC2DBE}" srcOrd="0" destOrd="0" presId="urn:microsoft.com/office/officeart/2005/8/layout/orgChart1"/>
    <dgm:cxn modelId="{0CA8EF8B-EADF-4281-B799-F73747499063}" srcId="{06357DAE-983D-444D-A679-F3C0B2152C22}" destId="{6CE52E0E-6AA2-403C-A743-39141E758C33}" srcOrd="4" destOrd="0" parTransId="{94227B29-6007-4493-8681-8CB096DE39E0}" sibTransId="{06EE15FD-0F74-4E02-8B62-701791C2EE5A}"/>
    <dgm:cxn modelId="{4F5FBB8C-27C4-4DB5-BD90-452AE6AC2FEB}" type="presOf" srcId="{90DBFE04-9F77-40B0-8678-E369702C768A}" destId="{E59C1354-608B-4BD5-A938-E7E215ACC2E3}" srcOrd="1" destOrd="0" presId="urn:microsoft.com/office/officeart/2005/8/layout/orgChart1"/>
    <dgm:cxn modelId="{49F8438F-A399-4E3D-8245-72DD328FACDF}" srcId="{0C18D872-A6C3-4AF1-A90E-28FB7FC21EA2}" destId="{3D204377-2E0C-429D-8AE6-82E5C46D608F}" srcOrd="0" destOrd="0" parTransId="{07C4543E-2984-4D94-854F-0774F7546790}" sibTransId="{31317FDE-F436-4FF0-AEA5-EEE0F2F1E519}"/>
    <dgm:cxn modelId="{1CC6A093-3D43-44C6-A677-81A050D868C9}" type="presOf" srcId="{84E524D4-4FCF-4E05-99EE-C32CA7D22A9A}" destId="{0DBE302C-5013-43E6-AEEA-D6A9710D0B6D}" srcOrd="1" destOrd="0" presId="urn:microsoft.com/office/officeart/2005/8/layout/orgChart1"/>
    <dgm:cxn modelId="{511D3A94-91B1-4F10-943D-B1F5947E8D03}" srcId="{88B31113-45C1-4C9D-B231-519C15ED10A2}" destId="{D9E0626B-13BD-41BD-88F2-021DC951CA0A}" srcOrd="0" destOrd="0" parTransId="{8F013CA1-A75F-4455-8EDC-BC5EDACB9870}" sibTransId="{40E395C1-1B45-41F1-9497-01FB3A55BD2C}"/>
    <dgm:cxn modelId="{95BC2196-6E16-4E2B-A15A-3BE0CBDAD07B}" srcId="{BF027BF7-D9D5-4645-A41D-33C7D3CE35E7}" destId="{8CE5454D-F16E-4857-A0E5-46EC1DB23AA3}" srcOrd="0" destOrd="0" parTransId="{515CD8A4-9B28-4D8D-A1C3-861DB515F151}" sibTransId="{EF7D2B96-4289-47F4-A04B-CF431F7762F3}"/>
    <dgm:cxn modelId="{CA82459A-B6FC-4D81-9AD8-90637B12B63F}" srcId="{3D204377-2E0C-429D-8AE6-82E5C46D608F}" destId="{4DE1E843-492F-4274-8EF4-4CF49275BA37}" srcOrd="1" destOrd="0" parTransId="{4381BA3A-122E-4A93-87C9-9121AC1ED356}" sibTransId="{37307D88-27EF-471C-88DC-63A55CAB2AA6}"/>
    <dgm:cxn modelId="{3EABFA9A-23A6-4EE6-8D85-007007605583}" type="presOf" srcId="{39AC0B0E-3D04-4324-8EDF-61EEB74ECA15}" destId="{FF44EFCC-5534-4B8E-8420-C65FB0465B24}" srcOrd="0" destOrd="0" presId="urn:microsoft.com/office/officeart/2005/8/layout/orgChart1"/>
    <dgm:cxn modelId="{4833679B-A360-4A62-AB89-6DC5631D45F7}" type="presOf" srcId="{334176A7-AC02-43A0-B9B1-D3E84D6BE0A7}" destId="{F616BEA9-6BCF-4363-932A-378699FCD24B}" srcOrd="1" destOrd="0" presId="urn:microsoft.com/office/officeart/2005/8/layout/orgChart1"/>
    <dgm:cxn modelId="{011E0C9C-F8DB-4E1E-8D8A-F6EF0150D113}" type="presOf" srcId="{56963CC0-55CB-4B95-91E7-E2AC9905C7F6}" destId="{D40D497D-E326-4E92-861A-EFBD01891ABF}" srcOrd="1" destOrd="0" presId="urn:microsoft.com/office/officeart/2005/8/layout/orgChart1"/>
    <dgm:cxn modelId="{F388029F-61DA-44D0-819F-31876C97BAA6}" srcId="{BF027BF7-D9D5-4645-A41D-33C7D3CE35E7}" destId="{1F4CAC0B-3744-4D05-99E3-976017EA30ED}" srcOrd="1" destOrd="0" parTransId="{D9EAEB9E-9A94-4C0D-89B6-60D83E839431}" sibTransId="{ECA813DF-D667-4FF9-AC6C-946558DC9027}"/>
    <dgm:cxn modelId="{F80D59A0-1306-4C57-A7D1-84F2A37EBEF0}" type="presOf" srcId="{6CE52E0E-6AA2-403C-A743-39141E758C33}" destId="{9F1F5306-1C53-49B2-A57D-A35DC50D7D4E}" srcOrd="1" destOrd="0" presId="urn:microsoft.com/office/officeart/2005/8/layout/orgChart1"/>
    <dgm:cxn modelId="{795D7CA0-3FA4-49FD-AB56-69134C32A211}" type="presOf" srcId="{94227B29-6007-4493-8681-8CB096DE39E0}" destId="{E1E47188-9BC1-4864-9173-0393CB0CC9DB}" srcOrd="0" destOrd="0" presId="urn:microsoft.com/office/officeart/2005/8/layout/orgChart1"/>
    <dgm:cxn modelId="{3C70E6A1-20BF-43A8-B752-94F8EBB056FC}" type="presOf" srcId="{4FCE5C74-0044-4512-A426-769F66D1A7DF}" destId="{81FE7DA5-3496-4B65-A3D6-E15294B825C4}" srcOrd="0" destOrd="0" presId="urn:microsoft.com/office/officeart/2005/8/layout/orgChart1"/>
    <dgm:cxn modelId="{B1DB23A2-EF7D-4A15-A1D5-82CB5FA21AD9}" type="presOf" srcId="{F5CEA802-3B78-4272-93A9-913346A28520}" destId="{4F6D3AB7-1BA9-4564-BABF-E2EED642C7A2}" srcOrd="1" destOrd="0" presId="urn:microsoft.com/office/officeart/2005/8/layout/orgChart1"/>
    <dgm:cxn modelId="{1B7ABCA3-A7A1-489F-9287-268A289E3D1B}" type="presOf" srcId="{5A98BD10-7EBB-4CAC-9BDB-83E6C7FC669E}" destId="{3960971D-5D0D-447A-9BE1-1FD2503D8F0A}" srcOrd="0" destOrd="0" presId="urn:microsoft.com/office/officeart/2005/8/layout/orgChart1"/>
    <dgm:cxn modelId="{07882FA9-7784-4EF1-BFBF-E6CDA0FAABDC}" type="presOf" srcId="{CAD121D3-8EEA-4779-BED7-9C66F7DFAAB6}" destId="{535BC11D-77D0-4792-95D2-7417C3FBD81E}" srcOrd="0" destOrd="0" presId="urn:microsoft.com/office/officeart/2005/8/layout/orgChart1"/>
    <dgm:cxn modelId="{5B9A6EAB-AF89-47BC-AE45-82889A5B0675}" srcId="{3D204377-2E0C-429D-8AE6-82E5C46D608F}" destId="{9A4A3835-6306-4802-8D32-B9A5D55B41F7}" srcOrd="0" destOrd="0" parTransId="{0AABD82A-D113-4A7C-B341-D8F44579CD6D}" sibTransId="{809F43BC-7D63-446F-BD08-D2A938ADDEEF}"/>
    <dgm:cxn modelId="{735569AC-B1E2-4307-A599-3317F10B878D}" type="presOf" srcId="{9A4A3835-6306-4802-8D32-B9A5D55B41F7}" destId="{3DC2C90F-B258-43EA-B53C-27EA4B39BAB5}" srcOrd="1" destOrd="0" presId="urn:microsoft.com/office/officeart/2005/8/layout/orgChart1"/>
    <dgm:cxn modelId="{F66F7DAC-37AF-43D7-96C5-E17AC4A56E8C}" type="presOf" srcId="{16768EE4-B051-4D66-A5AD-FAAF6D28A6A4}" destId="{C3602B8F-4FC3-4FE5-A24F-B869DD5AACBA}" srcOrd="1" destOrd="0" presId="urn:microsoft.com/office/officeart/2005/8/layout/orgChart1"/>
    <dgm:cxn modelId="{7DED05AF-F46D-4616-9960-053984B1CFC2}" type="presOf" srcId="{06357DAE-983D-444D-A679-F3C0B2152C22}" destId="{9BE176CD-E662-4FB3-A783-50EAD8D0D4D7}" srcOrd="0" destOrd="0" presId="urn:microsoft.com/office/officeart/2005/8/layout/orgChart1"/>
    <dgm:cxn modelId="{74C3C6B2-C536-450A-88BC-A6BA06A113A6}" type="presOf" srcId="{BE5D6BD5-6AE6-4602-BD5A-C8CC1D6DBAB2}" destId="{33FA8DB6-43B4-437A-95FF-43C2D34B9F2E}" srcOrd="1" destOrd="0" presId="urn:microsoft.com/office/officeart/2005/8/layout/orgChart1"/>
    <dgm:cxn modelId="{307D34B3-E15F-442A-A9B3-CACF64E8BBB4}" type="presOf" srcId="{32C2DA99-218A-4CCB-A950-252B6FF70D5C}" destId="{754F7517-0BF6-45FC-B1DD-A6B501A23197}" srcOrd="0" destOrd="0" presId="urn:microsoft.com/office/officeart/2005/8/layout/orgChart1"/>
    <dgm:cxn modelId="{28AFA6B3-AB9D-4DBA-851C-8E07DA5819FD}" srcId="{06357DAE-983D-444D-A679-F3C0B2152C22}" destId="{334176A7-AC02-43A0-B9B1-D3E84D6BE0A7}" srcOrd="0" destOrd="0" parTransId="{32C2DA99-218A-4CCB-A950-252B6FF70D5C}" sibTransId="{8CA4C832-C29F-47B6-9F02-93BE3370C2CF}"/>
    <dgm:cxn modelId="{E61F53B6-848A-47C3-985A-E6830EA2246A}" type="presOf" srcId="{E1FDA416-DCAF-4D80-85FD-5EB2FE5F0233}" destId="{82A6741E-E774-49F1-A80A-231CAA133FCD}" srcOrd="0" destOrd="0" presId="urn:microsoft.com/office/officeart/2005/8/layout/orgChart1"/>
    <dgm:cxn modelId="{DAA33BBC-4FED-4170-970F-8B5C759C2403}" type="presOf" srcId="{E3166DC3-A225-4FB9-AACC-C5CB55C6F9AA}" destId="{EBF1ADAE-21F1-4DFE-874E-C821D121B8F5}" srcOrd="0" destOrd="0" presId="urn:microsoft.com/office/officeart/2005/8/layout/orgChart1"/>
    <dgm:cxn modelId="{86BB97C2-B237-4944-BA76-04DD2FD08EA5}" type="presOf" srcId="{4DE1E843-492F-4274-8EF4-4CF49275BA37}" destId="{8D535245-6845-4D62-BD5F-1FBC9F8766AE}" srcOrd="1" destOrd="0" presId="urn:microsoft.com/office/officeart/2005/8/layout/orgChart1"/>
    <dgm:cxn modelId="{518DC0C2-5DA6-484D-9D04-7C6EDAF39D24}" type="presOf" srcId="{F4B0F227-0E2B-447D-B251-2AAC961492BB}" destId="{8B27519E-59A8-4D51-984E-631FBF8D7F23}" srcOrd="0" destOrd="0" presId="urn:microsoft.com/office/officeart/2005/8/layout/orgChart1"/>
    <dgm:cxn modelId="{93F8C9C3-6DF0-406B-9655-E2C777F79E92}" type="presOf" srcId="{86B276EC-2DA4-433A-9571-74E3934E18B9}" destId="{B2A517CD-F0A5-4AE7-A6E4-963EFEB36E18}" srcOrd="1" destOrd="0" presId="urn:microsoft.com/office/officeart/2005/8/layout/orgChart1"/>
    <dgm:cxn modelId="{D92A85C5-15FE-44D2-9E44-D6196CC1228D}" type="presOf" srcId="{0F41D051-B7E8-43EB-B657-EA5331D49C65}" destId="{398689F6-A95D-4E0C-A10D-0E0A473E8888}" srcOrd="0" destOrd="0" presId="urn:microsoft.com/office/officeart/2005/8/layout/orgChart1"/>
    <dgm:cxn modelId="{162C2CD4-81E0-4662-9DD3-AD838559E3B3}" type="presOf" srcId="{1F4CAC0B-3744-4D05-99E3-976017EA30ED}" destId="{A120E196-00B3-49A0-9D14-9BE5AAFF72AF}" srcOrd="1" destOrd="0" presId="urn:microsoft.com/office/officeart/2005/8/layout/orgChart1"/>
    <dgm:cxn modelId="{5A72D3D6-60E2-4172-8189-A3D216C71713}" srcId="{69FA96B3-E468-437A-AB67-B9AC29ED50EB}" destId="{8F24686A-39BD-4BA8-AC8B-8A95D5CB809D}" srcOrd="1" destOrd="0" parTransId="{4FCE5C74-0044-4512-A426-769F66D1A7DF}" sibTransId="{A96420E7-0076-4F45-AF8A-75586531BC9F}"/>
    <dgm:cxn modelId="{437498D7-395E-4562-9B07-39096179EE00}" type="presOf" srcId="{8075B5E1-A587-4211-B735-5B5F4057049D}" destId="{A23A21EA-CF7E-44FA-B3FC-D5615B0DFDB5}" srcOrd="0" destOrd="0" presId="urn:microsoft.com/office/officeart/2005/8/layout/orgChart1"/>
    <dgm:cxn modelId="{9D6370D8-489A-42BC-8A70-68EABAFA8A83}" type="presOf" srcId="{E1FDA416-DCAF-4D80-85FD-5EB2FE5F0233}" destId="{8ECC3595-F9ED-478E-A1E2-633DDF66FECA}" srcOrd="1" destOrd="0" presId="urn:microsoft.com/office/officeart/2005/8/layout/orgChart1"/>
    <dgm:cxn modelId="{57FADDD9-6184-480C-B27D-D9D6D432ABB8}" type="presOf" srcId="{BF027BF7-D9D5-4645-A41D-33C7D3CE35E7}" destId="{11EB58C0-E3B6-446C-A20B-9549C428D7FE}" srcOrd="1" destOrd="0" presId="urn:microsoft.com/office/officeart/2005/8/layout/orgChart1"/>
    <dgm:cxn modelId="{ED6BA4DB-5918-40BF-9361-6BCDF62EEE99}" srcId="{0C18D872-A6C3-4AF1-A90E-28FB7FC21EA2}" destId="{84E524D4-4FCF-4E05-99EE-C32CA7D22A9A}" srcOrd="1" destOrd="0" parTransId="{D1B52B2B-DA4F-4184-BA95-97AC0B479E8E}" sibTransId="{2F15BF69-FDA9-4CB8-893F-7244E74B5600}"/>
    <dgm:cxn modelId="{CCAF24DE-9009-419E-B0C8-C70297D7CCD2}" srcId="{4DE1E843-492F-4274-8EF4-4CF49275BA37}" destId="{6E7B1A37-14CF-4C4A-BF60-9E8FBFAF68D8}" srcOrd="0" destOrd="0" parTransId="{0F41D051-B7E8-43EB-B657-EA5331D49C65}" sibTransId="{4952C112-D017-4C2F-958D-235E099CF8B4}"/>
    <dgm:cxn modelId="{F69386DF-EF5B-474B-A3DE-8DF19554C783}" type="presOf" srcId="{4DE1E843-492F-4274-8EF4-4CF49275BA37}" destId="{0A8197D7-C7A9-40DF-AFFD-2A93F2A469DC}" srcOrd="0" destOrd="0" presId="urn:microsoft.com/office/officeart/2005/8/layout/orgChart1"/>
    <dgm:cxn modelId="{4589A5E3-5889-4F74-9662-393D5359AD1D}" type="presOf" srcId="{515CD8A4-9B28-4D8D-A1C3-861DB515F151}" destId="{FB2B97A3-17C0-4AFF-AB0A-D28DA3354439}" srcOrd="0" destOrd="0" presId="urn:microsoft.com/office/officeart/2005/8/layout/orgChart1"/>
    <dgm:cxn modelId="{331C40E6-3F4F-42A8-AF68-52DEEF66B3B3}" type="presOf" srcId="{F87EA85B-CB2E-4C4C-98D4-C4DFE7D2A11F}" destId="{BDBB1472-E056-4E3B-AD91-239667C28F3E}" srcOrd="0" destOrd="0" presId="urn:microsoft.com/office/officeart/2005/8/layout/orgChart1"/>
    <dgm:cxn modelId="{08E4ACE6-25DC-43B5-93DE-515DF429AC34}" type="presOf" srcId="{8E478DDB-B720-463A-BBBF-5AFD6FDBFC99}" destId="{BBA83B36-505F-4604-92C4-64BC6E748F5F}" srcOrd="0" destOrd="0" presId="urn:microsoft.com/office/officeart/2005/8/layout/orgChart1"/>
    <dgm:cxn modelId="{5FC483E8-582A-4765-96EF-6D7E2494B00F}" type="presOf" srcId="{838FD5FD-0B36-427C-A26E-9A267BCE6BC6}" destId="{6E6D1AE9-A85B-4F44-BC53-39936256DFF4}" srcOrd="0" destOrd="0" presId="urn:microsoft.com/office/officeart/2005/8/layout/orgChart1"/>
    <dgm:cxn modelId="{4926E2ED-F5DE-4E19-946B-EAD6DD8BDA6E}" type="presOf" srcId="{37CCECA0-A556-44C1-A013-24DF708305D3}" destId="{2F95649C-C372-48EE-856E-81C468D1E44F}" srcOrd="0" destOrd="0" presId="urn:microsoft.com/office/officeart/2005/8/layout/orgChart1"/>
    <dgm:cxn modelId="{C16EF2ED-CD19-461C-92D4-B6193117BA3B}" srcId="{06357DAE-983D-444D-A679-F3C0B2152C22}" destId="{56963CC0-55CB-4B95-91E7-E2AC9905C7F6}" srcOrd="3" destOrd="0" parTransId="{FB5A9BB3-9919-4A9B-AF44-ACB8AF82A9DC}" sibTransId="{85B9A418-822B-452C-B4DC-A6AB1ED62A4A}"/>
    <dgm:cxn modelId="{C040A9EF-3FDA-4E82-9911-17AC27C2AFE8}" type="presOf" srcId="{6E7B1A37-14CF-4C4A-BF60-9E8FBFAF68D8}" destId="{89BF7C18-8F27-45EB-9AA6-F18BED818D97}" srcOrd="1" destOrd="0" presId="urn:microsoft.com/office/officeart/2005/8/layout/orgChart1"/>
    <dgm:cxn modelId="{117697F2-E560-464D-A264-C7CE8AB4877A}" srcId="{BF027BF7-D9D5-4645-A41D-33C7D3CE35E7}" destId="{E3166DC3-A225-4FB9-AACC-C5CB55C6F9AA}" srcOrd="2" destOrd="0" parTransId="{F4C8B7D7-649B-4B3D-89A2-57F98420FB7B}" sibTransId="{D1DEDC0B-DFB4-4C4B-BAD5-20A7F2C81A3F}"/>
    <dgm:cxn modelId="{648AEDF2-FBE8-44F2-8DDE-536177082AF2}" srcId="{86B276EC-2DA4-433A-9571-74E3934E18B9}" destId="{8E478DDB-B720-463A-BBBF-5AFD6FDBFC99}" srcOrd="1" destOrd="0" parTransId="{015600A2-D92A-46E7-B6F1-29A58D3F3F4B}" sibTransId="{D911D858-4107-4B1D-8851-F8D4C6421D98}"/>
    <dgm:cxn modelId="{550A06F3-770D-43FB-B594-85BA0AE9D386}" type="presOf" srcId="{6E489D97-6C9D-45C7-91B6-6788AB6E83DC}" destId="{A18D6699-1823-4550-BF91-78E6BCBBC335}" srcOrd="0" destOrd="0" presId="urn:microsoft.com/office/officeart/2005/8/layout/orgChart1"/>
    <dgm:cxn modelId="{878B03F5-A2F0-4109-9211-9AD1B3E1941C}" type="presOf" srcId="{F87EA85B-CB2E-4C4C-98D4-C4DFE7D2A11F}" destId="{50A48AAE-0238-489E-AF0E-A428E1B488AD}" srcOrd="1" destOrd="0" presId="urn:microsoft.com/office/officeart/2005/8/layout/orgChart1"/>
    <dgm:cxn modelId="{652B2AF7-8871-4799-90BD-A40B5084728A}" srcId="{86B276EC-2DA4-433A-9571-74E3934E18B9}" destId="{E3DE8FA5-59C4-4D76-A813-60227F205478}" srcOrd="0" destOrd="0" parTransId="{FF468F87-A04B-42B8-9360-DCB20E205B34}" sibTransId="{B17C9E2D-B00A-4B7C-B1A8-CCF11D5D864C}"/>
    <dgm:cxn modelId="{35C676F7-D852-4315-949A-3FF46CE3B2A7}" srcId="{3D204377-2E0C-429D-8AE6-82E5C46D608F}" destId="{88B31113-45C1-4C9D-B231-519C15ED10A2}" srcOrd="2" destOrd="0" parTransId="{838FD5FD-0B36-427C-A26E-9A267BCE6BC6}" sibTransId="{22EA65C2-C659-4CB4-8F7B-2AC2CA64D870}"/>
    <dgm:cxn modelId="{4487A6F7-1996-4639-8D2D-311F9FE09CC2}" type="presOf" srcId="{5FB5FC14-DE23-4C4F-B9D1-DE8C87BC5793}" destId="{29F35EDF-EC87-4F7A-8699-02BE8B41B25C}" srcOrd="0" destOrd="0" presId="urn:microsoft.com/office/officeart/2005/8/layout/orgChart1"/>
    <dgm:cxn modelId="{B9E86BF8-973B-4B66-A121-2378DFAF944B}" type="presOf" srcId="{3D204377-2E0C-429D-8AE6-82E5C46D608F}" destId="{2FFBA534-0111-406B-9943-7791031288B1}" srcOrd="0" destOrd="0" presId="urn:microsoft.com/office/officeart/2005/8/layout/orgChart1"/>
    <dgm:cxn modelId="{8B4636FB-6B90-44AB-9C18-E795932B872C}" type="presOf" srcId="{9A4A3835-6306-4802-8D32-B9A5D55B41F7}" destId="{438B29FA-476A-4C9D-95D2-52D034CC265C}" srcOrd="0" destOrd="0" presId="urn:microsoft.com/office/officeart/2005/8/layout/orgChart1"/>
    <dgm:cxn modelId="{2AED87FD-F95D-426D-9022-6BF2D104EE54}" srcId="{1F4CAC0B-3744-4D05-99E3-976017EA30ED}" destId="{16768EE4-B051-4D66-A5AD-FAAF6D28A6A4}" srcOrd="0" destOrd="0" parTransId="{2FC0FF3D-8765-4507-A418-751EB81E570A}" sibTransId="{A578E369-B2BB-4179-A668-F3F7AD4F7BDD}"/>
    <dgm:cxn modelId="{6F2507FE-33CE-4362-A8C7-927AB2919CBC}" srcId="{8CE5454D-F16E-4857-A0E5-46EC1DB23AA3}" destId="{5A98BD10-7EBB-4CAC-9BDB-83E6C7FC669E}" srcOrd="1" destOrd="0" parTransId="{37CCECA0-A556-44C1-A013-24DF708305D3}" sibTransId="{18AB30B4-0662-4D24-8BD4-97F881A3E7D5}"/>
    <dgm:cxn modelId="{954600FF-B7AF-4DCF-97D6-C690B252214D}" type="presOf" srcId="{CAD121D3-8EEA-4779-BED7-9C66F7DFAAB6}" destId="{A8B6F33D-AA9E-447E-BD44-9CAF776E6EB7}" srcOrd="1" destOrd="0" presId="urn:microsoft.com/office/officeart/2005/8/layout/orgChart1"/>
    <dgm:cxn modelId="{6FCF07FF-439F-47BA-ADDC-7A83BB9EF221}" srcId="{88B31113-45C1-4C9D-B231-519C15ED10A2}" destId="{90DBFE04-9F77-40B0-8678-E369702C768A}" srcOrd="2" destOrd="0" parTransId="{F4B0F227-0E2B-447D-B251-2AAC961492BB}" sibTransId="{FEEBF4A4-AFFE-405B-B60A-8002969A4851}"/>
    <dgm:cxn modelId="{6889D5BC-73E6-4955-BD33-AA18D31E65C7}" type="presParOf" srcId="{CA3B6C3B-7D2C-4F9F-9AB8-F93E1B5FDF78}" destId="{5C2D6DED-5980-4D64-BAF8-E9BE562843E6}" srcOrd="0" destOrd="0" presId="urn:microsoft.com/office/officeart/2005/8/layout/orgChart1"/>
    <dgm:cxn modelId="{A82280D2-565A-4D82-BBE7-CD30749BF99A}" type="presParOf" srcId="{5C2D6DED-5980-4D64-BAF8-E9BE562843E6}" destId="{00BD3317-DC91-433B-9B96-EA26AD8EA40D}" srcOrd="0" destOrd="0" presId="urn:microsoft.com/office/officeart/2005/8/layout/orgChart1"/>
    <dgm:cxn modelId="{A488F7D2-D873-4608-9040-F41331543BA7}" type="presParOf" srcId="{00BD3317-DC91-433B-9B96-EA26AD8EA40D}" destId="{2FFBA534-0111-406B-9943-7791031288B1}" srcOrd="0" destOrd="0" presId="urn:microsoft.com/office/officeart/2005/8/layout/orgChart1"/>
    <dgm:cxn modelId="{74A1DA4C-3402-42DA-9122-AD1C691028B4}" type="presParOf" srcId="{00BD3317-DC91-433B-9B96-EA26AD8EA40D}" destId="{A2185157-2F57-44CA-AD12-7D1C8402A90D}" srcOrd="1" destOrd="0" presId="urn:microsoft.com/office/officeart/2005/8/layout/orgChart1"/>
    <dgm:cxn modelId="{00D855DA-D125-4F87-A92A-393CD6D14AFD}" type="presParOf" srcId="{5C2D6DED-5980-4D64-BAF8-E9BE562843E6}" destId="{43B9B5F8-2BC1-483E-BF00-54B277811E0C}" srcOrd="1" destOrd="0" presId="urn:microsoft.com/office/officeart/2005/8/layout/orgChart1"/>
    <dgm:cxn modelId="{7B66801B-865C-4840-8859-72E2F43B04DE}" type="presParOf" srcId="{43B9B5F8-2BC1-483E-BF00-54B277811E0C}" destId="{8AFB4919-10A1-434B-9D03-A287D28181E2}" srcOrd="0" destOrd="0" presId="urn:microsoft.com/office/officeart/2005/8/layout/orgChart1"/>
    <dgm:cxn modelId="{E17D5C06-B256-465E-AC33-5351A0F4B0B1}" type="presParOf" srcId="{43B9B5F8-2BC1-483E-BF00-54B277811E0C}" destId="{7FBD6852-AE70-4D87-8EAB-E0B1B4E491C8}" srcOrd="1" destOrd="0" presId="urn:microsoft.com/office/officeart/2005/8/layout/orgChart1"/>
    <dgm:cxn modelId="{5A1A57CF-E13D-4362-BA7C-7E686F37D8E3}" type="presParOf" srcId="{7FBD6852-AE70-4D87-8EAB-E0B1B4E491C8}" destId="{6D5F0E05-9CE7-4B08-AE23-961B47079E93}" srcOrd="0" destOrd="0" presId="urn:microsoft.com/office/officeart/2005/8/layout/orgChart1"/>
    <dgm:cxn modelId="{C1D0422D-3C46-4993-9EE2-613D62CCCD46}" type="presParOf" srcId="{6D5F0E05-9CE7-4B08-AE23-961B47079E93}" destId="{438B29FA-476A-4C9D-95D2-52D034CC265C}" srcOrd="0" destOrd="0" presId="urn:microsoft.com/office/officeart/2005/8/layout/orgChart1"/>
    <dgm:cxn modelId="{60620FB1-E832-408C-9BB5-1550EBC4A03F}" type="presParOf" srcId="{6D5F0E05-9CE7-4B08-AE23-961B47079E93}" destId="{3DC2C90F-B258-43EA-B53C-27EA4B39BAB5}" srcOrd="1" destOrd="0" presId="urn:microsoft.com/office/officeart/2005/8/layout/orgChart1"/>
    <dgm:cxn modelId="{0C1AC605-5EA2-4E9D-8EE9-82E533AD6D7D}" type="presParOf" srcId="{7FBD6852-AE70-4D87-8EAB-E0B1B4E491C8}" destId="{F0E3B45E-6A70-49AA-A238-A38574157ED5}" srcOrd="1" destOrd="0" presId="urn:microsoft.com/office/officeart/2005/8/layout/orgChart1"/>
    <dgm:cxn modelId="{9EA00C0C-358E-4C51-A13E-D2FBA4C20077}" type="presParOf" srcId="{7FBD6852-AE70-4D87-8EAB-E0B1B4E491C8}" destId="{AD937127-4868-4281-A265-9DC6AC98CEBC}" srcOrd="2" destOrd="0" presId="urn:microsoft.com/office/officeart/2005/8/layout/orgChart1"/>
    <dgm:cxn modelId="{7A64B616-0EC3-4BDE-87BF-85D3A021E7F0}" type="presParOf" srcId="{43B9B5F8-2BC1-483E-BF00-54B277811E0C}" destId="{E0BC8691-A0F8-4261-873D-AF349F574C0F}" srcOrd="2" destOrd="0" presId="urn:microsoft.com/office/officeart/2005/8/layout/orgChart1"/>
    <dgm:cxn modelId="{36A9DFCE-97FA-431B-8408-7131F8CF1A23}" type="presParOf" srcId="{43B9B5F8-2BC1-483E-BF00-54B277811E0C}" destId="{E160E766-BFF9-4BC5-9A16-BF9DA36DC86C}" srcOrd="3" destOrd="0" presId="urn:microsoft.com/office/officeart/2005/8/layout/orgChart1"/>
    <dgm:cxn modelId="{009ACE07-80A9-4351-96DE-468AE20FD1CB}" type="presParOf" srcId="{E160E766-BFF9-4BC5-9A16-BF9DA36DC86C}" destId="{E5490979-155B-46CB-AFFC-76F57ADEA2E0}" srcOrd="0" destOrd="0" presId="urn:microsoft.com/office/officeart/2005/8/layout/orgChart1"/>
    <dgm:cxn modelId="{F75C6204-ADBF-4594-813A-DDC4021BF5B9}" type="presParOf" srcId="{E5490979-155B-46CB-AFFC-76F57ADEA2E0}" destId="{0A8197D7-C7A9-40DF-AFFD-2A93F2A469DC}" srcOrd="0" destOrd="0" presId="urn:microsoft.com/office/officeart/2005/8/layout/orgChart1"/>
    <dgm:cxn modelId="{7AFDF0A4-A806-4F06-91E2-607F77B2C40E}" type="presParOf" srcId="{E5490979-155B-46CB-AFFC-76F57ADEA2E0}" destId="{8D535245-6845-4D62-BD5F-1FBC9F8766AE}" srcOrd="1" destOrd="0" presId="urn:microsoft.com/office/officeart/2005/8/layout/orgChart1"/>
    <dgm:cxn modelId="{F17F1745-5404-46B2-A3E8-20F0960D0449}" type="presParOf" srcId="{E160E766-BFF9-4BC5-9A16-BF9DA36DC86C}" destId="{568EDD82-BD24-4595-91A1-1121BA8B8067}" srcOrd="1" destOrd="0" presId="urn:microsoft.com/office/officeart/2005/8/layout/orgChart1"/>
    <dgm:cxn modelId="{B376EF2B-0E7F-4A51-B5C2-CE5743627969}" type="presParOf" srcId="{568EDD82-BD24-4595-91A1-1121BA8B8067}" destId="{398689F6-A95D-4E0C-A10D-0E0A473E8888}" srcOrd="0" destOrd="0" presId="urn:microsoft.com/office/officeart/2005/8/layout/orgChart1"/>
    <dgm:cxn modelId="{BC014F92-0D5A-4CE5-B9BF-006B877C6C2E}" type="presParOf" srcId="{568EDD82-BD24-4595-91A1-1121BA8B8067}" destId="{D49A2252-9DD4-4727-82B6-31B6A1158BB6}" srcOrd="1" destOrd="0" presId="urn:microsoft.com/office/officeart/2005/8/layout/orgChart1"/>
    <dgm:cxn modelId="{D0BBD56A-303D-4325-96E6-60FEBE8F157A}" type="presParOf" srcId="{D49A2252-9DD4-4727-82B6-31B6A1158BB6}" destId="{0602461B-EA04-45EA-A879-D69173E220D0}" srcOrd="0" destOrd="0" presId="urn:microsoft.com/office/officeart/2005/8/layout/orgChart1"/>
    <dgm:cxn modelId="{625F078E-34AE-4EF5-82F9-8F9C7DA265D8}" type="presParOf" srcId="{0602461B-EA04-45EA-A879-D69173E220D0}" destId="{B06EC208-CAC2-4DCD-886D-058E2E00F6D5}" srcOrd="0" destOrd="0" presId="urn:microsoft.com/office/officeart/2005/8/layout/orgChart1"/>
    <dgm:cxn modelId="{DCC3F0F8-97FF-4310-934B-55550E08EC10}" type="presParOf" srcId="{0602461B-EA04-45EA-A879-D69173E220D0}" destId="{89BF7C18-8F27-45EB-9AA6-F18BED818D97}" srcOrd="1" destOrd="0" presId="urn:microsoft.com/office/officeart/2005/8/layout/orgChart1"/>
    <dgm:cxn modelId="{F3161CD8-A8C1-4A1C-A8F2-E39A3D184C42}" type="presParOf" srcId="{D49A2252-9DD4-4727-82B6-31B6A1158BB6}" destId="{A312838D-6044-4D90-9565-131E3EFA9C69}" srcOrd="1" destOrd="0" presId="urn:microsoft.com/office/officeart/2005/8/layout/orgChart1"/>
    <dgm:cxn modelId="{D194F0E7-AFFC-441D-9AD9-3DFF897EB0F9}" type="presParOf" srcId="{D49A2252-9DD4-4727-82B6-31B6A1158BB6}" destId="{D03D7F05-8829-467C-8C13-A031CCC87A53}" srcOrd="2" destOrd="0" presId="urn:microsoft.com/office/officeart/2005/8/layout/orgChart1"/>
    <dgm:cxn modelId="{8851469D-CD30-409D-A895-472D2950A0FF}" type="presParOf" srcId="{E160E766-BFF9-4BC5-9A16-BF9DA36DC86C}" destId="{E02B58F5-2A11-47F9-80DC-193CF9494DB3}" srcOrd="2" destOrd="0" presId="urn:microsoft.com/office/officeart/2005/8/layout/orgChart1"/>
    <dgm:cxn modelId="{59127EA7-94B1-41CA-B3B7-3800A0966AB9}" type="presParOf" srcId="{43B9B5F8-2BC1-483E-BF00-54B277811E0C}" destId="{6E6D1AE9-A85B-4F44-BC53-39936256DFF4}" srcOrd="4" destOrd="0" presId="urn:microsoft.com/office/officeart/2005/8/layout/orgChart1"/>
    <dgm:cxn modelId="{5B7120AB-E249-42C2-B923-40897E3A161B}" type="presParOf" srcId="{43B9B5F8-2BC1-483E-BF00-54B277811E0C}" destId="{20D0891C-E57F-4D04-B5DD-A4A9DB8DB07F}" srcOrd="5" destOrd="0" presId="urn:microsoft.com/office/officeart/2005/8/layout/orgChart1"/>
    <dgm:cxn modelId="{3FA51C8A-D683-4BD5-9A65-15BD2BE257EC}" type="presParOf" srcId="{20D0891C-E57F-4D04-B5DD-A4A9DB8DB07F}" destId="{EA61BB2F-34FE-4D0D-9D93-6FEA4956FE46}" srcOrd="0" destOrd="0" presId="urn:microsoft.com/office/officeart/2005/8/layout/orgChart1"/>
    <dgm:cxn modelId="{5A77595B-2946-49E6-BAD8-47C827A1A384}" type="presParOf" srcId="{EA61BB2F-34FE-4D0D-9D93-6FEA4956FE46}" destId="{5EA238BF-7144-4DC3-9562-54E3A456282E}" srcOrd="0" destOrd="0" presId="urn:microsoft.com/office/officeart/2005/8/layout/orgChart1"/>
    <dgm:cxn modelId="{DCD45CB9-E7CB-49AF-ACBB-0FDC965E22D3}" type="presParOf" srcId="{EA61BB2F-34FE-4D0D-9D93-6FEA4956FE46}" destId="{0C06788D-3994-4159-9C1B-BDA93AA9A655}" srcOrd="1" destOrd="0" presId="urn:microsoft.com/office/officeart/2005/8/layout/orgChart1"/>
    <dgm:cxn modelId="{50A41302-826F-4F98-B6D0-58A9FAECB70F}" type="presParOf" srcId="{20D0891C-E57F-4D04-B5DD-A4A9DB8DB07F}" destId="{2142D21D-F50A-46FE-A321-9D6F0FE40955}" srcOrd="1" destOrd="0" presId="urn:microsoft.com/office/officeart/2005/8/layout/orgChart1"/>
    <dgm:cxn modelId="{31798959-FE29-42CA-8FBF-082745F944FE}" type="presParOf" srcId="{2142D21D-F50A-46FE-A321-9D6F0FE40955}" destId="{5E628EB1-92DB-4283-90A4-5750302A7440}" srcOrd="0" destOrd="0" presId="urn:microsoft.com/office/officeart/2005/8/layout/orgChart1"/>
    <dgm:cxn modelId="{94C9747F-F292-4DF8-B8F1-1A16851E6017}" type="presParOf" srcId="{2142D21D-F50A-46FE-A321-9D6F0FE40955}" destId="{5900F0B5-4827-4F2D-93EA-77F68073E641}" srcOrd="1" destOrd="0" presId="urn:microsoft.com/office/officeart/2005/8/layout/orgChart1"/>
    <dgm:cxn modelId="{E0F9779F-70E5-4478-B2C3-473F84459CE5}" type="presParOf" srcId="{5900F0B5-4827-4F2D-93EA-77F68073E641}" destId="{5D820D83-9F7A-453E-B72B-5B0C5A51D3A9}" srcOrd="0" destOrd="0" presId="urn:microsoft.com/office/officeart/2005/8/layout/orgChart1"/>
    <dgm:cxn modelId="{1A27F5D2-0D15-4EFA-939E-B8FA53B30E27}" type="presParOf" srcId="{5D820D83-9F7A-453E-B72B-5B0C5A51D3A9}" destId="{E43509B3-E748-41CB-8343-885284AC2DBE}" srcOrd="0" destOrd="0" presId="urn:microsoft.com/office/officeart/2005/8/layout/orgChart1"/>
    <dgm:cxn modelId="{9B22BD0E-5620-489D-87AC-FB37AD6B2783}" type="presParOf" srcId="{5D820D83-9F7A-453E-B72B-5B0C5A51D3A9}" destId="{D939E710-6ADC-47D5-BD72-7B2BBA66BC73}" srcOrd="1" destOrd="0" presId="urn:microsoft.com/office/officeart/2005/8/layout/orgChart1"/>
    <dgm:cxn modelId="{9EF766B0-4787-4082-971B-E8B039B4C7BD}" type="presParOf" srcId="{5900F0B5-4827-4F2D-93EA-77F68073E641}" destId="{A8D91F09-A6DA-42C6-A42D-41478A67A5C5}" srcOrd="1" destOrd="0" presId="urn:microsoft.com/office/officeart/2005/8/layout/orgChart1"/>
    <dgm:cxn modelId="{BEFD5BD5-4844-4E95-AAA6-7BC996CC2A0E}" type="presParOf" srcId="{5900F0B5-4827-4F2D-93EA-77F68073E641}" destId="{B502AB25-6279-4ED4-B316-8F3276A049E6}" srcOrd="2" destOrd="0" presId="urn:microsoft.com/office/officeart/2005/8/layout/orgChart1"/>
    <dgm:cxn modelId="{FC257D3E-16B4-4F90-99DA-013B6D7F5A34}" type="presParOf" srcId="{2142D21D-F50A-46FE-A321-9D6F0FE40955}" destId="{F6308F59-B011-4CC2-B257-87905D3CCCD3}" srcOrd="2" destOrd="0" presId="urn:microsoft.com/office/officeart/2005/8/layout/orgChart1"/>
    <dgm:cxn modelId="{07CC4EE2-4343-4AE4-9DC9-2BCBCE3D5136}" type="presParOf" srcId="{2142D21D-F50A-46FE-A321-9D6F0FE40955}" destId="{682D5B8B-B6A8-4970-8DE2-2FB5FDE59215}" srcOrd="3" destOrd="0" presId="urn:microsoft.com/office/officeart/2005/8/layout/orgChart1"/>
    <dgm:cxn modelId="{6BB26A42-E9F8-46BD-8557-1824621DD64D}" type="presParOf" srcId="{682D5B8B-B6A8-4970-8DE2-2FB5FDE59215}" destId="{66DA18AB-0460-49BD-AE61-312E69A07EA3}" srcOrd="0" destOrd="0" presId="urn:microsoft.com/office/officeart/2005/8/layout/orgChart1"/>
    <dgm:cxn modelId="{94E9D47D-B81E-445D-85DB-3DD7FFF5DFC3}" type="presParOf" srcId="{66DA18AB-0460-49BD-AE61-312E69A07EA3}" destId="{A23A21EA-CF7E-44FA-B3FC-D5615B0DFDB5}" srcOrd="0" destOrd="0" presId="urn:microsoft.com/office/officeart/2005/8/layout/orgChart1"/>
    <dgm:cxn modelId="{48665A26-FD7F-4D1F-95D5-ADFC473E4AA1}" type="presParOf" srcId="{66DA18AB-0460-49BD-AE61-312E69A07EA3}" destId="{569AD8DF-AE1F-4A8E-9D4C-F67B70F047E3}" srcOrd="1" destOrd="0" presId="urn:microsoft.com/office/officeart/2005/8/layout/orgChart1"/>
    <dgm:cxn modelId="{E1F05A46-6454-4574-9DF4-C0A7448AC5C4}" type="presParOf" srcId="{682D5B8B-B6A8-4970-8DE2-2FB5FDE59215}" destId="{29D9CA5C-FA65-47F0-8F55-2EE2E5D809C1}" srcOrd="1" destOrd="0" presId="urn:microsoft.com/office/officeart/2005/8/layout/orgChart1"/>
    <dgm:cxn modelId="{C4E63A2C-615A-4EB2-A5BC-4BEF6FAFB24D}" type="presParOf" srcId="{682D5B8B-B6A8-4970-8DE2-2FB5FDE59215}" destId="{0360B946-7473-4507-A6EE-04287B919192}" srcOrd="2" destOrd="0" presId="urn:microsoft.com/office/officeart/2005/8/layout/orgChart1"/>
    <dgm:cxn modelId="{A381022C-C5F9-4CC8-9A79-B4E8D5077368}" type="presParOf" srcId="{2142D21D-F50A-46FE-A321-9D6F0FE40955}" destId="{8B27519E-59A8-4D51-984E-631FBF8D7F23}" srcOrd="4" destOrd="0" presId="urn:microsoft.com/office/officeart/2005/8/layout/orgChart1"/>
    <dgm:cxn modelId="{68DC8DE5-96F2-4E23-998A-193E397216AE}" type="presParOf" srcId="{2142D21D-F50A-46FE-A321-9D6F0FE40955}" destId="{83C60473-E562-4653-BB63-F3FD9B813BC4}" srcOrd="5" destOrd="0" presId="urn:microsoft.com/office/officeart/2005/8/layout/orgChart1"/>
    <dgm:cxn modelId="{A6EF279E-6ABD-4B73-98BA-C30D2839DAEC}" type="presParOf" srcId="{83C60473-E562-4653-BB63-F3FD9B813BC4}" destId="{B1A71645-87EB-4EB2-A1C7-9B7E4F14BAE9}" srcOrd="0" destOrd="0" presId="urn:microsoft.com/office/officeart/2005/8/layout/orgChart1"/>
    <dgm:cxn modelId="{456AC742-A806-4775-B0B5-0801730F9E54}" type="presParOf" srcId="{B1A71645-87EB-4EB2-A1C7-9B7E4F14BAE9}" destId="{FBE40C64-A46E-4A19-A01C-55A8ABD05DF3}" srcOrd="0" destOrd="0" presId="urn:microsoft.com/office/officeart/2005/8/layout/orgChart1"/>
    <dgm:cxn modelId="{67B98CC2-C969-4774-A99F-DFB92BC4C14A}" type="presParOf" srcId="{B1A71645-87EB-4EB2-A1C7-9B7E4F14BAE9}" destId="{E59C1354-608B-4BD5-A938-E7E215ACC2E3}" srcOrd="1" destOrd="0" presId="urn:microsoft.com/office/officeart/2005/8/layout/orgChart1"/>
    <dgm:cxn modelId="{B66A7224-4CCE-4206-8884-0D94212E3751}" type="presParOf" srcId="{83C60473-E562-4653-BB63-F3FD9B813BC4}" destId="{5E2D8B20-4139-453B-BFFC-28A76893ACC5}" srcOrd="1" destOrd="0" presId="urn:microsoft.com/office/officeart/2005/8/layout/orgChart1"/>
    <dgm:cxn modelId="{D0C691C9-BB7D-4DF0-B3BE-5CD4EBBF9011}" type="presParOf" srcId="{83C60473-E562-4653-BB63-F3FD9B813BC4}" destId="{317D98ED-C38B-4B70-B311-ADF3E8102252}" srcOrd="2" destOrd="0" presId="urn:microsoft.com/office/officeart/2005/8/layout/orgChart1"/>
    <dgm:cxn modelId="{7E4D65B8-C419-48A2-9EF1-8FB5DA5EEF1B}" type="presParOf" srcId="{2142D21D-F50A-46FE-A321-9D6F0FE40955}" destId="{E5E7A83E-624E-4E52-888E-7B63726C1272}" srcOrd="6" destOrd="0" presId="urn:microsoft.com/office/officeart/2005/8/layout/orgChart1"/>
    <dgm:cxn modelId="{EDE2B379-48EC-4B78-90B8-C27302BC83B8}" type="presParOf" srcId="{2142D21D-F50A-46FE-A321-9D6F0FE40955}" destId="{8C1F631F-E9A0-430A-A562-A9AC7403A00A}" srcOrd="7" destOrd="0" presId="urn:microsoft.com/office/officeart/2005/8/layout/orgChart1"/>
    <dgm:cxn modelId="{6E2F9E0E-6BD8-42A9-B9E4-BED5E381B7B0}" type="presParOf" srcId="{8C1F631F-E9A0-430A-A562-A9AC7403A00A}" destId="{D25C6B7F-77CE-4DA5-9916-8E8128C24D89}" srcOrd="0" destOrd="0" presId="urn:microsoft.com/office/officeart/2005/8/layout/orgChart1"/>
    <dgm:cxn modelId="{D2C8E8FC-267B-4ED8-8363-AC437A9979AA}" type="presParOf" srcId="{D25C6B7F-77CE-4DA5-9916-8E8128C24D89}" destId="{16A66105-0C45-4545-A3C5-E800B207908C}" srcOrd="0" destOrd="0" presId="urn:microsoft.com/office/officeart/2005/8/layout/orgChart1"/>
    <dgm:cxn modelId="{191CA558-2BEF-4776-A240-273396382A88}" type="presParOf" srcId="{D25C6B7F-77CE-4DA5-9916-8E8128C24D89}" destId="{9F43E4CE-F5F2-4FEB-9B94-09137388407F}" srcOrd="1" destOrd="0" presId="urn:microsoft.com/office/officeart/2005/8/layout/orgChart1"/>
    <dgm:cxn modelId="{435D6B3C-14FC-4612-9068-65AC0A25CAA6}" type="presParOf" srcId="{8C1F631F-E9A0-430A-A562-A9AC7403A00A}" destId="{78BFEB85-42F1-4653-8142-6B335D652E7E}" srcOrd="1" destOrd="0" presId="urn:microsoft.com/office/officeart/2005/8/layout/orgChart1"/>
    <dgm:cxn modelId="{0C1674F1-E9DB-4585-AFB9-FB68675EFACD}" type="presParOf" srcId="{8C1F631F-E9A0-430A-A562-A9AC7403A00A}" destId="{45F14DC0-5573-48A4-B5F6-6ABE282233B4}" srcOrd="2" destOrd="0" presId="urn:microsoft.com/office/officeart/2005/8/layout/orgChart1"/>
    <dgm:cxn modelId="{8F9A9BDC-1DD7-4419-A12D-9C426E948567}" type="presParOf" srcId="{20D0891C-E57F-4D04-B5DD-A4A9DB8DB07F}" destId="{279B097A-25A8-463D-AED0-4509F00FCEEB}" srcOrd="2" destOrd="0" presId="urn:microsoft.com/office/officeart/2005/8/layout/orgChart1"/>
    <dgm:cxn modelId="{2338E70E-E442-4295-A1BD-BB847A2FF2D2}" type="presParOf" srcId="{43B9B5F8-2BC1-483E-BF00-54B277811E0C}" destId="{3FF8C6D7-C4CB-4BD9-B914-844CE7F2D9B5}" srcOrd="6" destOrd="0" presId="urn:microsoft.com/office/officeart/2005/8/layout/orgChart1"/>
    <dgm:cxn modelId="{AD001533-91FE-4712-8307-01EC786F5FF6}" type="presParOf" srcId="{43B9B5F8-2BC1-483E-BF00-54B277811E0C}" destId="{D81646C2-D02B-426C-8567-4DE49CA2F220}" srcOrd="7" destOrd="0" presId="urn:microsoft.com/office/officeart/2005/8/layout/orgChart1"/>
    <dgm:cxn modelId="{57CEBCA5-E0EB-437E-A98D-EBCD176FD56C}" type="presParOf" srcId="{D81646C2-D02B-426C-8567-4DE49CA2F220}" destId="{4959331E-2623-4FC0-98CA-A0F39DCB8B3B}" srcOrd="0" destOrd="0" presId="urn:microsoft.com/office/officeart/2005/8/layout/orgChart1"/>
    <dgm:cxn modelId="{4E5CE063-F38F-41CA-AE7D-F91573C07236}" type="presParOf" srcId="{4959331E-2623-4FC0-98CA-A0F39DCB8B3B}" destId="{9BE176CD-E662-4FB3-A783-50EAD8D0D4D7}" srcOrd="0" destOrd="0" presId="urn:microsoft.com/office/officeart/2005/8/layout/orgChart1"/>
    <dgm:cxn modelId="{841F36DB-E544-48A6-9F3E-54BEBE4C1206}" type="presParOf" srcId="{4959331E-2623-4FC0-98CA-A0F39DCB8B3B}" destId="{72E6FBE9-AD6F-4AE3-B2AF-D64B94A2DA4A}" srcOrd="1" destOrd="0" presId="urn:microsoft.com/office/officeart/2005/8/layout/orgChart1"/>
    <dgm:cxn modelId="{E34BB29D-98F6-474E-B40E-A40EBD9A24D0}" type="presParOf" srcId="{D81646C2-D02B-426C-8567-4DE49CA2F220}" destId="{6457343A-3C61-466F-8571-707503CEB463}" srcOrd="1" destOrd="0" presId="urn:microsoft.com/office/officeart/2005/8/layout/orgChart1"/>
    <dgm:cxn modelId="{0ABA172A-11A1-42BB-BC4C-7A9346E9FB41}" type="presParOf" srcId="{6457343A-3C61-466F-8571-707503CEB463}" destId="{754F7517-0BF6-45FC-B1DD-A6B501A23197}" srcOrd="0" destOrd="0" presId="urn:microsoft.com/office/officeart/2005/8/layout/orgChart1"/>
    <dgm:cxn modelId="{839D09C7-7029-48B5-A7B4-83F642B85B93}" type="presParOf" srcId="{6457343A-3C61-466F-8571-707503CEB463}" destId="{F8FAA2E5-6A3E-4EC0-A255-368EE2B6D44E}" srcOrd="1" destOrd="0" presId="urn:microsoft.com/office/officeart/2005/8/layout/orgChart1"/>
    <dgm:cxn modelId="{CF0A2D5D-F79A-4B95-87D2-33740720C494}" type="presParOf" srcId="{F8FAA2E5-6A3E-4EC0-A255-368EE2B6D44E}" destId="{D43C89B8-79CE-4FB4-B68A-0B8E81F257F3}" srcOrd="0" destOrd="0" presId="urn:microsoft.com/office/officeart/2005/8/layout/orgChart1"/>
    <dgm:cxn modelId="{70D79784-1D63-4A8A-8719-8E2B846A18BA}" type="presParOf" srcId="{D43C89B8-79CE-4FB4-B68A-0B8E81F257F3}" destId="{AD2C0B17-7B04-4F6D-8153-F4A04B484BD4}" srcOrd="0" destOrd="0" presId="urn:microsoft.com/office/officeart/2005/8/layout/orgChart1"/>
    <dgm:cxn modelId="{7BA7E18C-3F0E-429F-BC08-7B8E6C4187BC}" type="presParOf" srcId="{D43C89B8-79CE-4FB4-B68A-0B8E81F257F3}" destId="{F616BEA9-6BCF-4363-932A-378699FCD24B}" srcOrd="1" destOrd="0" presId="urn:microsoft.com/office/officeart/2005/8/layout/orgChart1"/>
    <dgm:cxn modelId="{D16A387B-12B6-44F0-AB0B-FF581D5EF859}" type="presParOf" srcId="{F8FAA2E5-6A3E-4EC0-A255-368EE2B6D44E}" destId="{33F9CCC1-A6D8-4ED3-BB5A-0D82524746B3}" srcOrd="1" destOrd="0" presId="urn:microsoft.com/office/officeart/2005/8/layout/orgChart1"/>
    <dgm:cxn modelId="{DEA55846-B983-4CE5-9911-FB1F69BD5DEC}" type="presParOf" srcId="{F8FAA2E5-6A3E-4EC0-A255-368EE2B6D44E}" destId="{6D329450-88CB-478E-8B7E-BE2ED9883142}" srcOrd="2" destOrd="0" presId="urn:microsoft.com/office/officeart/2005/8/layout/orgChart1"/>
    <dgm:cxn modelId="{1923BFC0-8960-41C7-9252-4FB6D7BD534D}" type="presParOf" srcId="{6457343A-3C61-466F-8571-707503CEB463}" destId="{D4072D56-094E-4705-B1D6-BBEA3A776093}" srcOrd="2" destOrd="0" presId="urn:microsoft.com/office/officeart/2005/8/layout/orgChart1"/>
    <dgm:cxn modelId="{7596450B-F235-4CD4-84A3-87E82F061EC6}" type="presParOf" srcId="{6457343A-3C61-466F-8571-707503CEB463}" destId="{25E5D03D-8508-4A89-B325-0D097CB47607}" srcOrd="3" destOrd="0" presId="urn:microsoft.com/office/officeart/2005/8/layout/orgChart1"/>
    <dgm:cxn modelId="{2C14939C-8604-4EA9-9494-71D36349BE1E}" type="presParOf" srcId="{25E5D03D-8508-4A89-B325-0D097CB47607}" destId="{1E16480B-B439-4435-B2F7-8365AE37A361}" srcOrd="0" destOrd="0" presId="urn:microsoft.com/office/officeart/2005/8/layout/orgChart1"/>
    <dgm:cxn modelId="{B0DAD661-AD08-4B18-AF70-08431FC67CF5}" type="presParOf" srcId="{1E16480B-B439-4435-B2F7-8365AE37A361}" destId="{82A6741E-E774-49F1-A80A-231CAA133FCD}" srcOrd="0" destOrd="0" presId="urn:microsoft.com/office/officeart/2005/8/layout/orgChart1"/>
    <dgm:cxn modelId="{241DA357-FB56-483D-883D-300C8230CF82}" type="presParOf" srcId="{1E16480B-B439-4435-B2F7-8365AE37A361}" destId="{8ECC3595-F9ED-478E-A1E2-633DDF66FECA}" srcOrd="1" destOrd="0" presId="urn:microsoft.com/office/officeart/2005/8/layout/orgChart1"/>
    <dgm:cxn modelId="{03ADB398-B55F-4DDD-A699-B4E862EFC0C4}" type="presParOf" srcId="{25E5D03D-8508-4A89-B325-0D097CB47607}" destId="{E8B3DD56-8A43-4F09-929F-25532B51E812}" srcOrd="1" destOrd="0" presId="urn:microsoft.com/office/officeart/2005/8/layout/orgChart1"/>
    <dgm:cxn modelId="{1FF0B348-8DB4-4759-B41F-7FCA7A458FFE}" type="presParOf" srcId="{25E5D03D-8508-4A89-B325-0D097CB47607}" destId="{76D3A7D7-A641-469E-A562-52E3F4821A1F}" srcOrd="2" destOrd="0" presId="urn:microsoft.com/office/officeart/2005/8/layout/orgChart1"/>
    <dgm:cxn modelId="{026D2EBA-ED06-4FA7-8216-4864F464C180}" type="presParOf" srcId="{6457343A-3C61-466F-8571-707503CEB463}" destId="{29F35EDF-EC87-4F7A-8699-02BE8B41B25C}" srcOrd="4" destOrd="0" presId="urn:microsoft.com/office/officeart/2005/8/layout/orgChart1"/>
    <dgm:cxn modelId="{36F28872-9BCB-4D5D-8CFB-9CAABE0C9581}" type="presParOf" srcId="{6457343A-3C61-466F-8571-707503CEB463}" destId="{5E69A0F8-561F-42E6-9C2C-D01C3C9306A1}" srcOrd="5" destOrd="0" presId="urn:microsoft.com/office/officeart/2005/8/layout/orgChart1"/>
    <dgm:cxn modelId="{767FE0D7-D60E-4371-A176-11DF7A57D5C9}" type="presParOf" srcId="{5E69A0F8-561F-42E6-9C2C-D01C3C9306A1}" destId="{A4318597-F9B8-409D-A5ED-F4B1A4D20096}" srcOrd="0" destOrd="0" presId="urn:microsoft.com/office/officeart/2005/8/layout/orgChart1"/>
    <dgm:cxn modelId="{67F64FDC-48BC-45E7-9A8A-8171D4A69DAA}" type="presParOf" srcId="{A4318597-F9B8-409D-A5ED-F4B1A4D20096}" destId="{3A5F2C55-9FF0-4A4D-86EA-DBF06B68A68A}" srcOrd="0" destOrd="0" presId="urn:microsoft.com/office/officeart/2005/8/layout/orgChart1"/>
    <dgm:cxn modelId="{E7CDA769-73CA-4F84-9EEC-8FB31A7A62C5}" type="presParOf" srcId="{A4318597-F9B8-409D-A5ED-F4B1A4D20096}" destId="{33FA8DB6-43B4-437A-95FF-43C2D34B9F2E}" srcOrd="1" destOrd="0" presId="urn:microsoft.com/office/officeart/2005/8/layout/orgChart1"/>
    <dgm:cxn modelId="{FF64AE1E-9B53-4430-BA8F-3423C25741BC}" type="presParOf" srcId="{5E69A0F8-561F-42E6-9C2C-D01C3C9306A1}" destId="{6270A406-71F4-4474-9AB2-387457661789}" srcOrd="1" destOrd="0" presId="urn:microsoft.com/office/officeart/2005/8/layout/orgChart1"/>
    <dgm:cxn modelId="{E247E569-FD56-4135-ABC3-BBAFB04DDCD5}" type="presParOf" srcId="{5E69A0F8-561F-42E6-9C2C-D01C3C9306A1}" destId="{B9CA2223-03B3-4F79-9DAF-86E38C9D6AE8}" srcOrd="2" destOrd="0" presId="urn:microsoft.com/office/officeart/2005/8/layout/orgChart1"/>
    <dgm:cxn modelId="{5841EE4C-06EC-4F5C-B7A3-BBC5E64EA366}" type="presParOf" srcId="{6457343A-3C61-466F-8571-707503CEB463}" destId="{786A9A02-C351-4258-8A25-F7934E2CF30C}" srcOrd="6" destOrd="0" presId="urn:microsoft.com/office/officeart/2005/8/layout/orgChart1"/>
    <dgm:cxn modelId="{A8934116-3931-4B34-A1EF-C1C22510440B}" type="presParOf" srcId="{6457343A-3C61-466F-8571-707503CEB463}" destId="{BA80ED34-35F3-4A8E-BC8C-F5EF157D776C}" srcOrd="7" destOrd="0" presId="urn:microsoft.com/office/officeart/2005/8/layout/orgChart1"/>
    <dgm:cxn modelId="{80625A9F-FDDE-47D0-A82F-BECFDBA8A3F8}" type="presParOf" srcId="{BA80ED34-35F3-4A8E-BC8C-F5EF157D776C}" destId="{DF2F3FA8-28A4-4AF9-B00C-661B155451AE}" srcOrd="0" destOrd="0" presId="urn:microsoft.com/office/officeart/2005/8/layout/orgChart1"/>
    <dgm:cxn modelId="{3358562E-77AB-401D-BE75-C806F15753EF}" type="presParOf" srcId="{DF2F3FA8-28A4-4AF9-B00C-661B155451AE}" destId="{30F9F42F-045C-46F8-A00B-DB3EDD56B02C}" srcOrd="0" destOrd="0" presId="urn:microsoft.com/office/officeart/2005/8/layout/orgChart1"/>
    <dgm:cxn modelId="{DF003A0A-0948-436A-BFB0-A36A564E59EB}" type="presParOf" srcId="{DF2F3FA8-28A4-4AF9-B00C-661B155451AE}" destId="{D40D497D-E326-4E92-861A-EFBD01891ABF}" srcOrd="1" destOrd="0" presId="urn:microsoft.com/office/officeart/2005/8/layout/orgChart1"/>
    <dgm:cxn modelId="{1B10BD67-F5EC-42EC-A5A6-EB087376398C}" type="presParOf" srcId="{BA80ED34-35F3-4A8E-BC8C-F5EF157D776C}" destId="{4C1F1220-D761-4E89-8E88-55E0E08A24E2}" srcOrd="1" destOrd="0" presId="urn:microsoft.com/office/officeart/2005/8/layout/orgChart1"/>
    <dgm:cxn modelId="{964A750C-DB29-4B3F-ACF0-E3A4793533F5}" type="presParOf" srcId="{BA80ED34-35F3-4A8E-BC8C-F5EF157D776C}" destId="{C82F482A-9CE4-4B06-B85E-1B0340E9A392}" srcOrd="2" destOrd="0" presId="urn:microsoft.com/office/officeart/2005/8/layout/orgChart1"/>
    <dgm:cxn modelId="{64B69B9A-04F9-4F5F-B905-BA396221A02C}" type="presParOf" srcId="{6457343A-3C61-466F-8571-707503CEB463}" destId="{E1E47188-9BC1-4864-9173-0393CB0CC9DB}" srcOrd="8" destOrd="0" presId="urn:microsoft.com/office/officeart/2005/8/layout/orgChart1"/>
    <dgm:cxn modelId="{B07082F4-BFF8-4CB9-B954-50D010266506}" type="presParOf" srcId="{6457343A-3C61-466F-8571-707503CEB463}" destId="{83BE48BE-22EF-4800-8E03-0F8B1D90B166}" srcOrd="9" destOrd="0" presId="urn:microsoft.com/office/officeart/2005/8/layout/orgChart1"/>
    <dgm:cxn modelId="{C8C77D0A-4816-450D-AA4A-3DD068260E40}" type="presParOf" srcId="{83BE48BE-22EF-4800-8E03-0F8B1D90B166}" destId="{30912042-6E2D-4A7A-AD63-35EB8ECB71F7}" srcOrd="0" destOrd="0" presId="urn:microsoft.com/office/officeart/2005/8/layout/orgChart1"/>
    <dgm:cxn modelId="{C4A27691-B222-4C9B-B547-5A6D92980559}" type="presParOf" srcId="{30912042-6E2D-4A7A-AD63-35EB8ECB71F7}" destId="{B3FAF753-57F0-496F-91C2-D026BC36DB75}" srcOrd="0" destOrd="0" presId="urn:microsoft.com/office/officeart/2005/8/layout/orgChart1"/>
    <dgm:cxn modelId="{A4052AB6-F824-44A0-BD99-5CAF8B38BFCC}" type="presParOf" srcId="{30912042-6E2D-4A7A-AD63-35EB8ECB71F7}" destId="{9F1F5306-1C53-49B2-A57D-A35DC50D7D4E}" srcOrd="1" destOrd="0" presId="urn:microsoft.com/office/officeart/2005/8/layout/orgChart1"/>
    <dgm:cxn modelId="{4B84E285-2321-4000-AF07-EE756CC881AC}" type="presParOf" srcId="{83BE48BE-22EF-4800-8E03-0F8B1D90B166}" destId="{65BE2A90-1D81-4856-B6A9-369484E72C42}" srcOrd="1" destOrd="0" presId="urn:microsoft.com/office/officeart/2005/8/layout/orgChart1"/>
    <dgm:cxn modelId="{3FF23FEE-1BB7-4A01-8A40-DA2F55581FF2}" type="presParOf" srcId="{83BE48BE-22EF-4800-8E03-0F8B1D90B166}" destId="{12B4710C-ED43-4B83-A846-FC57D20AA014}" srcOrd="2" destOrd="0" presId="urn:microsoft.com/office/officeart/2005/8/layout/orgChart1"/>
    <dgm:cxn modelId="{24B834C4-4469-474D-AE6D-6AEB274B50E3}" type="presParOf" srcId="{D81646C2-D02B-426C-8567-4DE49CA2F220}" destId="{F748624F-AA5C-4F42-95D4-3BD1B544E63E}" srcOrd="2" destOrd="0" presId="urn:microsoft.com/office/officeart/2005/8/layout/orgChart1"/>
    <dgm:cxn modelId="{15D223DA-DC76-4765-A2A6-62E08657895D}" type="presParOf" srcId="{5C2D6DED-5980-4D64-BAF8-E9BE562843E6}" destId="{6401F4EE-63FC-4ECB-890E-3F4E5C4EB2E5}" srcOrd="2" destOrd="0" presId="urn:microsoft.com/office/officeart/2005/8/layout/orgChart1"/>
    <dgm:cxn modelId="{45AAA3CB-E43E-4AF7-A157-8905B6F8652E}" type="presParOf" srcId="{CA3B6C3B-7D2C-4F9F-9AB8-F93E1B5FDF78}" destId="{0540C4B6-7764-45FB-A603-014A2D304D4B}" srcOrd="1" destOrd="0" presId="urn:microsoft.com/office/officeart/2005/8/layout/orgChart1"/>
    <dgm:cxn modelId="{E1BDF4F5-F3BD-4AC5-B66C-9FE8B02A40BC}" type="presParOf" srcId="{0540C4B6-7764-45FB-A603-014A2D304D4B}" destId="{7063DE7F-BE14-4A7A-93A6-89908CEE09C9}" srcOrd="0" destOrd="0" presId="urn:microsoft.com/office/officeart/2005/8/layout/orgChart1"/>
    <dgm:cxn modelId="{55698280-86B8-41CE-90A4-A8E500030490}" type="presParOf" srcId="{7063DE7F-BE14-4A7A-93A6-89908CEE09C9}" destId="{F18A112E-FAB9-4F56-90A8-F242DE16D29A}" srcOrd="0" destOrd="0" presId="urn:microsoft.com/office/officeart/2005/8/layout/orgChart1"/>
    <dgm:cxn modelId="{EB71012F-55A7-428E-9DBC-A758F1D1ACE5}" type="presParOf" srcId="{7063DE7F-BE14-4A7A-93A6-89908CEE09C9}" destId="{0DBE302C-5013-43E6-AEEA-D6A9710D0B6D}" srcOrd="1" destOrd="0" presId="urn:microsoft.com/office/officeart/2005/8/layout/orgChart1"/>
    <dgm:cxn modelId="{C166BE0A-7FCC-49C2-B3E6-17212DC4B5E2}" type="presParOf" srcId="{0540C4B6-7764-45FB-A603-014A2D304D4B}" destId="{BEA55A3F-9719-414C-A90A-5D480089163E}" srcOrd="1" destOrd="0" presId="urn:microsoft.com/office/officeart/2005/8/layout/orgChart1"/>
    <dgm:cxn modelId="{068CC6EE-B5B4-47B8-87A9-3A8A84D6E7EF}" type="presParOf" srcId="{BEA55A3F-9719-414C-A90A-5D480089163E}" destId="{CF55E278-F514-484F-A296-2049FC3A21D6}" srcOrd="0" destOrd="0" presId="urn:microsoft.com/office/officeart/2005/8/layout/orgChart1"/>
    <dgm:cxn modelId="{9321EBF3-4ECE-48F4-B885-91D46FECBFED}" type="presParOf" srcId="{BEA55A3F-9719-414C-A90A-5D480089163E}" destId="{0026EA3D-9335-4399-96E4-EF5C3941CFE7}" srcOrd="1" destOrd="0" presId="urn:microsoft.com/office/officeart/2005/8/layout/orgChart1"/>
    <dgm:cxn modelId="{9DE49E52-4C72-4B23-912B-7A5B86308174}" type="presParOf" srcId="{0026EA3D-9335-4399-96E4-EF5C3941CFE7}" destId="{8AAD3144-1599-408F-85AE-5C16805118C8}" srcOrd="0" destOrd="0" presId="urn:microsoft.com/office/officeart/2005/8/layout/orgChart1"/>
    <dgm:cxn modelId="{DB265202-0CD4-471B-8A34-2FEB376071CA}" type="presParOf" srcId="{8AAD3144-1599-408F-85AE-5C16805118C8}" destId="{B19F09A1-868F-4EB9-AA5D-5742EC24D342}" srcOrd="0" destOrd="0" presId="urn:microsoft.com/office/officeart/2005/8/layout/orgChart1"/>
    <dgm:cxn modelId="{8AF06980-63E8-425A-B723-9D987F1B59C2}" type="presParOf" srcId="{8AAD3144-1599-408F-85AE-5C16805118C8}" destId="{B2A517CD-F0A5-4AE7-A6E4-963EFEB36E18}" srcOrd="1" destOrd="0" presId="urn:microsoft.com/office/officeart/2005/8/layout/orgChart1"/>
    <dgm:cxn modelId="{EAC71865-16BE-4E36-B1C7-CB2BF59A9334}" type="presParOf" srcId="{0026EA3D-9335-4399-96E4-EF5C3941CFE7}" destId="{350CFA4C-6296-4529-9E1C-D6F9EE066E30}" srcOrd="1" destOrd="0" presId="urn:microsoft.com/office/officeart/2005/8/layout/orgChart1"/>
    <dgm:cxn modelId="{878AFA3C-3D3D-48DE-B518-EDD80C7EFDF3}" type="presParOf" srcId="{350CFA4C-6296-4529-9E1C-D6F9EE066E30}" destId="{9BCC349A-9C02-42A0-B307-119C8C0B5F20}" srcOrd="0" destOrd="0" presId="urn:microsoft.com/office/officeart/2005/8/layout/orgChart1"/>
    <dgm:cxn modelId="{288891EB-5EB4-4FA8-9E39-402485D15821}" type="presParOf" srcId="{350CFA4C-6296-4529-9E1C-D6F9EE066E30}" destId="{A36C807D-8C45-4E94-9A7A-E6C306CB703A}" srcOrd="1" destOrd="0" presId="urn:microsoft.com/office/officeart/2005/8/layout/orgChart1"/>
    <dgm:cxn modelId="{E558D4CC-4446-411B-8509-5E3126CE7D25}" type="presParOf" srcId="{A36C807D-8C45-4E94-9A7A-E6C306CB703A}" destId="{42265159-259D-44FE-9727-3A6499E2A402}" srcOrd="0" destOrd="0" presId="urn:microsoft.com/office/officeart/2005/8/layout/orgChart1"/>
    <dgm:cxn modelId="{A7555B5D-0D11-4F14-A2DF-6919C3AE8BBE}" type="presParOf" srcId="{42265159-259D-44FE-9727-3A6499E2A402}" destId="{3B007966-DD79-46E2-9ED8-653303327B7F}" srcOrd="0" destOrd="0" presId="urn:microsoft.com/office/officeart/2005/8/layout/orgChart1"/>
    <dgm:cxn modelId="{FB503E77-947C-491E-B7DC-9DA485DC58AB}" type="presParOf" srcId="{42265159-259D-44FE-9727-3A6499E2A402}" destId="{C931346C-EBF4-4B81-9473-90F03E607C3F}" srcOrd="1" destOrd="0" presId="urn:microsoft.com/office/officeart/2005/8/layout/orgChart1"/>
    <dgm:cxn modelId="{337623CC-A637-4CCF-8611-ECF1BB381AF7}" type="presParOf" srcId="{A36C807D-8C45-4E94-9A7A-E6C306CB703A}" destId="{F34AB8D0-012C-4332-A766-8AD17AA8D110}" srcOrd="1" destOrd="0" presId="urn:microsoft.com/office/officeart/2005/8/layout/orgChart1"/>
    <dgm:cxn modelId="{45D485C8-5C83-4665-8E35-7049CD804D96}" type="presParOf" srcId="{A36C807D-8C45-4E94-9A7A-E6C306CB703A}" destId="{C41F2541-3F8E-4D40-B2DB-9242C0CF4D91}" srcOrd="2" destOrd="0" presId="urn:microsoft.com/office/officeart/2005/8/layout/orgChart1"/>
    <dgm:cxn modelId="{43606EE7-EC38-4CC0-B39A-C1B3C43D1681}" type="presParOf" srcId="{350CFA4C-6296-4529-9E1C-D6F9EE066E30}" destId="{7AC7E816-9D24-4398-B502-B9BC88873A3A}" srcOrd="2" destOrd="0" presId="urn:microsoft.com/office/officeart/2005/8/layout/orgChart1"/>
    <dgm:cxn modelId="{8FDFFC1B-2A59-406D-8FE2-1D8F8E2518E1}" type="presParOf" srcId="{350CFA4C-6296-4529-9E1C-D6F9EE066E30}" destId="{BEC85B8D-C772-4744-AE7B-734BCEC80F0E}" srcOrd="3" destOrd="0" presId="urn:microsoft.com/office/officeart/2005/8/layout/orgChart1"/>
    <dgm:cxn modelId="{504C978B-4D3E-40B9-884B-5A2DFFDA2D65}" type="presParOf" srcId="{BEC85B8D-C772-4744-AE7B-734BCEC80F0E}" destId="{B173FF9A-B2A9-4308-AFE2-CCA38BCF6450}" srcOrd="0" destOrd="0" presId="urn:microsoft.com/office/officeart/2005/8/layout/orgChart1"/>
    <dgm:cxn modelId="{D92E3747-8B08-4C80-AA7B-62ADC06AEE27}" type="presParOf" srcId="{B173FF9A-B2A9-4308-AFE2-CCA38BCF6450}" destId="{BBA83B36-505F-4604-92C4-64BC6E748F5F}" srcOrd="0" destOrd="0" presId="urn:microsoft.com/office/officeart/2005/8/layout/orgChart1"/>
    <dgm:cxn modelId="{D94FC25B-3A27-4E0A-A90D-0BC046B7C480}" type="presParOf" srcId="{B173FF9A-B2A9-4308-AFE2-CCA38BCF6450}" destId="{33EC282D-2E4C-4A8A-AB39-74871CF1A158}" srcOrd="1" destOrd="0" presId="urn:microsoft.com/office/officeart/2005/8/layout/orgChart1"/>
    <dgm:cxn modelId="{79BA5F35-558B-4179-8A40-334DA9DA7B47}" type="presParOf" srcId="{BEC85B8D-C772-4744-AE7B-734BCEC80F0E}" destId="{7FF424ED-ECEF-4CAF-A93D-84BF4A1EEE31}" srcOrd="1" destOrd="0" presId="urn:microsoft.com/office/officeart/2005/8/layout/orgChart1"/>
    <dgm:cxn modelId="{1650DDA5-9CC7-46E0-8F0C-5CBEA4F85CFF}" type="presParOf" srcId="{BEC85B8D-C772-4744-AE7B-734BCEC80F0E}" destId="{44084200-E5B6-440D-B17C-1AA8CFE8512D}" srcOrd="2" destOrd="0" presId="urn:microsoft.com/office/officeart/2005/8/layout/orgChart1"/>
    <dgm:cxn modelId="{66314240-F882-4A79-8AE4-2165F515E7FE}" type="presParOf" srcId="{0026EA3D-9335-4399-96E4-EF5C3941CFE7}" destId="{16A09D93-1C22-4AFF-B249-354777639048}" srcOrd="2" destOrd="0" presId="urn:microsoft.com/office/officeart/2005/8/layout/orgChart1"/>
    <dgm:cxn modelId="{E2FB827E-0BC4-4DAA-9D84-32A81CA4DC2E}" type="presParOf" srcId="{0540C4B6-7764-45FB-A603-014A2D304D4B}" destId="{60A84063-E321-4804-A9BC-FFF847E9FC7C}" srcOrd="2" destOrd="0" presId="urn:microsoft.com/office/officeart/2005/8/layout/orgChart1"/>
    <dgm:cxn modelId="{D16BB350-EE2D-4396-8EEE-4D27808D8409}" type="presParOf" srcId="{CA3B6C3B-7D2C-4F9F-9AB8-F93E1B5FDF78}" destId="{B5FC5367-3919-4EEC-86C0-ABF6D5C89916}" srcOrd="2" destOrd="0" presId="urn:microsoft.com/office/officeart/2005/8/layout/orgChart1"/>
    <dgm:cxn modelId="{4FEB95AD-19E7-4B1B-B978-73BA015B631D}" type="presParOf" srcId="{B5FC5367-3919-4EEC-86C0-ABF6D5C89916}" destId="{04CE7B5E-4B36-4DDC-8593-2B5719BD5140}" srcOrd="0" destOrd="0" presId="urn:microsoft.com/office/officeart/2005/8/layout/orgChart1"/>
    <dgm:cxn modelId="{09F7B72D-3026-4CAD-B4FD-A84928A85566}" type="presParOf" srcId="{04CE7B5E-4B36-4DDC-8593-2B5719BD5140}" destId="{A18D6699-1823-4550-BF91-78E6BCBBC335}" srcOrd="0" destOrd="0" presId="urn:microsoft.com/office/officeart/2005/8/layout/orgChart1"/>
    <dgm:cxn modelId="{E52E7C5E-7481-4C60-919D-71088D2FD889}" type="presParOf" srcId="{04CE7B5E-4B36-4DDC-8593-2B5719BD5140}" destId="{0C41FAAC-C1A3-4F77-80ED-4A5FA0840792}" srcOrd="1" destOrd="0" presId="urn:microsoft.com/office/officeart/2005/8/layout/orgChart1"/>
    <dgm:cxn modelId="{8813A8FD-DCFC-4D67-A15D-61A53CC4C5BA}" type="presParOf" srcId="{B5FC5367-3919-4EEC-86C0-ABF6D5C89916}" destId="{FC0BDF77-840E-42CE-AA88-E07434FF3A7D}" srcOrd="1" destOrd="0" presId="urn:microsoft.com/office/officeart/2005/8/layout/orgChart1"/>
    <dgm:cxn modelId="{DE84FCA0-0FB4-4536-A3C4-1098E340FD6E}" type="presParOf" srcId="{FC0BDF77-840E-42CE-AA88-E07434FF3A7D}" destId="{B9EE392B-4311-4ABD-BFBB-6CDD3A0F0ED2}" srcOrd="0" destOrd="0" presId="urn:microsoft.com/office/officeart/2005/8/layout/orgChart1"/>
    <dgm:cxn modelId="{205BD26F-6C93-4BF3-9410-16A2743E75FD}" type="presParOf" srcId="{FC0BDF77-840E-42CE-AA88-E07434FF3A7D}" destId="{BF88E4CC-DF59-407A-864E-290FB7B70A3B}" srcOrd="1" destOrd="0" presId="urn:microsoft.com/office/officeart/2005/8/layout/orgChart1"/>
    <dgm:cxn modelId="{E88589CC-D831-4B70-88D7-3AA627BFAA50}" type="presParOf" srcId="{BF88E4CC-DF59-407A-864E-290FB7B70A3B}" destId="{B45B85B4-F9EB-4F5A-A91F-8BB867A5966B}" srcOrd="0" destOrd="0" presId="urn:microsoft.com/office/officeart/2005/8/layout/orgChart1"/>
    <dgm:cxn modelId="{2D12EF09-B190-48BE-8DD7-3D734B1273AD}" type="presParOf" srcId="{B45B85B4-F9EB-4F5A-A91F-8BB867A5966B}" destId="{DEE1F47D-82EF-4ED3-892B-B0AB7B705244}" srcOrd="0" destOrd="0" presId="urn:microsoft.com/office/officeart/2005/8/layout/orgChart1"/>
    <dgm:cxn modelId="{160EA68C-0C16-47A9-A7CF-FA5EA301A8D4}" type="presParOf" srcId="{B45B85B4-F9EB-4F5A-A91F-8BB867A5966B}" destId="{FEDD79AF-29C6-43BF-B037-C8B81ED8460C}" srcOrd="1" destOrd="0" presId="urn:microsoft.com/office/officeart/2005/8/layout/orgChart1"/>
    <dgm:cxn modelId="{FD99B9AB-1BF3-4148-8217-9143BB398BE1}" type="presParOf" srcId="{BF88E4CC-DF59-407A-864E-290FB7B70A3B}" destId="{4C963324-FDCE-439B-997D-79AAF4A173BE}" srcOrd="1" destOrd="0" presId="urn:microsoft.com/office/officeart/2005/8/layout/orgChart1"/>
    <dgm:cxn modelId="{A8D1662A-F5E8-4E44-A180-5DF0545CB9D0}" type="presParOf" srcId="{4C963324-FDCE-439B-997D-79AAF4A173BE}" destId="{FF44EFCC-5534-4B8E-8420-C65FB0465B24}" srcOrd="0" destOrd="0" presId="urn:microsoft.com/office/officeart/2005/8/layout/orgChart1"/>
    <dgm:cxn modelId="{B730A6D3-DE26-4E15-8E09-AF4011B42697}" type="presParOf" srcId="{4C963324-FDCE-439B-997D-79AAF4A173BE}" destId="{3FE55719-9A1E-4181-837A-E3A927639E93}" srcOrd="1" destOrd="0" presId="urn:microsoft.com/office/officeart/2005/8/layout/orgChart1"/>
    <dgm:cxn modelId="{BBA953B7-37CE-4D08-89CA-11AFDDD0A423}" type="presParOf" srcId="{3FE55719-9A1E-4181-837A-E3A927639E93}" destId="{78031A9F-3C45-44DC-991C-0997A76ABFDA}" srcOrd="0" destOrd="0" presId="urn:microsoft.com/office/officeart/2005/8/layout/orgChart1"/>
    <dgm:cxn modelId="{532A95DE-83EF-4802-B5F7-8A4A00EEA05F}" type="presParOf" srcId="{78031A9F-3C45-44DC-991C-0997A76ABFDA}" destId="{BDBB1472-E056-4E3B-AD91-239667C28F3E}" srcOrd="0" destOrd="0" presId="urn:microsoft.com/office/officeart/2005/8/layout/orgChart1"/>
    <dgm:cxn modelId="{1A6F0E8F-BEFC-43FA-9922-AC2BDB6CE312}" type="presParOf" srcId="{78031A9F-3C45-44DC-991C-0997A76ABFDA}" destId="{50A48AAE-0238-489E-AF0E-A428E1B488AD}" srcOrd="1" destOrd="0" presId="urn:microsoft.com/office/officeart/2005/8/layout/orgChart1"/>
    <dgm:cxn modelId="{AA0FB8D1-537B-41B2-BEAA-35F32752D58D}" type="presParOf" srcId="{3FE55719-9A1E-4181-837A-E3A927639E93}" destId="{AD26B1E3-FB1B-49B8-8332-93D9BF6C641B}" srcOrd="1" destOrd="0" presId="urn:microsoft.com/office/officeart/2005/8/layout/orgChart1"/>
    <dgm:cxn modelId="{A42407BC-8E45-48D5-9C3E-367561775E4F}" type="presParOf" srcId="{3FE55719-9A1E-4181-837A-E3A927639E93}" destId="{425351DB-E218-4366-BDE0-CC7B7F81A8B1}" srcOrd="2" destOrd="0" presId="urn:microsoft.com/office/officeart/2005/8/layout/orgChart1"/>
    <dgm:cxn modelId="{7BE88042-6847-4652-8F1B-EB066D9AA13E}" type="presParOf" srcId="{4C963324-FDCE-439B-997D-79AAF4A173BE}" destId="{81FE7DA5-3496-4B65-A3D6-E15294B825C4}" srcOrd="2" destOrd="0" presId="urn:microsoft.com/office/officeart/2005/8/layout/orgChart1"/>
    <dgm:cxn modelId="{9DD58650-F59E-4D2E-A655-5EA1C2863ADB}" type="presParOf" srcId="{4C963324-FDCE-439B-997D-79AAF4A173BE}" destId="{EB829054-619D-46BF-82F0-A2FF4C9E42A8}" srcOrd="3" destOrd="0" presId="urn:microsoft.com/office/officeart/2005/8/layout/orgChart1"/>
    <dgm:cxn modelId="{6B58C68E-93BE-462B-9700-567B1DCE8415}" type="presParOf" srcId="{EB829054-619D-46BF-82F0-A2FF4C9E42A8}" destId="{E061FDD8-9454-4D8E-B850-93D3079467F5}" srcOrd="0" destOrd="0" presId="urn:microsoft.com/office/officeart/2005/8/layout/orgChart1"/>
    <dgm:cxn modelId="{33D7BEEF-184F-4639-B230-B8ACA9FD583C}" type="presParOf" srcId="{E061FDD8-9454-4D8E-B850-93D3079467F5}" destId="{AA693186-39CE-4C6B-A675-C0F8E03BA74F}" srcOrd="0" destOrd="0" presId="urn:microsoft.com/office/officeart/2005/8/layout/orgChart1"/>
    <dgm:cxn modelId="{71740EF7-5295-4AB4-BBB3-AD7B814D51CC}" type="presParOf" srcId="{E061FDD8-9454-4D8E-B850-93D3079467F5}" destId="{2202F0C7-BD8E-4A9E-BD11-EB79A51B69E1}" srcOrd="1" destOrd="0" presId="urn:microsoft.com/office/officeart/2005/8/layout/orgChart1"/>
    <dgm:cxn modelId="{06CBEC9D-C24A-4394-887D-5A2133D87822}" type="presParOf" srcId="{EB829054-619D-46BF-82F0-A2FF4C9E42A8}" destId="{6327FA23-024A-419D-8D07-F8464071B3F0}" srcOrd="1" destOrd="0" presId="urn:microsoft.com/office/officeart/2005/8/layout/orgChart1"/>
    <dgm:cxn modelId="{2B665C16-D476-4F48-917F-3F79F313D55D}" type="presParOf" srcId="{EB829054-619D-46BF-82F0-A2FF4C9E42A8}" destId="{1E50D845-D5A3-4551-B059-F10EA6388AD5}" srcOrd="2" destOrd="0" presId="urn:microsoft.com/office/officeart/2005/8/layout/orgChart1"/>
    <dgm:cxn modelId="{9DD80EB9-B9E5-4BC9-A9FA-2218C4890DA5}" type="presParOf" srcId="{BF88E4CC-DF59-407A-864E-290FB7B70A3B}" destId="{A78A5C93-C7E0-4A0C-9F88-34B76BED6A28}" srcOrd="2" destOrd="0" presId="urn:microsoft.com/office/officeart/2005/8/layout/orgChart1"/>
    <dgm:cxn modelId="{C81E4567-565F-4F70-AF24-D17FD1DCF82B}" type="presParOf" srcId="{B5FC5367-3919-4EEC-86C0-ABF6D5C89916}" destId="{E3D7BECE-ED81-49DB-A2F7-9C20005EE466}" srcOrd="2" destOrd="0" presId="urn:microsoft.com/office/officeart/2005/8/layout/orgChart1"/>
    <dgm:cxn modelId="{E3C16E0C-B5E5-4025-8497-13A1B8129418}" type="presParOf" srcId="{CA3B6C3B-7D2C-4F9F-9AB8-F93E1B5FDF78}" destId="{EA72B9A9-F789-4DF1-87D5-FE8A56ACF68F}" srcOrd="3" destOrd="0" presId="urn:microsoft.com/office/officeart/2005/8/layout/orgChart1"/>
    <dgm:cxn modelId="{DCAEEE8E-A632-4038-8E59-16C63C16A4C2}" type="presParOf" srcId="{EA72B9A9-F789-4DF1-87D5-FE8A56ACF68F}" destId="{D9F7BD00-A548-460F-A6FA-8C010BBB6585}" srcOrd="0" destOrd="0" presId="urn:microsoft.com/office/officeart/2005/8/layout/orgChart1"/>
    <dgm:cxn modelId="{BAB1C32D-D936-491A-8C00-BDD4B78D81EE}" type="presParOf" srcId="{D9F7BD00-A548-460F-A6FA-8C010BBB6585}" destId="{EFAEF0A2-3306-4893-9025-741085875E00}" srcOrd="0" destOrd="0" presId="urn:microsoft.com/office/officeart/2005/8/layout/orgChart1"/>
    <dgm:cxn modelId="{8D1BA700-5B09-4E60-84F8-107ABE69F76B}" type="presParOf" srcId="{D9F7BD00-A548-460F-A6FA-8C010BBB6585}" destId="{11EB58C0-E3B6-446C-A20B-9549C428D7FE}" srcOrd="1" destOrd="0" presId="urn:microsoft.com/office/officeart/2005/8/layout/orgChart1"/>
    <dgm:cxn modelId="{38129C0E-25A2-4654-9E38-DF355FFE22CC}" type="presParOf" srcId="{EA72B9A9-F789-4DF1-87D5-FE8A56ACF68F}" destId="{CB12168C-2F34-4A7F-8929-3C77E0B68402}" srcOrd="1" destOrd="0" presId="urn:microsoft.com/office/officeart/2005/8/layout/orgChart1"/>
    <dgm:cxn modelId="{4E4E08FD-8FDD-47CC-B389-9D7DE14C9CE2}" type="presParOf" srcId="{CB12168C-2F34-4A7F-8929-3C77E0B68402}" destId="{FB2B97A3-17C0-4AFF-AB0A-D28DA3354439}" srcOrd="0" destOrd="0" presId="urn:microsoft.com/office/officeart/2005/8/layout/orgChart1"/>
    <dgm:cxn modelId="{3CD29800-6D10-417E-8A81-BB7C67578D10}" type="presParOf" srcId="{CB12168C-2F34-4A7F-8929-3C77E0B68402}" destId="{9AFFC89E-57B9-4A3D-BA4A-FC610E5C68CB}" srcOrd="1" destOrd="0" presId="urn:microsoft.com/office/officeart/2005/8/layout/orgChart1"/>
    <dgm:cxn modelId="{32A3C886-B685-498A-952B-CC9316DAD42F}" type="presParOf" srcId="{9AFFC89E-57B9-4A3D-BA4A-FC610E5C68CB}" destId="{D57F5DF6-590C-4AE7-9B8D-4D957127DB4E}" srcOrd="0" destOrd="0" presId="urn:microsoft.com/office/officeart/2005/8/layout/orgChart1"/>
    <dgm:cxn modelId="{BDDC05CD-ED61-4052-97F7-3AE8672A132C}" type="presParOf" srcId="{D57F5DF6-590C-4AE7-9B8D-4D957127DB4E}" destId="{AC3CD292-3A25-4110-A12B-4DF9B3C91119}" srcOrd="0" destOrd="0" presId="urn:microsoft.com/office/officeart/2005/8/layout/orgChart1"/>
    <dgm:cxn modelId="{BC942267-4CD2-4917-A43A-184E05BA78AD}" type="presParOf" srcId="{D57F5DF6-590C-4AE7-9B8D-4D957127DB4E}" destId="{D5DD22FF-B932-494A-B10F-0E2582C5A219}" srcOrd="1" destOrd="0" presId="urn:microsoft.com/office/officeart/2005/8/layout/orgChart1"/>
    <dgm:cxn modelId="{00FF9CC5-C1F5-4E76-B272-F2F5D0AB4005}" type="presParOf" srcId="{9AFFC89E-57B9-4A3D-BA4A-FC610E5C68CB}" destId="{1538B68A-C497-48CF-B977-1620AE9BADDB}" srcOrd="1" destOrd="0" presId="urn:microsoft.com/office/officeart/2005/8/layout/orgChart1"/>
    <dgm:cxn modelId="{1A7F6829-7D47-41CA-A650-0BE3F5270ECD}" type="presParOf" srcId="{1538B68A-C497-48CF-B977-1620AE9BADDB}" destId="{2937DCC4-7D8C-46A5-BAA2-50A6390849D9}" srcOrd="0" destOrd="0" presId="urn:microsoft.com/office/officeart/2005/8/layout/orgChart1"/>
    <dgm:cxn modelId="{201EEBCC-4316-4A37-8FFC-0F16E08F7491}" type="presParOf" srcId="{1538B68A-C497-48CF-B977-1620AE9BADDB}" destId="{82DD2846-7FC3-4234-8A52-362A85EE1ABC}" srcOrd="1" destOrd="0" presId="urn:microsoft.com/office/officeart/2005/8/layout/orgChart1"/>
    <dgm:cxn modelId="{FDAADEAC-87BF-4347-B3AD-99B9173E715D}" type="presParOf" srcId="{82DD2846-7FC3-4234-8A52-362A85EE1ABC}" destId="{DD65274F-7ADE-4383-8F43-6CDC56DED196}" srcOrd="0" destOrd="0" presId="urn:microsoft.com/office/officeart/2005/8/layout/orgChart1"/>
    <dgm:cxn modelId="{2B63729E-EB89-4D9D-9CAC-DE488621D33A}" type="presParOf" srcId="{DD65274F-7ADE-4383-8F43-6CDC56DED196}" destId="{D0395EAD-49B1-424E-9AA7-56908BE4B881}" srcOrd="0" destOrd="0" presId="urn:microsoft.com/office/officeart/2005/8/layout/orgChart1"/>
    <dgm:cxn modelId="{A9AD20B9-AD82-47AA-A99D-5E508FF49278}" type="presParOf" srcId="{DD65274F-7ADE-4383-8F43-6CDC56DED196}" destId="{4F6D3AB7-1BA9-4564-BABF-E2EED642C7A2}" srcOrd="1" destOrd="0" presId="urn:microsoft.com/office/officeart/2005/8/layout/orgChart1"/>
    <dgm:cxn modelId="{F9B29002-78CC-4A2D-A2BC-704AF1A3EE69}" type="presParOf" srcId="{82DD2846-7FC3-4234-8A52-362A85EE1ABC}" destId="{14D94482-F038-4363-924F-33FB24DF81C2}" srcOrd="1" destOrd="0" presId="urn:microsoft.com/office/officeart/2005/8/layout/orgChart1"/>
    <dgm:cxn modelId="{DBBC0F32-BC05-4EF6-9EFE-BE7A5A951343}" type="presParOf" srcId="{82DD2846-7FC3-4234-8A52-362A85EE1ABC}" destId="{29CCBE20-205F-4E93-AC9A-20196F963728}" srcOrd="2" destOrd="0" presId="urn:microsoft.com/office/officeart/2005/8/layout/orgChart1"/>
    <dgm:cxn modelId="{E692CDD2-9F94-4CBD-A40E-0EC6238A3F8D}" type="presParOf" srcId="{1538B68A-C497-48CF-B977-1620AE9BADDB}" destId="{2F95649C-C372-48EE-856E-81C468D1E44F}" srcOrd="2" destOrd="0" presId="urn:microsoft.com/office/officeart/2005/8/layout/orgChart1"/>
    <dgm:cxn modelId="{DEF3E7E0-15E5-4970-A88E-D42633A67061}" type="presParOf" srcId="{1538B68A-C497-48CF-B977-1620AE9BADDB}" destId="{9D693EA3-08AD-489C-B55D-5D098E0EADBA}" srcOrd="3" destOrd="0" presId="urn:microsoft.com/office/officeart/2005/8/layout/orgChart1"/>
    <dgm:cxn modelId="{7587CFDD-522C-42EC-B805-3D55BD62E2A6}" type="presParOf" srcId="{9D693EA3-08AD-489C-B55D-5D098E0EADBA}" destId="{0451F6A1-C479-4DBF-8263-310562293675}" srcOrd="0" destOrd="0" presId="urn:microsoft.com/office/officeart/2005/8/layout/orgChart1"/>
    <dgm:cxn modelId="{9CEBBA97-0F00-4B4F-854B-4F3D6CE566C5}" type="presParOf" srcId="{0451F6A1-C479-4DBF-8263-310562293675}" destId="{3960971D-5D0D-447A-9BE1-1FD2503D8F0A}" srcOrd="0" destOrd="0" presId="urn:microsoft.com/office/officeart/2005/8/layout/orgChart1"/>
    <dgm:cxn modelId="{31047B1B-5DD8-443B-8C51-B389660A9E03}" type="presParOf" srcId="{0451F6A1-C479-4DBF-8263-310562293675}" destId="{B56724E9-551F-4224-A194-9B5237331052}" srcOrd="1" destOrd="0" presId="urn:microsoft.com/office/officeart/2005/8/layout/orgChart1"/>
    <dgm:cxn modelId="{C8BB426C-7B6A-4282-B1B8-D017C0BE17F0}" type="presParOf" srcId="{9D693EA3-08AD-489C-B55D-5D098E0EADBA}" destId="{7203A31B-0865-4050-BC8C-198B43A1108E}" srcOrd="1" destOrd="0" presId="urn:microsoft.com/office/officeart/2005/8/layout/orgChart1"/>
    <dgm:cxn modelId="{2D7FB16E-E3A6-46BF-970E-0111C5230663}" type="presParOf" srcId="{9D693EA3-08AD-489C-B55D-5D098E0EADBA}" destId="{91E709DA-26A5-4639-A0B7-3A9C460DB174}" srcOrd="2" destOrd="0" presId="urn:microsoft.com/office/officeart/2005/8/layout/orgChart1"/>
    <dgm:cxn modelId="{76FBE21F-99DB-4FED-827E-AE394E59B724}" type="presParOf" srcId="{9AFFC89E-57B9-4A3D-BA4A-FC610E5C68CB}" destId="{0EE80355-7385-4CC9-B483-71F8F0719741}" srcOrd="2" destOrd="0" presId="urn:microsoft.com/office/officeart/2005/8/layout/orgChart1"/>
    <dgm:cxn modelId="{51AA0991-CC17-46D1-A56F-FFE19422AB0B}" type="presParOf" srcId="{CB12168C-2F34-4A7F-8929-3C77E0B68402}" destId="{91CB658C-C50C-4DA8-AF0D-342898DE107E}" srcOrd="2" destOrd="0" presId="urn:microsoft.com/office/officeart/2005/8/layout/orgChart1"/>
    <dgm:cxn modelId="{13ACF485-7F5B-4F9E-A920-A62725D0AC77}" type="presParOf" srcId="{CB12168C-2F34-4A7F-8929-3C77E0B68402}" destId="{0304026F-F368-42F9-A3F1-06B8EC299D24}" srcOrd="3" destOrd="0" presId="urn:microsoft.com/office/officeart/2005/8/layout/orgChart1"/>
    <dgm:cxn modelId="{F8992037-7819-4BC9-8739-7C5572E41D4E}" type="presParOf" srcId="{0304026F-F368-42F9-A3F1-06B8EC299D24}" destId="{82BBF562-B217-4DC7-A267-CF2B24B2F2FA}" srcOrd="0" destOrd="0" presId="urn:microsoft.com/office/officeart/2005/8/layout/orgChart1"/>
    <dgm:cxn modelId="{10606B3B-740F-472B-811F-B8833C037241}" type="presParOf" srcId="{82BBF562-B217-4DC7-A267-CF2B24B2F2FA}" destId="{D7BC18AA-A1C3-445C-A7CC-B1E19BC41A2A}" srcOrd="0" destOrd="0" presId="urn:microsoft.com/office/officeart/2005/8/layout/orgChart1"/>
    <dgm:cxn modelId="{D0B489F3-75BF-4E93-A5F8-37643EBF4E69}" type="presParOf" srcId="{82BBF562-B217-4DC7-A267-CF2B24B2F2FA}" destId="{A120E196-00B3-49A0-9D14-9BE5AAFF72AF}" srcOrd="1" destOrd="0" presId="urn:microsoft.com/office/officeart/2005/8/layout/orgChart1"/>
    <dgm:cxn modelId="{87DD2229-79A3-4A83-B65B-8920C7C422E2}" type="presParOf" srcId="{0304026F-F368-42F9-A3F1-06B8EC299D24}" destId="{F2F01824-92B8-4EBB-A55F-8A2DCB8D2E27}" srcOrd="1" destOrd="0" presId="urn:microsoft.com/office/officeart/2005/8/layout/orgChart1"/>
    <dgm:cxn modelId="{1A04ED3F-D423-40B5-86DF-538DAF0A050E}" type="presParOf" srcId="{F2F01824-92B8-4EBB-A55F-8A2DCB8D2E27}" destId="{3826A6C4-085E-4309-B8F6-25DE072FCDF6}" srcOrd="0" destOrd="0" presId="urn:microsoft.com/office/officeart/2005/8/layout/orgChart1"/>
    <dgm:cxn modelId="{478FAC09-6EA9-40AD-821B-74ABD237CFCE}" type="presParOf" srcId="{F2F01824-92B8-4EBB-A55F-8A2DCB8D2E27}" destId="{963559AA-8293-4DEC-B7F9-C57C521D8DDB}" srcOrd="1" destOrd="0" presId="urn:microsoft.com/office/officeart/2005/8/layout/orgChart1"/>
    <dgm:cxn modelId="{C56D2CD0-05E8-46EF-AD70-D5BEF86AEB46}" type="presParOf" srcId="{963559AA-8293-4DEC-B7F9-C57C521D8DDB}" destId="{3ED81CE3-026B-4454-8930-245442DA18CE}" srcOrd="0" destOrd="0" presId="urn:microsoft.com/office/officeart/2005/8/layout/orgChart1"/>
    <dgm:cxn modelId="{E0C27AA4-0944-4D78-AAB1-A7117ED6A77E}" type="presParOf" srcId="{3ED81CE3-026B-4454-8930-245442DA18CE}" destId="{20930B5D-7A9F-4CD4-AF5D-D048217CFF42}" srcOrd="0" destOrd="0" presId="urn:microsoft.com/office/officeart/2005/8/layout/orgChart1"/>
    <dgm:cxn modelId="{13F54486-634D-4D5E-A45A-AC10C4BABC9A}" type="presParOf" srcId="{3ED81CE3-026B-4454-8930-245442DA18CE}" destId="{C3602B8F-4FC3-4FE5-A24F-B869DD5AACBA}" srcOrd="1" destOrd="0" presId="urn:microsoft.com/office/officeart/2005/8/layout/orgChart1"/>
    <dgm:cxn modelId="{BACDF167-663A-4E31-B01D-6438B7F0958C}" type="presParOf" srcId="{963559AA-8293-4DEC-B7F9-C57C521D8DDB}" destId="{0E024269-CBCD-4464-836F-C2B5897AFCA8}" srcOrd="1" destOrd="0" presId="urn:microsoft.com/office/officeart/2005/8/layout/orgChart1"/>
    <dgm:cxn modelId="{0BAE53CF-9B9E-461E-BE1B-7A5FB490271B}" type="presParOf" srcId="{963559AA-8293-4DEC-B7F9-C57C521D8DDB}" destId="{62AF8A8E-D352-4CDE-9786-3B4929CAA100}" srcOrd="2" destOrd="0" presId="urn:microsoft.com/office/officeart/2005/8/layout/orgChart1"/>
    <dgm:cxn modelId="{057F3EDC-8FB4-46A5-A3C2-A2A57CB0FE29}" type="presParOf" srcId="{0304026F-F368-42F9-A3F1-06B8EC299D24}" destId="{DD3B3001-9C37-4324-BCE2-9ABC3619F6B1}" srcOrd="2" destOrd="0" presId="urn:microsoft.com/office/officeart/2005/8/layout/orgChart1"/>
    <dgm:cxn modelId="{92678E82-AE78-4166-B607-49A2E67FFEFF}" type="presParOf" srcId="{CB12168C-2F34-4A7F-8929-3C77E0B68402}" destId="{01DED625-EBAE-4454-93B7-B341282DF19B}" srcOrd="4" destOrd="0" presId="urn:microsoft.com/office/officeart/2005/8/layout/orgChart1"/>
    <dgm:cxn modelId="{3C85B684-83C0-4B35-A24C-A7B6B64D8DB3}" type="presParOf" srcId="{CB12168C-2F34-4A7F-8929-3C77E0B68402}" destId="{C026FE66-AB1C-4594-81EB-CE47DB828048}" srcOrd="5" destOrd="0" presId="urn:microsoft.com/office/officeart/2005/8/layout/orgChart1"/>
    <dgm:cxn modelId="{2FF4E19E-B9FC-497F-970B-51D1885A13C7}" type="presParOf" srcId="{C026FE66-AB1C-4594-81EB-CE47DB828048}" destId="{0E840CD4-402F-4F4A-8314-06EE0A6FFF95}" srcOrd="0" destOrd="0" presId="urn:microsoft.com/office/officeart/2005/8/layout/orgChart1"/>
    <dgm:cxn modelId="{793F6687-38D2-43DE-9F09-457006C93E29}" type="presParOf" srcId="{0E840CD4-402F-4F4A-8314-06EE0A6FFF95}" destId="{EBF1ADAE-21F1-4DFE-874E-C821D121B8F5}" srcOrd="0" destOrd="0" presId="urn:microsoft.com/office/officeart/2005/8/layout/orgChart1"/>
    <dgm:cxn modelId="{78A94CC4-0E46-4AF9-8B46-C1AB31C0B78E}" type="presParOf" srcId="{0E840CD4-402F-4F4A-8314-06EE0A6FFF95}" destId="{3758F4E4-98A7-40A4-A940-C6A389AEB693}" srcOrd="1" destOrd="0" presId="urn:microsoft.com/office/officeart/2005/8/layout/orgChart1"/>
    <dgm:cxn modelId="{826ABA29-DA6D-49C4-B759-037BA98C3D8A}" type="presParOf" srcId="{C026FE66-AB1C-4594-81EB-CE47DB828048}" destId="{11D16DB5-C18F-44AB-8637-0B3169AAD580}" srcOrd="1" destOrd="0" presId="urn:microsoft.com/office/officeart/2005/8/layout/orgChart1"/>
    <dgm:cxn modelId="{DAEEC7C6-5C50-4D25-BD9D-A84F4B8770B1}" type="presParOf" srcId="{C026FE66-AB1C-4594-81EB-CE47DB828048}" destId="{97CD4AFD-759D-4189-947E-D351BBE815DC}" srcOrd="2" destOrd="0" presId="urn:microsoft.com/office/officeart/2005/8/layout/orgChart1"/>
    <dgm:cxn modelId="{B2CD6048-0E40-4D4B-B01B-6334F8A79EB1}" type="presParOf" srcId="{CB12168C-2F34-4A7F-8929-3C77E0B68402}" destId="{3E5A456F-8214-4F2B-A127-523F20DA4737}" srcOrd="6" destOrd="0" presId="urn:microsoft.com/office/officeart/2005/8/layout/orgChart1"/>
    <dgm:cxn modelId="{BA68600B-54D4-4416-9E23-B648021CABD0}" type="presParOf" srcId="{CB12168C-2F34-4A7F-8929-3C77E0B68402}" destId="{D71873D9-D560-49D3-B87A-D2BFA215930B}" srcOrd="7" destOrd="0" presId="urn:microsoft.com/office/officeart/2005/8/layout/orgChart1"/>
    <dgm:cxn modelId="{82030F1D-B608-4ECF-85C0-DA34C91FE254}" type="presParOf" srcId="{D71873D9-D560-49D3-B87A-D2BFA215930B}" destId="{4818ADC7-7BFE-45C8-8308-2DE47793BB36}" srcOrd="0" destOrd="0" presId="urn:microsoft.com/office/officeart/2005/8/layout/orgChart1"/>
    <dgm:cxn modelId="{701FB20B-DFF7-426C-BED1-89569CFEAC98}" type="presParOf" srcId="{4818ADC7-7BFE-45C8-8308-2DE47793BB36}" destId="{535BC11D-77D0-4792-95D2-7417C3FBD81E}" srcOrd="0" destOrd="0" presId="urn:microsoft.com/office/officeart/2005/8/layout/orgChart1"/>
    <dgm:cxn modelId="{597E5B4C-E568-4067-BB08-DFBC55F16636}" type="presParOf" srcId="{4818ADC7-7BFE-45C8-8308-2DE47793BB36}" destId="{A8B6F33D-AA9E-447E-BD44-9CAF776E6EB7}" srcOrd="1" destOrd="0" presId="urn:microsoft.com/office/officeart/2005/8/layout/orgChart1"/>
    <dgm:cxn modelId="{662CDCCB-4914-41DC-9544-BBAAF1855D58}" type="presParOf" srcId="{D71873D9-D560-49D3-B87A-D2BFA215930B}" destId="{27B1042E-9BA5-4CF5-9148-67F690B3B0C7}" srcOrd="1" destOrd="0" presId="urn:microsoft.com/office/officeart/2005/8/layout/orgChart1"/>
    <dgm:cxn modelId="{01F2BDF1-E9FD-4E4D-8E00-50F627BB297C}" type="presParOf" srcId="{D71873D9-D560-49D3-B87A-D2BFA215930B}" destId="{D6FED106-AD41-4D08-B01A-BBF0488B8CE9}" srcOrd="2" destOrd="0" presId="urn:microsoft.com/office/officeart/2005/8/layout/orgChart1"/>
    <dgm:cxn modelId="{286F15E7-44C2-4A98-A3A0-C49617CBB4DC}" type="presParOf" srcId="{EA72B9A9-F789-4DF1-87D5-FE8A56ACF68F}" destId="{010A8F59-6BFB-4646-A6EF-B84B77BE1E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0FC6B-A2A5-4C95-AFB5-457FACBC6341}">
      <dsp:nvSpPr>
        <dsp:cNvPr id="0" name=""/>
        <dsp:cNvSpPr/>
      </dsp:nvSpPr>
      <dsp:spPr>
        <a:xfrm>
          <a:off x="0" y="0"/>
          <a:ext cx="4758601" cy="44888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３つの最重点施策</a:t>
          </a:r>
        </a:p>
      </dsp:txBody>
      <dsp:txXfrm>
        <a:off x="0" y="0"/>
        <a:ext cx="4758601" cy="1346648"/>
      </dsp:txXfrm>
    </dsp:sp>
    <dsp:sp modelId="{F6532FFA-0E26-4A25-A7AE-5FFA253C5C5A}">
      <dsp:nvSpPr>
        <dsp:cNvPr id="0" name=""/>
        <dsp:cNvSpPr/>
      </dsp:nvSpPr>
      <dsp:spPr>
        <a:xfrm>
          <a:off x="480045" y="1347031"/>
          <a:ext cx="3803154" cy="881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入所施設や精神科病院からの地域生活への移行の推進</a:t>
          </a:r>
        </a:p>
      </dsp:txBody>
      <dsp:txXfrm>
        <a:off x="505874" y="1372860"/>
        <a:ext cx="3751496" cy="830216"/>
      </dsp:txXfrm>
    </dsp:sp>
    <dsp:sp modelId="{41354C8D-4530-4EA8-8360-35BFB265A6F5}">
      <dsp:nvSpPr>
        <dsp:cNvPr id="0" name=""/>
        <dsp:cNvSpPr/>
      </dsp:nvSpPr>
      <dsp:spPr>
        <a:xfrm>
          <a:off x="480045" y="2364579"/>
          <a:ext cx="3803154" cy="881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障がい者の就労支援の強化</a:t>
          </a:r>
        </a:p>
      </dsp:txBody>
      <dsp:txXfrm>
        <a:off x="505874" y="2390408"/>
        <a:ext cx="3751496" cy="830216"/>
      </dsp:txXfrm>
    </dsp:sp>
    <dsp:sp modelId="{AEFCC475-481C-4435-A528-2C840CCC8A62}">
      <dsp:nvSpPr>
        <dsp:cNvPr id="0" name=""/>
        <dsp:cNvSpPr/>
      </dsp:nvSpPr>
      <dsp:spPr>
        <a:xfrm>
          <a:off x="480045" y="3382127"/>
          <a:ext cx="3803154" cy="881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専門性の高い分野への支援の充実</a:t>
          </a:r>
        </a:p>
      </dsp:txBody>
      <dsp:txXfrm>
        <a:off x="505874" y="3407956"/>
        <a:ext cx="3751496" cy="830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CE808-F80E-427C-94A1-B641E336B609}">
      <dsp:nvSpPr>
        <dsp:cNvPr id="0" name=""/>
        <dsp:cNvSpPr/>
      </dsp:nvSpPr>
      <dsp:spPr>
        <a:xfrm>
          <a:off x="0" y="0"/>
          <a:ext cx="4763247" cy="4599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専門性の高い分野</a:t>
          </a:r>
        </a:p>
      </dsp:txBody>
      <dsp:txXfrm>
        <a:off x="0" y="0"/>
        <a:ext cx="4763247" cy="1379780"/>
      </dsp:txXfrm>
    </dsp:sp>
    <dsp:sp modelId="{DE9882BA-3687-4D3F-92CC-743DC23F7A23}">
      <dsp:nvSpPr>
        <dsp:cNvPr id="0" name=""/>
        <dsp:cNvSpPr/>
      </dsp:nvSpPr>
      <dsp:spPr>
        <a:xfrm>
          <a:off x="476324" y="1379892"/>
          <a:ext cx="3810597" cy="670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高次脳機能障がい者</a:t>
          </a:r>
        </a:p>
      </dsp:txBody>
      <dsp:txXfrm>
        <a:off x="495948" y="1399516"/>
        <a:ext cx="3771349" cy="630767"/>
      </dsp:txXfrm>
    </dsp:sp>
    <dsp:sp modelId="{948A8BFE-89C6-43CF-99D4-5B584C6817F6}">
      <dsp:nvSpPr>
        <dsp:cNvPr id="0" name=""/>
        <dsp:cNvSpPr/>
      </dsp:nvSpPr>
      <dsp:spPr>
        <a:xfrm>
          <a:off x="476324" y="2152987"/>
          <a:ext cx="3810597" cy="670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発達障がい児者</a:t>
          </a:r>
        </a:p>
      </dsp:txBody>
      <dsp:txXfrm>
        <a:off x="495948" y="2172611"/>
        <a:ext cx="3771349" cy="630767"/>
      </dsp:txXfrm>
    </dsp:sp>
    <dsp:sp modelId="{BF6506EF-8171-464C-9F3A-F6587674E055}">
      <dsp:nvSpPr>
        <dsp:cNvPr id="0" name=""/>
        <dsp:cNvSpPr/>
      </dsp:nvSpPr>
      <dsp:spPr>
        <a:xfrm>
          <a:off x="476324" y="2926082"/>
          <a:ext cx="3810597" cy="670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医療依存度の高い重症心身障がい児者等</a:t>
          </a:r>
        </a:p>
      </dsp:txBody>
      <dsp:txXfrm>
        <a:off x="495948" y="2945706"/>
        <a:ext cx="3771349" cy="630767"/>
      </dsp:txXfrm>
    </dsp:sp>
    <dsp:sp modelId="{EA54BBB6-DAFD-4AC0-9C8E-C49705F5C16B}">
      <dsp:nvSpPr>
        <dsp:cNvPr id="0" name=""/>
        <dsp:cNvSpPr/>
      </dsp:nvSpPr>
      <dsp:spPr>
        <a:xfrm>
          <a:off x="476324" y="3699176"/>
          <a:ext cx="3810597" cy="6700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難病患者</a:t>
          </a:r>
        </a:p>
      </dsp:txBody>
      <dsp:txXfrm>
        <a:off x="495948" y="3718800"/>
        <a:ext cx="3771349" cy="630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A456F-8214-4F2B-A127-523F20DA4737}">
      <dsp:nvSpPr>
        <dsp:cNvPr id="0" name=""/>
        <dsp:cNvSpPr/>
      </dsp:nvSpPr>
      <dsp:spPr>
        <a:xfrm>
          <a:off x="9552531" y="945117"/>
          <a:ext cx="1718184" cy="217996"/>
        </a:xfrm>
        <a:custGeom>
          <a:avLst/>
          <a:gdLst/>
          <a:ahLst/>
          <a:cxnLst/>
          <a:rect l="0" t="0" r="0" b="0"/>
          <a:pathLst>
            <a:path>
              <a:moveTo>
                <a:pt x="0" y="0"/>
              </a:moveTo>
              <a:lnTo>
                <a:pt x="0" y="112314"/>
              </a:lnTo>
              <a:lnTo>
                <a:pt x="1718184" y="112314"/>
              </a:lnTo>
              <a:lnTo>
                <a:pt x="1718184" y="217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ED625-EBAE-4454-93B7-B341282DF19B}">
      <dsp:nvSpPr>
        <dsp:cNvPr id="0" name=""/>
        <dsp:cNvSpPr/>
      </dsp:nvSpPr>
      <dsp:spPr>
        <a:xfrm>
          <a:off x="9552531" y="945117"/>
          <a:ext cx="695981" cy="217996"/>
        </a:xfrm>
        <a:custGeom>
          <a:avLst/>
          <a:gdLst/>
          <a:ahLst/>
          <a:cxnLst/>
          <a:rect l="0" t="0" r="0" b="0"/>
          <a:pathLst>
            <a:path>
              <a:moveTo>
                <a:pt x="0" y="0"/>
              </a:moveTo>
              <a:lnTo>
                <a:pt x="0" y="112314"/>
              </a:lnTo>
              <a:lnTo>
                <a:pt x="695981" y="112314"/>
              </a:lnTo>
              <a:lnTo>
                <a:pt x="695981" y="217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26A6C4-085E-4309-B8F6-25DE072FCDF6}">
      <dsp:nvSpPr>
        <dsp:cNvPr id="0" name=""/>
        <dsp:cNvSpPr/>
      </dsp:nvSpPr>
      <dsp:spPr>
        <a:xfrm>
          <a:off x="8734596" y="1666362"/>
          <a:ext cx="139559" cy="462988"/>
        </a:xfrm>
        <a:custGeom>
          <a:avLst/>
          <a:gdLst/>
          <a:ahLst/>
          <a:cxnLst/>
          <a:rect l="0" t="0" r="0" b="0"/>
          <a:pathLst>
            <a:path>
              <a:moveTo>
                <a:pt x="0" y="0"/>
              </a:moveTo>
              <a:lnTo>
                <a:pt x="0" y="462988"/>
              </a:lnTo>
              <a:lnTo>
                <a:pt x="139559"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B658C-C50C-4DA8-AF0D-342898DE107E}">
      <dsp:nvSpPr>
        <dsp:cNvPr id="0" name=""/>
        <dsp:cNvSpPr/>
      </dsp:nvSpPr>
      <dsp:spPr>
        <a:xfrm>
          <a:off x="9106754" y="945117"/>
          <a:ext cx="445777" cy="217996"/>
        </a:xfrm>
        <a:custGeom>
          <a:avLst/>
          <a:gdLst/>
          <a:ahLst/>
          <a:cxnLst/>
          <a:rect l="0" t="0" r="0" b="0"/>
          <a:pathLst>
            <a:path>
              <a:moveTo>
                <a:pt x="445777" y="0"/>
              </a:moveTo>
              <a:lnTo>
                <a:pt x="445777" y="112314"/>
              </a:lnTo>
              <a:lnTo>
                <a:pt x="0" y="112314"/>
              </a:lnTo>
              <a:lnTo>
                <a:pt x="0" y="217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5649C-C372-48EE-856E-81C468D1E44F}">
      <dsp:nvSpPr>
        <dsp:cNvPr id="0" name=""/>
        <dsp:cNvSpPr/>
      </dsp:nvSpPr>
      <dsp:spPr>
        <a:xfrm>
          <a:off x="7592837" y="1666362"/>
          <a:ext cx="139559" cy="1177600"/>
        </a:xfrm>
        <a:custGeom>
          <a:avLst/>
          <a:gdLst/>
          <a:ahLst/>
          <a:cxnLst/>
          <a:rect l="0" t="0" r="0" b="0"/>
          <a:pathLst>
            <a:path>
              <a:moveTo>
                <a:pt x="0" y="0"/>
              </a:moveTo>
              <a:lnTo>
                <a:pt x="0" y="1177600"/>
              </a:lnTo>
              <a:lnTo>
                <a:pt x="139559" y="1177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7DCC4-7D8C-46A5-BAA2-50A6390849D9}">
      <dsp:nvSpPr>
        <dsp:cNvPr id="0" name=""/>
        <dsp:cNvSpPr/>
      </dsp:nvSpPr>
      <dsp:spPr>
        <a:xfrm>
          <a:off x="7592837" y="1666362"/>
          <a:ext cx="139559" cy="462988"/>
        </a:xfrm>
        <a:custGeom>
          <a:avLst/>
          <a:gdLst/>
          <a:ahLst/>
          <a:cxnLst/>
          <a:rect l="0" t="0" r="0" b="0"/>
          <a:pathLst>
            <a:path>
              <a:moveTo>
                <a:pt x="0" y="0"/>
              </a:moveTo>
              <a:lnTo>
                <a:pt x="0" y="462988"/>
              </a:lnTo>
              <a:lnTo>
                <a:pt x="139559"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B97A3-17C0-4AFF-AB0A-D28DA3354439}">
      <dsp:nvSpPr>
        <dsp:cNvPr id="0" name=""/>
        <dsp:cNvSpPr/>
      </dsp:nvSpPr>
      <dsp:spPr>
        <a:xfrm>
          <a:off x="7964995" y="945117"/>
          <a:ext cx="1587535" cy="217996"/>
        </a:xfrm>
        <a:custGeom>
          <a:avLst/>
          <a:gdLst/>
          <a:ahLst/>
          <a:cxnLst/>
          <a:rect l="0" t="0" r="0" b="0"/>
          <a:pathLst>
            <a:path>
              <a:moveTo>
                <a:pt x="1587535" y="0"/>
              </a:moveTo>
              <a:lnTo>
                <a:pt x="1587535" y="112314"/>
              </a:lnTo>
              <a:lnTo>
                <a:pt x="0" y="112314"/>
              </a:lnTo>
              <a:lnTo>
                <a:pt x="0" y="217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E7DA5-3496-4B65-A3D6-E15294B825C4}">
      <dsp:nvSpPr>
        <dsp:cNvPr id="0" name=""/>
        <dsp:cNvSpPr/>
      </dsp:nvSpPr>
      <dsp:spPr>
        <a:xfrm>
          <a:off x="6200409" y="1659729"/>
          <a:ext cx="150974" cy="1177600"/>
        </a:xfrm>
        <a:custGeom>
          <a:avLst/>
          <a:gdLst/>
          <a:ahLst/>
          <a:cxnLst/>
          <a:rect l="0" t="0" r="0" b="0"/>
          <a:pathLst>
            <a:path>
              <a:moveTo>
                <a:pt x="0" y="0"/>
              </a:moveTo>
              <a:lnTo>
                <a:pt x="0" y="1177600"/>
              </a:lnTo>
              <a:lnTo>
                <a:pt x="150974" y="1177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44EFCC-5534-4B8E-8420-C65FB0465B24}">
      <dsp:nvSpPr>
        <dsp:cNvPr id="0" name=""/>
        <dsp:cNvSpPr/>
      </dsp:nvSpPr>
      <dsp:spPr>
        <a:xfrm>
          <a:off x="6200409" y="1659729"/>
          <a:ext cx="150974" cy="462988"/>
        </a:xfrm>
        <a:custGeom>
          <a:avLst/>
          <a:gdLst/>
          <a:ahLst/>
          <a:cxnLst/>
          <a:rect l="0" t="0" r="0" b="0"/>
          <a:pathLst>
            <a:path>
              <a:moveTo>
                <a:pt x="0" y="0"/>
              </a:moveTo>
              <a:lnTo>
                <a:pt x="0" y="462988"/>
              </a:lnTo>
              <a:lnTo>
                <a:pt x="150974"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E392B-4311-4ABD-BFBB-6CDD3A0F0ED2}">
      <dsp:nvSpPr>
        <dsp:cNvPr id="0" name=""/>
        <dsp:cNvSpPr/>
      </dsp:nvSpPr>
      <dsp:spPr>
        <a:xfrm>
          <a:off x="6557287" y="945117"/>
          <a:ext cx="91440" cy="211364"/>
        </a:xfrm>
        <a:custGeom>
          <a:avLst/>
          <a:gdLst/>
          <a:ahLst/>
          <a:cxnLst/>
          <a:rect l="0" t="0" r="0" b="0"/>
          <a:pathLst>
            <a:path>
              <a:moveTo>
                <a:pt x="45720" y="0"/>
              </a:moveTo>
              <a:lnTo>
                <a:pt x="45720"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C7E816-9D24-4398-B502-B9BC88873A3A}">
      <dsp:nvSpPr>
        <dsp:cNvPr id="0" name=""/>
        <dsp:cNvSpPr/>
      </dsp:nvSpPr>
      <dsp:spPr>
        <a:xfrm>
          <a:off x="4982549" y="1659729"/>
          <a:ext cx="150974" cy="1177600"/>
        </a:xfrm>
        <a:custGeom>
          <a:avLst/>
          <a:gdLst/>
          <a:ahLst/>
          <a:cxnLst/>
          <a:rect l="0" t="0" r="0" b="0"/>
          <a:pathLst>
            <a:path>
              <a:moveTo>
                <a:pt x="0" y="0"/>
              </a:moveTo>
              <a:lnTo>
                <a:pt x="0" y="1177600"/>
              </a:lnTo>
              <a:lnTo>
                <a:pt x="150974" y="1177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C349A-9C02-42A0-B307-119C8C0B5F20}">
      <dsp:nvSpPr>
        <dsp:cNvPr id="0" name=""/>
        <dsp:cNvSpPr/>
      </dsp:nvSpPr>
      <dsp:spPr>
        <a:xfrm>
          <a:off x="4982549" y="1659729"/>
          <a:ext cx="150974" cy="462988"/>
        </a:xfrm>
        <a:custGeom>
          <a:avLst/>
          <a:gdLst/>
          <a:ahLst/>
          <a:cxnLst/>
          <a:rect l="0" t="0" r="0" b="0"/>
          <a:pathLst>
            <a:path>
              <a:moveTo>
                <a:pt x="0" y="0"/>
              </a:moveTo>
              <a:lnTo>
                <a:pt x="0" y="462988"/>
              </a:lnTo>
              <a:lnTo>
                <a:pt x="150974"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5E278-F514-484F-A296-2049FC3A21D6}">
      <dsp:nvSpPr>
        <dsp:cNvPr id="0" name=""/>
        <dsp:cNvSpPr/>
      </dsp:nvSpPr>
      <dsp:spPr>
        <a:xfrm>
          <a:off x="5339427" y="945117"/>
          <a:ext cx="91440" cy="211364"/>
        </a:xfrm>
        <a:custGeom>
          <a:avLst/>
          <a:gdLst/>
          <a:ahLst/>
          <a:cxnLst/>
          <a:rect l="0" t="0" r="0" b="0"/>
          <a:pathLst>
            <a:path>
              <a:moveTo>
                <a:pt x="45720" y="0"/>
              </a:moveTo>
              <a:lnTo>
                <a:pt x="45720"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E47188-9BC1-4864-9173-0393CB0CC9DB}">
      <dsp:nvSpPr>
        <dsp:cNvPr id="0" name=""/>
        <dsp:cNvSpPr/>
      </dsp:nvSpPr>
      <dsp:spPr>
        <a:xfrm>
          <a:off x="3764689" y="1659729"/>
          <a:ext cx="150974" cy="3321436"/>
        </a:xfrm>
        <a:custGeom>
          <a:avLst/>
          <a:gdLst/>
          <a:ahLst/>
          <a:cxnLst/>
          <a:rect l="0" t="0" r="0" b="0"/>
          <a:pathLst>
            <a:path>
              <a:moveTo>
                <a:pt x="0" y="0"/>
              </a:moveTo>
              <a:lnTo>
                <a:pt x="0" y="3321436"/>
              </a:lnTo>
              <a:lnTo>
                <a:pt x="150974" y="33214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6A9A02-C351-4258-8A25-F7934E2CF30C}">
      <dsp:nvSpPr>
        <dsp:cNvPr id="0" name=""/>
        <dsp:cNvSpPr/>
      </dsp:nvSpPr>
      <dsp:spPr>
        <a:xfrm>
          <a:off x="3764689" y="1659729"/>
          <a:ext cx="150974" cy="2606824"/>
        </a:xfrm>
        <a:custGeom>
          <a:avLst/>
          <a:gdLst/>
          <a:ahLst/>
          <a:cxnLst/>
          <a:rect l="0" t="0" r="0" b="0"/>
          <a:pathLst>
            <a:path>
              <a:moveTo>
                <a:pt x="0" y="0"/>
              </a:moveTo>
              <a:lnTo>
                <a:pt x="0" y="2606824"/>
              </a:lnTo>
              <a:lnTo>
                <a:pt x="150974" y="26068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35EDF-EC87-4F7A-8699-02BE8B41B25C}">
      <dsp:nvSpPr>
        <dsp:cNvPr id="0" name=""/>
        <dsp:cNvSpPr/>
      </dsp:nvSpPr>
      <dsp:spPr>
        <a:xfrm>
          <a:off x="3764689" y="1659729"/>
          <a:ext cx="150974" cy="1892212"/>
        </a:xfrm>
        <a:custGeom>
          <a:avLst/>
          <a:gdLst/>
          <a:ahLst/>
          <a:cxnLst/>
          <a:rect l="0" t="0" r="0" b="0"/>
          <a:pathLst>
            <a:path>
              <a:moveTo>
                <a:pt x="0" y="0"/>
              </a:moveTo>
              <a:lnTo>
                <a:pt x="0" y="1892212"/>
              </a:lnTo>
              <a:lnTo>
                <a:pt x="150974" y="18922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72D56-094E-4705-B1D6-BBEA3A776093}">
      <dsp:nvSpPr>
        <dsp:cNvPr id="0" name=""/>
        <dsp:cNvSpPr/>
      </dsp:nvSpPr>
      <dsp:spPr>
        <a:xfrm>
          <a:off x="3764689" y="1659729"/>
          <a:ext cx="150974" cy="1177600"/>
        </a:xfrm>
        <a:custGeom>
          <a:avLst/>
          <a:gdLst/>
          <a:ahLst/>
          <a:cxnLst/>
          <a:rect l="0" t="0" r="0" b="0"/>
          <a:pathLst>
            <a:path>
              <a:moveTo>
                <a:pt x="0" y="0"/>
              </a:moveTo>
              <a:lnTo>
                <a:pt x="0" y="1177600"/>
              </a:lnTo>
              <a:lnTo>
                <a:pt x="150974" y="1177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F7517-0BF6-45FC-B1DD-A6B501A23197}">
      <dsp:nvSpPr>
        <dsp:cNvPr id="0" name=""/>
        <dsp:cNvSpPr/>
      </dsp:nvSpPr>
      <dsp:spPr>
        <a:xfrm>
          <a:off x="3764689" y="1659729"/>
          <a:ext cx="150974" cy="462988"/>
        </a:xfrm>
        <a:custGeom>
          <a:avLst/>
          <a:gdLst/>
          <a:ahLst/>
          <a:cxnLst/>
          <a:rect l="0" t="0" r="0" b="0"/>
          <a:pathLst>
            <a:path>
              <a:moveTo>
                <a:pt x="0" y="0"/>
              </a:moveTo>
              <a:lnTo>
                <a:pt x="0" y="462988"/>
              </a:lnTo>
              <a:lnTo>
                <a:pt x="150974"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F8C6D7-C4CB-4BD9-B914-844CE7F2D9B5}">
      <dsp:nvSpPr>
        <dsp:cNvPr id="0" name=""/>
        <dsp:cNvSpPr/>
      </dsp:nvSpPr>
      <dsp:spPr>
        <a:xfrm>
          <a:off x="2340497" y="945117"/>
          <a:ext cx="1826789" cy="211364"/>
        </a:xfrm>
        <a:custGeom>
          <a:avLst/>
          <a:gdLst/>
          <a:ahLst/>
          <a:cxnLst/>
          <a:rect l="0" t="0" r="0" b="0"/>
          <a:pathLst>
            <a:path>
              <a:moveTo>
                <a:pt x="0" y="0"/>
              </a:moveTo>
              <a:lnTo>
                <a:pt x="0" y="105682"/>
              </a:lnTo>
              <a:lnTo>
                <a:pt x="1826789" y="105682"/>
              </a:lnTo>
              <a:lnTo>
                <a:pt x="1826789"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7A83E-624E-4E52-888E-7B63726C1272}">
      <dsp:nvSpPr>
        <dsp:cNvPr id="0" name=""/>
        <dsp:cNvSpPr/>
      </dsp:nvSpPr>
      <dsp:spPr>
        <a:xfrm>
          <a:off x="2546829" y="1659729"/>
          <a:ext cx="150974" cy="2606824"/>
        </a:xfrm>
        <a:custGeom>
          <a:avLst/>
          <a:gdLst/>
          <a:ahLst/>
          <a:cxnLst/>
          <a:rect l="0" t="0" r="0" b="0"/>
          <a:pathLst>
            <a:path>
              <a:moveTo>
                <a:pt x="0" y="0"/>
              </a:moveTo>
              <a:lnTo>
                <a:pt x="0" y="2606824"/>
              </a:lnTo>
              <a:lnTo>
                <a:pt x="150974" y="26068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7519E-59A8-4D51-984E-631FBF8D7F23}">
      <dsp:nvSpPr>
        <dsp:cNvPr id="0" name=""/>
        <dsp:cNvSpPr/>
      </dsp:nvSpPr>
      <dsp:spPr>
        <a:xfrm>
          <a:off x="2546829" y="1659729"/>
          <a:ext cx="150974" cy="1892212"/>
        </a:xfrm>
        <a:custGeom>
          <a:avLst/>
          <a:gdLst/>
          <a:ahLst/>
          <a:cxnLst/>
          <a:rect l="0" t="0" r="0" b="0"/>
          <a:pathLst>
            <a:path>
              <a:moveTo>
                <a:pt x="0" y="0"/>
              </a:moveTo>
              <a:lnTo>
                <a:pt x="0" y="1892212"/>
              </a:lnTo>
              <a:lnTo>
                <a:pt x="150974" y="18922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308F59-B011-4CC2-B257-87905D3CCCD3}">
      <dsp:nvSpPr>
        <dsp:cNvPr id="0" name=""/>
        <dsp:cNvSpPr/>
      </dsp:nvSpPr>
      <dsp:spPr>
        <a:xfrm>
          <a:off x="2546829" y="1659729"/>
          <a:ext cx="150974" cy="1177600"/>
        </a:xfrm>
        <a:custGeom>
          <a:avLst/>
          <a:gdLst/>
          <a:ahLst/>
          <a:cxnLst/>
          <a:rect l="0" t="0" r="0" b="0"/>
          <a:pathLst>
            <a:path>
              <a:moveTo>
                <a:pt x="0" y="0"/>
              </a:moveTo>
              <a:lnTo>
                <a:pt x="0" y="1177600"/>
              </a:lnTo>
              <a:lnTo>
                <a:pt x="150974" y="1177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28EB1-92DB-4283-90A4-5750302A7440}">
      <dsp:nvSpPr>
        <dsp:cNvPr id="0" name=""/>
        <dsp:cNvSpPr/>
      </dsp:nvSpPr>
      <dsp:spPr>
        <a:xfrm>
          <a:off x="2546829" y="1659729"/>
          <a:ext cx="150974" cy="462988"/>
        </a:xfrm>
        <a:custGeom>
          <a:avLst/>
          <a:gdLst/>
          <a:ahLst/>
          <a:cxnLst/>
          <a:rect l="0" t="0" r="0" b="0"/>
          <a:pathLst>
            <a:path>
              <a:moveTo>
                <a:pt x="0" y="0"/>
              </a:moveTo>
              <a:lnTo>
                <a:pt x="0" y="462988"/>
              </a:lnTo>
              <a:lnTo>
                <a:pt x="150974"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6D1AE9-A85B-4F44-BC53-39936256DFF4}">
      <dsp:nvSpPr>
        <dsp:cNvPr id="0" name=""/>
        <dsp:cNvSpPr/>
      </dsp:nvSpPr>
      <dsp:spPr>
        <a:xfrm>
          <a:off x="2340497" y="945117"/>
          <a:ext cx="608929" cy="211364"/>
        </a:xfrm>
        <a:custGeom>
          <a:avLst/>
          <a:gdLst/>
          <a:ahLst/>
          <a:cxnLst/>
          <a:rect l="0" t="0" r="0" b="0"/>
          <a:pathLst>
            <a:path>
              <a:moveTo>
                <a:pt x="0" y="0"/>
              </a:moveTo>
              <a:lnTo>
                <a:pt x="0" y="105682"/>
              </a:lnTo>
              <a:lnTo>
                <a:pt x="608929" y="105682"/>
              </a:lnTo>
              <a:lnTo>
                <a:pt x="608929"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689F6-A95D-4E0C-A10D-0E0A473E8888}">
      <dsp:nvSpPr>
        <dsp:cNvPr id="0" name=""/>
        <dsp:cNvSpPr/>
      </dsp:nvSpPr>
      <dsp:spPr>
        <a:xfrm>
          <a:off x="1328969" y="1659729"/>
          <a:ext cx="150974" cy="462988"/>
        </a:xfrm>
        <a:custGeom>
          <a:avLst/>
          <a:gdLst/>
          <a:ahLst/>
          <a:cxnLst/>
          <a:rect l="0" t="0" r="0" b="0"/>
          <a:pathLst>
            <a:path>
              <a:moveTo>
                <a:pt x="0" y="0"/>
              </a:moveTo>
              <a:lnTo>
                <a:pt x="0" y="462988"/>
              </a:lnTo>
              <a:lnTo>
                <a:pt x="150974" y="4629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C8691-A0F8-4261-873D-AF349F574C0F}">
      <dsp:nvSpPr>
        <dsp:cNvPr id="0" name=""/>
        <dsp:cNvSpPr/>
      </dsp:nvSpPr>
      <dsp:spPr>
        <a:xfrm>
          <a:off x="1731567" y="945117"/>
          <a:ext cx="608929" cy="211364"/>
        </a:xfrm>
        <a:custGeom>
          <a:avLst/>
          <a:gdLst/>
          <a:ahLst/>
          <a:cxnLst/>
          <a:rect l="0" t="0" r="0" b="0"/>
          <a:pathLst>
            <a:path>
              <a:moveTo>
                <a:pt x="608929" y="0"/>
              </a:moveTo>
              <a:lnTo>
                <a:pt x="608929" y="105682"/>
              </a:lnTo>
              <a:lnTo>
                <a:pt x="0" y="105682"/>
              </a:lnTo>
              <a:lnTo>
                <a:pt x="0"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B4919-10A1-434B-9D03-A287D28181E2}">
      <dsp:nvSpPr>
        <dsp:cNvPr id="0" name=""/>
        <dsp:cNvSpPr/>
      </dsp:nvSpPr>
      <dsp:spPr>
        <a:xfrm>
          <a:off x="513707" y="945117"/>
          <a:ext cx="1826789" cy="211364"/>
        </a:xfrm>
        <a:custGeom>
          <a:avLst/>
          <a:gdLst/>
          <a:ahLst/>
          <a:cxnLst/>
          <a:rect l="0" t="0" r="0" b="0"/>
          <a:pathLst>
            <a:path>
              <a:moveTo>
                <a:pt x="1826789" y="0"/>
              </a:moveTo>
              <a:lnTo>
                <a:pt x="1826789" y="105682"/>
              </a:lnTo>
              <a:lnTo>
                <a:pt x="0" y="105682"/>
              </a:lnTo>
              <a:lnTo>
                <a:pt x="0" y="21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FBA534-0111-406B-9943-7791031288B1}">
      <dsp:nvSpPr>
        <dsp:cNvPr id="0" name=""/>
        <dsp:cNvSpPr/>
      </dsp:nvSpPr>
      <dsp:spPr>
        <a:xfrm>
          <a:off x="1837249" y="44186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福祉部</a:t>
          </a:r>
        </a:p>
      </dsp:txBody>
      <dsp:txXfrm>
        <a:off x="1837249" y="441869"/>
        <a:ext cx="1006495" cy="503247"/>
      </dsp:txXfrm>
    </dsp:sp>
    <dsp:sp modelId="{438B29FA-476A-4C9D-95D2-52D034CC265C}">
      <dsp:nvSpPr>
        <dsp:cNvPr id="0" name=""/>
        <dsp:cNvSpPr/>
      </dsp:nvSpPr>
      <dsp:spPr>
        <a:xfrm>
          <a:off x="1045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福祉総務課</a:t>
          </a:r>
        </a:p>
      </dsp:txBody>
      <dsp:txXfrm>
        <a:off x="10459" y="1156481"/>
        <a:ext cx="1006495" cy="503247"/>
      </dsp:txXfrm>
    </dsp:sp>
    <dsp:sp modelId="{0A8197D7-C7A9-40DF-AFFD-2A93F2A469DC}">
      <dsp:nvSpPr>
        <dsp:cNvPr id="0" name=""/>
        <dsp:cNvSpPr/>
      </dsp:nvSpPr>
      <dsp:spPr>
        <a:xfrm>
          <a:off x="122831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地域福祉推進室</a:t>
          </a:r>
        </a:p>
      </dsp:txBody>
      <dsp:txXfrm>
        <a:off x="1228319" y="1156481"/>
        <a:ext cx="1006495" cy="503247"/>
      </dsp:txXfrm>
    </dsp:sp>
    <dsp:sp modelId="{B06EC208-CAC2-4DCD-886D-058E2E00F6D5}">
      <dsp:nvSpPr>
        <dsp:cNvPr id="0" name=""/>
        <dsp:cNvSpPr/>
      </dsp:nvSpPr>
      <dsp:spPr>
        <a:xfrm>
          <a:off x="1479943" y="1871093"/>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地域福祉課</a:t>
          </a:r>
        </a:p>
      </dsp:txBody>
      <dsp:txXfrm>
        <a:off x="1479943" y="1871093"/>
        <a:ext cx="1006495" cy="503247"/>
      </dsp:txXfrm>
    </dsp:sp>
    <dsp:sp modelId="{5EA238BF-7144-4DC3-9562-54E3A456282E}">
      <dsp:nvSpPr>
        <dsp:cNvPr id="0" name=""/>
        <dsp:cNvSpPr/>
      </dsp:nvSpPr>
      <dsp:spPr>
        <a:xfrm>
          <a:off x="244617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障がい福祉室</a:t>
          </a:r>
        </a:p>
      </dsp:txBody>
      <dsp:txXfrm>
        <a:off x="2446179" y="1156481"/>
        <a:ext cx="1006495" cy="503247"/>
      </dsp:txXfrm>
    </dsp:sp>
    <dsp:sp modelId="{E43509B3-E748-41CB-8343-885284AC2DBE}">
      <dsp:nvSpPr>
        <dsp:cNvPr id="0" name=""/>
        <dsp:cNvSpPr/>
      </dsp:nvSpPr>
      <dsp:spPr>
        <a:xfrm>
          <a:off x="2697803" y="1871093"/>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kumimoji="1" lang="ja-JP" altLang="en-US" sz="1050" b="1" kern="1200" dirty="0"/>
            <a:t>障がい福祉企画課</a:t>
          </a:r>
        </a:p>
      </dsp:txBody>
      <dsp:txXfrm>
        <a:off x="2697803" y="1871093"/>
        <a:ext cx="1006495" cy="503247"/>
      </dsp:txXfrm>
    </dsp:sp>
    <dsp:sp modelId="{A23A21EA-CF7E-44FA-B3FC-D5615B0DFDB5}">
      <dsp:nvSpPr>
        <dsp:cNvPr id="0" name=""/>
        <dsp:cNvSpPr/>
      </dsp:nvSpPr>
      <dsp:spPr>
        <a:xfrm>
          <a:off x="2697803" y="2585705"/>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自立支援課</a:t>
          </a:r>
        </a:p>
      </dsp:txBody>
      <dsp:txXfrm>
        <a:off x="2697803" y="2585705"/>
        <a:ext cx="1006495" cy="503247"/>
      </dsp:txXfrm>
    </dsp:sp>
    <dsp:sp modelId="{FBE40C64-A46E-4A19-A01C-55A8ABD05DF3}">
      <dsp:nvSpPr>
        <dsp:cNvPr id="0" name=""/>
        <dsp:cNvSpPr/>
      </dsp:nvSpPr>
      <dsp:spPr>
        <a:xfrm>
          <a:off x="2697803" y="3300317"/>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u="sng" kern="1200" dirty="0"/>
            <a:t>地域生活支援課</a:t>
          </a:r>
        </a:p>
      </dsp:txBody>
      <dsp:txXfrm>
        <a:off x="2697803" y="3300317"/>
        <a:ext cx="1006495" cy="503247"/>
      </dsp:txXfrm>
    </dsp:sp>
    <dsp:sp modelId="{16A66105-0C45-4545-A3C5-E800B207908C}">
      <dsp:nvSpPr>
        <dsp:cNvPr id="0" name=""/>
        <dsp:cNvSpPr/>
      </dsp:nvSpPr>
      <dsp:spPr>
        <a:xfrm>
          <a:off x="2697803" y="401492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障がい者自立相談支援センター</a:t>
          </a:r>
        </a:p>
      </dsp:txBody>
      <dsp:txXfrm>
        <a:off x="2697803" y="4014929"/>
        <a:ext cx="1006495" cy="503247"/>
      </dsp:txXfrm>
    </dsp:sp>
    <dsp:sp modelId="{9BE176CD-E662-4FB3-A783-50EAD8D0D4D7}">
      <dsp:nvSpPr>
        <dsp:cNvPr id="0" name=""/>
        <dsp:cNvSpPr/>
      </dsp:nvSpPr>
      <dsp:spPr>
        <a:xfrm>
          <a:off x="366403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子ども家庭局</a:t>
          </a:r>
        </a:p>
      </dsp:txBody>
      <dsp:txXfrm>
        <a:off x="3664039" y="1156481"/>
        <a:ext cx="1006495" cy="503247"/>
      </dsp:txXfrm>
    </dsp:sp>
    <dsp:sp modelId="{AD2C0B17-7B04-4F6D-8153-F4A04B484BD4}">
      <dsp:nvSpPr>
        <dsp:cNvPr id="0" name=""/>
        <dsp:cNvSpPr/>
      </dsp:nvSpPr>
      <dsp:spPr>
        <a:xfrm>
          <a:off x="3915663" y="1871093"/>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子ども家庭企画課</a:t>
          </a:r>
        </a:p>
      </dsp:txBody>
      <dsp:txXfrm>
        <a:off x="3915663" y="1871093"/>
        <a:ext cx="1006495" cy="503247"/>
      </dsp:txXfrm>
    </dsp:sp>
    <dsp:sp modelId="{82A6741E-E774-49F1-A80A-231CAA133FCD}">
      <dsp:nvSpPr>
        <dsp:cNvPr id="0" name=""/>
        <dsp:cNvSpPr/>
      </dsp:nvSpPr>
      <dsp:spPr>
        <a:xfrm>
          <a:off x="3915663" y="2585705"/>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青少年支援課</a:t>
          </a:r>
        </a:p>
      </dsp:txBody>
      <dsp:txXfrm>
        <a:off x="3915663" y="2585705"/>
        <a:ext cx="1006495" cy="503247"/>
      </dsp:txXfrm>
    </dsp:sp>
    <dsp:sp modelId="{3A5F2C55-9FF0-4A4D-86EA-DBF06B68A68A}">
      <dsp:nvSpPr>
        <dsp:cNvPr id="0" name=""/>
        <dsp:cNvSpPr/>
      </dsp:nvSpPr>
      <dsp:spPr>
        <a:xfrm>
          <a:off x="3915663" y="3300317"/>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子育て支援課</a:t>
          </a:r>
        </a:p>
      </dsp:txBody>
      <dsp:txXfrm>
        <a:off x="3915663" y="3300317"/>
        <a:ext cx="1006495" cy="503247"/>
      </dsp:txXfrm>
    </dsp:sp>
    <dsp:sp modelId="{30F9F42F-045C-46F8-A00B-DB3EDD56B02C}">
      <dsp:nvSpPr>
        <dsp:cNvPr id="0" name=""/>
        <dsp:cNvSpPr/>
      </dsp:nvSpPr>
      <dsp:spPr>
        <a:xfrm>
          <a:off x="3915663" y="401492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家庭支援課</a:t>
          </a:r>
        </a:p>
      </dsp:txBody>
      <dsp:txXfrm>
        <a:off x="3915663" y="4014929"/>
        <a:ext cx="1006495" cy="503247"/>
      </dsp:txXfrm>
    </dsp:sp>
    <dsp:sp modelId="{B3FAF753-57F0-496F-91C2-D026BC36DB75}">
      <dsp:nvSpPr>
        <dsp:cNvPr id="0" name=""/>
        <dsp:cNvSpPr/>
      </dsp:nvSpPr>
      <dsp:spPr>
        <a:xfrm>
          <a:off x="3915663" y="472954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子ども家庭センター</a:t>
          </a:r>
        </a:p>
      </dsp:txBody>
      <dsp:txXfrm>
        <a:off x="3915663" y="4729541"/>
        <a:ext cx="1006495" cy="503247"/>
      </dsp:txXfrm>
    </dsp:sp>
    <dsp:sp modelId="{F18A112E-FAB9-4F56-90A8-F242DE16D29A}">
      <dsp:nvSpPr>
        <dsp:cNvPr id="0" name=""/>
        <dsp:cNvSpPr/>
      </dsp:nvSpPr>
      <dsp:spPr>
        <a:xfrm>
          <a:off x="4881899" y="44186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健康医療部</a:t>
          </a:r>
        </a:p>
      </dsp:txBody>
      <dsp:txXfrm>
        <a:off x="4881899" y="441869"/>
        <a:ext cx="1006495" cy="503247"/>
      </dsp:txXfrm>
    </dsp:sp>
    <dsp:sp modelId="{B19F09A1-868F-4EB9-AA5D-5742EC24D342}">
      <dsp:nvSpPr>
        <dsp:cNvPr id="0" name=""/>
        <dsp:cNvSpPr/>
      </dsp:nvSpPr>
      <dsp:spPr>
        <a:xfrm>
          <a:off x="488189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保健医療室</a:t>
          </a:r>
        </a:p>
      </dsp:txBody>
      <dsp:txXfrm>
        <a:off x="4881899" y="1156481"/>
        <a:ext cx="1006495" cy="503247"/>
      </dsp:txXfrm>
    </dsp:sp>
    <dsp:sp modelId="{3B007966-DD79-46E2-9ED8-653303327B7F}">
      <dsp:nvSpPr>
        <dsp:cNvPr id="0" name=""/>
        <dsp:cNvSpPr/>
      </dsp:nvSpPr>
      <dsp:spPr>
        <a:xfrm>
          <a:off x="5133523" y="1871093"/>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地域保健課</a:t>
          </a:r>
        </a:p>
      </dsp:txBody>
      <dsp:txXfrm>
        <a:off x="5133523" y="1871093"/>
        <a:ext cx="1006495" cy="503247"/>
      </dsp:txXfrm>
    </dsp:sp>
    <dsp:sp modelId="{BBA83B36-505F-4604-92C4-64BC6E748F5F}">
      <dsp:nvSpPr>
        <dsp:cNvPr id="0" name=""/>
        <dsp:cNvSpPr/>
      </dsp:nvSpPr>
      <dsp:spPr>
        <a:xfrm>
          <a:off x="5133523" y="2585705"/>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こころの健康総合センター</a:t>
          </a:r>
        </a:p>
      </dsp:txBody>
      <dsp:txXfrm>
        <a:off x="5133523" y="2585705"/>
        <a:ext cx="1006495" cy="503247"/>
      </dsp:txXfrm>
    </dsp:sp>
    <dsp:sp modelId="{A18D6699-1823-4550-BF91-78E6BCBBC335}">
      <dsp:nvSpPr>
        <dsp:cNvPr id="0" name=""/>
        <dsp:cNvSpPr/>
      </dsp:nvSpPr>
      <dsp:spPr>
        <a:xfrm>
          <a:off x="6099759" y="44186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商工労働部</a:t>
          </a:r>
        </a:p>
      </dsp:txBody>
      <dsp:txXfrm>
        <a:off x="6099759" y="441869"/>
        <a:ext cx="1006495" cy="503247"/>
      </dsp:txXfrm>
    </dsp:sp>
    <dsp:sp modelId="{DEE1F47D-82EF-4ED3-892B-B0AB7B705244}">
      <dsp:nvSpPr>
        <dsp:cNvPr id="0" name=""/>
        <dsp:cNvSpPr/>
      </dsp:nvSpPr>
      <dsp:spPr>
        <a:xfrm>
          <a:off x="6099759" y="1156481"/>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雇用推進室</a:t>
          </a:r>
        </a:p>
      </dsp:txBody>
      <dsp:txXfrm>
        <a:off x="6099759" y="1156481"/>
        <a:ext cx="1006495" cy="503247"/>
      </dsp:txXfrm>
    </dsp:sp>
    <dsp:sp modelId="{BDBB1472-E056-4E3B-AD91-239667C28F3E}">
      <dsp:nvSpPr>
        <dsp:cNvPr id="0" name=""/>
        <dsp:cNvSpPr/>
      </dsp:nvSpPr>
      <dsp:spPr>
        <a:xfrm>
          <a:off x="6351383" y="1871093"/>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就業促進課</a:t>
          </a:r>
        </a:p>
      </dsp:txBody>
      <dsp:txXfrm>
        <a:off x="6351383" y="1871093"/>
        <a:ext cx="1006495" cy="503247"/>
      </dsp:txXfrm>
    </dsp:sp>
    <dsp:sp modelId="{AA693186-39CE-4C6B-A675-C0F8E03BA74F}">
      <dsp:nvSpPr>
        <dsp:cNvPr id="0" name=""/>
        <dsp:cNvSpPr/>
      </dsp:nvSpPr>
      <dsp:spPr>
        <a:xfrm>
          <a:off x="6351383" y="2585705"/>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人材育成課</a:t>
          </a:r>
        </a:p>
      </dsp:txBody>
      <dsp:txXfrm>
        <a:off x="6351383" y="2585705"/>
        <a:ext cx="1006495" cy="503247"/>
      </dsp:txXfrm>
    </dsp:sp>
    <dsp:sp modelId="{EFAEF0A2-3306-4893-9025-741085875E00}">
      <dsp:nvSpPr>
        <dsp:cNvPr id="0" name=""/>
        <dsp:cNvSpPr/>
      </dsp:nvSpPr>
      <dsp:spPr>
        <a:xfrm>
          <a:off x="9049283" y="441869"/>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教育庁</a:t>
          </a:r>
        </a:p>
      </dsp:txBody>
      <dsp:txXfrm>
        <a:off x="9049283" y="441869"/>
        <a:ext cx="1006495" cy="503247"/>
      </dsp:txXfrm>
    </dsp:sp>
    <dsp:sp modelId="{AC3CD292-3A25-4110-A12B-4DF9B3C91119}">
      <dsp:nvSpPr>
        <dsp:cNvPr id="0" name=""/>
        <dsp:cNvSpPr/>
      </dsp:nvSpPr>
      <dsp:spPr>
        <a:xfrm>
          <a:off x="7499797" y="1163114"/>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教育振興室</a:t>
          </a:r>
        </a:p>
      </dsp:txBody>
      <dsp:txXfrm>
        <a:off x="7499797" y="1163114"/>
        <a:ext cx="930394" cy="503247"/>
      </dsp:txXfrm>
    </dsp:sp>
    <dsp:sp modelId="{D0395EAD-49B1-424E-9AA7-56908BE4B881}">
      <dsp:nvSpPr>
        <dsp:cNvPr id="0" name=""/>
        <dsp:cNvSpPr/>
      </dsp:nvSpPr>
      <dsp:spPr>
        <a:xfrm>
          <a:off x="7732396" y="1877726"/>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高校改革課</a:t>
          </a:r>
        </a:p>
      </dsp:txBody>
      <dsp:txXfrm>
        <a:off x="7732396" y="1877726"/>
        <a:ext cx="930394" cy="503247"/>
      </dsp:txXfrm>
    </dsp:sp>
    <dsp:sp modelId="{3960971D-5D0D-447A-9BE1-1FD2503D8F0A}">
      <dsp:nvSpPr>
        <dsp:cNvPr id="0" name=""/>
        <dsp:cNvSpPr/>
      </dsp:nvSpPr>
      <dsp:spPr>
        <a:xfrm>
          <a:off x="7732396" y="2592338"/>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支援教育課</a:t>
          </a:r>
        </a:p>
      </dsp:txBody>
      <dsp:txXfrm>
        <a:off x="7732396" y="2592338"/>
        <a:ext cx="930394" cy="503247"/>
      </dsp:txXfrm>
    </dsp:sp>
    <dsp:sp modelId="{D7BC18AA-A1C3-445C-A7CC-B1E19BC41A2A}">
      <dsp:nvSpPr>
        <dsp:cNvPr id="0" name=""/>
        <dsp:cNvSpPr/>
      </dsp:nvSpPr>
      <dsp:spPr>
        <a:xfrm>
          <a:off x="8641556" y="1163114"/>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市町村教育室</a:t>
          </a:r>
        </a:p>
      </dsp:txBody>
      <dsp:txXfrm>
        <a:off x="8641556" y="1163114"/>
        <a:ext cx="930394" cy="503247"/>
      </dsp:txXfrm>
    </dsp:sp>
    <dsp:sp modelId="{20930B5D-7A9F-4CD4-AF5D-D048217CFF42}">
      <dsp:nvSpPr>
        <dsp:cNvPr id="0" name=""/>
        <dsp:cNvSpPr/>
      </dsp:nvSpPr>
      <dsp:spPr>
        <a:xfrm>
          <a:off x="8874155" y="1877726"/>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小中学校課</a:t>
          </a:r>
        </a:p>
      </dsp:txBody>
      <dsp:txXfrm>
        <a:off x="8874155" y="1877726"/>
        <a:ext cx="930394" cy="503247"/>
      </dsp:txXfrm>
    </dsp:sp>
    <dsp:sp modelId="{EBF1ADAE-21F1-4DFE-874E-C821D121B8F5}">
      <dsp:nvSpPr>
        <dsp:cNvPr id="0" name=""/>
        <dsp:cNvSpPr/>
      </dsp:nvSpPr>
      <dsp:spPr>
        <a:xfrm>
          <a:off x="9783315" y="1163114"/>
          <a:ext cx="930394"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私学課</a:t>
          </a:r>
        </a:p>
      </dsp:txBody>
      <dsp:txXfrm>
        <a:off x="9783315" y="1163114"/>
        <a:ext cx="930394" cy="503247"/>
      </dsp:txXfrm>
    </dsp:sp>
    <dsp:sp modelId="{535BC11D-77D0-4792-95D2-7417C3FBD81E}">
      <dsp:nvSpPr>
        <dsp:cNvPr id="0" name=""/>
        <dsp:cNvSpPr/>
      </dsp:nvSpPr>
      <dsp:spPr>
        <a:xfrm>
          <a:off x="10767467" y="1163114"/>
          <a:ext cx="1006495" cy="5032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dirty="0"/>
            <a:t>教育センター</a:t>
          </a:r>
        </a:p>
      </dsp:txBody>
      <dsp:txXfrm>
        <a:off x="10767467" y="1163114"/>
        <a:ext cx="1006495" cy="50324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52EAA4-C3B4-4064-B548-17A32968FAB9}" type="datetimeFigureOut">
              <a:rPr kumimoji="1" lang="ja-JP" altLang="en-US" smtClean="0"/>
              <a:t>2025/6/20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24FBBAC-BB70-4B37-9F89-F615992E4020}" type="slidenum">
              <a:rPr kumimoji="1" lang="ja-JP" altLang="en-US" smtClean="0"/>
              <a:t>‹#›</a:t>
            </a:fld>
            <a:endParaRPr kumimoji="1" lang="ja-JP" altLang="en-US"/>
          </a:p>
        </p:txBody>
      </p:sp>
    </p:spTree>
    <p:extLst>
      <p:ext uri="{BB962C8B-B14F-4D97-AF65-F5344CB8AC3E}">
        <p14:creationId xmlns:p14="http://schemas.microsoft.com/office/powerpoint/2010/main" val="2230616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r>
              <a:rPr kumimoji="1" lang="ja-JP" altLang="en-US"/>
              <a:t>平成</a:t>
            </a:r>
            <a:r>
              <a:rPr kumimoji="1" lang="en-US" altLang="ja-JP"/>
              <a:t>30</a:t>
            </a:r>
            <a:r>
              <a:rPr kumimoji="1" lang="ja-JP" altLang="en-US"/>
              <a:t>年</a:t>
            </a:r>
            <a:r>
              <a:rPr kumimoji="1" lang="en-US" altLang="ja-JP"/>
              <a:t>3</a:t>
            </a:r>
            <a:r>
              <a:rPr kumimoji="1" lang="ja-JP" altLang="en-US"/>
              <a:t>月</a:t>
            </a:r>
            <a:r>
              <a:rPr kumimoji="1" lang="en-US" altLang="ja-JP"/>
              <a:t>2</a:t>
            </a:r>
            <a:r>
              <a:rPr kumimoji="1" lang="ja-JP" altLang="en-US"/>
              <a:t>日時点</a:t>
            </a:r>
          </a:p>
        </p:txBody>
      </p:sp>
      <p:sp>
        <p:nvSpPr>
          <p:cNvPr id="6" name="ヘッダー プレースホルダー 5"/>
          <p:cNvSpPr>
            <a:spLocks noGrp="1"/>
          </p:cNvSpPr>
          <p:nvPr>
            <p:ph type="hdr" sz="quarter" idx="12"/>
          </p:nvPr>
        </p:nvSpPr>
        <p:spPr/>
        <p:txBody>
          <a:bodyPr/>
          <a:lstStyle/>
          <a:p>
            <a:endParaRPr kumimoji="1" lang="ja-JP" altLang="en-US"/>
          </a:p>
        </p:txBody>
      </p:sp>
    </p:spTree>
    <p:extLst>
      <p:ext uri="{BB962C8B-B14F-4D97-AF65-F5344CB8AC3E}">
        <p14:creationId xmlns:p14="http://schemas.microsoft.com/office/powerpoint/2010/main" val="132433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ea typeface="HGSｺﾞｼｯｸM" panose="020B0600000000000000" pitchFamily="50" charset="-128"/>
                <a:cs typeface="Times New Roman" panose="02020603050405020304" pitchFamily="18" charset="0"/>
              </a:rPr>
              <a:t>＜スライド３＞</a:t>
            </a:r>
            <a:endParaRPr lang="en-US" altLang="ja-JP" sz="1800" dirty="0">
              <a:effectLst/>
              <a:ea typeface="HGSｺﾞｼｯｸM" panose="020B0600000000000000" pitchFamily="50" charset="-128"/>
              <a:cs typeface="Times New Roman" panose="02020603050405020304" pitchFamily="18" charset="0"/>
            </a:endParaRPr>
          </a:p>
          <a:p>
            <a:r>
              <a:rPr lang="ja-JP" altLang="ja-JP" sz="1800" dirty="0">
                <a:effectLst/>
                <a:ea typeface="HGSｺﾞｼｯｸM" panose="020B0600000000000000" pitchFamily="50" charset="-128"/>
                <a:cs typeface="Times New Roman" panose="02020603050405020304" pitchFamily="18" charset="0"/>
              </a:rPr>
              <a:t>こちらに事業のスキームを載せておりますので、またご覧ください。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15D26911-6E48-451C-93C0-5BE26EA62F32}" type="slidenum">
              <a:rPr kumimoji="1" lang="ja-JP" altLang="en-US" smtClean="0"/>
              <a:t>18</a:t>
            </a:fld>
            <a:endParaRPr kumimoji="1" lang="ja-JP" altLang="en-US"/>
          </a:p>
        </p:txBody>
      </p:sp>
    </p:spTree>
    <p:extLst>
      <p:ext uri="{BB962C8B-B14F-4D97-AF65-F5344CB8AC3E}">
        <p14:creationId xmlns:p14="http://schemas.microsoft.com/office/powerpoint/2010/main" val="313493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19</a:t>
            </a:fld>
            <a:endParaRPr kumimoji="1" lang="ja-JP" altLang="en-US"/>
          </a:p>
        </p:txBody>
      </p:sp>
    </p:spTree>
    <p:extLst>
      <p:ext uri="{BB962C8B-B14F-4D97-AF65-F5344CB8AC3E}">
        <p14:creationId xmlns:p14="http://schemas.microsoft.com/office/powerpoint/2010/main" val="336229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＜スライド４＞</a:t>
            </a:r>
            <a:endParaRPr kumimoji="1" lang="en-US" altLang="ja-JP" dirty="0"/>
          </a:p>
          <a:p>
            <a:r>
              <a:rPr kumimoji="1" lang="ja-JP" altLang="en-US" dirty="0"/>
              <a:t>　本事業の全体像についてはこちらの図をご覧ください。令和７年度については、アドバイザリーが活用市町村にコンサルテーションを行い、市町村の状況に応じた家族支援実施の枠組みや、持続可能な事業形態の検討、市町村においてペアトレ・ペアプロ等を実施できる人材の育成を図ります。令和７年度については、大阪府が予算を確保しますので、市町村による費用負担はございません。翌年度以降は、初年度に構築した事業計画に基づき、必要に応じてアドバイザリーの助言を受けながら、市町村がペアプロ・ペアトレ等の家族支援プログラムを実施します。アドバイザリー事業活用の翌年度以降につきましては、アドバイザリー派遣を受けた市町村が国の地域生活支援促進事業補助金等を活用して予算を確保していただく形となります。国の補助金制度については、次のスライドでご紹介する「家族支援セミナー」にて詳しくご説明しますので、本事業にご興味をお持ちの場合は、家族支援セミナーへのお申込をお願いします。</a:t>
            </a:r>
          </a:p>
        </p:txBody>
      </p:sp>
      <p:sp>
        <p:nvSpPr>
          <p:cNvPr id="4" name="スライド番号プレースホルダー 3"/>
          <p:cNvSpPr>
            <a:spLocks noGrp="1"/>
          </p:cNvSpPr>
          <p:nvPr>
            <p:ph type="sldNum" sz="quarter" idx="5"/>
          </p:nvPr>
        </p:nvSpPr>
        <p:spPr/>
        <p:txBody>
          <a:bodyPr/>
          <a:lstStyle/>
          <a:p>
            <a:fld id="{65E26F27-C295-4FB9-9B38-603D54981190}" type="slidenum">
              <a:rPr kumimoji="1" lang="ja-JP" altLang="en-US" smtClean="0"/>
              <a:t>20</a:t>
            </a:fld>
            <a:endParaRPr kumimoji="1" lang="ja-JP" altLang="en-US"/>
          </a:p>
        </p:txBody>
      </p:sp>
    </p:spTree>
    <p:extLst>
      <p:ext uri="{BB962C8B-B14F-4D97-AF65-F5344CB8AC3E}">
        <p14:creationId xmlns:p14="http://schemas.microsoft.com/office/powerpoint/2010/main" val="3123502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21</a:t>
            </a:fld>
            <a:endParaRPr kumimoji="1" lang="ja-JP" altLang="en-US"/>
          </a:p>
        </p:txBody>
      </p:sp>
    </p:spTree>
    <p:extLst>
      <p:ext uri="{BB962C8B-B14F-4D97-AF65-F5344CB8AC3E}">
        <p14:creationId xmlns:p14="http://schemas.microsoft.com/office/powerpoint/2010/main" val="203113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A44E6BCB-AF46-42F0-8AF7-C80DE34DEFBF}" type="slidenum">
              <a:rPr kumimoji="1" lang="ja-JP" altLang="en-US" smtClean="0"/>
              <a:t>22</a:t>
            </a:fld>
            <a:endParaRPr kumimoji="1" lang="ja-JP" altLang="en-US"/>
          </a:p>
        </p:txBody>
      </p:sp>
    </p:spTree>
    <p:extLst>
      <p:ext uri="{BB962C8B-B14F-4D97-AF65-F5344CB8AC3E}">
        <p14:creationId xmlns:p14="http://schemas.microsoft.com/office/powerpoint/2010/main" val="227930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また、大阪府では発達障がいの理解促進を図るため、冊子やパンフレット等も作成しております。</a:t>
            </a:r>
          </a:p>
          <a:p>
            <a:r>
              <a:rPr kumimoji="1" lang="ja-JP" altLang="en-US" dirty="0"/>
              <a:t>〇啓発活動と冊子等については、</a:t>
            </a:r>
            <a:r>
              <a:rPr kumimoji="1" lang="en-US" altLang="ja-JP" dirty="0"/>
              <a:t>QR</a:t>
            </a:r>
            <a:r>
              <a:rPr kumimoji="1" lang="ja-JP" altLang="en-US" dirty="0"/>
              <a:t>コードを読み取るとアクセスできますので、お時間があるときに、ご覧いただければと思います。</a:t>
            </a:r>
          </a:p>
          <a:p>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A44E6BCB-AF46-42F0-8AF7-C80DE34DEFBF}" type="slidenum">
              <a:rPr kumimoji="1" lang="ja-JP" altLang="en-US" smtClean="0"/>
              <a:t>23</a:t>
            </a:fld>
            <a:endParaRPr kumimoji="1" lang="ja-JP" altLang="en-US"/>
          </a:p>
        </p:txBody>
      </p:sp>
    </p:spTree>
    <p:extLst>
      <p:ext uri="{BB962C8B-B14F-4D97-AF65-F5344CB8AC3E}">
        <p14:creationId xmlns:p14="http://schemas.microsoft.com/office/powerpoint/2010/main" val="240699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24</a:t>
            </a:fld>
            <a:endParaRPr kumimoji="1" lang="ja-JP" altLang="en-US"/>
          </a:p>
        </p:txBody>
      </p:sp>
    </p:spTree>
    <p:extLst>
      <p:ext uri="{BB962C8B-B14F-4D97-AF65-F5344CB8AC3E}">
        <p14:creationId xmlns:p14="http://schemas.microsoft.com/office/powerpoint/2010/main" val="109563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25</a:t>
            </a:fld>
            <a:endParaRPr kumimoji="1" lang="ja-JP" altLang="en-US"/>
          </a:p>
        </p:txBody>
      </p:sp>
    </p:spTree>
    <p:extLst>
      <p:ext uri="{BB962C8B-B14F-4D97-AF65-F5344CB8AC3E}">
        <p14:creationId xmlns:p14="http://schemas.microsoft.com/office/powerpoint/2010/main" val="104848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A44E6BCB-AF46-42F0-8AF7-C80DE34DEFBF}" type="slidenum">
              <a:rPr kumimoji="1" lang="ja-JP" altLang="en-US" smtClean="0"/>
              <a:t>6</a:t>
            </a:fld>
            <a:endParaRPr kumimoji="1" lang="ja-JP" altLang="en-US"/>
          </a:p>
        </p:txBody>
      </p:sp>
    </p:spTree>
    <p:extLst>
      <p:ext uri="{BB962C8B-B14F-4D97-AF65-F5344CB8AC3E}">
        <p14:creationId xmlns:p14="http://schemas.microsoft.com/office/powerpoint/2010/main" val="351688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7</a:t>
            </a:fld>
            <a:endParaRPr kumimoji="1" lang="ja-JP" altLang="en-US"/>
          </a:p>
        </p:txBody>
      </p:sp>
    </p:spTree>
    <p:extLst>
      <p:ext uri="{BB962C8B-B14F-4D97-AF65-F5344CB8AC3E}">
        <p14:creationId xmlns:p14="http://schemas.microsoft.com/office/powerpoint/2010/main" val="10092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9</a:t>
            </a:fld>
            <a:endParaRPr kumimoji="1" lang="ja-JP" altLang="en-US"/>
          </a:p>
        </p:txBody>
      </p:sp>
    </p:spTree>
    <p:extLst>
      <p:ext uri="{BB962C8B-B14F-4D97-AF65-F5344CB8AC3E}">
        <p14:creationId xmlns:p14="http://schemas.microsoft.com/office/powerpoint/2010/main" val="229384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3</a:t>
            </a:r>
            <a:r>
              <a:rPr kumimoji="1" lang="ja-JP" altLang="en-US" dirty="0"/>
              <a:t>＞</a:t>
            </a:r>
          </a:p>
          <a:p>
            <a:r>
              <a:rPr kumimoji="1" lang="ja-JP" altLang="en-US" dirty="0"/>
              <a:t>各圏域の発達支援拠点をお示ししていますので、ご覧ください。</a:t>
            </a:r>
          </a:p>
          <a:p>
            <a:endParaRPr kumimoji="1" lang="en-US" altLang="ja-JP" dirty="0"/>
          </a:p>
        </p:txBody>
      </p:sp>
      <p:sp>
        <p:nvSpPr>
          <p:cNvPr id="4" name="スライド番号プレースホルダー 3"/>
          <p:cNvSpPr>
            <a:spLocks noGrp="1"/>
          </p:cNvSpPr>
          <p:nvPr>
            <p:ph type="sldNum" sz="quarter" idx="10"/>
          </p:nvPr>
        </p:nvSpPr>
        <p:spPr/>
        <p:txBody>
          <a:bodyPr/>
          <a:lstStyle/>
          <a:p>
            <a:fld id="{15D26911-6E48-451C-93C0-5BE26EA62F32}" type="slidenum">
              <a:rPr kumimoji="1" lang="ja-JP" altLang="en-US" smtClean="0"/>
              <a:t>10</a:t>
            </a:fld>
            <a:endParaRPr kumimoji="1" lang="ja-JP" altLang="en-US"/>
          </a:p>
        </p:txBody>
      </p:sp>
    </p:spTree>
    <p:extLst>
      <p:ext uri="{BB962C8B-B14F-4D97-AF65-F5344CB8AC3E}">
        <p14:creationId xmlns:p14="http://schemas.microsoft.com/office/powerpoint/2010/main" val="9314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11</a:t>
            </a:fld>
            <a:endParaRPr kumimoji="1" lang="ja-JP" altLang="en-US"/>
          </a:p>
        </p:txBody>
      </p:sp>
    </p:spTree>
    <p:extLst>
      <p:ext uri="{BB962C8B-B14F-4D97-AF65-F5344CB8AC3E}">
        <p14:creationId xmlns:p14="http://schemas.microsoft.com/office/powerpoint/2010/main" val="1916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13</a:t>
            </a:fld>
            <a:endParaRPr kumimoji="1" lang="ja-JP" altLang="en-US"/>
          </a:p>
        </p:txBody>
      </p:sp>
    </p:spTree>
    <p:extLst>
      <p:ext uri="{BB962C8B-B14F-4D97-AF65-F5344CB8AC3E}">
        <p14:creationId xmlns:p14="http://schemas.microsoft.com/office/powerpoint/2010/main" val="192839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15</a:t>
            </a:fld>
            <a:endParaRPr kumimoji="1" lang="ja-JP" altLang="en-US"/>
          </a:p>
        </p:txBody>
      </p:sp>
    </p:spTree>
    <p:extLst>
      <p:ext uri="{BB962C8B-B14F-4D97-AF65-F5344CB8AC3E}">
        <p14:creationId xmlns:p14="http://schemas.microsoft.com/office/powerpoint/2010/main" val="17884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17</a:t>
            </a:fld>
            <a:endParaRPr kumimoji="1" lang="ja-JP" altLang="en-US"/>
          </a:p>
        </p:txBody>
      </p:sp>
    </p:spTree>
    <p:extLst>
      <p:ext uri="{BB962C8B-B14F-4D97-AF65-F5344CB8AC3E}">
        <p14:creationId xmlns:p14="http://schemas.microsoft.com/office/powerpoint/2010/main" val="196552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27B39-F310-4CDC-BCF5-6370F500C7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AF8385-708B-4A44-948D-EE1931F5B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C66C74-A520-483D-9075-DF3149D2B560}"/>
              </a:ext>
            </a:extLst>
          </p:cNvPr>
          <p:cNvSpPr>
            <a:spLocks noGrp="1"/>
          </p:cNvSpPr>
          <p:nvPr>
            <p:ph type="dt" sz="half" idx="10"/>
          </p:nvPr>
        </p:nvSpPr>
        <p:spPr/>
        <p:txBody>
          <a:bodyPr/>
          <a:lstStyle/>
          <a:p>
            <a:fld id="{886033F5-6C9A-4894-BD7A-6F856258B07B}"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E373B2EC-D2A0-4A7F-8421-ADF7EA2FA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748C3-8D23-4FB3-ACAC-149ABBC9479E}"/>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16008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72CBF-929F-409F-BAB2-397C7FBC8EC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7D4091-10AB-4349-93B9-FFA4F9617E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D796EA-1F8D-4C81-B58F-205BA2D92058}"/>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2E948505-4BE5-408C-9FCF-10CC158B03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EF80BB-91EB-4D35-AC6D-34F41CDDFBF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3219211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21C513-CD8D-4ED5-A7F2-994A6136DE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081EF6-4080-4DC2-A38A-B15CD21AE8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3D0394-DCCC-4249-BF62-724228C71F47}"/>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B9B7BF72-3178-4CEA-9708-EDD2F87C1D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4A950B-AD38-41F6-8676-4AE07B853A56}"/>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4966628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01942-DE22-41B6-99B7-4A61B26FC0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462FE-AAF7-4F23-968A-91808D3E562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06622D-5E9F-4914-A7AF-35DBE24457A4}"/>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341FCC6B-C119-415D-AFD0-B4445C0272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A9CAA-2FAA-47D2-A4A4-9D3CA5D9C850}"/>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233011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C6DD0-8D8A-4843-B274-39FFD4B2F3D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7B1919-02A7-4C39-BF9F-B8BB7A65D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814097-9CFB-4459-8E04-95D00C172CF5}"/>
              </a:ext>
            </a:extLst>
          </p:cNvPr>
          <p:cNvSpPr>
            <a:spLocks noGrp="1"/>
          </p:cNvSpPr>
          <p:nvPr>
            <p:ph type="dt" sz="half" idx="10"/>
          </p:nvPr>
        </p:nvSpPr>
        <p:spPr/>
        <p:txBody>
          <a:bodyPr/>
          <a:lstStyle/>
          <a:p>
            <a:fld id="{E1FD706D-73EF-4983-92A9-54BA058370B4}"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43E73FB8-C051-467B-8DBE-9A365DF32A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343F66-F6C3-4AC4-921D-2D8BFEDA152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3109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7B553-DB6D-4C62-A4F1-89ECE81D35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188947-7889-45E4-BAF4-72D894DC79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7530C5E-009E-49D1-833D-C139C25F3E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12F82-5EFA-4D94-BE6D-8E87707D3041}"/>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73EE4F7C-8A0F-4A43-8A94-0875FFECF1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06EE12-0339-48DD-8A88-47C5BB9757CC}"/>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31042172"/>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3E9A0-2D56-4437-8377-DE64444C100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8834CE-6724-43A9-9231-9A141998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F3875A-5838-4723-801A-F342924BB4B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82488-E04C-45E2-8FEB-F19B35AE6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7B24CE-DD75-4CBC-9678-07F297460E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2BEC3F5-B9FB-464F-A497-4F7D30798739}"/>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8" name="フッター プレースホルダー 7">
            <a:extLst>
              <a:ext uri="{FF2B5EF4-FFF2-40B4-BE49-F238E27FC236}">
                <a16:creationId xmlns:a16="http://schemas.microsoft.com/office/drawing/2014/main" id="{0A89E210-AE75-48F5-92DD-E0CB46539A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F9C130D-0D77-4F6E-9A1D-C1A8B8006875}"/>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40535476"/>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DDDC9-7227-400D-B65E-3FB372B13C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38626F-0D11-4E91-9E0C-C31AF1A515F9}"/>
              </a:ext>
            </a:extLst>
          </p:cNvPr>
          <p:cNvSpPr>
            <a:spLocks noGrp="1"/>
          </p:cNvSpPr>
          <p:nvPr>
            <p:ph type="dt" sz="half" idx="10"/>
          </p:nvPr>
        </p:nvSpPr>
        <p:spPr/>
        <p:txBody>
          <a:bodyPr/>
          <a:lstStyle/>
          <a:p>
            <a:fld id="{41E56851-AED4-42B7-8D9E-B181C7FA842D}" type="datetime1">
              <a:rPr kumimoji="1" lang="ja-JP" altLang="en-US" smtClean="0"/>
              <a:t>2025/6/20</a:t>
            </a:fld>
            <a:endParaRPr kumimoji="1" lang="ja-JP" altLang="en-US"/>
          </a:p>
        </p:txBody>
      </p:sp>
      <p:sp>
        <p:nvSpPr>
          <p:cNvPr id="4" name="フッター プレースホルダー 3">
            <a:extLst>
              <a:ext uri="{FF2B5EF4-FFF2-40B4-BE49-F238E27FC236}">
                <a16:creationId xmlns:a16="http://schemas.microsoft.com/office/drawing/2014/main" id="{8B792B48-B9A7-4688-A6D9-25B1ADA85D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1378D9-E65C-4A49-A4D7-8C844F364E38}"/>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20152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B9E398-0DE9-4776-B168-8D03D92AC00B}"/>
              </a:ext>
            </a:extLst>
          </p:cNvPr>
          <p:cNvSpPr>
            <a:spLocks noGrp="1"/>
          </p:cNvSpPr>
          <p:nvPr>
            <p:ph type="dt" sz="half" idx="10"/>
          </p:nvPr>
        </p:nvSpPr>
        <p:spPr/>
        <p:txBody>
          <a:bodyPr/>
          <a:lstStyle/>
          <a:p>
            <a:fld id="{6D6B2B83-87ED-4DA3-9876-F450FF6F32B3}" type="datetime1">
              <a:rPr kumimoji="1" lang="ja-JP" altLang="en-US" smtClean="0"/>
              <a:t>2025/6/20</a:t>
            </a:fld>
            <a:endParaRPr kumimoji="1" lang="ja-JP" altLang="en-US"/>
          </a:p>
        </p:txBody>
      </p:sp>
      <p:sp>
        <p:nvSpPr>
          <p:cNvPr id="3" name="フッター プレースホルダー 2">
            <a:extLst>
              <a:ext uri="{FF2B5EF4-FFF2-40B4-BE49-F238E27FC236}">
                <a16:creationId xmlns:a16="http://schemas.microsoft.com/office/drawing/2014/main" id="{FAAA051E-EE19-4C6D-861F-FE051D46F2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4AEB91-6C03-4D6F-851E-B8420ECCC1C9}"/>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485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FB2EC-E2C4-4210-96F8-DB023A5B89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8B093B-792F-4AD6-B7AC-3F7A74A24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C15FD6-FF46-4797-9297-C7FC08D86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BD5194-36B4-4A31-89AE-27392F7AE44C}"/>
              </a:ext>
            </a:extLst>
          </p:cNvPr>
          <p:cNvSpPr>
            <a:spLocks noGrp="1"/>
          </p:cNvSpPr>
          <p:nvPr>
            <p:ph type="dt" sz="half" idx="10"/>
          </p:nvPr>
        </p:nvSpPr>
        <p:spPr/>
        <p:txBody>
          <a:bodyPr/>
          <a:lstStyle/>
          <a:p>
            <a:fld id="{35E9FF30-22D5-4518-9203-8D53223C8A6F}" type="datetime1">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F339FEAE-7288-4D7F-A387-E2E19EE4B7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5C21EA-E427-4291-B646-4F375EA4CC5B}"/>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764880999"/>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28778-13AC-46AA-838F-5145AA4BFE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000D46-8BF8-497B-949D-110C3691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4491D7A-276D-477B-9855-3F68D5F23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34B9CA-271A-4555-BDF8-E135C6B77A36}"/>
              </a:ext>
            </a:extLst>
          </p:cNvPr>
          <p:cNvSpPr>
            <a:spLocks noGrp="1"/>
          </p:cNvSpPr>
          <p:nvPr>
            <p:ph type="dt" sz="half" idx="10"/>
          </p:nvPr>
        </p:nvSpPr>
        <p:spPr/>
        <p:txBody>
          <a:bodyPr/>
          <a:lstStyle/>
          <a:p>
            <a:fld id="{FE7C0CC2-593B-4F0E-8136-213BD549DFB4}" type="datetime1">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EF5FCEF0-5AA4-4097-BE04-B144D881B1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8F7A7E-C04C-4008-A4E1-73C5B9220A51}"/>
              </a:ext>
            </a:extLst>
          </p:cNvPr>
          <p:cNvSpPr>
            <a:spLocks noGrp="1"/>
          </p:cNvSpPr>
          <p:nvPr>
            <p:ph type="sldNum" sz="quarter" idx="12"/>
          </p:nvPr>
        </p:nvSpPr>
        <p:spPr/>
        <p:txBody>
          <a:body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3208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0AA6A65-99B4-441E-85B5-1188DE6F7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296CD9-680F-41A8-81CC-0CB655E4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A51C63-C4A4-4A4D-8AA7-8E286969B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9FF30-22D5-4518-9203-8D53223C8A6F}" type="datetime1">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E6F132C0-3FE5-44E9-B72F-9BC507A19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44B862-273F-4979-B7A5-D1E6CDA1E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3839F-8F31-49AD-9A69-7A194C78B29C}" type="slidenum">
              <a:rPr kumimoji="1" lang="ja-JP" altLang="en-US" smtClean="0"/>
              <a:t>‹#›</a:t>
            </a:fld>
            <a:endParaRPr kumimoji="1" lang="ja-JP" altLang="en-US"/>
          </a:p>
        </p:txBody>
      </p:sp>
    </p:spTree>
    <p:extLst>
      <p:ext uri="{BB962C8B-B14F-4D97-AF65-F5344CB8AC3E}">
        <p14:creationId xmlns:p14="http://schemas.microsoft.com/office/powerpoint/2010/main" val="1651843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jpe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pref.osaka.lg.jp/chiikiseikatsu/hattatsusyogai_osaka/hattatsu_rikai.html" TargetMode="External"/><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AECE-22F5-4266-9DB8-E27A0B18FD23}"/>
              </a:ext>
            </a:extLst>
          </p:cNvPr>
          <p:cNvSpPr>
            <a:spLocks noGrp="1"/>
          </p:cNvSpPr>
          <p:nvPr>
            <p:ph type="ctrTitle"/>
          </p:nvPr>
        </p:nvSpPr>
        <p:spPr>
          <a:xfrm>
            <a:off x="4173369" y="1217706"/>
            <a:ext cx="8242687" cy="2866405"/>
          </a:xfrm>
        </p:spPr>
        <p:txBody>
          <a:bodyPr>
            <a:normAutofit/>
          </a:bodyPr>
          <a:lstStyle/>
          <a:p>
            <a:pPr algn="l">
              <a:lnSpc>
                <a:spcPct val="100000"/>
              </a:lnSpc>
            </a:pPr>
            <a:r>
              <a:rPr lang="ja-JP" altLang="ja-JP" sz="3200" dirty="0"/>
              <a:t>第６次障がい計画策定に向けた</a:t>
            </a:r>
            <a:br>
              <a:rPr lang="en-US" altLang="ja-JP" sz="3200" dirty="0"/>
            </a:br>
            <a:r>
              <a:rPr lang="ja-JP" altLang="ja-JP" sz="3200" dirty="0"/>
              <a:t>発達障がい児者総合支援事業の方向性について</a:t>
            </a:r>
            <a:endParaRPr kumimoji="1" lang="ja-JP" altLang="en-US" sz="1400" b="1" dirty="0"/>
          </a:p>
        </p:txBody>
      </p:sp>
      <p:sp>
        <p:nvSpPr>
          <p:cNvPr id="3" name="字幕 2">
            <a:extLst>
              <a:ext uri="{FF2B5EF4-FFF2-40B4-BE49-F238E27FC236}">
                <a16:creationId xmlns:a16="http://schemas.microsoft.com/office/drawing/2014/main" id="{C736D790-7A3F-41B0-B9D0-F1646F573B95}"/>
              </a:ext>
            </a:extLst>
          </p:cNvPr>
          <p:cNvSpPr>
            <a:spLocks noGrp="1"/>
          </p:cNvSpPr>
          <p:nvPr>
            <p:ph type="subTitle" idx="1"/>
          </p:nvPr>
        </p:nvSpPr>
        <p:spPr>
          <a:xfrm>
            <a:off x="6665557" y="5221927"/>
            <a:ext cx="5305202" cy="836733"/>
          </a:xfrm>
        </p:spPr>
        <p:txBody>
          <a:bodyPr>
            <a:normAutofit/>
          </a:bodyPr>
          <a:lstStyle/>
          <a:p>
            <a:pPr algn="l"/>
            <a:r>
              <a:rPr kumimoji="1" lang="ja-JP" altLang="en-US" dirty="0"/>
              <a:t>令和７年</a:t>
            </a:r>
            <a:r>
              <a:rPr lang="ja-JP" altLang="en-US" dirty="0"/>
              <a:t>６</a:t>
            </a:r>
            <a:r>
              <a:rPr kumimoji="1" lang="ja-JP" altLang="en-US" dirty="0"/>
              <a:t>月</a:t>
            </a:r>
            <a:r>
              <a:rPr lang="ja-JP" altLang="en-US" dirty="0"/>
              <a:t>２４</a:t>
            </a:r>
            <a:r>
              <a:rPr kumimoji="1" lang="ja-JP" altLang="en-US" dirty="0"/>
              <a:t>日　</a:t>
            </a:r>
            <a:r>
              <a:rPr kumimoji="1" lang="en-US" altLang="ja-JP" dirty="0"/>
              <a:t>14:30</a:t>
            </a:r>
            <a:r>
              <a:rPr kumimoji="1" lang="ja-JP" altLang="en-US" dirty="0"/>
              <a:t>～</a:t>
            </a:r>
            <a:r>
              <a:rPr kumimoji="1" lang="en-US" altLang="ja-JP" dirty="0"/>
              <a:t>1</a:t>
            </a:r>
            <a:r>
              <a:rPr lang="en-US" altLang="ja-JP" dirty="0"/>
              <a:t>6</a:t>
            </a:r>
            <a:r>
              <a:rPr kumimoji="1" lang="en-US" altLang="ja-JP" dirty="0"/>
              <a:t>:30</a:t>
            </a:r>
            <a:r>
              <a:rPr kumimoji="1" lang="ja-JP" altLang="en-US" dirty="0"/>
              <a:t>大阪赤十字会館</a:t>
            </a:r>
            <a:r>
              <a:rPr lang="ja-JP" altLang="en-US" dirty="0"/>
              <a:t>　３０２号室</a:t>
            </a:r>
            <a:endParaRPr kumimoji="1" lang="en-US" altLang="ja-JP" dirty="0"/>
          </a:p>
        </p:txBody>
      </p:sp>
      <p:pic>
        <p:nvPicPr>
          <p:cNvPr id="4" name="Picture 3">
            <a:extLst>
              <a:ext uri="{FF2B5EF4-FFF2-40B4-BE49-F238E27FC236}">
                <a16:creationId xmlns:a16="http://schemas.microsoft.com/office/drawing/2014/main" id="{2786128D-E4FF-937E-052D-9D067662385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Lst>
          </a:blip>
          <a:srcRect l="13417" r="50071"/>
          <a:stretch/>
        </p:blipFill>
        <p:spPr>
          <a:xfrm>
            <a:off x="20" y="1"/>
            <a:ext cx="4173349" cy="6857999"/>
          </a:xfrm>
          <a:prstGeom prst="rect">
            <a:avLst/>
          </a:prstGeom>
        </p:spPr>
      </p:pic>
      <p:sp>
        <p:nvSpPr>
          <p:cNvPr id="5" name="スライド番号プレースホルダー 4">
            <a:extLst>
              <a:ext uri="{FF2B5EF4-FFF2-40B4-BE49-F238E27FC236}">
                <a16:creationId xmlns:a16="http://schemas.microsoft.com/office/drawing/2014/main" id="{94CA2E39-55BC-4D9A-A47D-98C1D486786E}"/>
              </a:ext>
            </a:extLst>
          </p:cNvPr>
          <p:cNvSpPr>
            <a:spLocks noGrp="1"/>
          </p:cNvSpPr>
          <p:nvPr>
            <p:ph type="sldNum" sz="quarter" idx="12"/>
          </p:nvPr>
        </p:nvSpPr>
        <p:spPr/>
        <p:txBody>
          <a:bodyPr/>
          <a:lstStyle/>
          <a:p>
            <a:fld id="{49ABCAEC-7D34-E549-A96E-FCEDAADBE4B0}" type="slidenum">
              <a:rPr lang="en-US" smtClean="0"/>
              <a:pPr/>
              <a:t>1</a:t>
            </a:fld>
            <a:endParaRPr lang="en-US" dirty="0"/>
          </a:p>
        </p:txBody>
      </p:sp>
      <p:sp>
        <p:nvSpPr>
          <p:cNvPr id="7" name="テキスト ボックス 6">
            <a:extLst>
              <a:ext uri="{FF2B5EF4-FFF2-40B4-BE49-F238E27FC236}">
                <a16:creationId xmlns:a16="http://schemas.microsoft.com/office/drawing/2014/main" id="{3539148C-0BF4-4923-9BE7-153D5B065EE6}"/>
              </a:ext>
            </a:extLst>
          </p:cNvPr>
          <p:cNvSpPr txBox="1"/>
          <p:nvPr/>
        </p:nvSpPr>
        <p:spPr>
          <a:xfrm>
            <a:off x="3291900" y="510781"/>
            <a:ext cx="8813243" cy="338554"/>
          </a:xfrm>
          <a:prstGeom prst="rect">
            <a:avLst/>
          </a:prstGeom>
          <a:noFill/>
        </p:spPr>
        <p:txBody>
          <a:bodyPr wrap="square" rtlCol="0">
            <a:spAutoFit/>
          </a:bodyPr>
          <a:lstStyle/>
          <a:p>
            <a:pPr algn="r"/>
            <a:r>
              <a:rPr kumimoji="1" lang="ja-JP" altLang="en-US" sz="1600" dirty="0"/>
              <a:t>令和７年度　第</a:t>
            </a:r>
            <a:r>
              <a:rPr kumimoji="1" lang="en-US" altLang="ja-JP" sz="1600" dirty="0"/>
              <a:t>1</a:t>
            </a:r>
            <a:r>
              <a:rPr kumimoji="1" lang="ja-JP" altLang="en-US" sz="1600" dirty="0"/>
              <a:t>回大阪府発達障がい児者支援体制整備検討部会資料（資料２）</a:t>
            </a:r>
          </a:p>
        </p:txBody>
      </p:sp>
    </p:spTree>
    <p:extLst>
      <p:ext uri="{BB962C8B-B14F-4D97-AF65-F5344CB8AC3E}">
        <p14:creationId xmlns:p14="http://schemas.microsoft.com/office/powerpoint/2010/main" val="6723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99456" y="775246"/>
            <a:ext cx="9190537" cy="4525963"/>
          </a:xfrm>
        </p:spPr>
        <p:txBody>
          <a:bodyPr>
            <a:noAutofit/>
          </a:bodyPr>
          <a:lstStyle/>
          <a:p>
            <a:pPr marL="82296" indent="0" fontAlgn="base">
              <a:spcBef>
                <a:spcPct val="0"/>
              </a:spcBef>
              <a:spcAft>
                <a:spcPct val="0"/>
              </a:spcAft>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82296" indent="0" fontAlgn="base">
              <a:spcBef>
                <a:spcPct val="0"/>
              </a:spcBef>
              <a:spcAft>
                <a:spcPct val="0"/>
              </a:spcAft>
              <a:buNone/>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2296" indent="0" fontAlgn="base">
              <a:spcBef>
                <a:spcPct val="0"/>
              </a:spcBef>
              <a:spcAft>
                <a:spcPct val="0"/>
              </a:spcAf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p>
        </p:txBody>
      </p:sp>
      <p:sp>
        <p:nvSpPr>
          <p:cNvPr id="2" name="スライド番号プレースホルダー 1"/>
          <p:cNvSpPr>
            <a:spLocks noGrp="1"/>
          </p:cNvSpPr>
          <p:nvPr>
            <p:ph type="sldNum" sz="quarter" idx="12"/>
          </p:nvPr>
        </p:nvSpPr>
        <p:spPr/>
        <p:txBody>
          <a:bodyPr/>
          <a:lstStyle/>
          <a:p>
            <a:fld id="{8910300B-EC6A-48D2-86C3-40D2D08D190E}" type="slidenum">
              <a:rPr kumimoji="1" lang="ja-JP" altLang="en-US" smtClean="0"/>
              <a:t>10</a:t>
            </a:fld>
            <a:endParaRPr kumimoji="1" lang="ja-JP" altLang="en-US"/>
          </a:p>
        </p:txBody>
      </p:sp>
      <p:sp>
        <p:nvSpPr>
          <p:cNvPr id="8" name="タイトル 1"/>
          <p:cNvSpPr>
            <a:spLocks noGrp="1"/>
          </p:cNvSpPr>
          <p:nvPr>
            <p:ph type="title"/>
          </p:nvPr>
        </p:nvSpPr>
        <p:spPr>
          <a:xfrm>
            <a:off x="839416" y="50192"/>
            <a:ext cx="10625089" cy="953464"/>
          </a:xfrm>
        </p:spPr>
        <p:txBody>
          <a:bodyPr>
            <a:no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大阪府発達障がい者支援センター地域支援オフィス（発達支援拠点）の場所</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839416" y="836712"/>
            <a:ext cx="10945216" cy="5879679"/>
            <a:chOff x="214919" y="1222842"/>
            <a:chExt cx="9834029" cy="4839278"/>
          </a:xfrm>
        </p:grpSpPr>
        <p:grpSp>
          <p:nvGrpSpPr>
            <p:cNvPr id="10" name="グループ化 9"/>
            <p:cNvGrpSpPr/>
            <p:nvPr/>
          </p:nvGrpSpPr>
          <p:grpSpPr>
            <a:xfrm>
              <a:off x="2051720" y="1222842"/>
              <a:ext cx="3741787" cy="4839278"/>
              <a:chOff x="5314034" y="2071415"/>
              <a:chExt cx="3741787" cy="4472501"/>
            </a:xfrm>
          </p:grpSpPr>
          <p:grpSp>
            <p:nvGrpSpPr>
              <p:cNvPr id="17" name="グループ化 61"/>
              <p:cNvGrpSpPr>
                <a:grpSpLocks/>
              </p:cNvGrpSpPr>
              <p:nvPr/>
            </p:nvGrpSpPr>
            <p:grpSpPr bwMode="auto">
              <a:xfrm>
                <a:off x="5314034" y="2071415"/>
                <a:ext cx="3741787" cy="4472501"/>
                <a:chOff x="549275" y="776288"/>
                <a:chExt cx="5829300" cy="8113712"/>
              </a:xfrm>
            </p:grpSpPr>
            <p:sp>
              <p:nvSpPr>
                <p:cNvPr id="20" name="Freeform 61"/>
                <p:cNvSpPr>
                  <a:spLocks noChangeAspect="1"/>
                </p:cNvSpPr>
                <p:nvPr/>
              </p:nvSpPr>
              <p:spPr bwMode="auto">
                <a:xfrm>
                  <a:off x="2647950" y="776288"/>
                  <a:ext cx="1447800" cy="1271587"/>
                </a:xfrm>
                <a:custGeom>
                  <a:avLst/>
                  <a:gdLst>
                    <a:gd name="T0" fmla="*/ 2147483647 w 1568"/>
                    <a:gd name="T1" fmla="*/ 2147483647 h 1453"/>
                    <a:gd name="T2" fmla="*/ 2147483647 w 1568"/>
                    <a:gd name="T3" fmla="*/ 2147483647 h 1453"/>
                    <a:gd name="T4" fmla="*/ 2147483647 w 1568"/>
                    <a:gd name="T5" fmla="*/ 2147483647 h 1453"/>
                    <a:gd name="T6" fmla="*/ 0 w 1568"/>
                    <a:gd name="T7" fmla="*/ 2147483647 h 1453"/>
                    <a:gd name="T8" fmla="*/ 2147483647 w 1568"/>
                    <a:gd name="T9" fmla="*/ 2147483647 h 1453"/>
                    <a:gd name="T10" fmla="*/ 2147483647 w 1568"/>
                    <a:gd name="T11" fmla="*/ 0 h 1453"/>
                    <a:gd name="T12" fmla="*/ 2147483647 w 1568"/>
                    <a:gd name="T13" fmla="*/ 2147483647 h 1453"/>
                    <a:gd name="T14" fmla="*/ 2147483647 w 1568"/>
                    <a:gd name="T15" fmla="*/ 2147483647 h 1453"/>
                    <a:gd name="T16" fmla="*/ 2147483647 w 1568"/>
                    <a:gd name="T17" fmla="*/ 2147483647 h 1453"/>
                    <a:gd name="T18" fmla="*/ 2147483647 w 1568"/>
                    <a:gd name="T19" fmla="*/ 2147483647 h 1453"/>
                    <a:gd name="T20" fmla="*/ 2147483647 w 1568"/>
                    <a:gd name="T21" fmla="*/ 2147483647 h 1453"/>
                    <a:gd name="T22" fmla="*/ 2147483647 w 1568"/>
                    <a:gd name="T23" fmla="*/ 2147483647 h 1453"/>
                    <a:gd name="T24" fmla="*/ 2147483647 w 1568"/>
                    <a:gd name="T25" fmla="*/ 2147483647 h 1453"/>
                    <a:gd name="T26" fmla="*/ 2147483647 w 1568"/>
                    <a:gd name="T27" fmla="*/ 2147483647 h 1453"/>
                    <a:gd name="T28" fmla="*/ 2147483647 w 1568"/>
                    <a:gd name="T29" fmla="*/ 2147483647 h 1453"/>
                    <a:gd name="T30" fmla="*/ 2147483647 w 1568"/>
                    <a:gd name="T31" fmla="*/ 2147483647 h 1453"/>
                    <a:gd name="T32" fmla="*/ 2147483647 w 1568"/>
                    <a:gd name="T33" fmla="*/ 2147483647 h 1453"/>
                    <a:gd name="T34" fmla="*/ 2147483647 w 1568"/>
                    <a:gd name="T35" fmla="*/ 2147483647 h 1453"/>
                    <a:gd name="T36" fmla="*/ 2147483647 w 1568"/>
                    <a:gd name="T37" fmla="*/ 2147483647 h 1453"/>
                    <a:gd name="T38" fmla="*/ 2147483647 w 1568"/>
                    <a:gd name="T39" fmla="*/ 2147483647 h 1453"/>
                    <a:gd name="T40" fmla="*/ 2147483647 w 1568"/>
                    <a:gd name="T41" fmla="*/ 2147483647 h 1453"/>
                    <a:gd name="T42" fmla="*/ 2147483647 w 1568"/>
                    <a:gd name="T43" fmla="*/ 2147483647 h 1453"/>
                    <a:gd name="T44" fmla="*/ 2147483647 w 1568"/>
                    <a:gd name="T45" fmla="*/ 2147483647 h 1453"/>
                    <a:gd name="T46" fmla="*/ 2147483647 w 1568"/>
                    <a:gd name="T47" fmla="*/ 2147483647 h 1453"/>
                    <a:gd name="T48" fmla="*/ 2147483647 w 1568"/>
                    <a:gd name="T49" fmla="*/ 2147483647 h 1453"/>
                    <a:gd name="T50" fmla="*/ 2147483647 w 1568"/>
                    <a:gd name="T51" fmla="*/ 2147483647 h 1453"/>
                    <a:gd name="T52" fmla="*/ 2147483647 w 1568"/>
                    <a:gd name="T53" fmla="*/ 2147483647 h 1453"/>
                    <a:gd name="T54" fmla="*/ 2147483647 w 1568"/>
                    <a:gd name="T55" fmla="*/ 2147483647 h 1453"/>
                    <a:gd name="T56" fmla="*/ 2147483647 w 1568"/>
                    <a:gd name="T57" fmla="*/ 2147483647 h 1453"/>
                    <a:gd name="T58" fmla="*/ 2147483647 w 1568"/>
                    <a:gd name="T59" fmla="*/ 2147483647 h 1453"/>
                    <a:gd name="T60" fmla="*/ 2147483647 w 1568"/>
                    <a:gd name="T61" fmla="*/ 2147483647 h 1453"/>
                    <a:gd name="T62" fmla="*/ 2147483647 w 1568"/>
                    <a:gd name="T63" fmla="*/ 2147483647 h 1453"/>
                    <a:gd name="T64" fmla="*/ 2147483647 w 1568"/>
                    <a:gd name="T65" fmla="*/ 2147483647 h 1453"/>
                    <a:gd name="T66" fmla="*/ 2147483647 w 1568"/>
                    <a:gd name="T67" fmla="*/ 2147483647 h 1453"/>
                    <a:gd name="T68" fmla="*/ 2147483647 w 1568"/>
                    <a:gd name="T69" fmla="*/ 2147483647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8" h="1453">
                      <a:moveTo>
                        <a:pt x="202" y="561"/>
                      </a:moveTo>
                      <a:lnTo>
                        <a:pt x="245" y="489"/>
                      </a:lnTo>
                      <a:lnTo>
                        <a:pt x="231" y="345"/>
                      </a:lnTo>
                      <a:lnTo>
                        <a:pt x="202" y="316"/>
                      </a:lnTo>
                      <a:lnTo>
                        <a:pt x="87" y="316"/>
                      </a:lnTo>
                      <a:lnTo>
                        <a:pt x="58" y="302"/>
                      </a:lnTo>
                      <a:lnTo>
                        <a:pt x="29" y="215"/>
                      </a:lnTo>
                      <a:lnTo>
                        <a:pt x="0" y="202"/>
                      </a:lnTo>
                      <a:lnTo>
                        <a:pt x="58" y="114"/>
                      </a:lnTo>
                      <a:lnTo>
                        <a:pt x="101" y="101"/>
                      </a:lnTo>
                      <a:lnTo>
                        <a:pt x="144" y="101"/>
                      </a:lnTo>
                      <a:lnTo>
                        <a:pt x="159" y="0"/>
                      </a:lnTo>
                      <a:lnTo>
                        <a:pt x="216" y="0"/>
                      </a:lnTo>
                      <a:lnTo>
                        <a:pt x="346" y="71"/>
                      </a:lnTo>
                      <a:lnTo>
                        <a:pt x="418" y="71"/>
                      </a:lnTo>
                      <a:lnTo>
                        <a:pt x="461" y="86"/>
                      </a:lnTo>
                      <a:lnTo>
                        <a:pt x="489" y="215"/>
                      </a:lnTo>
                      <a:lnTo>
                        <a:pt x="504" y="316"/>
                      </a:lnTo>
                      <a:lnTo>
                        <a:pt x="475" y="417"/>
                      </a:lnTo>
                      <a:lnTo>
                        <a:pt x="533" y="503"/>
                      </a:lnTo>
                      <a:lnTo>
                        <a:pt x="576" y="489"/>
                      </a:lnTo>
                      <a:lnTo>
                        <a:pt x="706" y="518"/>
                      </a:lnTo>
                      <a:lnTo>
                        <a:pt x="734" y="475"/>
                      </a:lnTo>
                      <a:lnTo>
                        <a:pt x="820" y="532"/>
                      </a:lnTo>
                      <a:lnTo>
                        <a:pt x="863" y="589"/>
                      </a:lnTo>
                      <a:lnTo>
                        <a:pt x="994" y="503"/>
                      </a:lnTo>
                      <a:lnTo>
                        <a:pt x="1037" y="503"/>
                      </a:lnTo>
                      <a:lnTo>
                        <a:pt x="1166" y="561"/>
                      </a:lnTo>
                      <a:lnTo>
                        <a:pt x="1209" y="561"/>
                      </a:lnTo>
                      <a:lnTo>
                        <a:pt x="1381" y="690"/>
                      </a:lnTo>
                      <a:lnTo>
                        <a:pt x="1454" y="676"/>
                      </a:lnTo>
                      <a:lnTo>
                        <a:pt x="1568" y="748"/>
                      </a:lnTo>
                      <a:lnTo>
                        <a:pt x="1454" y="819"/>
                      </a:lnTo>
                      <a:lnTo>
                        <a:pt x="1510" y="920"/>
                      </a:lnTo>
                      <a:lnTo>
                        <a:pt x="1497" y="935"/>
                      </a:lnTo>
                      <a:lnTo>
                        <a:pt x="1510" y="963"/>
                      </a:lnTo>
                      <a:lnTo>
                        <a:pt x="1497" y="978"/>
                      </a:lnTo>
                      <a:lnTo>
                        <a:pt x="1439" y="978"/>
                      </a:lnTo>
                      <a:lnTo>
                        <a:pt x="1439" y="1006"/>
                      </a:lnTo>
                      <a:lnTo>
                        <a:pt x="1497" y="1064"/>
                      </a:lnTo>
                      <a:lnTo>
                        <a:pt x="1454" y="1179"/>
                      </a:lnTo>
                      <a:lnTo>
                        <a:pt x="1482" y="1208"/>
                      </a:lnTo>
                      <a:lnTo>
                        <a:pt x="1411" y="1237"/>
                      </a:lnTo>
                      <a:lnTo>
                        <a:pt x="1381" y="1309"/>
                      </a:lnTo>
                      <a:lnTo>
                        <a:pt x="1381" y="1352"/>
                      </a:lnTo>
                      <a:lnTo>
                        <a:pt x="1338" y="1424"/>
                      </a:lnTo>
                      <a:lnTo>
                        <a:pt x="1280" y="1453"/>
                      </a:lnTo>
                      <a:lnTo>
                        <a:pt x="1237" y="1453"/>
                      </a:lnTo>
                      <a:lnTo>
                        <a:pt x="1108" y="1352"/>
                      </a:lnTo>
                      <a:lnTo>
                        <a:pt x="921" y="1395"/>
                      </a:lnTo>
                      <a:lnTo>
                        <a:pt x="906" y="1395"/>
                      </a:lnTo>
                      <a:lnTo>
                        <a:pt x="893" y="1309"/>
                      </a:lnTo>
                      <a:lnTo>
                        <a:pt x="850" y="1352"/>
                      </a:lnTo>
                      <a:lnTo>
                        <a:pt x="835" y="1280"/>
                      </a:lnTo>
                      <a:lnTo>
                        <a:pt x="792" y="1294"/>
                      </a:lnTo>
                      <a:lnTo>
                        <a:pt x="605" y="1309"/>
                      </a:lnTo>
                      <a:lnTo>
                        <a:pt x="562" y="1280"/>
                      </a:lnTo>
                      <a:lnTo>
                        <a:pt x="547" y="1193"/>
                      </a:lnTo>
                      <a:lnTo>
                        <a:pt x="519" y="1150"/>
                      </a:lnTo>
                      <a:lnTo>
                        <a:pt x="461" y="1136"/>
                      </a:lnTo>
                      <a:lnTo>
                        <a:pt x="389" y="1165"/>
                      </a:lnTo>
                      <a:lnTo>
                        <a:pt x="288" y="1107"/>
                      </a:lnTo>
                      <a:lnTo>
                        <a:pt x="231" y="1093"/>
                      </a:lnTo>
                      <a:lnTo>
                        <a:pt x="173" y="1036"/>
                      </a:lnTo>
                      <a:lnTo>
                        <a:pt x="159" y="992"/>
                      </a:lnTo>
                      <a:lnTo>
                        <a:pt x="173" y="877"/>
                      </a:lnTo>
                      <a:lnTo>
                        <a:pt x="259" y="834"/>
                      </a:lnTo>
                      <a:lnTo>
                        <a:pt x="216" y="776"/>
                      </a:lnTo>
                      <a:lnTo>
                        <a:pt x="202" y="705"/>
                      </a:lnTo>
                      <a:lnTo>
                        <a:pt x="202" y="561"/>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21" name="Freeform 62"/>
                <p:cNvSpPr>
                  <a:spLocks noChangeAspect="1"/>
                </p:cNvSpPr>
                <p:nvPr/>
              </p:nvSpPr>
              <p:spPr bwMode="auto">
                <a:xfrm>
                  <a:off x="3455988" y="1833563"/>
                  <a:ext cx="930275" cy="792162"/>
                </a:xfrm>
                <a:custGeom>
                  <a:avLst/>
                  <a:gdLst>
                    <a:gd name="T0" fmla="*/ 2147483647 w 1007"/>
                    <a:gd name="T1" fmla="*/ 2147483647 h 906"/>
                    <a:gd name="T2" fmla="*/ 2147483647 w 1007"/>
                    <a:gd name="T3" fmla="*/ 2147483647 h 906"/>
                    <a:gd name="T4" fmla="*/ 2147483647 w 1007"/>
                    <a:gd name="T5" fmla="*/ 2147483647 h 906"/>
                    <a:gd name="T6" fmla="*/ 2147483647 w 1007"/>
                    <a:gd name="T7" fmla="*/ 2147483647 h 906"/>
                    <a:gd name="T8" fmla="*/ 2147483647 w 1007"/>
                    <a:gd name="T9" fmla="*/ 2147483647 h 906"/>
                    <a:gd name="T10" fmla="*/ 2147483647 w 1007"/>
                    <a:gd name="T11" fmla="*/ 2147483647 h 906"/>
                    <a:gd name="T12" fmla="*/ 2147483647 w 1007"/>
                    <a:gd name="T13" fmla="*/ 2147483647 h 906"/>
                    <a:gd name="T14" fmla="*/ 2147483647 w 1007"/>
                    <a:gd name="T15" fmla="*/ 2147483647 h 906"/>
                    <a:gd name="T16" fmla="*/ 2147483647 w 1007"/>
                    <a:gd name="T17" fmla="*/ 2147483647 h 906"/>
                    <a:gd name="T18" fmla="*/ 2147483647 w 1007"/>
                    <a:gd name="T19" fmla="*/ 2147483647 h 906"/>
                    <a:gd name="T20" fmla="*/ 2147483647 w 1007"/>
                    <a:gd name="T21" fmla="*/ 2147483647 h 906"/>
                    <a:gd name="T22" fmla="*/ 2147483647 w 1007"/>
                    <a:gd name="T23" fmla="*/ 2147483647 h 906"/>
                    <a:gd name="T24" fmla="*/ 2147483647 w 1007"/>
                    <a:gd name="T25" fmla="*/ 2147483647 h 906"/>
                    <a:gd name="T26" fmla="*/ 2147483647 w 1007"/>
                    <a:gd name="T27" fmla="*/ 2147483647 h 906"/>
                    <a:gd name="T28" fmla="*/ 2147483647 w 1007"/>
                    <a:gd name="T29" fmla="*/ 2147483647 h 906"/>
                    <a:gd name="T30" fmla="*/ 2147483647 w 1007"/>
                    <a:gd name="T31" fmla="*/ 2147483647 h 906"/>
                    <a:gd name="T32" fmla="*/ 2147483647 w 1007"/>
                    <a:gd name="T33" fmla="*/ 2147483647 h 906"/>
                    <a:gd name="T34" fmla="*/ 2147483647 w 1007"/>
                    <a:gd name="T35" fmla="*/ 2147483647 h 906"/>
                    <a:gd name="T36" fmla="*/ 2147483647 w 1007"/>
                    <a:gd name="T37" fmla="*/ 2147483647 h 906"/>
                    <a:gd name="T38" fmla="*/ 2147483647 w 1007"/>
                    <a:gd name="T39" fmla="*/ 2147483647 h 906"/>
                    <a:gd name="T40" fmla="*/ 2147483647 w 1007"/>
                    <a:gd name="T41" fmla="*/ 2147483647 h 906"/>
                    <a:gd name="T42" fmla="*/ 2147483647 w 1007"/>
                    <a:gd name="T43" fmla="*/ 2147483647 h 906"/>
                    <a:gd name="T44" fmla="*/ 2147483647 w 1007"/>
                    <a:gd name="T45" fmla="*/ 2147483647 h 906"/>
                    <a:gd name="T46" fmla="*/ 2147483647 w 1007"/>
                    <a:gd name="T47" fmla="*/ 2147483647 h 906"/>
                    <a:gd name="T48" fmla="*/ 2147483647 w 1007"/>
                    <a:gd name="T49" fmla="*/ 2147483647 h 906"/>
                    <a:gd name="T50" fmla="*/ 2147483647 w 1007"/>
                    <a:gd name="T51" fmla="*/ 2147483647 h 906"/>
                    <a:gd name="T52" fmla="*/ 0 w 1007"/>
                    <a:gd name="T53" fmla="*/ 2147483647 h 906"/>
                    <a:gd name="T54" fmla="*/ 2147483647 w 1007"/>
                    <a:gd name="T55" fmla="*/ 2147483647 h 906"/>
                    <a:gd name="T56" fmla="*/ 2147483647 w 1007"/>
                    <a:gd name="T57" fmla="*/ 2147483647 h 906"/>
                    <a:gd name="T58" fmla="*/ 2147483647 w 1007"/>
                    <a:gd name="T59" fmla="*/ 2147483647 h 906"/>
                    <a:gd name="T60" fmla="*/ 2147483647 w 1007"/>
                    <a:gd name="T61" fmla="*/ 2147483647 h 906"/>
                    <a:gd name="T62" fmla="*/ 2147483647 w 1007"/>
                    <a:gd name="T63" fmla="*/ 2147483647 h 906"/>
                    <a:gd name="T64" fmla="*/ 2147483647 w 1007"/>
                    <a:gd name="T65" fmla="*/ 2147483647 h 906"/>
                    <a:gd name="T66" fmla="*/ 2147483647 w 1007"/>
                    <a:gd name="T67" fmla="*/ 2147483647 h 906"/>
                    <a:gd name="T68" fmla="*/ 2147483647 w 1007"/>
                    <a:gd name="T69" fmla="*/ 2147483647 h 906"/>
                    <a:gd name="T70" fmla="*/ 2147483647 w 1007"/>
                    <a:gd name="T71" fmla="*/ 2147483647 h 906"/>
                    <a:gd name="T72" fmla="*/ 2147483647 w 1007"/>
                    <a:gd name="T73" fmla="*/ 2147483647 h 906"/>
                    <a:gd name="T74" fmla="*/ 2147483647 w 1007"/>
                    <a:gd name="T75" fmla="*/ 2147483647 h 906"/>
                    <a:gd name="T76" fmla="*/ 2147483647 w 1007"/>
                    <a:gd name="T77" fmla="*/ 2147483647 h 906"/>
                    <a:gd name="T78" fmla="*/ 2147483647 w 1007"/>
                    <a:gd name="T79" fmla="*/ 2147483647 h 906"/>
                    <a:gd name="T80" fmla="*/ 2147483647 w 1007"/>
                    <a:gd name="T81" fmla="*/ 0 h 906"/>
                    <a:gd name="T82" fmla="*/ 2147483647 w 1007"/>
                    <a:gd name="T83" fmla="*/ 2147483647 h 906"/>
                    <a:gd name="T84" fmla="*/ 2147483647 w 1007"/>
                    <a:gd name="T85" fmla="*/ 2147483647 h 906"/>
                    <a:gd name="T86" fmla="*/ 2147483647 w 1007"/>
                    <a:gd name="T87" fmla="*/ 2147483647 h 906"/>
                    <a:gd name="T88" fmla="*/ 2147483647 w 1007"/>
                    <a:gd name="T89" fmla="*/ 2147483647 h 906"/>
                    <a:gd name="T90" fmla="*/ 2147483647 w 1007"/>
                    <a:gd name="T91" fmla="*/ 2147483647 h 906"/>
                    <a:gd name="T92" fmla="*/ 2147483647 w 1007"/>
                    <a:gd name="T93" fmla="*/ 2147483647 h 906"/>
                    <a:gd name="T94" fmla="*/ 2147483647 w 1007"/>
                    <a:gd name="T95" fmla="*/ 2147483647 h 906"/>
                    <a:gd name="T96" fmla="*/ 2147483647 w 1007"/>
                    <a:gd name="T97" fmla="*/ 2147483647 h 906"/>
                    <a:gd name="T98" fmla="*/ 2147483647 w 1007"/>
                    <a:gd name="T99" fmla="*/ 2147483647 h 906"/>
                    <a:gd name="T100" fmla="*/ 2147483647 w 1007"/>
                    <a:gd name="T101" fmla="*/ 2147483647 h 9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906">
                      <a:moveTo>
                        <a:pt x="1007" y="360"/>
                      </a:moveTo>
                      <a:lnTo>
                        <a:pt x="950" y="460"/>
                      </a:lnTo>
                      <a:lnTo>
                        <a:pt x="950" y="547"/>
                      </a:lnTo>
                      <a:lnTo>
                        <a:pt x="820" y="633"/>
                      </a:lnTo>
                      <a:lnTo>
                        <a:pt x="776" y="762"/>
                      </a:lnTo>
                      <a:lnTo>
                        <a:pt x="776" y="791"/>
                      </a:lnTo>
                      <a:lnTo>
                        <a:pt x="733" y="805"/>
                      </a:lnTo>
                      <a:lnTo>
                        <a:pt x="720" y="849"/>
                      </a:lnTo>
                      <a:lnTo>
                        <a:pt x="662" y="906"/>
                      </a:lnTo>
                      <a:lnTo>
                        <a:pt x="619" y="906"/>
                      </a:lnTo>
                      <a:lnTo>
                        <a:pt x="561" y="791"/>
                      </a:lnTo>
                      <a:lnTo>
                        <a:pt x="561" y="734"/>
                      </a:lnTo>
                      <a:lnTo>
                        <a:pt x="632" y="618"/>
                      </a:lnTo>
                      <a:lnTo>
                        <a:pt x="561" y="590"/>
                      </a:lnTo>
                      <a:lnTo>
                        <a:pt x="518" y="532"/>
                      </a:lnTo>
                      <a:lnTo>
                        <a:pt x="490" y="475"/>
                      </a:lnTo>
                      <a:lnTo>
                        <a:pt x="432" y="503"/>
                      </a:lnTo>
                      <a:lnTo>
                        <a:pt x="402" y="575"/>
                      </a:lnTo>
                      <a:lnTo>
                        <a:pt x="359" y="590"/>
                      </a:lnTo>
                      <a:lnTo>
                        <a:pt x="346" y="662"/>
                      </a:lnTo>
                      <a:lnTo>
                        <a:pt x="303" y="676"/>
                      </a:lnTo>
                      <a:lnTo>
                        <a:pt x="260" y="647"/>
                      </a:lnTo>
                      <a:lnTo>
                        <a:pt x="159" y="705"/>
                      </a:lnTo>
                      <a:lnTo>
                        <a:pt x="116" y="690"/>
                      </a:lnTo>
                      <a:lnTo>
                        <a:pt x="116" y="662"/>
                      </a:lnTo>
                      <a:lnTo>
                        <a:pt x="58" y="532"/>
                      </a:lnTo>
                      <a:lnTo>
                        <a:pt x="0" y="518"/>
                      </a:lnTo>
                      <a:lnTo>
                        <a:pt x="58" y="475"/>
                      </a:lnTo>
                      <a:lnTo>
                        <a:pt x="72" y="432"/>
                      </a:lnTo>
                      <a:lnTo>
                        <a:pt x="129" y="417"/>
                      </a:lnTo>
                      <a:lnTo>
                        <a:pt x="172" y="374"/>
                      </a:lnTo>
                      <a:lnTo>
                        <a:pt x="303" y="374"/>
                      </a:lnTo>
                      <a:lnTo>
                        <a:pt x="402" y="388"/>
                      </a:lnTo>
                      <a:lnTo>
                        <a:pt x="447" y="360"/>
                      </a:lnTo>
                      <a:lnTo>
                        <a:pt x="447" y="273"/>
                      </a:lnTo>
                      <a:lnTo>
                        <a:pt x="402" y="245"/>
                      </a:lnTo>
                      <a:lnTo>
                        <a:pt x="447" y="230"/>
                      </a:lnTo>
                      <a:lnTo>
                        <a:pt x="503" y="144"/>
                      </a:lnTo>
                      <a:lnTo>
                        <a:pt x="503" y="101"/>
                      </a:lnTo>
                      <a:lnTo>
                        <a:pt x="533" y="29"/>
                      </a:lnTo>
                      <a:lnTo>
                        <a:pt x="604" y="0"/>
                      </a:lnTo>
                      <a:lnTo>
                        <a:pt x="677" y="43"/>
                      </a:lnTo>
                      <a:lnTo>
                        <a:pt x="690" y="86"/>
                      </a:lnTo>
                      <a:lnTo>
                        <a:pt x="776" y="101"/>
                      </a:lnTo>
                      <a:lnTo>
                        <a:pt x="806" y="43"/>
                      </a:lnTo>
                      <a:lnTo>
                        <a:pt x="892" y="72"/>
                      </a:lnTo>
                      <a:lnTo>
                        <a:pt x="907" y="158"/>
                      </a:lnTo>
                      <a:lnTo>
                        <a:pt x="935" y="187"/>
                      </a:lnTo>
                      <a:lnTo>
                        <a:pt x="978" y="201"/>
                      </a:lnTo>
                      <a:lnTo>
                        <a:pt x="1007" y="230"/>
                      </a:lnTo>
                      <a:lnTo>
                        <a:pt x="1007" y="360"/>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22" name="Freeform 63"/>
                <p:cNvSpPr>
                  <a:spLocks noChangeAspect="1"/>
                </p:cNvSpPr>
                <p:nvPr/>
              </p:nvSpPr>
              <p:spPr bwMode="auto">
                <a:xfrm>
                  <a:off x="3617913" y="2249488"/>
                  <a:ext cx="927100" cy="1093787"/>
                </a:xfrm>
                <a:custGeom>
                  <a:avLst/>
                  <a:gdLst>
                    <a:gd name="T0" fmla="*/ 2147483647 w 1008"/>
                    <a:gd name="T1" fmla="*/ 2147483647 h 1251"/>
                    <a:gd name="T2" fmla="*/ 2147483647 w 1008"/>
                    <a:gd name="T3" fmla="*/ 2147483647 h 1251"/>
                    <a:gd name="T4" fmla="*/ 2147483647 w 1008"/>
                    <a:gd name="T5" fmla="*/ 2147483647 h 1251"/>
                    <a:gd name="T6" fmla="*/ 2147483647 w 1008"/>
                    <a:gd name="T7" fmla="*/ 2147483647 h 1251"/>
                    <a:gd name="T8" fmla="*/ 2147483647 w 1008"/>
                    <a:gd name="T9" fmla="*/ 2147483647 h 1251"/>
                    <a:gd name="T10" fmla="*/ 2147483647 w 1008"/>
                    <a:gd name="T11" fmla="*/ 2147483647 h 1251"/>
                    <a:gd name="T12" fmla="*/ 2147483647 w 1008"/>
                    <a:gd name="T13" fmla="*/ 2147483647 h 1251"/>
                    <a:gd name="T14" fmla="*/ 2147483647 w 1008"/>
                    <a:gd name="T15" fmla="*/ 2147483647 h 1251"/>
                    <a:gd name="T16" fmla="*/ 2147483647 w 1008"/>
                    <a:gd name="T17" fmla="*/ 2147483647 h 1251"/>
                    <a:gd name="T18" fmla="*/ 2147483647 w 1008"/>
                    <a:gd name="T19" fmla="*/ 2147483647 h 1251"/>
                    <a:gd name="T20" fmla="*/ 0 w 1008"/>
                    <a:gd name="T21" fmla="*/ 2147483647 h 1251"/>
                    <a:gd name="T22" fmla="*/ 2147483647 w 1008"/>
                    <a:gd name="T23" fmla="*/ 2147483647 h 1251"/>
                    <a:gd name="T24" fmla="*/ 2147483647 w 1008"/>
                    <a:gd name="T25" fmla="*/ 2147483647 h 1251"/>
                    <a:gd name="T26" fmla="*/ 2147483647 w 1008"/>
                    <a:gd name="T27" fmla="*/ 2147483647 h 1251"/>
                    <a:gd name="T28" fmla="*/ 2147483647 w 1008"/>
                    <a:gd name="T29" fmla="*/ 2147483647 h 1251"/>
                    <a:gd name="T30" fmla="*/ 2147483647 w 1008"/>
                    <a:gd name="T31" fmla="*/ 2147483647 h 1251"/>
                    <a:gd name="T32" fmla="*/ 2147483647 w 1008"/>
                    <a:gd name="T33" fmla="*/ 2147483647 h 1251"/>
                    <a:gd name="T34" fmla="*/ 2147483647 w 1008"/>
                    <a:gd name="T35" fmla="*/ 2147483647 h 1251"/>
                    <a:gd name="T36" fmla="*/ 2147483647 w 1008"/>
                    <a:gd name="T37" fmla="*/ 2147483647 h 1251"/>
                    <a:gd name="T38" fmla="*/ 2147483647 w 1008"/>
                    <a:gd name="T39" fmla="*/ 0 h 1251"/>
                    <a:gd name="T40" fmla="*/ 2147483647 w 1008"/>
                    <a:gd name="T41" fmla="*/ 2147483647 h 1251"/>
                    <a:gd name="T42" fmla="*/ 2147483647 w 1008"/>
                    <a:gd name="T43" fmla="*/ 2147483647 h 1251"/>
                    <a:gd name="T44" fmla="*/ 2147483647 w 1008"/>
                    <a:gd name="T45" fmla="*/ 2147483647 h 1251"/>
                    <a:gd name="T46" fmla="*/ 2147483647 w 1008"/>
                    <a:gd name="T47" fmla="*/ 2147483647 h 1251"/>
                    <a:gd name="T48" fmla="*/ 2147483647 w 1008"/>
                    <a:gd name="T49" fmla="*/ 2147483647 h 1251"/>
                    <a:gd name="T50" fmla="*/ 2147483647 w 1008"/>
                    <a:gd name="T51" fmla="*/ 2147483647 h 1251"/>
                    <a:gd name="T52" fmla="*/ 2147483647 w 1008"/>
                    <a:gd name="T53" fmla="*/ 2147483647 h 1251"/>
                    <a:gd name="T54" fmla="*/ 2147483647 w 1008"/>
                    <a:gd name="T55" fmla="*/ 2147483647 h 1251"/>
                    <a:gd name="T56" fmla="*/ 2147483647 w 1008"/>
                    <a:gd name="T57" fmla="*/ 2147483647 h 1251"/>
                    <a:gd name="T58" fmla="*/ 2147483647 w 1008"/>
                    <a:gd name="T59" fmla="*/ 2147483647 h 1251"/>
                    <a:gd name="T60" fmla="*/ 2147483647 w 1008"/>
                    <a:gd name="T61" fmla="*/ 2147483647 h 1251"/>
                    <a:gd name="T62" fmla="*/ 2147483647 w 1008"/>
                    <a:gd name="T63" fmla="*/ 2147483647 h 1251"/>
                    <a:gd name="T64" fmla="*/ 2147483647 w 1008"/>
                    <a:gd name="T65" fmla="*/ 2147483647 h 1251"/>
                    <a:gd name="T66" fmla="*/ 2147483647 w 1008"/>
                    <a:gd name="T67" fmla="*/ 2147483647 h 1251"/>
                    <a:gd name="T68" fmla="*/ 2147483647 w 1008"/>
                    <a:gd name="T69" fmla="*/ 2147483647 h 1251"/>
                    <a:gd name="T70" fmla="*/ 2147483647 w 1008"/>
                    <a:gd name="T71" fmla="*/ 2147483647 h 1251"/>
                    <a:gd name="T72" fmla="*/ 2147483647 w 1008"/>
                    <a:gd name="T73" fmla="*/ 2147483647 h 1251"/>
                    <a:gd name="T74" fmla="*/ 2147483647 w 1008"/>
                    <a:gd name="T75" fmla="*/ 2147483647 h 1251"/>
                    <a:gd name="T76" fmla="*/ 2147483647 w 1008"/>
                    <a:gd name="T77" fmla="*/ 2147483647 h 1251"/>
                    <a:gd name="T78" fmla="*/ 2147483647 w 1008"/>
                    <a:gd name="T79" fmla="*/ 2147483647 h 1251"/>
                    <a:gd name="T80" fmla="*/ 2147483647 w 1008"/>
                    <a:gd name="T81" fmla="*/ 2147483647 h 1251"/>
                    <a:gd name="T82" fmla="*/ 2147483647 w 1008"/>
                    <a:gd name="T83" fmla="*/ 2147483647 h 1251"/>
                    <a:gd name="T84" fmla="*/ 2147483647 w 1008"/>
                    <a:gd name="T85" fmla="*/ 2147483647 h 1251"/>
                    <a:gd name="T86" fmla="*/ 2147483647 w 1008"/>
                    <a:gd name="T87" fmla="*/ 2147483647 h 1251"/>
                    <a:gd name="T88" fmla="*/ 2147483647 w 1008"/>
                    <a:gd name="T89" fmla="*/ 2147483647 h 1251"/>
                    <a:gd name="T90" fmla="*/ 2147483647 w 1008"/>
                    <a:gd name="T91" fmla="*/ 2147483647 h 1251"/>
                    <a:gd name="T92" fmla="*/ 2147483647 w 1008"/>
                    <a:gd name="T93" fmla="*/ 2147483647 h 1251"/>
                    <a:gd name="T94" fmla="*/ 2147483647 w 1008"/>
                    <a:gd name="T95" fmla="*/ 2147483647 h 1251"/>
                    <a:gd name="T96" fmla="*/ 2147483647 w 1008"/>
                    <a:gd name="T97" fmla="*/ 2147483647 h 1251"/>
                    <a:gd name="T98" fmla="*/ 2147483647 w 1008"/>
                    <a:gd name="T99" fmla="*/ 2147483647 h 1251"/>
                    <a:gd name="T100" fmla="*/ 2147483647 w 1008"/>
                    <a:gd name="T101" fmla="*/ 2147483647 h 1251"/>
                    <a:gd name="T102" fmla="*/ 2147483647 w 1008"/>
                    <a:gd name="T103" fmla="*/ 2147483647 h 1251"/>
                    <a:gd name="T104" fmla="*/ 2147483647 w 1008"/>
                    <a:gd name="T105" fmla="*/ 2147483647 h 1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8" h="1251">
                      <a:moveTo>
                        <a:pt x="131" y="1251"/>
                      </a:moveTo>
                      <a:lnTo>
                        <a:pt x="131" y="1035"/>
                      </a:lnTo>
                      <a:lnTo>
                        <a:pt x="131" y="964"/>
                      </a:lnTo>
                      <a:lnTo>
                        <a:pt x="116" y="934"/>
                      </a:lnTo>
                      <a:lnTo>
                        <a:pt x="159" y="777"/>
                      </a:lnTo>
                      <a:lnTo>
                        <a:pt x="187" y="704"/>
                      </a:lnTo>
                      <a:lnTo>
                        <a:pt x="187" y="589"/>
                      </a:lnTo>
                      <a:lnTo>
                        <a:pt x="159" y="546"/>
                      </a:lnTo>
                      <a:lnTo>
                        <a:pt x="116" y="532"/>
                      </a:lnTo>
                      <a:lnTo>
                        <a:pt x="43" y="431"/>
                      </a:lnTo>
                      <a:lnTo>
                        <a:pt x="0" y="446"/>
                      </a:lnTo>
                      <a:lnTo>
                        <a:pt x="15" y="359"/>
                      </a:lnTo>
                      <a:lnTo>
                        <a:pt x="58" y="259"/>
                      </a:lnTo>
                      <a:lnTo>
                        <a:pt x="101" y="187"/>
                      </a:lnTo>
                      <a:lnTo>
                        <a:pt x="131" y="215"/>
                      </a:lnTo>
                      <a:lnTo>
                        <a:pt x="174" y="187"/>
                      </a:lnTo>
                      <a:lnTo>
                        <a:pt x="187" y="115"/>
                      </a:lnTo>
                      <a:lnTo>
                        <a:pt x="230" y="100"/>
                      </a:lnTo>
                      <a:lnTo>
                        <a:pt x="260" y="28"/>
                      </a:lnTo>
                      <a:lnTo>
                        <a:pt x="318" y="0"/>
                      </a:lnTo>
                      <a:lnTo>
                        <a:pt x="361" y="72"/>
                      </a:lnTo>
                      <a:lnTo>
                        <a:pt x="389" y="115"/>
                      </a:lnTo>
                      <a:lnTo>
                        <a:pt x="460" y="143"/>
                      </a:lnTo>
                      <a:lnTo>
                        <a:pt x="389" y="259"/>
                      </a:lnTo>
                      <a:lnTo>
                        <a:pt x="389" y="316"/>
                      </a:lnTo>
                      <a:lnTo>
                        <a:pt x="447" y="431"/>
                      </a:lnTo>
                      <a:lnTo>
                        <a:pt x="490" y="431"/>
                      </a:lnTo>
                      <a:lnTo>
                        <a:pt x="533" y="388"/>
                      </a:lnTo>
                      <a:lnTo>
                        <a:pt x="604" y="402"/>
                      </a:lnTo>
                      <a:lnTo>
                        <a:pt x="648" y="489"/>
                      </a:lnTo>
                      <a:lnTo>
                        <a:pt x="720" y="402"/>
                      </a:lnTo>
                      <a:lnTo>
                        <a:pt x="806" y="402"/>
                      </a:lnTo>
                      <a:lnTo>
                        <a:pt x="778" y="460"/>
                      </a:lnTo>
                      <a:lnTo>
                        <a:pt x="778" y="503"/>
                      </a:lnTo>
                      <a:lnTo>
                        <a:pt x="907" y="575"/>
                      </a:lnTo>
                      <a:lnTo>
                        <a:pt x="878" y="604"/>
                      </a:lnTo>
                      <a:lnTo>
                        <a:pt x="950" y="690"/>
                      </a:lnTo>
                      <a:lnTo>
                        <a:pt x="979" y="676"/>
                      </a:lnTo>
                      <a:lnTo>
                        <a:pt x="1008" y="777"/>
                      </a:lnTo>
                      <a:lnTo>
                        <a:pt x="950" y="863"/>
                      </a:lnTo>
                      <a:lnTo>
                        <a:pt x="993" y="906"/>
                      </a:lnTo>
                      <a:lnTo>
                        <a:pt x="993" y="992"/>
                      </a:lnTo>
                      <a:lnTo>
                        <a:pt x="922" y="1007"/>
                      </a:lnTo>
                      <a:lnTo>
                        <a:pt x="864" y="978"/>
                      </a:lnTo>
                      <a:lnTo>
                        <a:pt x="791" y="978"/>
                      </a:lnTo>
                      <a:lnTo>
                        <a:pt x="705" y="934"/>
                      </a:lnTo>
                      <a:lnTo>
                        <a:pt x="648" y="934"/>
                      </a:lnTo>
                      <a:lnTo>
                        <a:pt x="591" y="992"/>
                      </a:lnTo>
                      <a:lnTo>
                        <a:pt x="548" y="1035"/>
                      </a:lnTo>
                      <a:lnTo>
                        <a:pt x="505" y="1121"/>
                      </a:lnTo>
                      <a:lnTo>
                        <a:pt x="389" y="1093"/>
                      </a:lnTo>
                      <a:lnTo>
                        <a:pt x="346" y="1093"/>
                      </a:lnTo>
                      <a:lnTo>
                        <a:pt x="131" y="1251"/>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23" name="Freeform 64"/>
                <p:cNvSpPr>
                  <a:spLocks noChangeAspect="1"/>
                </p:cNvSpPr>
                <p:nvPr/>
              </p:nvSpPr>
              <p:spPr bwMode="auto">
                <a:xfrm>
                  <a:off x="3455988" y="2625725"/>
                  <a:ext cx="333375" cy="866775"/>
                </a:xfrm>
                <a:custGeom>
                  <a:avLst/>
                  <a:gdLst>
                    <a:gd name="T0" fmla="*/ 0 w 359"/>
                    <a:gd name="T1" fmla="*/ 2147483647 h 993"/>
                    <a:gd name="T2" fmla="*/ 2147483647 w 359"/>
                    <a:gd name="T3" fmla="*/ 2147483647 h 993"/>
                    <a:gd name="T4" fmla="*/ 2147483647 w 359"/>
                    <a:gd name="T5" fmla="*/ 2147483647 h 993"/>
                    <a:gd name="T6" fmla="*/ 2147483647 w 359"/>
                    <a:gd name="T7" fmla="*/ 2147483647 h 993"/>
                    <a:gd name="T8" fmla="*/ 2147483647 w 359"/>
                    <a:gd name="T9" fmla="*/ 0 h 993"/>
                    <a:gd name="T10" fmla="*/ 2147483647 w 359"/>
                    <a:gd name="T11" fmla="*/ 2147483647 h 993"/>
                    <a:gd name="T12" fmla="*/ 2147483647 w 359"/>
                    <a:gd name="T13" fmla="*/ 2147483647 h 993"/>
                    <a:gd name="T14" fmla="*/ 2147483647 w 359"/>
                    <a:gd name="T15" fmla="*/ 2147483647 h 993"/>
                    <a:gd name="T16" fmla="*/ 2147483647 w 359"/>
                    <a:gd name="T17" fmla="*/ 2147483647 h 993"/>
                    <a:gd name="T18" fmla="*/ 2147483647 w 359"/>
                    <a:gd name="T19" fmla="*/ 2147483647 h 993"/>
                    <a:gd name="T20" fmla="*/ 2147483647 w 359"/>
                    <a:gd name="T21" fmla="*/ 2147483647 h 993"/>
                    <a:gd name="T22" fmla="*/ 2147483647 w 359"/>
                    <a:gd name="T23" fmla="*/ 2147483647 h 993"/>
                    <a:gd name="T24" fmla="*/ 2147483647 w 359"/>
                    <a:gd name="T25" fmla="*/ 2147483647 h 993"/>
                    <a:gd name="T26" fmla="*/ 2147483647 w 359"/>
                    <a:gd name="T27" fmla="*/ 2147483647 h 993"/>
                    <a:gd name="T28" fmla="*/ 2147483647 w 359"/>
                    <a:gd name="T29" fmla="*/ 2147483647 h 993"/>
                    <a:gd name="T30" fmla="*/ 2147483647 w 359"/>
                    <a:gd name="T31" fmla="*/ 2147483647 h 993"/>
                    <a:gd name="T32" fmla="*/ 2147483647 w 359"/>
                    <a:gd name="T33" fmla="*/ 2147483647 h 993"/>
                    <a:gd name="T34" fmla="*/ 2147483647 w 359"/>
                    <a:gd name="T35" fmla="*/ 2147483647 h 993"/>
                    <a:gd name="T36" fmla="*/ 2147483647 w 359"/>
                    <a:gd name="T37" fmla="*/ 2147483647 h 993"/>
                    <a:gd name="T38" fmla="*/ 2147483647 w 359"/>
                    <a:gd name="T39" fmla="*/ 2147483647 h 993"/>
                    <a:gd name="T40" fmla="*/ 2147483647 w 359"/>
                    <a:gd name="T41" fmla="*/ 2147483647 h 993"/>
                    <a:gd name="T42" fmla="*/ 0 w 359"/>
                    <a:gd name="T43" fmla="*/ 2147483647 h 993"/>
                    <a:gd name="T44" fmla="*/ 2147483647 w 359"/>
                    <a:gd name="T45" fmla="*/ 2147483647 h 993"/>
                    <a:gd name="T46" fmla="*/ 2147483647 w 359"/>
                    <a:gd name="T47" fmla="*/ 2147483647 h 993"/>
                    <a:gd name="T48" fmla="*/ 0 w 359"/>
                    <a:gd name="T49" fmla="*/ 2147483647 h 9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9" h="993">
                      <a:moveTo>
                        <a:pt x="0" y="302"/>
                      </a:moveTo>
                      <a:lnTo>
                        <a:pt x="101" y="230"/>
                      </a:lnTo>
                      <a:lnTo>
                        <a:pt x="86" y="187"/>
                      </a:lnTo>
                      <a:lnTo>
                        <a:pt x="172" y="15"/>
                      </a:lnTo>
                      <a:lnTo>
                        <a:pt x="215" y="0"/>
                      </a:lnTo>
                      <a:lnTo>
                        <a:pt x="288" y="101"/>
                      </a:lnTo>
                      <a:lnTo>
                        <a:pt x="331" y="115"/>
                      </a:lnTo>
                      <a:lnTo>
                        <a:pt x="359" y="158"/>
                      </a:lnTo>
                      <a:lnTo>
                        <a:pt x="359" y="273"/>
                      </a:lnTo>
                      <a:lnTo>
                        <a:pt x="331" y="346"/>
                      </a:lnTo>
                      <a:lnTo>
                        <a:pt x="316" y="403"/>
                      </a:lnTo>
                      <a:lnTo>
                        <a:pt x="288" y="503"/>
                      </a:lnTo>
                      <a:lnTo>
                        <a:pt x="303" y="533"/>
                      </a:lnTo>
                      <a:lnTo>
                        <a:pt x="303" y="820"/>
                      </a:lnTo>
                      <a:lnTo>
                        <a:pt x="245" y="892"/>
                      </a:lnTo>
                      <a:lnTo>
                        <a:pt x="215" y="993"/>
                      </a:lnTo>
                      <a:lnTo>
                        <a:pt x="172" y="950"/>
                      </a:lnTo>
                      <a:lnTo>
                        <a:pt x="144" y="877"/>
                      </a:lnTo>
                      <a:lnTo>
                        <a:pt x="116" y="863"/>
                      </a:lnTo>
                      <a:lnTo>
                        <a:pt x="58" y="892"/>
                      </a:lnTo>
                      <a:lnTo>
                        <a:pt x="58" y="820"/>
                      </a:lnTo>
                      <a:lnTo>
                        <a:pt x="0" y="647"/>
                      </a:lnTo>
                      <a:lnTo>
                        <a:pt x="58" y="533"/>
                      </a:lnTo>
                      <a:lnTo>
                        <a:pt x="58" y="446"/>
                      </a:lnTo>
                      <a:lnTo>
                        <a:pt x="0" y="302"/>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24" name="Freeform 65"/>
                <p:cNvSpPr>
                  <a:spLocks noChangeAspect="1"/>
                </p:cNvSpPr>
                <p:nvPr/>
              </p:nvSpPr>
              <p:spPr bwMode="auto">
                <a:xfrm>
                  <a:off x="4121150" y="2033588"/>
                  <a:ext cx="1035050" cy="1560512"/>
                </a:xfrm>
                <a:custGeom>
                  <a:avLst/>
                  <a:gdLst>
                    <a:gd name="T0" fmla="*/ 2147483647 w 1121"/>
                    <a:gd name="T1" fmla="*/ 2147483647 h 1783"/>
                    <a:gd name="T2" fmla="*/ 2147483647 w 1121"/>
                    <a:gd name="T3" fmla="*/ 2147483647 h 1783"/>
                    <a:gd name="T4" fmla="*/ 2147483647 w 1121"/>
                    <a:gd name="T5" fmla="*/ 2147483647 h 1783"/>
                    <a:gd name="T6" fmla="*/ 2147483647 w 1121"/>
                    <a:gd name="T7" fmla="*/ 2147483647 h 1783"/>
                    <a:gd name="T8" fmla="*/ 2147483647 w 1121"/>
                    <a:gd name="T9" fmla="*/ 2147483647 h 1783"/>
                    <a:gd name="T10" fmla="*/ 2147483647 w 1121"/>
                    <a:gd name="T11" fmla="*/ 2147483647 h 1783"/>
                    <a:gd name="T12" fmla="*/ 2147483647 w 1121"/>
                    <a:gd name="T13" fmla="*/ 2147483647 h 1783"/>
                    <a:gd name="T14" fmla="*/ 2147483647 w 1121"/>
                    <a:gd name="T15" fmla="*/ 2147483647 h 1783"/>
                    <a:gd name="T16" fmla="*/ 2147483647 w 1121"/>
                    <a:gd name="T17" fmla="*/ 2147483647 h 1783"/>
                    <a:gd name="T18" fmla="*/ 2147483647 w 1121"/>
                    <a:gd name="T19" fmla="*/ 2147483647 h 1783"/>
                    <a:gd name="T20" fmla="*/ 2147483647 w 1121"/>
                    <a:gd name="T21" fmla="*/ 2147483647 h 1783"/>
                    <a:gd name="T22" fmla="*/ 2147483647 w 1121"/>
                    <a:gd name="T23" fmla="*/ 2147483647 h 1783"/>
                    <a:gd name="T24" fmla="*/ 2147483647 w 1121"/>
                    <a:gd name="T25" fmla="*/ 2147483647 h 1783"/>
                    <a:gd name="T26" fmla="*/ 2147483647 w 1121"/>
                    <a:gd name="T27" fmla="*/ 2147483647 h 1783"/>
                    <a:gd name="T28" fmla="*/ 2147483647 w 1121"/>
                    <a:gd name="T29" fmla="*/ 2147483647 h 1783"/>
                    <a:gd name="T30" fmla="*/ 2147483647 w 1121"/>
                    <a:gd name="T31" fmla="*/ 2147483647 h 1783"/>
                    <a:gd name="T32" fmla="*/ 2147483647 w 1121"/>
                    <a:gd name="T33" fmla="*/ 2147483647 h 1783"/>
                    <a:gd name="T34" fmla="*/ 2147483647 w 1121"/>
                    <a:gd name="T35" fmla="*/ 2147483647 h 1783"/>
                    <a:gd name="T36" fmla="*/ 2147483647 w 1121"/>
                    <a:gd name="T37" fmla="*/ 2147483647 h 1783"/>
                    <a:gd name="T38" fmla="*/ 2147483647 w 1121"/>
                    <a:gd name="T39" fmla="*/ 2147483647 h 1783"/>
                    <a:gd name="T40" fmla="*/ 2147483647 w 1121"/>
                    <a:gd name="T41" fmla="*/ 2147483647 h 1783"/>
                    <a:gd name="T42" fmla="*/ 2147483647 w 1121"/>
                    <a:gd name="T43" fmla="*/ 2147483647 h 1783"/>
                    <a:gd name="T44" fmla="*/ 2147483647 w 1121"/>
                    <a:gd name="T45" fmla="*/ 2147483647 h 1783"/>
                    <a:gd name="T46" fmla="*/ 2147483647 w 1121"/>
                    <a:gd name="T47" fmla="*/ 2147483647 h 1783"/>
                    <a:gd name="T48" fmla="*/ 2147483647 w 1121"/>
                    <a:gd name="T49" fmla="*/ 2147483647 h 1783"/>
                    <a:gd name="T50" fmla="*/ 2147483647 w 1121"/>
                    <a:gd name="T51" fmla="*/ 2147483647 h 1783"/>
                    <a:gd name="T52" fmla="*/ 2147483647 w 1121"/>
                    <a:gd name="T53" fmla="*/ 2147483647 h 1783"/>
                    <a:gd name="T54" fmla="*/ 2147483647 w 1121"/>
                    <a:gd name="T55" fmla="*/ 2147483647 h 1783"/>
                    <a:gd name="T56" fmla="*/ 2147483647 w 1121"/>
                    <a:gd name="T57" fmla="*/ 2147483647 h 1783"/>
                    <a:gd name="T58" fmla="*/ 2147483647 w 1121"/>
                    <a:gd name="T59" fmla="*/ 2147483647 h 1783"/>
                    <a:gd name="T60" fmla="*/ 2147483647 w 1121"/>
                    <a:gd name="T61" fmla="*/ 2147483647 h 1783"/>
                    <a:gd name="T62" fmla="*/ 2147483647 w 1121"/>
                    <a:gd name="T63" fmla="*/ 2147483647 h 1783"/>
                    <a:gd name="T64" fmla="*/ 2147483647 w 1121"/>
                    <a:gd name="T65" fmla="*/ 2147483647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783">
                      <a:moveTo>
                        <a:pt x="733" y="158"/>
                      </a:moveTo>
                      <a:lnTo>
                        <a:pt x="762" y="202"/>
                      </a:lnTo>
                      <a:lnTo>
                        <a:pt x="747" y="302"/>
                      </a:lnTo>
                      <a:lnTo>
                        <a:pt x="690" y="360"/>
                      </a:lnTo>
                      <a:lnTo>
                        <a:pt x="718" y="403"/>
                      </a:lnTo>
                      <a:lnTo>
                        <a:pt x="718" y="460"/>
                      </a:lnTo>
                      <a:lnTo>
                        <a:pt x="690" y="489"/>
                      </a:lnTo>
                      <a:lnTo>
                        <a:pt x="747" y="561"/>
                      </a:lnTo>
                      <a:lnTo>
                        <a:pt x="690" y="676"/>
                      </a:lnTo>
                      <a:lnTo>
                        <a:pt x="690" y="705"/>
                      </a:lnTo>
                      <a:lnTo>
                        <a:pt x="733" y="748"/>
                      </a:lnTo>
                      <a:lnTo>
                        <a:pt x="733" y="806"/>
                      </a:lnTo>
                      <a:lnTo>
                        <a:pt x="718" y="863"/>
                      </a:lnTo>
                      <a:lnTo>
                        <a:pt x="762" y="935"/>
                      </a:lnTo>
                      <a:lnTo>
                        <a:pt x="891" y="992"/>
                      </a:lnTo>
                      <a:lnTo>
                        <a:pt x="934" y="1079"/>
                      </a:lnTo>
                      <a:lnTo>
                        <a:pt x="920" y="1165"/>
                      </a:lnTo>
                      <a:lnTo>
                        <a:pt x="949" y="1252"/>
                      </a:lnTo>
                      <a:lnTo>
                        <a:pt x="992" y="1252"/>
                      </a:lnTo>
                      <a:lnTo>
                        <a:pt x="1006" y="1280"/>
                      </a:lnTo>
                      <a:lnTo>
                        <a:pt x="1064" y="1295"/>
                      </a:lnTo>
                      <a:lnTo>
                        <a:pt x="1064" y="1323"/>
                      </a:lnTo>
                      <a:lnTo>
                        <a:pt x="1121" y="1323"/>
                      </a:lnTo>
                      <a:lnTo>
                        <a:pt x="1121" y="1352"/>
                      </a:lnTo>
                      <a:lnTo>
                        <a:pt x="1049" y="1396"/>
                      </a:lnTo>
                      <a:lnTo>
                        <a:pt x="1035" y="1482"/>
                      </a:lnTo>
                      <a:lnTo>
                        <a:pt x="791" y="1726"/>
                      </a:lnTo>
                      <a:lnTo>
                        <a:pt x="733" y="1783"/>
                      </a:lnTo>
                      <a:lnTo>
                        <a:pt x="704" y="1783"/>
                      </a:lnTo>
                      <a:lnTo>
                        <a:pt x="718" y="1726"/>
                      </a:lnTo>
                      <a:lnTo>
                        <a:pt x="675" y="1697"/>
                      </a:lnTo>
                      <a:lnTo>
                        <a:pt x="647" y="1626"/>
                      </a:lnTo>
                      <a:lnTo>
                        <a:pt x="618" y="1654"/>
                      </a:lnTo>
                      <a:lnTo>
                        <a:pt x="561" y="1626"/>
                      </a:lnTo>
                      <a:lnTo>
                        <a:pt x="604" y="1496"/>
                      </a:lnTo>
                      <a:lnTo>
                        <a:pt x="517" y="1396"/>
                      </a:lnTo>
                      <a:lnTo>
                        <a:pt x="488" y="1396"/>
                      </a:lnTo>
                      <a:lnTo>
                        <a:pt x="374" y="1252"/>
                      </a:lnTo>
                      <a:lnTo>
                        <a:pt x="445" y="1237"/>
                      </a:lnTo>
                      <a:lnTo>
                        <a:pt x="445" y="1151"/>
                      </a:lnTo>
                      <a:lnTo>
                        <a:pt x="402" y="1108"/>
                      </a:lnTo>
                      <a:lnTo>
                        <a:pt x="460" y="1022"/>
                      </a:lnTo>
                      <a:lnTo>
                        <a:pt x="431" y="921"/>
                      </a:lnTo>
                      <a:lnTo>
                        <a:pt x="402" y="935"/>
                      </a:lnTo>
                      <a:lnTo>
                        <a:pt x="330" y="849"/>
                      </a:lnTo>
                      <a:lnTo>
                        <a:pt x="359" y="820"/>
                      </a:lnTo>
                      <a:lnTo>
                        <a:pt x="230" y="748"/>
                      </a:lnTo>
                      <a:lnTo>
                        <a:pt x="230" y="705"/>
                      </a:lnTo>
                      <a:lnTo>
                        <a:pt x="258" y="647"/>
                      </a:lnTo>
                      <a:lnTo>
                        <a:pt x="172" y="647"/>
                      </a:lnTo>
                      <a:lnTo>
                        <a:pt x="100" y="734"/>
                      </a:lnTo>
                      <a:lnTo>
                        <a:pt x="56" y="647"/>
                      </a:lnTo>
                      <a:lnTo>
                        <a:pt x="0" y="633"/>
                      </a:lnTo>
                      <a:lnTo>
                        <a:pt x="13" y="575"/>
                      </a:lnTo>
                      <a:lnTo>
                        <a:pt x="56" y="561"/>
                      </a:lnTo>
                      <a:lnTo>
                        <a:pt x="56" y="532"/>
                      </a:lnTo>
                      <a:lnTo>
                        <a:pt x="100" y="403"/>
                      </a:lnTo>
                      <a:lnTo>
                        <a:pt x="230" y="317"/>
                      </a:lnTo>
                      <a:lnTo>
                        <a:pt x="230" y="245"/>
                      </a:lnTo>
                      <a:lnTo>
                        <a:pt x="287" y="130"/>
                      </a:lnTo>
                      <a:lnTo>
                        <a:pt x="287" y="0"/>
                      </a:lnTo>
                      <a:lnTo>
                        <a:pt x="417" y="29"/>
                      </a:lnTo>
                      <a:lnTo>
                        <a:pt x="402" y="115"/>
                      </a:lnTo>
                      <a:lnTo>
                        <a:pt x="460" y="173"/>
                      </a:lnTo>
                      <a:lnTo>
                        <a:pt x="531" y="158"/>
                      </a:lnTo>
                      <a:lnTo>
                        <a:pt x="733" y="158"/>
                      </a:lnTo>
                    </a:path>
                  </a:pathLst>
                </a:custGeom>
                <a:solidFill>
                  <a:srgbClr val="F7633B"/>
                </a:solidFill>
                <a:ln w="12700">
                  <a:solidFill>
                    <a:srgbClr val="000000"/>
                  </a:solidFill>
                  <a:prstDash val="solid"/>
                  <a:round/>
                  <a:headEnd/>
                  <a:tailEnd/>
                </a:ln>
              </p:spPr>
              <p:txBody>
                <a:bodyPr bIns="36000"/>
                <a:lstStyle/>
                <a:p>
                  <a:endParaRPr lang="ja-JP" altLang="en-US"/>
                </a:p>
              </p:txBody>
            </p:sp>
            <p:sp>
              <p:nvSpPr>
                <p:cNvPr id="25" name="Freeform 66"/>
                <p:cNvSpPr>
                  <a:spLocks noChangeAspect="1"/>
                </p:cNvSpPr>
                <p:nvPr/>
              </p:nvSpPr>
              <p:spPr bwMode="auto">
                <a:xfrm>
                  <a:off x="4759325" y="1517650"/>
                  <a:ext cx="968375" cy="2089150"/>
                </a:xfrm>
                <a:custGeom>
                  <a:avLst/>
                  <a:gdLst>
                    <a:gd name="T0" fmla="*/ 2147483647 w 610"/>
                    <a:gd name="T1" fmla="*/ 2147483647 h 1316"/>
                    <a:gd name="T2" fmla="*/ 2147483647 w 610"/>
                    <a:gd name="T3" fmla="*/ 2147483647 h 1316"/>
                    <a:gd name="T4" fmla="*/ 2147483647 w 610"/>
                    <a:gd name="T5" fmla="*/ 2147483647 h 1316"/>
                    <a:gd name="T6" fmla="*/ 2147483647 w 610"/>
                    <a:gd name="T7" fmla="*/ 2147483647 h 1316"/>
                    <a:gd name="T8" fmla="*/ 2147483647 w 610"/>
                    <a:gd name="T9" fmla="*/ 2147483647 h 1316"/>
                    <a:gd name="T10" fmla="*/ 2147483647 w 610"/>
                    <a:gd name="T11" fmla="*/ 2147483647 h 1316"/>
                    <a:gd name="T12" fmla="*/ 2147483647 w 610"/>
                    <a:gd name="T13" fmla="*/ 2147483647 h 1316"/>
                    <a:gd name="T14" fmla="*/ 2147483647 w 610"/>
                    <a:gd name="T15" fmla="*/ 2147483647 h 1316"/>
                    <a:gd name="T16" fmla="*/ 2147483647 w 610"/>
                    <a:gd name="T17" fmla="*/ 2147483647 h 1316"/>
                    <a:gd name="T18" fmla="*/ 2147483647 w 610"/>
                    <a:gd name="T19" fmla="*/ 2147483647 h 1316"/>
                    <a:gd name="T20" fmla="*/ 2147483647 w 610"/>
                    <a:gd name="T21" fmla="*/ 2147483647 h 1316"/>
                    <a:gd name="T22" fmla="*/ 2147483647 w 610"/>
                    <a:gd name="T23" fmla="*/ 2147483647 h 1316"/>
                    <a:gd name="T24" fmla="*/ 2147483647 w 610"/>
                    <a:gd name="T25" fmla="*/ 2147483647 h 1316"/>
                    <a:gd name="T26" fmla="*/ 2147483647 w 610"/>
                    <a:gd name="T27" fmla="*/ 2147483647 h 1316"/>
                    <a:gd name="T28" fmla="*/ 2147483647 w 610"/>
                    <a:gd name="T29" fmla="*/ 2147483647 h 1316"/>
                    <a:gd name="T30" fmla="*/ 2147483647 w 610"/>
                    <a:gd name="T31" fmla="*/ 2147483647 h 1316"/>
                    <a:gd name="T32" fmla="*/ 2147483647 w 610"/>
                    <a:gd name="T33" fmla="*/ 2147483647 h 1316"/>
                    <a:gd name="T34" fmla="*/ 2147483647 w 610"/>
                    <a:gd name="T35" fmla="*/ 2147483647 h 1316"/>
                    <a:gd name="T36" fmla="*/ 2147483647 w 610"/>
                    <a:gd name="T37" fmla="*/ 2147483647 h 1316"/>
                    <a:gd name="T38" fmla="*/ 2147483647 w 610"/>
                    <a:gd name="T39" fmla="*/ 2147483647 h 1316"/>
                    <a:gd name="T40" fmla="*/ 2147483647 w 610"/>
                    <a:gd name="T41" fmla="*/ 2147483647 h 1316"/>
                    <a:gd name="T42" fmla="*/ 2147483647 w 610"/>
                    <a:gd name="T43" fmla="*/ 2147483647 h 1316"/>
                    <a:gd name="T44" fmla="*/ 2147483647 w 610"/>
                    <a:gd name="T45" fmla="*/ 2147483647 h 1316"/>
                    <a:gd name="T46" fmla="*/ 2147483647 w 610"/>
                    <a:gd name="T47" fmla="*/ 2147483647 h 1316"/>
                    <a:gd name="T48" fmla="*/ 2147483647 w 610"/>
                    <a:gd name="T49" fmla="*/ 2147483647 h 1316"/>
                    <a:gd name="T50" fmla="*/ 2147483647 w 610"/>
                    <a:gd name="T51" fmla="*/ 2147483647 h 1316"/>
                    <a:gd name="T52" fmla="*/ 0 w 610"/>
                    <a:gd name="T53" fmla="*/ 2147483647 h 1316"/>
                    <a:gd name="T54" fmla="*/ 2147483647 w 610"/>
                    <a:gd name="T55" fmla="*/ 2147483647 h 1316"/>
                    <a:gd name="T56" fmla="*/ 2147483647 w 610"/>
                    <a:gd name="T57" fmla="*/ 2147483647 h 1316"/>
                    <a:gd name="T58" fmla="*/ 0 w 610"/>
                    <a:gd name="T59" fmla="*/ 2147483647 h 1316"/>
                    <a:gd name="T60" fmla="*/ 2147483647 w 610"/>
                    <a:gd name="T61" fmla="*/ 2147483647 h 1316"/>
                    <a:gd name="T62" fmla="*/ 2147483647 w 610"/>
                    <a:gd name="T63" fmla="*/ 2147483647 h 1316"/>
                    <a:gd name="T64" fmla="*/ 2147483647 w 610"/>
                    <a:gd name="T65" fmla="*/ 2147483647 h 1316"/>
                    <a:gd name="T66" fmla="*/ 2147483647 w 610"/>
                    <a:gd name="T67" fmla="*/ 2147483647 h 1316"/>
                    <a:gd name="T68" fmla="*/ 2147483647 w 610"/>
                    <a:gd name="T69" fmla="*/ 2147483647 h 1316"/>
                    <a:gd name="T70" fmla="*/ 2147483647 w 610"/>
                    <a:gd name="T71" fmla="*/ 2147483647 h 1316"/>
                    <a:gd name="T72" fmla="*/ 2147483647 w 610"/>
                    <a:gd name="T73" fmla="*/ 2147483647 h 1316"/>
                    <a:gd name="T74" fmla="*/ 2147483647 w 610"/>
                    <a:gd name="T75" fmla="*/ 2147483647 h 1316"/>
                    <a:gd name="T76" fmla="*/ 2147483647 w 610"/>
                    <a:gd name="T77" fmla="*/ 2147483647 h 1316"/>
                    <a:gd name="T78" fmla="*/ 2147483647 w 610"/>
                    <a:gd name="T79" fmla="*/ 0 h 1316"/>
                    <a:gd name="T80" fmla="*/ 2147483647 w 610"/>
                    <a:gd name="T81" fmla="*/ 2147483647 h 1316"/>
                    <a:gd name="T82" fmla="*/ 2147483647 w 610"/>
                    <a:gd name="T83" fmla="*/ 2147483647 h 1316"/>
                    <a:gd name="T84" fmla="*/ 2147483647 w 610"/>
                    <a:gd name="T85" fmla="*/ 2147483647 h 13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0" h="1316">
                      <a:moveTo>
                        <a:pt x="301" y="238"/>
                      </a:moveTo>
                      <a:lnTo>
                        <a:pt x="234" y="269"/>
                      </a:lnTo>
                      <a:lnTo>
                        <a:pt x="200" y="333"/>
                      </a:lnTo>
                      <a:lnTo>
                        <a:pt x="292" y="309"/>
                      </a:lnTo>
                      <a:lnTo>
                        <a:pt x="309" y="285"/>
                      </a:lnTo>
                      <a:lnTo>
                        <a:pt x="359" y="277"/>
                      </a:lnTo>
                      <a:lnTo>
                        <a:pt x="343" y="348"/>
                      </a:lnTo>
                      <a:lnTo>
                        <a:pt x="368" y="348"/>
                      </a:lnTo>
                      <a:lnTo>
                        <a:pt x="351" y="396"/>
                      </a:lnTo>
                      <a:lnTo>
                        <a:pt x="351" y="460"/>
                      </a:lnTo>
                      <a:lnTo>
                        <a:pt x="401" y="452"/>
                      </a:lnTo>
                      <a:lnTo>
                        <a:pt x="401" y="484"/>
                      </a:lnTo>
                      <a:lnTo>
                        <a:pt x="384" y="507"/>
                      </a:lnTo>
                      <a:lnTo>
                        <a:pt x="393" y="555"/>
                      </a:lnTo>
                      <a:lnTo>
                        <a:pt x="410" y="571"/>
                      </a:lnTo>
                      <a:lnTo>
                        <a:pt x="435" y="571"/>
                      </a:lnTo>
                      <a:lnTo>
                        <a:pt x="468" y="618"/>
                      </a:lnTo>
                      <a:lnTo>
                        <a:pt x="460" y="650"/>
                      </a:lnTo>
                      <a:lnTo>
                        <a:pt x="485" y="681"/>
                      </a:lnTo>
                      <a:lnTo>
                        <a:pt x="543" y="713"/>
                      </a:lnTo>
                      <a:lnTo>
                        <a:pt x="610" y="729"/>
                      </a:lnTo>
                      <a:lnTo>
                        <a:pt x="585" y="809"/>
                      </a:lnTo>
                      <a:lnTo>
                        <a:pt x="551" y="824"/>
                      </a:lnTo>
                      <a:lnTo>
                        <a:pt x="510" y="848"/>
                      </a:lnTo>
                      <a:lnTo>
                        <a:pt x="493" y="872"/>
                      </a:lnTo>
                      <a:lnTo>
                        <a:pt x="493" y="943"/>
                      </a:lnTo>
                      <a:lnTo>
                        <a:pt x="476" y="983"/>
                      </a:lnTo>
                      <a:lnTo>
                        <a:pt x="468" y="1023"/>
                      </a:lnTo>
                      <a:lnTo>
                        <a:pt x="443" y="1054"/>
                      </a:lnTo>
                      <a:lnTo>
                        <a:pt x="368" y="1086"/>
                      </a:lnTo>
                      <a:lnTo>
                        <a:pt x="309" y="1165"/>
                      </a:lnTo>
                      <a:lnTo>
                        <a:pt x="292" y="1237"/>
                      </a:lnTo>
                      <a:lnTo>
                        <a:pt x="259" y="1260"/>
                      </a:lnTo>
                      <a:lnTo>
                        <a:pt x="217" y="1316"/>
                      </a:lnTo>
                      <a:lnTo>
                        <a:pt x="200" y="1269"/>
                      </a:lnTo>
                      <a:lnTo>
                        <a:pt x="200" y="1181"/>
                      </a:lnTo>
                      <a:lnTo>
                        <a:pt x="167" y="1173"/>
                      </a:lnTo>
                      <a:lnTo>
                        <a:pt x="200" y="1142"/>
                      </a:lnTo>
                      <a:lnTo>
                        <a:pt x="209" y="1094"/>
                      </a:lnTo>
                      <a:lnTo>
                        <a:pt x="250" y="1070"/>
                      </a:lnTo>
                      <a:lnTo>
                        <a:pt x="250" y="1054"/>
                      </a:lnTo>
                      <a:lnTo>
                        <a:pt x="217" y="1054"/>
                      </a:lnTo>
                      <a:lnTo>
                        <a:pt x="217" y="1039"/>
                      </a:lnTo>
                      <a:lnTo>
                        <a:pt x="184" y="1030"/>
                      </a:lnTo>
                      <a:lnTo>
                        <a:pt x="175" y="1015"/>
                      </a:lnTo>
                      <a:lnTo>
                        <a:pt x="150" y="1015"/>
                      </a:lnTo>
                      <a:lnTo>
                        <a:pt x="134" y="967"/>
                      </a:lnTo>
                      <a:lnTo>
                        <a:pt x="142" y="920"/>
                      </a:lnTo>
                      <a:lnTo>
                        <a:pt x="117" y="872"/>
                      </a:lnTo>
                      <a:lnTo>
                        <a:pt x="42" y="840"/>
                      </a:lnTo>
                      <a:lnTo>
                        <a:pt x="16" y="801"/>
                      </a:lnTo>
                      <a:lnTo>
                        <a:pt x="25" y="761"/>
                      </a:lnTo>
                      <a:lnTo>
                        <a:pt x="25" y="737"/>
                      </a:lnTo>
                      <a:lnTo>
                        <a:pt x="0" y="713"/>
                      </a:lnTo>
                      <a:lnTo>
                        <a:pt x="0" y="697"/>
                      </a:lnTo>
                      <a:lnTo>
                        <a:pt x="33" y="634"/>
                      </a:lnTo>
                      <a:lnTo>
                        <a:pt x="0" y="594"/>
                      </a:lnTo>
                      <a:lnTo>
                        <a:pt x="16" y="578"/>
                      </a:lnTo>
                      <a:lnTo>
                        <a:pt x="16" y="547"/>
                      </a:lnTo>
                      <a:lnTo>
                        <a:pt x="0" y="523"/>
                      </a:lnTo>
                      <a:lnTo>
                        <a:pt x="33" y="491"/>
                      </a:lnTo>
                      <a:lnTo>
                        <a:pt x="42" y="436"/>
                      </a:lnTo>
                      <a:lnTo>
                        <a:pt x="42" y="412"/>
                      </a:lnTo>
                      <a:lnTo>
                        <a:pt x="84" y="380"/>
                      </a:lnTo>
                      <a:lnTo>
                        <a:pt x="109" y="348"/>
                      </a:lnTo>
                      <a:lnTo>
                        <a:pt x="125" y="269"/>
                      </a:lnTo>
                      <a:lnTo>
                        <a:pt x="80" y="249"/>
                      </a:lnTo>
                      <a:lnTo>
                        <a:pt x="68" y="273"/>
                      </a:lnTo>
                      <a:lnTo>
                        <a:pt x="50" y="269"/>
                      </a:lnTo>
                      <a:lnTo>
                        <a:pt x="67" y="238"/>
                      </a:lnTo>
                      <a:lnTo>
                        <a:pt x="50" y="230"/>
                      </a:lnTo>
                      <a:lnTo>
                        <a:pt x="38" y="255"/>
                      </a:lnTo>
                      <a:lnTo>
                        <a:pt x="22" y="249"/>
                      </a:lnTo>
                      <a:lnTo>
                        <a:pt x="42" y="214"/>
                      </a:lnTo>
                      <a:lnTo>
                        <a:pt x="42" y="151"/>
                      </a:lnTo>
                      <a:lnTo>
                        <a:pt x="150" y="119"/>
                      </a:lnTo>
                      <a:lnTo>
                        <a:pt x="150" y="95"/>
                      </a:lnTo>
                      <a:lnTo>
                        <a:pt x="125" y="87"/>
                      </a:lnTo>
                      <a:lnTo>
                        <a:pt x="117" y="31"/>
                      </a:lnTo>
                      <a:lnTo>
                        <a:pt x="192" y="0"/>
                      </a:lnTo>
                      <a:lnTo>
                        <a:pt x="225" y="55"/>
                      </a:lnTo>
                      <a:lnTo>
                        <a:pt x="242" y="31"/>
                      </a:lnTo>
                      <a:lnTo>
                        <a:pt x="318" y="31"/>
                      </a:lnTo>
                      <a:lnTo>
                        <a:pt x="359" y="95"/>
                      </a:lnTo>
                      <a:lnTo>
                        <a:pt x="334" y="174"/>
                      </a:lnTo>
                      <a:lnTo>
                        <a:pt x="301" y="238"/>
                      </a:lnTo>
                    </a:path>
                  </a:pathLst>
                </a:custGeom>
                <a:solidFill>
                  <a:srgbClr val="F7633B"/>
                </a:solidFill>
                <a:ln w="12700">
                  <a:solidFill>
                    <a:srgbClr val="000000"/>
                  </a:solidFill>
                  <a:prstDash val="solid"/>
                  <a:round/>
                  <a:headEnd/>
                  <a:tailEnd/>
                </a:ln>
              </p:spPr>
              <p:txBody>
                <a:bodyPr bIns="36000"/>
                <a:lstStyle/>
                <a:p>
                  <a:endParaRPr lang="ja-JP" altLang="en-US"/>
                </a:p>
              </p:txBody>
            </p:sp>
            <p:sp>
              <p:nvSpPr>
                <p:cNvPr id="26" name="Freeform 67"/>
                <p:cNvSpPr>
                  <a:spLocks noChangeAspect="1"/>
                </p:cNvSpPr>
                <p:nvPr/>
              </p:nvSpPr>
              <p:spPr bwMode="auto">
                <a:xfrm>
                  <a:off x="5302250" y="1958975"/>
                  <a:ext cx="504825" cy="717550"/>
                </a:xfrm>
                <a:custGeom>
                  <a:avLst/>
                  <a:gdLst>
                    <a:gd name="T0" fmla="*/ 2147483647 w 546"/>
                    <a:gd name="T1" fmla="*/ 2147483647 h 820"/>
                    <a:gd name="T2" fmla="*/ 2147483647 w 546"/>
                    <a:gd name="T3" fmla="*/ 2147483647 h 820"/>
                    <a:gd name="T4" fmla="*/ 0 w 546"/>
                    <a:gd name="T5" fmla="*/ 2147483647 h 820"/>
                    <a:gd name="T6" fmla="*/ 2147483647 w 546"/>
                    <a:gd name="T7" fmla="*/ 0 h 820"/>
                    <a:gd name="T8" fmla="*/ 2147483647 w 546"/>
                    <a:gd name="T9" fmla="*/ 2147483647 h 820"/>
                    <a:gd name="T10" fmla="*/ 2147483647 w 546"/>
                    <a:gd name="T11" fmla="*/ 2147483647 h 820"/>
                    <a:gd name="T12" fmla="*/ 2147483647 w 546"/>
                    <a:gd name="T13" fmla="*/ 2147483647 h 820"/>
                    <a:gd name="T14" fmla="*/ 2147483647 w 546"/>
                    <a:gd name="T15" fmla="*/ 2147483647 h 820"/>
                    <a:gd name="T16" fmla="*/ 2147483647 w 546"/>
                    <a:gd name="T17" fmla="*/ 2147483647 h 820"/>
                    <a:gd name="T18" fmla="*/ 2147483647 w 546"/>
                    <a:gd name="T19" fmla="*/ 2147483647 h 820"/>
                    <a:gd name="T20" fmla="*/ 2147483647 w 546"/>
                    <a:gd name="T21" fmla="*/ 2147483647 h 820"/>
                    <a:gd name="T22" fmla="*/ 2147483647 w 546"/>
                    <a:gd name="T23" fmla="*/ 2147483647 h 820"/>
                    <a:gd name="T24" fmla="*/ 2147483647 w 546"/>
                    <a:gd name="T25" fmla="*/ 2147483647 h 820"/>
                    <a:gd name="T26" fmla="*/ 2147483647 w 546"/>
                    <a:gd name="T27" fmla="*/ 2147483647 h 820"/>
                    <a:gd name="T28" fmla="*/ 2147483647 w 546"/>
                    <a:gd name="T29" fmla="*/ 2147483647 h 820"/>
                    <a:gd name="T30" fmla="*/ 2147483647 w 546"/>
                    <a:gd name="T31" fmla="*/ 2147483647 h 820"/>
                    <a:gd name="T32" fmla="*/ 2147483647 w 546"/>
                    <a:gd name="T33" fmla="*/ 2147483647 h 820"/>
                    <a:gd name="T34" fmla="*/ 2147483647 w 546"/>
                    <a:gd name="T35" fmla="*/ 2147483647 h 820"/>
                    <a:gd name="T36" fmla="*/ 2147483647 w 546"/>
                    <a:gd name="T37" fmla="*/ 2147483647 h 820"/>
                    <a:gd name="T38" fmla="*/ 2147483647 w 546"/>
                    <a:gd name="T39" fmla="*/ 2147483647 h 820"/>
                    <a:gd name="T40" fmla="*/ 2147483647 w 546"/>
                    <a:gd name="T41" fmla="*/ 2147483647 h 820"/>
                    <a:gd name="T42" fmla="*/ 2147483647 w 546"/>
                    <a:gd name="T43" fmla="*/ 2147483647 h 820"/>
                    <a:gd name="T44" fmla="*/ 2147483647 w 546"/>
                    <a:gd name="T45" fmla="*/ 2147483647 h 820"/>
                    <a:gd name="T46" fmla="*/ 2147483647 w 546"/>
                    <a:gd name="T47" fmla="*/ 2147483647 h 820"/>
                    <a:gd name="T48" fmla="*/ 2147483647 w 546"/>
                    <a:gd name="T49" fmla="*/ 2147483647 h 820"/>
                    <a:gd name="T50" fmla="*/ 2147483647 w 546"/>
                    <a:gd name="T51" fmla="*/ 2147483647 h 820"/>
                    <a:gd name="T52" fmla="*/ 2147483647 w 546"/>
                    <a:gd name="T53" fmla="*/ 2147483647 h 820"/>
                    <a:gd name="T54" fmla="*/ 2147483647 w 546"/>
                    <a:gd name="T55" fmla="*/ 2147483647 h 820"/>
                    <a:gd name="T56" fmla="*/ 2147483647 w 546"/>
                    <a:gd name="T57" fmla="*/ 2147483647 h 8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6" h="820">
                      <a:moveTo>
                        <a:pt x="14" y="216"/>
                      </a:moveTo>
                      <a:lnTo>
                        <a:pt x="43" y="129"/>
                      </a:lnTo>
                      <a:lnTo>
                        <a:pt x="0" y="129"/>
                      </a:lnTo>
                      <a:lnTo>
                        <a:pt x="28" y="0"/>
                      </a:lnTo>
                      <a:lnTo>
                        <a:pt x="129" y="43"/>
                      </a:lnTo>
                      <a:lnTo>
                        <a:pt x="230" y="158"/>
                      </a:lnTo>
                      <a:lnTo>
                        <a:pt x="273" y="230"/>
                      </a:lnTo>
                      <a:lnTo>
                        <a:pt x="215" y="230"/>
                      </a:lnTo>
                      <a:lnTo>
                        <a:pt x="215" y="302"/>
                      </a:lnTo>
                      <a:lnTo>
                        <a:pt x="288" y="331"/>
                      </a:lnTo>
                      <a:lnTo>
                        <a:pt x="345" y="374"/>
                      </a:lnTo>
                      <a:lnTo>
                        <a:pt x="402" y="374"/>
                      </a:lnTo>
                      <a:lnTo>
                        <a:pt x="503" y="460"/>
                      </a:lnTo>
                      <a:lnTo>
                        <a:pt x="518" y="561"/>
                      </a:lnTo>
                      <a:lnTo>
                        <a:pt x="546" y="618"/>
                      </a:lnTo>
                      <a:lnTo>
                        <a:pt x="518" y="733"/>
                      </a:lnTo>
                      <a:lnTo>
                        <a:pt x="460" y="820"/>
                      </a:lnTo>
                      <a:lnTo>
                        <a:pt x="345" y="791"/>
                      </a:lnTo>
                      <a:lnTo>
                        <a:pt x="244" y="733"/>
                      </a:lnTo>
                      <a:lnTo>
                        <a:pt x="201" y="676"/>
                      </a:lnTo>
                      <a:lnTo>
                        <a:pt x="215" y="618"/>
                      </a:lnTo>
                      <a:lnTo>
                        <a:pt x="158" y="532"/>
                      </a:lnTo>
                      <a:lnTo>
                        <a:pt x="115" y="532"/>
                      </a:lnTo>
                      <a:lnTo>
                        <a:pt x="86" y="503"/>
                      </a:lnTo>
                      <a:lnTo>
                        <a:pt x="71" y="417"/>
                      </a:lnTo>
                      <a:lnTo>
                        <a:pt x="100" y="374"/>
                      </a:lnTo>
                      <a:lnTo>
                        <a:pt x="100" y="316"/>
                      </a:lnTo>
                      <a:lnTo>
                        <a:pt x="14" y="331"/>
                      </a:lnTo>
                      <a:lnTo>
                        <a:pt x="14" y="216"/>
                      </a:lnTo>
                    </a:path>
                  </a:pathLst>
                </a:custGeom>
                <a:solidFill>
                  <a:srgbClr val="F7633B"/>
                </a:solidFill>
                <a:ln w="12700">
                  <a:solidFill>
                    <a:srgbClr val="000000"/>
                  </a:solidFill>
                  <a:prstDash val="solid"/>
                  <a:round/>
                  <a:headEnd/>
                  <a:tailEnd/>
                </a:ln>
              </p:spPr>
              <p:txBody>
                <a:bodyPr bIns="36000"/>
                <a:lstStyle/>
                <a:p>
                  <a:endParaRPr lang="ja-JP" altLang="en-US"/>
                </a:p>
              </p:txBody>
            </p:sp>
            <p:sp>
              <p:nvSpPr>
                <p:cNvPr id="27" name="Freeform 68"/>
                <p:cNvSpPr>
                  <a:spLocks noChangeAspect="1"/>
                </p:cNvSpPr>
                <p:nvPr/>
              </p:nvSpPr>
              <p:spPr bwMode="auto">
                <a:xfrm>
                  <a:off x="5260974" y="2600325"/>
                  <a:ext cx="1117601" cy="1057274"/>
                </a:xfrm>
                <a:custGeom>
                  <a:avLst/>
                  <a:gdLst>
                    <a:gd name="T0" fmla="*/ 2147483647 w 1252"/>
                    <a:gd name="T1" fmla="*/ 2147483647 h 1209"/>
                    <a:gd name="T2" fmla="*/ 2147483647 w 1252"/>
                    <a:gd name="T3" fmla="*/ 2147483647 h 1209"/>
                    <a:gd name="T4" fmla="*/ 2147483647 w 1252"/>
                    <a:gd name="T5" fmla="*/ 2147483647 h 1209"/>
                    <a:gd name="T6" fmla="*/ 2147483647 w 1252"/>
                    <a:gd name="T7" fmla="*/ 2147483647 h 1209"/>
                    <a:gd name="T8" fmla="*/ 2147483647 w 1252"/>
                    <a:gd name="T9" fmla="*/ 0 h 1209"/>
                    <a:gd name="T10" fmla="*/ 2147483647 w 1252"/>
                    <a:gd name="T11" fmla="*/ 2147483647 h 1209"/>
                    <a:gd name="T12" fmla="*/ 2147483647 w 1252"/>
                    <a:gd name="T13" fmla="*/ 2147483647 h 1209"/>
                    <a:gd name="T14" fmla="*/ 2147483647 w 1252"/>
                    <a:gd name="T15" fmla="*/ 2147483647 h 1209"/>
                    <a:gd name="T16" fmla="*/ 2147483647 w 1252"/>
                    <a:gd name="T17" fmla="*/ 2147483647 h 1209"/>
                    <a:gd name="T18" fmla="*/ 2147483647 w 1252"/>
                    <a:gd name="T19" fmla="*/ 2147483647 h 1209"/>
                    <a:gd name="T20" fmla="*/ 2147483647 w 1252"/>
                    <a:gd name="T21" fmla="*/ 2147483647 h 1209"/>
                    <a:gd name="T22" fmla="*/ 2147483647 w 1252"/>
                    <a:gd name="T23" fmla="*/ 2147483647 h 1209"/>
                    <a:gd name="T24" fmla="*/ 2147483647 w 1252"/>
                    <a:gd name="T25" fmla="*/ 2147483647 h 1209"/>
                    <a:gd name="T26" fmla="*/ 2147483647 w 1252"/>
                    <a:gd name="T27" fmla="*/ 2147483647 h 1209"/>
                    <a:gd name="T28" fmla="*/ 2147483647 w 1252"/>
                    <a:gd name="T29" fmla="*/ 2147483647 h 1209"/>
                    <a:gd name="T30" fmla="*/ 2147483647 w 1252"/>
                    <a:gd name="T31" fmla="*/ 2147483647 h 1209"/>
                    <a:gd name="T32" fmla="*/ 2147483647 w 1252"/>
                    <a:gd name="T33" fmla="*/ 2147483647 h 1209"/>
                    <a:gd name="T34" fmla="*/ 2147483647 w 1252"/>
                    <a:gd name="T35" fmla="*/ 2147483647 h 1209"/>
                    <a:gd name="T36" fmla="*/ 2147483647 w 1252"/>
                    <a:gd name="T37" fmla="*/ 2147483647 h 1209"/>
                    <a:gd name="T38" fmla="*/ 2147483647 w 1252"/>
                    <a:gd name="T39" fmla="*/ 2147483647 h 1209"/>
                    <a:gd name="T40" fmla="*/ 2147483647 w 1252"/>
                    <a:gd name="T41" fmla="*/ 2147483647 h 1209"/>
                    <a:gd name="T42" fmla="*/ 2147483647 w 1252"/>
                    <a:gd name="T43" fmla="*/ 2147483647 h 1209"/>
                    <a:gd name="T44" fmla="*/ 2147483647 w 1252"/>
                    <a:gd name="T45" fmla="*/ 2147483647 h 1209"/>
                    <a:gd name="T46" fmla="*/ 2147483647 w 1252"/>
                    <a:gd name="T47" fmla="*/ 2147483647 h 1209"/>
                    <a:gd name="T48" fmla="*/ 2147483647 w 1252"/>
                    <a:gd name="T49" fmla="*/ 2147483647 h 1209"/>
                    <a:gd name="T50" fmla="*/ 2147483647 w 1252"/>
                    <a:gd name="T51" fmla="*/ 2147483647 h 1209"/>
                    <a:gd name="T52" fmla="*/ 2147483647 w 1252"/>
                    <a:gd name="T53" fmla="*/ 2147483647 h 1209"/>
                    <a:gd name="T54" fmla="*/ 2147483647 w 1252"/>
                    <a:gd name="T55" fmla="*/ 2147483647 h 1209"/>
                    <a:gd name="T56" fmla="*/ 2147483647 w 1252"/>
                    <a:gd name="T57" fmla="*/ 2147483647 h 1209"/>
                    <a:gd name="T58" fmla="*/ 2147483647 w 1252"/>
                    <a:gd name="T59" fmla="*/ 2147483647 h 1209"/>
                    <a:gd name="T60" fmla="*/ 2147483647 w 1252"/>
                    <a:gd name="T61" fmla="*/ 2147483647 h 1209"/>
                    <a:gd name="T62" fmla="*/ 2147483647 w 1252"/>
                    <a:gd name="T63" fmla="*/ 2147483647 h 1209"/>
                    <a:gd name="T64" fmla="*/ 2147483647 w 1252"/>
                    <a:gd name="T65" fmla="*/ 2147483647 h 1209"/>
                    <a:gd name="T66" fmla="*/ 2147483647 w 1252"/>
                    <a:gd name="T67" fmla="*/ 2147483647 h 1209"/>
                    <a:gd name="T68" fmla="*/ 2147483647 w 1252"/>
                    <a:gd name="T69" fmla="*/ 2147483647 h 1209"/>
                    <a:gd name="T70" fmla="*/ 2147483647 w 1252"/>
                    <a:gd name="T71" fmla="*/ 2147483647 h 1209"/>
                    <a:gd name="T72" fmla="*/ 0 w 1252"/>
                    <a:gd name="T73" fmla="*/ 2147483647 h 1209"/>
                    <a:gd name="T74" fmla="*/ 2147483647 w 1252"/>
                    <a:gd name="T75" fmla="*/ 2147483647 h 1209"/>
                    <a:gd name="T76" fmla="*/ 2147483647 w 1252"/>
                    <a:gd name="T77" fmla="*/ 2147483647 h 1209"/>
                    <a:gd name="T78" fmla="*/ 2147483647 w 1252"/>
                    <a:gd name="T79" fmla="*/ 2147483647 h 1209"/>
                    <a:gd name="T80" fmla="*/ 2147483647 w 1252"/>
                    <a:gd name="T81" fmla="*/ 2147483647 h 1209"/>
                    <a:gd name="T82" fmla="*/ 2147483647 w 1252"/>
                    <a:gd name="T83" fmla="*/ 2147483647 h 1209"/>
                    <a:gd name="T84" fmla="*/ 2147483647 w 1252"/>
                    <a:gd name="T85" fmla="*/ 2147483647 h 1209"/>
                    <a:gd name="T86" fmla="*/ 2147483647 w 1252"/>
                    <a:gd name="T87" fmla="*/ 2147483647 h 1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2" h="1209">
                      <a:moveTo>
                        <a:pt x="345" y="345"/>
                      </a:moveTo>
                      <a:lnTo>
                        <a:pt x="375" y="302"/>
                      </a:lnTo>
                      <a:lnTo>
                        <a:pt x="504" y="231"/>
                      </a:lnTo>
                      <a:lnTo>
                        <a:pt x="547" y="87"/>
                      </a:lnTo>
                      <a:lnTo>
                        <a:pt x="605" y="0"/>
                      </a:lnTo>
                      <a:lnTo>
                        <a:pt x="662" y="58"/>
                      </a:lnTo>
                      <a:lnTo>
                        <a:pt x="734" y="72"/>
                      </a:lnTo>
                      <a:lnTo>
                        <a:pt x="762" y="274"/>
                      </a:lnTo>
                      <a:lnTo>
                        <a:pt x="835" y="259"/>
                      </a:lnTo>
                      <a:lnTo>
                        <a:pt x="921" y="302"/>
                      </a:lnTo>
                      <a:lnTo>
                        <a:pt x="936" y="375"/>
                      </a:lnTo>
                      <a:lnTo>
                        <a:pt x="1050" y="590"/>
                      </a:lnTo>
                      <a:lnTo>
                        <a:pt x="1123" y="619"/>
                      </a:lnTo>
                      <a:lnTo>
                        <a:pt x="1166" y="719"/>
                      </a:lnTo>
                      <a:lnTo>
                        <a:pt x="1252" y="863"/>
                      </a:lnTo>
                      <a:lnTo>
                        <a:pt x="1252" y="921"/>
                      </a:lnTo>
                      <a:lnTo>
                        <a:pt x="1209" y="1022"/>
                      </a:lnTo>
                      <a:lnTo>
                        <a:pt x="1179" y="1093"/>
                      </a:lnTo>
                      <a:lnTo>
                        <a:pt x="1065" y="1209"/>
                      </a:lnTo>
                      <a:lnTo>
                        <a:pt x="1007" y="1209"/>
                      </a:lnTo>
                      <a:lnTo>
                        <a:pt x="964" y="1166"/>
                      </a:lnTo>
                      <a:lnTo>
                        <a:pt x="936" y="1166"/>
                      </a:lnTo>
                      <a:lnTo>
                        <a:pt x="979" y="1079"/>
                      </a:lnTo>
                      <a:lnTo>
                        <a:pt x="936" y="964"/>
                      </a:lnTo>
                      <a:lnTo>
                        <a:pt x="850" y="921"/>
                      </a:lnTo>
                      <a:lnTo>
                        <a:pt x="619" y="921"/>
                      </a:lnTo>
                      <a:lnTo>
                        <a:pt x="619" y="892"/>
                      </a:lnTo>
                      <a:lnTo>
                        <a:pt x="519" y="936"/>
                      </a:lnTo>
                      <a:lnTo>
                        <a:pt x="475" y="936"/>
                      </a:lnTo>
                      <a:lnTo>
                        <a:pt x="575" y="1166"/>
                      </a:lnTo>
                      <a:lnTo>
                        <a:pt x="345" y="1209"/>
                      </a:lnTo>
                      <a:lnTo>
                        <a:pt x="317" y="1151"/>
                      </a:lnTo>
                      <a:lnTo>
                        <a:pt x="317" y="1093"/>
                      </a:lnTo>
                      <a:lnTo>
                        <a:pt x="259" y="1065"/>
                      </a:lnTo>
                      <a:lnTo>
                        <a:pt x="173" y="1065"/>
                      </a:lnTo>
                      <a:lnTo>
                        <a:pt x="173" y="1007"/>
                      </a:lnTo>
                      <a:lnTo>
                        <a:pt x="0" y="1007"/>
                      </a:lnTo>
                      <a:lnTo>
                        <a:pt x="29" y="878"/>
                      </a:lnTo>
                      <a:lnTo>
                        <a:pt x="130" y="734"/>
                      </a:lnTo>
                      <a:lnTo>
                        <a:pt x="259" y="676"/>
                      </a:lnTo>
                      <a:lnTo>
                        <a:pt x="302" y="619"/>
                      </a:lnTo>
                      <a:lnTo>
                        <a:pt x="317" y="547"/>
                      </a:lnTo>
                      <a:lnTo>
                        <a:pt x="345" y="475"/>
                      </a:lnTo>
                      <a:lnTo>
                        <a:pt x="345" y="345"/>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28" name="Freeform 69"/>
                <p:cNvSpPr>
                  <a:spLocks noChangeAspect="1"/>
                </p:cNvSpPr>
                <p:nvPr/>
              </p:nvSpPr>
              <p:spPr bwMode="auto">
                <a:xfrm>
                  <a:off x="3656013" y="3114675"/>
                  <a:ext cx="598487" cy="969963"/>
                </a:xfrm>
                <a:custGeom>
                  <a:avLst/>
                  <a:gdLst>
                    <a:gd name="T0" fmla="*/ 2147483647 w 377"/>
                    <a:gd name="T1" fmla="*/ 2147483647 h 611"/>
                    <a:gd name="T2" fmla="*/ 2147483647 w 377"/>
                    <a:gd name="T3" fmla="*/ 2147483647 h 611"/>
                    <a:gd name="T4" fmla="*/ 2147483647 w 377"/>
                    <a:gd name="T5" fmla="*/ 2147483647 h 611"/>
                    <a:gd name="T6" fmla="*/ 2147483647 w 377"/>
                    <a:gd name="T7" fmla="*/ 2147483647 h 611"/>
                    <a:gd name="T8" fmla="*/ 2147483647 w 377"/>
                    <a:gd name="T9" fmla="*/ 0 h 611"/>
                    <a:gd name="T10" fmla="*/ 2147483647 w 377"/>
                    <a:gd name="T11" fmla="*/ 2147483647 h 611"/>
                    <a:gd name="T12" fmla="*/ 2147483647 w 377"/>
                    <a:gd name="T13" fmla="*/ 2147483647 h 611"/>
                    <a:gd name="T14" fmla="*/ 2147483647 w 377"/>
                    <a:gd name="T15" fmla="*/ 2147483647 h 611"/>
                    <a:gd name="T16" fmla="*/ 2147483647 w 377"/>
                    <a:gd name="T17" fmla="*/ 2147483647 h 611"/>
                    <a:gd name="T18" fmla="*/ 2147483647 w 377"/>
                    <a:gd name="T19" fmla="*/ 2147483647 h 611"/>
                    <a:gd name="T20" fmla="*/ 2147483647 w 377"/>
                    <a:gd name="T21" fmla="*/ 2147483647 h 611"/>
                    <a:gd name="T22" fmla="*/ 2147483647 w 377"/>
                    <a:gd name="T23" fmla="*/ 2147483647 h 611"/>
                    <a:gd name="T24" fmla="*/ 2147483647 w 377"/>
                    <a:gd name="T25" fmla="*/ 2147483647 h 611"/>
                    <a:gd name="T26" fmla="*/ 2147483647 w 377"/>
                    <a:gd name="T27" fmla="*/ 2147483647 h 611"/>
                    <a:gd name="T28" fmla="*/ 2147483647 w 377"/>
                    <a:gd name="T29" fmla="*/ 2147483647 h 611"/>
                    <a:gd name="T30" fmla="*/ 2147483647 w 377"/>
                    <a:gd name="T31" fmla="*/ 2147483647 h 611"/>
                    <a:gd name="T32" fmla="*/ 2147483647 w 377"/>
                    <a:gd name="T33" fmla="*/ 2147483647 h 611"/>
                    <a:gd name="T34" fmla="*/ 2147483647 w 377"/>
                    <a:gd name="T35" fmla="*/ 2147483647 h 611"/>
                    <a:gd name="T36" fmla="*/ 2147483647 w 377"/>
                    <a:gd name="T37" fmla="*/ 2147483647 h 611"/>
                    <a:gd name="T38" fmla="*/ 2147483647 w 377"/>
                    <a:gd name="T39" fmla="*/ 2147483647 h 611"/>
                    <a:gd name="T40" fmla="*/ 2147483647 w 377"/>
                    <a:gd name="T41" fmla="*/ 2147483647 h 611"/>
                    <a:gd name="T42" fmla="*/ 2147483647 w 377"/>
                    <a:gd name="T43" fmla="*/ 2147483647 h 611"/>
                    <a:gd name="T44" fmla="*/ 2147483647 w 377"/>
                    <a:gd name="T45" fmla="*/ 2147483647 h 611"/>
                    <a:gd name="T46" fmla="*/ 2147483647 w 377"/>
                    <a:gd name="T47" fmla="*/ 2147483647 h 611"/>
                    <a:gd name="T48" fmla="*/ 2147483647 w 377"/>
                    <a:gd name="T49" fmla="*/ 2147483647 h 611"/>
                    <a:gd name="T50" fmla="*/ 2147483647 w 377"/>
                    <a:gd name="T51" fmla="*/ 2147483647 h 611"/>
                    <a:gd name="T52" fmla="*/ 0 w 377"/>
                    <a:gd name="T53" fmla="*/ 2147483647 h 611"/>
                    <a:gd name="T54" fmla="*/ 2147483647 w 377"/>
                    <a:gd name="T55" fmla="*/ 2147483647 h 611"/>
                    <a:gd name="T56" fmla="*/ 2147483647 w 377"/>
                    <a:gd name="T57" fmla="*/ 2147483647 h 611"/>
                    <a:gd name="T58" fmla="*/ 2147483647 w 377"/>
                    <a:gd name="T59" fmla="*/ 2147483647 h 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7" h="611">
                      <a:moveTo>
                        <a:pt x="176" y="56"/>
                      </a:moveTo>
                      <a:lnTo>
                        <a:pt x="210" y="56"/>
                      </a:lnTo>
                      <a:lnTo>
                        <a:pt x="268" y="71"/>
                      </a:lnTo>
                      <a:lnTo>
                        <a:pt x="293" y="24"/>
                      </a:lnTo>
                      <a:lnTo>
                        <a:pt x="318" y="0"/>
                      </a:lnTo>
                      <a:lnTo>
                        <a:pt x="377" y="79"/>
                      </a:lnTo>
                      <a:lnTo>
                        <a:pt x="360" y="127"/>
                      </a:lnTo>
                      <a:lnTo>
                        <a:pt x="368" y="167"/>
                      </a:lnTo>
                      <a:lnTo>
                        <a:pt x="326" y="198"/>
                      </a:lnTo>
                      <a:lnTo>
                        <a:pt x="301" y="286"/>
                      </a:lnTo>
                      <a:lnTo>
                        <a:pt x="318" y="310"/>
                      </a:lnTo>
                      <a:lnTo>
                        <a:pt x="310" y="349"/>
                      </a:lnTo>
                      <a:lnTo>
                        <a:pt x="276" y="397"/>
                      </a:lnTo>
                      <a:lnTo>
                        <a:pt x="276" y="501"/>
                      </a:lnTo>
                      <a:lnTo>
                        <a:pt x="242" y="548"/>
                      </a:lnTo>
                      <a:lnTo>
                        <a:pt x="217" y="580"/>
                      </a:lnTo>
                      <a:lnTo>
                        <a:pt x="167" y="611"/>
                      </a:lnTo>
                      <a:lnTo>
                        <a:pt x="109" y="611"/>
                      </a:lnTo>
                      <a:lnTo>
                        <a:pt x="97" y="575"/>
                      </a:lnTo>
                      <a:lnTo>
                        <a:pt x="87" y="519"/>
                      </a:lnTo>
                      <a:lnTo>
                        <a:pt x="83" y="467"/>
                      </a:lnTo>
                      <a:lnTo>
                        <a:pt x="67" y="469"/>
                      </a:lnTo>
                      <a:lnTo>
                        <a:pt x="57" y="399"/>
                      </a:lnTo>
                      <a:lnTo>
                        <a:pt x="41" y="417"/>
                      </a:lnTo>
                      <a:lnTo>
                        <a:pt x="33" y="359"/>
                      </a:lnTo>
                      <a:lnTo>
                        <a:pt x="13" y="361"/>
                      </a:lnTo>
                      <a:lnTo>
                        <a:pt x="0" y="238"/>
                      </a:lnTo>
                      <a:lnTo>
                        <a:pt x="17" y="183"/>
                      </a:lnTo>
                      <a:lnTo>
                        <a:pt x="51" y="143"/>
                      </a:lnTo>
                      <a:lnTo>
                        <a:pt x="176" y="56"/>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29" name="Freeform 71"/>
                <p:cNvSpPr>
                  <a:spLocks noChangeAspect="1"/>
                </p:cNvSpPr>
                <p:nvPr/>
              </p:nvSpPr>
              <p:spPr bwMode="auto">
                <a:xfrm>
                  <a:off x="5621338" y="3381375"/>
                  <a:ext cx="504825" cy="577850"/>
                </a:xfrm>
                <a:custGeom>
                  <a:avLst/>
                  <a:gdLst>
                    <a:gd name="T0" fmla="*/ 2147483647 w 547"/>
                    <a:gd name="T1" fmla="*/ 2147483647 h 661"/>
                    <a:gd name="T2" fmla="*/ 2147483647 w 547"/>
                    <a:gd name="T3" fmla="*/ 2147483647 h 661"/>
                    <a:gd name="T4" fmla="*/ 2147483647 w 547"/>
                    <a:gd name="T5" fmla="*/ 2147483647 h 661"/>
                    <a:gd name="T6" fmla="*/ 2147483647 w 547"/>
                    <a:gd name="T7" fmla="*/ 2147483647 h 661"/>
                    <a:gd name="T8" fmla="*/ 2147483647 w 547"/>
                    <a:gd name="T9" fmla="*/ 2147483647 h 661"/>
                    <a:gd name="T10" fmla="*/ 2147483647 w 547"/>
                    <a:gd name="T11" fmla="*/ 2147483647 h 661"/>
                    <a:gd name="T12" fmla="*/ 2147483647 w 547"/>
                    <a:gd name="T13" fmla="*/ 2147483647 h 661"/>
                    <a:gd name="T14" fmla="*/ 2147483647 w 547"/>
                    <a:gd name="T15" fmla="*/ 2147483647 h 661"/>
                    <a:gd name="T16" fmla="*/ 2147483647 w 547"/>
                    <a:gd name="T17" fmla="*/ 2147483647 h 661"/>
                    <a:gd name="T18" fmla="*/ 2147483647 w 547"/>
                    <a:gd name="T19" fmla="*/ 2147483647 h 661"/>
                    <a:gd name="T20" fmla="*/ 2147483647 w 547"/>
                    <a:gd name="T21" fmla="*/ 2147483647 h 661"/>
                    <a:gd name="T22" fmla="*/ 2147483647 w 547"/>
                    <a:gd name="T23" fmla="*/ 2147483647 h 661"/>
                    <a:gd name="T24" fmla="*/ 2147483647 w 547"/>
                    <a:gd name="T25" fmla="*/ 2147483647 h 661"/>
                    <a:gd name="T26" fmla="*/ 2147483647 w 547"/>
                    <a:gd name="T27" fmla="*/ 2147483647 h 661"/>
                    <a:gd name="T28" fmla="*/ 2147483647 w 547"/>
                    <a:gd name="T29" fmla="*/ 2147483647 h 661"/>
                    <a:gd name="T30" fmla="*/ 2147483647 w 547"/>
                    <a:gd name="T31" fmla="*/ 2147483647 h 661"/>
                    <a:gd name="T32" fmla="*/ 2147483647 w 547"/>
                    <a:gd name="T33" fmla="*/ 2147483647 h 661"/>
                    <a:gd name="T34" fmla="*/ 0 w 547"/>
                    <a:gd name="T35" fmla="*/ 2147483647 h 661"/>
                    <a:gd name="T36" fmla="*/ 2147483647 w 547"/>
                    <a:gd name="T37" fmla="*/ 2147483647 h 661"/>
                    <a:gd name="T38" fmla="*/ 0 w 547"/>
                    <a:gd name="T39" fmla="*/ 2147483647 h 661"/>
                    <a:gd name="T40" fmla="*/ 2147483647 w 547"/>
                    <a:gd name="T41" fmla="*/ 2147483647 h 661"/>
                    <a:gd name="T42" fmla="*/ 0 w 547"/>
                    <a:gd name="T43" fmla="*/ 2147483647 h 661"/>
                    <a:gd name="T44" fmla="*/ 2147483647 w 547"/>
                    <a:gd name="T45" fmla="*/ 2147483647 h 661"/>
                    <a:gd name="T46" fmla="*/ 2147483647 w 547"/>
                    <a:gd name="T47" fmla="*/ 2147483647 h 661"/>
                    <a:gd name="T48" fmla="*/ 2147483647 w 547"/>
                    <a:gd name="T49" fmla="*/ 2147483647 h 661"/>
                    <a:gd name="T50" fmla="*/ 2147483647 w 547"/>
                    <a:gd name="T51" fmla="*/ 0 h 661"/>
                    <a:gd name="T52" fmla="*/ 2147483647 w 547"/>
                    <a:gd name="T53" fmla="*/ 2147483647 h 661"/>
                    <a:gd name="T54" fmla="*/ 2147483647 w 547"/>
                    <a:gd name="T55" fmla="*/ 2147483647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7" h="661">
                      <a:moveTo>
                        <a:pt x="418" y="29"/>
                      </a:moveTo>
                      <a:lnTo>
                        <a:pt x="504" y="72"/>
                      </a:lnTo>
                      <a:lnTo>
                        <a:pt x="547" y="187"/>
                      </a:lnTo>
                      <a:lnTo>
                        <a:pt x="504" y="274"/>
                      </a:lnTo>
                      <a:lnTo>
                        <a:pt x="461" y="360"/>
                      </a:lnTo>
                      <a:lnTo>
                        <a:pt x="489" y="360"/>
                      </a:lnTo>
                      <a:lnTo>
                        <a:pt x="474" y="431"/>
                      </a:lnTo>
                      <a:lnTo>
                        <a:pt x="504" y="547"/>
                      </a:lnTo>
                      <a:lnTo>
                        <a:pt x="461" y="605"/>
                      </a:lnTo>
                      <a:lnTo>
                        <a:pt x="418" y="590"/>
                      </a:lnTo>
                      <a:lnTo>
                        <a:pt x="374" y="618"/>
                      </a:lnTo>
                      <a:lnTo>
                        <a:pt x="374" y="661"/>
                      </a:lnTo>
                      <a:lnTo>
                        <a:pt x="274" y="661"/>
                      </a:lnTo>
                      <a:lnTo>
                        <a:pt x="230" y="633"/>
                      </a:lnTo>
                      <a:lnTo>
                        <a:pt x="187" y="661"/>
                      </a:lnTo>
                      <a:lnTo>
                        <a:pt x="143" y="633"/>
                      </a:lnTo>
                      <a:lnTo>
                        <a:pt x="100" y="661"/>
                      </a:lnTo>
                      <a:lnTo>
                        <a:pt x="0" y="605"/>
                      </a:lnTo>
                      <a:lnTo>
                        <a:pt x="29" y="590"/>
                      </a:lnTo>
                      <a:lnTo>
                        <a:pt x="0" y="504"/>
                      </a:lnTo>
                      <a:lnTo>
                        <a:pt x="43" y="446"/>
                      </a:lnTo>
                      <a:lnTo>
                        <a:pt x="0" y="302"/>
                      </a:lnTo>
                      <a:lnTo>
                        <a:pt x="143" y="274"/>
                      </a:lnTo>
                      <a:lnTo>
                        <a:pt x="43" y="44"/>
                      </a:lnTo>
                      <a:lnTo>
                        <a:pt x="87" y="44"/>
                      </a:lnTo>
                      <a:lnTo>
                        <a:pt x="187" y="0"/>
                      </a:lnTo>
                      <a:lnTo>
                        <a:pt x="187" y="29"/>
                      </a:lnTo>
                      <a:lnTo>
                        <a:pt x="418" y="29"/>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30" name="Freeform 72"/>
                <p:cNvSpPr>
                  <a:spLocks noChangeAspect="1"/>
                </p:cNvSpPr>
                <p:nvPr/>
              </p:nvSpPr>
              <p:spPr bwMode="auto">
                <a:xfrm>
                  <a:off x="5330825" y="3895725"/>
                  <a:ext cx="688975" cy="515938"/>
                </a:xfrm>
                <a:custGeom>
                  <a:avLst/>
                  <a:gdLst>
                    <a:gd name="T0" fmla="*/ 2147483647 w 434"/>
                    <a:gd name="T1" fmla="*/ 2147483647 h 325"/>
                    <a:gd name="T2" fmla="*/ 2147483647 w 434"/>
                    <a:gd name="T3" fmla="*/ 2147483647 h 325"/>
                    <a:gd name="T4" fmla="*/ 2147483647 w 434"/>
                    <a:gd name="T5" fmla="*/ 2147483647 h 325"/>
                    <a:gd name="T6" fmla="*/ 2147483647 w 434"/>
                    <a:gd name="T7" fmla="*/ 2147483647 h 325"/>
                    <a:gd name="T8" fmla="*/ 2147483647 w 434"/>
                    <a:gd name="T9" fmla="*/ 2147483647 h 325"/>
                    <a:gd name="T10" fmla="*/ 2147483647 w 434"/>
                    <a:gd name="T11" fmla="*/ 2147483647 h 325"/>
                    <a:gd name="T12" fmla="*/ 2147483647 w 434"/>
                    <a:gd name="T13" fmla="*/ 2147483647 h 325"/>
                    <a:gd name="T14" fmla="*/ 2147483647 w 434"/>
                    <a:gd name="T15" fmla="*/ 2147483647 h 325"/>
                    <a:gd name="T16" fmla="*/ 2147483647 w 434"/>
                    <a:gd name="T17" fmla="*/ 2147483647 h 325"/>
                    <a:gd name="T18" fmla="*/ 2147483647 w 434"/>
                    <a:gd name="T19" fmla="*/ 2147483647 h 325"/>
                    <a:gd name="T20" fmla="*/ 2147483647 w 434"/>
                    <a:gd name="T21" fmla="*/ 2147483647 h 325"/>
                    <a:gd name="T22" fmla="*/ 2147483647 w 434"/>
                    <a:gd name="T23" fmla="*/ 2147483647 h 325"/>
                    <a:gd name="T24" fmla="*/ 2147483647 w 434"/>
                    <a:gd name="T25" fmla="*/ 2147483647 h 325"/>
                    <a:gd name="T26" fmla="*/ 0 w 434"/>
                    <a:gd name="T27" fmla="*/ 2147483647 h 325"/>
                    <a:gd name="T28" fmla="*/ 2147483647 w 434"/>
                    <a:gd name="T29" fmla="*/ 2147483647 h 325"/>
                    <a:gd name="T30" fmla="*/ 2147483647 w 434"/>
                    <a:gd name="T31" fmla="*/ 0 h 325"/>
                    <a:gd name="T32" fmla="*/ 2147483647 w 434"/>
                    <a:gd name="T33" fmla="*/ 0 h 325"/>
                    <a:gd name="T34" fmla="*/ 2147483647 w 434"/>
                    <a:gd name="T35" fmla="*/ 2147483647 h 325"/>
                    <a:gd name="T36" fmla="*/ 2147483647 w 434"/>
                    <a:gd name="T37" fmla="*/ 2147483647 h 325"/>
                    <a:gd name="T38" fmla="*/ 2147483647 w 434"/>
                    <a:gd name="T39" fmla="*/ 2147483647 h 325"/>
                    <a:gd name="T40" fmla="*/ 2147483647 w 434"/>
                    <a:gd name="T41" fmla="*/ 2147483647 h 325"/>
                    <a:gd name="T42" fmla="*/ 2147483647 w 434"/>
                    <a:gd name="T43" fmla="*/ 2147483647 h 325"/>
                    <a:gd name="T44" fmla="*/ 2147483647 w 434"/>
                    <a:gd name="T45" fmla="*/ 2147483647 h 325"/>
                    <a:gd name="T46" fmla="*/ 2147483647 w 434"/>
                    <a:gd name="T47" fmla="*/ 2147483647 h 325"/>
                    <a:gd name="T48" fmla="*/ 2147483647 w 434"/>
                    <a:gd name="T49" fmla="*/ 2147483647 h 325"/>
                    <a:gd name="T50" fmla="*/ 2147483647 w 434"/>
                    <a:gd name="T51" fmla="*/ 2147483647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4" h="325">
                      <a:moveTo>
                        <a:pt x="434" y="198"/>
                      </a:moveTo>
                      <a:lnTo>
                        <a:pt x="368" y="238"/>
                      </a:lnTo>
                      <a:lnTo>
                        <a:pt x="359" y="262"/>
                      </a:lnTo>
                      <a:lnTo>
                        <a:pt x="292" y="286"/>
                      </a:lnTo>
                      <a:lnTo>
                        <a:pt x="267" y="325"/>
                      </a:lnTo>
                      <a:lnTo>
                        <a:pt x="259" y="222"/>
                      </a:lnTo>
                      <a:lnTo>
                        <a:pt x="166" y="183"/>
                      </a:lnTo>
                      <a:lnTo>
                        <a:pt x="158" y="159"/>
                      </a:lnTo>
                      <a:lnTo>
                        <a:pt x="108" y="127"/>
                      </a:lnTo>
                      <a:lnTo>
                        <a:pt x="75" y="135"/>
                      </a:lnTo>
                      <a:lnTo>
                        <a:pt x="30" y="135"/>
                      </a:lnTo>
                      <a:lnTo>
                        <a:pt x="26" y="117"/>
                      </a:lnTo>
                      <a:lnTo>
                        <a:pt x="2" y="117"/>
                      </a:lnTo>
                      <a:lnTo>
                        <a:pt x="0" y="69"/>
                      </a:lnTo>
                      <a:lnTo>
                        <a:pt x="8" y="47"/>
                      </a:lnTo>
                      <a:lnTo>
                        <a:pt x="33" y="0"/>
                      </a:lnTo>
                      <a:lnTo>
                        <a:pt x="133" y="0"/>
                      </a:lnTo>
                      <a:lnTo>
                        <a:pt x="158" y="24"/>
                      </a:lnTo>
                      <a:lnTo>
                        <a:pt x="183" y="8"/>
                      </a:lnTo>
                      <a:lnTo>
                        <a:pt x="242" y="39"/>
                      </a:lnTo>
                      <a:lnTo>
                        <a:pt x="267" y="24"/>
                      </a:lnTo>
                      <a:lnTo>
                        <a:pt x="292" y="39"/>
                      </a:lnTo>
                      <a:lnTo>
                        <a:pt x="317" y="24"/>
                      </a:lnTo>
                      <a:lnTo>
                        <a:pt x="343" y="39"/>
                      </a:lnTo>
                      <a:lnTo>
                        <a:pt x="401" y="39"/>
                      </a:lnTo>
                      <a:lnTo>
                        <a:pt x="434" y="198"/>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31" name="Freeform 73"/>
                <p:cNvSpPr>
                  <a:spLocks noChangeAspect="1"/>
                </p:cNvSpPr>
                <p:nvPr/>
              </p:nvSpPr>
              <p:spPr bwMode="auto">
                <a:xfrm>
                  <a:off x="4892675" y="3910013"/>
                  <a:ext cx="423863" cy="414337"/>
                </a:xfrm>
                <a:custGeom>
                  <a:avLst/>
                  <a:gdLst>
                    <a:gd name="T0" fmla="*/ 2147483647 w 460"/>
                    <a:gd name="T1" fmla="*/ 2147483647 h 473"/>
                    <a:gd name="T2" fmla="*/ 2147483647 w 460"/>
                    <a:gd name="T3" fmla="*/ 2147483647 h 473"/>
                    <a:gd name="T4" fmla="*/ 2147483647 w 460"/>
                    <a:gd name="T5" fmla="*/ 2147483647 h 473"/>
                    <a:gd name="T6" fmla="*/ 2147483647 w 460"/>
                    <a:gd name="T7" fmla="*/ 2147483647 h 473"/>
                    <a:gd name="T8" fmla="*/ 2147483647 w 460"/>
                    <a:gd name="T9" fmla="*/ 2147483647 h 473"/>
                    <a:gd name="T10" fmla="*/ 2147483647 w 460"/>
                    <a:gd name="T11" fmla="*/ 2147483647 h 473"/>
                    <a:gd name="T12" fmla="*/ 2147483647 w 460"/>
                    <a:gd name="T13" fmla="*/ 2147483647 h 473"/>
                    <a:gd name="T14" fmla="*/ 2147483647 w 460"/>
                    <a:gd name="T15" fmla="*/ 2147483647 h 473"/>
                    <a:gd name="T16" fmla="*/ 2147483647 w 460"/>
                    <a:gd name="T17" fmla="*/ 2147483647 h 473"/>
                    <a:gd name="T18" fmla="*/ 0 w 460"/>
                    <a:gd name="T19" fmla="*/ 2147483647 h 473"/>
                    <a:gd name="T20" fmla="*/ 0 w 460"/>
                    <a:gd name="T21" fmla="*/ 2147483647 h 473"/>
                    <a:gd name="T22" fmla="*/ 2147483647 w 460"/>
                    <a:gd name="T23" fmla="*/ 2147483647 h 473"/>
                    <a:gd name="T24" fmla="*/ 2147483647 w 460"/>
                    <a:gd name="T25" fmla="*/ 2147483647 h 473"/>
                    <a:gd name="T26" fmla="*/ 2147483647 w 460"/>
                    <a:gd name="T27" fmla="*/ 2147483647 h 473"/>
                    <a:gd name="T28" fmla="*/ 2147483647 w 460"/>
                    <a:gd name="T29" fmla="*/ 2147483647 h 473"/>
                    <a:gd name="T30" fmla="*/ 2147483647 w 460"/>
                    <a:gd name="T31" fmla="*/ 0 h 473"/>
                    <a:gd name="T32" fmla="*/ 2147483647 w 460"/>
                    <a:gd name="T33" fmla="*/ 2147483647 h 473"/>
                    <a:gd name="T34" fmla="*/ 2147483647 w 460"/>
                    <a:gd name="T35" fmla="*/ 2147483647 h 473"/>
                    <a:gd name="T36" fmla="*/ 2147483647 w 460"/>
                    <a:gd name="T37" fmla="*/ 2147483647 h 473"/>
                    <a:gd name="T38" fmla="*/ 2147483647 w 460"/>
                    <a:gd name="T39" fmla="*/ 2147483647 h 4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 h="473">
                      <a:moveTo>
                        <a:pt x="446" y="230"/>
                      </a:moveTo>
                      <a:lnTo>
                        <a:pt x="460" y="344"/>
                      </a:lnTo>
                      <a:lnTo>
                        <a:pt x="316" y="359"/>
                      </a:lnTo>
                      <a:lnTo>
                        <a:pt x="259" y="417"/>
                      </a:lnTo>
                      <a:lnTo>
                        <a:pt x="172" y="460"/>
                      </a:lnTo>
                      <a:lnTo>
                        <a:pt x="100" y="473"/>
                      </a:lnTo>
                      <a:lnTo>
                        <a:pt x="100" y="387"/>
                      </a:lnTo>
                      <a:lnTo>
                        <a:pt x="72" y="344"/>
                      </a:lnTo>
                      <a:lnTo>
                        <a:pt x="28" y="157"/>
                      </a:lnTo>
                      <a:lnTo>
                        <a:pt x="0" y="157"/>
                      </a:lnTo>
                      <a:lnTo>
                        <a:pt x="0" y="129"/>
                      </a:lnTo>
                      <a:lnTo>
                        <a:pt x="86" y="43"/>
                      </a:lnTo>
                      <a:lnTo>
                        <a:pt x="144" y="43"/>
                      </a:lnTo>
                      <a:lnTo>
                        <a:pt x="187" y="56"/>
                      </a:lnTo>
                      <a:lnTo>
                        <a:pt x="259" y="56"/>
                      </a:lnTo>
                      <a:lnTo>
                        <a:pt x="273" y="0"/>
                      </a:lnTo>
                      <a:lnTo>
                        <a:pt x="316" y="56"/>
                      </a:lnTo>
                      <a:lnTo>
                        <a:pt x="417" y="56"/>
                      </a:lnTo>
                      <a:lnTo>
                        <a:pt x="431" y="114"/>
                      </a:lnTo>
                      <a:lnTo>
                        <a:pt x="446" y="230"/>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32" name="Freeform 75"/>
                <p:cNvSpPr>
                  <a:spLocks noChangeAspect="1"/>
                </p:cNvSpPr>
                <p:nvPr/>
              </p:nvSpPr>
              <p:spPr bwMode="auto">
                <a:xfrm>
                  <a:off x="4732338" y="4398963"/>
                  <a:ext cx="1074737" cy="755650"/>
                </a:xfrm>
                <a:custGeom>
                  <a:avLst/>
                  <a:gdLst>
                    <a:gd name="T0" fmla="*/ 2147483647 w 677"/>
                    <a:gd name="T1" fmla="*/ 2147483647 h 476"/>
                    <a:gd name="T2" fmla="*/ 2147483647 w 677"/>
                    <a:gd name="T3" fmla="*/ 2147483647 h 476"/>
                    <a:gd name="T4" fmla="*/ 2147483647 w 677"/>
                    <a:gd name="T5" fmla="*/ 2147483647 h 476"/>
                    <a:gd name="T6" fmla="*/ 2147483647 w 677"/>
                    <a:gd name="T7" fmla="*/ 2147483647 h 476"/>
                    <a:gd name="T8" fmla="*/ 2147483647 w 677"/>
                    <a:gd name="T9" fmla="*/ 2147483647 h 476"/>
                    <a:gd name="T10" fmla="*/ 2147483647 w 677"/>
                    <a:gd name="T11" fmla="*/ 2147483647 h 476"/>
                    <a:gd name="T12" fmla="*/ 2147483647 w 677"/>
                    <a:gd name="T13" fmla="*/ 2147483647 h 476"/>
                    <a:gd name="T14" fmla="*/ 2147483647 w 677"/>
                    <a:gd name="T15" fmla="*/ 2147483647 h 476"/>
                    <a:gd name="T16" fmla="*/ 2147483647 w 677"/>
                    <a:gd name="T17" fmla="*/ 2147483647 h 476"/>
                    <a:gd name="T18" fmla="*/ 2147483647 w 677"/>
                    <a:gd name="T19" fmla="*/ 2147483647 h 476"/>
                    <a:gd name="T20" fmla="*/ 0 w 677"/>
                    <a:gd name="T21" fmla="*/ 2147483647 h 476"/>
                    <a:gd name="T22" fmla="*/ 2147483647 w 677"/>
                    <a:gd name="T23" fmla="*/ 2147483647 h 476"/>
                    <a:gd name="T24" fmla="*/ 2147483647 w 677"/>
                    <a:gd name="T25" fmla="*/ 2147483647 h 476"/>
                    <a:gd name="T26" fmla="*/ 2147483647 w 677"/>
                    <a:gd name="T27" fmla="*/ 2147483647 h 476"/>
                    <a:gd name="T28" fmla="*/ 2147483647 w 677"/>
                    <a:gd name="T29" fmla="*/ 2147483647 h 476"/>
                    <a:gd name="T30" fmla="*/ 2147483647 w 677"/>
                    <a:gd name="T31" fmla="*/ 2147483647 h 476"/>
                    <a:gd name="T32" fmla="*/ 2147483647 w 677"/>
                    <a:gd name="T33" fmla="*/ 2147483647 h 476"/>
                    <a:gd name="T34" fmla="*/ 2147483647 w 677"/>
                    <a:gd name="T35" fmla="*/ 0 h 476"/>
                    <a:gd name="T36" fmla="*/ 2147483647 w 677"/>
                    <a:gd name="T37" fmla="*/ 2147483647 h 476"/>
                    <a:gd name="T38" fmla="*/ 2147483647 w 677"/>
                    <a:gd name="T39" fmla="*/ 2147483647 h 476"/>
                    <a:gd name="T40" fmla="*/ 2147483647 w 677"/>
                    <a:gd name="T41" fmla="*/ 2147483647 h 476"/>
                    <a:gd name="T42" fmla="*/ 2147483647 w 677"/>
                    <a:gd name="T43" fmla="*/ 2147483647 h 476"/>
                    <a:gd name="T44" fmla="*/ 2147483647 w 677"/>
                    <a:gd name="T45" fmla="*/ 2147483647 h 476"/>
                    <a:gd name="T46" fmla="*/ 2147483647 w 677"/>
                    <a:gd name="T47" fmla="*/ 2147483647 h 476"/>
                    <a:gd name="T48" fmla="*/ 2147483647 w 677"/>
                    <a:gd name="T49" fmla="*/ 2147483647 h 476"/>
                    <a:gd name="T50" fmla="*/ 2147483647 w 677"/>
                    <a:gd name="T51" fmla="*/ 2147483647 h 476"/>
                    <a:gd name="T52" fmla="*/ 2147483647 w 677"/>
                    <a:gd name="T53" fmla="*/ 2147483647 h 476"/>
                    <a:gd name="T54" fmla="*/ 2147483647 w 677"/>
                    <a:gd name="T55" fmla="*/ 2147483647 h 476"/>
                    <a:gd name="T56" fmla="*/ 2147483647 w 677"/>
                    <a:gd name="T57" fmla="*/ 2147483647 h 476"/>
                    <a:gd name="T58" fmla="*/ 2147483647 w 677"/>
                    <a:gd name="T59" fmla="*/ 2147483647 h 476"/>
                    <a:gd name="T60" fmla="*/ 2147483647 w 677"/>
                    <a:gd name="T61" fmla="*/ 2147483647 h 476"/>
                    <a:gd name="T62" fmla="*/ 2147483647 w 677"/>
                    <a:gd name="T63" fmla="*/ 2147483647 h 476"/>
                    <a:gd name="T64" fmla="*/ 2147483647 w 677"/>
                    <a:gd name="T65" fmla="*/ 2147483647 h 476"/>
                    <a:gd name="T66" fmla="*/ 2147483647 w 677"/>
                    <a:gd name="T67" fmla="*/ 2147483647 h 476"/>
                    <a:gd name="T68" fmla="*/ 2147483647 w 677"/>
                    <a:gd name="T69" fmla="*/ 2147483647 h 476"/>
                    <a:gd name="T70" fmla="*/ 2147483647 w 677"/>
                    <a:gd name="T71" fmla="*/ 2147483647 h 476"/>
                    <a:gd name="T72" fmla="*/ 2147483647 w 677"/>
                    <a:gd name="T73" fmla="*/ 2147483647 h 476"/>
                    <a:gd name="T74" fmla="*/ 2147483647 w 677"/>
                    <a:gd name="T75" fmla="*/ 2147483647 h 476"/>
                    <a:gd name="T76" fmla="*/ 2147483647 w 677"/>
                    <a:gd name="T77" fmla="*/ 2147483647 h 476"/>
                    <a:gd name="T78" fmla="*/ 2147483647 w 677"/>
                    <a:gd name="T79" fmla="*/ 2147483647 h 476"/>
                    <a:gd name="T80" fmla="*/ 2147483647 w 677"/>
                    <a:gd name="T81" fmla="*/ 2147483647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7" h="476">
                      <a:moveTo>
                        <a:pt x="200" y="364"/>
                      </a:moveTo>
                      <a:lnTo>
                        <a:pt x="200" y="420"/>
                      </a:lnTo>
                      <a:lnTo>
                        <a:pt x="151" y="429"/>
                      </a:lnTo>
                      <a:lnTo>
                        <a:pt x="175" y="452"/>
                      </a:lnTo>
                      <a:lnTo>
                        <a:pt x="151" y="476"/>
                      </a:lnTo>
                      <a:lnTo>
                        <a:pt x="65" y="472"/>
                      </a:lnTo>
                      <a:lnTo>
                        <a:pt x="33" y="436"/>
                      </a:lnTo>
                      <a:lnTo>
                        <a:pt x="8" y="429"/>
                      </a:lnTo>
                      <a:lnTo>
                        <a:pt x="8" y="341"/>
                      </a:lnTo>
                      <a:lnTo>
                        <a:pt x="17" y="285"/>
                      </a:lnTo>
                      <a:lnTo>
                        <a:pt x="0" y="237"/>
                      </a:lnTo>
                      <a:lnTo>
                        <a:pt x="17" y="214"/>
                      </a:lnTo>
                      <a:lnTo>
                        <a:pt x="17" y="110"/>
                      </a:lnTo>
                      <a:lnTo>
                        <a:pt x="67" y="103"/>
                      </a:lnTo>
                      <a:lnTo>
                        <a:pt x="109" y="63"/>
                      </a:lnTo>
                      <a:lnTo>
                        <a:pt x="175" y="24"/>
                      </a:lnTo>
                      <a:lnTo>
                        <a:pt x="167" y="7"/>
                      </a:lnTo>
                      <a:lnTo>
                        <a:pt x="192" y="0"/>
                      </a:lnTo>
                      <a:lnTo>
                        <a:pt x="217" y="24"/>
                      </a:lnTo>
                      <a:lnTo>
                        <a:pt x="267" y="15"/>
                      </a:lnTo>
                      <a:lnTo>
                        <a:pt x="293" y="39"/>
                      </a:lnTo>
                      <a:lnTo>
                        <a:pt x="343" y="39"/>
                      </a:lnTo>
                      <a:lnTo>
                        <a:pt x="343" y="15"/>
                      </a:lnTo>
                      <a:lnTo>
                        <a:pt x="427" y="7"/>
                      </a:lnTo>
                      <a:lnTo>
                        <a:pt x="443" y="24"/>
                      </a:lnTo>
                      <a:lnTo>
                        <a:pt x="460" y="7"/>
                      </a:lnTo>
                      <a:lnTo>
                        <a:pt x="518" y="7"/>
                      </a:lnTo>
                      <a:lnTo>
                        <a:pt x="577" y="15"/>
                      </a:lnTo>
                      <a:lnTo>
                        <a:pt x="652" y="7"/>
                      </a:lnTo>
                      <a:lnTo>
                        <a:pt x="652" y="47"/>
                      </a:lnTo>
                      <a:lnTo>
                        <a:pt x="643" y="71"/>
                      </a:lnTo>
                      <a:lnTo>
                        <a:pt x="677" y="174"/>
                      </a:lnTo>
                      <a:lnTo>
                        <a:pt x="677" y="198"/>
                      </a:lnTo>
                      <a:lnTo>
                        <a:pt x="652" y="230"/>
                      </a:lnTo>
                      <a:lnTo>
                        <a:pt x="585" y="373"/>
                      </a:lnTo>
                      <a:lnTo>
                        <a:pt x="585" y="396"/>
                      </a:lnTo>
                      <a:lnTo>
                        <a:pt x="468" y="388"/>
                      </a:lnTo>
                      <a:lnTo>
                        <a:pt x="452" y="405"/>
                      </a:lnTo>
                      <a:lnTo>
                        <a:pt x="343" y="405"/>
                      </a:lnTo>
                      <a:lnTo>
                        <a:pt x="343" y="381"/>
                      </a:lnTo>
                      <a:lnTo>
                        <a:pt x="200" y="364"/>
                      </a:lnTo>
                    </a:path>
                  </a:pathLst>
                </a:custGeom>
                <a:solidFill>
                  <a:schemeClr val="accent6">
                    <a:lumMod val="60000"/>
                    <a:lumOff val="40000"/>
                  </a:schemeClr>
                </a:solidFill>
                <a:ln w="12700">
                  <a:solidFill>
                    <a:srgbClr val="000000"/>
                  </a:solidFill>
                  <a:prstDash val="solid"/>
                  <a:round/>
                  <a:headEnd/>
                  <a:tailEnd/>
                </a:ln>
              </p:spPr>
              <p:txBody>
                <a:bodyPr bIns="36000"/>
                <a:lstStyle/>
                <a:p>
                  <a:endParaRPr lang="ja-JP" altLang="en-US"/>
                </a:p>
              </p:txBody>
            </p:sp>
            <p:sp>
              <p:nvSpPr>
                <p:cNvPr id="33" name="Freeform 76"/>
                <p:cNvSpPr>
                  <a:spLocks noChangeAspect="1"/>
                </p:cNvSpPr>
                <p:nvPr/>
              </p:nvSpPr>
              <p:spPr bwMode="auto">
                <a:xfrm>
                  <a:off x="4791075" y="4978400"/>
                  <a:ext cx="871538" cy="654050"/>
                </a:xfrm>
                <a:custGeom>
                  <a:avLst/>
                  <a:gdLst>
                    <a:gd name="T0" fmla="*/ 2147483647 w 549"/>
                    <a:gd name="T1" fmla="*/ 2147483647 h 412"/>
                    <a:gd name="T2" fmla="*/ 2147483647 w 549"/>
                    <a:gd name="T3" fmla="*/ 2147483647 h 412"/>
                    <a:gd name="T4" fmla="*/ 2147483647 w 549"/>
                    <a:gd name="T5" fmla="*/ 0 h 412"/>
                    <a:gd name="T6" fmla="*/ 2147483647 w 549"/>
                    <a:gd name="T7" fmla="*/ 2147483647 h 412"/>
                    <a:gd name="T8" fmla="*/ 2147483647 w 549"/>
                    <a:gd name="T9" fmla="*/ 2147483647 h 412"/>
                    <a:gd name="T10" fmla="*/ 2147483647 w 549"/>
                    <a:gd name="T11" fmla="*/ 2147483647 h 412"/>
                    <a:gd name="T12" fmla="*/ 2147483647 w 549"/>
                    <a:gd name="T13" fmla="*/ 2147483647 h 412"/>
                    <a:gd name="T14" fmla="*/ 2147483647 w 549"/>
                    <a:gd name="T15" fmla="*/ 2147483647 h 412"/>
                    <a:gd name="T16" fmla="*/ 2147483647 w 549"/>
                    <a:gd name="T17" fmla="*/ 2147483647 h 412"/>
                    <a:gd name="T18" fmla="*/ 2147483647 w 549"/>
                    <a:gd name="T19" fmla="*/ 2147483647 h 412"/>
                    <a:gd name="T20" fmla="*/ 0 w 549"/>
                    <a:gd name="T21" fmla="*/ 2147483647 h 412"/>
                    <a:gd name="T22" fmla="*/ 0 w 549"/>
                    <a:gd name="T23" fmla="*/ 2147483647 h 412"/>
                    <a:gd name="T24" fmla="*/ 2147483647 w 549"/>
                    <a:gd name="T25" fmla="*/ 2147483647 h 412"/>
                    <a:gd name="T26" fmla="*/ 2147483647 w 549"/>
                    <a:gd name="T27" fmla="*/ 2147483647 h 412"/>
                    <a:gd name="T28" fmla="*/ 2147483647 w 549"/>
                    <a:gd name="T29" fmla="*/ 2147483647 h 412"/>
                    <a:gd name="T30" fmla="*/ 2147483647 w 549"/>
                    <a:gd name="T31" fmla="*/ 2147483647 h 412"/>
                    <a:gd name="T32" fmla="*/ 2147483647 w 549"/>
                    <a:gd name="T33" fmla="*/ 2147483647 h 412"/>
                    <a:gd name="T34" fmla="*/ 2147483647 w 549"/>
                    <a:gd name="T35" fmla="*/ 2147483647 h 412"/>
                    <a:gd name="T36" fmla="*/ 2147483647 w 549"/>
                    <a:gd name="T37" fmla="*/ 2147483647 h 412"/>
                    <a:gd name="T38" fmla="*/ 2147483647 w 549"/>
                    <a:gd name="T39" fmla="*/ 2147483647 h 412"/>
                    <a:gd name="T40" fmla="*/ 2147483647 w 549"/>
                    <a:gd name="T41" fmla="*/ 2147483647 h 412"/>
                    <a:gd name="T42" fmla="*/ 2147483647 w 549"/>
                    <a:gd name="T43" fmla="*/ 2147483647 h 412"/>
                    <a:gd name="T44" fmla="*/ 2147483647 w 549"/>
                    <a:gd name="T45" fmla="*/ 2147483647 h 412"/>
                    <a:gd name="T46" fmla="*/ 2147483647 w 549"/>
                    <a:gd name="T47" fmla="*/ 2147483647 h 412"/>
                    <a:gd name="T48" fmla="*/ 2147483647 w 549"/>
                    <a:gd name="T49" fmla="*/ 2147483647 h 412"/>
                    <a:gd name="T50" fmla="*/ 2147483647 w 549"/>
                    <a:gd name="T51" fmla="*/ 2147483647 h 412"/>
                    <a:gd name="T52" fmla="*/ 2147483647 w 549"/>
                    <a:gd name="T53" fmla="*/ 2147483647 h 412"/>
                    <a:gd name="T54" fmla="*/ 2147483647 w 549"/>
                    <a:gd name="T55" fmla="*/ 2147483647 h 412"/>
                    <a:gd name="T56" fmla="*/ 2147483647 w 549"/>
                    <a:gd name="T57" fmla="*/ 2147483647 h 412"/>
                    <a:gd name="T58" fmla="*/ 2147483647 w 549"/>
                    <a:gd name="T59" fmla="*/ 2147483647 h 412"/>
                    <a:gd name="T60" fmla="*/ 2147483647 w 549"/>
                    <a:gd name="T61" fmla="*/ 2147483647 h 412"/>
                    <a:gd name="T62" fmla="*/ 2147483647 w 549"/>
                    <a:gd name="T63" fmla="*/ 2147483647 h 412"/>
                    <a:gd name="T64" fmla="*/ 2147483647 w 549"/>
                    <a:gd name="T65" fmla="*/ 2147483647 h 412"/>
                    <a:gd name="T66" fmla="*/ 2147483647 w 549"/>
                    <a:gd name="T67" fmla="*/ 2147483647 h 412"/>
                    <a:gd name="T68" fmla="*/ 2147483647 w 549"/>
                    <a:gd name="T69" fmla="*/ 2147483647 h 412"/>
                    <a:gd name="T70" fmla="*/ 2147483647 w 549"/>
                    <a:gd name="T71" fmla="*/ 2147483647 h 412"/>
                    <a:gd name="T72" fmla="*/ 2147483647 w 549"/>
                    <a:gd name="T73" fmla="*/ 2147483647 h 412"/>
                    <a:gd name="T74" fmla="*/ 2147483647 w 549"/>
                    <a:gd name="T75" fmla="*/ 2147483647 h 412"/>
                    <a:gd name="T76" fmla="*/ 2147483647 w 549"/>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9" h="412">
                      <a:moveTo>
                        <a:pt x="306" y="40"/>
                      </a:moveTo>
                      <a:lnTo>
                        <a:pt x="306" y="17"/>
                      </a:lnTo>
                      <a:lnTo>
                        <a:pt x="164" y="0"/>
                      </a:lnTo>
                      <a:lnTo>
                        <a:pt x="164" y="56"/>
                      </a:lnTo>
                      <a:lnTo>
                        <a:pt x="114" y="64"/>
                      </a:lnTo>
                      <a:lnTo>
                        <a:pt x="139" y="88"/>
                      </a:lnTo>
                      <a:lnTo>
                        <a:pt x="114" y="111"/>
                      </a:lnTo>
                      <a:lnTo>
                        <a:pt x="47" y="111"/>
                      </a:lnTo>
                      <a:lnTo>
                        <a:pt x="46" y="173"/>
                      </a:lnTo>
                      <a:lnTo>
                        <a:pt x="46" y="197"/>
                      </a:lnTo>
                      <a:lnTo>
                        <a:pt x="0" y="185"/>
                      </a:lnTo>
                      <a:lnTo>
                        <a:pt x="0" y="219"/>
                      </a:lnTo>
                      <a:lnTo>
                        <a:pt x="44" y="235"/>
                      </a:lnTo>
                      <a:lnTo>
                        <a:pt x="44" y="217"/>
                      </a:lnTo>
                      <a:lnTo>
                        <a:pt x="58" y="221"/>
                      </a:lnTo>
                      <a:lnTo>
                        <a:pt x="58" y="241"/>
                      </a:lnTo>
                      <a:lnTo>
                        <a:pt x="110" y="261"/>
                      </a:lnTo>
                      <a:lnTo>
                        <a:pt x="114" y="289"/>
                      </a:lnTo>
                      <a:lnTo>
                        <a:pt x="82" y="311"/>
                      </a:lnTo>
                      <a:lnTo>
                        <a:pt x="84" y="343"/>
                      </a:lnTo>
                      <a:lnTo>
                        <a:pt x="114" y="341"/>
                      </a:lnTo>
                      <a:lnTo>
                        <a:pt x="131" y="381"/>
                      </a:lnTo>
                      <a:lnTo>
                        <a:pt x="173" y="412"/>
                      </a:lnTo>
                      <a:lnTo>
                        <a:pt x="223" y="412"/>
                      </a:lnTo>
                      <a:lnTo>
                        <a:pt x="256" y="365"/>
                      </a:lnTo>
                      <a:lnTo>
                        <a:pt x="340" y="341"/>
                      </a:lnTo>
                      <a:lnTo>
                        <a:pt x="340" y="317"/>
                      </a:lnTo>
                      <a:lnTo>
                        <a:pt x="423" y="309"/>
                      </a:lnTo>
                      <a:lnTo>
                        <a:pt x="491" y="302"/>
                      </a:lnTo>
                      <a:lnTo>
                        <a:pt x="499" y="278"/>
                      </a:lnTo>
                      <a:lnTo>
                        <a:pt x="491" y="254"/>
                      </a:lnTo>
                      <a:lnTo>
                        <a:pt x="491" y="230"/>
                      </a:lnTo>
                      <a:lnTo>
                        <a:pt x="516" y="214"/>
                      </a:lnTo>
                      <a:lnTo>
                        <a:pt x="549" y="120"/>
                      </a:lnTo>
                      <a:lnTo>
                        <a:pt x="541" y="111"/>
                      </a:lnTo>
                      <a:lnTo>
                        <a:pt x="549" y="32"/>
                      </a:lnTo>
                      <a:lnTo>
                        <a:pt x="432" y="24"/>
                      </a:lnTo>
                      <a:lnTo>
                        <a:pt x="415" y="40"/>
                      </a:lnTo>
                      <a:lnTo>
                        <a:pt x="306" y="40"/>
                      </a:lnTo>
                    </a:path>
                  </a:pathLst>
                </a:custGeom>
                <a:solidFill>
                  <a:schemeClr val="accent6">
                    <a:lumMod val="60000"/>
                    <a:lumOff val="40000"/>
                  </a:schemeClr>
                </a:solidFill>
                <a:ln w="12700">
                  <a:solidFill>
                    <a:srgbClr val="000000"/>
                  </a:solidFill>
                  <a:prstDash val="solid"/>
                  <a:round/>
                  <a:headEnd/>
                  <a:tailEnd/>
                </a:ln>
              </p:spPr>
              <p:txBody>
                <a:bodyPr bIns="36000"/>
                <a:lstStyle/>
                <a:p>
                  <a:endParaRPr lang="ja-JP" altLang="en-US"/>
                </a:p>
              </p:txBody>
            </p:sp>
            <p:sp>
              <p:nvSpPr>
                <p:cNvPr id="34" name="Freeform 77"/>
                <p:cNvSpPr>
                  <a:spLocks noChangeAspect="1"/>
                </p:cNvSpPr>
                <p:nvPr/>
              </p:nvSpPr>
              <p:spPr bwMode="auto">
                <a:xfrm>
                  <a:off x="4945063" y="5581650"/>
                  <a:ext cx="357187" cy="369888"/>
                </a:xfrm>
                <a:custGeom>
                  <a:avLst/>
                  <a:gdLst>
                    <a:gd name="T0" fmla="*/ 2147483647 w 10000"/>
                    <a:gd name="T1" fmla="*/ 2147483647 h 10187"/>
                    <a:gd name="T2" fmla="*/ 2147483647 w 10000"/>
                    <a:gd name="T3" fmla="*/ 0 h 10187"/>
                    <a:gd name="T4" fmla="*/ 0 w 10000"/>
                    <a:gd name="T5" fmla="*/ 2147483647 h 10187"/>
                    <a:gd name="T6" fmla="*/ 2147483647 w 10000"/>
                    <a:gd name="T7" fmla="*/ 2147483647 h 10187"/>
                    <a:gd name="T8" fmla="*/ 2147483647 w 10000"/>
                    <a:gd name="T9" fmla="*/ 2147483647 h 10187"/>
                    <a:gd name="T10" fmla="*/ 2147483647 w 10000"/>
                    <a:gd name="T11" fmla="*/ 2147483647 h 10187"/>
                    <a:gd name="T12" fmla="*/ 2147483647 w 10000"/>
                    <a:gd name="T13" fmla="*/ 2147483647 h 10187"/>
                    <a:gd name="T14" fmla="*/ 2147483647 w 10000"/>
                    <a:gd name="T15" fmla="*/ 2147483647 h 10187"/>
                    <a:gd name="T16" fmla="*/ 2147483647 w 10000"/>
                    <a:gd name="T17" fmla="*/ 2147483647 h 10187"/>
                    <a:gd name="T18" fmla="*/ 2147483647 w 10000"/>
                    <a:gd name="T19" fmla="*/ 2147483647 h 10187"/>
                    <a:gd name="T20" fmla="*/ 2147483647 w 10000"/>
                    <a:gd name="T21" fmla="*/ 2147483647 h 10187"/>
                    <a:gd name="T22" fmla="*/ 2147483647 w 10000"/>
                    <a:gd name="T23" fmla="*/ 2147483647 h 10187"/>
                    <a:gd name="T24" fmla="*/ 2147483647 w 10000"/>
                    <a:gd name="T25" fmla="*/ 2147483647 h 10187"/>
                    <a:gd name="T26" fmla="*/ 2147483647 w 10000"/>
                    <a:gd name="T27" fmla="*/ 2147483647 h 10187"/>
                    <a:gd name="T28" fmla="*/ 2147483647 w 10000"/>
                    <a:gd name="T29" fmla="*/ 2147483647 h 10187"/>
                    <a:gd name="T30" fmla="*/ 2147483647 w 10000"/>
                    <a:gd name="T31" fmla="*/ 2147483647 h 10187"/>
                    <a:gd name="T32" fmla="*/ 2147483647 w 10000"/>
                    <a:gd name="T33" fmla="*/ 2147483647 h 10187"/>
                    <a:gd name="T34" fmla="*/ 2147483647 w 10000"/>
                    <a:gd name="T35" fmla="*/ 2147483647 h 10187"/>
                    <a:gd name="T36" fmla="*/ 2147483647 w 10000"/>
                    <a:gd name="T37" fmla="*/ 2147483647 h 10187"/>
                    <a:gd name="T38" fmla="*/ 2147483647 w 10000"/>
                    <a:gd name="T39" fmla="*/ 0 h 10187"/>
                    <a:gd name="T40" fmla="*/ 2147483647 w 10000"/>
                    <a:gd name="T41" fmla="*/ 2147483647 h 10187"/>
                    <a:gd name="T42" fmla="*/ 2147483647 w 10000"/>
                    <a:gd name="T43" fmla="*/ 2147483647 h 10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187">
                      <a:moveTo>
                        <a:pt x="3333" y="1354"/>
                      </a:moveTo>
                      <a:lnTo>
                        <a:pt x="1511" y="0"/>
                      </a:lnTo>
                      <a:lnTo>
                        <a:pt x="0" y="1747"/>
                      </a:lnTo>
                      <a:lnTo>
                        <a:pt x="1111" y="2751"/>
                      </a:lnTo>
                      <a:lnTo>
                        <a:pt x="1111" y="4498"/>
                      </a:lnTo>
                      <a:lnTo>
                        <a:pt x="2223" y="6550"/>
                      </a:lnTo>
                      <a:lnTo>
                        <a:pt x="2578" y="6550"/>
                      </a:lnTo>
                      <a:cubicBezTo>
                        <a:pt x="2697" y="7351"/>
                        <a:pt x="2815" y="8151"/>
                        <a:pt x="2934" y="8952"/>
                      </a:cubicBezTo>
                      <a:lnTo>
                        <a:pt x="3308" y="10187"/>
                      </a:lnTo>
                      <a:lnTo>
                        <a:pt x="5200" y="10000"/>
                      </a:lnTo>
                      <a:lnTo>
                        <a:pt x="5531" y="8952"/>
                      </a:lnTo>
                      <a:cubicBezTo>
                        <a:pt x="5412" y="8224"/>
                        <a:pt x="5675" y="7497"/>
                        <a:pt x="5556" y="6769"/>
                      </a:cubicBezTo>
                      <a:lnTo>
                        <a:pt x="6528" y="6351"/>
                      </a:lnTo>
                      <a:lnTo>
                        <a:pt x="7232" y="7137"/>
                      </a:lnTo>
                      <a:lnTo>
                        <a:pt x="8579" y="6339"/>
                      </a:lnTo>
                      <a:lnTo>
                        <a:pt x="9334" y="4729"/>
                      </a:lnTo>
                      <a:cubicBezTo>
                        <a:pt x="9381" y="4357"/>
                        <a:pt x="9427" y="3984"/>
                        <a:pt x="9474" y="3612"/>
                      </a:cubicBezTo>
                      <a:lnTo>
                        <a:pt x="10000" y="2402"/>
                      </a:lnTo>
                      <a:lnTo>
                        <a:pt x="7777" y="1354"/>
                      </a:lnTo>
                      <a:lnTo>
                        <a:pt x="6667" y="0"/>
                      </a:lnTo>
                      <a:lnTo>
                        <a:pt x="5556" y="1354"/>
                      </a:lnTo>
                      <a:lnTo>
                        <a:pt x="3333" y="1354"/>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35" name="Freeform 78"/>
                <p:cNvSpPr>
                  <a:spLocks noChangeAspect="1"/>
                </p:cNvSpPr>
                <p:nvPr/>
              </p:nvSpPr>
              <p:spPr bwMode="auto">
                <a:xfrm>
                  <a:off x="4811713" y="5645150"/>
                  <a:ext cx="757237" cy="611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w 10000"/>
                    <a:gd name="T37" fmla="*/ 2147483647 h 10000"/>
                    <a:gd name="T38" fmla="*/ 2147483647 w 10000"/>
                    <a:gd name="T39" fmla="*/ 0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10000">
                      <a:moveTo>
                        <a:pt x="6020" y="5055"/>
                      </a:moveTo>
                      <a:cubicBezTo>
                        <a:pt x="6587" y="4892"/>
                        <a:pt x="7016" y="4842"/>
                        <a:pt x="7583" y="4679"/>
                      </a:cubicBezTo>
                      <a:cubicBezTo>
                        <a:pt x="7682" y="4875"/>
                        <a:pt x="7783" y="5070"/>
                        <a:pt x="7882" y="5265"/>
                      </a:cubicBezTo>
                      <a:lnTo>
                        <a:pt x="8072" y="5473"/>
                      </a:lnTo>
                      <a:lnTo>
                        <a:pt x="8525" y="5605"/>
                      </a:lnTo>
                      <a:lnTo>
                        <a:pt x="9740" y="6001"/>
                      </a:lnTo>
                      <a:cubicBezTo>
                        <a:pt x="9827" y="6371"/>
                        <a:pt x="9913" y="6742"/>
                        <a:pt x="10000" y="7112"/>
                      </a:cubicBezTo>
                      <a:lnTo>
                        <a:pt x="9952" y="7502"/>
                      </a:lnTo>
                      <a:lnTo>
                        <a:pt x="9341" y="8458"/>
                      </a:lnTo>
                      <a:lnTo>
                        <a:pt x="6310" y="10000"/>
                      </a:lnTo>
                      <a:lnTo>
                        <a:pt x="4906" y="9609"/>
                      </a:lnTo>
                      <a:lnTo>
                        <a:pt x="3693" y="9776"/>
                      </a:lnTo>
                      <a:cubicBezTo>
                        <a:pt x="2701" y="8900"/>
                        <a:pt x="2516" y="9249"/>
                        <a:pt x="1928" y="8986"/>
                      </a:cubicBezTo>
                      <a:lnTo>
                        <a:pt x="1808" y="7472"/>
                      </a:lnTo>
                      <a:lnTo>
                        <a:pt x="880" y="7112"/>
                      </a:lnTo>
                      <a:cubicBezTo>
                        <a:pt x="761" y="6705"/>
                        <a:pt x="643" y="6297"/>
                        <a:pt x="524" y="5889"/>
                      </a:cubicBezTo>
                      <a:cubicBezTo>
                        <a:pt x="466" y="5751"/>
                        <a:pt x="589" y="5611"/>
                        <a:pt x="531" y="5473"/>
                      </a:cubicBezTo>
                      <a:lnTo>
                        <a:pt x="168" y="3418"/>
                      </a:lnTo>
                      <a:lnTo>
                        <a:pt x="0" y="1571"/>
                      </a:lnTo>
                      <a:lnTo>
                        <a:pt x="1710" y="0"/>
                      </a:lnTo>
                      <a:cubicBezTo>
                        <a:pt x="1862" y="212"/>
                        <a:pt x="2151" y="422"/>
                        <a:pt x="2303" y="634"/>
                      </a:cubicBezTo>
                      <a:lnTo>
                        <a:pt x="2234" y="889"/>
                      </a:lnTo>
                      <a:cubicBezTo>
                        <a:pt x="2188" y="1176"/>
                        <a:pt x="2372" y="1408"/>
                        <a:pt x="2326" y="1696"/>
                      </a:cubicBezTo>
                      <a:cubicBezTo>
                        <a:pt x="2429" y="1955"/>
                        <a:pt x="2533" y="2213"/>
                        <a:pt x="2636" y="2472"/>
                      </a:cubicBezTo>
                      <a:lnTo>
                        <a:pt x="2902" y="3012"/>
                      </a:lnTo>
                      <a:cubicBezTo>
                        <a:pt x="2958" y="3368"/>
                        <a:pt x="3058" y="3894"/>
                        <a:pt x="3114" y="4250"/>
                      </a:cubicBezTo>
                      <a:cubicBezTo>
                        <a:pt x="3188" y="4519"/>
                        <a:pt x="3260" y="4788"/>
                        <a:pt x="3334" y="5057"/>
                      </a:cubicBezTo>
                      <a:lnTo>
                        <a:pt x="4046" y="5057"/>
                      </a:lnTo>
                      <a:lnTo>
                        <a:pt x="4382" y="4432"/>
                      </a:lnTo>
                      <a:cubicBezTo>
                        <a:pt x="4311" y="3990"/>
                        <a:pt x="4377" y="3547"/>
                        <a:pt x="4306" y="3105"/>
                      </a:cubicBezTo>
                      <a:lnTo>
                        <a:pt x="4813" y="2684"/>
                      </a:lnTo>
                      <a:cubicBezTo>
                        <a:pt x="4892" y="2842"/>
                        <a:pt x="4973" y="3000"/>
                        <a:pt x="5053" y="3158"/>
                      </a:cubicBezTo>
                      <a:lnTo>
                        <a:pt x="5661" y="3239"/>
                      </a:lnTo>
                      <a:cubicBezTo>
                        <a:pt x="5661" y="4072"/>
                        <a:pt x="5747" y="4445"/>
                        <a:pt x="5747" y="5278"/>
                      </a:cubicBez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36" name="Freeform 80"/>
                <p:cNvSpPr>
                  <a:spLocks noChangeAspect="1"/>
                </p:cNvSpPr>
                <p:nvPr/>
              </p:nvSpPr>
              <p:spPr bwMode="auto">
                <a:xfrm>
                  <a:off x="5229225" y="6105525"/>
                  <a:ext cx="544513" cy="425450"/>
                </a:xfrm>
                <a:custGeom>
                  <a:avLst/>
                  <a:gdLst>
                    <a:gd name="T0" fmla="*/ 2147483647 w 10000"/>
                    <a:gd name="T1" fmla="*/ 2147483647 h 10000"/>
                    <a:gd name="T2" fmla="*/ 0 w 10000"/>
                    <a:gd name="T3" fmla="*/ 2147483647 h 10000"/>
                    <a:gd name="T4" fmla="*/ 0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0 h 10000"/>
                    <a:gd name="T40" fmla="*/ 2147483647 w 10000"/>
                    <a:gd name="T41" fmla="*/ 2147483647 h 10000"/>
                    <a:gd name="T42" fmla="*/ 2147483647 w 10000"/>
                    <a:gd name="T43" fmla="*/ 2147483647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000" h="10000">
                      <a:moveTo>
                        <a:pt x="492" y="4123"/>
                      </a:moveTo>
                      <a:lnTo>
                        <a:pt x="0" y="5311"/>
                      </a:lnTo>
                      <a:lnTo>
                        <a:pt x="0" y="6501"/>
                      </a:lnTo>
                      <a:cubicBezTo>
                        <a:pt x="73" y="6496"/>
                        <a:pt x="496" y="6659"/>
                        <a:pt x="569" y="6653"/>
                      </a:cubicBezTo>
                      <a:lnTo>
                        <a:pt x="1027" y="5773"/>
                      </a:lnTo>
                      <a:cubicBezTo>
                        <a:pt x="1990" y="6186"/>
                        <a:pt x="2447" y="6317"/>
                        <a:pt x="2998" y="7398"/>
                      </a:cubicBezTo>
                      <a:cubicBezTo>
                        <a:pt x="3407" y="7666"/>
                        <a:pt x="3903" y="7541"/>
                        <a:pt x="4225" y="8200"/>
                      </a:cubicBezTo>
                      <a:lnTo>
                        <a:pt x="4968" y="8907"/>
                      </a:lnTo>
                      <a:lnTo>
                        <a:pt x="5447" y="9274"/>
                      </a:lnTo>
                      <a:cubicBezTo>
                        <a:pt x="5422" y="9724"/>
                        <a:pt x="6378" y="9550"/>
                        <a:pt x="6353" y="10000"/>
                      </a:cubicBezTo>
                      <a:lnTo>
                        <a:pt x="7724" y="9921"/>
                      </a:lnTo>
                      <a:lnTo>
                        <a:pt x="8763" y="8552"/>
                      </a:lnTo>
                      <a:lnTo>
                        <a:pt x="9684" y="8074"/>
                      </a:lnTo>
                      <a:cubicBezTo>
                        <a:pt x="9769" y="7581"/>
                        <a:pt x="9915" y="7566"/>
                        <a:pt x="10000" y="7074"/>
                      </a:cubicBezTo>
                      <a:lnTo>
                        <a:pt x="9508" y="6194"/>
                      </a:lnTo>
                      <a:lnTo>
                        <a:pt x="9508" y="3547"/>
                      </a:lnTo>
                      <a:lnTo>
                        <a:pt x="8288" y="2358"/>
                      </a:lnTo>
                      <a:lnTo>
                        <a:pt x="7305" y="2358"/>
                      </a:lnTo>
                      <a:lnTo>
                        <a:pt x="6831" y="1476"/>
                      </a:lnTo>
                      <a:lnTo>
                        <a:pt x="6102" y="0"/>
                      </a:lnTo>
                      <a:lnTo>
                        <a:pt x="4800" y="1826"/>
                      </a:lnTo>
                      <a:cubicBezTo>
                        <a:pt x="3343" y="2509"/>
                        <a:pt x="2386" y="2935"/>
                        <a:pt x="929" y="3788"/>
                      </a:cubicBez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37" name="Freeform 81"/>
                <p:cNvSpPr>
                  <a:spLocks noChangeAspect="1"/>
                </p:cNvSpPr>
                <p:nvPr/>
              </p:nvSpPr>
              <p:spPr bwMode="auto">
                <a:xfrm>
                  <a:off x="3368675" y="5408613"/>
                  <a:ext cx="1624013" cy="1871662"/>
                </a:xfrm>
                <a:custGeom>
                  <a:avLst/>
                  <a:gdLst>
                    <a:gd name="T0" fmla="*/ 2147483647 w 11800"/>
                    <a:gd name="T1" fmla="*/ 2147483647 h 10000"/>
                    <a:gd name="T2" fmla="*/ 2147483647 w 11800"/>
                    <a:gd name="T3" fmla="*/ 2147483647 h 10000"/>
                    <a:gd name="T4" fmla="*/ 2147483647 w 11800"/>
                    <a:gd name="T5" fmla="*/ 2147483647 h 10000"/>
                    <a:gd name="T6" fmla="*/ 2147483647 w 11800"/>
                    <a:gd name="T7" fmla="*/ 2147483647 h 10000"/>
                    <a:gd name="T8" fmla="*/ 2147483647 w 11800"/>
                    <a:gd name="T9" fmla="*/ 2147483647 h 10000"/>
                    <a:gd name="T10" fmla="*/ 2147483647 w 11800"/>
                    <a:gd name="T11" fmla="*/ 2147483647 h 10000"/>
                    <a:gd name="T12" fmla="*/ 2147483647 w 11800"/>
                    <a:gd name="T13" fmla="*/ 2147483647 h 10000"/>
                    <a:gd name="T14" fmla="*/ 2147483647 w 11800"/>
                    <a:gd name="T15" fmla="*/ 2147483647 h 10000"/>
                    <a:gd name="T16" fmla="*/ 2147483647 w 11800"/>
                    <a:gd name="T17" fmla="*/ 2147483647 h 10000"/>
                    <a:gd name="T18" fmla="*/ 2147483647 w 11800"/>
                    <a:gd name="T19" fmla="*/ 2147483647 h 10000"/>
                    <a:gd name="T20" fmla="*/ 2147483647 w 11800"/>
                    <a:gd name="T21" fmla="*/ 2147483647 h 10000"/>
                    <a:gd name="T22" fmla="*/ 2147483647 w 11800"/>
                    <a:gd name="T23" fmla="*/ 2147483647 h 10000"/>
                    <a:gd name="T24" fmla="*/ 2147483647 w 11800"/>
                    <a:gd name="T25" fmla="*/ 2147483647 h 10000"/>
                    <a:gd name="T26" fmla="*/ 2147483647 w 11800"/>
                    <a:gd name="T27" fmla="*/ 2147483647 h 10000"/>
                    <a:gd name="T28" fmla="*/ 2147483647 w 11800"/>
                    <a:gd name="T29" fmla="*/ 2147483647 h 10000"/>
                    <a:gd name="T30" fmla="*/ 2147483647 w 11800"/>
                    <a:gd name="T31" fmla="*/ 2147483647 h 10000"/>
                    <a:gd name="T32" fmla="*/ 2147483647 w 11800"/>
                    <a:gd name="T33" fmla="*/ 2147483647 h 10000"/>
                    <a:gd name="T34" fmla="*/ 2147483647 w 11800"/>
                    <a:gd name="T35" fmla="*/ 2147483647 h 10000"/>
                    <a:gd name="T36" fmla="*/ 2147483647 w 11800"/>
                    <a:gd name="T37" fmla="*/ 2147483647 h 10000"/>
                    <a:gd name="T38" fmla="*/ 2147483647 w 11800"/>
                    <a:gd name="T39" fmla="*/ 2147483647 h 10000"/>
                    <a:gd name="T40" fmla="*/ 2147483647 w 11800"/>
                    <a:gd name="T41" fmla="*/ 2147483647 h 10000"/>
                    <a:gd name="T42" fmla="*/ 2147483647 w 11800"/>
                    <a:gd name="T43" fmla="*/ 2147483647 h 10000"/>
                    <a:gd name="T44" fmla="*/ 2147483647 w 11800"/>
                    <a:gd name="T45" fmla="*/ 2147483647 h 10000"/>
                    <a:gd name="T46" fmla="*/ 2147483647 w 11800"/>
                    <a:gd name="T47" fmla="*/ 2147483647 h 10000"/>
                    <a:gd name="T48" fmla="*/ 2147483647 w 11800"/>
                    <a:gd name="T49" fmla="*/ 2147483647 h 10000"/>
                    <a:gd name="T50" fmla="*/ 2147483647 w 11800"/>
                    <a:gd name="T51" fmla="*/ 2147483647 h 10000"/>
                    <a:gd name="T52" fmla="*/ 2147483647 w 11800"/>
                    <a:gd name="T53" fmla="*/ 2147483647 h 10000"/>
                    <a:gd name="T54" fmla="*/ 2147483647 w 11800"/>
                    <a:gd name="T55" fmla="*/ 2147483647 h 10000"/>
                    <a:gd name="T56" fmla="*/ 2147483647 w 11800"/>
                    <a:gd name="T57" fmla="*/ 2147483647 h 10000"/>
                    <a:gd name="T58" fmla="*/ 2147483647 w 11800"/>
                    <a:gd name="T59" fmla="*/ 2147483647 h 10000"/>
                    <a:gd name="T60" fmla="*/ 2147483647 w 11800"/>
                    <a:gd name="T61" fmla="*/ 2147483647 h 10000"/>
                    <a:gd name="T62" fmla="*/ 2147483647 w 11800"/>
                    <a:gd name="T63" fmla="*/ 2147483647 h 10000"/>
                    <a:gd name="T64" fmla="*/ 0 w 11800"/>
                    <a:gd name="T65" fmla="*/ 2147483647 h 10000"/>
                    <a:gd name="T66" fmla="*/ 2147483647 w 11800"/>
                    <a:gd name="T67" fmla="*/ 2147483647 h 10000"/>
                    <a:gd name="T68" fmla="*/ 2147483647 w 11800"/>
                    <a:gd name="T69" fmla="*/ 2147483647 h 10000"/>
                    <a:gd name="T70" fmla="*/ 2147483647 w 11800"/>
                    <a:gd name="T71" fmla="*/ 2147483647 h 10000"/>
                    <a:gd name="T72" fmla="*/ 2147483647 w 11800"/>
                    <a:gd name="T73" fmla="*/ 2147483647 h 10000"/>
                    <a:gd name="T74" fmla="*/ 2147483647 w 11800"/>
                    <a:gd name="T75" fmla="*/ 2147483647 h 10000"/>
                    <a:gd name="T76" fmla="*/ 2147483647 w 11800"/>
                    <a:gd name="T77" fmla="*/ 2147483647 h 10000"/>
                    <a:gd name="T78" fmla="*/ 2147483647 w 11800"/>
                    <a:gd name="T79" fmla="*/ 2147483647 h 10000"/>
                    <a:gd name="T80" fmla="*/ 2147483647 w 11800"/>
                    <a:gd name="T81" fmla="*/ 2147483647 h 10000"/>
                    <a:gd name="T82" fmla="*/ 2147483647 w 11800"/>
                    <a:gd name="T83" fmla="*/ 2147483647 h 10000"/>
                    <a:gd name="T84" fmla="*/ 2147483647 w 11800"/>
                    <a:gd name="T85" fmla="*/ 2147483647 h 10000"/>
                    <a:gd name="T86" fmla="*/ 2147483647 w 11800"/>
                    <a:gd name="T87" fmla="*/ 2147483647 h 10000"/>
                    <a:gd name="T88" fmla="*/ 2147483647 w 11800"/>
                    <a:gd name="T89" fmla="*/ 2147483647 h 10000"/>
                    <a:gd name="T90" fmla="*/ 2147483647 w 11800"/>
                    <a:gd name="T91" fmla="*/ 2147483647 h 10000"/>
                    <a:gd name="T92" fmla="*/ 2147483647 w 11800"/>
                    <a:gd name="T93" fmla="*/ 0 h 10000"/>
                    <a:gd name="T94" fmla="*/ 2147483647 w 11800"/>
                    <a:gd name="T95" fmla="*/ 2147483647 h 10000"/>
                    <a:gd name="T96" fmla="*/ 2147483647 w 11800"/>
                    <a:gd name="T97" fmla="*/ 2147483647 h 10000"/>
                    <a:gd name="T98" fmla="*/ 2147483647 w 11800"/>
                    <a:gd name="T99" fmla="*/ 2147483647 h 10000"/>
                    <a:gd name="T100" fmla="*/ 2147483647 w 11800"/>
                    <a:gd name="T101" fmla="*/ 2147483647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800" h="10000">
                      <a:moveTo>
                        <a:pt x="7301" y="1662"/>
                      </a:moveTo>
                      <a:lnTo>
                        <a:pt x="7982" y="1662"/>
                      </a:lnTo>
                      <a:cubicBezTo>
                        <a:pt x="8009" y="1730"/>
                        <a:pt x="8035" y="1798"/>
                        <a:pt x="8062" y="1866"/>
                      </a:cubicBezTo>
                      <a:lnTo>
                        <a:pt x="8558" y="2205"/>
                      </a:lnTo>
                      <a:lnTo>
                        <a:pt x="9135" y="2205"/>
                      </a:lnTo>
                      <a:cubicBezTo>
                        <a:pt x="9170" y="2338"/>
                        <a:pt x="9204" y="2471"/>
                        <a:pt x="9239" y="2604"/>
                      </a:cubicBezTo>
                      <a:cubicBezTo>
                        <a:pt x="9215" y="2654"/>
                        <a:pt x="9190" y="2703"/>
                        <a:pt x="9166" y="2753"/>
                      </a:cubicBezTo>
                      <a:cubicBezTo>
                        <a:pt x="9289" y="2727"/>
                        <a:pt x="9733" y="2711"/>
                        <a:pt x="9978" y="2668"/>
                      </a:cubicBezTo>
                      <a:cubicBezTo>
                        <a:pt x="10223" y="2625"/>
                        <a:pt x="10485" y="2383"/>
                        <a:pt x="10637" y="2496"/>
                      </a:cubicBezTo>
                      <a:cubicBezTo>
                        <a:pt x="10979" y="2549"/>
                        <a:pt x="10741" y="2656"/>
                        <a:pt x="10890" y="3128"/>
                      </a:cubicBezTo>
                      <a:cubicBezTo>
                        <a:pt x="10995" y="3441"/>
                        <a:pt x="11693" y="3988"/>
                        <a:pt x="11800" y="4354"/>
                      </a:cubicBezTo>
                      <a:cubicBezTo>
                        <a:pt x="11730" y="4757"/>
                        <a:pt x="11531" y="5158"/>
                        <a:pt x="11532" y="5325"/>
                      </a:cubicBezTo>
                      <a:lnTo>
                        <a:pt x="11278" y="5376"/>
                      </a:lnTo>
                      <a:lnTo>
                        <a:pt x="10621" y="5069"/>
                      </a:lnTo>
                      <a:lnTo>
                        <a:pt x="10000" y="4555"/>
                      </a:lnTo>
                      <a:lnTo>
                        <a:pt x="9619" y="4894"/>
                      </a:lnTo>
                      <a:lnTo>
                        <a:pt x="9135" y="5030"/>
                      </a:lnTo>
                      <a:cubicBezTo>
                        <a:pt x="9070" y="5118"/>
                        <a:pt x="9004" y="5205"/>
                        <a:pt x="8939" y="5293"/>
                      </a:cubicBezTo>
                      <a:lnTo>
                        <a:pt x="8270" y="5030"/>
                      </a:lnTo>
                      <a:cubicBezTo>
                        <a:pt x="8235" y="5072"/>
                        <a:pt x="8201" y="5115"/>
                        <a:pt x="8166" y="5157"/>
                      </a:cubicBezTo>
                      <a:lnTo>
                        <a:pt x="8454" y="5768"/>
                      </a:lnTo>
                      <a:lnTo>
                        <a:pt x="8743" y="5903"/>
                      </a:lnTo>
                      <a:lnTo>
                        <a:pt x="8270" y="6438"/>
                      </a:lnTo>
                      <a:cubicBezTo>
                        <a:pt x="8301" y="6548"/>
                        <a:pt x="8331" y="6658"/>
                        <a:pt x="8362" y="6768"/>
                      </a:cubicBezTo>
                      <a:cubicBezTo>
                        <a:pt x="8393" y="6949"/>
                        <a:pt x="8423" y="7130"/>
                        <a:pt x="8454" y="7311"/>
                      </a:cubicBezTo>
                      <a:lnTo>
                        <a:pt x="8743" y="7854"/>
                      </a:lnTo>
                      <a:cubicBezTo>
                        <a:pt x="8808" y="7942"/>
                        <a:pt x="8874" y="8029"/>
                        <a:pt x="8939" y="8117"/>
                      </a:cubicBezTo>
                      <a:cubicBezTo>
                        <a:pt x="8908" y="8185"/>
                        <a:pt x="8878" y="8253"/>
                        <a:pt x="8847" y="8321"/>
                      </a:cubicBezTo>
                      <a:lnTo>
                        <a:pt x="7589" y="9330"/>
                      </a:lnTo>
                      <a:cubicBezTo>
                        <a:pt x="7555" y="9508"/>
                        <a:pt x="7520" y="9686"/>
                        <a:pt x="7486" y="9864"/>
                      </a:cubicBezTo>
                      <a:lnTo>
                        <a:pt x="7589" y="10000"/>
                      </a:lnTo>
                      <a:lnTo>
                        <a:pt x="7197" y="10000"/>
                      </a:lnTo>
                      <a:lnTo>
                        <a:pt x="6136" y="9661"/>
                      </a:lnTo>
                      <a:lnTo>
                        <a:pt x="5940" y="9466"/>
                      </a:lnTo>
                      <a:cubicBezTo>
                        <a:pt x="5878" y="9194"/>
                        <a:pt x="5817" y="8923"/>
                        <a:pt x="5755" y="8651"/>
                      </a:cubicBezTo>
                      <a:lnTo>
                        <a:pt x="5467" y="8321"/>
                      </a:lnTo>
                      <a:lnTo>
                        <a:pt x="4787" y="8049"/>
                      </a:lnTo>
                      <a:lnTo>
                        <a:pt x="4498" y="7778"/>
                      </a:lnTo>
                      <a:cubicBezTo>
                        <a:pt x="4467" y="7577"/>
                        <a:pt x="4437" y="7377"/>
                        <a:pt x="4406" y="7176"/>
                      </a:cubicBezTo>
                      <a:lnTo>
                        <a:pt x="3922" y="7176"/>
                      </a:lnTo>
                      <a:cubicBezTo>
                        <a:pt x="3887" y="6953"/>
                        <a:pt x="3853" y="6729"/>
                        <a:pt x="3818" y="6506"/>
                      </a:cubicBezTo>
                      <a:lnTo>
                        <a:pt x="3633" y="6506"/>
                      </a:lnTo>
                      <a:lnTo>
                        <a:pt x="3633" y="5768"/>
                      </a:lnTo>
                      <a:lnTo>
                        <a:pt x="3437" y="5835"/>
                      </a:lnTo>
                      <a:lnTo>
                        <a:pt x="3437" y="5428"/>
                      </a:lnTo>
                      <a:cubicBezTo>
                        <a:pt x="3372" y="5360"/>
                        <a:pt x="3306" y="5293"/>
                        <a:pt x="3241" y="5225"/>
                      </a:cubicBezTo>
                      <a:lnTo>
                        <a:pt x="2953" y="5157"/>
                      </a:lnTo>
                      <a:lnTo>
                        <a:pt x="3333" y="4894"/>
                      </a:lnTo>
                      <a:cubicBezTo>
                        <a:pt x="3302" y="4826"/>
                        <a:pt x="3272" y="4758"/>
                        <a:pt x="3241" y="4690"/>
                      </a:cubicBezTo>
                      <a:lnTo>
                        <a:pt x="2664" y="4419"/>
                      </a:lnTo>
                      <a:lnTo>
                        <a:pt x="2664" y="4020"/>
                      </a:lnTo>
                      <a:lnTo>
                        <a:pt x="1984" y="3681"/>
                      </a:lnTo>
                      <a:lnTo>
                        <a:pt x="2180" y="3342"/>
                      </a:lnTo>
                      <a:lnTo>
                        <a:pt x="2007" y="3257"/>
                      </a:lnTo>
                      <a:lnTo>
                        <a:pt x="1788" y="3545"/>
                      </a:lnTo>
                      <a:lnTo>
                        <a:pt x="1211" y="3282"/>
                      </a:lnTo>
                      <a:lnTo>
                        <a:pt x="1499" y="2935"/>
                      </a:lnTo>
                      <a:lnTo>
                        <a:pt x="1822" y="3003"/>
                      </a:lnTo>
                      <a:lnTo>
                        <a:pt x="1915" y="2850"/>
                      </a:lnTo>
                      <a:lnTo>
                        <a:pt x="2238" y="2918"/>
                      </a:lnTo>
                      <a:lnTo>
                        <a:pt x="2076" y="3206"/>
                      </a:lnTo>
                      <a:lnTo>
                        <a:pt x="2284" y="3282"/>
                      </a:lnTo>
                      <a:lnTo>
                        <a:pt x="2514" y="2782"/>
                      </a:lnTo>
                      <a:lnTo>
                        <a:pt x="1615" y="2578"/>
                      </a:lnTo>
                      <a:lnTo>
                        <a:pt x="600" y="2595"/>
                      </a:lnTo>
                      <a:lnTo>
                        <a:pt x="0" y="662"/>
                      </a:lnTo>
                      <a:lnTo>
                        <a:pt x="738" y="848"/>
                      </a:lnTo>
                      <a:lnTo>
                        <a:pt x="1107" y="2070"/>
                      </a:lnTo>
                      <a:lnTo>
                        <a:pt x="1522" y="2053"/>
                      </a:lnTo>
                      <a:cubicBezTo>
                        <a:pt x="1438" y="1680"/>
                        <a:pt x="1353" y="1306"/>
                        <a:pt x="1269" y="933"/>
                      </a:cubicBezTo>
                      <a:lnTo>
                        <a:pt x="1684" y="1018"/>
                      </a:lnTo>
                      <a:cubicBezTo>
                        <a:pt x="1707" y="1108"/>
                        <a:pt x="1730" y="1199"/>
                        <a:pt x="1753" y="1289"/>
                      </a:cubicBezTo>
                      <a:lnTo>
                        <a:pt x="1961" y="1306"/>
                      </a:lnTo>
                      <a:lnTo>
                        <a:pt x="2168" y="2171"/>
                      </a:lnTo>
                      <a:lnTo>
                        <a:pt x="2768" y="2256"/>
                      </a:lnTo>
                      <a:cubicBezTo>
                        <a:pt x="2783" y="2194"/>
                        <a:pt x="2799" y="2132"/>
                        <a:pt x="2814" y="2070"/>
                      </a:cubicBezTo>
                      <a:lnTo>
                        <a:pt x="2561" y="2019"/>
                      </a:lnTo>
                      <a:cubicBezTo>
                        <a:pt x="2530" y="1815"/>
                        <a:pt x="2499" y="1612"/>
                        <a:pt x="2468" y="1408"/>
                      </a:cubicBezTo>
                      <a:lnTo>
                        <a:pt x="3368" y="1340"/>
                      </a:lnTo>
                      <a:cubicBezTo>
                        <a:pt x="3376" y="1295"/>
                        <a:pt x="3383" y="1249"/>
                        <a:pt x="3391" y="1204"/>
                      </a:cubicBezTo>
                      <a:lnTo>
                        <a:pt x="2757" y="1187"/>
                      </a:lnTo>
                      <a:lnTo>
                        <a:pt x="2757" y="992"/>
                      </a:lnTo>
                      <a:lnTo>
                        <a:pt x="3437" y="992"/>
                      </a:lnTo>
                      <a:lnTo>
                        <a:pt x="3437" y="789"/>
                      </a:lnTo>
                      <a:lnTo>
                        <a:pt x="2860" y="789"/>
                      </a:lnTo>
                      <a:lnTo>
                        <a:pt x="2099" y="729"/>
                      </a:lnTo>
                      <a:lnTo>
                        <a:pt x="1246" y="577"/>
                      </a:lnTo>
                      <a:cubicBezTo>
                        <a:pt x="1207" y="419"/>
                        <a:pt x="1169" y="260"/>
                        <a:pt x="1130" y="102"/>
                      </a:cubicBezTo>
                      <a:lnTo>
                        <a:pt x="1822" y="187"/>
                      </a:lnTo>
                      <a:lnTo>
                        <a:pt x="2053" y="373"/>
                      </a:lnTo>
                      <a:lnTo>
                        <a:pt x="2664" y="458"/>
                      </a:lnTo>
                      <a:lnTo>
                        <a:pt x="2664" y="254"/>
                      </a:lnTo>
                      <a:lnTo>
                        <a:pt x="2122" y="153"/>
                      </a:lnTo>
                      <a:lnTo>
                        <a:pt x="2122" y="0"/>
                      </a:lnTo>
                      <a:lnTo>
                        <a:pt x="2953" y="51"/>
                      </a:lnTo>
                      <a:lnTo>
                        <a:pt x="4591" y="458"/>
                      </a:lnTo>
                      <a:lnTo>
                        <a:pt x="4879" y="517"/>
                      </a:lnTo>
                      <a:lnTo>
                        <a:pt x="5075" y="517"/>
                      </a:lnTo>
                      <a:lnTo>
                        <a:pt x="5559" y="721"/>
                      </a:lnTo>
                      <a:lnTo>
                        <a:pt x="6044" y="1128"/>
                      </a:lnTo>
                      <a:lnTo>
                        <a:pt x="6436" y="1128"/>
                      </a:lnTo>
                      <a:lnTo>
                        <a:pt x="7301" y="789"/>
                      </a:lnTo>
                      <a:lnTo>
                        <a:pt x="7301" y="166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38" name="Freeform 82"/>
                <p:cNvSpPr>
                  <a:spLocks noChangeAspect="1"/>
                </p:cNvSpPr>
                <p:nvPr/>
              </p:nvSpPr>
              <p:spPr bwMode="auto">
                <a:xfrm>
                  <a:off x="4494213" y="6262688"/>
                  <a:ext cx="317500" cy="639762"/>
                </a:xfrm>
                <a:custGeom>
                  <a:avLst/>
                  <a:gdLst>
                    <a:gd name="T0" fmla="*/ 2147483647 w 345"/>
                    <a:gd name="T1" fmla="*/ 2147483647 h 733"/>
                    <a:gd name="T2" fmla="*/ 2147483647 w 345"/>
                    <a:gd name="T3" fmla="*/ 2147483647 h 733"/>
                    <a:gd name="T4" fmla="*/ 2147483647 w 345"/>
                    <a:gd name="T5" fmla="*/ 2147483647 h 733"/>
                    <a:gd name="T6" fmla="*/ 2147483647 w 345"/>
                    <a:gd name="T7" fmla="*/ 2147483647 h 733"/>
                    <a:gd name="T8" fmla="*/ 2147483647 w 345"/>
                    <a:gd name="T9" fmla="*/ 2147483647 h 733"/>
                    <a:gd name="T10" fmla="*/ 2147483647 w 345"/>
                    <a:gd name="T11" fmla="*/ 2147483647 h 733"/>
                    <a:gd name="T12" fmla="*/ 2147483647 w 345"/>
                    <a:gd name="T13" fmla="*/ 2147483647 h 733"/>
                    <a:gd name="T14" fmla="*/ 2147483647 w 345"/>
                    <a:gd name="T15" fmla="*/ 2147483647 h 733"/>
                    <a:gd name="T16" fmla="*/ 2147483647 w 345"/>
                    <a:gd name="T17" fmla="*/ 2147483647 h 733"/>
                    <a:gd name="T18" fmla="*/ 2147483647 w 345"/>
                    <a:gd name="T19" fmla="*/ 2147483647 h 733"/>
                    <a:gd name="T20" fmla="*/ 2147483647 w 345"/>
                    <a:gd name="T21" fmla="*/ 2147483647 h 733"/>
                    <a:gd name="T22" fmla="*/ 2147483647 w 345"/>
                    <a:gd name="T23" fmla="*/ 2147483647 h 733"/>
                    <a:gd name="T24" fmla="*/ 2147483647 w 345"/>
                    <a:gd name="T25" fmla="*/ 2147483647 h 733"/>
                    <a:gd name="T26" fmla="*/ 2147483647 w 345"/>
                    <a:gd name="T27" fmla="*/ 2147483647 h 733"/>
                    <a:gd name="T28" fmla="*/ 2147483647 w 345"/>
                    <a:gd name="T29" fmla="*/ 2147483647 h 733"/>
                    <a:gd name="T30" fmla="*/ 2147483647 w 345"/>
                    <a:gd name="T31" fmla="*/ 2147483647 h 733"/>
                    <a:gd name="T32" fmla="*/ 2147483647 w 345"/>
                    <a:gd name="T33" fmla="*/ 2147483647 h 733"/>
                    <a:gd name="T34" fmla="*/ 2147483647 w 345"/>
                    <a:gd name="T35" fmla="*/ 2147483647 h 733"/>
                    <a:gd name="T36" fmla="*/ 2147483647 w 345"/>
                    <a:gd name="T37" fmla="*/ 2147483647 h 733"/>
                    <a:gd name="T38" fmla="*/ 2147483647 w 345"/>
                    <a:gd name="T39" fmla="*/ 2147483647 h 733"/>
                    <a:gd name="T40" fmla="*/ 2147483647 w 345"/>
                    <a:gd name="T41" fmla="*/ 0 h 733"/>
                    <a:gd name="T42" fmla="*/ 2147483647 w 345"/>
                    <a:gd name="T43" fmla="*/ 2147483647 h 733"/>
                    <a:gd name="T44" fmla="*/ 2147483647 w 345"/>
                    <a:gd name="T45" fmla="*/ 2147483647 h 733"/>
                    <a:gd name="T46" fmla="*/ 2147483647 w 345"/>
                    <a:gd name="T47" fmla="*/ 2147483647 h 733"/>
                    <a:gd name="T48" fmla="*/ 2147483647 w 345"/>
                    <a:gd name="T49" fmla="*/ 2147483647 h 733"/>
                    <a:gd name="T50" fmla="*/ 2147483647 w 345"/>
                    <a:gd name="T51" fmla="*/ 2147483647 h 733"/>
                    <a:gd name="T52" fmla="*/ 0 w 345"/>
                    <a:gd name="T53" fmla="*/ 2147483647 h 733"/>
                    <a:gd name="T54" fmla="*/ 2147483647 w 345"/>
                    <a:gd name="T55" fmla="*/ 2147483647 h 7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5" h="733">
                      <a:moveTo>
                        <a:pt x="43" y="259"/>
                      </a:moveTo>
                      <a:lnTo>
                        <a:pt x="86" y="288"/>
                      </a:lnTo>
                      <a:lnTo>
                        <a:pt x="15" y="402"/>
                      </a:lnTo>
                      <a:lnTo>
                        <a:pt x="29" y="474"/>
                      </a:lnTo>
                      <a:lnTo>
                        <a:pt x="43" y="575"/>
                      </a:lnTo>
                      <a:lnTo>
                        <a:pt x="58" y="647"/>
                      </a:lnTo>
                      <a:lnTo>
                        <a:pt x="101" y="733"/>
                      </a:lnTo>
                      <a:lnTo>
                        <a:pt x="216" y="647"/>
                      </a:lnTo>
                      <a:lnTo>
                        <a:pt x="230" y="589"/>
                      </a:lnTo>
                      <a:lnTo>
                        <a:pt x="259" y="575"/>
                      </a:lnTo>
                      <a:lnTo>
                        <a:pt x="259" y="532"/>
                      </a:lnTo>
                      <a:lnTo>
                        <a:pt x="245" y="503"/>
                      </a:lnTo>
                      <a:lnTo>
                        <a:pt x="245" y="431"/>
                      </a:lnTo>
                      <a:lnTo>
                        <a:pt x="316" y="431"/>
                      </a:lnTo>
                      <a:lnTo>
                        <a:pt x="273" y="359"/>
                      </a:lnTo>
                      <a:lnTo>
                        <a:pt x="273" y="302"/>
                      </a:lnTo>
                      <a:lnTo>
                        <a:pt x="273" y="158"/>
                      </a:lnTo>
                      <a:lnTo>
                        <a:pt x="345" y="158"/>
                      </a:lnTo>
                      <a:lnTo>
                        <a:pt x="345" y="86"/>
                      </a:lnTo>
                      <a:lnTo>
                        <a:pt x="331" y="43"/>
                      </a:lnTo>
                      <a:lnTo>
                        <a:pt x="273" y="0"/>
                      </a:lnTo>
                      <a:lnTo>
                        <a:pt x="216" y="72"/>
                      </a:lnTo>
                      <a:lnTo>
                        <a:pt x="172" y="86"/>
                      </a:lnTo>
                      <a:lnTo>
                        <a:pt x="144" y="101"/>
                      </a:lnTo>
                      <a:lnTo>
                        <a:pt x="115" y="158"/>
                      </a:lnTo>
                      <a:lnTo>
                        <a:pt x="15" y="101"/>
                      </a:lnTo>
                      <a:lnTo>
                        <a:pt x="0" y="129"/>
                      </a:lnTo>
                      <a:lnTo>
                        <a:pt x="43" y="259"/>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39" name="Freeform 83"/>
                <p:cNvSpPr>
                  <a:spLocks noChangeAspect="1"/>
                </p:cNvSpPr>
                <p:nvPr/>
              </p:nvSpPr>
              <p:spPr bwMode="auto">
                <a:xfrm>
                  <a:off x="4722813" y="6176963"/>
                  <a:ext cx="625475" cy="962025"/>
                </a:xfrm>
                <a:custGeom>
                  <a:avLst/>
                  <a:gdLst>
                    <a:gd name="T0" fmla="*/ 2147483647 w 10037"/>
                    <a:gd name="T1" fmla="*/ 2147483647 h 10184"/>
                    <a:gd name="T2" fmla="*/ 2147483647 w 10037"/>
                    <a:gd name="T3" fmla="*/ 2147483647 h 10184"/>
                    <a:gd name="T4" fmla="*/ 2147483647 w 10037"/>
                    <a:gd name="T5" fmla="*/ 2147483647 h 10184"/>
                    <a:gd name="T6" fmla="*/ 2147483647 w 10037"/>
                    <a:gd name="T7" fmla="*/ 2147483647 h 10184"/>
                    <a:gd name="T8" fmla="*/ 2147483647 w 10037"/>
                    <a:gd name="T9" fmla="*/ 2147483647 h 10184"/>
                    <a:gd name="T10" fmla="*/ 2147483647 w 10037"/>
                    <a:gd name="T11" fmla="*/ 2147483647 h 10184"/>
                    <a:gd name="T12" fmla="*/ 2147483647 w 10037"/>
                    <a:gd name="T13" fmla="*/ 2147483647 h 10184"/>
                    <a:gd name="T14" fmla="*/ 2147483647 w 10037"/>
                    <a:gd name="T15" fmla="*/ 2147483647 h 10184"/>
                    <a:gd name="T16" fmla="*/ 2147483647 w 10037"/>
                    <a:gd name="T17" fmla="*/ 2147483647 h 10184"/>
                    <a:gd name="T18" fmla="*/ 2147483647 w 10037"/>
                    <a:gd name="T19" fmla="*/ 2147483647 h 10184"/>
                    <a:gd name="T20" fmla="*/ 2147483647 w 10037"/>
                    <a:gd name="T21" fmla="*/ 2147483647 h 10184"/>
                    <a:gd name="T22" fmla="*/ 2147483647 w 10037"/>
                    <a:gd name="T23" fmla="*/ 2147483647 h 10184"/>
                    <a:gd name="T24" fmla="*/ 2147483647 w 10037"/>
                    <a:gd name="T25" fmla="*/ 2147483647 h 10184"/>
                    <a:gd name="T26" fmla="*/ 2147483647 w 10037"/>
                    <a:gd name="T27" fmla="*/ 2147483647 h 10184"/>
                    <a:gd name="T28" fmla="*/ 2147483647 w 10037"/>
                    <a:gd name="T29" fmla="*/ 2147483647 h 10184"/>
                    <a:gd name="T30" fmla="*/ 2147483647 w 10037"/>
                    <a:gd name="T31" fmla="*/ 2147483647 h 10184"/>
                    <a:gd name="T32" fmla="*/ 2147483647 w 10037"/>
                    <a:gd name="T33" fmla="*/ 2147483647 h 10184"/>
                    <a:gd name="T34" fmla="*/ 2147483647 w 10037"/>
                    <a:gd name="T35" fmla="*/ 2147483647 h 10184"/>
                    <a:gd name="T36" fmla="*/ 2147483647 w 10037"/>
                    <a:gd name="T37" fmla="*/ 2147483647 h 10184"/>
                    <a:gd name="T38" fmla="*/ 2147483647 w 10037"/>
                    <a:gd name="T39" fmla="*/ 2147483647 h 10184"/>
                    <a:gd name="T40" fmla="*/ 2147483647 w 10037"/>
                    <a:gd name="T41" fmla="*/ 2147483647 h 10184"/>
                    <a:gd name="T42" fmla="*/ 2147483647 w 10037"/>
                    <a:gd name="T43" fmla="*/ 2147483647 h 10184"/>
                    <a:gd name="T44" fmla="*/ 2147483647 w 10037"/>
                    <a:gd name="T45" fmla="*/ 2147483647 h 10184"/>
                    <a:gd name="T46" fmla="*/ 2147483647 w 10037"/>
                    <a:gd name="T47" fmla="*/ 2147483647 h 10184"/>
                    <a:gd name="T48" fmla="*/ 2147483647 w 10037"/>
                    <a:gd name="T49" fmla="*/ 2147483647 h 10184"/>
                    <a:gd name="T50" fmla="*/ 2147483647 w 10037"/>
                    <a:gd name="T51" fmla="*/ 2147483647 h 10184"/>
                    <a:gd name="T52" fmla="*/ 2147483647 w 10037"/>
                    <a:gd name="T53" fmla="*/ 2147483647 h 10184"/>
                    <a:gd name="T54" fmla="*/ 2147483647 w 10037"/>
                    <a:gd name="T55" fmla="*/ 2147483647 h 10184"/>
                    <a:gd name="T56" fmla="*/ 2147483647 w 10037"/>
                    <a:gd name="T57" fmla="*/ 2147483647 h 10184"/>
                    <a:gd name="T58" fmla="*/ 2147483647 w 10037"/>
                    <a:gd name="T59" fmla="*/ 2147483647 h 10184"/>
                    <a:gd name="T60" fmla="*/ 2147483647 w 10037"/>
                    <a:gd name="T61" fmla="*/ 2147483647 h 10184"/>
                    <a:gd name="T62" fmla="*/ 2147483647 w 10037"/>
                    <a:gd name="T63" fmla="*/ 2147483647 h 10184"/>
                    <a:gd name="T64" fmla="*/ 2147483647 w 10037"/>
                    <a:gd name="T65" fmla="*/ 2147483647 h 10184"/>
                    <a:gd name="T66" fmla="*/ 2147483647 w 10037"/>
                    <a:gd name="T67" fmla="*/ 2147483647 h 10184"/>
                    <a:gd name="T68" fmla="*/ 2147483647 w 10037"/>
                    <a:gd name="T69" fmla="*/ 0 h 10184"/>
                    <a:gd name="T70" fmla="*/ 2147483647 w 10037"/>
                    <a:gd name="T71" fmla="*/ 2147483647 h 10184"/>
                    <a:gd name="T72" fmla="*/ 2147483647 w 10037"/>
                    <a:gd name="T73" fmla="*/ 2147483647 h 10184"/>
                    <a:gd name="T74" fmla="*/ 2147483647 w 10037"/>
                    <a:gd name="T75" fmla="*/ 2147483647 h 10184"/>
                    <a:gd name="T76" fmla="*/ 2147483647 w 10037"/>
                    <a:gd name="T77" fmla="*/ 2147483647 h 10184"/>
                    <a:gd name="T78" fmla="*/ 2147483647 w 10037"/>
                    <a:gd name="T79" fmla="*/ 2147483647 h 10184"/>
                    <a:gd name="T80" fmla="*/ 2147483647 w 10037"/>
                    <a:gd name="T81" fmla="*/ 2147483647 h 10184"/>
                    <a:gd name="T82" fmla="*/ 2147483647 w 10037"/>
                    <a:gd name="T83" fmla="*/ 2147483647 h 10184"/>
                    <a:gd name="T84" fmla="*/ 2147483647 w 10037"/>
                    <a:gd name="T85" fmla="*/ 2147483647 h 10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37" h="10184">
                      <a:moveTo>
                        <a:pt x="451" y="3994"/>
                      </a:moveTo>
                      <a:cubicBezTo>
                        <a:pt x="491" y="4015"/>
                        <a:pt x="531" y="4339"/>
                        <a:pt x="571" y="4360"/>
                      </a:cubicBezTo>
                      <a:lnTo>
                        <a:pt x="1136" y="4914"/>
                      </a:lnTo>
                      <a:lnTo>
                        <a:pt x="91" y="4878"/>
                      </a:lnTo>
                      <a:cubicBezTo>
                        <a:pt x="73" y="5028"/>
                        <a:pt x="55" y="5179"/>
                        <a:pt x="37" y="5329"/>
                      </a:cubicBezTo>
                      <a:cubicBezTo>
                        <a:pt x="50" y="5375"/>
                        <a:pt x="-12" y="5523"/>
                        <a:pt x="1" y="5569"/>
                      </a:cubicBezTo>
                      <a:cubicBezTo>
                        <a:pt x="57" y="5745"/>
                        <a:pt x="188" y="5820"/>
                        <a:pt x="244" y="5996"/>
                      </a:cubicBezTo>
                      <a:lnTo>
                        <a:pt x="880" y="6265"/>
                      </a:lnTo>
                      <a:lnTo>
                        <a:pt x="1945" y="6126"/>
                      </a:lnTo>
                      <a:lnTo>
                        <a:pt x="3010" y="6126"/>
                      </a:lnTo>
                      <a:lnTo>
                        <a:pt x="3646" y="6932"/>
                      </a:lnTo>
                      <a:lnTo>
                        <a:pt x="3439" y="7600"/>
                      </a:lnTo>
                      <a:lnTo>
                        <a:pt x="3439" y="8665"/>
                      </a:lnTo>
                      <a:lnTo>
                        <a:pt x="4712" y="9194"/>
                      </a:lnTo>
                      <a:lnTo>
                        <a:pt x="5348" y="9333"/>
                      </a:lnTo>
                      <a:lnTo>
                        <a:pt x="6731" y="10184"/>
                      </a:lnTo>
                      <a:lnTo>
                        <a:pt x="7645" y="9304"/>
                      </a:lnTo>
                      <a:lnTo>
                        <a:pt x="8336" y="9174"/>
                      </a:lnTo>
                      <a:lnTo>
                        <a:pt x="8765" y="8128"/>
                      </a:lnTo>
                      <a:lnTo>
                        <a:pt x="8765" y="6932"/>
                      </a:lnTo>
                      <a:lnTo>
                        <a:pt x="8038" y="5724"/>
                      </a:lnTo>
                      <a:cubicBezTo>
                        <a:pt x="8063" y="5370"/>
                        <a:pt x="8089" y="5016"/>
                        <a:pt x="8114" y="4662"/>
                      </a:cubicBezTo>
                      <a:lnTo>
                        <a:pt x="8821" y="4503"/>
                      </a:lnTo>
                      <a:lnTo>
                        <a:pt x="9552" y="4809"/>
                      </a:lnTo>
                      <a:lnTo>
                        <a:pt x="10037" y="4662"/>
                      </a:lnTo>
                      <a:lnTo>
                        <a:pt x="9765" y="3901"/>
                      </a:lnTo>
                      <a:lnTo>
                        <a:pt x="8543" y="2799"/>
                      </a:lnTo>
                      <a:lnTo>
                        <a:pt x="8972" y="2400"/>
                      </a:lnTo>
                      <a:lnTo>
                        <a:pt x="8329" y="2182"/>
                      </a:lnTo>
                      <a:cubicBezTo>
                        <a:pt x="8299" y="1966"/>
                        <a:pt x="8268" y="1751"/>
                        <a:pt x="8238" y="1535"/>
                      </a:cubicBezTo>
                      <a:lnTo>
                        <a:pt x="8972" y="927"/>
                      </a:lnTo>
                      <a:lnTo>
                        <a:pt x="8782" y="801"/>
                      </a:lnTo>
                      <a:lnTo>
                        <a:pt x="7597" y="610"/>
                      </a:lnTo>
                      <a:lnTo>
                        <a:pt x="5777" y="746"/>
                      </a:lnTo>
                      <a:lnTo>
                        <a:pt x="4504" y="0"/>
                      </a:lnTo>
                      <a:cubicBezTo>
                        <a:pt x="4430" y="355"/>
                        <a:pt x="4357" y="711"/>
                        <a:pt x="4283" y="1066"/>
                      </a:cubicBezTo>
                      <a:lnTo>
                        <a:pt x="3646" y="1335"/>
                      </a:lnTo>
                      <a:lnTo>
                        <a:pt x="4075" y="1733"/>
                      </a:lnTo>
                      <a:lnTo>
                        <a:pt x="4075" y="2400"/>
                      </a:lnTo>
                      <a:lnTo>
                        <a:pt x="2803" y="2400"/>
                      </a:lnTo>
                      <a:lnTo>
                        <a:pt x="1516" y="2276"/>
                      </a:lnTo>
                      <a:lnTo>
                        <a:pt x="505" y="2312"/>
                      </a:lnTo>
                      <a:cubicBezTo>
                        <a:pt x="487" y="2873"/>
                        <a:pt x="469" y="3710"/>
                        <a:pt x="451" y="4271"/>
                      </a:cubicBez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40" name="Freeform 84"/>
                <p:cNvSpPr>
                  <a:spLocks noChangeAspect="1"/>
                </p:cNvSpPr>
                <p:nvPr/>
              </p:nvSpPr>
              <p:spPr bwMode="auto">
                <a:xfrm>
                  <a:off x="4095750" y="6756400"/>
                  <a:ext cx="1579563" cy="1466850"/>
                </a:xfrm>
                <a:custGeom>
                  <a:avLst/>
                  <a:gdLst>
                    <a:gd name="T0" fmla="*/ 2147483647 w 10000"/>
                    <a:gd name="T1" fmla="*/ 2147483647 h 10051"/>
                    <a:gd name="T2" fmla="*/ 2147483647 w 10000"/>
                    <a:gd name="T3" fmla="*/ 2147483647 h 10051"/>
                    <a:gd name="T4" fmla="*/ 2147483647 w 10000"/>
                    <a:gd name="T5" fmla="*/ 2147483647 h 10051"/>
                    <a:gd name="T6" fmla="*/ 2147483647 w 10000"/>
                    <a:gd name="T7" fmla="*/ 2147483647 h 10051"/>
                    <a:gd name="T8" fmla="*/ 2147483647 w 10000"/>
                    <a:gd name="T9" fmla="*/ 2147483647 h 10051"/>
                    <a:gd name="T10" fmla="*/ 2147483647 w 10000"/>
                    <a:gd name="T11" fmla="*/ 2147483647 h 10051"/>
                    <a:gd name="T12" fmla="*/ 2147483647 w 10000"/>
                    <a:gd name="T13" fmla="*/ 2147483647 h 10051"/>
                    <a:gd name="T14" fmla="*/ 2147483647 w 10000"/>
                    <a:gd name="T15" fmla="*/ 2147483647 h 10051"/>
                    <a:gd name="T16" fmla="*/ 2147483647 w 10000"/>
                    <a:gd name="T17" fmla="*/ 2147483647 h 10051"/>
                    <a:gd name="T18" fmla="*/ 2147483647 w 10000"/>
                    <a:gd name="T19" fmla="*/ 2147483647 h 10051"/>
                    <a:gd name="T20" fmla="*/ 2147483647 w 10000"/>
                    <a:gd name="T21" fmla="*/ 2147483647 h 10051"/>
                    <a:gd name="T22" fmla="*/ 2147483647 w 10000"/>
                    <a:gd name="T23" fmla="*/ 2147483647 h 10051"/>
                    <a:gd name="T24" fmla="*/ 2147483647 w 10000"/>
                    <a:gd name="T25" fmla="*/ 2147483647 h 10051"/>
                    <a:gd name="T26" fmla="*/ 2147483647 w 10000"/>
                    <a:gd name="T27" fmla="*/ 2147483647 h 10051"/>
                    <a:gd name="T28" fmla="*/ 2147483647 w 10000"/>
                    <a:gd name="T29" fmla="*/ 2147483647 h 10051"/>
                    <a:gd name="T30" fmla="*/ 2147483647 w 10000"/>
                    <a:gd name="T31" fmla="*/ 2147483647 h 10051"/>
                    <a:gd name="T32" fmla="*/ 2147483647 w 10000"/>
                    <a:gd name="T33" fmla="*/ 2147483647 h 10051"/>
                    <a:gd name="T34" fmla="*/ 2147483647 w 10000"/>
                    <a:gd name="T35" fmla="*/ 2147483647 h 10051"/>
                    <a:gd name="T36" fmla="*/ 2147483647 w 10000"/>
                    <a:gd name="T37" fmla="*/ 2147483647 h 10051"/>
                    <a:gd name="T38" fmla="*/ 2147483647 w 10000"/>
                    <a:gd name="T39" fmla="*/ 2147483647 h 10051"/>
                    <a:gd name="T40" fmla="*/ 2147483647 w 10000"/>
                    <a:gd name="T41" fmla="*/ 2147483647 h 10051"/>
                    <a:gd name="T42" fmla="*/ 2147483647 w 10000"/>
                    <a:gd name="T43" fmla="*/ 2147483647 h 10051"/>
                    <a:gd name="T44" fmla="*/ 0 w 10000"/>
                    <a:gd name="T45" fmla="*/ 2147483647 h 10051"/>
                    <a:gd name="T46" fmla="*/ 2147483647 w 10000"/>
                    <a:gd name="T47" fmla="*/ 2147483647 h 10051"/>
                    <a:gd name="T48" fmla="*/ 2147483647 w 10000"/>
                    <a:gd name="T49" fmla="*/ 2147483647 h 10051"/>
                    <a:gd name="T50" fmla="*/ 2147483647 w 10000"/>
                    <a:gd name="T51" fmla="*/ 2147483647 h 10051"/>
                    <a:gd name="T52" fmla="*/ 2147483647 w 10000"/>
                    <a:gd name="T53" fmla="*/ 2147483647 h 10051"/>
                    <a:gd name="T54" fmla="*/ 2147483647 w 10000"/>
                    <a:gd name="T55" fmla="*/ 2147483647 h 10051"/>
                    <a:gd name="T56" fmla="*/ 2147483647 w 10000"/>
                    <a:gd name="T57" fmla="*/ 2147483647 h 10051"/>
                    <a:gd name="T58" fmla="*/ 2147483647 w 10000"/>
                    <a:gd name="T59" fmla="*/ 2147483647 h 10051"/>
                    <a:gd name="T60" fmla="*/ 2147483647 w 10000"/>
                    <a:gd name="T61" fmla="*/ 2147483647 h 10051"/>
                    <a:gd name="T62" fmla="*/ 2147483647 w 10000"/>
                    <a:gd name="T63" fmla="*/ 2147483647 h 10051"/>
                    <a:gd name="T64" fmla="*/ 2147483647 w 10000"/>
                    <a:gd name="T65" fmla="*/ 2147483647 h 10051"/>
                    <a:gd name="T66" fmla="*/ 2147483647 w 10000"/>
                    <a:gd name="T67" fmla="*/ 2147483647 h 10051"/>
                    <a:gd name="T68" fmla="*/ 2147483647 w 10000"/>
                    <a:gd name="T69" fmla="*/ 2147483647 h 10051"/>
                    <a:gd name="T70" fmla="*/ 2147483647 w 10000"/>
                    <a:gd name="T71" fmla="*/ 2147483647 h 10051"/>
                    <a:gd name="T72" fmla="*/ 2147483647 w 10000"/>
                    <a:gd name="T73" fmla="*/ 2147483647 h 10051"/>
                    <a:gd name="T74" fmla="*/ 2147483647 w 10000"/>
                    <a:gd name="T75" fmla="*/ 2147483647 h 10051"/>
                    <a:gd name="T76" fmla="*/ 2147483647 w 10000"/>
                    <a:gd name="T77" fmla="*/ 2147483647 h 10051"/>
                    <a:gd name="T78" fmla="*/ 2147483647 w 10000"/>
                    <a:gd name="T79" fmla="*/ 2147483647 h 10051"/>
                    <a:gd name="T80" fmla="*/ 2147483647 w 10000"/>
                    <a:gd name="T81" fmla="*/ 0 h 10051"/>
                    <a:gd name="T82" fmla="*/ 2147483647 w 10000"/>
                    <a:gd name="T83" fmla="*/ 2147483647 h 10051"/>
                    <a:gd name="T84" fmla="*/ 2147483647 w 10000"/>
                    <a:gd name="T85" fmla="*/ 2147483647 h 10051"/>
                    <a:gd name="T86" fmla="*/ 2147483647 w 10000"/>
                    <a:gd name="T87" fmla="*/ 2147483647 h 10051"/>
                    <a:gd name="T88" fmla="*/ 2147483647 w 10000"/>
                    <a:gd name="T89" fmla="*/ 2147483647 h 10051"/>
                    <a:gd name="T90" fmla="*/ 2147483647 w 10000"/>
                    <a:gd name="T91" fmla="*/ 2147483647 h 10051"/>
                    <a:gd name="T92" fmla="*/ 2147483647 w 10000"/>
                    <a:gd name="T93" fmla="*/ 2147483647 h 10051"/>
                    <a:gd name="T94" fmla="*/ 2147483647 w 10000"/>
                    <a:gd name="T95" fmla="*/ 2147483647 h 10051"/>
                    <a:gd name="T96" fmla="*/ 2147483647 w 10000"/>
                    <a:gd name="T97" fmla="*/ 2147483647 h 10051"/>
                    <a:gd name="T98" fmla="*/ 2147483647 w 10000"/>
                    <a:gd name="T99" fmla="*/ 2147483647 h 10051"/>
                    <a:gd name="T100" fmla="*/ 2147483647 w 10000"/>
                    <a:gd name="T101" fmla="*/ 2147483647 h 10051"/>
                    <a:gd name="T102" fmla="*/ 2147483647 w 10000"/>
                    <a:gd name="T103" fmla="*/ 2147483647 h 10051"/>
                    <a:gd name="T104" fmla="*/ 2147483647 w 10000"/>
                    <a:gd name="T105" fmla="*/ 2147483647 h 10051"/>
                    <a:gd name="T106" fmla="*/ 2147483647 w 10000"/>
                    <a:gd name="T107" fmla="*/ 2147483647 h 10051"/>
                    <a:gd name="T108" fmla="*/ 2147483647 w 10000"/>
                    <a:gd name="T109" fmla="*/ 2147483647 h 100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000" h="10051">
                      <a:moveTo>
                        <a:pt x="9667" y="5830"/>
                      </a:moveTo>
                      <a:lnTo>
                        <a:pt x="10000" y="5746"/>
                      </a:lnTo>
                      <a:cubicBezTo>
                        <a:pt x="9916" y="6032"/>
                        <a:pt x="9833" y="6318"/>
                        <a:pt x="9749" y="6604"/>
                      </a:cubicBezTo>
                      <a:lnTo>
                        <a:pt x="9077" y="6688"/>
                      </a:lnTo>
                      <a:lnTo>
                        <a:pt x="7564" y="6604"/>
                      </a:lnTo>
                      <a:cubicBezTo>
                        <a:pt x="7510" y="6748"/>
                        <a:pt x="7455" y="6891"/>
                        <a:pt x="7401" y="7035"/>
                      </a:cubicBezTo>
                      <a:lnTo>
                        <a:pt x="6390" y="6951"/>
                      </a:lnTo>
                      <a:lnTo>
                        <a:pt x="6221" y="7125"/>
                      </a:lnTo>
                      <a:lnTo>
                        <a:pt x="5129" y="7209"/>
                      </a:lnTo>
                      <a:lnTo>
                        <a:pt x="4457" y="7467"/>
                      </a:lnTo>
                      <a:lnTo>
                        <a:pt x="4118" y="7899"/>
                      </a:lnTo>
                      <a:lnTo>
                        <a:pt x="3954" y="8246"/>
                      </a:lnTo>
                      <a:lnTo>
                        <a:pt x="3195" y="8672"/>
                      </a:lnTo>
                      <a:lnTo>
                        <a:pt x="2775" y="8672"/>
                      </a:lnTo>
                      <a:lnTo>
                        <a:pt x="2611" y="8930"/>
                      </a:lnTo>
                      <a:lnTo>
                        <a:pt x="2360" y="9020"/>
                      </a:lnTo>
                      <a:lnTo>
                        <a:pt x="1852" y="9451"/>
                      </a:lnTo>
                      <a:lnTo>
                        <a:pt x="1180" y="9973"/>
                      </a:lnTo>
                      <a:lnTo>
                        <a:pt x="841" y="10051"/>
                      </a:lnTo>
                      <a:cubicBezTo>
                        <a:pt x="814" y="9737"/>
                        <a:pt x="786" y="9424"/>
                        <a:pt x="759" y="9110"/>
                      </a:cubicBezTo>
                      <a:lnTo>
                        <a:pt x="502" y="8930"/>
                      </a:lnTo>
                      <a:lnTo>
                        <a:pt x="251" y="8852"/>
                      </a:lnTo>
                      <a:lnTo>
                        <a:pt x="0" y="8246"/>
                      </a:lnTo>
                      <a:cubicBezTo>
                        <a:pt x="58" y="8160"/>
                        <a:pt x="117" y="8075"/>
                        <a:pt x="175" y="7989"/>
                      </a:cubicBezTo>
                      <a:cubicBezTo>
                        <a:pt x="200" y="7815"/>
                        <a:pt x="226" y="7641"/>
                        <a:pt x="251" y="7467"/>
                      </a:cubicBezTo>
                      <a:lnTo>
                        <a:pt x="841" y="7293"/>
                      </a:lnTo>
                      <a:cubicBezTo>
                        <a:pt x="870" y="7151"/>
                        <a:pt x="900" y="7010"/>
                        <a:pt x="929" y="6868"/>
                      </a:cubicBezTo>
                      <a:lnTo>
                        <a:pt x="1268" y="6868"/>
                      </a:lnTo>
                      <a:lnTo>
                        <a:pt x="1682" y="6520"/>
                      </a:lnTo>
                      <a:cubicBezTo>
                        <a:pt x="1766" y="6060"/>
                        <a:pt x="1849" y="5601"/>
                        <a:pt x="1933" y="5141"/>
                      </a:cubicBezTo>
                      <a:lnTo>
                        <a:pt x="2185" y="4535"/>
                      </a:lnTo>
                      <a:lnTo>
                        <a:pt x="2185" y="3588"/>
                      </a:lnTo>
                      <a:lnTo>
                        <a:pt x="2021" y="3588"/>
                      </a:lnTo>
                      <a:cubicBezTo>
                        <a:pt x="1992" y="3530"/>
                        <a:pt x="1962" y="3472"/>
                        <a:pt x="1933" y="3414"/>
                      </a:cubicBezTo>
                      <a:cubicBezTo>
                        <a:pt x="1962" y="3184"/>
                        <a:pt x="1992" y="2955"/>
                        <a:pt x="2021" y="2725"/>
                      </a:cubicBezTo>
                      <a:lnTo>
                        <a:pt x="3113" y="1430"/>
                      </a:lnTo>
                      <a:cubicBezTo>
                        <a:pt x="3140" y="1344"/>
                        <a:pt x="3168" y="1258"/>
                        <a:pt x="3195" y="1172"/>
                      </a:cubicBezTo>
                      <a:cubicBezTo>
                        <a:pt x="3168" y="1114"/>
                        <a:pt x="3140" y="1056"/>
                        <a:pt x="3113" y="998"/>
                      </a:cubicBezTo>
                      <a:lnTo>
                        <a:pt x="3785" y="483"/>
                      </a:lnTo>
                      <a:cubicBezTo>
                        <a:pt x="3812" y="367"/>
                        <a:pt x="3840" y="251"/>
                        <a:pt x="3867" y="135"/>
                      </a:cubicBezTo>
                      <a:lnTo>
                        <a:pt x="4083" y="0"/>
                      </a:lnTo>
                      <a:lnTo>
                        <a:pt x="4303" y="107"/>
                      </a:lnTo>
                      <a:lnTo>
                        <a:pt x="4610" y="34"/>
                      </a:lnTo>
                      <a:lnTo>
                        <a:pt x="5160" y="34"/>
                      </a:lnTo>
                      <a:cubicBezTo>
                        <a:pt x="5233" y="242"/>
                        <a:pt x="5307" y="449"/>
                        <a:pt x="5380" y="657"/>
                      </a:cubicBezTo>
                      <a:cubicBezTo>
                        <a:pt x="5353" y="801"/>
                        <a:pt x="5325" y="944"/>
                        <a:pt x="5298" y="1088"/>
                      </a:cubicBezTo>
                      <a:cubicBezTo>
                        <a:pt x="5314" y="1307"/>
                        <a:pt x="5329" y="1525"/>
                        <a:pt x="5345" y="1744"/>
                      </a:cubicBezTo>
                      <a:lnTo>
                        <a:pt x="5847" y="2001"/>
                      </a:lnTo>
                      <a:lnTo>
                        <a:pt x="6129" y="2158"/>
                      </a:lnTo>
                      <a:lnTo>
                        <a:pt x="6641" y="2641"/>
                      </a:lnTo>
                      <a:lnTo>
                        <a:pt x="7231" y="3240"/>
                      </a:lnTo>
                      <a:lnTo>
                        <a:pt x="7564" y="3240"/>
                      </a:lnTo>
                      <a:lnTo>
                        <a:pt x="8236" y="4020"/>
                      </a:lnTo>
                      <a:lnTo>
                        <a:pt x="8826" y="4104"/>
                      </a:lnTo>
                      <a:lnTo>
                        <a:pt x="9667" y="5830"/>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41" name="Freeform 85"/>
                <p:cNvSpPr>
                  <a:spLocks noChangeAspect="1"/>
                </p:cNvSpPr>
                <p:nvPr/>
              </p:nvSpPr>
              <p:spPr bwMode="auto">
                <a:xfrm>
                  <a:off x="3032125" y="6154738"/>
                  <a:ext cx="598488" cy="534987"/>
                </a:xfrm>
                <a:custGeom>
                  <a:avLst/>
                  <a:gdLst>
                    <a:gd name="T0" fmla="*/ 2147483647 w 377"/>
                    <a:gd name="T1" fmla="*/ 2147483647 h 337"/>
                    <a:gd name="T2" fmla="*/ 2147483647 w 377"/>
                    <a:gd name="T3" fmla="*/ 2147483647 h 337"/>
                    <a:gd name="T4" fmla="*/ 2147483647 w 377"/>
                    <a:gd name="T5" fmla="*/ 2147483647 h 337"/>
                    <a:gd name="T6" fmla="*/ 2147483647 w 377"/>
                    <a:gd name="T7" fmla="*/ 2147483647 h 337"/>
                    <a:gd name="T8" fmla="*/ 0 w 377"/>
                    <a:gd name="T9" fmla="*/ 2147483647 h 337"/>
                    <a:gd name="T10" fmla="*/ 2147483647 w 377"/>
                    <a:gd name="T11" fmla="*/ 2147483647 h 337"/>
                    <a:gd name="T12" fmla="*/ 2147483647 w 377"/>
                    <a:gd name="T13" fmla="*/ 2147483647 h 337"/>
                    <a:gd name="T14" fmla="*/ 2147483647 w 377"/>
                    <a:gd name="T15" fmla="*/ 2147483647 h 337"/>
                    <a:gd name="T16" fmla="*/ 2147483647 w 377"/>
                    <a:gd name="T17" fmla="*/ 2147483647 h 337"/>
                    <a:gd name="T18" fmla="*/ 2147483647 w 377"/>
                    <a:gd name="T19" fmla="*/ 2147483647 h 337"/>
                    <a:gd name="T20" fmla="*/ 2147483647 w 377"/>
                    <a:gd name="T21" fmla="*/ 2147483647 h 337"/>
                    <a:gd name="T22" fmla="*/ 2147483647 w 377"/>
                    <a:gd name="T23" fmla="*/ 2147483647 h 337"/>
                    <a:gd name="T24" fmla="*/ 2147483647 w 377"/>
                    <a:gd name="T25" fmla="*/ 2147483647 h 337"/>
                    <a:gd name="T26" fmla="*/ 2147483647 w 377"/>
                    <a:gd name="T27" fmla="*/ 2147483647 h 337"/>
                    <a:gd name="T28" fmla="*/ 2147483647 w 377"/>
                    <a:gd name="T29" fmla="*/ 2147483647 h 337"/>
                    <a:gd name="T30" fmla="*/ 2147483647 w 377"/>
                    <a:gd name="T31" fmla="*/ 2147483647 h 337"/>
                    <a:gd name="T32" fmla="*/ 2147483647 w 377"/>
                    <a:gd name="T33" fmla="*/ 2147483647 h 337"/>
                    <a:gd name="T34" fmla="*/ 2147483647 w 377"/>
                    <a:gd name="T35" fmla="*/ 2147483647 h 337"/>
                    <a:gd name="T36" fmla="*/ 2147483647 w 377"/>
                    <a:gd name="T37" fmla="*/ 2147483647 h 337"/>
                    <a:gd name="T38" fmla="*/ 2147483647 w 377"/>
                    <a:gd name="T39" fmla="*/ 2147483647 h 337"/>
                    <a:gd name="T40" fmla="*/ 2147483647 w 377"/>
                    <a:gd name="T41" fmla="*/ 2147483647 h 337"/>
                    <a:gd name="T42" fmla="*/ 2147483647 w 377"/>
                    <a:gd name="T43" fmla="*/ 2147483647 h 337"/>
                    <a:gd name="T44" fmla="*/ 2147483647 w 377"/>
                    <a:gd name="T45" fmla="*/ 2147483647 h 337"/>
                    <a:gd name="T46" fmla="*/ 2147483647 w 377"/>
                    <a:gd name="T47" fmla="*/ 2147483647 h 337"/>
                    <a:gd name="T48" fmla="*/ 2147483647 w 377"/>
                    <a:gd name="T49" fmla="*/ 2147483647 h 337"/>
                    <a:gd name="T50" fmla="*/ 2147483647 w 377"/>
                    <a:gd name="T51" fmla="*/ 2147483647 h 337"/>
                    <a:gd name="T52" fmla="*/ 2147483647 w 377"/>
                    <a:gd name="T53" fmla="*/ 2147483647 h 337"/>
                    <a:gd name="T54" fmla="*/ 2147483647 w 377"/>
                    <a:gd name="T55" fmla="*/ 2147483647 h 337"/>
                    <a:gd name="T56" fmla="*/ 2147483647 w 377"/>
                    <a:gd name="T57" fmla="*/ 2147483647 h 337"/>
                    <a:gd name="T58" fmla="*/ 2147483647 w 377"/>
                    <a:gd name="T59" fmla="*/ 2147483647 h 337"/>
                    <a:gd name="T60" fmla="*/ 2147483647 w 377"/>
                    <a:gd name="T61" fmla="*/ 2147483647 h 337"/>
                    <a:gd name="T62" fmla="*/ 2147483647 w 377"/>
                    <a:gd name="T63" fmla="*/ 0 h 337"/>
                    <a:gd name="T64" fmla="*/ 2147483647 w 377"/>
                    <a:gd name="T65" fmla="*/ 2147483647 h 337"/>
                    <a:gd name="T66" fmla="*/ 2147483647 w 377"/>
                    <a:gd name="T67" fmla="*/ 2147483647 h 337"/>
                    <a:gd name="T68" fmla="*/ 2147483647 w 377"/>
                    <a:gd name="T69" fmla="*/ 2147483647 h 337"/>
                    <a:gd name="T70" fmla="*/ 2147483647 w 377"/>
                    <a:gd name="T71" fmla="*/ 2147483647 h 337"/>
                    <a:gd name="T72" fmla="*/ 2147483647 w 377"/>
                    <a:gd name="T73" fmla="*/ 2147483647 h 337"/>
                    <a:gd name="T74" fmla="*/ 2147483647 w 377"/>
                    <a:gd name="T75" fmla="*/ 2147483647 h 337"/>
                    <a:gd name="T76" fmla="*/ 2147483647 w 377"/>
                    <a:gd name="T77" fmla="*/ 2147483647 h 337"/>
                    <a:gd name="T78" fmla="*/ 2147483647 w 377"/>
                    <a:gd name="T79" fmla="*/ 2147483647 h 337"/>
                    <a:gd name="T80" fmla="*/ 2147483647 w 377"/>
                    <a:gd name="T81" fmla="*/ 2147483647 h 337"/>
                    <a:gd name="T82" fmla="*/ 2147483647 w 377"/>
                    <a:gd name="T83" fmla="*/ 2147483647 h 337"/>
                    <a:gd name="T84" fmla="*/ 2147483647 w 377"/>
                    <a:gd name="T85" fmla="*/ 2147483647 h 337"/>
                    <a:gd name="T86" fmla="*/ 2147483647 w 377"/>
                    <a:gd name="T87" fmla="*/ 2147483647 h 337"/>
                    <a:gd name="T88" fmla="*/ 2147483647 w 377"/>
                    <a:gd name="T89" fmla="*/ 2147483647 h 337"/>
                    <a:gd name="T90" fmla="*/ 2147483647 w 377"/>
                    <a:gd name="T91" fmla="*/ 2147483647 h 337"/>
                    <a:gd name="T92" fmla="*/ 2147483647 w 377"/>
                    <a:gd name="T93" fmla="*/ 2147483647 h 337"/>
                    <a:gd name="T94" fmla="*/ 2147483647 w 377"/>
                    <a:gd name="T95" fmla="*/ 2147483647 h 337"/>
                    <a:gd name="T96" fmla="*/ 2147483647 w 377"/>
                    <a:gd name="T97" fmla="*/ 2147483647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37">
                      <a:moveTo>
                        <a:pt x="210" y="297"/>
                      </a:moveTo>
                      <a:lnTo>
                        <a:pt x="201" y="258"/>
                      </a:lnTo>
                      <a:lnTo>
                        <a:pt x="109" y="234"/>
                      </a:lnTo>
                      <a:lnTo>
                        <a:pt x="68" y="210"/>
                      </a:lnTo>
                      <a:lnTo>
                        <a:pt x="0" y="136"/>
                      </a:lnTo>
                      <a:lnTo>
                        <a:pt x="42" y="92"/>
                      </a:lnTo>
                      <a:lnTo>
                        <a:pt x="58" y="104"/>
                      </a:lnTo>
                      <a:lnTo>
                        <a:pt x="60" y="104"/>
                      </a:lnTo>
                      <a:lnTo>
                        <a:pt x="34" y="138"/>
                      </a:lnTo>
                      <a:lnTo>
                        <a:pt x="46" y="150"/>
                      </a:lnTo>
                      <a:lnTo>
                        <a:pt x="68" y="126"/>
                      </a:lnTo>
                      <a:lnTo>
                        <a:pt x="82" y="140"/>
                      </a:lnTo>
                      <a:lnTo>
                        <a:pt x="60" y="162"/>
                      </a:lnTo>
                      <a:lnTo>
                        <a:pt x="78" y="176"/>
                      </a:lnTo>
                      <a:lnTo>
                        <a:pt x="98" y="150"/>
                      </a:lnTo>
                      <a:lnTo>
                        <a:pt x="112" y="162"/>
                      </a:lnTo>
                      <a:lnTo>
                        <a:pt x="98" y="186"/>
                      </a:lnTo>
                      <a:lnTo>
                        <a:pt x="120" y="200"/>
                      </a:lnTo>
                      <a:lnTo>
                        <a:pt x="150" y="172"/>
                      </a:lnTo>
                      <a:lnTo>
                        <a:pt x="182" y="118"/>
                      </a:lnTo>
                      <a:lnTo>
                        <a:pt x="158" y="102"/>
                      </a:lnTo>
                      <a:lnTo>
                        <a:pt x="136" y="116"/>
                      </a:lnTo>
                      <a:lnTo>
                        <a:pt x="122" y="98"/>
                      </a:lnTo>
                      <a:lnTo>
                        <a:pt x="134" y="84"/>
                      </a:lnTo>
                      <a:lnTo>
                        <a:pt x="122" y="72"/>
                      </a:lnTo>
                      <a:lnTo>
                        <a:pt x="108" y="88"/>
                      </a:lnTo>
                      <a:lnTo>
                        <a:pt x="96" y="80"/>
                      </a:lnTo>
                      <a:lnTo>
                        <a:pt x="114" y="62"/>
                      </a:lnTo>
                      <a:lnTo>
                        <a:pt x="104" y="50"/>
                      </a:lnTo>
                      <a:lnTo>
                        <a:pt x="86" y="72"/>
                      </a:lnTo>
                      <a:lnTo>
                        <a:pt x="78" y="50"/>
                      </a:lnTo>
                      <a:lnTo>
                        <a:pt x="122" y="0"/>
                      </a:lnTo>
                      <a:lnTo>
                        <a:pt x="170" y="60"/>
                      </a:lnTo>
                      <a:lnTo>
                        <a:pt x="166" y="100"/>
                      </a:lnTo>
                      <a:lnTo>
                        <a:pt x="186" y="112"/>
                      </a:lnTo>
                      <a:lnTo>
                        <a:pt x="210" y="68"/>
                      </a:lnTo>
                      <a:lnTo>
                        <a:pt x="268" y="92"/>
                      </a:lnTo>
                      <a:lnTo>
                        <a:pt x="302" y="108"/>
                      </a:lnTo>
                      <a:lnTo>
                        <a:pt x="310" y="139"/>
                      </a:lnTo>
                      <a:lnTo>
                        <a:pt x="343" y="124"/>
                      </a:lnTo>
                      <a:lnTo>
                        <a:pt x="377" y="139"/>
                      </a:lnTo>
                      <a:lnTo>
                        <a:pt x="352" y="186"/>
                      </a:lnTo>
                      <a:lnTo>
                        <a:pt x="336" y="186"/>
                      </a:lnTo>
                      <a:lnTo>
                        <a:pt x="318" y="234"/>
                      </a:lnTo>
                      <a:lnTo>
                        <a:pt x="336" y="250"/>
                      </a:lnTo>
                      <a:lnTo>
                        <a:pt x="327" y="281"/>
                      </a:lnTo>
                      <a:lnTo>
                        <a:pt x="302" y="281"/>
                      </a:lnTo>
                      <a:lnTo>
                        <a:pt x="268" y="337"/>
                      </a:lnTo>
                      <a:lnTo>
                        <a:pt x="210" y="297"/>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2" name="Freeform 86"/>
                <p:cNvSpPr>
                  <a:spLocks noChangeAspect="1"/>
                </p:cNvSpPr>
                <p:nvPr/>
              </p:nvSpPr>
              <p:spPr bwMode="auto">
                <a:xfrm>
                  <a:off x="3032125" y="6473825"/>
                  <a:ext cx="439738" cy="317500"/>
                </a:xfrm>
                <a:custGeom>
                  <a:avLst/>
                  <a:gdLst>
                    <a:gd name="T0" fmla="*/ 2147483647 w 475"/>
                    <a:gd name="T1" fmla="*/ 2147483647 h 360"/>
                    <a:gd name="T2" fmla="*/ 2147483647 w 475"/>
                    <a:gd name="T3" fmla="*/ 0 h 360"/>
                    <a:gd name="T4" fmla="*/ 0 w 475"/>
                    <a:gd name="T5" fmla="*/ 2147483647 h 360"/>
                    <a:gd name="T6" fmla="*/ 2147483647 w 475"/>
                    <a:gd name="T7" fmla="*/ 2147483647 h 360"/>
                    <a:gd name="T8" fmla="*/ 2147483647 w 475"/>
                    <a:gd name="T9" fmla="*/ 2147483647 h 360"/>
                    <a:gd name="T10" fmla="*/ 2147483647 w 475"/>
                    <a:gd name="T11" fmla="*/ 2147483647 h 360"/>
                    <a:gd name="T12" fmla="*/ 2147483647 w 475"/>
                    <a:gd name="T13" fmla="*/ 2147483647 h 360"/>
                    <a:gd name="T14" fmla="*/ 2147483647 w 475"/>
                    <a:gd name="T15" fmla="*/ 2147483647 h 360"/>
                    <a:gd name="T16" fmla="*/ 2147483647 w 475"/>
                    <a:gd name="T17" fmla="*/ 2147483647 h 360"/>
                    <a:gd name="T18" fmla="*/ 2147483647 w 475"/>
                    <a:gd name="T19" fmla="*/ 2147483647 h 360"/>
                    <a:gd name="T20" fmla="*/ 2147483647 w 475"/>
                    <a:gd name="T21" fmla="*/ 2147483647 h 360"/>
                    <a:gd name="T22" fmla="*/ 2147483647 w 475"/>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5" h="360">
                      <a:moveTo>
                        <a:pt x="115" y="15"/>
                      </a:moveTo>
                      <a:lnTo>
                        <a:pt x="43" y="0"/>
                      </a:lnTo>
                      <a:lnTo>
                        <a:pt x="0" y="87"/>
                      </a:lnTo>
                      <a:lnTo>
                        <a:pt x="158" y="144"/>
                      </a:lnTo>
                      <a:lnTo>
                        <a:pt x="432" y="360"/>
                      </a:lnTo>
                      <a:lnTo>
                        <a:pt x="475" y="288"/>
                      </a:lnTo>
                      <a:lnTo>
                        <a:pt x="445" y="230"/>
                      </a:lnTo>
                      <a:lnTo>
                        <a:pt x="359" y="173"/>
                      </a:lnTo>
                      <a:lnTo>
                        <a:pt x="345" y="101"/>
                      </a:lnTo>
                      <a:lnTo>
                        <a:pt x="230" y="72"/>
                      </a:lnTo>
                      <a:lnTo>
                        <a:pt x="172" y="58"/>
                      </a:lnTo>
                      <a:lnTo>
                        <a:pt x="11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43" name="Freeform 87"/>
                <p:cNvSpPr>
                  <a:spLocks noChangeAspect="1"/>
                </p:cNvSpPr>
                <p:nvPr/>
              </p:nvSpPr>
              <p:spPr bwMode="auto">
                <a:xfrm>
                  <a:off x="2924175" y="6537325"/>
                  <a:ext cx="908050" cy="154305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0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7220" y="1852"/>
                      </a:moveTo>
                      <a:lnTo>
                        <a:pt x="8409" y="2593"/>
                      </a:lnTo>
                      <a:cubicBezTo>
                        <a:pt x="8357" y="2836"/>
                        <a:pt x="8304" y="3080"/>
                        <a:pt x="8252" y="3323"/>
                      </a:cubicBezTo>
                      <a:lnTo>
                        <a:pt x="8689" y="4383"/>
                      </a:lnTo>
                      <a:lnTo>
                        <a:pt x="8969" y="4630"/>
                      </a:lnTo>
                      <a:lnTo>
                        <a:pt x="9518" y="6337"/>
                      </a:lnTo>
                      <a:cubicBezTo>
                        <a:pt x="9425" y="6608"/>
                        <a:pt x="9219" y="6879"/>
                        <a:pt x="9126" y="7150"/>
                      </a:cubicBezTo>
                      <a:lnTo>
                        <a:pt x="10000" y="7726"/>
                      </a:lnTo>
                      <a:lnTo>
                        <a:pt x="10000" y="8056"/>
                      </a:lnTo>
                      <a:lnTo>
                        <a:pt x="9406" y="9434"/>
                      </a:lnTo>
                      <a:cubicBezTo>
                        <a:pt x="9458" y="9571"/>
                        <a:pt x="9511" y="9709"/>
                        <a:pt x="9563" y="9846"/>
                      </a:cubicBezTo>
                      <a:lnTo>
                        <a:pt x="8531" y="10000"/>
                      </a:lnTo>
                      <a:lnTo>
                        <a:pt x="7517" y="10000"/>
                      </a:lnTo>
                      <a:lnTo>
                        <a:pt x="6503" y="8292"/>
                      </a:lnTo>
                      <a:lnTo>
                        <a:pt x="5927" y="7963"/>
                      </a:lnTo>
                      <a:lnTo>
                        <a:pt x="4710" y="6381"/>
                      </a:lnTo>
                      <a:lnTo>
                        <a:pt x="5185" y="6002"/>
                      </a:lnTo>
                      <a:lnTo>
                        <a:pt x="4895" y="5607"/>
                      </a:lnTo>
                      <a:lnTo>
                        <a:pt x="3584" y="5689"/>
                      </a:lnTo>
                      <a:lnTo>
                        <a:pt x="3129" y="5195"/>
                      </a:lnTo>
                      <a:lnTo>
                        <a:pt x="2413" y="4949"/>
                      </a:lnTo>
                      <a:lnTo>
                        <a:pt x="1976" y="4218"/>
                      </a:lnTo>
                      <a:lnTo>
                        <a:pt x="2126" y="3817"/>
                      </a:lnTo>
                      <a:cubicBezTo>
                        <a:pt x="2122" y="3735"/>
                        <a:pt x="2119" y="3652"/>
                        <a:pt x="2115" y="3570"/>
                      </a:cubicBezTo>
                      <a:lnTo>
                        <a:pt x="1241" y="3158"/>
                      </a:lnTo>
                      <a:lnTo>
                        <a:pt x="1056" y="3246"/>
                      </a:lnTo>
                      <a:lnTo>
                        <a:pt x="70" y="2510"/>
                      </a:lnTo>
                      <a:cubicBezTo>
                        <a:pt x="122" y="2455"/>
                        <a:pt x="175" y="2401"/>
                        <a:pt x="227" y="2346"/>
                      </a:cubicBezTo>
                      <a:lnTo>
                        <a:pt x="0" y="2160"/>
                      </a:lnTo>
                      <a:lnTo>
                        <a:pt x="664" y="1728"/>
                      </a:lnTo>
                      <a:lnTo>
                        <a:pt x="944" y="1852"/>
                      </a:lnTo>
                      <a:lnTo>
                        <a:pt x="1241" y="1698"/>
                      </a:lnTo>
                      <a:lnTo>
                        <a:pt x="804" y="1440"/>
                      </a:lnTo>
                      <a:lnTo>
                        <a:pt x="594" y="1049"/>
                      </a:lnTo>
                      <a:lnTo>
                        <a:pt x="804" y="792"/>
                      </a:lnTo>
                      <a:lnTo>
                        <a:pt x="1538" y="1204"/>
                      </a:lnTo>
                      <a:cubicBezTo>
                        <a:pt x="1561" y="1084"/>
                        <a:pt x="1585" y="964"/>
                        <a:pt x="1608" y="844"/>
                      </a:cubicBezTo>
                      <a:lnTo>
                        <a:pt x="1119" y="473"/>
                      </a:lnTo>
                      <a:lnTo>
                        <a:pt x="1119" y="0"/>
                      </a:lnTo>
                      <a:lnTo>
                        <a:pt x="2710" y="309"/>
                      </a:lnTo>
                      <a:lnTo>
                        <a:pt x="5602" y="1577"/>
                      </a:lnTo>
                      <a:lnTo>
                        <a:pt x="5919" y="1418"/>
                      </a:lnTo>
                      <a:cubicBezTo>
                        <a:pt x="5972" y="1555"/>
                        <a:pt x="5874" y="1561"/>
                        <a:pt x="5927" y="1698"/>
                      </a:cubicBezTo>
                      <a:lnTo>
                        <a:pt x="6913" y="2291"/>
                      </a:lnTo>
                      <a:lnTo>
                        <a:pt x="7332" y="1896"/>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4" name="Freeform 88"/>
                <p:cNvSpPr>
                  <a:spLocks noChangeAspect="1"/>
                </p:cNvSpPr>
                <p:nvPr/>
              </p:nvSpPr>
              <p:spPr bwMode="auto">
                <a:xfrm>
                  <a:off x="2676525" y="6862763"/>
                  <a:ext cx="941388" cy="13239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0 w 10000"/>
                    <a:gd name="T53" fmla="*/ 2147483647 h 10000"/>
                    <a:gd name="T54" fmla="*/ 2147483647 w 10000"/>
                    <a:gd name="T55" fmla="*/ 0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00" h="10000">
                      <a:moveTo>
                        <a:pt x="8465" y="6954"/>
                      </a:moveTo>
                      <a:lnTo>
                        <a:pt x="9022" y="7338"/>
                      </a:lnTo>
                      <a:lnTo>
                        <a:pt x="10000" y="9329"/>
                      </a:lnTo>
                      <a:lnTo>
                        <a:pt x="9444" y="9436"/>
                      </a:lnTo>
                      <a:lnTo>
                        <a:pt x="9157" y="9820"/>
                      </a:lnTo>
                      <a:lnTo>
                        <a:pt x="8314" y="10000"/>
                      </a:lnTo>
                      <a:lnTo>
                        <a:pt x="7605" y="9904"/>
                      </a:lnTo>
                      <a:lnTo>
                        <a:pt x="7184" y="9329"/>
                      </a:lnTo>
                      <a:lnTo>
                        <a:pt x="5632" y="9245"/>
                      </a:lnTo>
                      <a:cubicBezTo>
                        <a:pt x="5537" y="8833"/>
                        <a:pt x="5441" y="8422"/>
                        <a:pt x="5346" y="8010"/>
                      </a:cubicBezTo>
                      <a:lnTo>
                        <a:pt x="5059" y="7722"/>
                      </a:lnTo>
                      <a:lnTo>
                        <a:pt x="5481" y="7626"/>
                      </a:lnTo>
                      <a:lnTo>
                        <a:pt x="5481" y="7146"/>
                      </a:lnTo>
                      <a:lnTo>
                        <a:pt x="5481" y="6295"/>
                      </a:lnTo>
                      <a:lnTo>
                        <a:pt x="5059" y="6199"/>
                      </a:lnTo>
                      <a:lnTo>
                        <a:pt x="4503" y="5432"/>
                      </a:lnTo>
                      <a:lnTo>
                        <a:pt x="4368" y="4964"/>
                      </a:lnTo>
                      <a:lnTo>
                        <a:pt x="3373" y="3909"/>
                      </a:lnTo>
                      <a:lnTo>
                        <a:pt x="2243" y="3717"/>
                      </a:lnTo>
                      <a:lnTo>
                        <a:pt x="1686" y="3441"/>
                      </a:lnTo>
                      <a:lnTo>
                        <a:pt x="1265" y="3058"/>
                      </a:lnTo>
                      <a:lnTo>
                        <a:pt x="270" y="2398"/>
                      </a:lnTo>
                      <a:lnTo>
                        <a:pt x="607" y="1631"/>
                      </a:lnTo>
                      <a:lnTo>
                        <a:pt x="1417" y="1295"/>
                      </a:lnTo>
                      <a:lnTo>
                        <a:pt x="1282" y="1151"/>
                      </a:lnTo>
                      <a:lnTo>
                        <a:pt x="506" y="1415"/>
                      </a:lnTo>
                      <a:lnTo>
                        <a:pt x="0" y="1031"/>
                      </a:lnTo>
                      <a:lnTo>
                        <a:pt x="1282" y="0"/>
                      </a:lnTo>
                      <a:lnTo>
                        <a:pt x="1855" y="528"/>
                      </a:lnTo>
                      <a:lnTo>
                        <a:pt x="1518" y="1031"/>
                      </a:lnTo>
                      <a:lnTo>
                        <a:pt x="1686" y="1247"/>
                      </a:lnTo>
                      <a:lnTo>
                        <a:pt x="2159" y="1079"/>
                      </a:lnTo>
                      <a:lnTo>
                        <a:pt x="2816" y="588"/>
                      </a:lnTo>
                      <a:lnTo>
                        <a:pt x="3659" y="1343"/>
                      </a:lnTo>
                      <a:lnTo>
                        <a:pt x="3946" y="1343"/>
                      </a:lnTo>
                      <a:lnTo>
                        <a:pt x="4789" y="1823"/>
                      </a:lnTo>
                      <a:lnTo>
                        <a:pt x="4637" y="2110"/>
                      </a:lnTo>
                      <a:lnTo>
                        <a:pt x="4637" y="2578"/>
                      </a:lnTo>
                      <a:lnTo>
                        <a:pt x="5059" y="3441"/>
                      </a:lnTo>
                      <a:lnTo>
                        <a:pt x="5767" y="3717"/>
                      </a:lnTo>
                      <a:lnTo>
                        <a:pt x="6206" y="4237"/>
                      </a:lnTo>
                      <a:lnTo>
                        <a:pt x="7339" y="4086"/>
                      </a:lnTo>
                      <a:lnTo>
                        <a:pt x="7605" y="4580"/>
                      </a:lnTo>
                      <a:lnTo>
                        <a:pt x="7184" y="5048"/>
                      </a:lnTo>
                      <a:lnTo>
                        <a:pt x="8465" y="6954"/>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5" name="Freeform 89"/>
                <p:cNvSpPr>
                  <a:spLocks noChangeAspect="1"/>
                </p:cNvSpPr>
                <p:nvPr/>
              </p:nvSpPr>
              <p:spPr bwMode="auto">
                <a:xfrm>
                  <a:off x="2740025" y="7356475"/>
                  <a:ext cx="450850" cy="665163"/>
                </a:xfrm>
                <a:custGeom>
                  <a:avLst/>
                  <a:gdLst>
                    <a:gd name="T0" fmla="*/ 2147483647 w 489"/>
                    <a:gd name="T1" fmla="*/ 2147483647 h 762"/>
                    <a:gd name="T2" fmla="*/ 2147483647 w 489"/>
                    <a:gd name="T3" fmla="*/ 2147483647 h 762"/>
                    <a:gd name="T4" fmla="*/ 2147483647 w 489"/>
                    <a:gd name="T5" fmla="*/ 2147483647 h 762"/>
                    <a:gd name="T6" fmla="*/ 0 w 489"/>
                    <a:gd name="T7" fmla="*/ 2147483647 h 762"/>
                    <a:gd name="T8" fmla="*/ 0 w 489"/>
                    <a:gd name="T9" fmla="*/ 2147483647 h 762"/>
                    <a:gd name="T10" fmla="*/ 2147483647 w 489"/>
                    <a:gd name="T11" fmla="*/ 2147483647 h 762"/>
                    <a:gd name="T12" fmla="*/ 2147483647 w 489"/>
                    <a:gd name="T13" fmla="*/ 2147483647 h 762"/>
                    <a:gd name="T14" fmla="*/ 2147483647 w 489"/>
                    <a:gd name="T15" fmla="*/ 2147483647 h 762"/>
                    <a:gd name="T16" fmla="*/ 2147483647 w 489"/>
                    <a:gd name="T17" fmla="*/ 2147483647 h 762"/>
                    <a:gd name="T18" fmla="*/ 2147483647 w 489"/>
                    <a:gd name="T19" fmla="*/ 2147483647 h 762"/>
                    <a:gd name="T20" fmla="*/ 2147483647 w 489"/>
                    <a:gd name="T21" fmla="*/ 2147483647 h 762"/>
                    <a:gd name="T22" fmla="*/ 2147483647 w 489"/>
                    <a:gd name="T23" fmla="*/ 2147483647 h 762"/>
                    <a:gd name="T24" fmla="*/ 2147483647 w 489"/>
                    <a:gd name="T25" fmla="*/ 2147483647 h 762"/>
                    <a:gd name="T26" fmla="*/ 2147483647 w 489"/>
                    <a:gd name="T27" fmla="*/ 2147483647 h 762"/>
                    <a:gd name="T28" fmla="*/ 2147483647 w 489"/>
                    <a:gd name="T29" fmla="*/ 2147483647 h 762"/>
                    <a:gd name="T30" fmla="*/ 2147483647 w 489"/>
                    <a:gd name="T31" fmla="*/ 2147483647 h 762"/>
                    <a:gd name="T32" fmla="*/ 2147483647 w 489"/>
                    <a:gd name="T33" fmla="*/ 2147483647 h 762"/>
                    <a:gd name="T34" fmla="*/ 2147483647 w 489"/>
                    <a:gd name="T35" fmla="*/ 2147483647 h 762"/>
                    <a:gd name="T36" fmla="*/ 2147483647 w 489"/>
                    <a:gd name="T37" fmla="*/ 2147483647 h 762"/>
                    <a:gd name="T38" fmla="*/ 2147483647 w 489"/>
                    <a:gd name="T39" fmla="*/ 2147483647 h 762"/>
                    <a:gd name="T40" fmla="*/ 2147483647 w 489"/>
                    <a:gd name="T41" fmla="*/ 2147483647 h 762"/>
                    <a:gd name="T42" fmla="*/ 2147483647 w 489"/>
                    <a:gd name="T43" fmla="*/ 2147483647 h 762"/>
                    <a:gd name="T44" fmla="*/ 2147483647 w 489"/>
                    <a:gd name="T45" fmla="*/ 0 h 762"/>
                    <a:gd name="T46" fmla="*/ 2147483647 w 489"/>
                    <a:gd name="T47" fmla="*/ 2147483647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9" h="762">
                      <a:moveTo>
                        <a:pt x="144" y="158"/>
                      </a:moveTo>
                      <a:lnTo>
                        <a:pt x="115" y="130"/>
                      </a:lnTo>
                      <a:lnTo>
                        <a:pt x="43" y="144"/>
                      </a:lnTo>
                      <a:lnTo>
                        <a:pt x="0" y="201"/>
                      </a:lnTo>
                      <a:lnTo>
                        <a:pt x="0" y="302"/>
                      </a:lnTo>
                      <a:lnTo>
                        <a:pt x="72" y="360"/>
                      </a:lnTo>
                      <a:lnTo>
                        <a:pt x="72" y="403"/>
                      </a:lnTo>
                      <a:lnTo>
                        <a:pt x="187" y="504"/>
                      </a:lnTo>
                      <a:lnTo>
                        <a:pt x="216" y="590"/>
                      </a:lnTo>
                      <a:lnTo>
                        <a:pt x="317" y="661"/>
                      </a:lnTo>
                      <a:lnTo>
                        <a:pt x="418" y="661"/>
                      </a:lnTo>
                      <a:lnTo>
                        <a:pt x="403" y="762"/>
                      </a:lnTo>
                      <a:lnTo>
                        <a:pt x="489" y="762"/>
                      </a:lnTo>
                      <a:lnTo>
                        <a:pt x="475" y="648"/>
                      </a:lnTo>
                      <a:lnTo>
                        <a:pt x="446" y="605"/>
                      </a:lnTo>
                      <a:lnTo>
                        <a:pt x="489" y="590"/>
                      </a:lnTo>
                      <a:lnTo>
                        <a:pt x="489" y="388"/>
                      </a:lnTo>
                      <a:lnTo>
                        <a:pt x="446" y="374"/>
                      </a:lnTo>
                      <a:lnTo>
                        <a:pt x="388" y="244"/>
                      </a:lnTo>
                      <a:lnTo>
                        <a:pt x="374" y="187"/>
                      </a:lnTo>
                      <a:lnTo>
                        <a:pt x="274" y="29"/>
                      </a:lnTo>
                      <a:lnTo>
                        <a:pt x="216" y="14"/>
                      </a:lnTo>
                      <a:lnTo>
                        <a:pt x="158" y="0"/>
                      </a:lnTo>
                      <a:lnTo>
                        <a:pt x="144" y="158"/>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6" name="Freeform 90"/>
                <p:cNvSpPr>
                  <a:spLocks noChangeAspect="1"/>
                </p:cNvSpPr>
                <p:nvPr/>
              </p:nvSpPr>
              <p:spPr bwMode="auto">
                <a:xfrm>
                  <a:off x="2289175" y="7142163"/>
                  <a:ext cx="1103313" cy="1157287"/>
                </a:xfrm>
                <a:custGeom>
                  <a:avLst/>
                  <a:gdLst>
                    <a:gd name="T0" fmla="*/ 2147483647 w 695"/>
                    <a:gd name="T1" fmla="*/ 2147483647 h 729"/>
                    <a:gd name="T2" fmla="*/ 2147483647 w 695"/>
                    <a:gd name="T3" fmla="*/ 2147483647 h 729"/>
                    <a:gd name="T4" fmla="*/ 2147483647 w 695"/>
                    <a:gd name="T5" fmla="*/ 2147483647 h 729"/>
                    <a:gd name="T6" fmla="*/ 2147483647 w 695"/>
                    <a:gd name="T7" fmla="*/ 2147483647 h 729"/>
                    <a:gd name="T8" fmla="*/ 2147483647 w 695"/>
                    <a:gd name="T9" fmla="*/ 2147483647 h 729"/>
                    <a:gd name="T10" fmla="*/ 2147483647 w 695"/>
                    <a:gd name="T11" fmla="*/ 2147483647 h 729"/>
                    <a:gd name="T12" fmla="*/ 2147483647 w 695"/>
                    <a:gd name="T13" fmla="*/ 2147483647 h 729"/>
                    <a:gd name="T14" fmla="*/ 2147483647 w 695"/>
                    <a:gd name="T15" fmla="*/ 2147483647 h 729"/>
                    <a:gd name="T16" fmla="*/ 2147483647 w 695"/>
                    <a:gd name="T17" fmla="*/ 2147483647 h 729"/>
                    <a:gd name="T18" fmla="*/ 2147483647 w 695"/>
                    <a:gd name="T19" fmla="*/ 2147483647 h 729"/>
                    <a:gd name="T20" fmla="*/ 2147483647 w 695"/>
                    <a:gd name="T21" fmla="*/ 2147483647 h 729"/>
                    <a:gd name="T22" fmla="*/ 2147483647 w 695"/>
                    <a:gd name="T23" fmla="*/ 2147483647 h 729"/>
                    <a:gd name="T24" fmla="*/ 2147483647 w 695"/>
                    <a:gd name="T25" fmla="*/ 2147483647 h 729"/>
                    <a:gd name="T26" fmla="*/ 2147483647 w 695"/>
                    <a:gd name="T27" fmla="*/ 2147483647 h 729"/>
                    <a:gd name="T28" fmla="*/ 2147483647 w 695"/>
                    <a:gd name="T29" fmla="*/ 2147483647 h 729"/>
                    <a:gd name="T30" fmla="*/ 2147483647 w 695"/>
                    <a:gd name="T31" fmla="*/ 2147483647 h 729"/>
                    <a:gd name="T32" fmla="*/ 2147483647 w 695"/>
                    <a:gd name="T33" fmla="*/ 2147483647 h 729"/>
                    <a:gd name="T34" fmla="*/ 2147483647 w 695"/>
                    <a:gd name="T35" fmla="*/ 2147483647 h 729"/>
                    <a:gd name="T36" fmla="*/ 2147483647 w 695"/>
                    <a:gd name="T37" fmla="*/ 2147483647 h 729"/>
                    <a:gd name="T38" fmla="*/ 2147483647 w 695"/>
                    <a:gd name="T39" fmla="*/ 2147483647 h 729"/>
                    <a:gd name="T40" fmla="*/ 2147483647 w 695"/>
                    <a:gd name="T41" fmla="*/ 2147483647 h 729"/>
                    <a:gd name="T42" fmla="*/ 2147483647 w 695"/>
                    <a:gd name="T43" fmla="*/ 2147483647 h 729"/>
                    <a:gd name="T44" fmla="*/ 2147483647 w 695"/>
                    <a:gd name="T45" fmla="*/ 2147483647 h 729"/>
                    <a:gd name="T46" fmla="*/ 2147483647 w 695"/>
                    <a:gd name="T47" fmla="*/ 2147483647 h 729"/>
                    <a:gd name="T48" fmla="*/ 2147483647 w 695"/>
                    <a:gd name="T49" fmla="*/ 2147483647 h 729"/>
                    <a:gd name="T50" fmla="*/ 2147483647 w 695"/>
                    <a:gd name="T51" fmla="*/ 2147483647 h 729"/>
                    <a:gd name="T52" fmla="*/ 2147483647 w 695"/>
                    <a:gd name="T53" fmla="*/ 2147483647 h 729"/>
                    <a:gd name="T54" fmla="*/ 2147483647 w 695"/>
                    <a:gd name="T55" fmla="*/ 2147483647 h 729"/>
                    <a:gd name="T56" fmla="*/ 2147483647 w 695"/>
                    <a:gd name="T57" fmla="*/ 2147483647 h 729"/>
                    <a:gd name="T58" fmla="*/ 2147483647 w 695"/>
                    <a:gd name="T59" fmla="*/ 2147483647 h 729"/>
                    <a:gd name="T60" fmla="*/ 2147483647 w 695"/>
                    <a:gd name="T61" fmla="*/ 2147483647 h 729"/>
                    <a:gd name="T62" fmla="*/ 2147483647 w 695"/>
                    <a:gd name="T63" fmla="*/ 2147483647 h 729"/>
                    <a:gd name="T64" fmla="*/ 2147483647 w 695"/>
                    <a:gd name="T65" fmla="*/ 2147483647 h 729"/>
                    <a:gd name="T66" fmla="*/ 2147483647 w 695"/>
                    <a:gd name="T67" fmla="*/ 2147483647 h 729"/>
                    <a:gd name="T68" fmla="*/ 2147483647 w 695"/>
                    <a:gd name="T69" fmla="*/ 2147483647 h 729"/>
                    <a:gd name="T70" fmla="*/ 0 w 695"/>
                    <a:gd name="T71" fmla="*/ 2147483647 h 729"/>
                    <a:gd name="T72" fmla="*/ 2147483647 w 695"/>
                    <a:gd name="T73" fmla="*/ 2147483647 h 729"/>
                    <a:gd name="T74" fmla="*/ 2147483647 w 695"/>
                    <a:gd name="T75" fmla="*/ 2147483647 h 729"/>
                    <a:gd name="T76" fmla="*/ 2147483647 w 695"/>
                    <a:gd name="T77" fmla="*/ 2147483647 h 729"/>
                    <a:gd name="T78" fmla="*/ 2147483647 w 695"/>
                    <a:gd name="T79" fmla="*/ 2147483647 h 729"/>
                    <a:gd name="T80" fmla="*/ 2147483647 w 695"/>
                    <a:gd name="T81" fmla="*/ 2147483647 h 729"/>
                    <a:gd name="T82" fmla="*/ 2147483647 w 695"/>
                    <a:gd name="T83" fmla="*/ 2147483647 h 729"/>
                    <a:gd name="T84" fmla="*/ 2147483647 w 695"/>
                    <a:gd name="T85" fmla="*/ 2147483647 h 729"/>
                    <a:gd name="T86" fmla="*/ 2147483647 w 695"/>
                    <a:gd name="T87" fmla="*/ 2147483647 h 729"/>
                    <a:gd name="T88" fmla="*/ 2147483647 w 695"/>
                    <a:gd name="T89" fmla="*/ 2147483647 h 729"/>
                    <a:gd name="T90" fmla="*/ 2147483647 w 695"/>
                    <a:gd name="T91" fmla="*/ 2147483647 h 729"/>
                    <a:gd name="T92" fmla="*/ 2147483647 w 695"/>
                    <a:gd name="T93" fmla="*/ 2147483647 h 729"/>
                    <a:gd name="T94" fmla="*/ 2147483647 w 695"/>
                    <a:gd name="T95" fmla="*/ 2147483647 h 729"/>
                    <a:gd name="T96" fmla="*/ 2147483647 w 695"/>
                    <a:gd name="T97" fmla="*/ 2147483647 h 729"/>
                    <a:gd name="T98" fmla="*/ 2147483647 w 695"/>
                    <a:gd name="T99" fmla="*/ 2147483647 h 729"/>
                    <a:gd name="T100" fmla="*/ 2147483647 w 695"/>
                    <a:gd name="T101" fmla="*/ 2147483647 h 729"/>
                    <a:gd name="T102" fmla="*/ 2147483647 w 695"/>
                    <a:gd name="T103" fmla="*/ 0 h 729"/>
                    <a:gd name="T104" fmla="*/ 2147483647 w 695"/>
                    <a:gd name="T105" fmla="*/ 2147483647 h 729"/>
                    <a:gd name="T106" fmla="*/ 2147483647 w 695"/>
                    <a:gd name="T107" fmla="*/ 2147483647 h 729"/>
                    <a:gd name="T108" fmla="*/ 2147483647 w 695"/>
                    <a:gd name="T109" fmla="*/ 2147483647 h 729"/>
                    <a:gd name="T110" fmla="*/ 2147483647 w 695"/>
                    <a:gd name="T111" fmla="*/ 2147483647 h 729"/>
                    <a:gd name="T112" fmla="*/ 2147483647 w 695"/>
                    <a:gd name="T113" fmla="*/ 2147483647 h 729"/>
                    <a:gd name="T114" fmla="*/ 2147483647 w 695"/>
                    <a:gd name="T115" fmla="*/ 2147483647 h 729"/>
                    <a:gd name="T116" fmla="*/ 2147483647 w 695"/>
                    <a:gd name="T117" fmla="*/ 2147483647 h 729"/>
                    <a:gd name="T118" fmla="*/ 2147483647 w 695"/>
                    <a:gd name="T119" fmla="*/ 2147483647 h 729"/>
                    <a:gd name="T120" fmla="*/ 2147483647 w 695"/>
                    <a:gd name="T121" fmla="*/ 2147483647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729">
                      <a:moveTo>
                        <a:pt x="285" y="301"/>
                      </a:moveTo>
                      <a:lnTo>
                        <a:pt x="327" y="333"/>
                      </a:lnTo>
                      <a:lnTo>
                        <a:pt x="327" y="357"/>
                      </a:lnTo>
                      <a:lnTo>
                        <a:pt x="393" y="412"/>
                      </a:lnTo>
                      <a:lnTo>
                        <a:pt x="410" y="460"/>
                      </a:lnTo>
                      <a:lnTo>
                        <a:pt x="469" y="499"/>
                      </a:lnTo>
                      <a:lnTo>
                        <a:pt x="528" y="499"/>
                      </a:lnTo>
                      <a:lnTo>
                        <a:pt x="519" y="555"/>
                      </a:lnTo>
                      <a:lnTo>
                        <a:pt x="569" y="555"/>
                      </a:lnTo>
                      <a:lnTo>
                        <a:pt x="578" y="595"/>
                      </a:lnTo>
                      <a:lnTo>
                        <a:pt x="670" y="602"/>
                      </a:lnTo>
                      <a:lnTo>
                        <a:pt x="695" y="650"/>
                      </a:lnTo>
                      <a:lnTo>
                        <a:pt x="670" y="658"/>
                      </a:lnTo>
                      <a:lnTo>
                        <a:pt x="662" y="690"/>
                      </a:lnTo>
                      <a:lnTo>
                        <a:pt x="645" y="705"/>
                      </a:lnTo>
                      <a:lnTo>
                        <a:pt x="586" y="722"/>
                      </a:lnTo>
                      <a:lnTo>
                        <a:pt x="553" y="714"/>
                      </a:lnTo>
                      <a:lnTo>
                        <a:pt x="536" y="722"/>
                      </a:lnTo>
                      <a:lnTo>
                        <a:pt x="477" y="729"/>
                      </a:lnTo>
                      <a:lnTo>
                        <a:pt x="435" y="714"/>
                      </a:lnTo>
                      <a:lnTo>
                        <a:pt x="385" y="722"/>
                      </a:lnTo>
                      <a:lnTo>
                        <a:pt x="377" y="705"/>
                      </a:lnTo>
                      <a:lnTo>
                        <a:pt x="318" y="705"/>
                      </a:lnTo>
                      <a:lnTo>
                        <a:pt x="293" y="650"/>
                      </a:lnTo>
                      <a:lnTo>
                        <a:pt x="243" y="650"/>
                      </a:lnTo>
                      <a:lnTo>
                        <a:pt x="218" y="587"/>
                      </a:lnTo>
                      <a:lnTo>
                        <a:pt x="201" y="571"/>
                      </a:lnTo>
                      <a:lnTo>
                        <a:pt x="210" y="516"/>
                      </a:lnTo>
                      <a:lnTo>
                        <a:pt x="126" y="389"/>
                      </a:lnTo>
                      <a:lnTo>
                        <a:pt x="42" y="396"/>
                      </a:lnTo>
                      <a:lnTo>
                        <a:pt x="42" y="365"/>
                      </a:lnTo>
                      <a:lnTo>
                        <a:pt x="96" y="360"/>
                      </a:lnTo>
                      <a:lnTo>
                        <a:pt x="100" y="314"/>
                      </a:lnTo>
                      <a:lnTo>
                        <a:pt x="76" y="286"/>
                      </a:lnTo>
                      <a:lnTo>
                        <a:pt x="25" y="254"/>
                      </a:lnTo>
                      <a:lnTo>
                        <a:pt x="0" y="228"/>
                      </a:lnTo>
                      <a:lnTo>
                        <a:pt x="36" y="198"/>
                      </a:lnTo>
                      <a:lnTo>
                        <a:pt x="38" y="158"/>
                      </a:lnTo>
                      <a:lnTo>
                        <a:pt x="78" y="162"/>
                      </a:lnTo>
                      <a:lnTo>
                        <a:pt x="112" y="134"/>
                      </a:lnTo>
                      <a:lnTo>
                        <a:pt x="148" y="142"/>
                      </a:lnTo>
                      <a:lnTo>
                        <a:pt x="184" y="111"/>
                      </a:lnTo>
                      <a:lnTo>
                        <a:pt x="154" y="74"/>
                      </a:lnTo>
                      <a:lnTo>
                        <a:pt x="180" y="48"/>
                      </a:lnTo>
                      <a:lnTo>
                        <a:pt x="194" y="66"/>
                      </a:lnTo>
                      <a:lnTo>
                        <a:pt x="186" y="78"/>
                      </a:lnTo>
                      <a:lnTo>
                        <a:pt x="196" y="96"/>
                      </a:lnTo>
                      <a:lnTo>
                        <a:pt x="242" y="56"/>
                      </a:lnTo>
                      <a:lnTo>
                        <a:pt x="230" y="40"/>
                      </a:lnTo>
                      <a:lnTo>
                        <a:pt x="216" y="48"/>
                      </a:lnTo>
                      <a:lnTo>
                        <a:pt x="201" y="31"/>
                      </a:lnTo>
                      <a:lnTo>
                        <a:pt x="235" y="0"/>
                      </a:lnTo>
                      <a:lnTo>
                        <a:pt x="260" y="24"/>
                      </a:lnTo>
                      <a:lnTo>
                        <a:pt x="335" y="95"/>
                      </a:lnTo>
                      <a:lnTo>
                        <a:pt x="343" y="111"/>
                      </a:lnTo>
                      <a:lnTo>
                        <a:pt x="377" y="135"/>
                      </a:lnTo>
                      <a:lnTo>
                        <a:pt x="368" y="222"/>
                      </a:lnTo>
                      <a:lnTo>
                        <a:pt x="352" y="206"/>
                      </a:lnTo>
                      <a:lnTo>
                        <a:pt x="310" y="214"/>
                      </a:lnTo>
                      <a:lnTo>
                        <a:pt x="285" y="245"/>
                      </a:lnTo>
                      <a:lnTo>
                        <a:pt x="285" y="301"/>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7" name="Freeform 91"/>
                <p:cNvSpPr>
                  <a:spLocks noChangeAspect="1"/>
                </p:cNvSpPr>
                <p:nvPr/>
              </p:nvSpPr>
              <p:spPr bwMode="auto">
                <a:xfrm>
                  <a:off x="1955800" y="7627938"/>
                  <a:ext cx="825500" cy="1011237"/>
                </a:xfrm>
                <a:custGeom>
                  <a:avLst/>
                  <a:gdLst>
                    <a:gd name="T0" fmla="*/ 2147483647 w 520"/>
                    <a:gd name="T1" fmla="*/ 2147483647 h 637"/>
                    <a:gd name="T2" fmla="*/ 2147483647 w 520"/>
                    <a:gd name="T3" fmla="*/ 2147483647 h 637"/>
                    <a:gd name="T4" fmla="*/ 2147483647 w 520"/>
                    <a:gd name="T5" fmla="*/ 2147483647 h 637"/>
                    <a:gd name="T6" fmla="*/ 2147483647 w 520"/>
                    <a:gd name="T7" fmla="*/ 2147483647 h 637"/>
                    <a:gd name="T8" fmla="*/ 2147483647 w 520"/>
                    <a:gd name="T9" fmla="*/ 2147483647 h 637"/>
                    <a:gd name="T10" fmla="*/ 2147483647 w 520"/>
                    <a:gd name="T11" fmla="*/ 2147483647 h 637"/>
                    <a:gd name="T12" fmla="*/ 2147483647 w 520"/>
                    <a:gd name="T13" fmla="*/ 2147483647 h 637"/>
                    <a:gd name="T14" fmla="*/ 2147483647 w 520"/>
                    <a:gd name="T15" fmla="*/ 2147483647 h 637"/>
                    <a:gd name="T16" fmla="*/ 2147483647 w 520"/>
                    <a:gd name="T17" fmla="*/ 2147483647 h 637"/>
                    <a:gd name="T18" fmla="*/ 2147483647 w 520"/>
                    <a:gd name="T19" fmla="*/ 2147483647 h 637"/>
                    <a:gd name="T20" fmla="*/ 2147483647 w 520"/>
                    <a:gd name="T21" fmla="*/ 2147483647 h 637"/>
                    <a:gd name="T22" fmla="*/ 2147483647 w 520"/>
                    <a:gd name="T23" fmla="*/ 2147483647 h 637"/>
                    <a:gd name="T24" fmla="*/ 2147483647 w 520"/>
                    <a:gd name="T25" fmla="*/ 2147483647 h 637"/>
                    <a:gd name="T26" fmla="*/ 2147483647 w 520"/>
                    <a:gd name="T27" fmla="*/ 2147483647 h 637"/>
                    <a:gd name="T28" fmla="*/ 2147483647 w 520"/>
                    <a:gd name="T29" fmla="*/ 2147483647 h 637"/>
                    <a:gd name="T30" fmla="*/ 2147483647 w 520"/>
                    <a:gd name="T31" fmla="*/ 2147483647 h 637"/>
                    <a:gd name="T32" fmla="*/ 2147483647 w 520"/>
                    <a:gd name="T33" fmla="*/ 2147483647 h 637"/>
                    <a:gd name="T34" fmla="*/ 2147483647 w 520"/>
                    <a:gd name="T35" fmla="*/ 2147483647 h 637"/>
                    <a:gd name="T36" fmla="*/ 2147483647 w 520"/>
                    <a:gd name="T37" fmla="*/ 2147483647 h 637"/>
                    <a:gd name="T38" fmla="*/ 2147483647 w 520"/>
                    <a:gd name="T39" fmla="*/ 2147483647 h 637"/>
                    <a:gd name="T40" fmla="*/ 2147483647 w 520"/>
                    <a:gd name="T41" fmla="*/ 2147483647 h 637"/>
                    <a:gd name="T42" fmla="*/ 2147483647 w 520"/>
                    <a:gd name="T43" fmla="*/ 2147483647 h 637"/>
                    <a:gd name="T44" fmla="*/ 2147483647 w 520"/>
                    <a:gd name="T45" fmla="*/ 2147483647 h 637"/>
                    <a:gd name="T46" fmla="*/ 2147483647 w 520"/>
                    <a:gd name="T47" fmla="*/ 2147483647 h 637"/>
                    <a:gd name="T48" fmla="*/ 2147483647 w 520"/>
                    <a:gd name="T49" fmla="*/ 2147483647 h 637"/>
                    <a:gd name="T50" fmla="*/ 2147483647 w 520"/>
                    <a:gd name="T51" fmla="*/ 2147483647 h 637"/>
                    <a:gd name="T52" fmla="*/ 2147483647 w 520"/>
                    <a:gd name="T53" fmla="*/ 2147483647 h 637"/>
                    <a:gd name="T54" fmla="*/ 2147483647 w 520"/>
                    <a:gd name="T55" fmla="*/ 2147483647 h 637"/>
                    <a:gd name="T56" fmla="*/ 0 w 520"/>
                    <a:gd name="T57" fmla="*/ 2147483647 h 637"/>
                    <a:gd name="T58" fmla="*/ 0 w 520"/>
                    <a:gd name="T59" fmla="*/ 2147483647 h 637"/>
                    <a:gd name="T60" fmla="*/ 2147483647 w 520"/>
                    <a:gd name="T61" fmla="*/ 2147483647 h 637"/>
                    <a:gd name="T62" fmla="*/ 2147483647 w 520"/>
                    <a:gd name="T63" fmla="*/ 2147483647 h 637"/>
                    <a:gd name="T64" fmla="*/ 2147483647 w 520"/>
                    <a:gd name="T65" fmla="*/ 2147483647 h 637"/>
                    <a:gd name="T66" fmla="*/ 2147483647 w 520"/>
                    <a:gd name="T67" fmla="*/ 2147483647 h 637"/>
                    <a:gd name="T68" fmla="*/ 2147483647 w 520"/>
                    <a:gd name="T69" fmla="*/ 0 h 637"/>
                    <a:gd name="T70" fmla="*/ 2147483647 w 520"/>
                    <a:gd name="T71" fmla="*/ 2147483647 h 6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0" h="637">
                      <a:moveTo>
                        <a:pt x="218" y="66"/>
                      </a:moveTo>
                      <a:lnTo>
                        <a:pt x="252" y="58"/>
                      </a:lnTo>
                      <a:lnTo>
                        <a:pt x="252" y="90"/>
                      </a:lnTo>
                      <a:lnTo>
                        <a:pt x="336" y="82"/>
                      </a:lnTo>
                      <a:lnTo>
                        <a:pt x="420" y="209"/>
                      </a:lnTo>
                      <a:lnTo>
                        <a:pt x="411" y="265"/>
                      </a:lnTo>
                      <a:lnTo>
                        <a:pt x="428" y="280"/>
                      </a:lnTo>
                      <a:lnTo>
                        <a:pt x="453" y="344"/>
                      </a:lnTo>
                      <a:lnTo>
                        <a:pt x="504" y="344"/>
                      </a:lnTo>
                      <a:lnTo>
                        <a:pt x="520" y="375"/>
                      </a:lnTo>
                      <a:lnTo>
                        <a:pt x="495" y="383"/>
                      </a:lnTo>
                      <a:lnTo>
                        <a:pt x="495" y="415"/>
                      </a:lnTo>
                      <a:lnTo>
                        <a:pt x="436" y="455"/>
                      </a:lnTo>
                      <a:lnTo>
                        <a:pt x="462" y="486"/>
                      </a:lnTo>
                      <a:lnTo>
                        <a:pt x="462" y="495"/>
                      </a:lnTo>
                      <a:lnTo>
                        <a:pt x="411" y="495"/>
                      </a:lnTo>
                      <a:lnTo>
                        <a:pt x="370" y="526"/>
                      </a:lnTo>
                      <a:lnTo>
                        <a:pt x="302" y="542"/>
                      </a:lnTo>
                      <a:lnTo>
                        <a:pt x="294" y="598"/>
                      </a:lnTo>
                      <a:lnTo>
                        <a:pt x="252" y="637"/>
                      </a:lnTo>
                      <a:lnTo>
                        <a:pt x="202" y="581"/>
                      </a:lnTo>
                      <a:lnTo>
                        <a:pt x="185" y="518"/>
                      </a:lnTo>
                      <a:lnTo>
                        <a:pt x="160" y="471"/>
                      </a:lnTo>
                      <a:lnTo>
                        <a:pt x="143" y="407"/>
                      </a:lnTo>
                      <a:lnTo>
                        <a:pt x="101" y="344"/>
                      </a:lnTo>
                      <a:lnTo>
                        <a:pt x="93" y="312"/>
                      </a:lnTo>
                      <a:lnTo>
                        <a:pt x="50" y="248"/>
                      </a:lnTo>
                      <a:lnTo>
                        <a:pt x="18" y="241"/>
                      </a:lnTo>
                      <a:lnTo>
                        <a:pt x="0" y="188"/>
                      </a:lnTo>
                      <a:lnTo>
                        <a:pt x="0" y="104"/>
                      </a:lnTo>
                      <a:lnTo>
                        <a:pt x="10" y="104"/>
                      </a:lnTo>
                      <a:lnTo>
                        <a:pt x="30" y="92"/>
                      </a:lnTo>
                      <a:lnTo>
                        <a:pt x="58" y="68"/>
                      </a:lnTo>
                      <a:lnTo>
                        <a:pt x="90" y="38"/>
                      </a:lnTo>
                      <a:lnTo>
                        <a:pt x="134" y="0"/>
                      </a:lnTo>
                      <a:lnTo>
                        <a:pt x="218" y="66"/>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8" name="Freeform 92"/>
                <p:cNvSpPr>
                  <a:spLocks noChangeAspect="1"/>
                </p:cNvSpPr>
                <p:nvPr/>
              </p:nvSpPr>
              <p:spPr bwMode="auto">
                <a:xfrm>
                  <a:off x="1373188" y="7789863"/>
                  <a:ext cx="876300" cy="823912"/>
                </a:xfrm>
                <a:custGeom>
                  <a:avLst/>
                  <a:gdLst>
                    <a:gd name="T0" fmla="*/ 2147483647 w 552"/>
                    <a:gd name="T1" fmla="*/ 2147483647 h 519"/>
                    <a:gd name="T2" fmla="*/ 0 w 552"/>
                    <a:gd name="T3" fmla="*/ 2147483647 h 519"/>
                    <a:gd name="T4" fmla="*/ 2147483647 w 552"/>
                    <a:gd name="T5" fmla="*/ 2147483647 h 519"/>
                    <a:gd name="T6" fmla="*/ 2147483647 w 552"/>
                    <a:gd name="T7" fmla="*/ 2147483647 h 519"/>
                    <a:gd name="T8" fmla="*/ 2147483647 w 552"/>
                    <a:gd name="T9" fmla="*/ 2147483647 h 519"/>
                    <a:gd name="T10" fmla="*/ 2147483647 w 552"/>
                    <a:gd name="T11" fmla="*/ 2147483647 h 519"/>
                    <a:gd name="T12" fmla="*/ 2147483647 w 552"/>
                    <a:gd name="T13" fmla="*/ 2147483647 h 519"/>
                    <a:gd name="T14" fmla="*/ 2147483647 w 552"/>
                    <a:gd name="T15" fmla="*/ 2147483647 h 519"/>
                    <a:gd name="T16" fmla="*/ 2147483647 w 552"/>
                    <a:gd name="T17" fmla="*/ 2147483647 h 519"/>
                    <a:gd name="T18" fmla="*/ 2147483647 w 552"/>
                    <a:gd name="T19" fmla="*/ 2147483647 h 519"/>
                    <a:gd name="T20" fmla="*/ 2147483647 w 552"/>
                    <a:gd name="T21" fmla="*/ 2147483647 h 519"/>
                    <a:gd name="T22" fmla="*/ 2147483647 w 552"/>
                    <a:gd name="T23" fmla="*/ 2147483647 h 519"/>
                    <a:gd name="T24" fmla="*/ 2147483647 w 552"/>
                    <a:gd name="T25" fmla="*/ 2147483647 h 519"/>
                    <a:gd name="T26" fmla="*/ 2147483647 w 552"/>
                    <a:gd name="T27" fmla="*/ 2147483647 h 519"/>
                    <a:gd name="T28" fmla="*/ 2147483647 w 552"/>
                    <a:gd name="T29" fmla="*/ 2147483647 h 519"/>
                    <a:gd name="T30" fmla="*/ 2147483647 w 552"/>
                    <a:gd name="T31" fmla="*/ 2147483647 h 519"/>
                    <a:gd name="T32" fmla="*/ 2147483647 w 552"/>
                    <a:gd name="T33" fmla="*/ 2147483647 h 519"/>
                    <a:gd name="T34" fmla="*/ 2147483647 w 552"/>
                    <a:gd name="T35" fmla="*/ 2147483647 h 519"/>
                    <a:gd name="T36" fmla="*/ 2147483647 w 552"/>
                    <a:gd name="T37" fmla="*/ 2147483647 h 519"/>
                    <a:gd name="T38" fmla="*/ 2147483647 w 552"/>
                    <a:gd name="T39" fmla="*/ 2147483647 h 519"/>
                    <a:gd name="T40" fmla="*/ 2147483647 w 552"/>
                    <a:gd name="T41" fmla="*/ 0 h 519"/>
                    <a:gd name="T42" fmla="*/ 2147483647 w 552"/>
                    <a:gd name="T43" fmla="*/ 2147483647 h 519"/>
                    <a:gd name="T44" fmla="*/ 2147483647 w 552"/>
                    <a:gd name="T45" fmla="*/ 2147483647 h 519"/>
                    <a:gd name="T46" fmla="*/ 2147483647 w 552"/>
                    <a:gd name="T47" fmla="*/ 2147483647 h 519"/>
                    <a:gd name="T48" fmla="*/ 2147483647 w 552"/>
                    <a:gd name="T49" fmla="*/ 2147483647 h 519"/>
                    <a:gd name="T50" fmla="*/ 2147483647 w 552"/>
                    <a:gd name="T51" fmla="*/ 2147483647 h 519"/>
                    <a:gd name="T52" fmla="*/ 2147483647 w 552"/>
                    <a:gd name="T53" fmla="*/ 2147483647 h 519"/>
                    <a:gd name="T54" fmla="*/ 2147483647 w 552"/>
                    <a:gd name="T55" fmla="*/ 2147483647 h 519"/>
                    <a:gd name="T56" fmla="*/ 2147483647 w 552"/>
                    <a:gd name="T57" fmla="*/ 2147483647 h 5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2" h="519">
                      <a:moveTo>
                        <a:pt x="41" y="369"/>
                      </a:moveTo>
                      <a:lnTo>
                        <a:pt x="0" y="376"/>
                      </a:lnTo>
                      <a:lnTo>
                        <a:pt x="8" y="447"/>
                      </a:lnTo>
                      <a:lnTo>
                        <a:pt x="75" y="447"/>
                      </a:lnTo>
                      <a:lnTo>
                        <a:pt x="75" y="472"/>
                      </a:lnTo>
                      <a:lnTo>
                        <a:pt x="116" y="479"/>
                      </a:lnTo>
                      <a:lnTo>
                        <a:pt x="225" y="519"/>
                      </a:lnTo>
                      <a:lnTo>
                        <a:pt x="368" y="431"/>
                      </a:lnTo>
                      <a:lnTo>
                        <a:pt x="418" y="431"/>
                      </a:lnTo>
                      <a:lnTo>
                        <a:pt x="451" y="447"/>
                      </a:lnTo>
                      <a:lnTo>
                        <a:pt x="501" y="447"/>
                      </a:lnTo>
                      <a:lnTo>
                        <a:pt x="552" y="416"/>
                      </a:lnTo>
                      <a:lnTo>
                        <a:pt x="527" y="369"/>
                      </a:lnTo>
                      <a:lnTo>
                        <a:pt x="510" y="305"/>
                      </a:lnTo>
                      <a:lnTo>
                        <a:pt x="468" y="241"/>
                      </a:lnTo>
                      <a:lnTo>
                        <a:pt x="460" y="210"/>
                      </a:lnTo>
                      <a:lnTo>
                        <a:pt x="426" y="154"/>
                      </a:lnTo>
                      <a:lnTo>
                        <a:pt x="410" y="146"/>
                      </a:lnTo>
                      <a:lnTo>
                        <a:pt x="385" y="138"/>
                      </a:lnTo>
                      <a:lnTo>
                        <a:pt x="363" y="86"/>
                      </a:lnTo>
                      <a:lnTo>
                        <a:pt x="363" y="0"/>
                      </a:lnTo>
                      <a:lnTo>
                        <a:pt x="334" y="12"/>
                      </a:lnTo>
                      <a:lnTo>
                        <a:pt x="293" y="75"/>
                      </a:lnTo>
                      <a:lnTo>
                        <a:pt x="251" y="122"/>
                      </a:lnTo>
                      <a:lnTo>
                        <a:pt x="209" y="186"/>
                      </a:lnTo>
                      <a:lnTo>
                        <a:pt x="168" y="218"/>
                      </a:lnTo>
                      <a:lnTo>
                        <a:pt x="109" y="234"/>
                      </a:lnTo>
                      <a:lnTo>
                        <a:pt x="41" y="266"/>
                      </a:lnTo>
                      <a:lnTo>
                        <a:pt x="41" y="369"/>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49" name="Freeform 93"/>
                <p:cNvSpPr>
                  <a:spLocks noChangeAspect="1"/>
                </p:cNvSpPr>
                <p:nvPr/>
              </p:nvSpPr>
              <p:spPr bwMode="auto">
                <a:xfrm>
                  <a:off x="549275" y="8186738"/>
                  <a:ext cx="955675" cy="703262"/>
                </a:xfrm>
                <a:custGeom>
                  <a:avLst/>
                  <a:gdLst>
                    <a:gd name="T0" fmla="*/ 2147483647 w 1036"/>
                    <a:gd name="T1" fmla="*/ 2147483647 h 806"/>
                    <a:gd name="T2" fmla="*/ 2147483647 w 1036"/>
                    <a:gd name="T3" fmla="*/ 2147483647 h 806"/>
                    <a:gd name="T4" fmla="*/ 2147483647 w 1036"/>
                    <a:gd name="T5" fmla="*/ 2147483647 h 806"/>
                    <a:gd name="T6" fmla="*/ 2147483647 w 1036"/>
                    <a:gd name="T7" fmla="*/ 2147483647 h 806"/>
                    <a:gd name="T8" fmla="*/ 2147483647 w 1036"/>
                    <a:gd name="T9" fmla="*/ 2147483647 h 806"/>
                    <a:gd name="T10" fmla="*/ 2147483647 w 1036"/>
                    <a:gd name="T11" fmla="*/ 2147483647 h 806"/>
                    <a:gd name="T12" fmla="*/ 2147483647 w 1036"/>
                    <a:gd name="T13" fmla="*/ 2147483647 h 806"/>
                    <a:gd name="T14" fmla="*/ 2147483647 w 1036"/>
                    <a:gd name="T15" fmla="*/ 2147483647 h 806"/>
                    <a:gd name="T16" fmla="*/ 2147483647 w 1036"/>
                    <a:gd name="T17" fmla="*/ 2147483647 h 806"/>
                    <a:gd name="T18" fmla="*/ 2147483647 w 1036"/>
                    <a:gd name="T19" fmla="*/ 2147483647 h 806"/>
                    <a:gd name="T20" fmla="*/ 2147483647 w 1036"/>
                    <a:gd name="T21" fmla="*/ 2147483647 h 806"/>
                    <a:gd name="T22" fmla="*/ 2147483647 w 1036"/>
                    <a:gd name="T23" fmla="*/ 2147483647 h 806"/>
                    <a:gd name="T24" fmla="*/ 2147483647 w 1036"/>
                    <a:gd name="T25" fmla="*/ 2147483647 h 806"/>
                    <a:gd name="T26" fmla="*/ 2147483647 w 1036"/>
                    <a:gd name="T27" fmla="*/ 2147483647 h 806"/>
                    <a:gd name="T28" fmla="*/ 2147483647 w 1036"/>
                    <a:gd name="T29" fmla="*/ 2147483647 h 806"/>
                    <a:gd name="T30" fmla="*/ 2147483647 w 1036"/>
                    <a:gd name="T31" fmla="*/ 2147483647 h 806"/>
                    <a:gd name="T32" fmla="*/ 2147483647 w 1036"/>
                    <a:gd name="T33" fmla="*/ 2147483647 h 806"/>
                    <a:gd name="T34" fmla="*/ 2147483647 w 1036"/>
                    <a:gd name="T35" fmla="*/ 2147483647 h 806"/>
                    <a:gd name="T36" fmla="*/ 2147483647 w 1036"/>
                    <a:gd name="T37" fmla="*/ 2147483647 h 806"/>
                    <a:gd name="T38" fmla="*/ 2147483647 w 1036"/>
                    <a:gd name="T39" fmla="*/ 2147483647 h 806"/>
                    <a:gd name="T40" fmla="*/ 2147483647 w 1036"/>
                    <a:gd name="T41" fmla="*/ 2147483647 h 806"/>
                    <a:gd name="T42" fmla="*/ 2147483647 w 1036"/>
                    <a:gd name="T43" fmla="*/ 2147483647 h 806"/>
                    <a:gd name="T44" fmla="*/ 2147483647 w 1036"/>
                    <a:gd name="T45" fmla="*/ 2147483647 h 806"/>
                    <a:gd name="T46" fmla="*/ 2147483647 w 1036"/>
                    <a:gd name="T47" fmla="*/ 2147483647 h 806"/>
                    <a:gd name="T48" fmla="*/ 2147483647 w 1036"/>
                    <a:gd name="T49" fmla="*/ 2147483647 h 806"/>
                    <a:gd name="T50" fmla="*/ 2147483647 w 1036"/>
                    <a:gd name="T51" fmla="*/ 2147483647 h 806"/>
                    <a:gd name="T52" fmla="*/ 0 w 1036"/>
                    <a:gd name="T53" fmla="*/ 2147483647 h 806"/>
                    <a:gd name="T54" fmla="*/ 2147483647 w 1036"/>
                    <a:gd name="T55" fmla="*/ 2147483647 h 806"/>
                    <a:gd name="T56" fmla="*/ 2147483647 w 1036"/>
                    <a:gd name="T57" fmla="*/ 2147483647 h 806"/>
                    <a:gd name="T58" fmla="*/ 2147483647 w 1036"/>
                    <a:gd name="T59" fmla="*/ 2147483647 h 806"/>
                    <a:gd name="T60" fmla="*/ 2147483647 w 1036"/>
                    <a:gd name="T61" fmla="*/ 2147483647 h 806"/>
                    <a:gd name="T62" fmla="*/ 2147483647 w 1036"/>
                    <a:gd name="T63" fmla="*/ 2147483647 h 806"/>
                    <a:gd name="T64" fmla="*/ 2147483647 w 1036"/>
                    <a:gd name="T65" fmla="*/ 2147483647 h 806"/>
                    <a:gd name="T66" fmla="*/ 2147483647 w 1036"/>
                    <a:gd name="T67" fmla="*/ 2147483647 h 806"/>
                    <a:gd name="T68" fmla="*/ 2147483647 w 1036"/>
                    <a:gd name="T69" fmla="*/ 2147483647 h 806"/>
                    <a:gd name="T70" fmla="*/ 2147483647 w 1036"/>
                    <a:gd name="T71" fmla="*/ 2147483647 h 806"/>
                    <a:gd name="T72" fmla="*/ 2147483647 w 1036"/>
                    <a:gd name="T73" fmla="*/ 2147483647 h 806"/>
                    <a:gd name="T74" fmla="*/ 2147483647 w 1036"/>
                    <a:gd name="T75" fmla="*/ 2147483647 h 806"/>
                    <a:gd name="T76" fmla="*/ 2147483647 w 1036"/>
                    <a:gd name="T77" fmla="*/ 2147483647 h 806"/>
                    <a:gd name="T78" fmla="*/ 2147483647 w 1036"/>
                    <a:gd name="T79" fmla="*/ 2147483647 h 806"/>
                    <a:gd name="T80" fmla="*/ 2147483647 w 1036"/>
                    <a:gd name="T81" fmla="*/ 2147483647 h 806"/>
                    <a:gd name="T82" fmla="*/ 2147483647 w 1036"/>
                    <a:gd name="T83" fmla="*/ 2147483647 h 806"/>
                    <a:gd name="T84" fmla="*/ 2147483647 w 1036"/>
                    <a:gd name="T85" fmla="*/ 2147483647 h 806"/>
                    <a:gd name="T86" fmla="*/ 2147483647 w 1036"/>
                    <a:gd name="T87" fmla="*/ 2147483647 h 806"/>
                    <a:gd name="T88" fmla="*/ 2147483647 w 1036"/>
                    <a:gd name="T89" fmla="*/ 2147483647 h 806"/>
                    <a:gd name="T90" fmla="*/ 2147483647 w 1036"/>
                    <a:gd name="T91" fmla="*/ 2147483647 h 806"/>
                    <a:gd name="T92" fmla="*/ 2147483647 w 1036"/>
                    <a:gd name="T93" fmla="*/ 0 h 806"/>
                    <a:gd name="T94" fmla="*/ 2147483647 w 1036"/>
                    <a:gd name="T95" fmla="*/ 2147483647 h 806"/>
                    <a:gd name="T96" fmla="*/ 2147483647 w 1036"/>
                    <a:gd name="T97" fmla="*/ 2147483647 h 806"/>
                    <a:gd name="T98" fmla="*/ 2147483647 w 1036"/>
                    <a:gd name="T99" fmla="*/ 2147483647 h 8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6" h="806">
                      <a:moveTo>
                        <a:pt x="963" y="217"/>
                      </a:moveTo>
                      <a:lnTo>
                        <a:pt x="892" y="230"/>
                      </a:lnTo>
                      <a:lnTo>
                        <a:pt x="905" y="360"/>
                      </a:lnTo>
                      <a:lnTo>
                        <a:pt x="1021" y="360"/>
                      </a:lnTo>
                      <a:lnTo>
                        <a:pt x="1021" y="404"/>
                      </a:lnTo>
                      <a:lnTo>
                        <a:pt x="1036" y="475"/>
                      </a:lnTo>
                      <a:lnTo>
                        <a:pt x="1021" y="518"/>
                      </a:lnTo>
                      <a:lnTo>
                        <a:pt x="1021" y="619"/>
                      </a:lnTo>
                      <a:lnTo>
                        <a:pt x="1006" y="634"/>
                      </a:lnTo>
                      <a:lnTo>
                        <a:pt x="935" y="662"/>
                      </a:lnTo>
                      <a:lnTo>
                        <a:pt x="862" y="720"/>
                      </a:lnTo>
                      <a:lnTo>
                        <a:pt x="748" y="720"/>
                      </a:lnTo>
                      <a:lnTo>
                        <a:pt x="675" y="748"/>
                      </a:lnTo>
                      <a:lnTo>
                        <a:pt x="532" y="791"/>
                      </a:lnTo>
                      <a:lnTo>
                        <a:pt x="546" y="733"/>
                      </a:lnTo>
                      <a:lnTo>
                        <a:pt x="503" y="705"/>
                      </a:lnTo>
                      <a:lnTo>
                        <a:pt x="432" y="733"/>
                      </a:lnTo>
                      <a:lnTo>
                        <a:pt x="432" y="791"/>
                      </a:lnTo>
                      <a:lnTo>
                        <a:pt x="374" y="806"/>
                      </a:lnTo>
                      <a:lnTo>
                        <a:pt x="359" y="763"/>
                      </a:lnTo>
                      <a:lnTo>
                        <a:pt x="301" y="763"/>
                      </a:lnTo>
                      <a:lnTo>
                        <a:pt x="258" y="791"/>
                      </a:lnTo>
                      <a:lnTo>
                        <a:pt x="144" y="806"/>
                      </a:lnTo>
                      <a:lnTo>
                        <a:pt x="86" y="733"/>
                      </a:lnTo>
                      <a:lnTo>
                        <a:pt x="100" y="677"/>
                      </a:lnTo>
                      <a:lnTo>
                        <a:pt x="14" y="619"/>
                      </a:lnTo>
                      <a:lnTo>
                        <a:pt x="0" y="503"/>
                      </a:lnTo>
                      <a:lnTo>
                        <a:pt x="100" y="417"/>
                      </a:lnTo>
                      <a:lnTo>
                        <a:pt x="86" y="360"/>
                      </a:lnTo>
                      <a:lnTo>
                        <a:pt x="28" y="360"/>
                      </a:lnTo>
                      <a:lnTo>
                        <a:pt x="14" y="288"/>
                      </a:lnTo>
                      <a:lnTo>
                        <a:pt x="57" y="260"/>
                      </a:lnTo>
                      <a:lnTo>
                        <a:pt x="86" y="288"/>
                      </a:lnTo>
                      <a:lnTo>
                        <a:pt x="129" y="273"/>
                      </a:lnTo>
                      <a:lnTo>
                        <a:pt x="172" y="217"/>
                      </a:lnTo>
                      <a:lnTo>
                        <a:pt x="230" y="187"/>
                      </a:lnTo>
                      <a:lnTo>
                        <a:pt x="345" y="159"/>
                      </a:lnTo>
                      <a:lnTo>
                        <a:pt x="345" y="187"/>
                      </a:lnTo>
                      <a:lnTo>
                        <a:pt x="288" y="230"/>
                      </a:lnTo>
                      <a:lnTo>
                        <a:pt x="288" y="260"/>
                      </a:lnTo>
                      <a:lnTo>
                        <a:pt x="445" y="260"/>
                      </a:lnTo>
                      <a:lnTo>
                        <a:pt x="488" y="217"/>
                      </a:lnTo>
                      <a:lnTo>
                        <a:pt x="518" y="202"/>
                      </a:lnTo>
                      <a:lnTo>
                        <a:pt x="532" y="129"/>
                      </a:lnTo>
                      <a:lnTo>
                        <a:pt x="575" y="101"/>
                      </a:lnTo>
                      <a:lnTo>
                        <a:pt x="705" y="73"/>
                      </a:lnTo>
                      <a:lnTo>
                        <a:pt x="791" y="0"/>
                      </a:lnTo>
                      <a:lnTo>
                        <a:pt x="791" y="30"/>
                      </a:lnTo>
                      <a:lnTo>
                        <a:pt x="963" y="30"/>
                      </a:lnTo>
                      <a:lnTo>
                        <a:pt x="963" y="217"/>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50" name="Freeform 94"/>
                <p:cNvSpPr>
                  <a:spLocks noChangeAspect="1"/>
                </p:cNvSpPr>
                <p:nvPr/>
              </p:nvSpPr>
              <p:spPr bwMode="auto">
                <a:xfrm>
                  <a:off x="5191125" y="5397500"/>
                  <a:ext cx="588963" cy="604838"/>
                </a:xfrm>
                <a:custGeom>
                  <a:avLst/>
                  <a:gdLst>
                    <a:gd name="T0" fmla="*/ 2147483647 w 9454"/>
                    <a:gd name="T1" fmla="*/ 2147483647 h 10000"/>
                    <a:gd name="T2" fmla="*/ 2147483647 w 9454"/>
                    <a:gd name="T3" fmla="*/ 2147483647 h 10000"/>
                    <a:gd name="T4" fmla="*/ 2147483647 w 9454"/>
                    <a:gd name="T5" fmla="*/ 2147483647 h 10000"/>
                    <a:gd name="T6" fmla="*/ 2147483647 w 9454"/>
                    <a:gd name="T7" fmla="*/ 2147483647 h 10000"/>
                    <a:gd name="T8" fmla="*/ 0 w 9454"/>
                    <a:gd name="T9" fmla="*/ 2147483647 h 10000"/>
                    <a:gd name="T10" fmla="*/ 2147483647 w 9454"/>
                    <a:gd name="T11" fmla="*/ 2147483647 h 10000"/>
                    <a:gd name="T12" fmla="*/ 2147483647 w 9454"/>
                    <a:gd name="T13" fmla="*/ 2147483647 h 10000"/>
                    <a:gd name="T14" fmla="*/ 2147483647 w 9454"/>
                    <a:gd name="T15" fmla="*/ 2147483647 h 10000"/>
                    <a:gd name="T16" fmla="*/ 2147483647 w 9454"/>
                    <a:gd name="T17" fmla="*/ 2147483647 h 10000"/>
                    <a:gd name="T18" fmla="*/ 2147483647 w 9454"/>
                    <a:gd name="T19" fmla="*/ 2147483647 h 10000"/>
                    <a:gd name="T20" fmla="*/ 2147483647 w 9454"/>
                    <a:gd name="T21" fmla="*/ 0 h 10000"/>
                    <a:gd name="T22" fmla="*/ 2147483647 w 9454"/>
                    <a:gd name="T23" fmla="*/ 0 h 10000"/>
                    <a:gd name="T24" fmla="*/ 2147483647 w 9454"/>
                    <a:gd name="T25" fmla="*/ 2147483647 h 10000"/>
                    <a:gd name="T26" fmla="*/ 2147483647 w 9454"/>
                    <a:gd name="T27" fmla="*/ 2147483647 h 10000"/>
                    <a:gd name="T28" fmla="*/ 2147483647 w 9454"/>
                    <a:gd name="T29" fmla="*/ 2147483647 h 10000"/>
                    <a:gd name="T30" fmla="*/ 2147483647 w 9454"/>
                    <a:gd name="T31" fmla="*/ 2147483647 h 10000"/>
                    <a:gd name="T32" fmla="*/ 2147483647 w 9454"/>
                    <a:gd name="T33" fmla="*/ 2147483647 h 10000"/>
                    <a:gd name="T34" fmla="*/ 2147483647 w 9454"/>
                    <a:gd name="T35" fmla="*/ 2147483647 h 10000"/>
                    <a:gd name="T36" fmla="*/ 2147483647 w 9454"/>
                    <a:gd name="T37" fmla="*/ 2147483647 h 10000"/>
                    <a:gd name="T38" fmla="*/ 2147483647 w 9454"/>
                    <a:gd name="T39" fmla="*/ 2147483647 h 10000"/>
                    <a:gd name="T40" fmla="*/ 2147483647 w 9454"/>
                    <a:gd name="T41" fmla="*/ 2147483647 h 10000"/>
                    <a:gd name="T42" fmla="*/ 2147483647 w 9454"/>
                    <a:gd name="T43" fmla="*/ 2147483647 h 10000"/>
                    <a:gd name="T44" fmla="*/ 2147483647 w 9454"/>
                    <a:gd name="T45" fmla="*/ 2147483647 h 10000"/>
                    <a:gd name="T46" fmla="*/ 2147483647 w 9454"/>
                    <a:gd name="T47" fmla="*/ 2147483647 h 10000"/>
                    <a:gd name="T48" fmla="*/ 2147483647 w 9454"/>
                    <a:gd name="T49" fmla="*/ 2147483647 h 10000"/>
                    <a:gd name="T50" fmla="*/ 2147483647 w 9454"/>
                    <a:gd name="T51" fmla="*/ 2147483647 h 10000"/>
                    <a:gd name="T52" fmla="*/ 2147483647 w 9454"/>
                    <a:gd name="T53" fmla="*/ 2147483647 h 10000"/>
                    <a:gd name="T54" fmla="*/ 2147483647 w 9454"/>
                    <a:gd name="T55" fmla="*/ 2147483647 h 1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54" h="10000">
                      <a:moveTo>
                        <a:pt x="948" y="6656"/>
                      </a:moveTo>
                      <a:lnTo>
                        <a:pt x="1791" y="4790"/>
                      </a:lnTo>
                      <a:lnTo>
                        <a:pt x="1377" y="3951"/>
                      </a:lnTo>
                      <a:lnTo>
                        <a:pt x="90" y="3328"/>
                      </a:lnTo>
                      <a:lnTo>
                        <a:pt x="0" y="2728"/>
                      </a:lnTo>
                      <a:lnTo>
                        <a:pt x="550" y="2476"/>
                      </a:lnTo>
                      <a:lnTo>
                        <a:pt x="2173" y="2023"/>
                      </a:lnTo>
                      <a:cubicBezTo>
                        <a:pt x="2191" y="1816"/>
                        <a:pt x="2210" y="1608"/>
                        <a:pt x="2228" y="1401"/>
                      </a:cubicBezTo>
                      <a:lnTo>
                        <a:pt x="6183" y="1108"/>
                      </a:lnTo>
                      <a:cubicBezTo>
                        <a:pt x="6070" y="671"/>
                        <a:pt x="6176" y="458"/>
                        <a:pt x="6063" y="21"/>
                      </a:cubicBezTo>
                      <a:lnTo>
                        <a:pt x="6688" y="0"/>
                      </a:lnTo>
                      <a:lnTo>
                        <a:pt x="8404" y="0"/>
                      </a:lnTo>
                      <a:lnTo>
                        <a:pt x="9040" y="839"/>
                      </a:lnTo>
                      <a:lnTo>
                        <a:pt x="9040" y="2083"/>
                      </a:lnTo>
                      <a:lnTo>
                        <a:pt x="8818" y="2706"/>
                      </a:lnTo>
                      <a:lnTo>
                        <a:pt x="9454" y="3328"/>
                      </a:lnTo>
                      <a:lnTo>
                        <a:pt x="8818" y="3951"/>
                      </a:lnTo>
                      <a:lnTo>
                        <a:pt x="7960" y="3951"/>
                      </a:lnTo>
                      <a:lnTo>
                        <a:pt x="7960" y="5007"/>
                      </a:lnTo>
                      <a:lnTo>
                        <a:pt x="8596" y="5832"/>
                      </a:lnTo>
                      <a:lnTo>
                        <a:pt x="6481" y="7294"/>
                      </a:lnTo>
                      <a:lnTo>
                        <a:pt x="6481" y="9378"/>
                      </a:lnTo>
                      <a:lnTo>
                        <a:pt x="5637" y="10000"/>
                      </a:lnTo>
                      <a:lnTo>
                        <a:pt x="3285" y="9378"/>
                      </a:lnTo>
                      <a:lnTo>
                        <a:pt x="3507" y="8958"/>
                      </a:lnTo>
                      <a:lnTo>
                        <a:pt x="3078" y="8741"/>
                      </a:lnTo>
                      <a:lnTo>
                        <a:pt x="948" y="9175"/>
                      </a:lnTo>
                      <a:lnTo>
                        <a:pt x="948" y="6656"/>
                      </a:lnTo>
                    </a:path>
                  </a:pathLst>
                </a:custGeom>
                <a:solidFill>
                  <a:schemeClr val="accent6">
                    <a:lumMod val="60000"/>
                    <a:lumOff val="40000"/>
                  </a:schemeClr>
                </a:solidFill>
                <a:ln w="12700">
                  <a:solidFill>
                    <a:srgbClr val="000000"/>
                  </a:solidFill>
                  <a:prstDash val="solid"/>
                  <a:round/>
                  <a:headEnd/>
                  <a:tailEnd/>
                </a:ln>
              </p:spPr>
              <p:txBody>
                <a:bodyPr bIns="36000"/>
                <a:lstStyle/>
                <a:p>
                  <a:endParaRPr lang="ja-JP" altLang="en-US"/>
                </a:p>
              </p:txBody>
            </p:sp>
            <p:sp>
              <p:nvSpPr>
                <p:cNvPr id="51" name="Freeform 95"/>
                <p:cNvSpPr>
                  <a:spLocks noChangeAspect="1"/>
                </p:cNvSpPr>
                <p:nvPr/>
              </p:nvSpPr>
              <p:spPr bwMode="auto">
                <a:xfrm>
                  <a:off x="3216275" y="3708400"/>
                  <a:ext cx="1863725" cy="1930400"/>
                </a:xfrm>
                <a:custGeom>
                  <a:avLst/>
                  <a:gdLst>
                    <a:gd name="T0" fmla="*/ 2147483647 w 1174"/>
                    <a:gd name="T1" fmla="*/ 2147483647 h 1216"/>
                    <a:gd name="T2" fmla="*/ 2147483647 w 1174"/>
                    <a:gd name="T3" fmla="*/ 2147483647 h 1216"/>
                    <a:gd name="T4" fmla="*/ 2147483647 w 1174"/>
                    <a:gd name="T5" fmla="*/ 2147483647 h 1216"/>
                    <a:gd name="T6" fmla="*/ 2147483647 w 1174"/>
                    <a:gd name="T7" fmla="*/ 2147483647 h 1216"/>
                    <a:gd name="T8" fmla="*/ 2147483647 w 1174"/>
                    <a:gd name="T9" fmla="*/ 2147483647 h 1216"/>
                    <a:gd name="T10" fmla="*/ 2147483647 w 1174"/>
                    <a:gd name="T11" fmla="*/ 2147483647 h 1216"/>
                    <a:gd name="T12" fmla="*/ 2147483647 w 1174"/>
                    <a:gd name="T13" fmla="*/ 2147483647 h 1216"/>
                    <a:gd name="T14" fmla="*/ 2147483647 w 1174"/>
                    <a:gd name="T15" fmla="*/ 2147483647 h 1216"/>
                    <a:gd name="T16" fmla="*/ 2147483647 w 1174"/>
                    <a:gd name="T17" fmla="*/ 2147483647 h 1216"/>
                    <a:gd name="T18" fmla="*/ 2147483647 w 1174"/>
                    <a:gd name="T19" fmla="*/ 2147483647 h 1216"/>
                    <a:gd name="T20" fmla="*/ 2147483647 w 1174"/>
                    <a:gd name="T21" fmla="*/ 2147483647 h 1216"/>
                    <a:gd name="T22" fmla="*/ 2147483647 w 1174"/>
                    <a:gd name="T23" fmla="*/ 2147483647 h 1216"/>
                    <a:gd name="T24" fmla="*/ 2147483647 w 1174"/>
                    <a:gd name="T25" fmla="*/ 2147483647 h 1216"/>
                    <a:gd name="T26" fmla="*/ 2147483647 w 1174"/>
                    <a:gd name="T27" fmla="*/ 2147483647 h 1216"/>
                    <a:gd name="T28" fmla="*/ 2147483647 w 1174"/>
                    <a:gd name="T29" fmla="*/ 2147483647 h 1216"/>
                    <a:gd name="T30" fmla="*/ 2147483647 w 1174"/>
                    <a:gd name="T31" fmla="*/ 2147483647 h 1216"/>
                    <a:gd name="T32" fmla="*/ 2147483647 w 1174"/>
                    <a:gd name="T33" fmla="*/ 2147483647 h 1216"/>
                    <a:gd name="T34" fmla="*/ 2147483647 w 1174"/>
                    <a:gd name="T35" fmla="*/ 2147483647 h 1216"/>
                    <a:gd name="T36" fmla="*/ 2147483647 w 1174"/>
                    <a:gd name="T37" fmla="*/ 2147483647 h 1216"/>
                    <a:gd name="T38" fmla="*/ 2147483647 w 1174"/>
                    <a:gd name="T39" fmla="*/ 2147483647 h 1216"/>
                    <a:gd name="T40" fmla="*/ 2147483647 w 1174"/>
                    <a:gd name="T41" fmla="*/ 2147483647 h 1216"/>
                    <a:gd name="T42" fmla="*/ 2147483647 w 1174"/>
                    <a:gd name="T43" fmla="*/ 2147483647 h 1216"/>
                    <a:gd name="T44" fmla="*/ 2147483647 w 1174"/>
                    <a:gd name="T45" fmla="*/ 2147483647 h 1216"/>
                    <a:gd name="T46" fmla="*/ 2147483647 w 1174"/>
                    <a:gd name="T47" fmla="*/ 2147483647 h 1216"/>
                    <a:gd name="T48" fmla="*/ 2147483647 w 1174"/>
                    <a:gd name="T49" fmla="*/ 2147483647 h 1216"/>
                    <a:gd name="T50" fmla="*/ 2147483647 w 1174"/>
                    <a:gd name="T51" fmla="*/ 2147483647 h 1216"/>
                    <a:gd name="T52" fmla="*/ 2147483647 w 1174"/>
                    <a:gd name="T53" fmla="*/ 2147483647 h 1216"/>
                    <a:gd name="T54" fmla="*/ 2147483647 w 1174"/>
                    <a:gd name="T55" fmla="*/ 2147483647 h 1216"/>
                    <a:gd name="T56" fmla="*/ 2147483647 w 1174"/>
                    <a:gd name="T57" fmla="*/ 2147483647 h 1216"/>
                    <a:gd name="T58" fmla="*/ 2147483647 w 1174"/>
                    <a:gd name="T59" fmla="*/ 2147483647 h 1216"/>
                    <a:gd name="T60" fmla="*/ 2147483647 w 1174"/>
                    <a:gd name="T61" fmla="*/ 2147483647 h 1216"/>
                    <a:gd name="T62" fmla="*/ 2147483647 w 1174"/>
                    <a:gd name="T63" fmla="*/ 2147483647 h 1216"/>
                    <a:gd name="T64" fmla="*/ 2147483647 w 1174"/>
                    <a:gd name="T65" fmla="*/ 2147483647 h 1216"/>
                    <a:gd name="T66" fmla="*/ 2147483647 w 1174"/>
                    <a:gd name="T67" fmla="*/ 2147483647 h 1216"/>
                    <a:gd name="T68" fmla="*/ 2147483647 w 1174"/>
                    <a:gd name="T69" fmla="*/ 2147483647 h 1216"/>
                    <a:gd name="T70" fmla="*/ 2147483647 w 1174"/>
                    <a:gd name="T71" fmla="*/ 2147483647 h 1216"/>
                    <a:gd name="T72" fmla="*/ 2147483647 w 1174"/>
                    <a:gd name="T73" fmla="*/ 2147483647 h 1216"/>
                    <a:gd name="T74" fmla="*/ 2147483647 w 1174"/>
                    <a:gd name="T75" fmla="*/ 2147483647 h 1216"/>
                    <a:gd name="T76" fmla="*/ 2147483647 w 1174"/>
                    <a:gd name="T77" fmla="*/ 2147483647 h 1216"/>
                    <a:gd name="T78" fmla="*/ 2147483647 w 1174"/>
                    <a:gd name="T79" fmla="*/ 2147483647 h 1216"/>
                    <a:gd name="T80" fmla="*/ 2147483647 w 1174"/>
                    <a:gd name="T81" fmla="*/ 2147483647 h 1216"/>
                    <a:gd name="T82" fmla="*/ 2147483647 w 1174"/>
                    <a:gd name="T83" fmla="*/ 2147483647 h 1216"/>
                    <a:gd name="T84" fmla="*/ 2147483647 w 1174"/>
                    <a:gd name="T85" fmla="*/ 2147483647 h 1216"/>
                    <a:gd name="T86" fmla="*/ 2147483647 w 1174"/>
                    <a:gd name="T87" fmla="*/ 2147483647 h 1216"/>
                    <a:gd name="T88" fmla="*/ 2147483647 w 1174"/>
                    <a:gd name="T89" fmla="*/ 2147483647 h 1216"/>
                    <a:gd name="T90" fmla="*/ 2147483647 w 1174"/>
                    <a:gd name="T91" fmla="*/ 2147483647 h 1216"/>
                    <a:gd name="T92" fmla="*/ 2147483647 w 1174"/>
                    <a:gd name="T93" fmla="*/ 2147483647 h 1216"/>
                    <a:gd name="T94" fmla="*/ 2147483647 w 1174"/>
                    <a:gd name="T95" fmla="*/ 2147483647 h 1216"/>
                    <a:gd name="T96" fmla="*/ 2147483647 w 1174"/>
                    <a:gd name="T97" fmla="*/ 2147483647 h 1216"/>
                    <a:gd name="T98" fmla="*/ 2147483647 w 1174"/>
                    <a:gd name="T99" fmla="*/ 2147483647 h 1216"/>
                    <a:gd name="T100" fmla="*/ 2147483647 w 1174"/>
                    <a:gd name="T101" fmla="*/ 2147483647 h 1216"/>
                    <a:gd name="T102" fmla="*/ 2147483647 w 1174"/>
                    <a:gd name="T103" fmla="*/ 2147483647 h 1216"/>
                    <a:gd name="T104" fmla="*/ 2147483647 w 1174"/>
                    <a:gd name="T105" fmla="*/ 2147483647 h 1216"/>
                    <a:gd name="T106" fmla="*/ 2147483647 w 1174"/>
                    <a:gd name="T107" fmla="*/ 2147483647 h 1216"/>
                    <a:gd name="T108" fmla="*/ 2147483647 w 1174"/>
                    <a:gd name="T109" fmla="*/ 2147483647 h 1216"/>
                    <a:gd name="T110" fmla="*/ 2147483647 w 1174"/>
                    <a:gd name="T111" fmla="*/ 2147483647 h 1216"/>
                    <a:gd name="T112" fmla="*/ 2147483647 w 1174"/>
                    <a:gd name="T113" fmla="*/ 2147483647 h 1216"/>
                    <a:gd name="T114" fmla="*/ 2147483647 w 1174"/>
                    <a:gd name="T115" fmla="*/ 2147483647 h 1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4" h="1216">
                      <a:moveTo>
                        <a:pt x="965" y="776"/>
                      </a:moveTo>
                      <a:lnTo>
                        <a:pt x="965" y="863"/>
                      </a:lnTo>
                      <a:lnTo>
                        <a:pt x="988" y="871"/>
                      </a:lnTo>
                      <a:lnTo>
                        <a:pt x="1018" y="903"/>
                      </a:lnTo>
                      <a:lnTo>
                        <a:pt x="1040" y="911"/>
                      </a:lnTo>
                      <a:lnTo>
                        <a:pt x="1038" y="993"/>
                      </a:lnTo>
                      <a:lnTo>
                        <a:pt x="994" y="985"/>
                      </a:lnTo>
                      <a:lnTo>
                        <a:pt x="994" y="1023"/>
                      </a:lnTo>
                      <a:lnTo>
                        <a:pt x="1032" y="1037"/>
                      </a:lnTo>
                      <a:lnTo>
                        <a:pt x="1036" y="1017"/>
                      </a:lnTo>
                      <a:lnTo>
                        <a:pt x="1052" y="1025"/>
                      </a:lnTo>
                      <a:lnTo>
                        <a:pt x="1050" y="1043"/>
                      </a:lnTo>
                      <a:lnTo>
                        <a:pt x="1106" y="1065"/>
                      </a:lnTo>
                      <a:lnTo>
                        <a:pt x="1110" y="1087"/>
                      </a:lnTo>
                      <a:lnTo>
                        <a:pt x="1076" y="1109"/>
                      </a:lnTo>
                      <a:lnTo>
                        <a:pt x="1076" y="1164"/>
                      </a:lnTo>
                      <a:lnTo>
                        <a:pt x="1038" y="1160"/>
                      </a:lnTo>
                      <a:lnTo>
                        <a:pt x="1034" y="1214"/>
                      </a:lnTo>
                      <a:lnTo>
                        <a:pt x="1016" y="1216"/>
                      </a:lnTo>
                      <a:lnTo>
                        <a:pt x="1014" y="1132"/>
                      </a:lnTo>
                      <a:lnTo>
                        <a:pt x="998" y="1132"/>
                      </a:lnTo>
                      <a:lnTo>
                        <a:pt x="998" y="1152"/>
                      </a:lnTo>
                      <a:lnTo>
                        <a:pt x="973" y="1148"/>
                      </a:lnTo>
                      <a:lnTo>
                        <a:pt x="898" y="1140"/>
                      </a:lnTo>
                      <a:lnTo>
                        <a:pt x="873" y="1125"/>
                      </a:lnTo>
                      <a:lnTo>
                        <a:pt x="806" y="1132"/>
                      </a:lnTo>
                      <a:lnTo>
                        <a:pt x="806" y="1172"/>
                      </a:lnTo>
                      <a:lnTo>
                        <a:pt x="781" y="1140"/>
                      </a:lnTo>
                      <a:lnTo>
                        <a:pt x="656" y="1204"/>
                      </a:lnTo>
                      <a:lnTo>
                        <a:pt x="622" y="1204"/>
                      </a:lnTo>
                      <a:lnTo>
                        <a:pt x="579" y="1156"/>
                      </a:lnTo>
                      <a:lnTo>
                        <a:pt x="554" y="1140"/>
                      </a:lnTo>
                      <a:lnTo>
                        <a:pt x="488" y="1125"/>
                      </a:lnTo>
                      <a:lnTo>
                        <a:pt x="387" y="1061"/>
                      </a:lnTo>
                      <a:lnTo>
                        <a:pt x="337" y="1037"/>
                      </a:lnTo>
                      <a:lnTo>
                        <a:pt x="90" y="1031"/>
                      </a:lnTo>
                      <a:lnTo>
                        <a:pt x="76" y="975"/>
                      </a:lnTo>
                      <a:lnTo>
                        <a:pt x="156" y="975"/>
                      </a:lnTo>
                      <a:lnTo>
                        <a:pt x="164" y="1013"/>
                      </a:lnTo>
                      <a:lnTo>
                        <a:pt x="198" y="1015"/>
                      </a:lnTo>
                      <a:lnTo>
                        <a:pt x="198" y="979"/>
                      </a:lnTo>
                      <a:lnTo>
                        <a:pt x="214" y="981"/>
                      </a:lnTo>
                      <a:lnTo>
                        <a:pt x="220" y="1013"/>
                      </a:lnTo>
                      <a:lnTo>
                        <a:pt x="248" y="1011"/>
                      </a:lnTo>
                      <a:lnTo>
                        <a:pt x="248" y="964"/>
                      </a:lnTo>
                      <a:lnTo>
                        <a:pt x="260" y="963"/>
                      </a:lnTo>
                      <a:lnTo>
                        <a:pt x="254" y="944"/>
                      </a:lnTo>
                      <a:lnTo>
                        <a:pt x="182" y="955"/>
                      </a:lnTo>
                      <a:lnTo>
                        <a:pt x="176" y="927"/>
                      </a:lnTo>
                      <a:lnTo>
                        <a:pt x="140" y="925"/>
                      </a:lnTo>
                      <a:lnTo>
                        <a:pt x="136" y="907"/>
                      </a:lnTo>
                      <a:lnTo>
                        <a:pt x="172" y="891"/>
                      </a:lnTo>
                      <a:lnTo>
                        <a:pt x="160" y="873"/>
                      </a:lnTo>
                      <a:lnTo>
                        <a:pt x="120" y="891"/>
                      </a:lnTo>
                      <a:lnTo>
                        <a:pt x="76" y="895"/>
                      </a:lnTo>
                      <a:lnTo>
                        <a:pt x="74" y="855"/>
                      </a:lnTo>
                      <a:lnTo>
                        <a:pt x="166" y="823"/>
                      </a:lnTo>
                      <a:lnTo>
                        <a:pt x="188" y="831"/>
                      </a:lnTo>
                      <a:lnTo>
                        <a:pt x="236" y="818"/>
                      </a:lnTo>
                      <a:lnTo>
                        <a:pt x="290" y="837"/>
                      </a:lnTo>
                      <a:lnTo>
                        <a:pt x="304" y="929"/>
                      </a:lnTo>
                      <a:lnTo>
                        <a:pt x="262" y="940"/>
                      </a:lnTo>
                      <a:lnTo>
                        <a:pt x="269" y="958"/>
                      </a:lnTo>
                      <a:lnTo>
                        <a:pt x="305" y="949"/>
                      </a:lnTo>
                      <a:lnTo>
                        <a:pt x="304" y="1014"/>
                      </a:lnTo>
                      <a:lnTo>
                        <a:pt x="329" y="1014"/>
                      </a:lnTo>
                      <a:lnTo>
                        <a:pt x="328" y="973"/>
                      </a:lnTo>
                      <a:lnTo>
                        <a:pt x="387" y="966"/>
                      </a:lnTo>
                      <a:lnTo>
                        <a:pt x="479" y="911"/>
                      </a:lnTo>
                      <a:lnTo>
                        <a:pt x="379" y="943"/>
                      </a:lnTo>
                      <a:lnTo>
                        <a:pt x="344" y="940"/>
                      </a:lnTo>
                      <a:lnTo>
                        <a:pt x="342" y="918"/>
                      </a:lnTo>
                      <a:lnTo>
                        <a:pt x="362" y="919"/>
                      </a:lnTo>
                      <a:lnTo>
                        <a:pt x="342" y="822"/>
                      </a:lnTo>
                      <a:lnTo>
                        <a:pt x="380" y="806"/>
                      </a:lnTo>
                      <a:lnTo>
                        <a:pt x="418" y="706"/>
                      </a:lnTo>
                      <a:lnTo>
                        <a:pt x="362" y="782"/>
                      </a:lnTo>
                      <a:lnTo>
                        <a:pt x="312" y="802"/>
                      </a:lnTo>
                      <a:lnTo>
                        <a:pt x="276" y="784"/>
                      </a:lnTo>
                      <a:lnTo>
                        <a:pt x="260" y="756"/>
                      </a:lnTo>
                      <a:lnTo>
                        <a:pt x="306" y="728"/>
                      </a:lnTo>
                      <a:lnTo>
                        <a:pt x="342" y="664"/>
                      </a:lnTo>
                      <a:lnTo>
                        <a:pt x="292" y="706"/>
                      </a:lnTo>
                      <a:lnTo>
                        <a:pt x="216" y="742"/>
                      </a:lnTo>
                      <a:lnTo>
                        <a:pt x="214" y="766"/>
                      </a:lnTo>
                      <a:lnTo>
                        <a:pt x="196" y="774"/>
                      </a:lnTo>
                      <a:lnTo>
                        <a:pt x="200" y="726"/>
                      </a:lnTo>
                      <a:lnTo>
                        <a:pt x="184" y="728"/>
                      </a:lnTo>
                      <a:lnTo>
                        <a:pt x="178" y="780"/>
                      </a:lnTo>
                      <a:lnTo>
                        <a:pt x="160" y="784"/>
                      </a:lnTo>
                      <a:lnTo>
                        <a:pt x="172" y="714"/>
                      </a:lnTo>
                      <a:lnTo>
                        <a:pt x="206" y="702"/>
                      </a:lnTo>
                      <a:lnTo>
                        <a:pt x="204" y="682"/>
                      </a:lnTo>
                      <a:lnTo>
                        <a:pt x="160" y="698"/>
                      </a:lnTo>
                      <a:lnTo>
                        <a:pt x="162" y="688"/>
                      </a:lnTo>
                      <a:lnTo>
                        <a:pt x="108" y="684"/>
                      </a:lnTo>
                      <a:lnTo>
                        <a:pt x="98" y="740"/>
                      </a:lnTo>
                      <a:lnTo>
                        <a:pt x="0" y="720"/>
                      </a:lnTo>
                      <a:lnTo>
                        <a:pt x="4" y="696"/>
                      </a:lnTo>
                      <a:lnTo>
                        <a:pt x="86" y="654"/>
                      </a:lnTo>
                      <a:lnTo>
                        <a:pt x="110" y="676"/>
                      </a:lnTo>
                      <a:lnTo>
                        <a:pt x="160" y="678"/>
                      </a:lnTo>
                      <a:lnTo>
                        <a:pt x="160" y="664"/>
                      </a:lnTo>
                      <a:lnTo>
                        <a:pt x="216" y="644"/>
                      </a:lnTo>
                      <a:lnTo>
                        <a:pt x="298" y="600"/>
                      </a:lnTo>
                      <a:lnTo>
                        <a:pt x="212" y="628"/>
                      </a:lnTo>
                      <a:lnTo>
                        <a:pt x="140" y="652"/>
                      </a:lnTo>
                      <a:lnTo>
                        <a:pt x="142" y="628"/>
                      </a:lnTo>
                      <a:lnTo>
                        <a:pt x="302" y="566"/>
                      </a:lnTo>
                      <a:lnTo>
                        <a:pt x="408" y="494"/>
                      </a:lnTo>
                      <a:lnTo>
                        <a:pt x="398" y="476"/>
                      </a:lnTo>
                      <a:lnTo>
                        <a:pt x="286" y="522"/>
                      </a:lnTo>
                      <a:lnTo>
                        <a:pt x="166" y="564"/>
                      </a:lnTo>
                      <a:lnTo>
                        <a:pt x="152" y="544"/>
                      </a:lnTo>
                      <a:lnTo>
                        <a:pt x="240" y="480"/>
                      </a:lnTo>
                      <a:lnTo>
                        <a:pt x="142" y="520"/>
                      </a:lnTo>
                      <a:lnTo>
                        <a:pt x="104" y="482"/>
                      </a:lnTo>
                      <a:lnTo>
                        <a:pt x="137" y="428"/>
                      </a:lnTo>
                      <a:lnTo>
                        <a:pt x="178" y="396"/>
                      </a:lnTo>
                      <a:lnTo>
                        <a:pt x="226" y="384"/>
                      </a:lnTo>
                      <a:lnTo>
                        <a:pt x="271" y="357"/>
                      </a:lnTo>
                      <a:lnTo>
                        <a:pt x="312" y="346"/>
                      </a:lnTo>
                      <a:lnTo>
                        <a:pt x="318" y="332"/>
                      </a:lnTo>
                      <a:lnTo>
                        <a:pt x="308" y="276"/>
                      </a:lnTo>
                      <a:lnTo>
                        <a:pt x="316" y="248"/>
                      </a:lnTo>
                      <a:lnTo>
                        <a:pt x="342" y="234"/>
                      </a:lnTo>
                      <a:lnTo>
                        <a:pt x="374" y="240"/>
                      </a:lnTo>
                      <a:lnTo>
                        <a:pt x="413" y="237"/>
                      </a:lnTo>
                      <a:lnTo>
                        <a:pt x="446" y="237"/>
                      </a:lnTo>
                      <a:lnTo>
                        <a:pt x="496" y="206"/>
                      </a:lnTo>
                      <a:lnTo>
                        <a:pt x="554" y="127"/>
                      </a:lnTo>
                      <a:lnTo>
                        <a:pt x="656" y="158"/>
                      </a:lnTo>
                      <a:lnTo>
                        <a:pt x="722" y="134"/>
                      </a:lnTo>
                      <a:lnTo>
                        <a:pt x="772" y="134"/>
                      </a:lnTo>
                      <a:lnTo>
                        <a:pt x="806" y="111"/>
                      </a:lnTo>
                      <a:lnTo>
                        <a:pt x="814" y="63"/>
                      </a:lnTo>
                      <a:lnTo>
                        <a:pt x="839" y="48"/>
                      </a:lnTo>
                      <a:lnTo>
                        <a:pt x="865" y="16"/>
                      </a:lnTo>
                      <a:lnTo>
                        <a:pt x="906" y="0"/>
                      </a:lnTo>
                      <a:lnTo>
                        <a:pt x="923" y="31"/>
                      </a:lnTo>
                      <a:lnTo>
                        <a:pt x="915" y="63"/>
                      </a:lnTo>
                      <a:lnTo>
                        <a:pt x="948" y="79"/>
                      </a:lnTo>
                      <a:lnTo>
                        <a:pt x="940" y="111"/>
                      </a:lnTo>
                      <a:lnTo>
                        <a:pt x="940" y="143"/>
                      </a:lnTo>
                      <a:lnTo>
                        <a:pt x="965" y="182"/>
                      </a:lnTo>
                      <a:lnTo>
                        <a:pt x="931" y="230"/>
                      </a:lnTo>
                      <a:lnTo>
                        <a:pt x="931" y="277"/>
                      </a:lnTo>
                      <a:lnTo>
                        <a:pt x="998" y="309"/>
                      </a:lnTo>
                      <a:lnTo>
                        <a:pt x="998" y="372"/>
                      </a:lnTo>
                      <a:lnTo>
                        <a:pt x="1023" y="372"/>
                      </a:lnTo>
                      <a:lnTo>
                        <a:pt x="1023" y="396"/>
                      </a:lnTo>
                      <a:lnTo>
                        <a:pt x="1040" y="396"/>
                      </a:lnTo>
                      <a:lnTo>
                        <a:pt x="1048" y="372"/>
                      </a:lnTo>
                      <a:lnTo>
                        <a:pt x="1065" y="372"/>
                      </a:lnTo>
                      <a:lnTo>
                        <a:pt x="1057" y="348"/>
                      </a:lnTo>
                      <a:lnTo>
                        <a:pt x="1082" y="340"/>
                      </a:lnTo>
                      <a:lnTo>
                        <a:pt x="1099" y="317"/>
                      </a:lnTo>
                      <a:lnTo>
                        <a:pt x="1115" y="348"/>
                      </a:lnTo>
                      <a:lnTo>
                        <a:pt x="1115" y="388"/>
                      </a:lnTo>
                      <a:lnTo>
                        <a:pt x="1149" y="380"/>
                      </a:lnTo>
                      <a:lnTo>
                        <a:pt x="1174" y="380"/>
                      </a:lnTo>
                      <a:lnTo>
                        <a:pt x="1166" y="412"/>
                      </a:lnTo>
                      <a:lnTo>
                        <a:pt x="1149" y="412"/>
                      </a:lnTo>
                      <a:lnTo>
                        <a:pt x="1141" y="428"/>
                      </a:lnTo>
                      <a:lnTo>
                        <a:pt x="1141" y="436"/>
                      </a:lnTo>
                      <a:lnTo>
                        <a:pt x="1124" y="443"/>
                      </a:lnTo>
                      <a:lnTo>
                        <a:pt x="1132" y="460"/>
                      </a:lnTo>
                      <a:lnTo>
                        <a:pt x="1065" y="499"/>
                      </a:lnTo>
                      <a:lnTo>
                        <a:pt x="1023" y="539"/>
                      </a:lnTo>
                      <a:lnTo>
                        <a:pt x="981" y="546"/>
                      </a:lnTo>
                      <a:lnTo>
                        <a:pt x="973" y="554"/>
                      </a:lnTo>
                      <a:lnTo>
                        <a:pt x="973" y="657"/>
                      </a:lnTo>
                      <a:lnTo>
                        <a:pt x="956" y="673"/>
                      </a:lnTo>
                      <a:lnTo>
                        <a:pt x="973" y="720"/>
                      </a:lnTo>
                      <a:lnTo>
                        <a:pt x="965" y="77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52" name="Freeform 96"/>
                <p:cNvSpPr>
                  <a:spLocks noChangeAspect="1"/>
                </p:cNvSpPr>
                <p:nvPr/>
              </p:nvSpPr>
              <p:spPr bwMode="auto">
                <a:xfrm>
                  <a:off x="4373563" y="5494338"/>
                  <a:ext cx="623887" cy="427037"/>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0 w 10000"/>
                    <a:gd name="T59" fmla="*/ 2147483647 h 1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00" h="10000">
                      <a:moveTo>
                        <a:pt x="0" y="5279"/>
                      </a:moveTo>
                      <a:lnTo>
                        <a:pt x="1501" y="5279"/>
                      </a:lnTo>
                      <a:lnTo>
                        <a:pt x="1501" y="5874"/>
                      </a:lnTo>
                      <a:lnTo>
                        <a:pt x="2774" y="7658"/>
                      </a:lnTo>
                      <a:lnTo>
                        <a:pt x="4046" y="7658"/>
                      </a:lnTo>
                      <a:cubicBezTo>
                        <a:pt x="4114" y="8253"/>
                        <a:pt x="4181" y="8847"/>
                        <a:pt x="4249" y="9442"/>
                      </a:cubicBezTo>
                      <a:lnTo>
                        <a:pt x="4885" y="10000"/>
                      </a:lnTo>
                      <a:lnTo>
                        <a:pt x="6387" y="10000"/>
                      </a:lnTo>
                      <a:cubicBezTo>
                        <a:pt x="6455" y="9616"/>
                        <a:pt x="6522" y="9232"/>
                        <a:pt x="6590" y="8848"/>
                      </a:cubicBezTo>
                      <a:lnTo>
                        <a:pt x="7430" y="8253"/>
                      </a:lnTo>
                      <a:cubicBezTo>
                        <a:pt x="7289" y="7387"/>
                        <a:pt x="7149" y="6522"/>
                        <a:pt x="7008" y="5656"/>
                      </a:cubicBezTo>
                      <a:lnTo>
                        <a:pt x="9135" y="3532"/>
                      </a:lnTo>
                      <a:lnTo>
                        <a:pt x="10000" y="2045"/>
                      </a:lnTo>
                      <a:cubicBezTo>
                        <a:pt x="9856" y="1549"/>
                        <a:pt x="9711" y="1054"/>
                        <a:pt x="9567" y="558"/>
                      </a:cubicBezTo>
                      <a:lnTo>
                        <a:pt x="8779" y="595"/>
                      </a:lnTo>
                      <a:lnTo>
                        <a:pt x="8779" y="1413"/>
                      </a:lnTo>
                      <a:lnTo>
                        <a:pt x="7812" y="1264"/>
                      </a:lnTo>
                      <a:lnTo>
                        <a:pt x="7710" y="3271"/>
                      </a:lnTo>
                      <a:lnTo>
                        <a:pt x="7252" y="3197"/>
                      </a:lnTo>
                      <a:lnTo>
                        <a:pt x="7252" y="223"/>
                      </a:lnTo>
                      <a:lnTo>
                        <a:pt x="6794" y="223"/>
                      </a:lnTo>
                      <a:lnTo>
                        <a:pt x="6794" y="967"/>
                      </a:lnTo>
                      <a:lnTo>
                        <a:pt x="6158" y="892"/>
                      </a:lnTo>
                      <a:lnTo>
                        <a:pt x="4249" y="558"/>
                      </a:lnTo>
                      <a:lnTo>
                        <a:pt x="3613" y="0"/>
                      </a:lnTo>
                      <a:lnTo>
                        <a:pt x="1908" y="260"/>
                      </a:lnTo>
                      <a:lnTo>
                        <a:pt x="1908" y="1450"/>
                      </a:lnTo>
                      <a:lnTo>
                        <a:pt x="1272" y="558"/>
                      </a:lnTo>
                      <a:lnTo>
                        <a:pt x="0" y="1450"/>
                      </a:lnTo>
                      <a:lnTo>
                        <a:pt x="0" y="5279"/>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53" name="Freeform 98"/>
                <p:cNvSpPr>
                  <a:spLocks noChangeAspect="1"/>
                </p:cNvSpPr>
                <p:nvPr/>
              </p:nvSpPr>
              <p:spPr bwMode="auto">
                <a:xfrm>
                  <a:off x="4691063" y="3708400"/>
                  <a:ext cx="452437" cy="628650"/>
                </a:xfrm>
                <a:custGeom>
                  <a:avLst/>
                  <a:gdLst>
                    <a:gd name="T0" fmla="*/ 0 w 489"/>
                    <a:gd name="T1" fmla="*/ 2147483647 h 719"/>
                    <a:gd name="T2" fmla="*/ 2147483647 w 489"/>
                    <a:gd name="T3" fmla="*/ 2147483647 h 719"/>
                    <a:gd name="T4" fmla="*/ 2147483647 w 489"/>
                    <a:gd name="T5" fmla="*/ 2147483647 h 719"/>
                    <a:gd name="T6" fmla="*/ 2147483647 w 489"/>
                    <a:gd name="T7" fmla="*/ 2147483647 h 719"/>
                    <a:gd name="T8" fmla="*/ 2147483647 w 489"/>
                    <a:gd name="T9" fmla="*/ 2147483647 h 719"/>
                    <a:gd name="T10" fmla="*/ 2147483647 w 489"/>
                    <a:gd name="T11" fmla="*/ 2147483647 h 719"/>
                    <a:gd name="T12" fmla="*/ 2147483647 w 489"/>
                    <a:gd name="T13" fmla="*/ 2147483647 h 719"/>
                    <a:gd name="T14" fmla="*/ 2147483647 w 489"/>
                    <a:gd name="T15" fmla="*/ 2147483647 h 719"/>
                    <a:gd name="T16" fmla="*/ 2147483647 w 489"/>
                    <a:gd name="T17" fmla="*/ 2147483647 h 719"/>
                    <a:gd name="T18" fmla="*/ 2147483647 w 489"/>
                    <a:gd name="T19" fmla="*/ 2147483647 h 719"/>
                    <a:gd name="T20" fmla="*/ 2147483647 w 489"/>
                    <a:gd name="T21" fmla="*/ 2147483647 h 719"/>
                    <a:gd name="T22" fmla="*/ 2147483647 w 489"/>
                    <a:gd name="T23" fmla="*/ 2147483647 h 719"/>
                    <a:gd name="T24" fmla="*/ 2147483647 w 489"/>
                    <a:gd name="T25" fmla="*/ 2147483647 h 719"/>
                    <a:gd name="T26" fmla="*/ 2147483647 w 489"/>
                    <a:gd name="T27" fmla="*/ 2147483647 h 719"/>
                    <a:gd name="T28" fmla="*/ 2147483647 w 489"/>
                    <a:gd name="T29" fmla="*/ 2147483647 h 719"/>
                    <a:gd name="T30" fmla="*/ 2147483647 w 489"/>
                    <a:gd name="T31" fmla="*/ 2147483647 h 719"/>
                    <a:gd name="T32" fmla="*/ 2147483647 w 489"/>
                    <a:gd name="T33" fmla="*/ 2147483647 h 719"/>
                    <a:gd name="T34" fmla="*/ 2147483647 w 489"/>
                    <a:gd name="T35" fmla="*/ 2147483647 h 719"/>
                    <a:gd name="T36" fmla="*/ 2147483647 w 489"/>
                    <a:gd name="T37" fmla="*/ 2147483647 h 719"/>
                    <a:gd name="T38" fmla="*/ 2147483647 w 489"/>
                    <a:gd name="T39" fmla="*/ 2147483647 h 719"/>
                    <a:gd name="T40" fmla="*/ 2147483647 w 489"/>
                    <a:gd name="T41" fmla="*/ 2147483647 h 719"/>
                    <a:gd name="T42" fmla="*/ 2147483647 w 489"/>
                    <a:gd name="T43" fmla="*/ 2147483647 h 719"/>
                    <a:gd name="T44" fmla="*/ 2147483647 w 489"/>
                    <a:gd name="T45" fmla="*/ 0 h 719"/>
                    <a:gd name="T46" fmla="*/ 2147483647 w 489"/>
                    <a:gd name="T47" fmla="*/ 2147483647 h 719"/>
                    <a:gd name="T48" fmla="*/ 2147483647 w 489"/>
                    <a:gd name="T49" fmla="*/ 2147483647 h 719"/>
                    <a:gd name="T50" fmla="*/ 2147483647 w 489"/>
                    <a:gd name="T51" fmla="*/ 2147483647 h 719"/>
                    <a:gd name="T52" fmla="*/ 2147483647 w 489"/>
                    <a:gd name="T53" fmla="*/ 2147483647 h 719"/>
                    <a:gd name="T54" fmla="*/ 2147483647 w 489"/>
                    <a:gd name="T55" fmla="*/ 2147483647 h 719"/>
                    <a:gd name="T56" fmla="*/ 2147483647 w 489"/>
                    <a:gd name="T57" fmla="*/ 2147483647 h 719"/>
                    <a:gd name="T58" fmla="*/ 2147483647 w 489"/>
                    <a:gd name="T59" fmla="*/ 2147483647 h 719"/>
                    <a:gd name="T60" fmla="*/ 2147483647 w 489"/>
                    <a:gd name="T61" fmla="*/ 2147483647 h 719"/>
                    <a:gd name="T62" fmla="*/ 0 w 489"/>
                    <a:gd name="T63" fmla="*/ 2147483647 h 719"/>
                    <a:gd name="T64" fmla="*/ 0 w 489"/>
                    <a:gd name="T65" fmla="*/ 2147483647 h 7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9" h="719">
                      <a:moveTo>
                        <a:pt x="0" y="504"/>
                      </a:moveTo>
                      <a:lnTo>
                        <a:pt x="115" y="562"/>
                      </a:lnTo>
                      <a:lnTo>
                        <a:pt x="115" y="676"/>
                      </a:lnTo>
                      <a:lnTo>
                        <a:pt x="158" y="676"/>
                      </a:lnTo>
                      <a:lnTo>
                        <a:pt x="158" y="719"/>
                      </a:lnTo>
                      <a:lnTo>
                        <a:pt x="187" y="719"/>
                      </a:lnTo>
                      <a:lnTo>
                        <a:pt x="201" y="676"/>
                      </a:lnTo>
                      <a:lnTo>
                        <a:pt x="230" y="676"/>
                      </a:lnTo>
                      <a:lnTo>
                        <a:pt x="216" y="633"/>
                      </a:lnTo>
                      <a:lnTo>
                        <a:pt x="273" y="605"/>
                      </a:lnTo>
                      <a:lnTo>
                        <a:pt x="288" y="575"/>
                      </a:lnTo>
                      <a:lnTo>
                        <a:pt x="244" y="388"/>
                      </a:lnTo>
                      <a:lnTo>
                        <a:pt x="216" y="388"/>
                      </a:lnTo>
                      <a:lnTo>
                        <a:pt x="216" y="375"/>
                      </a:lnTo>
                      <a:lnTo>
                        <a:pt x="302" y="274"/>
                      </a:lnTo>
                      <a:lnTo>
                        <a:pt x="360" y="274"/>
                      </a:lnTo>
                      <a:lnTo>
                        <a:pt x="403" y="287"/>
                      </a:lnTo>
                      <a:lnTo>
                        <a:pt x="475" y="287"/>
                      </a:lnTo>
                      <a:lnTo>
                        <a:pt x="489" y="231"/>
                      </a:lnTo>
                      <a:lnTo>
                        <a:pt x="489" y="158"/>
                      </a:lnTo>
                      <a:lnTo>
                        <a:pt x="431" y="130"/>
                      </a:lnTo>
                      <a:lnTo>
                        <a:pt x="431" y="72"/>
                      </a:lnTo>
                      <a:lnTo>
                        <a:pt x="331" y="0"/>
                      </a:lnTo>
                      <a:lnTo>
                        <a:pt x="302" y="44"/>
                      </a:lnTo>
                      <a:lnTo>
                        <a:pt x="244" y="87"/>
                      </a:lnTo>
                      <a:lnTo>
                        <a:pt x="216" y="115"/>
                      </a:lnTo>
                      <a:lnTo>
                        <a:pt x="86" y="115"/>
                      </a:lnTo>
                      <a:lnTo>
                        <a:pt x="29" y="144"/>
                      </a:lnTo>
                      <a:lnTo>
                        <a:pt x="14" y="187"/>
                      </a:lnTo>
                      <a:lnTo>
                        <a:pt x="14" y="244"/>
                      </a:lnTo>
                      <a:lnTo>
                        <a:pt x="57" y="331"/>
                      </a:lnTo>
                      <a:lnTo>
                        <a:pt x="0" y="418"/>
                      </a:lnTo>
                      <a:lnTo>
                        <a:pt x="0" y="504"/>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54" name="Freeform 99"/>
                <p:cNvSpPr>
                  <a:spLocks noChangeAspect="1"/>
                </p:cNvSpPr>
                <p:nvPr/>
              </p:nvSpPr>
              <p:spPr bwMode="auto">
                <a:xfrm>
                  <a:off x="4997450" y="3481388"/>
                  <a:ext cx="665163" cy="660400"/>
                </a:xfrm>
                <a:custGeom>
                  <a:avLst/>
                  <a:gdLst>
                    <a:gd name="T0" fmla="*/ 2147483647 w 419"/>
                    <a:gd name="T1" fmla="*/ 0 h 416"/>
                    <a:gd name="T2" fmla="*/ 2147483647 w 419"/>
                    <a:gd name="T3" fmla="*/ 2147483647 h 416"/>
                    <a:gd name="T4" fmla="*/ 2147483647 w 419"/>
                    <a:gd name="T5" fmla="*/ 2147483647 h 416"/>
                    <a:gd name="T6" fmla="*/ 2147483647 w 419"/>
                    <a:gd name="T7" fmla="*/ 2147483647 h 416"/>
                    <a:gd name="T8" fmla="*/ 2147483647 w 419"/>
                    <a:gd name="T9" fmla="*/ 2147483647 h 416"/>
                    <a:gd name="T10" fmla="*/ 2147483647 w 419"/>
                    <a:gd name="T11" fmla="*/ 2147483647 h 416"/>
                    <a:gd name="T12" fmla="*/ 2147483647 w 419"/>
                    <a:gd name="T13" fmla="*/ 2147483647 h 416"/>
                    <a:gd name="T14" fmla="*/ 2147483647 w 419"/>
                    <a:gd name="T15" fmla="*/ 2147483647 h 416"/>
                    <a:gd name="T16" fmla="*/ 2147483647 w 419"/>
                    <a:gd name="T17" fmla="*/ 2147483647 h 416"/>
                    <a:gd name="T18" fmla="*/ 2147483647 w 419"/>
                    <a:gd name="T19" fmla="*/ 2147483647 h 416"/>
                    <a:gd name="T20" fmla="*/ 2147483647 w 419"/>
                    <a:gd name="T21" fmla="*/ 2147483647 h 416"/>
                    <a:gd name="T22" fmla="*/ 2147483647 w 419"/>
                    <a:gd name="T23" fmla="*/ 2147483647 h 416"/>
                    <a:gd name="T24" fmla="*/ 2147483647 w 419"/>
                    <a:gd name="T25" fmla="*/ 2147483647 h 416"/>
                    <a:gd name="T26" fmla="*/ 2147483647 w 419"/>
                    <a:gd name="T27" fmla="*/ 2147483647 h 416"/>
                    <a:gd name="T28" fmla="*/ 2147483647 w 419"/>
                    <a:gd name="T29" fmla="*/ 2147483647 h 416"/>
                    <a:gd name="T30" fmla="*/ 2147483647 w 419"/>
                    <a:gd name="T31" fmla="*/ 2147483647 h 416"/>
                    <a:gd name="T32" fmla="*/ 2147483647 w 419"/>
                    <a:gd name="T33" fmla="*/ 2147483647 h 416"/>
                    <a:gd name="T34" fmla="*/ 2147483647 w 419"/>
                    <a:gd name="T35" fmla="*/ 2147483647 h 416"/>
                    <a:gd name="T36" fmla="*/ 2147483647 w 419"/>
                    <a:gd name="T37" fmla="*/ 2147483647 h 416"/>
                    <a:gd name="T38" fmla="*/ 2147483647 w 419"/>
                    <a:gd name="T39" fmla="*/ 2147483647 h 416"/>
                    <a:gd name="T40" fmla="*/ 2147483647 w 419"/>
                    <a:gd name="T41" fmla="*/ 2147483647 h 416"/>
                    <a:gd name="T42" fmla="*/ 2147483647 w 419"/>
                    <a:gd name="T43" fmla="*/ 2147483647 h 416"/>
                    <a:gd name="T44" fmla="*/ 2147483647 w 419"/>
                    <a:gd name="T45" fmla="*/ 2147483647 h 416"/>
                    <a:gd name="T46" fmla="*/ 2147483647 w 419"/>
                    <a:gd name="T47" fmla="*/ 2147483647 h 416"/>
                    <a:gd name="T48" fmla="*/ 2147483647 w 419"/>
                    <a:gd name="T49" fmla="*/ 2147483647 h 416"/>
                    <a:gd name="T50" fmla="*/ 2147483647 w 419"/>
                    <a:gd name="T51" fmla="*/ 2147483647 h 416"/>
                    <a:gd name="T52" fmla="*/ 2147483647 w 419"/>
                    <a:gd name="T53" fmla="*/ 2147483647 h 416"/>
                    <a:gd name="T54" fmla="*/ 2147483647 w 419"/>
                    <a:gd name="T55" fmla="*/ 2147483647 h 416"/>
                    <a:gd name="T56" fmla="*/ 0 w 419"/>
                    <a:gd name="T57" fmla="*/ 2147483647 h 416"/>
                    <a:gd name="T58" fmla="*/ 2147483647 w 419"/>
                    <a:gd name="T59" fmla="*/ 2147483647 h 416"/>
                    <a:gd name="T60" fmla="*/ 2147483647 w 419"/>
                    <a:gd name="T61" fmla="*/ 2147483647 h 416"/>
                    <a:gd name="T62" fmla="*/ 2147483647 w 419"/>
                    <a:gd name="T63" fmla="*/ 2147483647 h 416"/>
                    <a:gd name="T64" fmla="*/ 2147483647 w 419"/>
                    <a:gd name="T65" fmla="*/ 0 h 416"/>
                    <a:gd name="T66" fmla="*/ 2147483647 w 419"/>
                    <a:gd name="T67" fmla="*/ 0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9" h="416">
                      <a:moveTo>
                        <a:pt x="243" y="0"/>
                      </a:moveTo>
                      <a:lnTo>
                        <a:pt x="243" y="32"/>
                      </a:lnTo>
                      <a:lnTo>
                        <a:pt x="293" y="32"/>
                      </a:lnTo>
                      <a:lnTo>
                        <a:pt x="327" y="47"/>
                      </a:lnTo>
                      <a:lnTo>
                        <a:pt x="327" y="79"/>
                      </a:lnTo>
                      <a:lnTo>
                        <a:pt x="343" y="111"/>
                      </a:lnTo>
                      <a:lnTo>
                        <a:pt x="394" y="103"/>
                      </a:lnTo>
                      <a:lnTo>
                        <a:pt x="419" y="182"/>
                      </a:lnTo>
                      <a:lnTo>
                        <a:pt x="394" y="214"/>
                      </a:lnTo>
                      <a:lnTo>
                        <a:pt x="411" y="261"/>
                      </a:lnTo>
                      <a:lnTo>
                        <a:pt x="402" y="269"/>
                      </a:lnTo>
                      <a:lnTo>
                        <a:pt x="394" y="269"/>
                      </a:lnTo>
                      <a:lnTo>
                        <a:pt x="369" y="285"/>
                      </a:lnTo>
                      <a:lnTo>
                        <a:pt x="343" y="261"/>
                      </a:lnTo>
                      <a:lnTo>
                        <a:pt x="243" y="261"/>
                      </a:lnTo>
                      <a:lnTo>
                        <a:pt x="218" y="308"/>
                      </a:lnTo>
                      <a:lnTo>
                        <a:pt x="208" y="332"/>
                      </a:lnTo>
                      <a:lnTo>
                        <a:pt x="210" y="380"/>
                      </a:lnTo>
                      <a:lnTo>
                        <a:pt x="234" y="378"/>
                      </a:lnTo>
                      <a:lnTo>
                        <a:pt x="244" y="416"/>
                      </a:lnTo>
                      <a:lnTo>
                        <a:pt x="196" y="416"/>
                      </a:lnTo>
                      <a:lnTo>
                        <a:pt x="184" y="332"/>
                      </a:lnTo>
                      <a:lnTo>
                        <a:pt x="176" y="300"/>
                      </a:lnTo>
                      <a:lnTo>
                        <a:pt x="117" y="300"/>
                      </a:lnTo>
                      <a:lnTo>
                        <a:pt x="92" y="276"/>
                      </a:lnTo>
                      <a:lnTo>
                        <a:pt x="92" y="229"/>
                      </a:lnTo>
                      <a:lnTo>
                        <a:pt x="58" y="214"/>
                      </a:lnTo>
                      <a:lnTo>
                        <a:pt x="58" y="182"/>
                      </a:lnTo>
                      <a:lnTo>
                        <a:pt x="0" y="142"/>
                      </a:lnTo>
                      <a:lnTo>
                        <a:pt x="17" y="119"/>
                      </a:lnTo>
                      <a:lnTo>
                        <a:pt x="67" y="79"/>
                      </a:lnTo>
                      <a:lnTo>
                        <a:pt x="109" y="24"/>
                      </a:lnTo>
                      <a:lnTo>
                        <a:pt x="142" y="0"/>
                      </a:lnTo>
                      <a:lnTo>
                        <a:pt x="243" y="0"/>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55" name="Freeform 100"/>
                <p:cNvSpPr>
                  <a:spLocks noChangeAspect="1"/>
                </p:cNvSpPr>
                <p:nvPr/>
              </p:nvSpPr>
              <p:spPr bwMode="auto">
                <a:xfrm>
                  <a:off x="3455988" y="6373813"/>
                  <a:ext cx="984250" cy="1736725"/>
                </a:xfrm>
                <a:custGeom>
                  <a:avLst/>
                  <a:gdLst>
                    <a:gd name="T0" fmla="*/ 2147483647 w 10000"/>
                    <a:gd name="T1" fmla="*/ 0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0 w 10000"/>
                    <a:gd name="T15" fmla="*/ 2147483647 h 10000"/>
                    <a:gd name="T16" fmla="*/ 2147483647 w 10000"/>
                    <a:gd name="T17" fmla="*/ 2147483647 h 10000"/>
                    <a:gd name="T18" fmla="*/ 0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2147483647 w 10000"/>
                    <a:gd name="T83" fmla="*/ 2147483647 h 10000"/>
                    <a:gd name="T84" fmla="*/ 2147483647 w 10000"/>
                    <a:gd name="T85" fmla="*/ 2147483647 h 10000"/>
                    <a:gd name="T86" fmla="*/ 2147483647 w 10000"/>
                    <a:gd name="T87" fmla="*/ 2147483647 h 10000"/>
                    <a:gd name="T88" fmla="*/ 2147483647 w 10000"/>
                    <a:gd name="T89" fmla="*/ 2147483647 h 10000"/>
                    <a:gd name="T90" fmla="*/ 2147483647 w 10000"/>
                    <a:gd name="T91" fmla="*/ 2147483647 h 10000"/>
                    <a:gd name="T92" fmla="*/ 2147483647 w 10000"/>
                    <a:gd name="T93" fmla="*/ 2147483647 h 10000"/>
                    <a:gd name="T94" fmla="*/ 2147483647 w 10000"/>
                    <a:gd name="T95" fmla="*/ 2147483647 h 10000"/>
                    <a:gd name="T96" fmla="*/ 2147483647 w 10000"/>
                    <a:gd name="T97" fmla="*/ 2147483647 h 10000"/>
                    <a:gd name="T98" fmla="*/ 2147483647 w 10000"/>
                    <a:gd name="T99" fmla="*/ 2147483647 h 10000"/>
                    <a:gd name="T100" fmla="*/ 2147483647 w 10000"/>
                    <a:gd name="T101" fmla="*/ 2147483647 h 10000"/>
                    <a:gd name="T102" fmla="*/ 2147483647 w 10000"/>
                    <a:gd name="T103" fmla="*/ 0 h 10000"/>
                    <a:gd name="T104" fmla="*/ 2147483647 w 10000"/>
                    <a:gd name="T105" fmla="*/ 2147483647 h 10000"/>
                    <a:gd name="T106" fmla="*/ 2147483647 w 10000"/>
                    <a:gd name="T107" fmla="*/ 0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000" h="10000">
                      <a:moveTo>
                        <a:pt x="1758" y="0"/>
                      </a:moveTo>
                      <a:lnTo>
                        <a:pt x="1353" y="433"/>
                      </a:lnTo>
                      <a:lnTo>
                        <a:pt x="1090" y="433"/>
                      </a:lnTo>
                      <a:lnTo>
                        <a:pt x="808" y="872"/>
                      </a:lnTo>
                      <a:lnTo>
                        <a:pt x="1090" y="1018"/>
                      </a:lnTo>
                      <a:lnTo>
                        <a:pt x="949" y="1305"/>
                      </a:lnTo>
                      <a:lnTo>
                        <a:pt x="545" y="1305"/>
                      </a:lnTo>
                      <a:lnTo>
                        <a:pt x="0" y="1814"/>
                      </a:lnTo>
                      <a:lnTo>
                        <a:pt x="141" y="2030"/>
                      </a:lnTo>
                      <a:lnTo>
                        <a:pt x="0" y="2176"/>
                      </a:lnTo>
                      <a:lnTo>
                        <a:pt x="141" y="2539"/>
                      </a:lnTo>
                      <a:lnTo>
                        <a:pt x="949" y="2972"/>
                      </a:lnTo>
                      <a:lnTo>
                        <a:pt x="1353" y="2680"/>
                      </a:lnTo>
                      <a:lnTo>
                        <a:pt x="2444" y="3335"/>
                      </a:lnTo>
                      <a:lnTo>
                        <a:pt x="2303" y="3985"/>
                      </a:lnTo>
                      <a:lnTo>
                        <a:pt x="2707" y="4927"/>
                      </a:lnTo>
                      <a:lnTo>
                        <a:pt x="2970" y="5149"/>
                      </a:lnTo>
                      <a:cubicBezTo>
                        <a:pt x="3105" y="5654"/>
                        <a:pt x="3239" y="6160"/>
                        <a:pt x="3374" y="6665"/>
                      </a:cubicBezTo>
                      <a:lnTo>
                        <a:pt x="3095" y="7390"/>
                      </a:lnTo>
                      <a:lnTo>
                        <a:pt x="3919" y="7899"/>
                      </a:lnTo>
                      <a:cubicBezTo>
                        <a:pt x="3884" y="7990"/>
                        <a:pt x="3848" y="8080"/>
                        <a:pt x="3813" y="8171"/>
                      </a:cubicBezTo>
                      <a:lnTo>
                        <a:pt x="3268" y="9421"/>
                      </a:lnTo>
                      <a:cubicBezTo>
                        <a:pt x="3350" y="9542"/>
                        <a:pt x="3433" y="9662"/>
                        <a:pt x="3515" y="9783"/>
                      </a:cubicBezTo>
                      <a:lnTo>
                        <a:pt x="3778" y="10000"/>
                      </a:lnTo>
                      <a:lnTo>
                        <a:pt x="4605" y="10000"/>
                      </a:lnTo>
                      <a:lnTo>
                        <a:pt x="5536" y="9708"/>
                      </a:lnTo>
                      <a:lnTo>
                        <a:pt x="6485" y="9134"/>
                      </a:lnTo>
                      <a:lnTo>
                        <a:pt x="6767" y="8917"/>
                      </a:lnTo>
                      <a:cubicBezTo>
                        <a:pt x="6808" y="8771"/>
                        <a:pt x="6848" y="8625"/>
                        <a:pt x="6889" y="8479"/>
                      </a:cubicBezTo>
                      <a:lnTo>
                        <a:pt x="7838" y="8332"/>
                      </a:lnTo>
                      <a:lnTo>
                        <a:pt x="7979" y="7975"/>
                      </a:lnTo>
                      <a:lnTo>
                        <a:pt x="8524" y="7975"/>
                      </a:lnTo>
                      <a:lnTo>
                        <a:pt x="9192" y="7683"/>
                      </a:lnTo>
                      <a:lnTo>
                        <a:pt x="9596" y="6524"/>
                      </a:lnTo>
                      <a:lnTo>
                        <a:pt x="10000" y="6091"/>
                      </a:lnTo>
                      <a:lnTo>
                        <a:pt x="10000" y="5219"/>
                      </a:lnTo>
                      <a:lnTo>
                        <a:pt x="9051" y="5219"/>
                      </a:lnTo>
                      <a:lnTo>
                        <a:pt x="7575" y="4856"/>
                      </a:lnTo>
                      <a:lnTo>
                        <a:pt x="7434" y="4640"/>
                      </a:lnTo>
                      <a:cubicBezTo>
                        <a:pt x="7346" y="4373"/>
                        <a:pt x="7259" y="4106"/>
                        <a:pt x="7171" y="3839"/>
                      </a:cubicBezTo>
                      <a:lnTo>
                        <a:pt x="6767" y="3406"/>
                      </a:lnTo>
                      <a:lnTo>
                        <a:pt x="5677" y="3118"/>
                      </a:lnTo>
                      <a:lnTo>
                        <a:pt x="5414" y="2826"/>
                      </a:lnTo>
                      <a:lnTo>
                        <a:pt x="5273" y="2176"/>
                      </a:lnTo>
                      <a:lnTo>
                        <a:pt x="4605" y="2176"/>
                      </a:lnTo>
                      <a:lnTo>
                        <a:pt x="4464" y="1451"/>
                      </a:lnTo>
                      <a:lnTo>
                        <a:pt x="4201" y="1451"/>
                      </a:lnTo>
                      <a:lnTo>
                        <a:pt x="4201" y="725"/>
                      </a:lnTo>
                      <a:lnTo>
                        <a:pt x="3919" y="725"/>
                      </a:lnTo>
                      <a:lnTo>
                        <a:pt x="3919" y="363"/>
                      </a:lnTo>
                      <a:lnTo>
                        <a:pt x="3656" y="76"/>
                      </a:lnTo>
                      <a:lnTo>
                        <a:pt x="3252" y="0"/>
                      </a:lnTo>
                      <a:lnTo>
                        <a:pt x="2970" y="146"/>
                      </a:lnTo>
                      <a:lnTo>
                        <a:pt x="1758" y="0"/>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56" name="Freeform 101"/>
                <p:cNvSpPr>
                  <a:spLocks noChangeAspect="1"/>
                </p:cNvSpPr>
                <p:nvPr/>
              </p:nvSpPr>
              <p:spPr bwMode="auto">
                <a:xfrm>
                  <a:off x="3276600" y="5951538"/>
                  <a:ext cx="552450" cy="447675"/>
                </a:xfrm>
                <a:custGeom>
                  <a:avLst/>
                  <a:gdLst>
                    <a:gd name="T0" fmla="*/ 2147483647 w 348"/>
                    <a:gd name="T1" fmla="*/ 0 h 282"/>
                    <a:gd name="T2" fmla="*/ 2147483647 w 348"/>
                    <a:gd name="T3" fmla="*/ 2147483647 h 282"/>
                    <a:gd name="T4" fmla="*/ 2147483647 w 348"/>
                    <a:gd name="T5" fmla="*/ 2147483647 h 282"/>
                    <a:gd name="T6" fmla="*/ 2147483647 w 348"/>
                    <a:gd name="T7" fmla="*/ 2147483647 h 282"/>
                    <a:gd name="T8" fmla="*/ 2147483647 w 348"/>
                    <a:gd name="T9" fmla="*/ 2147483647 h 282"/>
                    <a:gd name="T10" fmla="*/ 2147483647 w 348"/>
                    <a:gd name="T11" fmla="*/ 2147483647 h 282"/>
                    <a:gd name="T12" fmla="*/ 2147483647 w 348"/>
                    <a:gd name="T13" fmla="*/ 2147483647 h 282"/>
                    <a:gd name="T14" fmla="*/ 2147483647 w 348"/>
                    <a:gd name="T15" fmla="*/ 2147483647 h 282"/>
                    <a:gd name="T16" fmla="*/ 2147483647 w 348"/>
                    <a:gd name="T17" fmla="*/ 2147483647 h 282"/>
                    <a:gd name="T18" fmla="*/ 2147483647 w 348"/>
                    <a:gd name="T19" fmla="*/ 2147483647 h 282"/>
                    <a:gd name="T20" fmla="*/ 2147483647 w 348"/>
                    <a:gd name="T21" fmla="*/ 2147483647 h 282"/>
                    <a:gd name="T22" fmla="*/ 2147483647 w 348"/>
                    <a:gd name="T23" fmla="*/ 2147483647 h 282"/>
                    <a:gd name="T24" fmla="*/ 2147483647 w 348"/>
                    <a:gd name="T25" fmla="*/ 2147483647 h 282"/>
                    <a:gd name="T26" fmla="*/ 2147483647 w 348"/>
                    <a:gd name="T27" fmla="*/ 2147483647 h 282"/>
                    <a:gd name="T28" fmla="*/ 2147483647 w 348"/>
                    <a:gd name="T29" fmla="*/ 2147483647 h 282"/>
                    <a:gd name="T30" fmla="*/ 2147483647 w 348"/>
                    <a:gd name="T31" fmla="*/ 2147483647 h 282"/>
                    <a:gd name="T32" fmla="*/ 2147483647 w 348"/>
                    <a:gd name="T33" fmla="*/ 2147483647 h 282"/>
                    <a:gd name="T34" fmla="*/ 2147483647 w 348"/>
                    <a:gd name="T35" fmla="*/ 2147483647 h 282"/>
                    <a:gd name="T36" fmla="*/ 2147483647 w 348"/>
                    <a:gd name="T37" fmla="*/ 2147483647 h 282"/>
                    <a:gd name="T38" fmla="*/ 2147483647 w 348"/>
                    <a:gd name="T39" fmla="*/ 2147483647 h 282"/>
                    <a:gd name="T40" fmla="*/ 2147483647 w 348"/>
                    <a:gd name="T41" fmla="*/ 2147483647 h 282"/>
                    <a:gd name="T42" fmla="*/ 2147483647 w 348"/>
                    <a:gd name="T43" fmla="*/ 2147483647 h 282"/>
                    <a:gd name="T44" fmla="*/ 2147483647 w 348"/>
                    <a:gd name="T45" fmla="*/ 2147483647 h 282"/>
                    <a:gd name="T46" fmla="*/ 2147483647 w 348"/>
                    <a:gd name="T47" fmla="*/ 2147483647 h 282"/>
                    <a:gd name="T48" fmla="*/ 2147483647 w 348"/>
                    <a:gd name="T49" fmla="*/ 2147483647 h 282"/>
                    <a:gd name="T50" fmla="*/ 2147483647 w 348"/>
                    <a:gd name="T51" fmla="*/ 2147483647 h 282"/>
                    <a:gd name="T52" fmla="*/ 2147483647 w 348"/>
                    <a:gd name="T53" fmla="*/ 2147483647 h 282"/>
                    <a:gd name="T54" fmla="*/ 2147483647 w 348"/>
                    <a:gd name="T55" fmla="*/ 2147483647 h 282"/>
                    <a:gd name="T56" fmla="*/ 0 w 348"/>
                    <a:gd name="T57" fmla="*/ 2147483647 h 282"/>
                    <a:gd name="T58" fmla="*/ 2147483647 w 348"/>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8" h="282">
                      <a:moveTo>
                        <a:pt x="70" y="0"/>
                      </a:moveTo>
                      <a:lnTo>
                        <a:pt x="110" y="24"/>
                      </a:lnTo>
                      <a:lnTo>
                        <a:pt x="84" y="64"/>
                      </a:lnTo>
                      <a:lnTo>
                        <a:pt x="130" y="92"/>
                      </a:lnTo>
                      <a:lnTo>
                        <a:pt x="164" y="45"/>
                      </a:lnTo>
                      <a:lnTo>
                        <a:pt x="210" y="78"/>
                      </a:lnTo>
                      <a:lnTo>
                        <a:pt x="160" y="148"/>
                      </a:lnTo>
                      <a:lnTo>
                        <a:pt x="174" y="156"/>
                      </a:lnTo>
                      <a:lnTo>
                        <a:pt x="226" y="92"/>
                      </a:lnTo>
                      <a:lnTo>
                        <a:pt x="290" y="132"/>
                      </a:lnTo>
                      <a:lnTo>
                        <a:pt x="290" y="179"/>
                      </a:lnTo>
                      <a:lnTo>
                        <a:pt x="340" y="211"/>
                      </a:lnTo>
                      <a:lnTo>
                        <a:pt x="348" y="235"/>
                      </a:lnTo>
                      <a:lnTo>
                        <a:pt x="298" y="282"/>
                      </a:lnTo>
                      <a:lnTo>
                        <a:pt x="223" y="266"/>
                      </a:lnTo>
                      <a:lnTo>
                        <a:pt x="189" y="251"/>
                      </a:lnTo>
                      <a:lnTo>
                        <a:pt x="155" y="266"/>
                      </a:lnTo>
                      <a:lnTo>
                        <a:pt x="147" y="235"/>
                      </a:lnTo>
                      <a:lnTo>
                        <a:pt x="113" y="219"/>
                      </a:lnTo>
                      <a:lnTo>
                        <a:pt x="164" y="172"/>
                      </a:lnTo>
                      <a:lnTo>
                        <a:pt x="168" y="160"/>
                      </a:lnTo>
                      <a:lnTo>
                        <a:pt x="154" y="150"/>
                      </a:lnTo>
                      <a:lnTo>
                        <a:pt x="138" y="163"/>
                      </a:lnTo>
                      <a:lnTo>
                        <a:pt x="105" y="179"/>
                      </a:lnTo>
                      <a:lnTo>
                        <a:pt x="46" y="156"/>
                      </a:lnTo>
                      <a:lnTo>
                        <a:pt x="63" y="132"/>
                      </a:lnTo>
                      <a:lnTo>
                        <a:pt x="46" y="116"/>
                      </a:lnTo>
                      <a:lnTo>
                        <a:pt x="29" y="140"/>
                      </a:lnTo>
                      <a:lnTo>
                        <a:pt x="0" y="98"/>
                      </a:lnTo>
                      <a:lnTo>
                        <a:pt x="72" y="2"/>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57" name="Freeform 102"/>
                <p:cNvSpPr>
                  <a:spLocks noChangeAspect="1"/>
                </p:cNvSpPr>
                <p:nvPr/>
              </p:nvSpPr>
              <p:spPr bwMode="auto">
                <a:xfrm>
                  <a:off x="2174875" y="7507288"/>
                  <a:ext cx="269875" cy="227012"/>
                </a:xfrm>
                <a:custGeom>
                  <a:avLst/>
                  <a:gdLst>
                    <a:gd name="T0" fmla="*/ 2147483647 w 170"/>
                    <a:gd name="T1" fmla="*/ 2147483647 h 143"/>
                    <a:gd name="T2" fmla="*/ 2147483647 w 170"/>
                    <a:gd name="T3" fmla="*/ 2147483647 h 143"/>
                    <a:gd name="T4" fmla="*/ 2147483647 w 170"/>
                    <a:gd name="T5" fmla="*/ 2147483647 h 143"/>
                    <a:gd name="T6" fmla="*/ 2147483647 w 170"/>
                    <a:gd name="T7" fmla="*/ 2147483647 h 143"/>
                    <a:gd name="T8" fmla="*/ 2147483647 w 170"/>
                    <a:gd name="T9" fmla="*/ 2147483647 h 143"/>
                    <a:gd name="T10" fmla="*/ 2147483647 w 170"/>
                    <a:gd name="T11" fmla="*/ 2147483647 h 143"/>
                    <a:gd name="T12" fmla="*/ 0 w 170"/>
                    <a:gd name="T13" fmla="*/ 2147483647 h 143"/>
                    <a:gd name="T14" fmla="*/ 2147483647 w 170"/>
                    <a:gd name="T15" fmla="*/ 2147483647 h 143"/>
                    <a:gd name="T16" fmla="*/ 2147483647 w 170"/>
                    <a:gd name="T17" fmla="*/ 0 h 143"/>
                    <a:gd name="T18" fmla="*/ 2147483647 w 170"/>
                    <a:gd name="T19" fmla="*/ 2147483647 h 143"/>
                    <a:gd name="T20" fmla="*/ 2147483647 w 170"/>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3">
                      <a:moveTo>
                        <a:pt x="148" y="56"/>
                      </a:moveTo>
                      <a:lnTo>
                        <a:pt x="170" y="78"/>
                      </a:lnTo>
                      <a:lnTo>
                        <a:pt x="166" y="132"/>
                      </a:lnTo>
                      <a:lnTo>
                        <a:pt x="114" y="135"/>
                      </a:lnTo>
                      <a:lnTo>
                        <a:pt x="80" y="143"/>
                      </a:lnTo>
                      <a:lnTo>
                        <a:pt x="5" y="80"/>
                      </a:lnTo>
                      <a:lnTo>
                        <a:pt x="0" y="72"/>
                      </a:lnTo>
                      <a:lnTo>
                        <a:pt x="34" y="32"/>
                      </a:lnTo>
                      <a:lnTo>
                        <a:pt x="72" y="0"/>
                      </a:lnTo>
                      <a:lnTo>
                        <a:pt x="98" y="22"/>
                      </a:lnTo>
                      <a:lnTo>
                        <a:pt x="148" y="56"/>
                      </a:lnTo>
                    </a:path>
                  </a:pathLst>
                </a:custGeom>
                <a:solidFill>
                  <a:srgbClr val="FFFF00"/>
                </a:solidFill>
                <a:ln w="12700">
                  <a:solidFill>
                    <a:srgbClr val="000000"/>
                  </a:solidFill>
                  <a:prstDash val="solid"/>
                  <a:round/>
                  <a:headEnd/>
                  <a:tailEnd/>
                </a:ln>
              </p:spPr>
              <p:txBody>
                <a:bodyPr bIns="36000"/>
                <a:lstStyle/>
                <a:p>
                  <a:endParaRPr lang="ja-JP" altLang="en-US"/>
                </a:p>
              </p:txBody>
            </p:sp>
            <p:sp>
              <p:nvSpPr>
                <p:cNvPr id="58" name="Freeform 103"/>
                <p:cNvSpPr>
                  <a:spLocks noChangeAspect="1"/>
                </p:cNvSpPr>
                <p:nvPr/>
              </p:nvSpPr>
              <p:spPr bwMode="auto">
                <a:xfrm>
                  <a:off x="5143500" y="6764338"/>
                  <a:ext cx="744538" cy="84296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0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0 h 10000"/>
                    <a:gd name="T70" fmla="*/ 2147483647 w 10000"/>
                    <a:gd name="T71" fmla="*/ 0 h 10000"/>
                    <a:gd name="T72" fmla="*/ 2147483647 w 10000"/>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00" h="10000">
                      <a:moveTo>
                        <a:pt x="2857" y="1193"/>
                      </a:moveTo>
                      <a:lnTo>
                        <a:pt x="3938" y="1193"/>
                      </a:lnTo>
                      <a:lnTo>
                        <a:pt x="5901" y="2832"/>
                      </a:lnTo>
                      <a:lnTo>
                        <a:pt x="6261" y="2832"/>
                      </a:lnTo>
                      <a:lnTo>
                        <a:pt x="7863" y="3734"/>
                      </a:lnTo>
                      <a:lnTo>
                        <a:pt x="8211" y="3434"/>
                      </a:lnTo>
                      <a:lnTo>
                        <a:pt x="6969" y="2687"/>
                      </a:lnTo>
                      <a:lnTo>
                        <a:pt x="7329" y="1940"/>
                      </a:lnTo>
                      <a:lnTo>
                        <a:pt x="8932" y="1639"/>
                      </a:lnTo>
                      <a:lnTo>
                        <a:pt x="9652" y="1940"/>
                      </a:lnTo>
                      <a:lnTo>
                        <a:pt x="10000" y="3434"/>
                      </a:lnTo>
                      <a:cubicBezTo>
                        <a:pt x="9946" y="3583"/>
                        <a:pt x="9893" y="3731"/>
                        <a:pt x="9839" y="3880"/>
                      </a:cubicBezTo>
                      <a:lnTo>
                        <a:pt x="9292" y="4481"/>
                      </a:lnTo>
                      <a:lnTo>
                        <a:pt x="9118" y="5373"/>
                      </a:lnTo>
                      <a:lnTo>
                        <a:pt x="8211" y="6266"/>
                      </a:lnTo>
                      <a:lnTo>
                        <a:pt x="7516" y="6566"/>
                      </a:lnTo>
                      <a:lnTo>
                        <a:pt x="8211" y="7759"/>
                      </a:lnTo>
                      <a:lnTo>
                        <a:pt x="9118" y="7759"/>
                      </a:lnTo>
                      <a:lnTo>
                        <a:pt x="9292" y="8361"/>
                      </a:lnTo>
                      <a:lnTo>
                        <a:pt x="8758" y="8807"/>
                      </a:lnTo>
                      <a:lnTo>
                        <a:pt x="8758" y="9253"/>
                      </a:lnTo>
                      <a:lnTo>
                        <a:pt x="8398" y="9699"/>
                      </a:lnTo>
                      <a:lnTo>
                        <a:pt x="7143" y="9855"/>
                      </a:lnTo>
                      <a:lnTo>
                        <a:pt x="6435" y="10000"/>
                      </a:lnTo>
                      <a:lnTo>
                        <a:pt x="4646" y="7012"/>
                      </a:lnTo>
                      <a:lnTo>
                        <a:pt x="3391" y="6867"/>
                      </a:lnTo>
                      <a:lnTo>
                        <a:pt x="1963" y="5519"/>
                      </a:lnTo>
                      <a:lnTo>
                        <a:pt x="1255" y="5519"/>
                      </a:lnTo>
                      <a:lnTo>
                        <a:pt x="0" y="4481"/>
                      </a:lnTo>
                      <a:lnTo>
                        <a:pt x="534" y="3579"/>
                      </a:lnTo>
                      <a:lnTo>
                        <a:pt x="1255" y="3434"/>
                      </a:lnTo>
                      <a:lnTo>
                        <a:pt x="1615" y="2386"/>
                      </a:lnTo>
                      <a:lnTo>
                        <a:pt x="1615" y="1048"/>
                      </a:lnTo>
                      <a:cubicBezTo>
                        <a:pt x="1548" y="747"/>
                        <a:pt x="1482" y="446"/>
                        <a:pt x="1415" y="145"/>
                      </a:cubicBezTo>
                      <a:lnTo>
                        <a:pt x="1963" y="0"/>
                      </a:lnTo>
                      <a:lnTo>
                        <a:pt x="2857" y="0"/>
                      </a:lnTo>
                      <a:lnTo>
                        <a:pt x="2857" y="1193"/>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59" name="Freeform 104"/>
                <p:cNvSpPr>
                  <a:spLocks noChangeAspect="1"/>
                </p:cNvSpPr>
                <p:nvPr/>
              </p:nvSpPr>
              <p:spPr bwMode="auto">
                <a:xfrm>
                  <a:off x="5222875" y="6350000"/>
                  <a:ext cx="665163" cy="72866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0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2147483647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00" h="10000">
                      <a:moveTo>
                        <a:pt x="5216" y="2410"/>
                      </a:moveTo>
                      <a:lnTo>
                        <a:pt x="4200" y="1715"/>
                      </a:lnTo>
                      <a:lnTo>
                        <a:pt x="3602" y="1547"/>
                      </a:lnTo>
                      <a:lnTo>
                        <a:pt x="3213" y="1031"/>
                      </a:lnTo>
                      <a:lnTo>
                        <a:pt x="2601" y="851"/>
                      </a:lnTo>
                      <a:lnTo>
                        <a:pt x="1808" y="168"/>
                      </a:lnTo>
                      <a:lnTo>
                        <a:pt x="807" y="0"/>
                      </a:lnTo>
                      <a:lnTo>
                        <a:pt x="612" y="516"/>
                      </a:lnTo>
                      <a:lnTo>
                        <a:pt x="879" y="802"/>
                      </a:lnTo>
                      <a:cubicBezTo>
                        <a:pt x="830" y="974"/>
                        <a:pt x="529" y="1179"/>
                        <a:pt x="480" y="1351"/>
                      </a:cubicBezTo>
                      <a:lnTo>
                        <a:pt x="1808" y="2926"/>
                      </a:lnTo>
                      <a:cubicBezTo>
                        <a:pt x="1832" y="3204"/>
                        <a:pt x="1856" y="3483"/>
                        <a:pt x="1880" y="3761"/>
                      </a:cubicBezTo>
                      <a:lnTo>
                        <a:pt x="1405" y="3957"/>
                      </a:lnTo>
                      <a:lnTo>
                        <a:pt x="791" y="3511"/>
                      </a:lnTo>
                      <a:lnTo>
                        <a:pt x="36" y="3728"/>
                      </a:lnTo>
                      <a:lnTo>
                        <a:pt x="0" y="5168"/>
                      </a:lnTo>
                      <a:cubicBezTo>
                        <a:pt x="70" y="5396"/>
                        <a:pt x="246" y="5590"/>
                        <a:pt x="316" y="5818"/>
                      </a:cubicBezTo>
                      <a:lnTo>
                        <a:pt x="1001" y="5683"/>
                      </a:lnTo>
                      <a:lnTo>
                        <a:pt x="2003" y="5683"/>
                      </a:lnTo>
                      <a:lnTo>
                        <a:pt x="2003" y="7062"/>
                      </a:lnTo>
                      <a:lnTo>
                        <a:pt x="3213" y="7062"/>
                      </a:lnTo>
                      <a:lnTo>
                        <a:pt x="4006" y="7758"/>
                      </a:lnTo>
                      <a:lnTo>
                        <a:pt x="5410" y="8957"/>
                      </a:lnTo>
                      <a:lnTo>
                        <a:pt x="5814" y="8957"/>
                      </a:lnTo>
                      <a:lnTo>
                        <a:pt x="7608" y="10000"/>
                      </a:lnTo>
                      <a:lnTo>
                        <a:pt x="7997" y="9652"/>
                      </a:lnTo>
                      <a:lnTo>
                        <a:pt x="6606" y="8789"/>
                      </a:lnTo>
                      <a:lnTo>
                        <a:pt x="7010" y="7926"/>
                      </a:lnTo>
                      <a:lnTo>
                        <a:pt x="8804" y="7578"/>
                      </a:lnTo>
                      <a:lnTo>
                        <a:pt x="9611" y="7926"/>
                      </a:lnTo>
                      <a:lnTo>
                        <a:pt x="9611" y="6379"/>
                      </a:lnTo>
                      <a:lnTo>
                        <a:pt x="9207" y="5851"/>
                      </a:lnTo>
                      <a:lnTo>
                        <a:pt x="10000" y="5168"/>
                      </a:lnTo>
                      <a:lnTo>
                        <a:pt x="9402" y="3441"/>
                      </a:lnTo>
                      <a:lnTo>
                        <a:pt x="9402" y="2242"/>
                      </a:lnTo>
                      <a:lnTo>
                        <a:pt x="7997" y="1199"/>
                      </a:lnTo>
                      <a:lnTo>
                        <a:pt x="6412" y="2410"/>
                      </a:lnTo>
                      <a:lnTo>
                        <a:pt x="5216" y="2410"/>
                      </a:lnTo>
                    </a:path>
                  </a:pathLst>
                </a:custGeom>
                <a:solidFill>
                  <a:srgbClr val="92D050"/>
                </a:solidFill>
                <a:ln w="12700">
                  <a:solidFill>
                    <a:srgbClr val="000000"/>
                  </a:solidFill>
                  <a:prstDash val="solid"/>
                  <a:round/>
                  <a:headEnd/>
                  <a:tailEnd/>
                </a:ln>
              </p:spPr>
              <p:txBody>
                <a:bodyPr bIns="36000"/>
                <a:lstStyle/>
                <a:p>
                  <a:endParaRPr lang="ja-JP" altLang="en-US"/>
                </a:p>
              </p:txBody>
            </p:sp>
            <p:sp>
              <p:nvSpPr>
                <p:cNvPr id="60" name="Freeform 105"/>
                <p:cNvSpPr>
                  <a:spLocks/>
                </p:cNvSpPr>
                <p:nvPr/>
              </p:nvSpPr>
              <p:spPr bwMode="auto">
                <a:xfrm>
                  <a:off x="3130550" y="4747962"/>
                  <a:ext cx="99" cy="397377"/>
                </a:xfrm>
                <a:custGeom>
                  <a:avLst/>
                  <a:gdLst>
                    <a:gd name="T0" fmla="*/ 0 w 94"/>
                    <a:gd name="T1" fmla="*/ 2147483647 h 74"/>
                    <a:gd name="T2" fmla="*/ 2147483647 w 94"/>
                    <a:gd name="T3" fmla="*/ 0 h 74"/>
                    <a:gd name="T4" fmla="*/ 2147483647 w 94"/>
                    <a:gd name="T5" fmla="*/ 2147483647 h 74"/>
                    <a:gd name="T6" fmla="*/ 2147483647 w 94"/>
                    <a:gd name="T7" fmla="*/ 2147483647 h 74"/>
                    <a:gd name="T8" fmla="*/ 2147483647 w 94"/>
                    <a:gd name="T9" fmla="*/ 2147483647 h 74"/>
                    <a:gd name="T10" fmla="*/ 2147483647 w 94"/>
                    <a:gd name="T11" fmla="*/ 2147483647 h 74"/>
                    <a:gd name="T12" fmla="*/ 2147483647 w 94"/>
                    <a:gd name="T13" fmla="*/ 2147483647 h 74"/>
                    <a:gd name="T14" fmla="*/ 0 w 94"/>
                    <a:gd name="T15" fmla="*/ 2147483647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74">
                      <a:moveTo>
                        <a:pt x="0" y="32"/>
                      </a:moveTo>
                      <a:lnTo>
                        <a:pt x="18" y="0"/>
                      </a:lnTo>
                      <a:lnTo>
                        <a:pt x="62" y="10"/>
                      </a:lnTo>
                      <a:lnTo>
                        <a:pt x="50" y="36"/>
                      </a:lnTo>
                      <a:lnTo>
                        <a:pt x="88" y="44"/>
                      </a:lnTo>
                      <a:lnTo>
                        <a:pt x="94" y="74"/>
                      </a:lnTo>
                      <a:lnTo>
                        <a:pt x="26" y="62"/>
                      </a:lnTo>
                      <a:lnTo>
                        <a:pt x="0" y="32"/>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ja-JP" altLang="en-US"/>
                </a:p>
              </p:txBody>
            </p:sp>
            <p:sp>
              <p:nvSpPr>
                <p:cNvPr id="61" name="Freeform 106"/>
                <p:cNvSpPr>
                  <a:spLocks/>
                </p:cNvSpPr>
                <p:nvPr/>
              </p:nvSpPr>
              <p:spPr bwMode="auto">
                <a:xfrm>
                  <a:off x="2835275" y="6707188"/>
                  <a:ext cx="130175" cy="177800"/>
                </a:xfrm>
                <a:custGeom>
                  <a:avLst/>
                  <a:gdLst>
                    <a:gd name="T0" fmla="*/ 0 w 82"/>
                    <a:gd name="T1" fmla="*/ 2147483647 h 112"/>
                    <a:gd name="T2" fmla="*/ 2147483647 w 82"/>
                    <a:gd name="T3" fmla="*/ 2147483647 h 112"/>
                    <a:gd name="T4" fmla="*/ 2147483647 w 82"/>
                    <a:gd name="T5" fmla="*/ 2147483647 h 112"/>
                    <a:gd name="T6" fmla="*/ 2147483647 w 82"/>
                    <a:gd name="T7" fmla="*/ 0 h 112"/>
                    <a:gd name="T8" fmla="*/ 0 w 82"/>
                    <a:gd name="T9" fmla="*/ 2147483647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2">
                      <a:moveTo>
                        <a:pt x="0" y="70"/>
                      </a:moveTo>
                      <a:lnTo>
                        <a:pt x="36" y="112"/>
                      </a:lnTo>
                      <a:lnTo>
                        <a:pt x="82" y="60"/>
                      </a:lnTo>
                      <a:lnTo>
                        <a:pt x="56" y="0"/>
                      </a:lnTo>
                      <a:lnTo>
                        <a:pt x="0" y="7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62" name="Freeform 107"/>
                <p:cNvSpPr>
                  <a:spLocks/>
                </p:cNvSpPr>
                <p:nvPr/>
              </p:nvSpPr>
              <p:spPr bwMode="auto">
                <a:xfrm>
                  <a:off x="1552575" y="6916738"/>
                  <a:ext cx="796925" cy="4857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0 h 10000"/>
                    <a:gd name="T26" fmla="*/ 0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2032" y="7124"/>
                      </a:moveTo>
                      <a:lnTo>
                        <a:pt x="2709" y="8431"/>
                      </a:lnTo>
                      <a:lnTo>
                        <a:pt x="3187" y="8431"/>
                      </a:lnTo>
                      <a:lnTo>
                        <a:pt x="6653" y="3791"/>
                      </a:lnTo>
                      <a:lnTo>
                        <a:pt x="9920" y="10000"/>
                      </a:lnTo>
                      <a:cubicBezTo>
                        <a:pt x="9947" y="9935"/>
                        <a:pt x="9973" y="9869"/>
                        <a:pt x="10000" y="9804"/>
                      </a:cubicBezTo>
                      <a:lnTo>
                        <a:pt x="6175" y="2484"/>
                      </a:lnTo>
                      <a:lnTo>
                        <a:pt x="5578" y="2353"/>
                      </a:lnTo>
                      <a:lnTo>
                        <a:pt x="4183" y="4232"/>
                      </a:lnTo>
                      <a:cubicBezTo>
                        <a:pt x="3668" y="4699"/>
                        <a:pt x="3775" y="4800"/>
                        <a:pt x="3476" y="4407"/>
                      </a:cubicBezTo>
                      <a:lnTo>
                        <a:pt x="5896" y="1046"/>
                      </a:lnTo>
                      <a:lnTo>
                        <a:pt x="5060" y="915"/>
                      </a:lnTo>
                      <a:lnTo>
                        <a:pt x="4622" y="0"/>
                      </a:lnTo>
                      <a:lnTo>
                        <a:pt x="0" y="6013"/>
                      </a:lnTo>
                      <a:lnTo>
                        <a:pt x="398" y="6928"/>
                      </a:lnTo>
                      <a:lnTo>
                        <a:pt x="1713" y="5229"/>
                      </a:lnTo>
                      <a:lnTo>
                        <a:pt x="2112" y="5817"/>
                      </a:lnTo>
                      <a:lnTo>
                        <a:pt x="2749" y="5098"/>
                      </a:lnTo>
                      <a:lnTo>
                        <a:pt x="3068" y="5686"/>
                      </a:lnTo>
                      <a:lnTo>
                        <a:pt x="2032" y="7124"/>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63" name="Freeform 109"/>
                <p:cNvSpPr>
                  <a:spLocks/>
                </p:cNvSpPr>
                <p:nvPr/>
              </p:nvSpPr>
              <p:spPr bwMode="auto">
                <a:xfrm>
                  <a:off x="4716463" y="2605088"/>
                  <a:ext cx="1066800" cy="1243012"/>
                </a:xfrm>
                <a:custGeom>
                  <a:avLst/>
                  <a:gdLst>
                    <a:gd name="T0" fmla="*/ 0 w 672"/>
                    <a:gd name="T1" fmla="*/ 2147483647 h 783"/>
                    <a:gd name="T2" fmla="*/ 2147483647 w 672"/>
                    <a:gd name="T3" fmla="*/ 2147483647 h 783"/>
                    <a:gd name="T4" fmla="*/ 2147483647 w 672"/>
                    <a:gd name="T5" fmla="*/ 2147483647 h 783"/>
                    <a:gd name="T6" fmla="*/ 2147483647 w 672"/>
                    <a:gd name="T7" fmla="*/ 2147483647 h 783"/>
                    <a:gd name="T8" fmla="*/ 2147483647 w 672"/>
                    <a:gd name="T9" fmla="*/ 2147483647 h 783"/>
                    <a:gd name="T10" fmla="*/ 2147483647 w 672"/>
                    <a:gd name="T11" fmla="*/ 2147483647 h 783"/>
                    <a:gd name="T12" fmla="*/ 2147483647 w 672"/>
                    <a:gd name="T13" fmla="*/ 2147483647 h 783"/>
                    <a:gd name="T14" fmla="*/ 2147483647 w 672"/>
                    <a:gd name="T15" fmla="*/ 2147483647 h 783"/>
                    <a:gd name="T16" fmla="*/ 2147483647 w 672"/>
                    <a:gd name="T17" fmla="*/ 2147483647 h 783"/>
                    <a:gd name="T18" fmla="*/ 2147483647 w 672"/>
                    <a:gd name="T19" fmla="*/ 2147483647 h 783"/>
                    <a:gd name="T20" fmla="*/ 2147483647 w 672"/>
                    <a:gd name="T21" fmla="*/ 2147483647 h 783"/>
                    <a:gd name="T22" fmla="*/ 2147483647 w 672"/>
                    <a:gd name="T23" fmla="*/ 2147483647 h 783"/>
                    <a:gd name="T24" fmla="*/ 2147483647 w 672"/>
                    <a:gd name="T25" fmla="*/ 2147483647 h 783"/>
                    <a:gd name="T26" fmla="*/ 2147483647 w 672"/>
                    <a:gd name="T27" fmla="*/ 2147483647 h 783"/>
                    <a:gd name="T28" fmla="*/ 2147483647 w 672"/>
                    <a:gd name="T29" fmla="*/ 2147483647 h 783"/>
                    <a:gd name="T30" fmla="*/ 2147483647 w 672"/>
                    <a:gd name="T31" fmla="*/ 2147483647 h 783"/>
                    <a:gd name="T32" fmla="*/ 2147483647 w 672"/>
                    <a:gd name="T33" fmla="*/ 0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783">
                      <a:moveTo>
                        <a:pt x="0" y="783"/>
                      </a:moveTo>
                      <a:lnTo>
                        <a:pt x="33" y="756"/>
                      </a:lnTo>
                      <a:lnTo>
                        <a:pt x="111" y="756"/>
                      </a:lnTo>
                      <a:lnTo>
                        <a:pt x="162" y="717"/>
                      </a:lnTo>
                      <a:lnTo>
                        <a:pt x="189" y="672"/>
                      </a:lnTo>
                      <a:lnTo>
                        <a:pt x="258" y="621"/>
                      </a:lnTo>
                      <a:lnTo>
                        <a:pt x="279" y="585"/>
                      </a:lnTo>
                      <a:lnTo>
                        <a:pt x="318" y="552"/>
                      </a:lnTo>
                      <a:lnTo>
                        <a:pt x="339" y="483"/>
                      </a:lnTo>
                      <a:lnTo>
                        <a:pt x="405" y="402"/>
                      </a:lnTo>
                      <a:lnTo>
                        <a:pt x="471" y="369"/>
                      </a:lnTo>
                      <a:lnTo>
                        <a:pt x="498" y="333"/>
                      </a:lnTo>
                      <a:lnTo>
                        <a:pt x="516" y="255"/>
                      </a:lnTo>
                      <a:lnTo>
                        <a:pt x="525" y="174"/>
                      </a:lnTo>
                      <a:lnTo>
                        <a:pt x="615" y="126"/>
                      </a:lnTo>
                      <a:lnTo>
                        <a:pt x="636" y="48"/>
                      </a:lnTo>
                      <a:lnTo>
                        <a:pt x="672" y="0"/>
                      </a:lnTo>
                    </a:path>
                  </a:pathLst>
                </a:custGeom>
                <a:solidFill>
                  <a:srgbClr val="F7633B"/>
                </a:solidFill>
                <a:ln w="38100" cap="flat" cmpd="sng">
                  <a:solidFill>
                    <a:srgbClr val="000000"/>
                  </a:solidFill>
                  <a:prstDash val="solid"/>
                  <a:round/>
                  <a:headEnd type="none" w="med" len="med"/>
                  <a:tailEnd type="none" w="med" len="med"/>
                </a:ln>
              </p:spPr>
              <p:txBody>
                <a:bodyPr bIns="36000"/>
                <a:lstStyle/>
                <a:p>
                  <a:endParaRPr lang="ja-JP" altLang="en-US"/>
                </a:p>
              </p:txBody>
            </p:sp>
            <p:sp>
              <p:nvSpPr>
                <p:cNvPr id="64" name="Freeform 110"/>
                <p:cNvSpPr>
                  <a:spLocks/>
                </p:cNvSpPr>
                <p:nvPr/>
              </p:nvSpPr>
              <p:spPr bwMode="auto">
                <a:xfrm>
                  <a:off x="5035550" y="4395788"/>
                  <a:ext cx="723900" cy="66675"/>
                </a:xfrm>
                <a:custGeom>
                  <a:avLst/>
                  <a:gdLst>
                    <a:gd name="T0" fmla="*/ 0 w 456"/>
                    <a:gd name="T1" fmla="*/ 0 h 42"/>
                    <a:gd name="T2" fmla="*/ 2147483647 w 456"/>
                    <a:gd name="T3" fmla="*/ 2147483647 h 42"/>
                    <a:gd name="T4" fmla="*/ 2147483647 w 456"/>
                    <a:gd name="T5" fmla="*/ 2147483647 h 42"/>
                    <a:gd name="T6" fmla="*/ 2147483647 w 456"/>
                    <a:gd name="T7" fmla="*/ 2147483647 h 42"/>
                    <a:gd name="T8" fmla="*/ 2147483647 w 456"/>
                    <a:gd name="T9" fmla="*/ 2147483647 h 42"/>
                    <a:gd name="T10" fmla="*/ 2147483647 w 456"/>
                    <a:gd name="T11" fmla="*/ 2147483647 h 42"/>
                    <a:gd name="T12" fmla="*/ 2147483647 w 456"/>
                    <a:gd name="T13" fmla="*/ 2147483647 h 42"/>
                    <a:gd name="T14" fmla="*/ 2147483647 w 456"/>
                    <a:gd name="T15" fmla="*/ 2147483647 h 42"/>
                    <a:gd name="T16" fmla="*/ 2147483647 w 456"/>
                    <a:gd name="T17" fmla="*/ 2147483647 h 42"/>
                    <a:gd name="T18" fmla="*/ 2147483647 w 456"/>
                    <a:gd name="T19" fmla="*/ 2147483647 h 42"/>
                    <a:gd name="T20" fmla="*/ 2147483647 w 456"/>
                    <a:gd name="T21" fmla="*/ 2147483647 h 42"/>
                    <a:gd name="T22" fmla="*/ 2147483647 w 456"/>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6" h="42">
                      <a:moveTo>
                        <a:pt x="0" y="0"/>
                      </a:moveTo>
                      <a:lnTo>
                        <a:pt x="30" y="24"/>
                      </a:lnTo>
                      <a:lnTo>
                        <a:pt x="75" y="21"/>
                      </a:lnTo>
                      <a:lnTo>
                        <a:pt x="102" y="42"/>
                      </a:lnTo>
                      <a:lnTo>
                        <a:pt x="153" y="39"/>
                      </a:lnTo>
                      <a:lnTo>
                        <a:pt x="153" y="18"/>
                      </a:lnTo>
                      <a:lnTo>
                        <a:pt x="237" y="9"/>
                      </a:lnTo>
                      <a:lnTo>
                        <a:pt x="252" y="21"/>
                      </a:lnTo>
                      <a:lnTo>
                        <a:pt x="273" y="6"/>
                      </a:lnTo>
                      <a:lnTo>
                        <a:pt x="321" y="9"/>
                      </a:lnTo>
                      <a:lnTo>
                        <a:pt x="393" y="18"/>
                      </a:lnTo>
                      <a:lnTo>
                        <a:pt x="456" y="12"/>
                      </a:lnTo>
                    </a:path>
                  </a:pathLst>
                </a:custGeom>
                <a:solidFill>
                  <a:srgbClr val="00B0F0"/>
                </a:solidFill>
                <a:ln w="38100" cap="flat" cmpd="sng">
                  <a:solidFill>
                    <a:srgbClr val="000000"/>
                  </a:solidFill>
                  <a:prstDash val="solid"/>
                  <a:round/>
                  <a:headEnd type="none" w="med" len="med"/>
                  <a:tailEnd type="none" w="med" len="med"/>
                </a:ln>
              </p:spPr>
              <p:txBody>
                <a:bodyPr bIns="36000"/>
                <a:lstStyle/>
                <a:p>
                  <a:endParaRPr lang="ja-JP" altLang="en-US"/>
                </a:p>
              </p:txBody>
            </p:sp>
            <p:sp>
              <p:nvSpPr>
                <p:cNvPr id="65" name="Freeform 111"/>
                <p:cNvSpPr>
                  <a:spLocks/>
                </p:cNvSpPr>
                <p:nvPr/>
              </p:nvSpPr>
              <p:spPr bwMode="auto">
                <a:xfrm>
                  <a:off x="4873625" y="5526088"/>
                  <a:ext cx="668338" cy="485775"/>
                </a:xfrm>
                <a:custGeom>
                  <a:avLst/>
                  <a:gdLst>
                    <a:gd name="T0" fmla="*/ 0 w 10000"/>
                    <a:gd name="T1" fmla="*/ 2147483647 h 10000"/>
                    <a:gd name="T2" fmla="*/ 2147483647 w 10000"/>
                    <a:gd name="T3" fmla="*/ 2147483647 h 10000"/>
                    <a:gd name="T4" fmla="*/ 2147483647 w 10000"/>
                    <a:gd name="T5" fmla="*/ 0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0000">
                      <a:moveTo>
                        <a:pt x="0" y="58"/>
                      </a:moveTo>
                      <a:lnTo>
                        <a:pt x="785" y="156"/>
                      </a:lnTo>
                      <a:lnTo>
                        <a:pt x="1454" y="0"/>
                      </a:lnTo>
                      <a:cubicBezTo>
                        <a:pt x="1509" y="19"/>
                        <a:pt x="1563" y="821"/>
                        <a:pt x="1618" y="840"/>
                      </a:cubicBezTo>
                      <a:lnTo>
                        <a:pt x="2349" y="1952"/>
                      </a:lnTo>
                      <a:lnTo>
                        <a:pt x="3426" y="2308"/>
                      </a:lnTo>
                      <a:lnTo>
                        <a:pt x="3958" y="1686"/>
                      </a:lnTo>
                      <a:lnTo>
                        <a:pt x="4899" y="1834"/>
                      </a:lnTo>
                      <a:lnTo>
                        <a:pt x="6146" y="2761"/>
                      </a:lnTo>
                      <a:cubicBezTo>
                        <a:pt x="6241" y="3086"/>
                        <a:pt x="5971" y="3841"/>
                        <a:pt x="6066" y="4167"/>
                      </a:cubicBezTo>
                      <a:lnTo>
                        <a:pt x="5281" y="6417"/>
                      </a:lnTo>
                      <a:cubicBezTo>
                        <a:pt x="5305" y="7460"/>
                        <a:pt x="5329" y="8505"/>
                        <a:pt x="5353" y="9548"/>
                      </a:cubicBezTo>
                      <a:cubicBezTo>
                        <a:pt x="5411" y="9550"/>
                        <a:pt x="5624" y="9123"/>
                        <a:pt x="5682" y="9125"/>
                      </a:cubicBezTo>
                      <a:lnTo>
                        <a:pt x="7559" y="8630"/>
                      </a:lnTo>
                      <a:cubicBezTo>
                        <a:pt x="7607" y="8858"/>
                        <a:pt x="7812" y="9016"/>
                        <a:pt x="7859" y="9244"/>
                      </a:cubicBezTo>
                      <a:cubicBezTo>
                        <a:pt x="7876" y="9422"/>
                        <a:pt x="7833" y="9419"/>
                        <a:pt x="7922" y="9411"/>
                      </a:cubicBezTo>
                      <a:cubicBezTo>
                        <a:pt x="8011" y="9403"/>
                        <a:pt x="7637" y="9645"/>
                        <a:pt x="8027" y="9696"/>
                      </a:cubicBezTo>
                      <a:cubicBezTo>
                        <a:pt x="8668" y="9868"/>
                        <a:pt x="9359" y="9828"/>
                        <a:pt x="10000" y="1000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66" name="Freeform 112"/>
                <p:cNvSpPr>
                  <a:spLocks/>
                </p:cNvSpPr>
                <p:nvPr/>
              </p:nvSpPr>
              <p:spPr bwMode="auto">
                <a:xfrm>
                  <a:off x="3767138" y="3709988"/>
                  <a:ext cx="1306512" cy="1933575"/>
                </a:xfrm>
                <a:custGeom>
                  <a:avLst/>
                  <a:gdLst>
                    <a:gd name="T0" fmla="*/ 2147483647 w 9869"/>
                    <a:gd name="T1" fmla="*/ 2147483647 h 10000"/>
                    <a:gd name="T2" fmla="*/ 2147483647 w 9869"/>
                    <a:gd name="T3" fmla="*/ 2147483647 h 10000"/>
                    <a:gd name="T4" fmla="*/ 2147483647 w 9869"/>
                    <a:gd name="T5" fmla="*/ 2147483647 h 10000"/>
                    <a:gd name="T6" fmla="*/ 2147483647 w 9869"/>
                    <a:gd name="T7" fmla="*/ 2147483647 h 10000"/>
                    <a:gd name="T8" fmla="*/ 2147483647 w 9869"/>
                    <a:gd name="T9" fmla="*/ 2147483647 h 10000"/>
                    <a:gd name="T10" fmla="*/ 2147483647 w 9869"/>
                    <a:gd name="T11" fmla="*/ 2147483647 h 10000"/>
                    <a:gd name="T12" fmla="*/ 2147483647 w 9869"/>
                    <a:gd name="T13" fmla="*/ 2147483647 h 10000"/>
                    <a:gd name="T14" fmla="*/ 2147483647 w 9869"/>
                    <a:gd name="T15" fmla="*/ 2147483647 h 10000"/>
                    <a:gd name="T16" fmla="*/ 2147483647 w 9869"/>
                    <a:gd name="T17" fmla="*/ 2147483647 h 10000"/>
                    <a:gd name="T18" fmla="*/ 2147483647 w 9869"/>
                    <a:gd name="T19" fmla="*/ 2147483647 h 10000"/>
                    <a:gd name="T20" fmla="*/ 2147483647 w 9869"/>
                    <a:gd name="T21" fmla="*/ 2147483647 h 10000"/>
                    <a:gd name="T22" fmla="*/ 2147483647 w 9869"/>
                    <a:gd name="T23" fmla="*/ 2147483647 h 10000"/>
                    <a:gd name="T24" fmla="*/ 2147483647 w 9869"/>
                    <a:gd name="T25" fmla="*/ 2147483647 h 10000"/>
                    <a:gd name="T26" fmla="*/ 2147483647 w 9869"/>
                    <a:gd name="T27" fmla="*/ 2147483647 h 10000"/>
                    <a:gd name="T28" fmla="*/ 2147483647 w 9869"/>
                    <a:gd name="T29" fmla="*/ 2147483647 h 10000"/>
                    <a:gd name="T30" fmla="*/ 2147483647 w 9869"/>
                    <a:gd name="T31" fmla="*/ 2147483647 h 10000"/>
                    <a:gd name="T32" fmla="*/ 2147483647 w 9869"/>
                    <a:gd name="T33" fmla="*/ 2147483647 h 10000"/>
                    <a:gd name="T34" fmla="*/ 2147483647 w 9869"/>
                    <a:gd name="T35" fmla="*/ 2147483647 h 10000"/>
                    <a:gd name="T36" fmla="*/ 2147483647 w 9869"/>
                    <a:gd name="T37" fmla="*/ 2147483647 h 10000"/>
                    <a:gd name="T38" fmla="*/ 2147483647 w 9869"/>
                    <a:gd name="T39" fmla="*/ 2147483647 h 10000"/>
                    <a:gd name="T40" fmla="*/ 2147483647 w 9869"/>
                    <a:gd name="T41" fmla="*/ 2147483647 h 10000"/>
                    <a:gd name="T42" fmla="*/ 2147483647 w 9869"/>
                    <a:gd name="T43" fmla="*/ 2147483647 h 10000"/>
                    <a:gd name="T44" fmla="*/ 2147483647 w 9869"/>
                    <a:gd name="T45" fmla="*/ 2147483647 h 10000"/>
                    <a:gd name="T46" fmla="*/ 2147483647 w 9869"/>
                    <a:gd name="T47" fmla="*/ 2147483647 h 10000"/>
                    <a:gd name="T48" fmla="*/ 2147483647 w 9869"/>
                    <a:gd name="T49" fmla="*/ 2147483647 h 10000"/>
                    <a:gd name="T50" fmla="*/ 2147483647 w 9869"/>
                    <a:gd name="T51" fmla="*/ 2147483647 h 10000"/>
                    <a:gd name="T52" fmla="*/ 2147483647 w 9869"/>
                    <a:gd name="T53" fmla="*/ 2147483647 h 10000"/>
                    <a:gd name="T54" fmla="*/ 2147483647 w 9869"/>
                    <a:gd name="T55" fmla="*/ 2147483647 h 10000"/>
                    <a:gd name="T56" fmla="*/ 2147483647 w 9869"/>
                    <a:gd name="T57" fmla="*/ 2147483647 h 10000"/>
                    <a:gd name="T58" fmla="*/ 2147483647 w 9869"/>
                    <a:gd name="T59" fmla="*/ 2147483647 h 10000"/>
                    <a:gd name="T60" fmla="*/ 2147483647 w 9869"/>
                    <a:gd name="T61" fmla="*/ 2147483647 h 10000"/>
                    <a:gd name="T62" fmla="*/ 2147483647 w 9869"/>
                    <a:gd name="T63" fmla="*/ 0 h 10000"/>
                    <a:gd name="T64" fmla="*/ 2147483647 w 9869"/>
                    <a:gd name="T65" fmla="*/ 2147483647 h 10000"/>
                    <a:gd name="T66" fmla="*/ 2147483647 w 9869"/>
                    <a:gd name="T67" fmla="*/ 2147483647 h 10000"/>
                    <a:gd name="T68" fmla="*/ 2147483647 w 9869"/>
                    <a:gd name="T69" fmla="*/ 2147483647 h 10000"/>
                    <a:gd name="T70" fmla="*/ 2147483647 w 9869"/>
                    <a:gd name="T71" fmla="*/ 2147483647 h 10000"/>
                    <a:gd name="T72" fmla="*/ 2147483647 w 9869"/>
                    <a:gd name="T73" fmla="*/ 2147483647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69" h="10000">
                      <a:moveTo>
                        <a:pt x="0" y="8580"/>
                      </a:moveTo>
                      <a:lnTo>
                        <a:pt x="1847" y="9163"/>
                      </a:lnTo>
                      <a:lnTo>
                        <a:pt x="2387" y="9286"/>
                      </a:lnTo>
                      <a:lnTo>
                        <a:pt x="2783" y="9483"/>
                      </a:lnTo>
                      <a:lnTo>
                        <a:pt x="3286" y="9901"/>
                      </a:lnTo>
                      <a:lnTo>
                        <a:pt x="3754" y="9877"/>
                      </a:lnTo>
                      <a:lnTo>
                        <a:pt x="5301" y="9360"/>
                      </a:lnTo>
                      <a:lnTo>
                        <a:pt x="5516" y="9557"/>
                      </a:lnTo>
                      <a:cubicBezTo>
                        <a:pt x="5528" y="9475"/>
                        <a:pt x="5540" y="9392"/>
                        <a:pt x="5552" y="9310"/>
                      </a:cubicBezTo>
                      <a:lnTo>
                        <a:pt x="6380" y="9236"/>
                      </a:lnTo>
                      <a:lnTo>
                        <a:pt x="6524" y="9360"/>
                      </a:lnTo>
                      <a:lnTo>
                        <a:pt x="7099" y="9409"/>
                      </a:lnTo>
                      <a:lnTo>
                        <a:pt x="7855" y="9483"/>
                      </a:lnTo>
                      <a:lnTo>
                        <a:pt x="7963" y="9286"/>
                      </a:lnTo>
                      <a:cubicBezTo>
                        <a:pt x="7999" y="9516"/>
                        <a:pt x="8034" y="9745"/>
                        <a:pt x="8070" y="9975"/>
                      </a:cubicBezTo>
                      <a:lnTo>
                        <a:pt x="8178" y="10000"/>
                      </a:lnTo>
                      <a:lnTo>
                        <a:pt x="8322" y="9483"/>
                      </a:lnTo>
                      <a:lnTo>
                        <a:pt x="8826" y="9483"/>
                      </a:lnTo>
                      <a:cubicBezTo>
                        <a:pt x="8814" y="9352"/>
                        <a:pt x="8802" y="9220"/>
                        <a:pt x="8790" y="9089"/>
                      </a:cubicBezTo>
                      <a:lnTo>
                        <a:pt x="9078" y="8916"/>
                      </a:lnTo>
                      <a:lnTo>
                        <a:pt x="9078" y="8695"/>
                      </a:lnTo>
                      <a:lnTo>
                        <a:pt x="8538" y="8596"/>
                      </a:lnTo>
                      <a:cubicBezTo>
                        <a:pt x="8514" y="8539"/>
                        <a:pt x="8490" y="8481"/>
                        <a:pt x="8466" y="8424"/>
                      </a:cubicBezTo>
                      <a:lnTo>
                        <a:pt x="8214" y="8350"/>
                      </a:lnTo>
                      <a:lnTo>
                        <a:pt x="8214" y="8498"/>
                      </a:lnTo>
                      <a:lnTo>
                        <a:pt x="7711" y="8374"/>
                      </a:lnTo>
                      <a:cubicBezTo>
                        <a:pt x="7723" y="8276"/>
                        <a:pt x="7735" y="8177"/>
                        <a:pt x="7747" y="8079"/>
                      </a:cubicBezTo>
                      <a:lnTo>
                        <a:pt x="8322" y="8103"/>
                      </a:lnTo>
                      <a:lnTo>
                        <a:pt x="8322" y="7488"/>
                      </a:lnTo>
                      <a:lnTo>
                        <a:pt x="8034" y="7389"/>
                      </a:lnTo>
                      <a:lnTo>
                        <a:pt x="7387" y="7069"/>
                      </a:lnTo>
                      <a:cubicBezTo>
                        <a:pt x="7411" y="6814"/>
                        <a:pt x="7435" y="6560"/>
                        <a:pt x="7459" y="6305"/>
                      </a:cubicBezTo>
                      <a:cubicBezTo>
                        <a:pt x="7483" y="6190"/>
                        <a:pt x="7507" y="6076"/>
                        <a:pt x="7531" y="5961"/>
                      </a:cubicBezTo>
                      <a:lnTo>
                        <a:pt x="7315" y="5493"/>
                      </a:lnTo>
                      <a:lnTo>
                        <a:pt x="7531" y="5369"/>
                      </a:lnTo>
                      <a:lnTo>
                        <a:pt x="7531" y="4483"/>
                      </a:lnTo>
                      <a:lnTo>
                        <a:pt x="8106" y="4433"/>
                      </a:lnTo>
                      <a:lnTo>
                        <a:pt x="8574" y="4089"/>
                      </a:lnTo>
                      <a:lnTo>
                        <a:pt x="9401" y="3793"/>
                      </a:lnTo>
                      <a:cubicBezTo>
                        <a:pt x="9389" y="3744"/>
                        <a:pt x="9377" y="3694"/>
                        <a:pt x="9365" y="3645"/>
                      </a:cubicBezTo>
                      <a:lnTo>
                        <a:pt x="9473" y="3522"/>
                      </a:lnTo>
                      <a:lnTo>
                        <a:pt x="9617" y="3350"/>
                      </a:lnTo>
                      <a:lnTo>
                        <a:pt x="9869" y="3325"/>
                      </a:lnTo>
                      <a:lnTo>
                        <a:pt x="9869" y="3079"/>
                      </a:lnTo>
                      <a:lnTo>
                        <a:pt x="9186" y="3153"/>
                      </a:lnTo>
                      <a:lnTo>
                        <a:pt x="9186" y="2833"/>
                      </a:lnTo>
                      <a:lnTo>
                        <a:pt x="8970" y="2635"/>
                      </a:lnTo>
                      <a:lnTo>
                        <a:pt x="8790" y="2759"/>
                      </a:lnTo>
                      <a:lnTo>
                        <a:pt x="8538" y="2906"/>
                      </a:lnTo>
                      <a:lnTo>
                        <a:pt x="8538" y="3030"/>
                      </a:lnTo>
                      <a:lnTo>
                        <a:pt x="8358" y="3079"/>
                      </a:lnTo>
                      <a:cubicBezTo>
                        <a:pt x="8346" y="3128"/>
                        <a:pt x="8334" y="3178"/>
                        <a:pt x="8322" y="3227"/>
                      </a:cubicBezTo>
                      <a:lnTo>
                        <a:pt x="8106" y="3251"/>
                      </a:lnTo>
                      <a:cubicBezTo>
                        <a:pt x="8094" y="3194"/>
                        <a:pt x="8082" y="3136"/>
                        <a:pt x="8070" y="3079"/>
                      </a:cubicBezTo>
                      <a:lnTo>
                        <a:pt x="7747" y="3030"/>
                      </a:lnTo>
                      <a:lnTo>
                        <a:pt x="7783" y="2562"/>
                      </a:lnTo>
                      <a:lnTo>
                        <a:pt x="6991" y="2291"/>
                      </a:lnTo>
                      <a:lnTo>
                        <a:pt x="6991" y="1823"/>
                      </a:lnTo>
                      <a:lnTo>
                        <a:pt x="7315" y="1478"/>
                      </a:lnTo>
                      <a:lnTo>
                        <a:pt x="7027" y="1133"/>
                      </a:lnTo>
                      <a:lnTo>
                        <a:pt x="7171" y="690"/>
                      </a:lnTo>
                      <a:lnTo>
                        <a:pt x="6775" y="493"/>
                      </a:lnTo>
                      <a:lnTo>
                        <a:pt x="6811" y="271"/>
                      </a:lnTo>
                      <a:cubicBezTo>
                        <a:pt x="6751" y="181"/>
                        <a:pt x="6692" y="90"/>
                        <a:pt x="6632" y="0"/>
                      </a:cubicBezTo>
                      <a:lnTo>
                        <a:pt x="6164" y="148"/>
                      </a:lnTo>
                      <a:lnTo>
                        <a:pt x="5876" y="443"/>
                      </a:lnTo>
                      <a:lnTo>
                        <a:pt x="5552" y="542"/>
                      </a:lnTo>
                      <a:lnTo>
                        <a:pt x="5516" y="911"/>
                      </a:lnTo>
                      <a:lnTo>
                        <a:pt x="5121" y="1084"/>
                      </a:lnTo>
                      <a:lnTo>
                        <a:pt x="4473" y="1108"/>
                      </a:lnTo>
                      <a:lnTo>
                        <a:pt x="3718" y="1281"/>
                      </a:lnTo>
                      <a:lnTo>
                        <a:pt x="2495" y="1084"/>
                      </a:lnTo>
                      <a:lnTo>
                        <a:pt x="1775" y="1700"/>
                      </a:lnTo>
                      <a:lnTo>
                        <a:pt x="1200" y="1921"/>
                      </a:lnTo>
                      <a:lnTo>
                        <a:pt x="481" y="1921"/>
                      </a:lnTo>
                    </a:path>
                  </a:pathLst>
                </a:custGeom>
                <a:solidFill>
                  <a:srgbClr val="FFFFFF">
                    <a:alpha val="99000"/>
                  </a:srgbClr>
                </a:solidFill>
                <a:ln w="38100" cap="flat" cmpd="sng">
                  <a:solidFill>
                    <a:srgbClr val="000000"/>
                  </a:solidFill>
                  <a:prstDash val="solid"/>
                  <a:round/>
                  <a:headEnd type="none" w="med" len="med"/>
                  <a:tailEnd type="none" w="med" len="med"/>
                </a:ln>
              </p:spPr>
              <p:txBody>
                <a:bodyPr bIns="36000"/>
                <a:lstStyle/>
                <a:p>
                  <a:endParaRPr lang="ja-JP" altLang="en-US"/>
                </a:p>
              </p:txBody>
            </p:sp>
            <p:sp>
              <p:nvSpPr>
                <p:cNvPr id="67" name="Freeform 113"/>
                <p:cNvSpPr>
                  <a:spLocks/>
                </p:cNvSpPr>
                <p:nvPr/>
              </p:nvSpPr>
              <p:spPr bwMode="auto">
                <a:xfrm>
                  <a:off x="3538538" y="5576888"/>
                  <a:ext cx="1471612" cy="1720850"/>
                </a:xfrm>
                <a:custGeom>
                  <a:avLst/>
                  <a:gdLst>
                    <a:gd name="T0" fmla="*/ 0 w 10000"/>
                    <a:gd name="T1" fmla="*/ 2147483647 h 10140"/>
                    <a:gd name="T2" fmla="*/ 2147483647 w 10000"/>
                    <a:gd name="T3" fmla="*/ 2147483647 h 10140"/>
                    <a:gd name="T4" fmla="*/ 2147483647 w 10000"/>
                    <a:gd name="T5" fmla="*/ 2147483647 h 10140"/>
                    <a:gd name="T6" fmla="*/ 2147483647 w 10000"/>
                    <a:gd name="T7" fmla="*/ 2147483647 h 10140"/>
                    <a:gd name="T8" fmla="*/ 2147483647 w 10000"/>
                    <a:gd name="T9" fmla="*/ 2147483647 h 10140"/>
                    <a:gd name="T10" fmla="*/ 2147483647 w 10000"/>
                    <a:gd name="T11" fmla="*/ 2147483647 h 10140"/>
                    <a:gd name="T12" fmla="*/ 2147483647 w 10000"/>
                    <a:gd name="T13" fmla="*/ 2147483647 h 10140"/>
                    <a:gd name="T14" fmla="*/ 2147483647 w 10000"/>
                    <a:gd name="T15" fmla="*/ 2147483647 h 10140"/>
                    <a:gd name="T16" fmla="*/ 2147483647 w 10000"/>
                    <a:gd name="T17" fmla="*/ 2147483647 h 10140"/>
                    <a:gd name="T18" fmla="*/ 2147483647 w 10000"/>
                    <a:gd name="T19" fmla="*/ 2147483647 h 10140"/>
                    <a:gd name="T20" fmla="*/ 2147483647 w 10000"/>
                    <a:gd name="T21" fmla="*/ 2147483647 h 10140"/>
                    <a:gd name="T22" fmla="*/ 2147483647 w 10000"/>
                    <a:gd name="T23" fmla="*/ 2147483647 h 10140"/>
                    <a:gd name="T24" fmla="*/ 2147483647 w 10000"/>
                    <a:gd name="T25" fmla="*/ 2147483647 h 10140"/>
                    <a:gd name="T26" fmla="*/ 2147483647 w 10000"/>
                    <a:gd name="T27" fmla="*/ 2147483647 h 10140"/>
                    <a:gd name="T28" fmla="*/ 2147483647 w 10000"/>
                    <a:gd name="T29" fmla="*/ 2147483647 h 10140"/>
                    <a:gd name="T30" fmla="*/ 2147483647 w 10000"/>
                    <a:gd name="T31" fmla="*/ 2147483647 h 10140"/>
                    <a:gd name="T32" fmla="*/ 2147483647 w 10000"/>
                    <a:gd name="T33" fmla="*/ 2147483647 h 10140"/>
                    <a:gd name="T34" fmla="*/ 2147483647 w 10000"/>
                    <a:gd name="T35" fmla="*/ 2147483647 h 10140"/>
                    <a:gd name="T36" fmla="*/ 2147483647 w 10000"/>
                    <a:gd name="T37" fmla="*/ 2147483647 h 10140"/>
                    <a:gd name="T38" fmla="*/ 2147483647 w 10000"/>
                    <a:gd name="T39" fmla="*/ 2147483647 h 10140"/>
                    <a:gd name="T40" fmla="*/ 2147483647 w 10000"/>
                    <a:gd name="T41" fmla="*/ 2147483647 h 10140"/>
                    <a:gd name="T42" fmla="*/ 2147483647 w 10000"/>
                    <a:gd name="T43" fmla="*/ 2147483647 h 10140"/>
                    <a:gd name="T44" fmla="*/ 2147483647 w 10000"/>
                    <a:gd name="T45" fmla="*/ 2147483647 h 10140"/>
                    <a:gd name="T46" fmla="*/ 2147483647 w 10000"/>
                    <a:gd name="T47" fmla="*/ 2147483647 h 10140"/>
                    <a:gd name="T48" fmla="*/ 2147483647 w 10000"/>
                    <a:gd name="T49" fmla="*/ 2147483647 h 10140"/>
                    <a:gd name="T50" fmla="*/ 2147483647 w 10000"/>
                    <a:gd name="T51" fmla="*/ 2147483647 h 10140"/>
                    <a:gd name="T52" fmla="*/ 2147483647 w 10000"/>
                    <a:gd name="T53" fmla="*/ 2147483647 h 10140"/>
                    <a:gd name="T54" fmla="*/ 2147483647 w 10000"/>
                    <a:gd name="T55" fmla="*/ 2147483647 h 10140"/>
                    <a:gd name="T56" fmla="*/ 2147483647 w 10000"/>
                    <a:gd name="T57" fmla="*/ 2147483647 h 10140"/>
                    <a:gd name="T58" fmla="*/ 2147483647 w 10000"/>
                    <a:gd name="T59" fmla="*/ 2147483647 h 10140"/>
                    <a:gd name="T60" fmla="*/ 2147483647 w 10000"/>
                    <a:gd name="T61" fmla="*/ 2147483647 h 10140"/>
                    <a:gd name="T62" fmla="*/ 2147483647 w 10000"/>
                    <a:gd name="T63" fmla="*/ 2147483647 h 10140"/>
                    <a:gd name="T64" fmla="*/ 2147483647 w 10000"/>
                    <a:gd name="T65" fmla="*/ 2147483647 h 10140"/>
                    <a:gd name="T66" fmla="*/ 2147483647 w 10000"/>
                    <a:gd name="T67" fmla="*/ 2147483647 h 10140"/>
                    <a:gd name="T68" fmla="*/ 2147483647 w 10000"/>
                    <a:gd name="T69" fmla="*/ 2147483647 h 10140"/>
                    <a:gd name="T70" fmla="*/ 2147483647 w 10000"/>
                    <a:gd name="T71" fmla="*/ 2147483647 h 10140"/>
                    <a:gd name="T72" fmla="*/ 2147483647 w 10000"/>
                    <a:gd name="T73" fmla="*/ 2147483647 h 10140"/>
                    <a:gd name="T74" fmla="*/ 2147483647 w 10000"/>
                    <a:gd name="T75" fmla="*/ 2147483647 h 10140"/>
                    <a:gd name="T76" fmla="*/ 2147483647 w 10000"/>
                    <a:gd name="T77" fmla="*/ 2147483647 h 10140"/>
                    <a:gd name="T78" fmla="*/ 2147483647 w 10000"/>
                    <a:gd name="T79" fmla="*/ 2147483647 h 10140"/>
                    <a:gd name="T80" fmla="*/ 2147483647 w 10000"/>
                    <a:gd name="T81" fmla="*/ 2147483647 h 10140"/>
                    <a:gd name="T82" fmla="*/ 2147483647 w 10000"/>
                    <a:gd name="T83" fmla="*/ 2147483647 h 10140"/>
                    <a:gd name="T84" fmla="*/ 2147483647 w 10000"/>
                    <a:gd name="T85" fmla="*/ 2147483647 h 10140"/>
                    <a:gd name="T86" fmla="*/ 2147483647 w 10000"/>
                    <a:gd name="T87" fmla="*/ 2147483647 h 10140"/>
                    <a:gd name="T88" fmla="*/ 2147483647 w 10000"/>
                    <a:gd name="T89" fmla="*/ 2147483647 h 10140"/>
                    <a:gd name="T90" fmla="*/ 2147483647 w 10000"/>
                    <a:gd name="T91" fmla="*/ 2147483647 h 10140"/>
                    <a:gd name="T92" fmla="*/ 2147483647 w 10000"/>
                    <a:gd name="T93" fmla="*/ 2147483647 h 10140"/>
                    <a:gd name="T94" fmla="*/ 2147483647 w 10000"/>
                    <a:gd name="T95" fmla="*/ 2147483647 h 10140"/>
                    <a:gd name="T96" fmla="*/ 2147483647 w 10000"/>
                    <a:gd name="T97" fmla="*/ 2147483647 h 10140"/>
                    <a:gd name="T98" fmla="*/ 2147483647 w 10000"/>
                    <a:gd name="T99" fmla="*/ 2147483647 h 10140"/>
                    <a:gd name="T100" fmla="*/ 2147483647 w 10000"/>
                    <a:gd name="T101" fmla="*/ 2147483647 h 10140"/>
                    <a:gd name="T102" fmla="*/ 2147483647 w 10000"/>
                    <a:gd name="T103" fmla="*/ 2147483647 h 10140"/>
                    <a:gd name="T104" fmla="*/ 2147483647 w 10000"/>
                    <a:gd name="T105" fmla="*/ 2147483647 h 10140"/>
                    <a:gd name="T106" fmla="*/ 2147483647 w 10000"/>
                    <a:gd name="T107" fmla="*/ 2147483647 h 10140"/>
                    <a:gd name="T108" fmla="*/ 2147483647 w 10000"/>
                    <a:gd name="T109" fmla="*/ 2147483647 h 10140"/>
                    <a:gd name="T110" fmla="*/ 2147483647 w 10000"/>
                    <a:gd name="T111" fmla="*/ 0 h 10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00" h="10140">
                      <a:moveTo>
                        <a:pt x="0" y="2731"/>
                      </a:moveTo>
                      <a:lnTo>
                        <a:pt x="1336" y="3552"/>
                      </a:lnTo>
                      <a:cubicBezTo>
                        <a:pt x="1391" y="3710"/>
                        <a:pt x="1447" y="3869"/>
                        <a:pt x="1502" y="4027"/>
                      </a:cubicBezTo>
                      <a:lnTo>
                        <a:pt x="1806" y="4274"/>
                      </a:lnTo>
                      <a:lnTo>
                        <a:pt x="2000" y="4601"/>
                      </a:lnTo>
                      <a:lnTo>
                        <a:pt x="1547" y="4826"/>
                      </a:lnTo>
                      <a:cubicBezTo>
                        <a:pt x="1594" y="4843"/>
                        <a:pt x="1853" y="4838"/>
                        <a:pt x="1900" y="4854"/>
                      </a:cubicBezTo>
                      <a:cubicBezTo>
                        <a:pt x="1933" y="4957"/>
                        <a:pt x="1967" y="5059"/>
                        <a:pt x="2000" y="5162"/>
                      </a:cubicBezTo>
                      <a:cubicBezTo>
                        <a:pt x="1989" y="5311"/>
                        <a:pt x="1979" y="5462"/>
                        <a:pt x="1968" y="5611"/>
                      </a:cubicBezTo>
                      <a:lnTo>
                        <a:pt x="2162" y="5440"/>
                      </a:lnTo>
                      <a:cubicBezTo>
                        <a:pt x="2184" y="5711"/>
                        <a:pt x="2230" y="5961"/>
                        <a:pt x="2251" y="6232"/>
                      </a:cubicBezTo>
                      <a:lnTo>
                        <a:pt x="2388" y="6253"/>
                      </a:lnTo>
                      <a:cubicBezTo>
                        <a:pt x="2420" y="6487"/>
                        <a:pt x="2524" y="6740"/>
                        <a:pt x="2556" y="6975"/>
                      </a:cubicBezTo>
                      <a:cubicBezTo>
                        <a:pt x="2581" y="6978"/>
                        <a:pt x="2607" y="7001"/>
                        <a:pt x="2633" y="7004"/>
                      </a:cubicBezTo>
                      <a:lnTo>
                        <a:pt x="3033" y="6929"/>
                      </a:lnTo>
                      <a:cubicBezTo>
                        <a:pt x="3055" y="7153"/>
                        <a:pt x="2982" y="7603"/>
                        <a:pt x="3004" y="7827"/>
                      </a:cubicBezTo>
                      <a:lnTo>
                        <a:pt x="3333" y="8041"/>
                      </a:lnTo>
                      <a:cubicBezTo>
                        <a:pt x="3360" y="8043"/>
                        <a:pt x="3528" y="8026"/>
                        <a:pt x="3554" y="8028"/>
                      </a:cubicBezTo>
                      <a:lnTo>
                        <a:pt x="3883" y="8285"/>
                      </a:lnTo>
                      <a:lnTo>
                        <a:pt x="4266" y="8922"/>
                      </a:lnTo>
                      <a:cubicBezTo>
                        <a:pt x="4341" y="9231"/>
                        <a:pt x="4510" y="9478"/>
                        <a:pt x="4586" y="9787"/>
                      </a:cubicBezTo>
                      <a:lnTo>
                        <a:pt x="5495" y="10076"/>
                      </a:lnTo>
                      <a:lnTo>
                        <a:pt x="5766" y="10140"/>
                      </a:lnTo>
                      <a:cubicBezTo>
                        <a:pt x="5744" y="10019"/>
                        <a:pt x="5840" y="10081"/>
                        <a:pt x="5819" y="9960"/>
                      </a:cubicBezTo>
                      <a:cubicBezTo>
                        <a:pt x="5851" y="9792"/>
                        <a:pt x="5883" y="9623"/>
                        <a:pt x="5916" y="9455"/>
                      </a:cubicBezTo>
                      <a:lnTo>
                        <a:pt x="7210" y="8248"/>
                      </a:lnTo>
                      <a:lnTo>
                        <a:pt x="6692" y="7267"/>
                      </a:lnTo>
                      <a:cubicBezTo>
                        <a:pt x="6627" y="6948"/>
                        <a:pt x="6563" y="6631"/>
                        <a:pt x="6498" y="6313"/>
                      </a:cubicBezTo>
                      <a:lnTo>
                        <a:pt x="6968" y="5563"/>
                      </a:lnTo>
                      <a:lnTo>
                        <a:pt x="6760" y="5496"/>
                      </a:lnTo>
                      <a:cubicBezTo>
                        <a:pt x="6683" y="5329"/>
                        <a:pt x="6607" y="5161"/>
                        <a:pt x="6530" y="4994"/>
                      </a:cubicBezTo>
                      <a:cubicBezTo>
                        <a:pt x="6541" y="4900"/>
                        <a:pt x="6552" y="4807"/>
                        <a:pt x="6563" y="4713"/>
                      </a:cubicBezTo>
                      <a:lnTo>
                        <a:pt x="7243" y="4994"/>
                      </a:lnTo>
                      <a:cubicBezTo>
                        <a:pt x="7286" y="4891"/>
                        <a:pt x="7328" y="4788"/>
                        <a:pt x="7371" y="4685"/>
                      </a:cubicBezTo>
                      <a:lnTo>
                        <a:pt x="8220" y="4151"/>
                      </a:lnTo>
                      <a:cubicBezTo>
                        <a:pt x="8350" y="4324"/>
                        <a:pt x="8503" y="4209"/>
                        <a:pt x="8633" y="4382"/>
                      </a:cubicBezTo>
                      <a:cubicBezTo>
                        <a:pt x="8742" y="4479"/>
                        <a:pt x="8673" y="4692"/>
                        <a:pt x="8759" y="4773"/>
                      </a:cubicBezTo>
                      <a:cubicBezTo>
                        <a:pt x="8960" y="4734"/>
                        <a:pt x="9067" y="4828"/>
                        <a:pt x="9147" y="4867"/>
                      </a:cubicBezTo>
                      <a:lnTo>
                        <a:pt x="9356" y="4970"/>
                      </a:lnTo>
                      <a:cubicBezTo>
                        <a:pt x="9430" y="4843"/>
                        <a:pt x="9599" y="4961"/>
                        <a:pt x="9672" y="4833"/>
                      </a:cubicBezTo>
                      <a:cubicBezTo>
                        <a:pt x="9697" y="4665"/>
                        <a:pt x="9720" y="4498"/>
                        <a:pt x="9745" y="4329"/>
                      </a:cubicBezTo>
                      <a:cubicBezTo>
                        <a:pt x="9724" y="4195"/>
                        <a:pt x="10020" y="3873"/>
                        <a:pt x="9999" y="3739"/>
                      </a:cubicBezTo>
                      <a:lnTo>
                        <a:pt x="9615" y="3535"/>
                      </a:lnTo>
                      <a:cubicBezTo>
                        <a:pt x="9616" y="3418"/>
                        <a:pt x="9616" y="3301"/>
                        <a:pt x="9617" y="3185"/>
                      </a:cubicBezTo>
                      <a:cubicBezTo>
                        <a:pt x="9613" y="3070"/>
                        <a:pt x="9208" y="3070"/>
                        <a:pt x="9204" y="2955"/>
                      </a:cubicBezTo>
                      <a:lnTo>
                        <a:pt x="8958" y="2496"/>
                      </a:lnTo>
                      <a:lnTo>
                        <a:pt x="8781" y="1670"/>
                      </a:lnTo>
                      <a:cubicBezTo>
                        <a:pt x="8677" y="1673"/>
                        <a:pt x="8643" y="1820"/>
                        <a:pt x="8538" y="1823"/>
                      </a:cubicBezTo>
                      <a:lnTo>
                        <a:pt x="8030" y="2039"/>
                      </a:lnTo>
                      <a:lnTo>
                        <a:pt x="7469" y="2048"/>
                      </a:lnTo>
                      <a:lnTo>
                        <a:pt x="7307" y="1571"/>
                      </a:lnTo>
                      <a:lnTo>
                        <a:pt x="6923" y="1483"/>
                      </a:lnTo>
                      <a:lnTo>
                        <a:pt x="6456" y="1161"/>
                      </a:lnTo>
                      <a:lnTo>
                        <a:pt x="6272" y="879"/>
                      </a:lnTo>
                      <a:lnTo>
                        <a:pt x="5695" y="949"/>
                      </a:lnTo>
                      <a:cubicBezTo>
                        <a:pt x="5671" y="679"/>
                        <a:pt x="5648" y="270"/>
                        <a:pt x="5624" y="0"/>
                      </a:cubicBez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68" name="Freeform 114"/>
                <p:cNvSpPr>
                  <a:spLocks/>
                </p:cNvSpPr>
                <p:nvPr/>
              </p:nvSpPr>
              <p:spPr bwMode="auto">
                <a:xfrm>
                  <a:off x="4102100" y="7286625"/>
                  <a:ext cx="333375" cy="671513"/>
                </a:xfrm>
                <a:custGeom>
                  <a:avLst/>
                  <a:gdLst>
                    <a:gd name="T0" fmla="*/ 2147483647 w 210"/>
                    <a:gd name="T1" fmla="*/ 0 h 423"/>
                    <a:gd name="T2" fmla="*/ 2147483647 w 210"/>
                    <a:gd name="T3" fmla="*/ 0 h 423"/>
                    <a:gd name="T4" fmla="*/ 2147483647 w 210"/>
                    <a:gd name="T5" fmla="*/ 2147483647 h 423"/>
                    <a:gd name="T6" fmla="*/ 2147483647 w 210"/>
                    <a:gd name="T7" fmla="*/ 2147483647 h 423"/>
                    <a:gd name="T8" fmla="*/ 2147483647 w 210"/>
                    <a:gd name="T9" fmla="*/ 2147483647 h 423"/>
                    <a:gd name="T10" fmla="*/ 2147483647 w 210"/>
                    <a:gd name="T11" fmla="*/ 2147483647 h 423"/>
                    <a:gd name="T12" fmla="*/ 2147483647 w 210"/>
                    <a:gd name="T13" fmla="*/ 2147483647 h 423"/>
                    <a:gd name="T14" fmla="*/ 2147483647 w 210"/>
                    <a:gd name="T15" fmla="*/ 2147483647 h 423"/>
                    <a:gd name="T16" fmla="*/ 2147483647 w 210"/>
                    <a:gd name="T17" fmla="*/ 2147483647 h 423"/>
                    <a:gd name="T18" fmla="*/ 2147483647 w 210"/>
                    <a:gd name="T19" fmla="*/ 2147483647 h 423"/>
                    <a:gd name="T20" fmla="*/ 0 w 210"/>
                    <a:gd name="T21" fmla="*/ 2147483647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0" h="423">
                      <a:moveTo>
                        <a:pt x="195" y="0"/>
                      </a:moveTo>
                      <a:lnTo>
                        <a:pt x="210" y="0"/>
                      </a:lnTo>
                      <a:lnTo>
                        <a:pt x="207" y="96"/>
                      </a:lnTo>
                      <a:lnTo>
                        <a:pt x="183" y="144"/>
                      </a:lnTo>
                      <a:lnTo>
                        <a:pt x="162" y="261"/>
                      </a:lnTo>
                      <a:lnTo>
                        <a:pt x="123" y="285"/>
                      </a:lnTo>
                      <a:lnTo>
                        <a:pt x="90" y="294"/>
                      </a:lnTo>
                      <a:lnTo>
                        <a:pt x="81" y="327"/>
                      </a:lnTo>
                      <a:lnTo>
                        <a:pt x="30" y="345"/>
                      </a:lnTo>
                      <a:lnTo>
                        <a:pt x="18" y="399"/>
                      </a:lnTo>
                      <a:lnTo>
                        <a:pt x="0" y="423"/>
                      </a:lnTo>
                    </a:path>
                  </a:pathLst>
                </a:custGeom>
                <a:solidFill>
                  <a:srgbClr val="FFFF00"/>
                </a:solidFill>
                <a:ln w="38100" cap="flat" cmpd="sng">
                  <a:solidFill>
                    <a:srgbClr val="000000"/>
                  </a:solidFill>
                  <a:prstDash val="solid"/>
                  <a:round/>
                  <a:headEnd type="none" w="med" len="med"/>
                  <a:tailEnd type="none" w="med" len="med"/>
                </a:ln>
              </p:spPr>
              <p:txBody>
                <a:bodyPr bIns="36000"/>
                <a:lstStyle/>
                <a:p>
                  <a:endParaRPr lang="ja-JP" altLang="en-US"/>
                </a:p>
              </p:txBody>
            </p:sp>
            <p:sp>
              <p:nvSpPr>
                <p:cNvPr id="69" name="Freeform 74"/>
                <p:cNvSpPr>
                  <a:spLocks noChangeAspect="1"/>
                </p:cNvSpPr>
                <p:nvPr/>
              </p:nvSpPr>
              <p:spPr bwMode="auto">
                <a:xfrm>
                  <a:off x="5026025" y="4097338"/>
                  <a:ext cx="728663" cy="365125"/>
                </a:xfrm>
                <a:custGeom>
                  <a:avLst/>
                  <a:gdLst>
                    <a:gd name="T0" fmla="*/ 2147483647 w 459"/>
                    <a:gd name="T1" fmla="*/ 2147483647 h 230"/>
                    <a:gd name="T2" fmla="*/ 2147483647 w 459"/>
                    <a:gd name="T3" fmla="*/ 2147483647 h 230"/>
                    <a:gd name="T4" fmla="*/ 2147483647 w 459"/>
                    <a:gd name="T5" fmla="*/ 2147483647 h 230"/>
                    <a:gd name="T6" fmla="*/ 2147483647 w 459"/>
                    <a:gd name="T7" fmla="*/ 2147483647 h 230"/>
                    <a:gd name="T8" fmla="*/ 2147483647 w 459"/>
                    <a:gd name="T9" fmla="*/ 2147483647 h 230"/>
                    <a:gd name="T10" fmla="*/ 2147483647 w 459"/>
                    <a:gd name="T11" fmla="*/ 0 h 230"/>
                    <a:gd name="T12" fmla="*/ 2147483647 w 459"/>
                    <a:gd name="T13" fmla="*/ 2147483647 h 230"/>
                    <a:gd name="T14" fmla="*/ 2147483647 w 459"/>
                    <a:gd name="T15" fmla="*/ 2147483647 h 230"/>
                    <a:gd name="T16" fmla="*/ 2147483647 w 459"/>
                    <a:gd name="T17" fmla="*/ 2147483647 h 230"/>
                    <a:gd name="T18" fmla="*/ 2147483647 w 459"/>
                    <a:gd name="T19" fmla="*/ 2147483647 h 230"/>
                    <a:gd name="T20" fmla="*/ 2147483647 w 459"/>
                    <a:gd name="T21" fmla="*/ 2147483647 h 230"/>
                    <a:gd name="T22" fmla="*/ 2147483647 w 459"/>
                    <a:gd name="T23" fmla="*/ 2147483647 h 230"/>
                    <a:gd name="T24" fmla="*/ 2147483647 w 459"/>
                    <a:gd name="T25" fmla="*/ 2147483647 h 230"/>
                    <a:gd name="T26" fmla="*/ 2147483647 w 459"/>
                    <a:gd name="T27" fmla="*/ 2147483647 h 230"/>
                    <a:gd name="T28" fmla="*/ 2147483647 w 459"/>
                    <a:gd name="T29" fmla="*/ 2147483647 h 230"/>
                    <a:gd name="T30" fmla="*/ 2147483647 w 459"/>
                    <a:gd name="T31" fmla="*/ 2147483647 h 230"/>
                    <a:gd name="T32" fmla="*/ 2147483647 w 459"/>
                    <a:gd name="T33" fmla="*/ 2147483647 h 230"/>
                    <a:gd name="T34" fmla="*/ 2147483647 w 459"/>
                    <a:gd name="T35" fmla="*/ 2147483647 h 230"/>
                    <a:gd name="T36" fmla="*/ 2147483647 w 459"/>
                    <a:gd name="T37" fmla="*/ 2147483647 h 230"/>
                    <a:gd name="T38" fmla="*/ 2147483647 w 459"/>
                    <a:gd name="T39" fmla="*/ 2147483647 h 230"/>
                    <a:gd name="T40" fmla="*/ 0 w 459"/>
                    <a:gd name="T41" fmla="*/ 2147483647 h 230"/>
                    <a:gd name="T42" fmla="*/ 2147483647 w 459"/>
                    <a:gd name="T43" fmla="*/ 2147483647 h 230"/>
                    <a:gd name="T44" fmla="*/ 2147483647 w 459"/>
                    <a:gd name="T45" fmla="*/ 2147483647 h 230"/>
                    <a:gd name="T46" fmla="*/ 2147483647 w 459"/>
                    <a:gd name="T47" fmla="*/ 2147483647 h 230"/>
                    <a:gd name="T48" fmla="*/ 2147483647 w 459"/>
                    <a:gd name="T49" fmla="*/ 2147483647 h 230"/>
                    <a:gd name="T50" fmla="*/ 2147483647 w 459"/>
                    <a:gd name="T51" fmla="*/ 2147483647 h 230"/>
                    <a:gd name="T52" fmla="*/ 2147483647 w 459"/>
                    <a:gd name="T53" fmla="*/ 214748364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9" h="230">
                      <a:moveTo>
                        <a:pt x="184" y="71"/>
                      </a:moveTo>
                      <a:lnTo>
                        <a:pt x="178" y="26"/>
                      </a:lnTo>
                      <a:lnTo>
                        <a:pt x="226" y="26"/>
                      </a:lnTo>
                      <a:lnTo>
                        <a:pt x="224" y="8"/>
                      </a:lnTo>
                      <a:lnTo>
                        <a:pt x="267" y="8"/>
                      </a:lnTo>
                      <a:lnTo>
                        <a:pt x="300" y="0"/>
                      </a:lnTo>
                      <a:lnTo>
                        <a:pt x="351" y="32"/>
                      </a:lnTo>
                      <a:lnTo>
                        <a:pt x="359" y="56"/>
                      </a:lnTo>
                      <a:lnTo>
                        <a:pt x="451" y="95"/>
                      </a:lnTo>
                      <a:lnTo>
                        <a:pt x="459" y="198"/>
                      </a:lnTo>
                      <a:lnTo>
                        <a:pt x="393" y="206"/>
                      </a:lnTo>
                      <a:lnTo>
                        <a:pt x="325" y="198"/>
                      </a:lnTo>
                      <a:lnTo>
                        <a:pt x="275" y="198"/>
                      </a:lnTo>
                      <a:lnTo>
                        <a:pt x="259" y="215"/>
                      </a:lnTo>
                      <a:lnTo>
                        <a:pt x="242" y="198"/>
                      </a:lnTo>
                      <a:lnTo>
                        <a:pt x="159" y="206"/>
                      </a:lnTo>
                      <a:lnTo>
                        <a:pt x="159" y="230"/>
                      </a:lnTo>
                      <a:lnTo>
                        <a:pt x="109" y="230"/>
                      </a:lnTo>
                      <a:lnTo>
                        <a:pt x="83" y="206"/>
                      </a:lnTo>
                      <a:lnTo>
                        <a:pt x="33" y="215"/>
                      </a:lnTo>
                      <a:lnTo>
                        <a:pt x="0" y="183"/>
                      </a:lnTo>
                      <a:lnTo>
                        <a:pt x="8" y="167"/>
                      </a:lnTo>
                      <a:lnTo>
                        <a:pt x="25" y="167"/>
                      </a:lnTo>
                      <a:lnTo>
                        <a:pt x="33" y="127"/>
                      </a:lnTo>
                      <a:lnTo>
                        <a:pt x="58" y="119"/>
                      </a:lnTo>
                      <a:lnTo>
                        <a:pt x="100" y="79"/>
                      </a:lnTo>
                      <a:lnTo>
                        <a:pt x="184" y="71"/>
                      </a:lnTo>
                    </a:path>
                  </a:pathLst>
                </a:custGeom>
                <a:solidFill>
                  <a:srgbClr val="00B0F0"/>
                </a:solidFill>
                <a:ln w="12700">
                  <a:solidFill>
                    <a:srgbClr val="000000"/>
                  </a:solidFill>
                  <a:prstDash val="solid"/>
                  <a:round/>
                  <a:headEnd/>
                  <a:tailEnd/>
                </a:ln>
              </p:spPr>
              <p:txBody>
                <a:bodyPr bIns="36000"/>
                <a:lstStyle/>
                <a:p>
                  <a:endParaRPr lang="ja-JP" altLang="en-US"/>
                </a:p>
              </p:txBody>
            </p:sp>
            <p:sp>
              <p:nvSpPr>
                <p:cNvPr id="70" name="Freeform 70"/>
                <p:cNvSpPr>
                  <a:spLocks noChangeAspect="1"/>
                </p:cNvSpPr>
                <p:nvPr/>
              </p:nvSpPr>
              <p:spPr bwMode="auto">
                <a:xfrm>
                  <a:off x="4095750" y="3065463"/>
                  <a:ext cx="582613" cy="893762"/>
                </a:xfrm>
                <a:custGeom>
                  <a:avLst/>
                  <a:gdLst>
                    <a:gd name="T0" fmla="*/ 0 w 634"/>
                    <a:gd name="T1" fmla="*/ 2147483647 h 1021"/>
                    <a:gd name="T2" fmla="*/ 2147483647 w 634"/>
                    <a:gd name="T3" fmla="*/ 2147483647 h 1021"/>
                    <a:gd name="T4" fmla="*/ 2147483647 w 634"/>
                    <a:gd name="T5" fmla="*/ 2147483647 h 1021"/>
                    <a:gd name="T6" fmla="*/ 2147483647 w 634"/>
                    <a:gd name="T7" fmla="*/ 2147483647 h 1021"/>
                    <a:gd name="T8" fmla="*/ 2147483647 w 634"/>
                    <a:gd name="T9" fmla="*/ 2147483647 h 1021"/>
                    <a:gd name="T10" fmla="*/ 2147483647 w 634"/>
                    <a:gd name="T11" fmla="*/ 2147483647 h 1021"/>
                    <a:gd name="T12" fmla="*/ 2147483647 w 634"/>
                    <a:gd name="T13" fmla="*/ 2147483647 h 1021"/>
                    <a:gd name="T14" fmla="*/ 2147483647 w 634"/>
                    <a:gd name="T15" fmla="*/ 2147483647 h 1021"/>
                    <a:gd name="T16" fmla="*/ 2147483647 w 634"/>
                    <a:gd name="T17" fmla="*/ 2147483647 h 1021"/>
                    <a:gd name="T18" fmla="*/ 2147483647 w 634"/>
                    <a:gd name="T19" fmla="*/ 0 h 1021"/>
                    <a:gd name="T20" fmla="*/ 2147483647 w 634"/>
                    <a:gd name="T21" fmla="*/ 0 h 1021"/>
                    <a:gd name="T22" fmla="*/ 2147483647 w 634"/>
                    <a:gd name="T23" fmla="*/ 2147483647 h 1021"/>
                    <a:gd name="T24" fmla="*/ 2147483647 w 634"/>
                    <a:gd name="T25" fmla="*/ 2147483647 h 1021"/>
                    <a:gd name="T26" fmla="*/ 2147483647 w 634"/>
                    <a:gd name="T27" fmla="*/ 2147483647 h 1021"/>
                    <a:gd name="T28" fmla="*/ 2147483647 w 634"/>
                    <a:gd name="T29" fmla="*/ 2147483647 h 1021"/>
                    <a:gd name="T30" fmla="*/ 2147483647 w 634"/>
                    <a:gd name="T31" fmla="*/ 2147483647 h 1021"/>
                    <a:gd name="T32" fmla="*/ 2147483647 w 634"/>
                    <a:gd name="T33" fmla="*/ 2147483647 h 1021"/>
                    <a:gd name="T34" fmla="*/ 2147483647 w 634"/>
                    <a:gd name="T35" fmla="*/ 2147483647 h 1021"/>
                    <a:gd name="T36" fmla="*/ 2147483647 w 634"/>
                    <a:gd name="T37" fmla="*/ 2147483647 h 1021"/>
                    <a:gd name="T38" fmla="*/ 2147483647 w 634"/>
                    <a:gd name="T39" fmla="*/ 2147483647 h 1021"/>
                    <a:gd name="T40" fmla="*/ 2147483647 w 634"/>
                    <a:gd name="T41" fmla="*/ 2147483647 h 1021"/>
                    <a:gd name="T42" fmla="*/ 2147483647 w 634"/>
                    <a:gd name="T43" fmla="*/ 2147483647 h 1021"/>
                    <a:gd name="T44" fmla="*/ 2147483647 w 634"/>
                    <a:gd name="T45" fmla="*/ 2147483647 h 1021"/>
                    <a:gd name="T46" fmla="*/ 2147483647 w 634"/>
                    <a:gd name="T47" fmla="*/ 2147483647 h 1021"/>
                    <a:gd name="T48" fmla="*/ 2147483647 w 634"/>
                    <a:gd name="T49" fmla="*/ 2147483647 h 1021"/>
                    <a:gd name="T50" fmla="*/ 2147483647 w 634"/>
                    <a:gd name="T51" fmla="*/ 2147483647 h 1021"/>
                    <a:gd name="T52" fmla="*/ 2147483647 w 634"/>
                    <a:gd name="T53" fmla="*/ 2147483647 h 1021"/>
                    <a:gd name="T54" fmla="*/ 2147483647 w 634"/>
                    <a:gd name="T55" fmla="*/ 2147483647 h 1021"/>
                    <a:gd name="T56" fmla="*/ 0 w 634"/>
                    <a:gd name="T57" fmla="*/ 2147483647 h 1021"/>
                    <a:gd name="T58" fmla="*/ 0 w 634"/>
                    <a:gd name="T59" fmla="*/ 2147483647 h 1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34" h="1021">
                      <a:moveTo>
                        <a:pt x="0" y="778"/>
                      </a:moveTo>
                      <a:lnTo>
                        <a:pt x="58" y="691"/>
                      </a:lnTo>
                      <a:lnTo>
                        <a:pt x="73" y="619"/>
                      </a:lnTo>
                      <a:lnTo>
                        <a:pt x="43" y="591"/>
                      </a:lnTo>
                      <a:lnTo>
                        <a:pt x="86" y="417"/>
                      </a:lnTo>
                      <a:lnTo>
                        <a:pt x="159" y="360"/>
                      </a:lnTo>
                      <a:lnTo>
                        <a:pt x="144" y="288"/>
                      </a:lnTo>
                      <a:lnTo>
                        <a:pt x="174" y="202"/>
                      </a:lnTo>
                      <a:lnTo>
                        <a:pt x="73" y="58"/>
                      </a:lnTo>
                      <a:lnTo>
                        <a:pt x="130" y="0"/>
                      </a:lnTo>
                      <a:lnTo>
                        <a:pt x="187" y="0"/>
                      </a:lnTo>
                      <a:lnTo>
                        <a:pt x="288" y="44"/>
                      </a:lnTo>
                      <a:lnTo>
                        <a:pt x="346" y="44"/>
                      </a:lnTo>
                      <a:lnTo>
                        <a:pt x="404" y="73"/>
                      </a:lnTo>
                      <a:lnTo>
                        <a:pt x="518" y="217"/>
                      </a:lnTo>
                      <a:lnTo>
                        <a:pt x="547" y="217"/>
                      </a:lnTo>
                      <a:lnTo>
                        <a:pt x="634" y="317"/>
                      </a:lnTo>
                      <a:lnTo>
                        <a:pt x="591" y="447"/>
                      </a:lnTo>
                      <a:lnTo>
                        <a:pt x="475" y="547"/>
                      </a:lnTo>
                      <a:lnTo>
                        <a:pt x="576" y="677"/>
                      </a:lnTo>
                      <a:lnTo>
                        <a:pt x="604" y="734"/>
                      </a:lnTo>
                      <a:lnTo>
                        <a:pt x="533" y="763"/>
                      </a:lnTo>
                      <a:lnTo>
                        <a:pt x="490" y="821"/>
                      </a:lnTo>
                      <a:lnTo>
                        <a:pt x="447" y="849"/>
                      </a:lnTo>
                      <a:lnTo>
                        <a:pt x="432" y="935"/>
                      </a:lnTo>
                      <a:lnTo>
                        <a:pt x="374" y="978"/>
                      </a:lnTo>
                      <a:lnTo>
                        <a:pt x="288" y="978"/>
                      </a:lnTo>
                      <a:lnTo>
                        <a:pt x="174" y="1021"/>
                      </a:lnTo>
                      <a:lnTo>
                        <a:pt x="0" y="965"/>
                      </a:lnTo>
                      <a:lnTo>
                        <a:pt x="0" y="778"/>
                      </a:lnTo>
                    </a:path>
                  </a:pathLst>
                </a:custGeom>
                <a:solidFill>
                  <a:srgbClr val="FFC000"/>
                </a:solidFill>
                <a:ln w="12700">
                  <a:solidFill>
                    <a:srgbClr val="000000"/>
                  </a:solidFill>
                  <a:prstDash val="solid"/>
                  <a:round/>
                  <a:headEnd/>
                  <a:tailEnd/>
                </a:ln>
              </p:spPr>
              <p:txBody>
                <a:bodyPr bIns="36000"/>
                <a:lstStyle/>
                <a:p>
                  <a:endParaRPr lang="ja-JP" altLang="en-US"/>
                </a:p>
              </p:txBody>
            </p:sp>
            <p:sp>
              <p:nvSpPr>
                <p:cNvPr id="71" name="Freeform 97"/>
                <p:cNvSpPr>
                  <a:spLocks noChangeAspect="1"/>
                </p:cNvSpPr>
                <p:nvPr/>
              </p:nvSpPr>
              <p:spPr bwMode="auto">
                <a:xfrm>
                  <a:off x="4532313" y="3381375"/>
                  <a:ext cx="573087" cy="452438"/>
                </a:xfrm>
                <a:custGeom>
                  <a:avLst/>
                  <a:gdLst>
                    <a:gd name="T0" fmla="*/ 2147483647 w 619"/>
                    <a:gd name="T1" fmla="*/ 0 h 518"/>
                    <a:gd name="T2" fmla="*/ 2147483647 w 619"/>
                    <a:gd name="T3" fmla="*/ 2147483647 h 518"/>
                    <a:gd name="T4" fmla="*/ 2147483647 w 619"/>
                    <a:gd name="T5" fmla="*/ 2147483647 h 518"/>
                    <a:gd name="T6" fmla="*/ 2147483647 w 619"/>
                    <a:gd name="T7" fmla="*/ 2147483647 h 518"/>
                    <a:gd name="T8" fmla="*/ 2147483647 w 619"/>
                    <a:gd name="T9" fmla="*/ 2147483647 h 518"/>
                    <a:gd name="T10" fmla="*/ 2147483647 w 619"/>
                    <a:gd name="T11" fmla="*/ 2147483647 h 518"/>
                    <a:gd name="T12" fmla="*/ 2147483647 w 619"/>
                    <a:gd name="T13" fmla="*/ 2147483647 h 518"/>
                    <a:gd name="T14" fmla="*/ 2147483647 w 619"/>
                    <a:gd name="T15" fmla="*/ 2147483647 h 518"/>
                    <a:gd name="T16" fmla="*/ 2147483647 w 619"/>
                    <a:gd name="T17" fmla="*/ 2147483647 h 518"/>
                    <a:gd name="T18" fmla="*/ 2147483647 w 619"/>
                    <a:gd name="T19" fmla="*/ 2147483647 h 518"/>
                    <a:gd name="T20" fmla="*/ 2147483647 w 619"/>
                    <a:gd name="T21" fmla="*/ 2147483647 h 518"/>
                    <a:gd name="T22" fmla="*/ 2147483647 w 619"/>
                    <a:gd name="T23" fmla="*/ 2147483647 h 518"/>
                    <a:gd name="T24" fmla="*/ 2147483647 w 619"/>
                    <a:gd name="T25" fmla="*/ 2147483647 h 518"/>
                    <a:gd name="T26" fmla="*/ 0 w 619"/>
                    <a:gd name="T27" fmla="*/ 2147483647 h 518"/>
                    <a:gd name="T28" fmla="*/ 2147483647 w 619"/>
                    <a:gd name="T29" fmla="*/ 2147483647 h 518"/>
                    <a:gd name="T30" fmla="*/ 2147483647 w 619"/>
                    <a:gd name="T31" fmla="*/ 2147483647 h 518"/>
                    <a:gd name="T32" fmla="*/ 2147483647 w 619"/>
                    <a:gd name="T33" fmla="*/ 2147483647 h 518"/>
                    <a:gd name="T34" fmla="*/ 2147483647 w 619"/>
                    <a:gd name="T35" fmla="*/ 2147483647 h 518"/>
                    <a:gd name="T36" fmla="*/ 2147483647 w 619"/>
                    <a:gd name="T37" fmla="*/ 2147483647 h 518"/>
                    <a:gd name="T38" fmla="*/ 2147483647 w 619"/>
                    <a:gd name="T39" fmla="*/ 2147483647 h 518"/>
                    <a:gd name="T40" fmla="*/ 2147483647 w 619"/>
                    <a:gd name="T41" fmla="*/ 2147483647 h 518"/>
                    <a:gd name="T42" fmla="*/ 2147483647 w 619"/>
                    <a:gd name="T43" fmla="*/ 2147483647 h 518"/>
                    <a:gd name="T44" fmla="*/ 2147483647 w 619"/>
                    <a:gd name="T45" fmla="*/ 0 h 5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9" h="518">
                      <a:moveTo>
                        <a:pt x="533" y="0"/>
                      </a:moveTo>
                      <a:lnTo>
                        <a:pt x="590" y="14"/>
                      </a:lnTo>
                      <a:lnTo>
                        <a:pt x="590" y="173"/>
                      </a:lnTo>
                      <a:lnTo>
                        <a:pt x="619" y="259"/>
                      </a:lnTo>
                      <a:lnTo>
                        <a:pt x="533" y="331"/>
                      </a:lnTo>
                      <a:lnTo>
                        <a:pt x="475" y="418"/>
                      </a:lnTo>
                      <a:lnTo>
                        <a:pt x="374" y="489"/>
                      </a:lnTo>
                      <a:lnTo>
                        <a:pt x="259" y="489"/>
                      </a:lnTo>
                      <a:lnTo>
                        <a:pt x="202" y="518"/>
                      </a:lnTo>
                      <a:lnTo>
                        <a:pt x="144" y="489"/>
                      </a:lnTo>
                      <a:lnTo>
                        <a:pt x="159" y="431"/>
                      </a:lnTo>
                      <a:lnTo>
                        <a:pt x="129" y="360"/>
                      </a:lnTo>
                      <a:lnTo>
                        <a:pt x="72" y="274"/>
                      </a:lnTo>
                      <a:lnTo>
                        <a:pt x="0" y="187"/>
                      </a:lnTo>
                      <a:lnTo>
                        <a:pt x="116" y="87"/>
                      </a:lnTo>
                      <a:lnTo>
                        <a:pt x="173" y="115"/>
                      </a:lnTo>
                      <a:lnTo>
                        <a:pt x="202" y="87"/>
                      </a:lnTo>
                      <a:lnTo>
                        <a:pt x="216" y="115"/>
                      </a:lnTo>
                      <a:lnTo>
                        <a:pt x="230" y="158"/>
                      </a:lnTo>
                      <a:lnTo>
                        <a:pt x="273" y="187"/>
                      </a:lnTo>
                      <a:lnTo>
                        <a:pt x="259" y="244"/>
                      </a:lnTo>
                      <a:lnTo>
                        <a:pt x="288" y="244"/>
                      </a:lnTo>
                      <a:lnTo>
                        <a:pt x="533" y="0"/>
                      </a:lnTo>
                    </a:path>
                  </a:pathLst>
                </a:custGeom>
                <a:solidFill>
                  <a:srgbClr val="F7633B"/>
                </a:solidFill>
                <a:ln w="12700">
                  <a:solidFill>
                    <a:srgbClr val="000000"/>
                  </a:solidFill>
                  <a:prstDash val="solid"/>
                  <a:round/>
                  <a:headEnd/>
                  <a:tailEnd/>
                </a:ln>
              </p:spPr>
              <p:txBody>
                <a:bodyPr bIns="36000"/>
                <a:lstStyle/>
                <a:p>
                  <a:endParaRPr lang="ja-JP" altLang="en-US"/>
                </a:p>
              </p:txBody>
            </p:sp>
            <p:sp>
              <p:nvSpPr>
                <p:cNvPr id="72" name="Freeform 108"/>
                <p:cNvSpPr>
                  <a:spLocks/>
                </p:cNvSpPr>
                <p:nvPr/>
              </p:nvSpPr>
              <p:spPr bwMode="auto">
                <a:xfrm>
                  <a:off x="4111625" y="2028825"/>
                  <a:ext cx="566738" cy="1681163"/>
                </a:xfrm>
                <a:custGeom>
                  <a:avLst/>
                  <a:gdLst>
                    <a:gd name="T0" fmla="*/ 2147483647 w 357"/>
                    <a:gd name="T1" fmla="*/ 0 h 1059"/>
                    <a:gd name="T2" fmla="*/ 2147483647 w 357"/>
                    <a:gd name="T3" fmla="*/ 2147483647 h 1059"/>
                    <a:gd name="T4" fmla="*/ 2147483647 w 357"/>
                    <a:gd name="T5" fmla="*/ 2147483647 h 1059"/>
                    <a:gd name="T6" fmla="*/ 2147483647 w 357"/>
                    <a:gd name="T7" fmla="*/ 2147483647 h 1059"/>
                    <a:gd name="T8" fmla="*/ 2147483647 w 357"/>
                    <a:gd name="T9" fmla="*/ 2147483647 h 1059"/>
                    <a:gd name="T10" fmla="*/ 2147483647 w 357"/>
                    <a:gd name="T11" fmla="*/ 2147483647 h 1059"/>
                    <a:gd name="T12" fmla="*/ 2147483647 w 357"/>
                    <a:gd name="T13" fmla="*/ 2147483647 h 1059"/>
                    <a:gd name="T14" fmla="*/ 0 w 357"/>
                    <a:gd name="T15" fmla="*/ 2147483647 h 1059"/>
                    <a:gd name="T16" fmla="*/ 2147483647 w 357"/>
                    <a:gd name="T17" fmla="*/ 2147483647 h 1059"/>
                    <a:gd name="T18" fmla="*/ 2147483647 w 357"/>
                    <a:gd name="T19" fmla="*/ 2147483647 h 1059"/>
                    <a:gd name="T20" fmla="*/ 2147483647 w 357"/>
                    <a:gd name="T21" fmla="*/ 2147483647 h 1059"/>
                    <a:gd name="T22" fmla="*/ 2147483647 w 357"/>
                    <a:gd name="T23" fmla="*/ 2147483647 h 1059"/>
                    <a:gd name="T24" fmla="*/ 2147483647 w 357"/>
                    <a:gd name="T25" fmla="*/ 2147483647 h 1059"/>
                    <a:gd name="T26" fmla="*/ 2147483647 w 357"/>
                    <a:gd name="T27" fmla="*/ 2147483647 h 1059"/>
                    <a:gd name="T28" fmla="*/ 2147483647 w 357"/>
                    <a:gd name="T29" fmla="*/ 2147483647 h 1059"/>
                    <a:gd name="T30" fmla="*/ 2147483647 w 357"/>
                    <a:gd name="T31" fmla="*/ 2147483647 h 1059"/>
                    <a:gd name="T32" fmla="*/ 2147483647 w 357"/>
                    <a:gd name="T33" fmla="*/ 2147483647 h 1059"/>
                    <a:gd name="T34" fmla="*/ 2147483647 w 357"/>
                    <a:gd name="T35" fmla="*/ 2147483647 h 1059"/>
                    <a:gd name="T36" fmla="*/ 2147483647 w 357"/>
                    <a:gd name="T37" fmla="*/ 2147483647 h 1059"/>
                    <a:gd name="T38" fmla="*/ 2147483647 w 357"/>
                    <a:gd name="T39" fmla="*/ 2147483647 h 1059"/>
                    <a:gd name="T40" fmla="*/ 2147483647 w 357"/>
                    <a:gd name="T41" fmla="*/ 2147483647 h 1059"/>
                    <a:gd name="T42" fmla="*/ 2147483647 w 357"/>
                    <a:gd name="T43" fmla="*/ 2147483647 h 1059"/>
                    <a:gd name="T44" fmla="*/ 2147483647 w 357"/>
                    <a:gd name="T45" fmla="*/ 2147483647 h 1059"/>
                    <a:gd name="T46" fmla="*/ 2147483647 w 357"/>
                    <a:gd name="T47" fmla="*/ 2147483647 h 1059"/>
                    <a:gd name="T48" fmla="*/ 2147483647 w 357"/>
                    <a:gd name="T49" fmla="*/ 2147483647 h 1059"/>
                    <a:gd name="T50" fmla="*/ 2147483647 w 357"/>
                    <a:gd name="T51" fmla="*/ 2147483647 h 1059"/>
                    <a:gd name="T52" fmla="*/ 2147483647 w 357"/>
                    <a:gd name="T53" fmla="*/ 2147483647 h 1059"/>
                    <a:gd name="T54" fmla="*/ 2147483647 w 357"/>
                    <a:gd name="T55" fmla="*/ 2147483647 h 1059"/>
                    <a:gd name="T56" fmla="*/ 2147483647 w 357"/>
                    <a:gd name="T57" fmla="*/ 2147483647 h 10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059">
                      <a:moveTo>
                        <a:pt x="177" y="0"/>
                      </a:moveTo>
                      <a:lnTo>
                        <a:pt x="174" y="66"/>
                      </a:lnTo>
                      <a:lnTo>
                        <a:pt x="141" y="126"/>
                      </a:lnTo>
                      <a:lnTo>
                        <a:pt x="141" y="171"/>
                      </a:lnTo>
                      <a:lnTo>
                        <a:pt x="66" y="219"/>
                      </a:lnTo>
                      <a:lnTo>
                        <a:pt x="36" y="306"/>
                      </a:lnTo>
                      <a:lnTo>
                        <a:pt x="12" y="324"/>
                      </a:lnTo>
                      <a:lnTo>
                        <a:pt x="0" y="357"/>
                      </a:lnTo>
                      <a:lnTo>
                        <a:pt x="39" y="366"/>
                      </a:lnTo>
                      <a:lnTo>
                        <a:pt x="60" y="411"/>
                      </a:lnTo>
                      <a:lnTo>
                        <a:pt x="99" y="363"/>
                      </a:lnTo>
                      <a:lnTo>
                        <a:pt x="150" y="366"/>
                      </a:lnTo>
                      <a:lnTo>
                        <a:pt x="138" y="396"/>
                      </a:lnTo>
                      <a:lnTo>
                        <a:pt x="141" y="420"/>
                      </a:lnTo>
                      <a:lnTo>
                        <a:pt x="207" y="456"/>
                      </a:lnTo>
                      <a:lnTo>
                        <a:pt x="198" y="474"/>
                      </a:lnTo>
                      <a:lnTo>
                        <a:pt x="237" y="516"/>
                      </a:lnTo>
                      <a:lnTo>
                        <a:pt x="258" y="516"/>
                      </a:lnTo>
                      <a:lnTo>
                        <a:pt x="273" y="576"/>
                      </a:lnTo>
                      <a:lnTo>
                        <a:pt x="246" y="615"/>
                      </a:lnTo>
                      <a:lnTo>
                        <a:pt x="264" y="639"/>
                      </a:lnTo>
                      <a:lnTo>
                        <a:pt x="264" y="690"/>
                      </a:lnTo>
                      <a:lnTo>
                        <a:pt x="225" y="696"/>
                      </a:lnTo>
                      <a:lnTo>
                        <a:pt x="285" y="780"/>
                      </a:lnTo>
                      <a:lnTo>
                        <a:pt x="309" y="777"/>
                      </a:lnTo>
                      <a:lnTo>
                        <a:pt x="357" y="828"/>
                      </a:lnTo>
                      <a:lnTo>
                        <a:pt x="333" y="909"/>
                      </a:lnTo>
                      <a:lnTo>
                        <a:pt x="264" y="960"/>
                      </a:lnTo>
                      <a:lnTo>
                        <a:pt x="339" y="1059"/>
                      </a:lnTo>
                    </a:path>
                  </a:pathLst>
                </a:custGeom>
                <a:noFill/>
                <a:ln w="381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bIns="36000"/>
                <a:lstStyle/>
                <a:p>
                  <a:endParaRPr lang="ja-JP" altLang="en-US"/>
                </a:p>
              </p:txBody>
            </p:sp>
            <p:sp>
              <p:nvSpPr>
                <p:cNvPr id="73" name="フリーフォーム 10"/>
                <p:cNvSpPr>
                  <a:spLocks/>
                </p:cNvSpPr>
                <p:nvPr/>
              </p:nvSpPr>
              <p:spPr bwMode="auto">
                <a:xfrm>
                  <a:off x="1817688" y="7002463"/>
                  <a:ext cx="79375" cy="77787"/>
                </a:xfrm>
                <a:custGeom>
                  <a:avLst/>
                  <a:gdLst>
                    <a:gd name="T0" fmla="*/ 0 w 80921"/>
                    <a:gd name="T1" fmla="*/ 0 h 77471"/>
                    <a:gd name="T2" fmla="*/ 39054 w 80921"/>
                    <a:gd name="T3" fmla="*/ 78986 h 77471"/>
                    <a:gd name="T4" fmla="*/ 39054 w 80921"/>
                    <a:gd name="T5" fmla="*/ 84432 h 77471"/>
                    <a:gd name="T6" fmla="*/ 0 60000 65536"/>
                    <a:gd name="T7" fmla="*/ 0 60000 65536"/>
                    <a:gd name="T8" fmla="*/ 0 60000 65536"/>
                  </a:gdLst>
                  <a:ahLst/>
                  <a:cxnLst>
                    <a:cxn ang="T6">
                      <a:pos x="T0" y="T1"/>
                    </a:cxn>
                    <a:cxn ang="T7">
                      <a:pos x="T2" y="T3"/>
                    </a:cxn>
                    <a:cxn ang="T8">
                      <a:pos x="T4" y="T5"/>
                    </a:cxn>
                  </a:cxnLst>
                  <a:rect l="0" t="0" r="r" b="b"/>
                  <a:pathLst>
                    <a:path w="80921" h="77471">
                      <a:moveTo>
                        <a:pt x="0" y="0"/>
                      </a:moveTo>
                      <a:cubicBezTo>
                        <a:pt x="30758" y="28377"/>
                        <a:pt x="61516" y="56754"/>
                        <a:pt x="73819" y="69057"/>
                      </a:cubicBezTo>
                      <a:cubicBezTo>
                        <a:pt x="86122" y="81360"/>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フリーフォーム 65"/>
                <p:cNvSpPr>
                  <a:spLocks/>
                </p:cNvSpPr>
                <p:nvPr/>
              </p:nvSpPr>
              <p:spPr bwMode="auto">
                <a:xfrm>
                  <a:off x="1916113" y="7107238"/>
                  <a:ext cx="77787" cy="76200"/>
                </a:xfrm>
                <a:custGeom>
                  <a:avLst/>
                  <a:gdLst>
                    <a:gd name="T0" fmla="*/ 0 w 77509"/>
                    <a:gd name="T1" fmla="*/ 0 h 75761"/>
                    <a:gd name="T2" fmla="*/ 75037 w 77509"/>
                    <a:gd name="T3" fmla="*/ 77800 h 75761"/>
                    <a:gd name="T4" fmla="*/ 83075 w 77509"/>
                    <a:gd name="T5" fmla="*/ 89326 h 75761"/>
                    <a:gd name="T6" fmla="*/ 0 60000 65536"/>
                    <a:gd name="T7" fmla="*/ 0 60000 65536"/>
                    <a:gd name="T8" fmla="*/ 0 60000 65536"/>
                  </a:gdLst>
                  <a:ahLst/>
                  <a:cxnLst>
                    <a:cxn ang="T6">
                      <a:pos x="T0" y="T1"/>
                    </a:cxn>
                    <a:cxn ang="T7">
                      <a:pos x="T2" y="T3"/>
                    </a:cxn>
                    <a:cxn ang="T8">
                      <a:pos x="T4" y="T5"/>
                    </a:cxn>
                  </a:cxnLst>
                  <a:rect l="0" t="0" r="r" b="b"/>
                  <a:pathLst>
                    <a:path w="77509" h="75761">
                      <a:moveTo>
                        <a:pt x="0" y="0"/>
                      </a:moveTo>
                      <a:cubicBezTo>
                        <a:pt x="30758" y="28377"/>
                        <a:pt x="54373" y="51991"/>
                        <a:pt x="66676" y="64294"/>
                      </a:cubicBezTo>
                      <a:cubicBezTo>
                        <a:pt x="78979" y="76597"/>
                        <a:pt x="79970" y="77589"/>
                        <a:pt x="73819" y="73819"/>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フリーフォーム 66"/>
                <p:cNvSpPr>
                  <a:spLocks/>
                </p:cNvSpPr>
                <p:nvPr/>
              </p:nvSpPr>
              <p:spPr bwMode="auto">
                <a:xfrm>
                  <a:off x="1700213" y="7094538"/>
                  <a:ext cx="187325" cy="161925"/>
                </a:xfrm>
                <a:custGeom>
                  <a:avLst/>
                  <a:gdLst>
                    <a:gd name="T0" fmla="*/ 0 w 186047"/>
                    <a:gd name="T1" fmla="*/ 0 h 162072"/>
                    <a:gd name="T2" fmla="*/ 92533 w 186047"/>
                    <a:gd name="T3" fmla="*/ 67020 h 162072"/>
                    <a:gd name="T4" fmla="*/ 232812 w 186047"/>
                    <a:gd name="T5" fmla="*/ 157148 h 162072"/>
                    <a:gd name="T6" fmla="*/ 0 60000 65536"/>
                    <a:gd name="T7" fmla="*/ 0 60000 65536"/>
                    <a:gd name="T8" fmla="*/ 0 60000 65536"/>
                  </a:gdLst>
                  <a:ahLst/>
                  <a:cxnLst>
                    <a:cxn ang="T6">
                      <a:pos x="T0" y="T1"/>
                    </a:cxn>
                    <a:cxn ang="T7">
                      <a:pos x="T2" y="T3"/>
                    </a:cxn>
                    <a:cxn ang="T8">
                      <a:pos x="T4" y="T5"/>
                    </a:cxn>
                  </a:cxnLst>
                  <a:rect l="0" t="0" r="r" b="b"/>
                  <a:pathLst>
                    <a:path w="186047" h="162072">
                      <a:moveTo>
                        <a:pt x="0" y="0"/>
                      </a:moveTo>
                      <a:cubicBezTo>
                        <a:pt x="30758" y="28377"/>
                        <a:pt x="42863" y="42069"/>
                        <a:pt x="73819" y="69057"/>
                      </a:cubicBezTo>
                      <a:cubicBezTo>
                        <a:pt x="104775" y="96045"/>
                        <a:pt x="191889" y="165695"/>
                        <a:pt x="185738" y="161925"/>
                      </a:cubicBezTo>
                    </a:path>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 name="テキスト ボックス 17"/>
              <p:cNvSpPr txBox="1"/>
              <p:nvPr/>
            </p:nvSpPr>
            <p:spPr>
              <a:xfrm>
                <a:off x="7331469" y="4103336"/>
                <a:ext cx="786358" cy="243384"/>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rPr>
                  <a:t>大阪市</a:t>
                </a:r>
              </a:p>
            </p:txBody>
          </p:sp>
          <p:sp>
            <p:nvSpPr>
              <p:cNvPr id="19" name="テキスト ボックス 18"/>
              <p:cNvSpPr txBox="1"/>
              <p:nvPr/>
            </p:nvSpPr>
            <p:spPr>
              <a:xfrm>
                <a:off x="7369437" y="4867183"/>
                <a:ext cx="652164" cy="243384"/>
              </a:xfrm>
              <a:prstGeom prst="rect">
                <a:avLst/>
              </a:prstGeom>
              <a:noFill/>
            </p:spPr>
            <p:txBody>
              <a:bodyPr wrap="square" rtlCol="0">
                <a:spAutoFit/>
              </a:bodyPr>
              <a:lstStyle/>
              <a:p>
                <a:r>
                  <a:rPr lang="ja-JP" altLang="en-US" sz="1400" dirty="0">
                    <a:latin typeface="HGSｺﾞｼｯｸM" panose="020B0600000000000000" pitchFamily="50" charset="-128"/>
                    <a:ea typeface="HGSｺﾞｼｯｸM" panose="020B0600000000000000" pitchFamily="50" charset="-128"/>
                  </a:rPr>
                  <a:t>堺市</a:t>
                </a:r>
              </a:p>
            </p:txBody>
          </p:sp>
        </p:grpSp>
        <p:sp>
          <p:nvSpPr>
            <p:cNvPr id="11" name="四角形吹き出し 10"/>
            <p:cNvSpPr/>
            <p:nvPr/>
          </p:nvSpPr>
          <p:spPr>
            <a:xfrm>
              <a:off x="5264642" y="1437347"/>
              <a:ext cx="4011657" cy="843110"/>
            </a:xfrm>
            <a:prstGeom prst="wedgeRectCallout">
              <a:avLst>
                <a:gd name="adj1" fmla="val -53437"/>
                <a:gd name="adj2" fmla="val 72164"/>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三島圏域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ea typeface="ＭＳ Ｐゴシック" panose="020B0600070205080204" pitchFamily="50" charset="-128"/>
                <a:cs typeface="Times New Roman" panose="02020603050405020304" pitchFamily="18" charset="0"/>
              </a:endParaRPr>
            </a:p>
            <a:p>
              <a:r>
                <a:rPr lang="ja-JP" altLang="en-US" sz="1600" b="1" dirty="0">
                  <a:ea typeface="ＭＳ Ｐゴシック" panose="020B0600070205080204" pitchFamily="50" charset="-128"/>
                  <a:cs typeface="Times New Roman" panose="02020603050405020304" pitchFamily="18" charset="0"/>
                </a:rPr>
                <a:t>　こども発達支援センター</a:t>
              </a:r>
              <a:r>
                <a:rPr lang="en-US" sz="1600" b="1" dirty="0">
                  <a:ea typeface="ＭＳ Ｐゴシック" panose="020B0600070205080204" pitchFamily="50" charset="-128"/>
                  <a:cs typeface="Times New Roman" panose="02020603050405020304" pitchFamily="18" charset="0"/>
                </a:rPr>
                <a:t> will</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ウィル</a:t>
              </a:r>
              <a:r>
                <a:rPr lang="en-US" altLang="ja-JP" sz="1600" b="1" dirty="0">
                  <a:ea typeface="ＭＳ Ｐゴシック" panose="020B0600070205080204" pitchFamily="50" charset="-128"/>
                  <a:cs typeface="Times New Roman" panose="02020603050405020304" pitchFamily="18" charset="0"/>
                </a:rPr>
                <a:t>〉</a:t>
              </a:r>
            </a:p>
            <a:p>
              <a:r>
                <a:rPr lang="ja-JP" altLang="en-US" sz="1400" dirty="0">
                  <a:latin typeface="+mn-ea"/>
                  <a:cs typeface="Times New Roman" panose="02020603050405020304" pitchFamily="18" charset="0"/>
                </a:rPr>
                <a:t>委託先：（社福）北摂杉の子会</a:t>
              </a:r>
            </a:p>
            <a:p>
              <a:r>
                <a:rPr lang="ja-JP" altLang="en-US" sz="1400" dirty="0">
                  <a:latin typeface="+mn-ea"/>
                  <a:cs typeface="Times New Roman" panose="02020603050405020304" pitchFamily="18" charset="0"/>
                </a:rPr>
                <a:t>所管市町村：茨木市、高槻市、島本町、摂津市</a:t>
              </a:r>
            </a:p>
          </p:txBody>
        </p:sp>
        <p:sp>
          <p:nvSpPr>
            <p:cNvPr id="12" name="四角形吹き出し 11"/>
            <p:cNvSpPr/>
            <p:nvPr/>
          </p:nvSpPr>
          <p:spPr>
            <a:xfrm>
              <a:off x="5623331" y="2584391"/>
              <a:ext cx="4425617" cy="1002699"/>
            </a:xfrm>
            <a:prstGeom prst="wedgeRectCallout">
              <a:avLst>
                <a:gd name="adj1" fmla="val -57932"/>
                <a:gd name="adj2" fmla="val -43612"/>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北河内圏域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cs typeface="Times New Roman" panose="02020603050405020304" pitchFamily="18" charset="0"/>
              </a:endParaRPr>
            </a:p>
            <a:p>
              <a:r>
                <a:rPr lang="ja-JP" altLang="en-US" sz="1200" b="1" dirty="0">
                  <a:cs typeface="Times New Roman" panose="02020603050405020304" pitchFamily="18" charset="0"/>
                </a:rPr>
                <a:t>　</a:t>
              </a:r>
              <a:r>
                <a:rPr lang="ja-JP" altLang="en-US" sz="1600" b="1" dirty="0">
                  <a:ea typeface="ＭＳ Ｐゴシック" panose="020B0600070205080204" pitchFamily="50" charset="-128"/>
                  <a:cs typeface="Times New Roman" panose="02020603050405020304" pitchFamily="18" charset="0"/>
                </a:rPr>
                <a:t>自閉症療育センター </a:t>
              </a:r>
              <a:r>
                <a:rPr lang="en-US" sz="1600" b="1" dirty="0">
                  <a:ea typeface="ＭＳ Ｐゴシック" panose="020B0600070205080204" pitchFamily="50" charset="-128"/>
                  <a:cs typeface="Times New Roman" panose="02020603050405020304" pitchFamily="18" charset="0"/>
                </a:rPr>
                <a:t>Link</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リンク</a:t>
              </a:r>
              <a:r>
                <a:rPr lang="en-US" altLang="ja-JP" sz="1600" b="1" dirty="0">
                  <a:ea typeface="ＭＳ Ｐゴシック" panose="020B0600070205080204" pitchFamily="50" charset="-128"/>
                  <a:cs typeface="Times New Roman" panose="02020603050405020304" pitchFamily="18" charset="0"/>
                </a:rPr>
                <a:t>〉</a:t>
              </a:r>
            </a:p>
            <a:p>
              <a:r>
                <a:rPr lang="ja-JP" altLang="en-US" sz="1400" dirty="0">
                  <a:latin typeface="+mn-ea"/>
                  <a:cs typeface="Times New Roman" panose="02020603050405020304" pitchFamily="18" charset="0"/>
                </a:rPr>
                <a:t>委託先：（社福）北摂杉の子会</a:t>
              </a:r>
            </a:p>
            <a:p>
              <a:r>
                <a:rPr lang="ja-JP" altLang="en-US" sz="1400" dirty="0">
                  <a:latin typeface="+mn-ea"/>
                  <a:cs typeface="Times New Roman" panose="02020603050405020304" pitchFamily="18" charset="0"/>
                </a:rPr>
                <a:t>所管市町村：枚方市、交野市、寝屋川市、守口市、門真市、四條畷市、大東市</a:t>
              </a:r>
            </a:p>
          </p:txBody>
        </p:sp>
        <p:sp>
          <p:nvSpPr>
            <p:cNvPr id="13" name="四角形吹き出し 12"/>
            <p:cNvSpPr/>
            <p:nvPr/>
          </p:nvSpPr>
          <p:spPr>
            <a:xfrm>
              <a:off x="5572383" y="3635799"/>
              <a:ext cx="3201082" cy="826086"/>
            </a:xfrm>
            <a:prstGeom prst="wedgeRectCallout">
              <a:avLst>
                <a:gd name="adj1" fmla="val -59863"/>
                <a:gd name="adj2" fmla="val -48232"/>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中河内圏域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cs typeface="Times New Roman" panose="02020603050405020304" pitchFamily="18" charset="0"/>
              </a:endParaRPr>
            </a:p>
            <a:p>
              <a:r>
                <a:rPr lang="ja-JP" altLang="en-US" sz="1200" b="1" dirty="0">
                  <a:cs typeface="Times New Roman" panose="02020603050405020304" pitchFamily="18" charset="0"/>
                </a:rPr>
                <a:t>　</a:t>
              </a:r>
              <a:r>
                <a:rPr lang="ja-JP" altLang="en-US" sz="1600" b="1" dirty="0">
                  <a:ea typeface="ＭＳ Ｐゴシック" panose="020B0600070205080204" pitchFamily="50" charset="-128"/>
                  <a:cs typeface="Times New Roman" panose="02020603050405020304" pitchFamily="18" charset="0"/>
                </a:rPr>
                <a:t>発達障害支援センター </a:t>
              </a:r>
              <a:r>
                <a:rPr lang="en-US" sz="1600" b="1" dirty="0">
                  <a:ea typeface="ＭＳ Ｐゴシック" panose="020B0600070205080204" pitchFamily="50" charset="-128"/>
                  <a:cs typeface="Times New Roman" panose="02020603050405020304" pitchFamily="18" charset="0"/>
                </a:rPr>
                <a:t>PAL</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パル</a:t>
              </a:r>
              <a:r>
                <a:rPr lang="en-US" altLang="ja-JP" sz="1600" b="1" dirty="0">
                  <a:ea typeface="ＭＳ Ｐゴシック" panose="020B0600070205080204" pitchFamily="50" charset="-128"/>
                  <a:cs typeface="Times New Roman" panose="02020603050405020304" pitchFamily="18" charset="0"/>
                </a:rPr>
                <a:t>〉</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委託先：（社福）東大阪市社会福祉事業団</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所管市町村：東大阪市、八尾市、柏原市</a:t>
              </a:r>
            </a:p>
          </p:txBody>
        </p:sp>
        <p:sp>
          <p:nvSpPr>
            <p:cNvPr id="14" name="四角形吹き出し 13"/>
            <p:cNvSpPr/>
            <p:nvPr/>
          </p:nvSpPr>
          <p:spPr>
            <a:xfrm>
              <a:off x="5224122" y="4780468"/>
              <a:ext cx="4425617" cy="973590"/>
            </a:xfrm>
            <a:prstGeom prst="wedgeRectCallout">
              <a:avLst>
                <a:gd name="adj1" fmla="val -57347"/>
                <a:gd name="adj2" fmla="val -56254"/>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南河内圏域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cs typeface="Times New Roman" panose="02020603050405020304" pitchFamily="18" charset="0"/>
              </a:endParaRPr>
            </a:p>
            <a:p>
              <a:r>
                <a:rPr lang="ja-JP" altLang="en-US" sz="1200" b="1" dirty="0">
                  <a:cs typeface="Times New Roman" panose="02020603050405020304" pitchFamily="18" charset="0"/>
                </a:rPr>
                <a:t>　</a:t>
              </a:r>
              <a:r>
                <a:rPr lang="ja-JP" altLang="en-US" sz="1600" b="1" dirty="0">
                  <a:ea typeface="ＭＳ Ｐゴシック" panose="020B0600070205080204" pitchFamily="50" charset="-128"/>
                  <a:cs typeface="Times New Roman" panose="02020603050405020304" pitchFamily="18" charset="0"/>
                </a:rPr>
                <a:t>こども発達支援センター </a:t>
              </a:r>
              <a:r>
                <a:rPr lang="en-US" sz="1600" b="1" dirty="0">
                  <a:ea typeface="ＭＳ Ｐゴシック" panose="020B0600070205080204" pitchFamily="50" charset="-128"/>
                  <a:cs typeface="Times New Roman" panose="02020603050405020304" pitchFamily="18" charset="0"/>
                </a:rPr>
                <a:t>Sun</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サン</a:t>
              </a:r>
              <a:r>
                <a:rPr lang="en-US" altLang="ja-JP" sz="1600" b="1" dirty="0">
                  <a:ea typeface="ＭＳ Ｐゴシック" panose="020B0600070205080204" pitchFamily="50" charset="-128"/>
                  <a:cs typeface="Times New Roman" panose="02020603050405020304" pitchFamily="18" charset="0"/>
                </a:rPr>
                <a:t>〉</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委託先：（社福）大阪府障害者福祉事業団</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所管市町村：松原市、羽曳野市、藤井寺市、太子町、河南町、千早赤阪村、富田林市、大阪狭山市、河内長野市</a:t>
              </a:r>
            </a:p>
          </p:txBody>
        </p:sp>
        <p:sp>
          <p:nvSpPr>
            <p:cNvPr id="15" name="四角形吹き出し 14"/>
            <p:cNvSpPr/>
            <p:nvPr/>
          </p:nvSpPr>
          <p:spPr>
            <a:xfrm>
              <a:off x="506255" y="1632393"/>
              <a:ext cx="3420000" cy="1025369"/>
            </a:xfrm>
            <a:prstGeom prst="wedgeRectCallout">
              <a:avLst>
                <a:gd name="adj1" fmla="val 61967"/>
                <a:gd name="adj2" fmla="val 30098"/>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豊能圏域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cs typeface="Times New Roman" panose="02020603050405020304" pitchFamily="18" charset="0"/>
              </a:endParaRPr>
            </a:p>
            <a:p>
              <a:r>
                <a:rPr lang="ja-JP" altLang="en-US" sz="1600" b="1" dirty="0">
                  <a:cs typeface="Times New Roman" panose="02020603050405020304" pitchFamily="18" charset="0"/>
                </a:rPr>
                <a:t>　</a:t>
              </a:r>
              <a:r>
                <a:rPr lang="ja-JP" altLang="en-US" sz="1600" b="1" dirty="0">
                  <a:ea typeface="ＭＳ Ｐゴシック" panose="020B0600070205080204" pitchFamily="50" charset="-128"/>
                  <a:cs typeface="Times New Roman" panose="02020603050405020304" pitchFamily="18" charset="0"/>
                </a:rPr>
                <a:t>こども発達支援センター 青空</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そら</a:t>
              </a:r>
              <a:r>
                <a:rPr lang="en-US" altLang="ja-JP" sz="1600" b="1" dirty="0">
                  <a:ea typeface="ＭＳ Ｐゴシック" panose="020B0600070205080204" pitchFamily="50" charset="-128"/>
                  <a:cs typeface="Times New Roman" panose="02020603050405020304" pitchFamily="18" charset="0"/>
                </a:rPr>
                <a:t>〉</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委託先：（社福）大阪府障害者福祉事業団　</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所管市町村：　能勢町、豊能町、池田市</a:t>
              </a:r>
            </a:p>
            <a:p>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箕面市、豊中市、吹田市、茨木市</a:t>
              </a:r>
              <a:endParaRPr lang="zh-TW"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6" name="四角形吹き出し 15"/>
            <p:cNvSpPr/>
            <p:nvPr/>
          </p:nvSpPr>
          <p:spPr>
            <a:xfrm>
              <a:off x="214919" y="3380680"/>
              <a:ext cx="3594586" cy="1153246"/>
            </a:xfrm>
            <a:prstGeom prst="wedgeRectCallout">
              <a:avLst>
                <a:gd name="adj1" fmla="val 49026"/>
                <a:gd name="adj2" fmla="val 114913"/>
              </a:avLst>
            </a:prstGeom>
            <a:solidFill>
              <a:schemeClr val="accent3">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r>
                <a:rPr lang="en-US" altLang="ja-JP" sz="1400" dirty="0">
                  <a:ea typeface="ＭＳ Ｐゴシック" panose="020B0600070205080204" pitchFamily="50" charset="-128"/>
                  <a:cs typeface="Times New Roman" panose="02020603050405020304" pitchFamily="18" charset="0"/>
                </a:rPr>
                <a:t>《</a:t>
              </a:r>
              <a:r>
                <a:rPr lang="ja-JP" altLang="en-US" sz="1400" dirty="0">
                  <a:ea typeface="ＭＳ Ｐゴシック" panose="020B0600070205080204" pitchFamily="50" charset="-128"/>
                  <a:cs typeface="Times New Roman" panose="02020603050405020304" pitchFamily="18" charset="0"/>
                </a:rPr>
                <a:t>泉州圏域</a:t>
              </a:r>
              <a:r>
                <a:rPr lang="en-US" altLang="ja-JP" sz="1400" dirty="0">
                  <a:ea typeface="ＭＳ Ｐゴシック" panose="020B0600070205080204" pitchFamily="50" charset="-128"/>
                  <a:cs typeface="Times New Roman" panose="02020603050405020304" pitchFamily="18" charset="0"/>
                </a:rPr>
                <a:t>》</a:t>
              </a:r>
              <a:endParaRPr lang="en-US" altLang="ja-JP" sz="1400" b="1" dirty="0">
                <a:cs typeface="Times New Roman" panose="02020603050405020304" pitchFamily="18" charset="0"/>
              </a:endParaRPr>
            </a:p>
            <a:p>
              <a:r>
                <a:rPr lang="ja-JP" altLang="en-US" sz="1600" b="1" dirty="0">
                  <a:cs typeface="Times New Roman" panose="02020603050405020304" pitchFamily="18" charset="0"/>
                </a:rPr>
                <a:t>　</a:t>
              </a:r>
              <a:r>
                <a:rPr lang="ja-JP" altLang="en-US" sz="1600" b="1" dirty="0">
                  <a:ea typeface="ＭＳ Ｐゴシック" panose="020B0600070205080204" pitchFamily="50" charset="-128"/>
                  <a:cs typeface="Times New Roman" panose="02020603050405020304" pitchFamily="18" charset="0"/>
                </a:rPr>
                <a:t>自閉症児支援センター</a:t>
              </a:r>
              <a:r>
                <a:rPr lang="en-US" sz="1600" b="1" dirty="0">
                  <a:ea typeface="ＭＳ Ｐゴシック" panose="020B0600070205080204" pitchFamily="50" charset="-128"/>
                  <a:cs typeface="Times New Roman" panose="02020603050405020304" pitchFamily="18" charset="0"/>
                </a:rPr>
                <a:t> Wave</a:t>
              </a:r>
              <a:r>
                <a:rPr lang="en-US" altLang="ja-JP" sz="1600" b="1" dirty="0">
                  <a:ea typeface="ＭＳ Ｐゴシック" panose="020B0600070205080204" pitchFamily="50" charset="-128"/>
                  <a:cs typeface="Times New Roman" panose="02020603050405020304" pitchFamily="18" charset="0"/>
                </a:rPr>
                <a:t>〈</a:t>
              </a:r>
              <a:r>
                <a:rPr lang="ja-JP" altLang="en-US" sz="1600" b="1" dirty="0">
                  <a:ea typeface="ＭＳ Ｐゴシック" panose="020B0600070205080204" pitchFamily="50" charset="-128"/>
                  <a:cs typeface="Times New Roman" panose="02020603050405020304" pitchFamily="18" charset="0"/>
                </a:rPr>
                <a:t>ウェーブ</a:t>
              </a:r>
              <a:r>
                <a:rPr lang="en-US" altLang="ja-JP" sz="1600" b="1" dirty="0">
                  <a:ea typeface="ＭＳ Ｐゴシック" panose="020B0600070205080204" pitchFamily="50" charset="-128"/>
                  <a:cs typeface="Times New Roman" panose="02020603050405020304" pitchFamily="18" charset="0"/>
                </a:rPr>
                <a:t>〉</a:t>
              </a:r>
            </a:p>
            <a:p>
              <a:r>
                <a:rPr lang="ja-JP" altLang="en-US" sz="1400" dirty="0">
                  <a:latin typeface="+mn-ea"/>
                  <a:cs typeface="Times New Roman" panose="02020603050405020304" pitchFamily="18" charset="0"/>
                </a:rPr>
                <a:t>委託先：（社福）三ケ山学園</a:t>
              </a:r>
            </a:p>
            <a:p>
              <a:r>
                <a:rPr lang="ja-JP" altLang="en-US" sz="1400" dirty="0">
                  <a:latin typeface="+mn-ea"/>
                  <a:cs typeface="Times New Roman" panose="02020603050405020304" pitchFamily="18" charset="0"/>
                </a:rPr>
                <a:t>所管市町村：和泉市、高石市、泉大津市、忠岡町、岸和田市、貝塚市、熊取町、泉佐野市、田尻町、泉南市、阪南市、岬町</a:t>
              </a:r>
            </a:p>
          </p:txBody>
        </p:sp>
      </p:grpSp>
      <p:pic>
        <p:nvPicPr>
          <p:cNvPr id="76" name="図 75">
            <a:extLst>
              <a:ext uri="{FF2B5EF4-FFF2-40B4-BE49-F238E27FC236}">
                <a16:creationId xmlns:a16="http://schemas.microsoft.com/office/drawing/2014/main" id="{20FB4B02-E4F0-4225-A3E4-39BF9B6EF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93" y="5534280"/>
            <a:ext cx="1103916" cy="1103916"/>
          </a:xfrm>
          <a:prstGeom prst="rect">
            <a:avLst/>
          </a:prstGeom>
        </p:spPr>
      </p:pic>
    </p:spTree>
    <p:extLst>
      <p:ext uri="{BB962C8B-B14F-4D97-AF65-F5344CB8AC3E}">
        <p14:creationId xmlns:p14="http://schemas.microsoft.com/office/powerpoint/2010/main" val="312071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285783" y="2530000"/>
            <a:ext cx="5709251" cy="39628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○生活場面「地域やまちで暮らす」抜粋</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地域における発達障がい者等の課題に関する情報共有を図るとともに、発達障がい児者支援体制整備検討部会において、発達障がい者支援センターの活動状況や府の支援策を評価した上で、発達障がい者地域支援マネジャーの活用などにより重層的な支援体制の構築を図るなど、診断の有無に関わらず、発達障がい児者のニーズに即した支援施策に取り組みます。」</a:t>
            </a:r>
            <a:endParaRPr kumimoji="1" lang="en-US" altLang="ja-JP" sz="13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300" dirty="0">
                <a:latin typeface="Meiryo UI" panose="020B0604030504040204" pitchFamily="50" charset="-128"/>
                <a:ea typeface="Meiryo UI" panose="020B0604030504040204" pitchFamily="50" charset="-128"/>
              </a:rPr>
              <a:t>大阪府発達障がい者支援センターの運営（地域生活支援課）</a:t>
            </a:r>
          </a:p>
          <a:p>
            <a:pPr>
              <a:lnSpc>
                <a:spcPct val="150000"/>
              </a:lnSpc>
            </a:pPr>
            <a:r>
              <a:rPr kumimoji="1" lang="ja-JP" altLang="en-US" sz="1300" dirty="0">
                <a:latin typeface="Meiryo UI" panose="020B0604030504040204" pitchFamily="50" charset="-128"/>
                <a:ea typeface="Meiryo UI" panose="020B0604030504040204" pitchFamily="50" charset="-128"/>
              </a:rPr>
              <a:t> 大阪府発達障がい者支援センター（アクトおおさか）において、自閉症、アスペルガー症候群その他の広汎性発達障がい、学習障がい（ＬＤ）、注意欠陥多動性障がい（ＡＤＨＤ）などの発達障がいのある人及びその家族、関係機関、関係施設に対して次の事業を行うとともに、地域ごとに多様な支援ニーズに合ったきめ細かなコンサルテーションを実施していきます。</a:t>
            </a: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7" y="4939751"/>
            <a:ext cx="5822831" cy="1646490"/>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相談支援・発達支援　実支援人数　</a:t>
            </a:r>
            <a:r>
              <a:rPr kumimoji="1" lang="en-US" altLang="ja-JP" sz="1400" dirty="0">
                <a:latin typeface="Meiryo UI" panose="020B0604030504040204" pitchFamily="50" charset="-128"/>
                <a:ea typeface="Meiryo UI" panose="020B0604030504040204" pitchFamily="50" charset="-128"/>
              </a:rPr>
              <a:t>998</a:t>
            </a:r>
            <a:r>
              <a:rPr kumimoji="1" lang="ja-JP" altLang="en-US" sz="1400" dirty="0">
                <a:latin typeface="Meiryo UI" panose="020B0604030504040204" pitchFamily="50" charset="-128"/>
                <a:ea typeface="Meiryo UI" panose="020B0604030504040204" pitchFamily="50" charset="-128"/>
              </a:rPr>
              <a:t>人　延べ支援人数　</a:t>
            </a:r>
            <a:r>
              <a:rPr lang="en-US" altLang="ja-JP" sz="1400" dirty="0">
                <a:latin typeface="Meiryo UI" panose="020B0604030504040204" pitchFamily="50" charset="-128"/>
                <a:ea typeface="Meiryo UI" panose="020B0604030504040204" pitchFamily="50" charset="-128"/>
              </a:rPr>
              <a:t>1,195</a:t>
            </a:r>
            <a:r>
              <a:rPr kumimoji="1"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相談支援・就労支援　実支援人数　</a:t>
            </a:r>
            <a:r>
              <a:rPr lang="en-US" altLang="ja-JP" sz="1400" dirty="0">
                <a:latin typeface="Meiryo UI" panose="020B0604030504040204" pitchFamily="50" charset="-128"/>
                <a:ea typeface="Meiryo UI" panose="020B0604030504040204" pitchFamily="50" charset="-128"/>
              </a:rPr>
              <a:t>103</a:t>
            </a:r>
            <a:r>
              <a:rPr lang="ja-JP" altLang="en-US" sz="1400" dirty="0">
                <a:latin typeface="Meiryo UI" panose="020B0604030504040204" pitchFamily="50" charset="-128"/>
                <a:ea typeface="Meiryo UI" panose="020B0604030504040204" pitchFamily="50" charset="-128"/>
              </a:rPr>
              <a:t>人　延べ支援人数　</a:t>
            </a:r>
            <a:r>
              <a:rPr lang="en-US" altLang="ja-JP" sz="1400" dirty="0">
                <a:latin typeface="Meiryo UI" panose="020B0604030504040204" pitchFamily="50" charset="-128"/>
                <a:ea typeface="Meiryo UI" panose="020B0604030504040204" pitchFamily="50" charset="-128"/>
              </a:rPr>
              <a:t>378</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普及啓発及び研修　主催又は共催　</a:t>
            </a:r>
            <a:r>
              <a:rPr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回　講師派遣　</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回</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連絡協議会の開催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回</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8" y="768334"/>
            <a:ext cx="5822831" cy="384840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発達障がい児者支援を総合的に行う拠点として、発達障がい児者や家族等からの専門的な相談支援、就労支援、関係機関への普及啓発等を実施。</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就労支援</a:t>
            </a:r>
          </a:p>
          <a:p>
            <a:pPr>
              <a:lnSpc>
                <a:spcPct val="150000"/>
              </a:lnSpc>
            </a:pPr>
            <a:r>
              <a:rPr lang="ja-JP" altLang="en-US" sz="1300" dirty="0">
                <a:latin typeface="Meiryo UI" panose="020B0604030504040204" pitchFamily="50" charset="-128"/>
                <a:ea typeface="Meiryo UI" panose="020B0604030504040204" pitchFamily="50" charset="-128"/>
              </a:rPr>
              <a:t>アセスメント、就職活動の支援、フォローアップまで、関係機関との連携や支援サービス、制度を活用しながら就労に向けての支援を行う。</a:t>
            </a:r>
            <a:endParaRPr lang="en-US" altLang="ja-JP" sz="13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普及啓発・研修事業</a:t>
            </a:r>
          </a:p>
          <a:p>
            <a:pPr>
              <a:lnSpc>
                <a:spcPct val="150000"/>
              </a:lnSpc>
            </a:pPr>
            <a:r>
              <a:rPr kumimoji="1" lang="ja-JP" altLang="en-US" sz="1300" dirty="0">
                <a:latin typeface="Meiryo UI" panose="020B0604030504040204" pitchFamily="50" charset="-128"/>
                <a:ea typeface="Meiryo UI" panose="020B0604030504040204" pitchFamily="50" charset="-128"/>
              </a:rPr>
              <a:t>医療、福祉、教育、保健、保育、労働等の関係施設、関係機関の職員に対して発達障がいの理解と支援のための研修を行う。</a:t>
            </a:r>
            <a:endParaRPr kumimoji="1" lang="en-US" altLang="ja-JP" sz="13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コンサルテーション事業</a:t>
            </a:r>
            <a:endParaRPr kumimoji="1" lang="ja-JP" altLang="en-US"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発達障がい者が利用する施設、事業所、就労支援機関等からの求めに応じて支援現場を訪問し、対応や支援上の課題について、アドバイスを行う。</a:t>
            </a:r>
          </a:p>
          <a:p>
            <a:pPr>
              <a:lnSpc>
                <a:spcPct val="150000"/>
              </a:lnSpc>
            </a:pPr>
            <a:endParaRPr kumimoji="1" lang="ja-JP" altLang="en-US" sz="1400" dirty="0">
              <a:latin typeface="Meiryo UI" panose="020B0604030504040204" pitchFamily="50" charset="-128"/>
              <a:ea typeface="Meiryo UI" panose="020B0604030504040204" pitchFamily="50" charset="-128"/>
            </a:endParaRPr>
          </a:p>
          <a:p>
            <a:pPr>
              <a:lnSpc>
                <a:spcPct val="150000"/>
              </a:lnSpc>
            </a:pPr>
            <a:endParaRPr kumimoji="1" lang="ja-JP" altLang="en-US" sz="1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385311" y="586416"/>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385310" y="4740009"/>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実績（主なもの）</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11</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専門的な相談支援（発達障がい者支援センターの運営）</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285783" y="777534"/>
            <a:ext cx="5762446" cy="1570549"/>
          </a:xfrm>
          <a:prstGeom prst="roundRect">
            <a:avLst>
              <a:gd name="adj" fmla="val 4510"/>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研修ニーズや課題の整理のため、相談支援機関に対するアンケート調査の実施</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支援者の対応力向上のため体系的な支援者向け研修等の実施に向けた検討</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351915" y="595617"/>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351915" y="2415238"/>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63043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額縁 11"/>
          <p:cNvSpPr/>
          <p:nvPr/>
        </p:nvSpPr>
        <p:spPr>
          <a:xfrm>
            <a:off x="0" y="13448"/>
            <a:ext cx="12191999" cy="639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rPr>
              <a:t>発達障害者支援センター運営事業</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6187" y="2564904"/>
            <a:ext cx="3365125" cy="4126283"/>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err="1">
                <a:latin typeface="Meiryo UI" panose="020B0604030504040204" pitchFamily="50" charset="-128"/>
                <a:ea typeface="Meiryo UI" panose="020B0604030504040204" pitchFamily="50" charset="-128"/>
              </a:rPr>
              <a:t>大阪府発達障がい</a:t>
            </a:r>
            <a:r>
              <a:rPr lang="ja-JP" altLang="en-US" dirty="0">
                <a:latin typeface="Meiryo UI" panose="020B0604030504040204" pitchFamily="50" charset="-128"/>
                <a:ea typeface="Meiryo UI" panose="020B0604030504040204" pitchFamily="50" charset="-128"/>
              </a:rPr>
              <a:t>者支援センター</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アクトおおさか</a:t>
            </a:r>
            <a:endParaRPr lang="en-US" altLang="ja-JP" dirty="0">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a:p>
            <a:pPr marL="631825" indent="-631825"/>
            <a:r>
              <a:rPr lang="ja-JP" altLang="en-US" sz="1100" dirty="0">
                <a:latin typeface="Meiryo UI" panose="020B0604030504040204" pitchFamily="50" charset="-128"/>
                <a:ea typeface="Meiryo UI" panose="020B0604030504040204" pitchFamily="50" charset="-128"/>
              </a:rPr>
              <a:t>運営委託：社会福祉法人</a:t>
            </a:r>
            <a:endParaRPr lang="en-US" altLang="ja-JP" sz="1100" dirty="0">
              <a:latin typeface="Meiryo UI" panose="020B0604030504040204" pitchFamily="50" charset="-128"/>
              <a:ea typeface="Meiryo UI" panose="020B0604030504040204" pitchFamily="50" charset="-128"/>
            </a:endParaRPr>
          </a:p>
          <a:p>
            <a:pPr marL="631825" indent="-631825"/>
            <a:r>
              <a:rPr lang="ja-JP" altLang="en-US" sz="1100" dirty="0">
                <a:latin typeface="Meiryo UI" panose="020B0604030504040204" pitchFamily="50" charset="-128"/>
                <a:ea typeface="Meiryo UI" panose="020B0604030504040204" pitchFamily="50" charset="-128"/>
              </a:rPr>
              <a:t>　　　　　　　 北摂杉の子会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事業開始：平成</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pPr marL="93663" indent="-93663"/>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発達障がい</a:t>
            </a:r>
            <a:r>
              <a:rPr lang="ja-JP" altLang="en-US" sz="1400" dirty="0">
                <a:latin typeface="Meiryo UI" panose="020B0604030504040204" pitchFamily="50" charset="-128"/>
                <a:ea typeface="Meiryo UI" panose="020B0604030504040204" pitchFamily="50" charset="-128"/>
              </a:rPr>
              <a:t>者地域支援マネジャーを配置</a:t>
            </a:r>
            <a:endParaRPr lang="ja-JP" altLang="en-US" sz="1400" dirty="0"/>
          </a:p>
        </p:txBody>
      </p:sp>
      <p:sp>
        <p:nvSpPr>
          <p:cNvPr id="14" name="ストライプ矢印 13"/>
          <p:cNvSpPr/>
          <p:nvPr/>
        </p:nvSpPr>
        <p:spPr>
          <a:xfrm>
            <a:off x="3482041" y="2533799"/>
            <a:ext cx="4596979" cy="1373333"/>
          </a:xfrm>
          <a:prstGeom prst="stripedRightArrow">
            <a:avLst>
              <a:gd name="adj1" fmla="val 66077"/>
              <a:gd name="adj2" fmla="val 83474"/>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フローチャート: 代替処理 14"/>
          <p:cNvSpPr/>
          <p:nvPr/>
        </p:nvSpPr>
        <p:spPr>
          <a:xfrm>
            <a:off x="8079021" y="2868117"/>
            <a:ext cx="3334871" cy="600164"/>
          </a:xfrm>
          <a:prstGeom prst="flowChartAlternateProcess">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err="1">
                <a:latin typeface="HG丸ｺﾞｼｯｸM-PRO" panose="020F0600000000000000" pitchFamily="50" charset="-128"/>
                <a:ea typeface="HG丸ｺﾞｼｯｸM-PRO" panose="020F0600000000000000" pitchFamily="50" charset="-128"/>
              </a:rPr>
              <a:t>発達障がい</a:t>
            </a:r>
            <a:r>
              <a:rPr lang="ja-JP" altLang="en-US" dirty="0">
                <a:latin typeface="HG丸ｺﾞｼｯｸM-PRO" panose="020F0600000000000000" pitchFamily="50" charset="-128"/>
                <a:ea typeface="HG丸ｺﾞｼｯｸM-PRO" panose="020F0600000000000000" pitchFamily="50" charset="-128"/>
              </a:rPr>
              <a:t>児者・家族</a:t>
            </a:r>
          </a:p>
        </p:txBody>
      </p:sp>
      <p:sp>
        <p:nvSpPr>
          <p:cNvPr id="17" name="フローチャート: 代替処理 16"/>
          <p:cNvSpPr/>
          <p:nvPr/>
        </p:nvSpPr>
        <p:spPr>
          <a:xfrm>
            <a:off x="7994947" y="4179172"/>
            <a:ext cx="3817346" cy="1526623"/>
          </a:xfrm>
          <a:prstGeom prst="flowChartAlternateProcess">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関係機関</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相談支援事業所、児童発達支援センター、</a:t>
            </a:r>
            <a:r>
              <a:rPr lang="ja-JP" altLang="en-US" sz="1200" dirty="0" err="1">
                <a:solidFill>
                  <a:schemeClr val="tx1"/>
                </a:solidFill>
                <a:latin typeface="Meiryo UI" panose="020B0604030504040204" pitchFamily="50" charset="-128"/>
                <a:ea typeface="Meiryo UI" panose="020B0604030504040204" pitchFamily="50" charset="-128"/>
              </a:rPr>
              <a:t>障がい</a:t>
            </a:r>
            <a:r>
              <a:rPr lang="ja-JP" altLang="en-US" sz="1200" dirty="0">
                <a:solidFill>
                  <a:schemeClr val="tx1"/>
                </a:solidFill>
                <a:latin typeface="Meiryo UI" panose="020B0604030504040204" pitchFamily="50" charset="-128"/>
                <a:ea typeface="Meiryo UI" panose="020B0604030504040204" pitchFamily="50" charset="-128"/>
              </a:rPr>
              <a:t>児通所支援事業所、福祉事務所、医療機関、保育所、幼稚園、ハローワーク、地域障害者職業センター、障害者就業・生活支援センター等</a:t>
            </a:r>
            <a:endParaRPr lang="en-US" altLang="ja-JP" sz="1200" dirty="0">
              <a:solidFill>
                <a:schemeClr val="tx1"/>
              </a:solidFill>
              <a:latin typeface="Meiryo UI" panose="020B0604030504040204" pitchFamily="50" charset="-128"/>
              <a:ea typeface="Meiryo UI" panose="020B0604030504040204" pitchFamily="50" charset="-128"/>
            </a:endParaRPr>
          </a:p>
          <a:p>
            <a:pPr algn="ct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ストライプ矢印 17"/>
          <p:cNvSpPr/>
          <p:nvPr/>
        </p:nvSpPr>
        <p:spPr>
          <a:xfrm rot="16200000">
            <a:off x="9683665" y="2851783"/>
            <a:ext cx="439911" cy="1991007"/>
          </a:xfrm>
          <a:prstGeom prst="stripedRightArrow">
            <a:avLst>
              <a:gd name="adj1" fmla="val 50000"/>
              <a:gd name="adj2" fmla="val 53259"/>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latin typeface="HG丸ｺﾞｼｯｸM-PRO" panose="020F0600000000000000" pitchFamily="50" charset="-128"/>
                <a:ea typeface="HG丸ｺﾞｼｯｸM-PRO" panose="020F0600000000000000" pitchFamily="50" charset="-128"/>
              </a:rPr>
              <a:t>支援</a:t>
            </a:r>
          </a:p>
        </p:txBody>
      </p:sp>
      <p:sp>
        <p:nvSpPr>
          <p:cNvPr id="21" name="正方形/長方形 20"/>
          <p:cNvSpPr/>
          <p:nvPr/>
        </p:nvSpPr>
        <p:spPr>
          <a:xfrm>
            <a:off x="33797" y="765205"/>
            <a:ext cx="12056477" cy="169569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600" u="sng" dirty="0">
                <a:latin typeface="Meiryo UI" panose="020B0604030504040204" pitchFamily="50" charset="-128"/>
                <a:ea typeface="Meiryo UI" panose="020B0604030504040204" pitchFamily="50" charset="-128"/>
              </a:rPr>
              <a:t>法令等による位置づけ</a:t>
            </a:r>
            <a:endParaRPr lang="en-US" altLang="ja-JP" sz="1600" u="sng"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■設置根拠：発達障害者支援法第１４条</a:t>
            </a:r>
            <a:endParaRPr lang="en-US" altLang="ja-JP" sz="1400" dirty="0">
              <a:latin typeface="Meiryo UI" panose="020B0604030504040204" pitchFamily="50" charset="-128"/>
              <a:ea typeface="Meiryo UI" panose="020B0604030504040204" pitchFamily="50" charset="-128"/>
            </a:endParaRPr>
          </a:p>
          <a:p>
            <a:pPr marL="93663" indent="-93663"/>
            <a:endParaRPr lang="en-US" altLang="ja-JP" sz="1400" dirty="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○「発達障害者支援センター運営事業の実施について」（平成</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日　厚生労働省社会・援護局障害保健福祉部長通知）</a:t>
            </a:r>
            <a:endParaRPr lang="en-US" altLang="ja-JP" sz="1400" dirty="0">
              <a:latin typeface="Meiryo UI" panose="020B0604030504040204" pitchFamily="50" charset="-128"/>
              <a:ea typeface="Meiryo UI" panose="020B0604030504040204" pitchFamily="50" charset="-128"/>
            </a:endParaRPr>
          </a:p>
          <a:p>
            <a:pPr marL="93663" indent="-93663"/>
            <a:endParaRPr lang="en-US" altLang="ja-JP" sz="1400" dirty="0">
              <a:latin typeface="Meiryo UI" panose="020B0604030504040204" pitchFamily="50" charset="-128"/>
              <a:ea typeface="Meiryo UI" panose="020B0604030504040204" pitchFamily="50" charset="-128"/>
            </a:endParaRPr>
          </a:p>
          <a:p>
            <a:pPr marL="93663" indent="-9366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発達障害者支援センター運営事業の実施について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の取扱いについて」（平成</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日厚生労働省社会・援護局障害保健部障害福祉課長通知）</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sz="12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4089882" y="2918122"/>
            <a:ext cx="3260912"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①相談支援（来所、訪問、電話等による相談）</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②発達支援（個別支援計画の作成・実施等）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③就労支援（就労に向けての相談等）</a:t>
            </a:r>
          </a:p>
        </p:txBody>
      </p:sp>
      <p:sp>
        <p:nvSpPr>
          <p:cNvPr id="11" name="左右矢印 10"/>
          <p:cNvSpPr/>
          <p:nvPr/>
        </p:nvSpPr>
        <p:spPr>
          <a:xfrm>
            <a:off x="3381312" y="4002284"/>
            <a:ext cx="4596978" cy="1145467"/>
          </a:xfrm>
          <a:prstGeom prst="leftRightArrow">
            <a:avLst>
              <a:gd name="adj1" fmla="val 66274"/>
              <a:gd name="adj2" fmla="val 51560"/>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テキスト ボックス 15"/>
          <p:cNvSpPr txBox="1"/>
          <p:nvPr/>
        </p:nvSpPr>
        <p:spPr>
          <a:xfrm>
            <a:off x="4089882" y="4193794"/>
            <a:ext cx="3129804" cy="677108"/>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連　携</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④調整のための会議やコンサルテーション</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⑤障害者総合支援法第</a:t>
            </a:r>
            <a:r>
              <a:rPr lang="en-US" altLang="ja-JP" sz="1200" dirty="0">
                <a:latin typeface="Meiryo UI" panose="020B0604030504040204" pitchFamily="50" charset="-128"/>
                <a:ea typeface="Meiryo UI" panose="020B0604030504040204" pitchFamily="50" charset="-128"/>
              </a:rPr>
              <a:t>89</a:t>
            </a:r>
            <a:r>
              <a:rPr lang="ja-JP" altLang="en-US" sz="1200" dirty="0">
                <a:latin typeface="Meiryo UI" panose="020B0604030504040204" pitchFamily="50" charset="-128"/>
                <a:ea typeface="Meiryo UI" panose="020B0604030504040204" pitchFamily="50" charset="-128"/>
              </a:rPr>
              <a:t>条協議会への参加</a:t>
            </a:r>
          </a:p>
        </p:txBody>
      </p:sp>
      <p:sp>
        <p:nvSpPr>
          <p:cNvPr id="19" name="フローチャート: 代替処理 18"/>
          <p:cNvSpPr/>
          <p:nvPr/>
        </p:nvSpPr>
        <p:spPr>
          <a:xfrm>
            <a:off x="7994946" y="5865905"/>
            <a:ext cx="3817345" cy="514507"/>
          </a:xfrm>
          <a:prstGeom prst="flowChartAlternateProcess">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地域住民、企業</a:t>
            </a:r>
            <a:endParaRPr lang="ja-JP" altLang="en-US" dirty="0">
              <a:latin typeface="Meiryo UI" panose="020B0604030504040204" pitchFamily="50" charset="-128"/>
              <a:ea typeface="Meiryo UI" panose="020B0604030504040204" pitchFamily="50" charset="-128"/>
            </a:endParaRPr>
          </a:p>
        </p:txBody>
      </p:sp>
      <p:sp>
        <p:nvSpPr>
          <p:cNvPr id="22" name="ストライプ矢印 21"/>
          <p:cNvSpPr/>
          <p:nvPr/>
        </p:nvSpPr>
        <p:spPr>
          <a:xfrm>
            <a:off x="3487521" y="5073936"/>
            <a:ext cx="4490769" cy="763472"/>
          </a:xfrm>
          <a:prstGeom prst="stripedRightArrow">
            <a:avLst>
              <a:gd name="adj1" fmla="val 56639"/>
              <a:gd name="adj2" fmla="val 116508"/>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3" name="テキスト ボックス 22"/>
          <p:cNvSpPr txBox="1"/>
          <p:nvPr/>
        </p:nvSpPr>
        <p:spPr>
          <a:xfrm>
            <a:off x="4102449" y="5339261"/>
            <a:ext cx="326091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⑥研修（関係機関、民間団体等への研修）</a:t>
            </a:r>
          </a:p>
        </p:txBody>
      </p:sp>
      <p:sp>
        <p:nvSpPr>
          <p:cNvPr id="24" name="ストライプ矢印 23"/>
          <p:cNvSpPr/>
          <p:nvPr/>
        </p:nvSpPr>
        <p:spPr>
          <a:xfrm>
            <a:off x="3482043" y="5812146"/>
            <a:ext cx="4596977" cy="763472"/>
          </a:xfrm>
          <a:prstGeom prst="stripedRightArrow">
            <a:avLst>
              <a:gd name="adj1" fmla="val 56639"/>
              <a:gd name="adj2" fmla="val 126706"/>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 name="テキスト ボックス 24"/>
          <p:cNvSpPr txBox="1"/>
          <p:nvPr/>
        </p:nvSpPr>
        <p:spPr>
          <a:xfrm>
            <a:off x="4108039" y="6076248"/>
            <a:ext cx="326091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⑦普及啓発・研修</a:t>
            </a:r>
          </a:p>
        </p:txBody>
      </p:sp>
      <p:pic>
        <p:nvPicPr>
          <p:cNvPr id="20" name="図 19">
            <a:extLst>
              <a:ext uri="{FF2B5EF4-FFF2-40B4-BE49-F238E27FC236}">
                <a16:creationId xmlns:a16="http://schemas.microsoft.com/office/drawing/2014/main" id="{CE3BFCA7-48E4-4A78-8A2F-485653DCB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435" y="5180316"/>
            <a:ext cx="1366902" cy="1366902"/>
          </a:xfrm>
          <a:prstGeom prst="rect">
            <a:avLst/>
          </a:prstGeom>
        </p:spPr>
      </p:pic>
      <p:sp>
        <p:nvSpPr>
          <p:cNvPr id="3" name="スライド番号プレースホルダー 2">
            <a:extLst>
              <a:ext uri="{FF2B5EF4-FFF2-40B4-BE49-F238E27FC236}">
                <a16:creationId xmlns:a16="http://schemas.microsoft.com/office/drawing/2014/main" id="{1528F6B0-A8C2-4ECB-9EC8-1EA9773A4130}"/>
              </a:ext>
            </a:extLst>
          </p:cNvPr>
          <p:cNvSpPr>
            <a:spLocks noGrp="1"/>
          </p:cNvSpPr>
          <p:nvPr>
            <p:ph type="sldNum" sz="quarter" idx="12"/>
          </p:nvPr>
        </p:nvSpPr>
        <p:spPr>
          <a:xfrm>
            <a:off x="9909122" y="6364655"/>
            <a:ext cx="2057400" cy="365125"/>
          </a:xfrm>
        </p:spPr>
        <p:txBody>
          <a:bodyPr/>
          <a:lstStyle/>
          <a:p>
            <a:fld id="{625FD7CF-31EA-4C83-92AF-182EC0286469}" type="slidenum">
              <a:rPr lang="ja-JP" altLang="en-US" sz="1800"/>
              <a:t>12</a:t>
            </a:fld>
            <a:endParaRPr lang="ja-JP" altLang="en-US" sz="1800" dirty="0"/>
          </a:p>
        </p:txBody>
      </p:sp>
    </p:spTree>
    <p:extLst>
      <p:ext uri="{BB962C8B-B14F-4D97-AF65-F5344CB8AC3E}">
        <p14:creationId xmlns:p14="http://schemas.microsoft.com/office/powerpoint/2010/main" val="243566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254868" y="3738724"/>
            <a:ext cx="5709251" cy="270587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○生活場面「地域やまちで暮らす」抜粋（再掲）</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「地域における発達障がい者等の課題に関する情報共有を図るとともに、</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（中略）</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発達障がい者地域支援マネジャーの活用などにより重層的な支援体制の構築を図るなど、診断の有無に関わらず、発達障がい児者のニーズに即した支援施策に取り組みます。」</a:t>
            </a:r>
          </a:p>
          <a:p>
            <a:pPr marL="285750" indent="-285750">
              <a:lnSpc>
                <a:spcPct val="150000"/>
              </a:lnSpc>
              <a:buFont typeface="Wingdings" panose="05000000000000000000" pitchFamily="2" charset="2"/>
              <a:buChar char="u"/>
            </a:pPr>
            <a:r>
              <a:rPr kumimoji="1" lang="ja-JP" altLang="en-US" sz="1300" dirty="0">
                <a:latin typeface="Meiryo UI" panose="020B0604030504040204" pitchFamily="50" charset="-128"/>
                <a:ea typeface="Meiryo UI" panose="020B0604030504040204" pitchFamily="50" charset="-128"/>
              </a:rPr>
              <a:t>発達障がい児者施策の充実（地域生活支援課）抜粋</a:t>
            </a:r>
          </a:p>
          <a:p>
            <a:pPr>
              <a:lnSpc>
                <a:spcPct val="150000"/>
              </a:lnSpc>
            </a:pPr>
            <a:r>
              <a:rPr kumimoji="1" lang="ja-JP" altLang="en-US" sz="1300" dirty="0">
                <a:latin typeface="Meiryo UI" panose="020B0604030504040204" pitchFamily="50" charset="-128"/>
                <a:ea typeface="Meiryo UI" panose="020B0604030504040204" pitchFamily="50" charset="-128"/>
              </a:rPr>
              <a:t>「広域自治体として、発達障がい児者が身近な地域で生活できるよう市町村の取組みを支援します。」</a:t>
            </a: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196966" y="3597087"/>
            <a:ext cx="5822831" cy="2989154"/>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〇</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市に対してコンサルテーションを実施。</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7" y="744636"/>
            <a:ext cx="5822831" cy="2515401"/>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地域支援マネジャーを配置し、市町村に出向き、自立支援協議会等と協働し、次の支援を実施</a:t>
            </a:r>
          </a:p>
          <a:p>
            <a:pPr>
              <a:lnSpc>
                <a:spcPct val="150000"/>
              </a:lnSpc>
            </a:pPr>
            <a:r>
              <a:rPr kumimoji="1" lang="ja-JP" altLang="en-US" sz="1400" dirty="0">
                <a:latin typeface="Meiryo UI" panose="020B0604030504040204" pitchFamily="50" charset="-128"/>
                <a:ea typeface="Meiryo UI" panose="020B0604030504040204" pitchFamily="50" charset="-128"/>
              </a:rPr>
              <a:t>　① 市町村における包括的な支援</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（アセスメント支援、人材養成、包括的な支援体制づくりへの助言）</a:t>
            </a:r>
          </a:p>
          <a:p>
            <a:pPr>
              <a:lnSpc>
                <a:spcPct val="150000"/>
              </a:lnSpc>
            </a:pPr>
            <a:r>
              <a:rPr kumimoji="1" lang="ja-JP" altLang="en-US" sz="1400" dirty="0">
                <a:latin typeface="Meiryo UI" panose="020B0604030504040204" pitchFamily="50" charset="-128"/>
                <a:ea typeface="Meiryo UI" panose="020B0604030504040204" pitchFamily="50" charset="-128"/>
              </a:rPr>
              <a:t>　② 好事例の府域全体への普及支援</a:t>
            </a: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385311" y="586416"/>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379994" y="3465081"/>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13</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市町村の支援体制整備支援（発達障がい地域支援力向上事業）</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285783" y="777535"/>
            <a:ext cx="5762446" cy="2482502"/>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複数年度にわたって継続したフォローアップが可能となるよう、</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年間を通じた段階的な支援ができる枠組みに変更（</a:t>
            </a:r>
            <a:r>
              <a:rPr kumimoji="1" lang="en-US" altLang="ja-JP" sz="1400" dirty="0">
                <a:latin typeface="Meiryo UI" panose="020B0604030504040204" pitchFamily="50" charset="-128"/>
                <a:ea typeface="Meiryo UI" panose="020B0604030504040204" pitchFamily="50" charset="-128"/>
              </a:rPr>
              <a:t>R6</a:t>
            </a:r>
            <a:r>
              <a:rPr kumimoji="1" lang="ja-JP" altLang="en-US" sz="1400" dirty="0">
                <a:latin typeface="Meiryo UI" panose="020B0604030504040204" pitchFamily="50" charset="-128"/>
                <a:ea typeface="Meiryo UI" panose="020B0604030504040204" pitchFamily="50" charset="-128"/>
              </a:rPr>
              <a:t>～）</a:t>
            </a: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現在継続して活用している市町村の取組報告を通じたモデルケースの共有</a:t>
            </a: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351915" y="595617"/>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351915" y="3465081"/>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graphicFrame>
        <p:nvGraphicFramePr>
          <p:cNvPr id="2" name="表 2">
            <a:extLst>
              <a:ext uri="{FF2B5EF4-FFF2-40B4-BE49-F238E27FC236}">
                <a16:creationId xmlns:a16="http://schemas.microsoft.com/office/drawing/2014/main" id="{2F375760-E5D9-4C57-BAC9-ACB62E20B563}"/>
              </a:ext>
            </a:extLst>
          </p:cNvPr>
          <p:cNvGraphicFramePr>
            <a:graphicFrameLocks noGrp="1"/>
          </p:cNvGraphicFramePr>
          <p:nvPr>
            <p:extLst>
              <p:ext uri="{D42A27DB-BD31-4B8C-83A1-F6EECF244321}">
                <p14:modId xmlns:p14="http://schemas.microsoft.com/office/powerpoint/2010/main" val="971573666"/>
              </p:ext>
            </p:extLst>
          </p:nvPr>
        </p:nvGraphicFramePr>
        <p:xfrm>
          <a:off x="296171" y="4321834"/>
          <a:ext cx="5610048" cy="1927357"/>
        </p:xfrm>
        <a:graphic>
          <a:graphicData uri="http://schemas.openxmlformats.org/drawingml/2006/table">
            <a:tbl>
              <a:tblPr firstRow="1" bandRow="1">
                <a:tableStyleId>{BC89EF96-8CEA-46FF-86C4-4CE0E7609802}</a:tableStyleId>
              </a:tblPr>
              <a:tblGrid>
                <a:gridCol w="496833">
                  <a:extLst>
                    <a:ext uri="{9D8B030D-6E8A-4147-A177-3AD203B41FA5}">
                      <a16:colId xmlns:a16="http://schemas.microsoft.com/office/drawing/2014/main" val="3317459198"/>
                    </a:ext>
                  </a:extLst>
                </a:gridCol>
                <a:gridCol w="5113215">
                  <a:extLst>
                    <a:ext uri="{9D8B030D-6E8A-4147-A177-3AD203B41FA5}">
                      <a16:colId xmlns:a16="http://schemas.microsoft.com/office/drawing/2014/main" val="3118004747"/>
                    </a:ext>
                  </a:extLst>
                </a:gridCol>
              </a:tblGrid>
              <a:tr h="542069">
                <a:tc>
                  <a:txBody>
                    <a:bodyPr/>
                    <a:lstStyle/>
                    <a:p>
                      <a:r>
                        <a:rPr kumimoji="1" lang="ja-JP" altLang="en-US" sz="1200" b="0" dirty="0"/>
                        <a:t>Ａ市</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サポートファイルの普及啓発とライフステージを通じた切れ目のない支援体制づくり</a:t>
                      </a:r>
                      <a:endParaRPr lang="en-US" altLang="ja-JP" sz="1200" b="0" dirty="0"/>
                    </a:p>
                  </a:txBody>
                  <a:tcPr anchor="ctr"/>
                </a:tc>
                <a:extLst>
                  <a:ext uri="{0D108BD9-81ED-4DB2-BD59-A6C34878D82A}">
                    <a16:rowId xmlns:a16="http://schemas.microsoft.com/office/drawing/2014/main" val="3875450793"/>
                  </a:ext>
                </a:extLst>
              </a:tr>
              <a:tr h="379448">
                <a:tc>
                  <a:txBody>
                    <a:bodyPr/>
                    <a:lstStyle/>
                    <a:p>
                      <a:r>
                        <a:rPr kumimoji="1" lang="ja-JP" altLang="en-US" sz="1200" b="0" dirty="0"/>
                        <a:t>Ｂ市</a:t>
                      </a:r>
                      <a:endParaRPr kumimoji="1" lang="en-US" altLang="ja-JP" sz="12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t>市内の課題整理や庁内連携の活性化（Ｑ</a:t>
                      </a:r>
                      <a:r>
                        <a:rPr kumimoji="1" lang="ja-JP" altLang="en-US" sz="1200" b="0"/>
                        <a:t>－ＳＡＣＣＳの実施）</a:t>
                      </a:r>
                      <a:endParaRPr kumimoji="1" lang="en-US" altLang="ja-JP" sz="1200" b="0" dirty="0"/>
                    </a:p>
                  </a:txBody>
                  <a:tcPr anchor="ctr"/>
                </a:tc>
                <a:extLst>
                  <a:ext uri="{0D108BD9-81ED-4DB2-BD59-A6C34878D82A}">
                    <a16:rowId xmlns:a16="http://schemas.microsoft.com/office/drawing/2014/main" val="1653096714"/>
                  </a:ext>
                </a:extLst>
              </a:tr>
              <a:tr h="445080">
                <a:tc>
                  <a:txBody>
                    <a:bodyPr/>
                    <a:lstStyle/>
                    <a:p>
                      <a:r>
                        <a:rPr kumimoji="1" lang="en-US" altLang="ja-JP" sz="1200" b="0" dirty="0"/>
                        <a:t>Ⅽ</a:t>
                      </a:r>
                      <a:r>
                        <a:rPr kumimoji="1" lang="ja-JP" altLang="en-US" sz="1200" b="0" dirty="0"/>
                        <a:t>市</a:t>
                      </a:r>
                      <a:endParaRPr kumimoji="1" lang="en-US" altLang="ja-JP" sz="1200" b="0" dirty="0"/>
                    </a:p>
                  </a:txBody>
                  <a:tcPr anchor="ctr"/>
                </a:tc>
                <a:tc>
                  <a:txBody>
                    <a:bodyPr/>
                    <a:lstStyle/>
                    <a:p>
                      <a:r>
                        <a:rPr kumimoji="1" lang="ja-JP" altLang="en-US" sz="1200" b="0" dirty="0"/>
                        <a:t>児童期と成人期の支援者の連携を地域で定着させることを目的に、合同研修を実施</a:t>
                      </a:r>
                    </a:p>
                  </a:txBody>
                  <a:tcPr anchor="ctr"/>
                </a:tc>
                <a:extLst>
                  <a:ext uri="{0D108BD9-81ED-4DB2-BD59-A6C34878D82A}">
                    <a16:rowId xmlns:a16="http://schemas.microsoft.com/office/drawing/2014/main" val="1561154234"/>
                  </a:ext>
                </a:extLst>
              </a:tr>
              <a:tr h="267048">
                <a:tc>
                  <a:txBody>
                    <a:bodyPr/>
                    <a:lstStyle/>
                    <a:p>
                      <a:r>
                        <a:rPr kumimoji="1" lang="en-US" altLang="ja-JP" sz="1200" b="0" dirty="0"/>
                        <a:t>Ⅾ</a:t>
                      </a:r>
                      <a:r>
                        <a:rPr kumimoji="1" lang="ja-JP" altLang="en-US" sz="1200" b="0" dirty="0"/>
                        <a:t>市</a:t>
                      </a:r>
                    </a:p>
                  </a:txBody>
                  <a:tcPr anchor="ctr"/>
                </a:tc>
                <a:tc>
                  <a:txBody>
                    <a:bodyPr/>
                    <a:lstStyle/>
                    <a:p>
                      <a:r>
                        <a:rPr lang="ja-JP" altLang="en-US" sz="1200" b="0" dirty="0"/>
                        <a:t>プロジェクトメンバーを選定し官民共同でＱ－ＳＡＣＣＳを実施</a:t>
                      </a:r>
                      <a:endParaRPr kumimoji="1" lang="ja-JP" altLang="en-US" sz="1200" b="0" dirty="0"/>
                    </a:p>
                  </a:txBody>
                  <a:tcPr anchor="ctr"/>
                </a:tc>
                <a:extLst>
                  <a:ext uri="{0D108BD9-81ED-4DB2-BD59-A6C34878D82A}">
                    <a16:rowId xmlns:a16="http://schemas.microsoft.com/office/drawing/2014/main" val="1513985853"/>
                  </a:ext>
                </a:extLst>
              </a:tr>
              <a:tr h="267048">
                <a:tc>
                  <a:txBody>
                    <a:bodyPr/>
                    <a:lstStyle/>
                    <a:p>
                      <a:r>
                        <a:rPr kumimoji="1" lang="ja-JP" altLang="en-US" sz="1200" b="0" dirty="0"/>
                        <a:t>Ｅ市</a:t>
                      </a:r>
                    </a:p>
                  </a:txBody>
                  <a:tcPr anchor="ctr"/>
                </a:tc>
                <a:tc>
                  <a:txBody>
                    <a:bodyPr/>
                    <a:lstStyle/>
                    <a:p>
                      <a:r>
                        <a:rPr kumimoji="1" lang="ja-JP" altLang="en-US" sz="1200" b="0" dirty="0"/>
                        <a:t>教育と福祉の連携を目指した合同研修の実施</a:t>
                      </a:r>
                    </a:p>
                  </a:txBody>
                  <a:tcPr anchor="ctr"/>
                </a:tc>
                <a:extLst>
                  <a:ext uri="{0D108BD9-81ED-4DB2-BD59-A6C34878D82A}">
                    <a16:rowId xmlns:a16="http://schemas.microsoft.com/office/drawing/2014/main" val="3330095361"/>
                  </a:ext>
                </a:extLst>
              </a:tr>
            </a:tbl>
          </a:graphicData>
        </a:graphic>
      </p:graphicFrame>
    </p:spTree>
    <p:extLst>
      <p:ext uri="{BB962C8B-B14F-4D97-AF65-F5344CB8AC3E}">
        <p14:creationId xmlns:p14="http://schemas.microsoft.com/office/powerpoint/2010/main" val="182699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E91D31EA-DBE2-4C3F-A5E7-F3C94945F4C4}"/>
              </a:ext>
            </a:extLst>
          </p:cNvPr>
          <p:cNvSpPr/>
          <p:nvPr/>
        </p:nvSpPr>
        <p:spPr>
          <a:xfrm>
            <a:off x="118827" y="2048558"/>
            <a:ext cx="3131850" cy="4692810"/>
          </a:xfrm>
          <a:prstGeom prst="rect">
            <a:avLst/>
          </a:prstGeom>
          <a:solidFill>
            <a:srgbClr val="ABE9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大阪府発達障がい者支援センター</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アクトおおさか</a:t>
            </a:r>
            <a:endParaRPr lang="en-US" altLang="ja-JP" sz="1600" dirty="0">
              <a:solidFill>
                <a:schemeClr val="tx1"/>
              </a:solidFill>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BC6BC3B-1660-4100-BBB3-0D8EC9747998}"/>
              </a:ext>
            </a:extLst>
          </p:cNvPr>
          <p:cNvSpPr>
            <a:spLocks noGrp="1"/>
          </p:cNvSpPr>
          <p:nvPr>
            <p:ph type="sldNum" sz="quarter" idx="12"/>
          </p:nvPr>
        </p:nvSpPr>
        <p:spPr>
          <a:xfrm>
            <a:off x="9996820" y="6435546"/>
            <a:ext cx="2057400" cy="365125"/>
          </a:xfrm>
        </p:spPr>
        <p:txBody>
          <a:bodyPr/>
          <a:lstStyle/>
          <a:p>
            <a:fld id="{625FD7CF-31EA-4C83-92AF-182EC0286469}" type="slidenum">
              <a:rPr kumimoji="1" lang="ja-JP" altLang="en-US" b="1" smtClean="0">
                <a:latin typeface="Meiryo UI" panose="020B0604030504040204" pitchFamily="50" charset="-128"/>
                <a:ea typeface="Meiryo UI" panose="020B0604030504040204" pitchFamily="50" charset="-128"/>
              </a:rPr>
              <a:t>14</a:t>
            </a:fld>
            <a:endParaRPr kumimoji="1" lang="ja-JP" altLang="en-US" b="1"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ADA9212A-D5F7-457B-A1CD-63B387038B54}"/>
              </a:ext>
            </a:extLst>
          </p:cNvPr>
          <p:cNvSpPr/>
          <p:nvPr/>
        </p:nvSpPr>
        <p:spPr>
          <a:xfrm>
            <a:off x="604136" y="3132591"/>
            <a:ext cx="2072867" cy="52477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latin typeface="Meiryo UI" panose="020B0604030504040204" pitchFamily="50" charset="-128"/>
                <a:ea typeface="Meiryo UI" panose="020B0604030504040204" pitchFamily="50" charset="-128"/>
              </a:rPr>
              <a:t>地域支援マネジャー</a:t>
            </a:r>
            <a:endParaRPr kumimoji="1"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7745528-BA15-4C7F-9E47-EB6C7014617E}"/>
              </a:ext>
            </a:extLst>
          </p:cNvPr>
          <p:cNvSpPr txBox="1"/>
          <p:nvPr/>
        </p:nvSpPr>
        <p:spPr>
          <a:xfrm>
            <a:off x="185828" y="715752"/>
            <a:ext cx="11845571" cy="6041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発達障がい児者のライフステージに対応する一貫した支援を行うため、障がい福祉に留まらない各関連分野での、支援力向上・支援体制整備をめざす。</a:t>
            </a:r>
          </a:p>
        </p:txBody>
      </p:sp>
      <p:grpSp>
        <p:nvGrpSpPr>
          <p:cNvPr id="32" name="グループ化 31">
            <a:extLst>
              <a:ext uri="{FF2B5EF4-FFF2-40B4-BE49-F238E27FC236}">
                <a16:creationId xmlns:a16="http://schemas.microsoft.com/office/drawing/2014/main" id="{35D93E0A-C661-45A8-BEF3-1D882010910E}"/>
              </a:ext>
            </a:extLst>
          </p:cNvPr>
          <p:cNvGrpSpPr/>
          <p:nvPr/>
        </p:nvGrpSpPr>
        <p:grpSpPr>
          <a:xfrm>
            <a:off x="6280241" y="1398565"/>
            <a:ext cx="5751158" cy="4367322"/>
            <a:chOff x="3519218" y="699745"/>
            <a:chExt cx="6856416" cy="4870082"/>
          </a:xfrm>
        </p:grpSpPr>
        <p:sp>
          <p:nvSpPr>
            <p:cNvPr id="52" name="楕円 51">
              <a:extLst>
                <a:ext uri="{FF2B5EF4-FFF2-40B4-BE49-F238E27FC236}">
                  <a16:creationId xmlns:a16="http://schemas.microsoft.com/office/drawing/2014/main" id="{01BBF5B2-2C1C-420D-AB83-21F4F2252B63}"/>
                </a:ext>
              </a:extLst>
            </p:cNvPr>
            <p:cNvSpPr/>
            <p:nvPr/>
          </p:nvSpPr>
          <p:spPr>
            <a:xfrm>
              <a:off x="3698173" y="699745"/>
              <a:ext cx="6398090" cy="4870082"/>
            </a:xfrm>
            <a:prstGeom prst="ellipse">
              <a:avLst/>
            </a:prstGeom>
            <a:gradFill flip="none" rotWithShape="1">
              <a:gsLst>
                <a:gs pos="0">
                  <a:schemeClr val="bg1"/>
                </a:gs>
                <a:gs pos="47000">
                  <a:schemeClr val="bg1"/>
                </a:gs>
                <a:gs pos="83000">
                  <a:srgbClr val="FA4CE1"/>
                </a:gs>
                <a:gs pos="100000">
                  <a:srgbClr val="FA4CE1"/>
                </a:gs>
              </a:gsLst>
              <a:path path="circle">
                <a:fillToRect l="50000" t="50000" r="50000" b="50000"/>
              </a:path>
              <a:tileRect/>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ストライプ 9">
              <a:extLst>
                <a:ext uri="{FF2B5EF4-FFF2-40B4-BE49-F238E27FC236}">
                  <a16:creationId xmlns:a16="http://schemas.microsoft.com/office/drawing/2014/main" id="{19ADE669-98F7-406D-A8A0-C0A13E2F592A}"/>
                </a:ext>
              </a:extLst>
            </p:cNvPr>
            <p:cNvSpPr/>
            <p:nvPr/>
          </p:nvSpPr>
          <p:spPr>
            <a:xfrm rot="15475172">
              <a:off x="4520288" y="770470"/>
              <a:ext cx="682514" cy="2044921"/>
            </a:xfrm>
            <a:prstGeom prst="stripedRightArrow">
              <a:avLst/>
            </a:prstGeom>
            <a:gradFill flip="none" rotWithShape="1">
              <a:gsLst>
                <a:gs pos="29000">
                  <a:srgbClr val="AFEAFF"/>
                </a:gs>
                <a:gs pos="0">
                  <a:schemeClr val="bg1"/>
                </a:gs>
                <a:gs pos="48000">
                  <a:srgbClr val="AFEAFF"/>
                </a:gs>
                <a:gs pos="60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000" dirty="0">
                  <a:latin typeface="Meiryo UI" panose="020B0604030504040204" pitchFamily="50" charset="-128"/>
                  <a:ea typeface="Meiryo UI" panose="020B0604030504040204" pitchFamily="50" charset="-128"/>
                </a:rPr>
                <a:t>普及・連携</a:t>
              </a:r>
            </a:p>
          </p:txBody>
        </p:sp>
        <p:sp>
          <p:nvSpPr>
            <p:cNvPr id="2" name="楕円 1">
              <a:extLst>
                <a:ext uri="{FF2B5EF4-FFF2-40B4-BE49-F238E27FC236}">
                  <a16:creationId xmlns:a16="http://schemas.microsoft.com/office/drawing/2014/main" id="{A51FF53D-3675-4C3B-8AB6-C038B20661FA}"/>
                </a:ext>
              </a:extLst>
            </p:cNvPr>
            <p:cNvSpPr/>
            <p:nvPr/>
          </p:nvSpPr>
          <p:spPr>
            <a:xfrm>
              <a:off x="3917246" y="2093651"/>
              <a:ext cx="4322095" cy="2463790"/>
            </a:xfrm>
            <a:prstGeom prst="ellipse">
              <a:avLst/>
            </a:prstGeom>
            <a:solidFill>
              <a:srgbClr val="66FFFF"/>
            </a:solidFill>
            <a:ln w="527050">
              <a:gradFill flip="none" rotWithShape="1">
                <a:gsLst>
                  <a:gs pos="3000">
                    <a:schemeClr val="accent1">
                      <a:lumMod val="5000"/>
                      <a:lumOff val="95000"/>
                      <a:alpha val="68000"/>
                    </a:schemeClr>
                  </a:gs>
                  <a:gs pos="63000">
                    <a:srgbClr val="57D3FF"/>
                  </a:gs>
                  <a:gs pos="73000">
                    <a:srgbClr val="00B0F0"/>
                  </a:gs>
                  <a:gs pos="100000">
                    <a:srgbClr val="00B0F0"/>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市町村自立支援協議会等</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8CBA205D-C8FA-4A18-893A-06456529FB4B}"/>
                </a:ext>
              </a:extLst>
            </p:cNvPr>
            <p:cNvSpPr/>
            <p:nvPr/>
          </p:nvSpPr>
          <p:spPr>
            <a:xfrm>
              <a:off x="4311506" y="2399329"/>
              <a:ext cx="910181" cy="279885"/>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相談支援</a:t>
              </a:r>
            </a:p>
          </p:txBody>
        </p:sp>
        <p:sp>
          <p:nvSpPr>
            <p:cNvPr id="11" name="四角形: 角を丸くする 10">
              <a:extLst>
                <a:ext uri="{FF2B5EF4-FFF2-40B4-BE49-F238E27FC236}">
                  <a16:creationId xmlns:a16="http://schemas.microsoft.com/office/drawing/2014/main" id="{7A23F204-2A5F-4810-B753-AE1BE3B49A84}"/>
                </a:ext>
              </a:extLst>
            </p:cNvPr>
            <p:cNvSpPr/>
            <p:nvPr/>
          </p:nvSpPr>
          <p:spPr>
            <a:xfrm>
              <a:off x="3568660" y="2816875"/>
              <a:ext cx="849892" cy="448196"/>
            </a:xfrm>
            <a:prstGeom prst="roundRect">
              <a:avLst/>
            </a:prstGeom>
            <a:solidFill>
              <a:srgbClr val="FFFF00"/>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市町村</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9D7CCD99-E89E-4C3E-AF73-B19D3330A218}"/>
                </a:ext>
              </a:extLst>
            </p:cNvPr>
            <p:cNvSpPr/>
            <p:nvPr/>
          </p:nvSpPr>
          <p:spPr>
            <a:xfrm>
              <a:off x="5294731" y="2090779"/>
              <a:ext cx="1403731" cy="325541"/>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solidFill>
                    <a:schemeClr val="tx1"/>
                  </a:solidFill>
                  <a:latin typeface="ＭＳ Ｐゴシック" panose="020B0600070205080204" pitchFamily="50" charset="-128"/>
                  <a:ea typeface="ＭＳ Ｐゴシック" panose="020B0600070205080204" pitchFamily="50" charset="-128"/>
                </a:rPr>
                <a:t>障がい福祉サービス</a:t>
              </a:r>
            </a:p>
          </p:txBody>
        </p:sp>
        <p:sp>
          <p:nvSpPr>
            <p:cNvPr id="17" name="四角形: 角を丸くする 16">
              <a:extLst>
                <a:ext uri="{FF2B5EF4-FFF2-40B4-BE49-F238E27FC236}">
                  <a16:creationId xmlns:a16="http://schemas.microsoft.com/office/drawing/2014/main" id="{78609AD3-0DDF-4266-B49E-677F8BBC49A2}"/>
                </a:ext>
              </a:extLst>
            </p:cNvPr>
            <p:cNvSpPr/>
            <p:nvPr/>
          </p:nvSpPr>
          <p:spPr>
            <a:xfrm>
              <a:off x="6822024" y="2279475"/>
              <a:ext cx="873686" cy="23965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就労関係</a:t>
              </a:r>
            </a:p>
          </p:txBody>
        </p:sp>
        <p:sp>
          <p:nvSpPr>
            <p:cNvPr id="18" name="四角形: 角を丸くする 17">
              <a:extLst>
                <a:ext uri="{FF2B5EF4-FFF2-40B4-BE49-F238E27FC236}">
                  <a16:creationId xmlns:a16="http://schemas.microsoft.com/office/drawing/2014/main" id="{E7FA0F82-51FC-4FED-BBCF-69AFF5EFD472}"/>
                </a:ext>
              </a:extLst>
            </p:cNvPr>
            <p:cNvSpPr/>
            <p:nvPr/>
          </p:nvSpPr>
          <p:spPr>
            <a:xfrm>
              <a:off x="5203179" y="4374944"/>
              <a:ext cx="1081934" cy="257122"/>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教育関係</a:t>
              </a:r>
            </a:p>
          </p:txBody>
        </p:sp>
        <p:sp>
          <p:nvSpPr>
            <p:cNvPr id="19" name="四角形: 角を丸くする 18">
              <a:extLst>
                <a:ext uri="{FF2B5EF4-FFF2-40B4-BE49-F238E27FC236}">
                  <a16:creationId xmlns:a16="http://schemas.microsoft.com/office/drawing/2014/main" id="{F4F02B6D-47AC-4354-BEE5-CEEBCF38A569}"/>
                </a:ext>
              </a:extLst>
            </p:cNvPr>
            <p:cNvSpPr/>
            <p:nvPr/>
          </p:nvSpPr>
          <p:spPr>
            <a:xfrm>
              <a:off x="7517793" y="3004501"/>
              <a:ext cx="844705" cy="260570"/>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当事者</a:t>
              </a:r>
            </a:p>
          </p:txBody>
        </p:sp>
        <p:sp>
          <p:nvSpPr>
            <p:cNvPr id="20" name="四角形: 角を丸くする 19">
              <a:extLst>
                <a:ext uri="{FF2B5EF4-FFF2-40B4-BE49-F238E27FC236}">
                  <a16:creationId xmlns:a16="http://schemas.microsoft.com/office/drawing/2014/main" id="{13B534D5-C5EB-4EE4-ABF9-E2BD45D0DE41}"/>
                </a:ext>
              </a:extLst>
            </p:cNvPr>
            <p:cNvSpPr/>
            <p:nvPr/>
          </p:nvSpPr>
          <p:spPr>
            <a:xfrm>
              <a:off x="6832930" y="4005757"/>
              <a:ext cx="1137513" cy="268311"/>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solidFill>
                    <a:schemeClr val="tx1"/>
                  </a:solidFill>
                  <a:latin typeface="ＭＳ Ｐゴシック" panose="020B0600070205080204" pitchFamily="50" charset="-128"/>
                  <a:ea typeface="ＭＳ Ｐゴシック" panose="020B0600070205080204" pitchFamily="50" charset="-128"/>
                </a:rPr>
                <a:t>医療・保健関係</a:t>
              </a:r>
            </a:p>
          </p:txBody>
        </p:sp>
        <p:sp>
          <p:nvSpPr>
            <p:cNvPr id="23" name="四角形: 角を丸くする 22">
              <a:extLst>
                <a:ext uri="{FF2B5EF4-FFF2-40B4-BE49-F238E27FC236}">
                  <a16:creationId xmlns:a16="http://schemas.microsoft.com/office/drawing/2014/main" id="{0E5DEF75-3222-4E7C-BE10-AFF6D955380C}"/>
                </a:ext>
              </a:extLst>
            </p:cNvPr>
            <p:cNvSpPr/>
            <p:nvPr/>
          </p:nvSpPr>
          <p:spPr>
            <a:xfrm>
              <a:off x="6323156" y="766897"/>
              <a:ext cx="954225" cy="379665"/>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就　労</a:t>
              </a:r>
            </a:p>
          </p:txBody>
        </p:sp>
        <p:sp>
          <p:nvSpPr>
            <p:cNvPr id="26" name="四角形: 角を丸くする 25">
              <a:extLst>
                <a:ext uri="{FF2B5EF4-FFF2-40B4-BE49-F238E27FC236}">
                  <a16:creationId xmlns:a16="http://schemas.microsoft.com/office/drawing/2014/main" id="{B33649DB-3C2A-4230-8C01-D46E618DDC59}"/>
                </a:ext>
              </a:extLst>
            </p:cNvPr>
            <p:cNvSpPr/>
            <p:nvPr/>
          </p:nvSpPr>
          <p:spPr>
            <a:xfrm>
              <a:off x="9233165" y="3077936"/>
              <a:ext cx="1142469" cy="418768"/>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生活困窮</a:t>
              </a:r>
            </a:p>
          </p:txBody>
        </p:sp>
        <p:sp>
          <p:nvSpPr>
            <p:cNvPr id="27" name="四角形: 角を丸くする 26">
              <a:extLst>
                <a:ext uri="{FF2B5EF4-FFF2-40B4-BE49-F238E27FC236}">
                  <a16:creationId xmlns:a16="http://schemas.microsoft.com/office/drawing/2014/main" id="{363EF183-AAD6-4AC8-A1E5-431650299BFB}"/>
                </a:ext>
              </a:extLst>
            </p:cNvPr>
            <p:cNvSpPr/>
            <p:nvPr/>
          </p:nvSpPr>
          <p:spPr>
            <a:xfrm>
              <a:off x="8453653" y="4509419"/>
              <a:ext cx="954225" cy="337618"/>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医　療</a:t>
              </a:r>
            </a:p>
          </p:txBody>
        </p:sp>
        <p:sp>
          <p:nvSpPr>
            <p:cNvPr id="28" name="四角形: 角を丸くする 27">
              <a:extLst>
                <a:ext uri="{FF2B5EF4-FFF2-40B4-BE49-F238E27FC236}">
                  <a16:creationId xmlns:a16="http://schemas.microsoft.com/office/drawing/2014/main" id="{C8166EDE-0B06-479C-B89F-F5E0C45EAC49}"/>
                </a:ext>
              </a:extLst>
            </p:cNvPr>
            <p:cNvSpPr/>
            <p:nvPr/>
          </p:nvSpPr>
          <p:spPr>
            <a:xfrm>
              <a:off x="6935934" y="5128637"/>
              <a:ext cx="954225" cy="376272"/>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保　健</a:t>
              </a:r>
            </a:p>
          </p:txBody>
        </p:sp>
        <p:sp>
          <p:nvSpPr>
            <p:cNvPr id="29" name="四角形: 角を丸くする 28">
              <a:extLst>
                <a:ext uri="{FF2B5EF4-FFF2-40B4-BE49-F238E27FC236}">
                  <a16:creationId xmlns:a16="http://schemas.microsoft.com/office/drawing/2014/main" id="{37EDAC09-B5A5-45B1-B3DC-681C1DC463EC}"/>
                </a:ext>
              </a:extLst>
            </p:cNvPr>
            <p:cNvSpPr/>
            <p:nvPr/>
          </p:nvSpPr>
          <p:spPr>
            <a:xfrm>
              <a:off x="8575730" y="1396386"/>
              <a:ext cx="954225" cy="379665"/>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その他</a:t>
              </a:r>
            </a:p>
          </p:txBody>
        </p:sp>
        <p:sp>
          <p:nvSpPr>
            <p:cNvPr id="34" name="四角形: 角を丸くする 33">
              <a:extLst>
                <a:ext uri="{FF2B5EF4-FFF2-40B4-BE49-F238E27FC236}">
                  <a16:creationId xmlns:a16="http://schemas.microsoft.com/office/drawing/2014/main" id="{D4AAADBF-D470-4340-BA8D-3052D68D25AC}"/>
                </a:ext>
              </a:extLst>
            </p:cNvPr>
            <p:cNvSpPr/>
            <p:nvPr/>
          </p:nvSpPr>
          <p:spPr>
            <a:xfrm>
              <a:off x="4483832" y="1061742"/>
              <a:ext cx="954225" cy="379665"/>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介　護</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p>
          </p:txBody>
        </p:sp>
        <p:pic>
          <p:nvPicPr>
            <p:cNvPr id="12" name="グラフィックス 11" descr="役員室 単色塗りつぶし">
              <a:extLst>
                <a:ext uri="{FF2B5EF4-FFF2-40B4-BE49-F238E27FC236}">
                  <a16:creationId xmlns:a16="http://schemas.microsoft.com/office/drawing/2014/main" id="{7E728DFF-7F0A-4797-8A89-C96F91A3D0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5610" y="1830412"/>
              <a:ext cx="720125" cy="720125"/>
            </a:xfrm>
            <a:prstGeom prst="rect">
              <a:avLst/>
            </a:prstGeom>
          </p:spPr>
        </p:pic>
        <p:pic>
          <p:nvPicPr>
            <p:cNvPr id="42" name="グラフィックス 41" descr="校舎 単色塗りつぶし">
              <a:extLst>
                <a:ext uri="{FF2B5EF4-FFF2-40B4-BE49-F238E27FC236}">
                  <a16:creationId xmlns:a16="http://schemas.microsoft.com/office/drawing/2014/main" id="{167718D4-D6B3-44FD-A808-A999979CC1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2257" y="1481915"/>
              <a:ext cx="681988" cy="681988"/>
            </a:xfrm>
            <a:prstGeom prst="rect">
              <a:avLst/>
            </a:prstGeom>
          </p:spPr>
        </p:pic>
        <p:pic>
          <p:nvPicPr>
            <p:cNvPr id="44" name="グラフィックス 43" descr="ユニバーサル アクセス 単色塗りつぶし">
              <a:extLst>
                <a:ext uri="{FF2B5EF4-FFF2-40B4-BE49-F238E27FC236}">
                  <a16:creationId xmlns:a16="http://schemas.microsoft.com/office/drawing/2014/main" id="{042ED2F4-E70E-45A0-BBA8-100F0EB05C5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4085" y="2290080"/>
              <a:ext cx="770008" cy="770008"/>
            </a:xfrm>
            <a:prstGeom prst="rect">
              <a:avLst/>
            </a:prstGeom>
          </p:spPr>
        </p:pic>
        <p:pic>
          <p:nvPicPr>
            <p:cNvPr id="46" name="グラフィックス 45" descr="社員証 単色塗りつぶし">
              <a:extLst>
                <a:ext uri="{FF2B5EF4-FFF2-40B4-BE49-F238E27FC236}">
                  <a16:creationId xmlns:a16="http://schemas.microsoft.com/office/drawing/2014/main" id="{E6DBB393-6A68-4C6D-8E2B-98BD94620C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5418" y="1676964"/>
              <a:ext cx="650937" cy="650937"/>
            </a:xfrm>
            <a:prstGeom prst="rect">
              <a:avLst/>
            </a:prstGeom>
          </p:spPr>
        </p:pic>
        <p:pic>
          <p:nvPicPr>
            <p:cNvPr id="48" name="グラフィックス 47" descr="教室 単色塗りつぶし">
              <a:extLst>
                <a:ext uri="{FF2B5EF4-FFF2-40B4-BE49-F238E27FC236}">
                  <a16:creationId xmlns:a16="http://schemas.microsoft.com/office/drawing/2014/main" id="{67270811-59F3-4FDE-8265-4DFC89DFFDB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41244" y="3712706"/>
              <a:ext cx="692098" cy="692098"/>
            </a:xfrm>
            <a:prstGeom prst="rect">
              <a:avLst/>
            </a:prstGeom>
          </p:spPr>
        </p:pic>
        <p:pic>
          <p:nvPicPr>
            <p:cNvPr id="50" name="グラフィックス 49" descr="聴診器 単色塗りつぶし">
              <a:extLst>
                <a:ext uri="{FF2B5EF4-FFF2-40B4-BE49-F238E27FC236}">
                  <a16:creationId xmlns:a16="http://schemas.microsoft.com/office/drawing/2014/main" id="{7844CF31-C511-46B6-BD89-9D61C71B9AC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00899" y="3301767"/>
              <a:ext cx="677725" cy="677725"/>
            </a:xfrm>
            <a:prstGeom prst="rect">
              <a:avLst/>
            </a:prstGeom>
          </p:spPr>
        </p:pic>
        <p:pic>
          <p:nvPicPr>
            <p:cNvPr id="54" name="グラフィックス 53" descr="子供と風船 単色塗りつぶし">
              <a:extLst>
                <a:ext uri="{FF2B5EF4-FFF2-40B4-BE49-F238E27FC236}">
                  <a16:creationId xmlns:a16="http://schemas.microsoft.com/office/drawing/2014/main" id="{877BD933-5B72-4B92-98A2-C29C7BED368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33538" y="3266251"/>
              <a:ext cx="651064" cy="651064"/>
            </a:xfrm>
            <a:prstGeom prst="rect">
              <a:avLst/>
            </a:prstGeom>
          </p:spPr>
        </p:pic>
        <p:sp>
          <p:nvSpPr>
            <p:cNvPr id="41" name="矢印: ストライプ 40">
              <a:extLst>
                <a:ext uri="{FF2B5EF4-FFF2-40B4-BE49-F238E27FC236}">
                  <a16:creationId xmlns:a16="http://schemas.microsoft.com/office/drawing/2014/main" id="{A218F8BA-CC21-43CB-A276-AE2A7E00A17A}"/>
                </a:ext>
              </a:extLst>
            </p:cNvPr>
            <p:cNvSpPr/>
            <p:nvPr/>
          </p:nvSpPr>
          <p:spPr>
            <a:xfrm rot="16200000">
              <a:off x="6469482" y="483361"/>
              <a:ext cx="682514" cy="2044921"/>
            </a:xfrm>
            <a:prstGeom prst="stripedRightArrow">
              <a:avLst/>
            </a:prstGeom>
            <a:gradFill flip="none" rotWithShape="1">
              <a:gsLst>
                <a:gs pos="29000">
                  <a:srgbClr val="AFEAFF"/>
                </a:gs>
                <a:gs pos="0">
                  <a:schemeClr val="bg1"/>
                </a:gs>
                <a:gs pos="48000">
                  <a:srgbClr val="AFEAFF"/>
                </a:gs>
                <a:gs pos="63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050" dirty="0">
                  <a:latin typeface="Meiryo UI" panose="020B0604030504040204" pitchFamily="50" charset="-128"/>
                  <a:ea typeface="Meiryo UI" panose="020B0604030504040204" pitchFamily="50" charset="-128"/>
                </a:rPr>
                <a:t>普及・</a:t>
              </a:r>
              <a:r>
                <a:rPr kumimoji="1" lang="ja-JP" altLang="en-US" sz="1050" b="1" dirty="0">
                  <a:latin typeface="Meiryo UI" panose="020B0604030504040204" pitchFamily="50" charset="-128"/>
                  <a:ea typeface="Meiryo UI" panose="020B0604030504040204" pitchFamily="50" charset="-128"/>
                </a:rPr>
                <a:t>連携</a:t>
              </a:r>
            </a:p>
          </p:txBody>
        </p:sp>
        <p:sp>
          <p:nvSpPr>
            <p:cNvPr id="43" name="矢印: ストライプ 42">
              <a:extLst>
                <a:ext uri="{FF2B5EF4-FFF2-40B4-BE49-F238E27FC236}">
                  <a16:creationId xmlns:a16="http://schemas.microsoft.com/office/drawing/2014/main" id="{640735EE-0828-4D03-AF76-81D55F245EF3}"/>
                </a:ext>
              </a:extLst>
            </p:cNvPr>
            <p:cNvSpPr/>
            <p:nvPr/>
          </p:nvSpPr>
          <p:spPr>
            <a:xfrm rot="18931204">
              <a:off x="7988876" y="1114039"/>
              <a:ext cx="682514" cy="2044921"/>
            </a:xfrm>
            <a:prstGeom prst="stripedRightArrow">
              <a:avLst/>
            </a:prstGeom>
            <a:gradFill flip="none" rotWithShape="1">
              <a:gsLst>
                <a:gs pos="29000">
                  <a:srgbClr val="AFEAFF"/>
                </a:gs>
                <a:gs pos="0">
                  <a:schemeClr val="bg1"/>
                </a:gs>
                <a:gs pos="30000">
                  <a:srgbClr val="AFEAFF"/>
                </a:gs>
                <a:gs pos="65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1050" dirty="0">
                  <a:latin typeface="Meiryo UI" panose="020B0604030504040204" pitchFamily="50" charset="-128"/>
                  <a:ea typeface="Meiryo UI" panose="020B0604030504040204" pitchFamily="50" charset="-128"/>
                </a:rPr>
                <a:t>普及・連携</a:t>
              </a:r>
            </a:p>
          </p:txBody>
        </p:sp>
        <p:sp>
          <p:nvSpPr>
            <p:cNvPr id="45" name="矢印: ストライプ 44">
              <a:extLst>
                <a:ext uri="{FF2B5EF4-FFF2-40B4-BE49-F238E27FC236}">
                  <a16:creationId xmlns:a16="http://schemas.microsoft.com/office/drawing/2014/main" id="{54B0643E-D6B3-44B1-8125-16C63AEDFC5B}"/>
                </a:ext>
              </a:extLst>
            </p:cNvPr>
            <p:cNvSpPr/>
            <p:nvPr/>
          </p:nvSpPr>
          <p:spPr>
            <a:xfrm rot="2578275">
              <a:off x="7965461" y="3229303"/>
              <a:ext cx="682514" cy="2044921"/>
            </a:xfrm>
            <a:prstGeom prst="stripedRightArrow">
              <a:avLst/>
            </a:prstGeom>
            <a:gradFill flip="none" rotWithShape="1">
              <a:gsLst>
                <a:gs pos="29000">
                  <a:srgbClr val="AFEAFF"/>
                </a:gs>
                <a:gs pos="0">
                  <a:schemeClr val="bg1"/>
                </a:gs>
                <a:gs pos="48000">
                  <a:srgbClr val="AFEAFF"/>
                </a:gs>
                <a:gs pos="56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Meiryo UI" panose="020B0604030504040204" pitchFamily="50" charset="-128"/>
                  <a:ea typeface="Meiryo UI" panose="020B0604030504040204" pitchFamily="50" charset="-128"/>
                </a:rPr>
                <a:t>普及・連携</a:t>
              </a:r>
            </a:p>
          </p:txBody>
        </p:sp>
        <p:sp>
          <p:nvSpPr>
            <p:cNvPr id="47" name="矢印: ストライプ 46">
              <a:extLst>
                <a:ext uri="{FF2B5EF4-FFF2-40B4-BE49-F238E27FC236}">
                  <a16:creationId xmlns:a16="http://schemas.microsoft.com/office/drawing/2014/main" id="{CADE099C-1A63-4885-802F-EE9F507881F8}"/>
                </a:ext>
              </a:extLst>
            </p:cNvPr>
            <p:cNvSpPr/>
            <p:nvPr/>
          </p:nvSpPr>
          <p:spPr>
            <a:xfrm rot="4739129">
              <a:off x="6839307" y="3777565"/>
              <a:ext cx="682514" cy="2044921"/>
            </a:xfrm>
            <a:prstGeom prst="stripedRightArrow">
              <a:avLst/>
            </a:prstGeom>
            <a:gradFill flip="none" rotWithShape="1">
              <a:gsLst>
                <a:gs pos="29000">
                  <a:srgbClr val="AFEAFF"/>
                </a:gs>
                <a:gs pos="0">
                  <a:schemeClr val="bg1"/>
                </a:gs>
                <a:gs pos="48000">
                  <a:srgbClr val="AFEAFF"/>
                </a:gs>
                <a:gs pos="58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050" dirty="0">
                  <a:latin typeface="Meiryo UI" panose="020B0604030504040204" pitchFamily="50" charset="-128"/>
                  <a:ea typeface="Meiryo UI" panose="020B0604030504040204" pitchFamily="50" charset="-128"/>
                </a:rPr>
                <a:t>普及・連携</a:t>
              </a:r>
            </a:p>
          </p:txBody>
        </p:sp>
        <p:sp>
          <p:nvSpPr>
            <p:cNvPr id="49" name="矢印: ストライプ 48">
              <a:extLst>
                <a:ext uri="{FF2B5EF4-FFF2-40B4-BE49-F238E27FC236}">
                  <a16:creationId xmlns:a16="http://schemas.microsoft.com/office/drawing/2014/main" id="{D741C8CC-D230-431E-8B6D-41C10EB0A4C6}"/>
                </a:ext>
              </a:extLst>
            </p:cNvPr>
            <p:cNvSpPr/>
            <p:nvPr/>
          </p:nvSpPr>
          <p:spPr>
            <a:xfrm rot="7089399">
              <a:off x="4285298" y="3312351"/>
              <a:ext cx="512761" cy="2044921"/>
            </a:xfrm>
            <a:prstGeom prst="stripedRightArrow">
              <a:avLst>
                <a:gd name="adj1" fmla="val 48489"/>
                <a:gd name="adj2" fmla="val 50000"/>
              </a:avLst>
            </a:prstGeom>
            <a:gradFill flip="none" rotWithShape="1">
              <a:gsLst>
                <a:gs pos="29000">
                  <a:srgbClr val="AFEAFF"/>
                </a:gs>
                <a:gs pos="0">
                  <a:schemeClr val="bg1"/>
                </a:gs>
                <a:gs pos="48000">
                  <a:srgbClr val="AFEAFF"/>
                </a:gs>
                <a:gs pos="74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000" dirty="0">
                  <a:latin typeface="Meiryo UI" panose="020B0604030504040204" pitchFamily="50" charset="-128"/>
                  <a:ea typeface="Meiryo UI" panose="020B0604030504040204" pitchFamily="50" charset="-128"/>
                </a:rPr>
                <a:t>普及・連携</a:t>
              </a:r>
            </a:p>
          </p:txBody>
        </p:sp>
        <p:sp>
          <p:nvSpPr>
            <p:cNvPr id="24" name="四角形: 角を丸くする 23">
              <a:extLst>
                <a:ext uri="{FF2B5EF4-FFF2-40B4-BE49-F238E27FC236}">
                  <a16:creationId xmlns:a16="http://schemas.microsoft.com/office/drawing/2014/main" id="{BC2B6632-107F-4C41-A9DF-B68C2823F925}"/>
                </a:ext>
              </a:extLst>
            </p:cNvPr>
            <p:cNvSpPr/>
            <p:nvPr/>
          </p:nvSpPr>
          <p:spPr>
            <a:xfrm>
              <a:off x="3678899" y="4334812"/>
              <a:ext cx="954225" cy="379665"/>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子育て</a:t>
              </a:r>
            </a:p>
          </p:txBody>
        </p:sp>
        <p:pic>
          <p:nvPicPr>
            <p:cNvPr id="30" name="グラフィックス 29" descr="建物 単色塗りつぶし">
              <a:extLst>
                <a:ext uri="{FF2B5EF4-FFF2-40B4-BE49-F238E27FC236}">
                  <a16:creationId xmlns:a16="http://schemas.microsoft.com/office/drawing/2014/main" id="{0A0A89DC-9BBE-4791-B58E-11A6A1FBDD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36195" y="2130134"/>
              <a:ext cx="712779" cy="712779"/>
            </a:xfrm>
            <a:prstGeom prst="rect">
              <a:avLst/>
            </a:prstGeom>
          </p:spPr>
        </p:pic>
        <p:sp>
          <p:nvSpPr>
            <p:cNvPr id="15" name="四角形: 角を丸くする 14">
              <a:extLst>
                <a:ext uri="{FF2B5EF4-FFF2-40B4-BE49-F238E27FC236}">
                  <a16:creationId xmlns:a16="http://schemas.microsoft.com/office/drawing/2014/main" id="{F5421A4E-8EB2-461E-8D21-459778B5D544}"/>
                </a:ext>
              </a:extLst>
            </p:cNvPr>
            <p:cNvSpPr/>
            <p:nvPr/>
          </p:nvSpPr>
          <p:spPr>
            <a:xfrm>
              <a:off x="4069402" y="3890182"/>
              <a:ext cx="1133778" cy="298214"/>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障がい児支援</a:t>
              </a:r>
            </a:p>
          </p:txBody>
        </p:sp>
        <p:sp>
          <p:nvSpPr>
            <p:cNvPr id="53" name="矢印: ストライプ 52">
              <a:extLst>
                <a:ext uri="{FF2B5EF4-FFF2-40B4-BE49-F238E27FC236}">
                  <a16:creationId xmlns:a16="http://schemas.microsoft.com/office/drawing/2014/main" id="{5E14FFEE-8059-4903-8D3B-3D94941D4DDA}"/>
                </a:ext>
              </a:extLst>
            </p:cNvPr>
            <p:cNvSpPr/>
            <p:nvPr/>
          </p:nvSpPr>
          <p:spPr>
            <a:xfrm rot="5400000">
              <a:off x="5570744" y="3939790"/>
              <a:ext cx="694407" cy="2044921"/>
            </a:xfrm>
            <a:prstGeom prst="stripedRightArrow">
              <a:avLst/>
            </a:prstGeom>
            <a:gradFill flip="none" rotWithShape="1">
              <a:gsLst>
                <a:gs pos="29000">
                  <a:srgbClr val="AFEAFF"/>
                </a:gs>
                <a:gs pos="0">
                  <a:schemeClr val="bg1"/>
                </a:gs>
                <a:gs pos="48000">
                  <a:srgbClr val="AFEAFF"/>
                </a:gs>
                <a:gs pos="42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050" dirty="0">
                  <a:latin typeface="Meiryo UI" panose="020B0604030504040204" pitchFamily="50" charset="-128"/>
                  <a:ea typeface="Meiryo UI" panose="020B0604030504040204" pitchFamily="50" charset="-128"/>
                </a:rPr>
                <a:t>普及・連携</a:t>
              </a:r>
            </a:p>
          </p:txBody>
        </p:sp>
        <p:sp>
          <p:nvSpPr>
            <p:cNvPr id="58" name="矢印: ストライプ 57">
              <a:extLst>
                <a:ext uri="{FF2B5EF4-FFF2-40B4-BE49-F238E27FC236}">
                  <a16:creationId xmlns:a16="http://schemas.microsoft.com/office/drawing/2014/main" id="{BFCA9ACF-E9B9-42A0-94D5-B0A6EA9011CB}"/>
                </a:ext>
              </a:extLst>
            </p:cNvPr>
            <p:cNvSpPr/>
            <p:nvPr/>
          </p:nvSpPr>
          <p:spPr>
            <a:xfrm>
              <a:off x="8485152" y="2264860"/>
              <a:ext cx="682514" cy="2044921"/>
            </a:xfrm>
            <a:prstGeom prst="stripedRightArrow">
              <a:avLst/>
            </a:prstGeom>
            <a:gradFill flip="none" rotWithShape="1">
              <a:gsLst>
                <a:gs pos="29000">
                  <a:srgbClr val="AFEAFF"/>
                </a:gs>
                <a:gs pos="0">
                  <a:schemeClr val="bg1"/>
                </a:gs>
                <a:gs pos="48000">
                  <a:srgbClr val="AFEAFF"/>
                </a:gs>
                <a:gs pos="58000">
                  <a:srgbClr val="75DBFF"/>
                </a:gs>
                <a:gs pos="100000">
                  <a:srgbClr val="57D3FF"/>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Meiryo UI" panose="020B0604030504040204" pitchFamily="50" charset="-128"/>
                  <a:ea typeface="Meiryo UI" panose="020B0604030504040204" pitchFamily="50" charset="-128"/>
                </a:rPr>
                <a:t>普及・連携</a:t>
              </a:r>
            </a:p>
          </p:txBody>
        </p:sp>
        <p:sp>
          <p:nvSpPr>
            <p:cNvPr id="22" name="四角形: 角を丸くする 21">
              <a:extLst>
                <a:ext uri="{FF2B5EF4-FFF2-40B4-BE49-F238E27FC236}">
                  <a16:creationId xmlns:a16="http://schemas.microsoft.com/office/drawing/2014/main" id="{A18C54C2-6BCE-446E-A968-2A08FA369D0B}"/>
                </a:ext>
              </a:extLst>
            </p:cNvPr>
            <p:cNvSpPr/>
            <p:nvPr/>
          </p:nvSpPr>
          <p:spPr>
            <a:xfrm>
              <a:off x="5365002" y="5158565"/>
              <a:ext cx="954225" cy="379665"/>
            </a:xfrm>
            <a:prstGeom prst="roundRect">
              <a:avLst>
                <a:gd name="adj" fmla="val 24175"/>
              </a:avLst>
            </a:prstGeom>
            <a:solidFill>
              <a:srgbClr val="57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教　育</a:t>
              </a:r>
            </a:p>
          </p:txBody>
        </p:sp>
      </p:grpSp>
      <p:sp>
        <p:nvSpPr>
          <p:cNvPr id="13" name="矢印: 右 12">
            <a:extLst>
              <a:ext uri="{FF2B5EF4-FFF2-40B4-BE49-F238E27FC236}">
                <a16:creationId xmlns:a16="http://schemas.microsoft.com/office/drawing/2014/main" id="{0069B521-4898-42DC-8A2F-1EACE729FBB1}"/>
              </a:ext>
            </a:extLst>
          </p:cNvPr>
          <p:cNvSpPr/>
          <p:nvPr/>
        </p:nvSpPr>
        <p:spPr>
          <a:xfrm>
            <a:off x="2788440" y="2973444"/>
            <a:ext cx="3504494" cy="871550"/>
          </a:xfrm>
          <a:prstGeom prst="rightArrow">
            <a:avLst>
              <a:gd name="adj1" fmla="val 44136"/>
              <a:gd name="adj2" fmla="val 77618"/>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体制整備支援</a:t>
            </a:r>
          </a:p>
        </p:txBody>
      </p:sp>
      <p:sp>
        <p:nvSpPr>
          <p:cNvPr id="51" name="テキスト ボックス 50">
            <a:extLst>
              <a:ext uri="{FF2B5EF4-FFF2-40B4-BE49-F238E27FC236}">
                <a16:creationId xmlns:a16="http://schemas.microsoft.com/office/drawing/2014/main" id="{CE2697DC-8D1C-4FD2-B3D1-D631F4D22748}"/>
              </a:ext>
            </a:extLst>
          </p:cNvPr>
          <p:cNvSpPr txBox="1"/>
          <p:nvPr/>
        </p:nvSpPr>
        <p:spPr>
          <a:xfrm>
            <a:off x="215010" y="4765528"/>
            <a:ext cx="2835184" cy="1754326"/>
          </a:xfrm>
          <a:prstGeom prst="rect">
            <a:avLst/>
          </a:prstGeom>
          <a:solidFill>
            <a:schemeClr val="bg1"/>
          </a:solidFill>
          <a:ln w="6350">
            <a:solidFill>
              <a:srgbClr val="00B0F0"/>
            </a:solidFill>
            <a:prstDash val="dash"/>
          </a:ln>
        </p:spPr>
        <p:txBody>
          <a:bodyPr wrap="square">
            <a:spAutoFit/>
          </a:bodyPr>
          <a:lstStyle/>
          <a:p>
            <a:pPr marL="84138" indent="-841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・市町村（自立支援協議会などを活用）に対し、地域アセスメントを実施し課題を整理。</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4138" indent="-841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・コンサルテーションや好事例の提供、課題に即したオーダーメイド型研修を実施。</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4138" indent="-841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・発達障がい支援の核となる人材を育成。</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4138" indent="-84138"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・育成した人材を中心に、多分野での連携体制を構築し、早期気づきから支援につながるよう、助言等を実施。</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6" name="グラフィックス 55" descr="カスタマー レビュー 単色塗りつぶし">
            <a:extLst>
              <a:ext uri="{FF2B5EF4-FFF2-40B4-BE49-F238E27FC236}">
                <a16:creationId xmlns:a16="http://schemas.microsoft.com/office/drawing/2014/main" id="{8969FF0E-1745-4D55-9427-1F1E6124722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01922" y="2114657"/>
            <a:ext cx="1006983" cy="1006983"/>
          </a:xfrm>
          <a:prstGeom prst="rect">
            <a:avLst/>
          </a:prstGeom>
        </p:spPr>
      </p:pic>
      <p:sp>
        <p:nvSpPr>
          <p:cNvPr id="63" name="四角形: 角を丸くする 62">
            <a:extLst>
              <a:ext uri="{FF2B5EF4-FFF2-40B4-BE49-F238E27FC236}">
                <a16:creationId xmlns:a16="http://schemas.microsoft.com/office/drawing/2014/main" id="{A58CF513-1796-4D20-97AD-72FCBB4E0218}"/>
              </a:ext>
            </a:extLst>
          </p:cNvPr>
          <p:cNvSpPr/>
          <p:nvPr/>
        </p:nvSpPr>
        <p:spPr>
          <a:xfrm>
            <a:off x="332948" y="4379556"/>
            <a:ext cx="2562214" cy="278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地域支援マネジャーの取組み</a:t>
            </a:r>
          </a:p>
        </p:txBody>
      </p:sp>
      <p:sp>
        <p:nvSpPr>
          <p:cNvPr id="37" name="テキスト ボックス 36">
            <a:extLst>
              <a:ext uri="{FF2B5EF4-FFF2-40B4-BE49-F238E27FC236}">
                <a16:creationId xmlns:a16="http://schemas.microsoft.com/office/drawing/2014/main" id="{D1299013-B74C-4BB8-9F5B-021CD2198ACE}"/>
              </a:ext>
            </a:extLst>
          </p:cNvPr>
          <p:cNvSpPr txBox="1"/>
          <p:nvPr/>
        </p:nvSpPr>
        <p:spPr>
          <a:xfrm>
            <a:off x="9771306" y="5808923"/>
            <a:ext cx="2466023" cy="523220"/>
          </a:xfrm>
          <a:prstGeom prst="rect">
            <a:avLst/>
          </a:prstGeom>
          <a:noFill/>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地域でのネットワーク構築による支援体制を整備</a:t>
            </a:r>
          </a:p>
        </p:txBody>
      </p:sp>
      <p:sp>
        <p:nvSpPr>
          <p:cNvPr id="38" name="二等辺三角形 37">
            <a:extLst>
              <a:ext uri="{FF2B5EF4-FFF2-40B4-BE49-F238E27FC236}">
                <a16:creationId xmlns:a16="http://schemas.microsoft.com/office/drawing/2014/main" id="{02EA6478-3FD3-481F-9DA2-8855E549EB87}"/>
              </a:ext>
            </a:extLst>
          </p:cNvPr>
          <p:cNvSpPr/>
          <p:nvPr/>
        </p:nvSpPr>
        <p:spPr>
          <a:xfrm>
            <a:off x="4184486" y="3685542"/>
            <a:ext cx="1117041" cy="3215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BC619362-1120-4642-8B56-4D32CF490336}"/>
              </a:ext>
            </a:extLst>
          </p:cNvPr>
          <p:cNvSpPr txBox="1"/>
          <p:nvPr/>
        </p:nvSpPr>
        <p:spPr>
          <a:xfrm>
            <a:off x="123458" y="3784791"/>
            <a:ext cx="3055094" cy="415498"/>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発達障がい者支援センターの地域支援機能の強化を図るため、「発達障害者地域支援マネジャー」を配置</a:t>
            </a:r>
          </a:p>
        </p:txBody>
      </p:sp>
      <p:grpSp>
        <p:nvGrpSpPr>
          <p:cNvPr id="61" name="グループ化 60">
            <a:extLst>
              <a:ext uri="{FF2B5EF4-FFF2-40B4-BE49-F238E27FC236}">
                <a16:creationId xmlns:a16="http://schemas.microsoft.com/office/drawing/2014/main" id="{7805C747-7D1E-4B0D-BE25-C2F042793076}"/>
              </a:ext>
            </a:extLst>
          </p:cNvPr>
          <p:cNvGrpSpPr/>
          <p:nvPr/>
        </p:nvGrpSpPr>
        <p:grpSpPr>
          <a:xfrm>
            <a:off x="3299137" y="4055773"/>
            <a:ext cx="3066583" cy="2673015"/>
            <a:chOff x="2426105" y="2097588"/>
            <a:chExt cx="2195949" cy="1290802"/>
          </a:xfrm>
        </p:grpSpPr>
        <p:sp>
          <p:nvSpPr>
            <p:cNvPr id="62" name="四角形: 角を丸くする 61">
              <a:extLst>
                <a:ext uri="{FF2B5EF4-FFF2-40B4-BE49-F238E27FC236}">
                  <a16:creationId xmlns:a16="http://schemas.microsoft.com/office/drawing/2014/main" id="{67B4C5EC-22C6-4BE4-A282-95D53D3F4275}"/>
                </a:ext>
              </a:extLst>
            </p:cNvPr>
            <p:cNvSpPr/>
            <p:nvPr/>
          </p:nvSpPr>
          <p:spPr>
            <a:xfrm>
              <a:off x="2443991" y="2097588"/>
              <a:ext cx="2178063" cy="1290802"/>
            </a:xfrm>
            <a:prstGeom prst="roundRect">
              <a:avLst>
                <a:gd name="adj" fmla="val 3090"/>
              </a:avLst>
            </a:prstGeom>
            <a:ln w="19050">
              <a:solidFill>
                <a:srgbClr val="26CEC2"/>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algn="ctr"/>
              <a:r>
                <a:rPr kumimoji="1" lang="ja-JP" altLang="en-US" sz="1200" b="1" dirty="0">
                  <a:latin typeface="Meiryo UI" panose="020B0604030504040204" pitchFamily="50" charset="-128"/>
                  <a:ea typeface="Meiryo UI" panose="020B0604030504040204" pitchFamily="50" charset="-128"/>
                </a:rPr>
                <a:t>★段階的プログラムの導入（令和</a:t>
              </a:r>
              <a:r>
                <a:rPr kumimoji="1" lang="en-US" altLang="ja-JP" sz="1200" b="1" dirty="0">
                  <a:latin typeface="Meiryo UI" panose="020B0604030504040204" pitchFamily="50" charset="-128"/>
                  <a:ea typeface="Meiryo UI" panose="020B0604030504040204" pitchFamily="50" charset="-128"/>
                </a:rPr>
                <a:t>6</a:t>
              </a:r>
              <a:r>
                <a:rPr kumimoji="1" lang="ja-JP" altLang="en-US" sz="1200" b="1" dirty="0">
                  <a:latin typeface="Meiryo UI" panose="020B0604030504040204" pitchFamily="50" charset="-128"/>
                  <a:ea typeface="Meiryo UI" panose="020B0604030504040204" pitchFamily="50" charset="-128"/>
                </a:rPr>
                <a:t>年度～）</a:t>
              </a:r>
            </a:p>
          </p:txBody>
        </p:sp>
        <p:grpSp>
          <p:nvGrpSpPr>
            <p:cNvPr id="64" name="グループ化 63">
              <a:extLst>
                <a:ext uri="{FF2B5EF4-FFF2-40B4-BE49-F238E27FC236}">
                  <a16:creationId xmlns:a16="http://schemas.microsoft.com/office/drawing/2014/main" id="{CE26F58C-1C64-4C2E-84D3-8FC5713E2788}"/>
                </a:ext>
              </a:extLst>
            </p:cNvPr>
            <p:cNvGrpSpPr/>
            <p:nvPr/>
          </p:nvGrpSpPr>
          <p:grpSpPr>
            <a:xfrm>
              <a:off x="2426105" y="2313729"/>
              <a:ext cx="2143883" cy="1052014"/>
              <a:chOff x="3464091" y="4493976"/>
              <a:chExt cx="2228330" cy="998834"/>
            </a:xfrm>
          </p:grpSpPr>
          <p:sp>
            <p:nvSpPr>
              <p:cNvPr id="65" name="四角形: 角を丸くする 64">
                <a:extLst>
                  <a:ext uri="{FF2B5EF4-FFF2-40B4-BE49-F238E27FC236}">
                    <a16:creationId xmlns:a16="http://schemas.microsoft.com/office/drawing/2014/main" id="{0F05CE9D-37D1-488E-8E78-1179D1F3D163}"/>
                  </a:ext>
                </a:extLst>
              </p:cNvPr>
              <p:cNvSpPr/>
              <p:nvPr/>
            </p:nvSpPr>
            <p:spPr>
              <a:xfrm>
                <a:off x="4134492" y="4493976"/>
                <a:ext cx="1548424" cy="280908"/>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100" dirty="0">
                    <a:latin typeface="Meiryo UI" panose="020B0604030504040204" pitchFamily="50" charset="-128"/>
                    <a:ea typeface="Meiryo UI" panose="020B0604030504040204" pitchFamily="50" charset="-128"/>
                  </a:rPr>
                  <a:t>･地域課題の把握と整理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・社会資源の整理</a:t>
                </a:r>
                <a:endParaRPr kumimoji="1" lang="en-US" altLang="ja-JP" sz="1100" dirty="0">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8AB60428-732E-4DC7-B780-A59A94D1521B}"/>
                  </a:ext>
                </a:extLst>
              </p:cNvPr>
              <p:cNvSpPr/>
              <p:nvPr/>
            </p:nvSpPr>
            <p:spPr>
              <a:xfrm>
                <a:off x="4133128" y="4832729"/>
                <a:ext cx="1559293" cy="292070"/>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100" dirty="0">
                    <a:latin typeface="Meiryo UI" panose="020B0604030504040204" pitchFamily="50" charset="-128"/>
                    <a:ea typeface="Meiryo UI" panose="020B0604030504040204" pitchFamily="50" charset="-128"/>
                  </a:rPr>
                  <a:t>･支援体制の充実に向けた取組</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例）</a:t>
                </a:r>
                <a:r>
                  <a:rPr kumimoji="1" lang="ja-JP" altLang="en-US" sz="1050" dirty="0">
                    <a:latin typeface="Meiryo UI" panose="020B0604030504040204" pitchFamily="50" charset="-128"/>
                    <a:ea typeface="Meiryo UI" panose="020B0604030504040204" pitchFamily="50" charset="-128"/>
                  </a:rPr>
                  <a:t>特性理解・人材育成・連携</a:t>
                </a:r>
                <a:endParaRPr kumimoji="1" lang="en-US" altLang="ja-JP" sz="1100" dirty="0">
                  <a:latin typeface="Meiryo UI" panose="020B0604030504040204" pitchFamily="50" charset="-128"/>
                  <a:ea typeface="Meiryo UI" panose="020B0604030504040204" pitchFamily="50" charset="-128"/>
                </a:endParaRPr>
              </a:p>
            </p:txBody>
          </p:sp>
          <p:sp>
            <p:nvSpPr>
              <p:cNvPr id="67" name="四角形: 角を丸くする 66">
                <a:extLst>
                  <a:ext uri="{FF2B5EF4-FFF2-40B4-BE49-F238E27FC236}">
                    <a16:creationId xmlns:a16="http://schemas.microsoft.com/office/drawing/2014/main" id="{599A1075-376A-4C8E-A5DE-EE0780BA3966}"/>
                  </a:ext>
                </a:extLst>
              </p:cNvPr>
              <p:cNvSpPr/>
              <p:nvPr/>
            </p:nvSpPr>
            <p:spPr>
              <a:xfrm>
                <a:off x="4133128" y="5156462"/>
                <a:ext cx="1559293" cy="297585"/>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100" dirty="0">
                    <a:latin typeface="Meiryo UI" panose="020B0604030504040204" pitchFamily="50" charset="-128"/>
                    <a:ea typeface="Meiryo UI" panose="020B0604030504040204" pitchFamily="50" charset="-128"/>
                  </a:rPr>
                  <a:t>･地域定着に向けた取組</a:t>
                </a:r>
                <a:endParaRPr kumimoji="1" lang="en-US" altLang="ja-JP" sz="1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例）ネットワーク構築</a:t>
                </a:r>
                <a:endParaRPr kumimoji="1" lang="en-US" altLang="ja-JP" sz="1100" dirty="0">
                  <a:latin typeface="Meiryo UI" panose="020B0604030504040204" pitchFamily="50" charset="-128"/>
                  <a:ea typeface="Meiryo UI" panose="020B0604030504040204" pitchFamily="50" charset="-128"/>
                </a:endParaRPr>
              </a:p>
            </p:txBody>
          </p:sp>
          <p:sp>
            <p:nvSpPr>
              <p:cNvPr id="76" name="矢印: 山形 75">
                <a:extLst>
                  <a:ext uri="{FF2B5EF4-FFF2-40B4-BE49-F238E27FC236}">
                    <a16:creationId xmlns:a16="http://schemas.microsoft.com/office/drawing/2014/main" id="{03CAEFD2-D0F6-430D-8AB5-74EA8C2D7352}"/>
                  </a:ext>
                </a:extLst>
              </p:cNvPr>
              <p:cNvSpPr/>
              <p:nvPr/>
            </p:nvSpPr>
            <p:spPr>
              <a:xfrm rot="5400000">
                <a:off x="3647631" y="4426160"/>
                <a:ext cx="333404" cy="547482"/>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E351DCC3-44A8-445A-B5CA-DDA2DC9033D0}"/>
                  </a:ext>
                </a:extLst>
              </p:cNvPr>
              <p:cNvSpPr txBox="1"/>
              <p:nvPr/>
            </p:nvSpPr>
            <p:spPr>
              <a:xfrm>
                <a:off x="3491213" y="4581570"/>
                <a:ext cx="630282" cy="213177"/>
              </a:xfrm>
              <a:prstGeom prst="rect">
                <a:avLst/>
              </a:prstGeom>
              <a:noFill/>
            </p:spPr>
            <p:txBody>
              <a:bodyPr wrap="square" rtlCol="0">
                <a:spAutoFit/>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ステップ１</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1</a:t>
                </a:r>
                <a:r>
                  <a:rPr kumimoji="1" lang="ja-JP" altLang="en-US" sz="1000" b="1" dirty="0">
                    <a:solidFill>
                      <a:schemeClr val="bg1"/>
                    </a:solidFill>
                    <a:latin typeface="Meiryo UI" panose="020B0604030504040204" pitchFamily="50" charset="-128"/>
                    <a:ea typeface="Meiryo UI" panose="020B0604030504040204" pitchFamily="50" charset="-128"/>
                  </a:rPr>
                  <a:t>年目</a:t>
                </a:r>
                <a:r>
                  <a:rPr kumimoji="1" lang="ja-JP" altLang="en-US" sz="1200" b="1" dirty="0">
                    <a:solidFill>
                      <a:schemeClr val="bg1"/>
                    </a:solidFill>
                    <a:latin typeface="Meiryo UI" panose="020B0604030504040204" pitchFamily="50" charset="-128"/>
                    <a:ea typeface="Meiryo UI" panose="020B0604030504040204" pitchFamily="50" charset="-128"/>
                  </a:rPr>
                  <a:t>）</a:t>
                </a:r>
              </a:p>
            </p:txBody>
          </p:sp>
          <p:sp>
            <p:nvSpPr>
              <p:cNvPr id="78" name="矢印: 山形 77">
                <a:extLst>
                  <a:ext uri="{FF2B5EF4-FFF2-40B4-BE49-F238E27FC236}">
                    <a16:creationId xmlns:a16="http://schemas.microsoft.com/office/drawing/2014/main" id="{85968B6E-3262-430C-B960-BC7AABAA7B25}"/>
                  </a:ext>
                </a:extLst>
              </p:cNvPr>
              <p:cNvSpPr/>
              <p:nvPr/>
            </p:nvSpPr>
            <p:spPr>
              <a:xfrm rot="5400000">
                <a:off x="3647646" y="4730347"/>
                <a:ext cx="333404" cy="547483"/>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79" name="矢印: 山形 78">
                <a:extLst>
                  <a:ext uri="{FF2B5EF4-FFF2-40B4-BE49-F238E27FC236}">
                    <a16:creationId xmlns:a16="http://schemas.microsoft.com/office/drawing/2014/main" id="{0F507ACC-E567-46E4-8045-42495781A4CA}"/>
                  </a:ext>
                </a:extLst>
              </p:cNvPr>
              <p:cNvSpPr/>
              <p:nvPr/>
            </p:nvSpPr>
            <p:spPr>
              <a:xfrm rot="5400000">
                <a:off x="3647639" y="5040973"/>
                <a:ext cx="333404" cy="547497"/>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220FF55A-5DC5-4983-89F2-513E87B2DA8E}"/>
                  </a:ext>
                </a:extLst>
              </p:cNvPr>
              <p:cNvSpPr txBox="1"/>
              <p:nvPr/>
            </p:nvSpPr>
            <p:spPr>
              <a:xfrm>
                <a:off x="3523100" y="5218725"/>
                <a:ext cx="551664" cy="274085"/>
              </a:xfrm>
              <a:prstGeom prst="rect">
                <a:avLst/>
              </a:prstGeom>
              <a:noFill/>
              <a:ln w="3175">
                <a:noFill/>
              </a:ln>
            </p:spPr>
            <p:txBody>
              <a:bodyPr wrap="square" rtlCol="0">
                <a:spAutoFit/>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ステップ３</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3</a:t>
                </a:r>
                <a:r>
                  <a:rPr kumimoji="1" lang="ja-JP" altLang="en-US" sz="1000" b="1" dirty="0">
                    <a:solidFill>
                      <a:schemeClr val="bg1"/>
                    </a:solidFill>
                    <a:latin typeface="Meiryo UI" panose="020B0604030504040204" pitchFamily="50" charset="-128"/>
                    <a:ea typeface="Meiryo UI" panose="020B0604030504040204" pitchFamily="50" charset="-128"/>
                  </a:rPr>
                  <a:t>年目）</a:t>
                </a:r>
              </a:p>
            </p:txBody>
          </p:sp>
          <p:sp>
            <p:nvSpPr>
              <p:cNvPr id="81" name="テキスト ボックス 80">
                <a:extLst>
                  <a:ext uri="{FF2B5EF4-FFF2-40B4-BE49-F238E27FC236}">
                    <a16:creationId xmlns:a16="http://schemas.microsoft.com/office/drawing/2014/main" id="{BE73ED6D-1320-407F-BBC6-7EC8E43F68BD}"/>
                  </a:ext>
                </a:extLst>
              </p:cNvPr>
              <p:cNvSpPr txBox="1"/>
              <p:nvPr/>
            </p:nvSpPr>
            <p:spPr>
              <a:xfrm>
                <a:off x="3464091" y="4898828"/>
                <a:ext cx="651061" cy="213177"/>
              </a:xfrm>
              <a:prstGeom prst="rect">
                <a:avLst/>
              </a:prstGeom>
              <a:noFill/>
              <a:ln w="3175">
                <a:noFill/>
              </a:ln>
            </p:spPr>
            <p:txBody>
              <a:bodyPr wrap="square" rtlCol="0">
                <a:spAutoFit/>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ステップ２</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a:t>
                </a:r>
                <a:r>
                  <a:rPr kumimoji="1" lang="ja-JP" altLang="en-US" sz="1000" b="1" dirty="0">
                    <a:solidFill>
                      <a:schemeClr val="bg1"/>
                    </a:solidFill>
                    <a:latin typeface="Meiryo UI" panose="020B0604030504040204" pitchFamily="50" charset="-128"/>
                    <a:ea typeface="Meiryo UI" panose="020B0604030504040204" pitchFamily="50" charset="-128"/>
                  </a:rPr>
                  <a:t>年目</a:t>
                </a:r>
                <a:r>
                  <a:rPr kumimoji="1" lang="ja-JP" altLang="en-US" sz="1200" b="1" dirty="0">
                    <a:solidFill>
                      <a:schemeClr val="bg1"/>
                    </a:solidFill>
                    <a:latin typeface="Meiryo UI" panose="020B0604030504040204" pitchFamily="50" charset="-128"/>
                    <a:ea typeface="Meiryo UI" panose="020B0604030504040204" pitchFamily="50" charset="-128"/>
                  </a:rPr>
                  <a:t>）</a:t>
                </a:r>
              </a:p>
            </p:txBody>
          </p:sp>
        </p:grpSp>
      </p:grpSp>
      <p:sp>
        <p:nvSpPr>
          <p:cNvPr id="82" name="正方形/長方形 81">
            <a:extLst>
              <a:ext uri="{FF2B5EF4-FFF2-40B4-BE49-F238E27FC236}">
                <a16:creationId xmlns:a16="http://schemas.microsoft.com/office/drawing/2014/main" id="{0F2E94D2-52B5-42D3-9D81-F9DAA379F6D9}"/>
              </a:ext>
            </a:extLst>
          </p:cNvPr>
          <p:cNvSpPr/>
          <p:nvPr/>
        </p:nvSpPr>
        <p:spPr>
          <a:xfrm>
            <a:off x="136701" y="261769"/>
            <a:ext cx="8712968"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buFont typeface="Wingdings" panose="05000000000000000000" pitchFamily="2" charset="2"/>
              <a:buChar char="u"/>
            </a:pPr>
            <a:r>
              <a:rPr lang="ja-JP" altLang="en-US" sz="2000" b="1" dirty="0">
                <a:latin typeface="+mn-ea"/>
                <a:cs typeface="Meiryo UI" panose="020B0604030504040204" pitchFamily="50" charset="-128"/>
              </a:rPr>
              <a:t>発達障がい者地域支援力向上事業のイメージ</a:t>
            </a:r>
          </a:p>
        </p:txBody>
      </p:sp>
    </p:spTree>
    <p:extLst>
      <p:ext uri="{BB962C8B-B14F-4D97-AF65-F5344CB8AC3E}">
        <p14:creationId xmlns:p14="http://schemas.microsoft.com/office/powerpoint/2010/main" val="294681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5967681" y="3554083"/>
            <a:ext cx="6095999" cy="3148642"/>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○生活場面「学ぶ」　「心や体、命を大切にする」抜粋</a:t>
            </a:r>
            <a:endParaRPr kumimoji="1" lang="en-US" altLang="ja-JP" sz="11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「発達障がいにかかる専門的な医療機関の確保（地域生活支援課）</a:t>
            </a:r>
          </a:p>
          <a:p>
            <a:pPr>
              <a:lnSpc>
                <a:spcPct val="150000"/>
              </a:lnSpc>
            </a:pPr>
            <a:r>
              <a:rPr kumimoji="1" lang="ja-JP" altLang="en-US" sz="1100" dirty="0">
                <a:latin typeface="Meiryo UI" panose="020B0604030504040204" pitchFamily="50" charset="-128"/>
                <a:ea typeface="Meiryo UI" panose="020B0604030504040204" pitchFamily="50" charset="-128"/>
              </a:rPr>
              <a:t>「発達障がい児者の初診の待機期間を短縮するため、引き続き医師の養成を通じた専門的な医療機関の確保と医療機関ネットワークの充実を図ります。</a:t>
            </a:r>
          </a:p>
          <a:p>
            <a:pPr>
              <a:lnSpc>
                <a:spcPct val="150000"/>
              </a:lnSpc>
            </a:pPr>
            <a:r>
              <a:rPr kumimoji="1" lang="ja-JP" altLang="en-US" sz="1100" dirty="0">
                <a:latin typeface="Meiryo UI" panose="020B0604030504040204" pitchFamily="50" charset="-128"/>
                <a:ea typeface="Meiryo UI" panose="020B0604030504040204" pitchFamily="50" charset="-128"/>
              </a:rPr>
              <a:t>拠点医療機関へのケースワーカー等の配置等、国の発達障害専門医療機関初診待機解消事業を活用し、発達障がい児者に係るアセスメントの円滑化を通じて、待機期間の短縮を図る新たなスキームを必要な圏域から実施することを検討します。</a:t>
            </a:r>
          </a:p>
          <a:p>
            <a:pPr>
              <a:lnSpc>
                <a:spcPct val="150000"/>
              </a:lnSpc>
            </a:pPr>
            <a:r>
              <a:rPr kumimoji="1" lang="ja-JP" altLang="en-US" sz="1100" dirty="0">
                <a:latin typeface="Meiryo UI" panose="020B0604030504040204" pitchFamily="50" charset="-128"/>
                <a:ea typeface="Meiryo UI" panose="020B0604030504040204" pitchFamily="50" charset="-128"/>
              </a:rPr>
              <a:t>各圏域の登録医療機関のスキルアップを図るため、拠点医療機関の協力を得て各圏域での陪席を含めた医療機関研修や診療支援機能の充実を図ります。また、拠点医療機関の横の連携を図るため、協議の場等を設置するなど、府域における発達障がいの診断機能の向上と圏域間の均てん化を図り、拠点医療機関を中心としたネットワークが十分機能するよう取組みを推進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endParaRPr lang="en-US" altLang="ja-JP" sz="13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7" y="3233015"/>
            <a:ext cx="5566919" cy="3469710"/>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400" dirty="0">
                <a:latin typeface="Meiryo UI" panose="020B0604030504040204" pitchFamily="50" charset="-128"/>
                <a:ea typeface="Meiryo UI" panose="020B0604030504040204" pitchFamily="50" charset="-128"/>
              </a:rPr>
              <a:t>（１）研修修了者数　</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人（小児科）　８人（精神科）</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（２）研修修了者数　</a:t>
            </a:r>
            <a:r>
              <a:rPr kumimoji="1" lang="en-US" altLang="ja-JP" sz="1400" dirty="0">
                <a:latin typeface="Meiryo UI" panose="020B0604030504040204" pitchFamily="50" charset="-128"/>
                <a:ea typeface="Meiryo UI" panose="020B0604030504040204" pitchFamily="50" charset="-128"/>
              </a:rPr>
              <a:t>61</a:t>
            </a:r>
            <a:r>
              <a:rPr kumimoji="1" lang="ja-JP" altLang="en-US" sz="1400" dirty="0">
                <a:latin typeface="Meiryo UI" panose="020B0604030504040204" pitchFamily="50" charset="-128"/>
                <a:ea typeface="Meiryo UI" panose="020B0604030504040204" pitchFamily="50" charset="-128"/>
              </a:rPr>
              <a:t>人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対面開催のみ</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（３）懇話会を</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回実施し、各拠点医療機関において症例検討会を実施</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豊能圏域：「根拠あるプランにつなげるアセスメントを学ぶ」</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三島圏域：「児童・思春期に起りやすいトラブルの理解」</a:t>
            </a:r>
            <a:endParaRPr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「精神科臨床における運動・スポーツの意義」</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北河内圏域：「発達障がいにおける医療とスクールカウンセラーの役割を考える」</a:t>
            </a:r>
            <a:endParaRPr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中河内圏域：「神経発達症診療における地域連携のための研修会」</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南河内圏域：「児童の性被害・性加害にいかに気づき、学校現場でどう対応するか」</a:t>
            </a:r>
            <a:endParaRPr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泉州圏域：「げんクリニック発達外来開設までの道のり」</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（４）診断前の子どもと関わる支援者</a:t>
            </a:r>
            <a:r>
              <a:rPr lang="ja-JP" altLang="en-US" sz="1400" dirty="0">
                <a:latin typeface="Meiryo UI" panose="020B0604030504040204" pitchFamily="50" charset="-128"/>
                <a:ea typeface="Meiryo UI" panose="020B0604030504040204" pitchFamily="50" charset="-128"/>
              </a:rPr>
              <a:t>向け</a:t>
            </a:r>
            <a:r>
              <a:rPr kumimoji="1" lang="ja-JP" altLang="en-US" sz="1400" dirty="0">
                <a:latin typeface="Meiryo UI" panose="020B0604030504040204" pitchFamily="50" charset="-128"/>
                <a:ea typeface="Meiryo UI" panose="020B0604030504040204" pitchFamily="50" charset="-128"/>
              </a:rPr>
              <a:t>に研修を実施　受講者</a:t>
            </a:r>
            <a:r>
              <a:rPr kumimoji="1" lang="en-US" altLang="ja-JP" sz="1400" dirty="0">
                <a:latin typeface="Meiryo UI" panose="020B0604030504040204" pitchFamily="50" charset="-128"/>
                <a:ea typeface="Meiryo UI" panose="020B0604030504040204" pitchFamily="50" charset="-128"/>
              </a:rPr>
              <a:t>852</a:t>
            </a:r>
            <a:r>
              <a:rPr kumimoji="1"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7" y="710132"/>
            <a:ext cx="5566919" cy="2177780"/>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発達障がいの診断に係る待機を解消するため、下記事業を実施することで、発達障がいの早期に診断する体制構築を図る。</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）専門医師研修（精神科、小児科）</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）かかりつけ医等発達障がい対応力向上研修</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）連携体制構築（発達障がい専門医療機関ネットワーク）</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）発達障がい診断前アセスメント力強化</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385311" y="586416"/>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385310" y="3011628"/>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20480" y="6266955"/>
            <a:ext cx="2743200" cy="365125"/>
          </a:xfrm>
        </p:spPr>
        <p:txBody>
          <a:bodyPr/>
          <a:lstStyle/>
          <a:p>
            <a:fld id="{625FD7CF-31EA-4C83-92AF-182EC0286469}"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医療機関における初診待機期間の解消等（発達障がい医療機関初診待機解消事業）</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5967681" y="718913"/>
            <a:ext cx="6095999" cy="2439282"/>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300" dirty="0">
                <a:latin typeface="Meiryo UI" panose="020B0604030504040204" pitchFamily="50" charset="-128"/>
                <a:ea typeface="Meiryo UI" panose="020B0604030504040204" pitchFamily="50" charset="-128"/>
              </a:rPr>
              <a:t>（４）医療と他分野の相互理解やアセスメント力強化を目指した事業の新設</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その他、市町村説明会において初診待機の課題や取組に関する内容も追加</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（支援の充実に向けた今後の取組方針）</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（２）小児と成人で研修を分けて実施</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（３）南河内圏域の拠点医療機関機能について方針を検討</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登録医療機関に対する実態調査を実施し、課題の整理や検討を行う</a:t>
            </a:r>
            <a:endParaRPr lang="en-US" altLang="ja-JP" sz="1300" dirty="0">
              <a:latin typeface="Meiryo UI" panose="020B0604030504040204" pitchFamily="50" charset="-128"/>
              <a:ea typeface="Meiryo UI" panose="020B0604030504040204" pitchFamily="50" charset="-128"/>
            </a:endParaRPr>
          </a:p>
          <a:p>
            <a:pPr>
              <a:lnSpc>
                <a:spcPct val="150000"/>
              </a:lnSpc>
            </a:pPr>
            <a:endParaRPr lang="en-US" altLang="ja-JP" sz="1300" dirty="0">
              <a:latin typeface="Meiryo UI" panose="020B0604030504040204" pitchFamily="50" charset="-128"/>
              <a:ea typeface="Meiryo UI" panose="020B0604030504040204" pitchFamily="50" charset="-128"/>
            </a:endParaRPr>
          </a:p>
          <a:p>
            <a:pPr>
              <a:lnSpc>
                <a:spcPct val="150000"/>
              </a:lnSpc>
            </a:pPr>
            <a:endParaRPr lang="en-US" altLang="ja-JP" sz="13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225395" y="562563"/>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096000" y="3338169"/>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267271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円/楕円 11"/>
          <p:cNvSpPr/>
          <p:nvPr/>
        </p:nvSpPr>
        <p:spPr>
          <a:xfrm>
            <a:off x="4195386" y="3059786"/>
            <a:ext cx="1035999" cy="412920"/>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p>
        </p:txBody>
      </p:sp>
      <p:sp>
        <p:nvSpPr>
          <p:cNvPr id="5" name="正方形/長方形 4"/>
          <p:cNvSpPr/>
          <p:nvPr/>
        </p:nvSpPr>
        <p:spPr>
          <a:xfrm>
            <a:off x="664495" y="739929"/>
            <a:ext cx="10794615" cy="1491217"/>
          </a:xfrm>
          <a:prstGeom prst="rect">
            <a:avLst/>
          </a:prstGeom>
          <a:ln>
            <a:solidFill>
              <a:schemeClr val="dk1"/>
            </a:solidFill>
          </a:ln>
        </p:spPr>
        <p:style>
          <a:lnRef idx="2">
            <a:schemeClr val="accent6"/>
          </a:lnRef>
          <a:fillRef idx="1">
            <a:schemeClr val="lt1"/>
          </a:fillRef>
          <a:effectRef idx="0">
            <a:schemeClr val="accent6"/>
          </a:effectRef>
          <a:fontRef idx="minor">
            <a:schemeClr val="dk1"/>
          </a:fontRef>
        </p:style>
        <p:txBody>
          <a:bodyPr rtlCol="0" anchor="ctr"/>
          <a:lstStyle/>
          <a:p>
            <a:pPr>
              <a:spcBef>
                <a:spcPts val="204"/>
              </a:spcBef>
            </a:pPr>
            <a:r>
              <a:rPr lang="en-US" altLang="ja-JP" sz="1600" b="1" dirty="0">
                <a:latin typeface="+mn-ea"/>
                <a:cs typeface="Meiryo UI" panose="020B0604030504040204" pitchFamily="50" charset="-128"/>
              </a:rPr>
              <a:t>【</a:t>
            </a:r>
            <a:r>
              <a:rPr lang="ja-JP" altLang="en-US" sz="1600" b="1" dirty="0">
                <a:latin typeface="+mn-ea"/>
                <a:cs typeface="Meiryo UI" panose="020B0604030504040204" pitchFamily="50" charset="-128"/>
              </a:rPr>
              <a:t>事業概要</a:t>
            </a:r>
            <a:r>
              <a:rPr lang="en-US" altLang="ja-JP" sz="1600" b="1" dirty="0">
                <a:latin typeface="+mn-ea"/>
                <a:cs typeface="Meiryo UI" panose="020B0604030504040204" pitchFamily="50" charset="-128"/>
              </a:rPr>
              <a:t>】</a:t>
            </a:r>
          </a:p>
          <a:p>
            <a:pPr>
              <a:spcBef>
                <a:spcPts val="204"/>
              </a:spcBef>
            </a:pPr>
            <a:r>
              <a:rPr lang="ja-JP" altLang="en-US" sz="1400" dirty="0">
                <a:latin typeface="+mn-ea"/>
                <a:cs typeface="Meiryo UI" panose="020B0604030504040204" pitchFamily="50" charset="-128"/>
              </a:rPr>
              <a:t>　発達障がいについて、初診待機期間の短縮により迅速かつ円滑な診断を行えるよう医療体制の充実を図る。</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①医師研修：発達障がいを診断できる医師の養成、登録医療機関へつなぐかかりつけ医の育成</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②連携体制構築：府域（拠点医療機関間）、圏域（拠点と登録医療機関）の連携体制を構築し、診療機能を強化</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③アセスメント力の強化：アセスメントについての理解を深め、医療と地域の支援機関との相互理解を図る</a:t>
            </a:r>
            <a:endParaRPr lang="en-US" altLang="ja-JP" sz="1400" dirty="0">
              <a:latin typeface="+mn-ea"/>
              <a:cs typeface="Meiryo UI" panose="020B0604030504040204" pitchFamily="50" charset="-128"/>
            </a:endParaRPr>
          </a:p>
        </p:txBody>
      </p:sp>
      <p:grpSp>
        <p:nvGrpSpPr>
          <p:cNvPr id="14" name="グループ化 13"/>
          <p:cNvGrpSpPr/>
          <p:nvPr/>
        </p:nvGrpSpPr>
        <p:grpSpPr>
          <a:xfrm>
            <a:off x="601752" y="2643669"/>
            <a:ext cx="5740445" cy="3423753"/>
            <a:chOff x="94148" y="2105863"/>
            <a:chExt cx="6239418" cy="3205726"/>
          </a:xfrm>
        </p:grpSpPr>
        <p:sp>
          <p:nvSpPr>
            <p:cNvPr id="2" name="正方形/長方形 1"/>
            <p:cNvSpPr/>
            <p:nvPr/>
          </p:nvSpPr>
          <p:spPr>
            <a:xfrm>
              <a:off x="94148" y="2105863"/>
              <a:ext cx="6239418" cy="3205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grpSp>
          <p:nvGrpSpPr>
            <p:cNvPr id="137" name="グループ化 136"/>
            <p:cNvGrpSpPr/>
            <p:nvPr/>
          </p:nvGrpSpPr>
          <p:grpSpPr>
            <a:xfrm>
              <a:off x="251771" y="2395168"/>
              <a:ext cx="5820292" cy="2550976"/>
              <a:chOff x="1500425" y="2562234"/>
              <a:chExt cx="6206731" cy="2955002"/>
            </a:xfrm>
          </p:grpSpPr>
          <p:sp>
            <p:nvSpPr>
              <p:cNvPr id="73" name="円/楕円 11"/>
              <p:cNvSpPr/>
              <p:nvPr/>
            </p:nvSpPr>
            <p:spPr>
              <a:xfrm>
                <a:off x="1525858" y="3529937"/>
                <a:ext cx="1296144" cy="864096"/>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grpSp>
            <p:nvGrpSpPr>
              <p:cNvPr id="136" name="グループ化 135"/>
              <p:cNvGrpSpPr/>
              <p:nvPr/>
            </p:nvGrpSpPr>
            <p:grpSpPr>
              <a:xfrm>
                <a:off x="1500425" y="2562234"/>
                <a:ext cx="6206731" cy="2955002"/>
                <a:chOff x="1500425" y="2562234"/>
                <a:chExt cx="6206731" cy="2955002"/>
              </a:xfrm>
            </p:grpSpPr>
            <p:sp>
              <p:nvSpPr>
                <p:cNvPr id="78" name="楕円 77"/>
                <p:cNvSpPr/>
                <p:nvPr/>
              </p:nvSpPr>
              <p:spPr>
                <a:xfrm>
                  <a:off x="1767433" y="2798475"/>
                  <a:ext cx="4894420" cy="2277721"/>
                </a:xfrm>
                <a:prstGeom prst="ellipse">
                  <a:avLst/>
                </a:prstGeom>
                <a:noFill/>
                <a:ln w="952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latin typeface="+mn-ea"/>
                  </a:endParaRPr>
                </a:p>
              </p:txBody>
            </p:sp>
            <p:grpSp>
              <p:nvGrpSpPr>
                <p:cNvPr id="135" name="グループ化 134"/>
                <p:cNvGrpSpPr/>
                <p:nvPr/>
              </p:nvGrpSpPr>
              <p:grpSpPr>
                <a:xfrm>
                  <a:off x="1500425" y="2562234"/>
                  <a:ext cx="6206731" cy="2955002"/>
                  <a:chOff x="1500425" y="2562234"/>
                  <a:chExt cx="6206731" cy="2955002"/>
                </a:xfrm>
              </p:grpSpPr>
              <p:sp>
                <p:nvSpPr>
                  <p:cNvPr id="80" name="正方形/長方形 79"/>
                  <p:cNvSpPr/>
                  <p:nvPr/>
                </p:nvSpPr>
                <p:spPr>
                  <a:xfrm>
                    <a:off x="1500425" y="3665308"/>
                    <a:ext cx="1627625" cy="66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大阪医科薬科大学附属病院</a:t>
                    </a:r>
                  </a:p>
                </p:txBody>
              </p:sp>
              <p:grpSp>
                <p:nvGrpSpPr>
                  <p:cNvPr id="134" name="グループ化 133"/>
                  <p:cNvGrpSpPr/>
                  <p:nvPr/>
                </p:nvGrpSpPr>
                <p:grpSpPr>
                  <a:xfrm>
                    <a:off x="2822001" y="2562234"/>
                    <a:ext cx="4885155" cy="2955002"/>
                    <a:chOff x="2822001" y="2562234"/>
                    <a:chExt cx="4885155" cy="2955002"/>
                  </a:xfrm>
                </p:grpSpPr>
                <p:sp>
                  <p:nvSpPr>
                    <p:cNvPr id="72" name="円/楕円 11"/>
                    <p:cNvSpPr/>
                    <p:nvPr/>
                  </p:nvSpPr>
                  <p:spPr>
                    <a:xfrm>
                      <a:off x="3051644" y="2562234"/>
                      <a:ext cx="1473046" cy="637758"/>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75" name="円/楕円 11"/>
                    <p:cNvSpPr/>
                    <p:nvPr/>
                  </p:nvSpPr>
                  <p:spPr>
                    <a:xfrm>
                      <a:off x="5084337" y="2613155"/>
                      <a:ext cx="1388127" cy="599222"/>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53" dirty="0">
                        <a:latin typeface="+mn-ea"/>
                      </a:endParaRPr>
                    </a:p>
                  </p:txBody>
                </p:sp>
                <p:sp>
                  <p:nvSpPr>
                    <p:cNvPr id="79" name="正方形/長方形 78"/>
                    <p:cNvSpPr/>
                    <p:nvPr/>
                  </p:nvSpPr>
                  <p:spPr>
                    <a:xfrm>
                      <a:off x="2822001" y="2644559"/>
                      <a:ext cx="1642534" cy="62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大阪大学医学部</a:t>
                      </a:r>
                      <a:endParaRPr lang="en-US" altLang="ja-JP" sz="1088" b="1" dirty="0">
                        <a:latin typeface="+mn-ea"/>
                      </a:endParaRPr>
                    </a:p>
                    <a:p>
                      <a:pPr algn="ctr"/>
                      <a:r>
                        <a:rPr lang="ja-JP" altLang="en-US" sz="1088" b="1" dirty="0">
                          <a:latin typeface="+mn-ea"/>
                        </a:rPr>
                        <a:t>附属病院</a:t>
                      </a:r>
                    </a:p>
                  </p:txBody>
                </p:sp>
                <p:sp>
                  <p:nvSpPr>
                    <p:cNvPr id="81" name="円/楕円 11"/>
                    <p:cNvSpPr/>
                    <p:nvPr/>
                  </p:nvSpPr>
                  <p:spPr>
                    <a:xfrm>
                      <a:off x="6472463" y="3766511"/>
                      <a:ext cx="1172181" cy="686257"/>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2" name="円/楕円 11"/>
                    <p:cNvSpPr/>
                    <p:nvPr/>
                  </p:nvSpPr>
                  <p:spPr>
                    <a:xfrm>
                      <a:off x="4949705" y="4657455"/>
                      <a:ext cx="1447439" cy="782579"/>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3" name="円/楕円 11"/>
                    <p:cNvSpPr/>
                    <p:nvPr/>
                  </p:nvSpPr>
                  <p:spPr>
                    <a:xfrm>
                      <a:off x="2990588" y="4653139"/>
                      <a:ext cx="1296144" cy="864097"/>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4" name="正方形/長方形 83"/>
                    <p:cNvSpPr/>
                    <p:nvPr/>
                  </p:nvSpPr>
                  <p:spPr>
                    <a:xfrm>
                      <a:off x="5023901" y="2634073"/>
                      <a:ext cx="1508998" cy="6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大阪精神医療</a:t>
                      </a:r>
                      <a:endParaRPr lang="en-US" altLang="ja-JP" sz="1088" b="1" dirty="0">
                        <a:latin typeface="+mn-ea"/>
                      </a:endParaRPr>
                    </a:p>
                    <a:p>
                      <a:pPr algn="ctr"/>
                      <a:r>
                        <a:rPr lang="ja-JP" altLang="en-US" sz="1088" b="1" dirty="0">
                          <a:latin typeface="+mn-ea"/>
                        </a:rPr>
                        <a:t>センター</a:t>
                      </a:r>
                    </a:p>
                  </p:txBody>
                </p:sp>
                <p:sp>
                  <p:nvSpPr>
                    <p:cNvPr id="85" name="正方形/長方形 84"/>
                    <p:cNvSpPr/>
                    <p:nvPr/>
                  </p:nvSpPr>
                  <p:spPr>
                    <a:xfrm>
                      <a:off x="6191439" y="3870072"/>
                      <a:ext cx="1515717" cy="6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八尾市立病院</a:t>
                      </a:r>
                    </a:p>
                  </p:txBody>
                </p:sp>
                <p:sp>
                  <p:nvSpPr>
                    <p:cNvPr id="86" name="正方形/長方形 85"/>
                    <p:cNvSpPr/>
                    <p:nvPr/>
                  </p:nvSpPr>
                  <p:spPr>
                    <a:xfrm>
                      <a:off x="2884410" y="4770771"/>
                      <a:ext cx="1526228" cy="66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大阪母子医療</a:t>
                      </a:r>
                      <a:endParaRPr lang="en-US" altLang="ja-JP" sz="1088" b="1" dirty="0">
                        <a:latin typeface="+mn-ea"/>
                      </a:endParaRPr>
                    </a:p>
                    <a:p>
                      <a:pPr algn="ctr"/>
                      <a:r>
                        <a:rPr lang="ja-JP" altLang="en-US" sz="1088" b="1" dirty="0">
                          <a:latin typeface="+mn-ea"/>
                        </a:rPr>
                        <a:t>センター</a:t>
                      </a:r>
                    </a:p>
                  </p:txBody>
                </p:sp>
                <p:sp>
                  <p:nvSpPr>
                    <p:cNvPr id="87" name="正方形/長方形 86"/>
                    <p:cNvSpPr/>
                    <p:nvPr/>
                  </p:nvSpPr>
                  <p:spPr>
                    <a:xfrm>
                      <a:off x="4879293" y="4826641"/>
                      <a:ext cx="1508998" cy="661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整備方針検討中</a:t>
                      </a:r>
                    </a:p>
                  </p:txBody>
                </p:sp>
              </p:grpSp>
            </p:grpSp>
          </p:grpSp>
        </p:grpSp>
        <p:sp>
          <p:nvSpPr>
            <p:cNvPr id="144" name="正方形/長方形 143"/>
            <p:cNvSpPr/>
            <p:nvPr/>
          </p:nvSpPr>
          <p:spPr>
            <a:xfrm>
              <a:off x="1897070" y="2152194"/>
              <a:ext cx="705619" cy="236673"/>
            </a:xfrm>
            <a:prstGeom prst="rect">
              <a:avLst/>
            </a:prstGeom>
          </p:spPr>
          <p:txBody>
            <a:bodyPr wrap="square">
              <a:spAutoFit/>
            </a:bodyPr>
            <a:lstStyle/>
            <a:p>
              <a:r>
                <a:rPr lang="ja-JP" altLang="en-US" sz="953" b="1" dirty="0">
                  <a:latin typeface="+mn-ea"/>
                  <a:cs typeface="Meiryo UI" panose="020B0604030504040204" pitchFamily="50" charset="-128"/>
                </a:rPr>
                <a:t>豊能</a:t>
              </a:r>
              <a:endParaRPr lang="ja-JP" altLang="en-US" sz="953" dirty="0">
                <a:latin typeface="+mn-ea"/>
              </a:endParaRPr>
            </a:p>
          </p:txBody>
        </p:sp>
        <p:sp>
          <p:nvSpPr>
            <p:cNvPr id="146" name="正方形/長方形 145"/>
            <p:cNvSpPr/>
            <p:nvPr/>
          </p:nvSpPr>
          <p:spPr>
            <a:xfrm>
              <a:off x="1400928" y="4057285"/>
              <a:ext cx="479501" cy="236673"/>
            </a:xfrm>
            <a:prstGeom prst="rect">
              <a:avLst/>
            </a:prstGeom>
          </p:spPr>
          <p:txBody>
            <a:bodyPr wrap="none">
              <a:spAutoFit/>
            </a:bodyPr>
            <a:lstStyle/>
            <a:p>
              <a:r>
                <a:rPr lang="ja-JP" altLang="en-US" sz="953" b="1" dirty="0">
                  <a:latin typeface="+mn-ea"/>
                  <a:cs typeface="Meiryo UI" panose="020B0604030504040204" pitchFamily="50" charset="-128"/>
                </a:rPr>
                <a:t>泉州</a:t>
              </a:r>
              <a:endParaRPr lang="ja-JP" altLang="en-US" sz="953" dirty="0">
                <a:latin typeface="+mn-ea"/>
              </a:endParaRPr>
            </a:p>
          </p:txBody>
        </p:sp>
        <p:sp>
          <p:nvSpPr>
            <p:cNvPr id="147" name="正方形/長方形 146"/>
            <p:cNvSpPr/>
            <p:nvPr/>
          </p:nvSpPr>
          <p:spPr>
            <a:xfrm>
              <a:off x="3524260" y="2133352"/>
              <a:ext cx="615887" cy="236673"/>
            </a:xfrm>
            <a:prstGeom prst="rect">
              <a:avLst/>
            </a:prstGeom>
          </p:spPr>
          <p:txBody>
            <a:bodyPr wrap="none">
              <a:spAutoFit/>
            </a:bodyPr>
            <a:lstStyle/>
            <a:p>
              <a:r>
                <a:rPr lang="ja-JP" altLang="en-US" sz="953" b="1" dirty="0">
                  <a:latin typeface="+mn-ea"/>
                  <a:cs typeface="Meiryo UI" panose="020B0604030504040204" pitchFamily="50" charset="-128"/>
                </a:rPr>
                <a:t>北河内</a:t>
              </a:r>
              <a:endParaRPr lang="ja-JP" altLang="en-US" sz="953" dirty="0">
                <a:latin typeface="+mn-ea"/>
              </a:endParaRPr>
            </a:p>
          </p:txBody>
        </p:sp>
        <p:sp>
          <p:nvSpPr>
            <p:cNvPr id="148" name="正方形/長方形 147"/>
            <p:cNvSpPr/>
            <p:nvPr/>
          </p:nvSpPr>
          <p:spPr>
            <a:xfrm>
              <a:off x="4878314" y="3249336"/>
              <a:ext cx="615887" cy="236673"/>
            </a:xfrm>
            <a:prstGeom prst="rect">
              <a:avLst/>
            </a:prstGeom>
          </p:spPr>
          <p:txBody>
            <a:bodyPr wrap="none">
              <a:spAutoFit/>
            </a:bodyPr>
            <a:lstStyle/>
            <a:p>
              <a:r>
                <a:rPr lang="ja-JP" altLang="en-US" sz="953" b="1" dirty="0">
                  <a:latin typeface="+mn-ea"/>
                  <a:cs typeface="Meiryo UI" panose="020B0604030504040204" pitchFamily="50" charset="-128"/>
                </a:rPr>
                <a:t>中河内</a:t>
              </a:r>
              <a:endParaRPr lang="ja-JP" altLang="en-US" sz="953" dirty="0">
                <a:latin typeface="+mn-ea"/>
              </a:endParaRPr>
            </a:p>
          </p:txBody>
        </p:sp>
        <p:sp>
          <p:nvSpPr>
            <p:cNvPr id="149" name="正方形/長方形 148"/>
            <p:cNvSpPr/>
            <p:nvPr/>
          </p:nvSpPr>
          <p:spPr>
            <a:xfrm>
              <a:off x="3427050" y="4102120"/>
              <a:ext cx="615887" cy="236673"/>
            </a:xfrm>
            <a:prstGeom prst="rect">
              <a:avLst/>
            </a:prstGeom>
          </p:spPr>
          <p:txBody>
            <a:bodyPr wrap="none">
              <a:spAutoFit/>
            </a:bodyPr>
            <a:lstStyle/>
            <a:p>
              <a:r>
                <a:rPr lang="ja-JP" altLang="en-US" sz="953" b="1" dirty="0">
                  <a:latin typeface="+mn-ea"/>
                  <a:cs typeface="Meiryo UI" panose="020B0604030504040204" pitchFamily="50" charset="-128"/>
                </a:rPr>
                <a:t>南河内</a:t>
              </a:r>
              <a:endParaRPr lang="ja-JP" altLang="en-US" sz="953" dirty="0">
                <a:latin typeface="+mn-ea"/>
              </a:endParaRPr>
            </a:p>
          </p:txBody>
        </p:sp>
        <p:sp>
          <p:nvSpPr>
            <p:cNvPr id="145" name="正方形/長方形 144"/>
            <p:cNvSpPr/>
            <p:nvPr/>
          </p:nvSpPr>
          <p:spPr>
            <a:xfrm>
              <a:off x="122857" y="2959548"/>
              <a:ext cx="479501" cy="236673"/>
            </a:xfrm>
            <a:prstGeom prst="rect">
              <a:avLst/>
            </a:prstGeom>
          </p:spPr>
          <p:txBody>
            <a:bodyPr wrap="none">
              <a:spAutoFit/>
            </a:bodyPr>
            <a:lstStyle/>
            <a:p>
              <a:r>
                <a:rPr lang="ja-JP" altLang="en-US" sz="953" b="1" dirty="0">
                  <a:latin typeface="+mn-ea"/>
                  <a:cs typeface="Meiryo UI" panose="020B0604030504040204" pitchFamily="50" charset="-128"/>
                </a:rPr>
                <a:t>三島</a:t>
              </a:r>
              <a:endParaRPr lang="ja-JP" altLang="en-US" sz="953" dirty="0">
                <a:latin typeface="+mn-ea"/>
              </a:endParaRPr>
            </a:p>
          </p:txBody>
        </p:sp>
      </p:grpSp>
      <p:grpSp>
        <p:nvGrpSpPr>
          <p:cNvPr id="12" name="グループ化 11"/>
          <p:cNvGrpSpPr/>
          <p:nvPr/>
        </p:nvGrpSpPr>
        <p:grpSpPr>
          <a:xfrm>
            <a:off x="8935542" y="3048632"/>
            <a:ext cx="1106930" cy="2080226"/>
            <a:chOff x="8678754" y="2144518"/>
            <a:chExt cx="1149836" cy="3064240"/>
          </a:xfrm>
        </p:grpSpPr>
        <p:sp>
          <p:nvSpPr>
            <p:cNvPr id="63" name="正方形/長方形 62"/>
            <p:cNvSpPr/>
            <p:nvPr/>
          </p:nvSpPr>
          <p:spPr>
            <a:xfrm>
              <a:off x="8678754" y="2144518"/>
              <a:ext cx="1149836" cy="306424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ndParaRPr>
            </a:p>
          </p:txBody>
        </p:sp>
        <p:sp>
          <p:nvSpPr>
            <p:cNvPr id="53" name="正方形/長方形 52"/>
            <p:cNvSpPr/>
            <p:nvPr/>
          </p:nvSpPr>
          <p:spPr>
            <a:xfrm>
              <a:off x="8781091" y="2441293"/>
              <a:ext cx="987656" cy="321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sp>
          <p:nvSpPr>
            <p:cNvPr id="54" name="正方形/長方形 53"/>
            <p:cNvSpPr/>
            <p:nvPr/>
          </p:nvSpPr>
          <p:spPr>
            <a:xfrm>
              <a:off x="8781091" y="2877126"/>
              <a:ext cx="987656" cy="2818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sp>
          <p:nvSpPr>
            <p:cNvPr id="55" name="正方形/長方形 54"/>
            <p:cNvSpPr/>
            <p:nvPr/>
          </p:nvSpPr>
          <p:spPr>
            <a:xfrm>
              <a:off x="8781091" y="3284502"/>
              <a:ext cx="987656" cy="260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grpSp>
      <p:sp>
        <p:nvSpPr>
          <p:cNvPr id="3" name="角丸四角形 2"/>
          <p:cNvSpPr/>
          <p:nvPr/>
        </p:nvSpPr>
        <p:spPr>
          <a:xfrm>
            <a:off x="671949" y="2313039"/>
            <a:ext cx="1579240" cy="255016"/>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latin typeface="+mn-ea"/>
              </a:rPr>
              <a:t>拠点医療機関</a:t>
            </a:r>
          </a:p>
        </p:txBody>
      </p:sp>
      <p:sp>
        <p:nvSpPr>
          <p:cNvPr id="65" name="正方形/長方形 64"/>
          <p:cNvSpPr/>
          <p:nvPr/>
        </p:nvSpPr>
        <p:spPr>
          <a:xfrm>
            <a:off x="6509157" y="3427056"/>
            <a:ext cx="1971318" cy="923330"/>
          </a:xfrm>
          <a:prstGeom prst="rect">
            <a:avLst/>
          </a:prstGeom>
          <a:ln w="3175">
            <a:solidFill>
              <a:schemeClr val="tx1"/>
            </a:solidFill>
            <a:prstDash val="sysDot"/>
          </a:ln>
        </p:spPr>
        <p:txBody>
          <a:bodyPr wrap="square">
            <a:spAutoFit/>
          </a:bodyPr>
          <a:lstStyle/>
          <a:p>
            <a:r>
              <a:rPr lang="ja-JP" altLang="en-US" sz="900" b="1" u="sng" dirty="0">
                <a:latin typeface="+mn-ea"/>
                <a:cs typeface="Meiryo UI" panose="020B0604030504040204" pitchFamily="50" charset="-128"/>
              </a:rPr>
              <a:t>①医師研修（専門的医師研修）</a:t>
            </a:r>
            <a:endParaRPr lang="en-US" altLang="ja-JP" sz="900" b="1" u="sng" dirty="0">
              <a:latin typeface="+mn-ea"/>
              <a:cs typeface="Meiryo UI" panose="020B0604030504040204" pitchFamily="50" charset="-128"/>
            </a:endParaRPr>
          </a:p>
          <a:p>
            <a:r>
              <a:rPr lang="ja-JP" altLang="en-US" sz="900" dirty="0">
                <a:latin typeface="+mn-ea"/>
                <a:cs typeface="Meiryo UI" panose="020B0604030504040204" pitchFamily="50" charset="-128"/>
              </a:rPr>
              <a:t>・</a:t>
            </a:r>
            <a:r>
              <a:rPr lang="ja-JP" altLang="en-US" sz="900" dirty="0" err="1">
                <a:latin typeface="+mn-ea"/>
                <a:cs typeface="Meiryo UI" panose="020B0604030504040204" pitchFamily="50" charset="-128"/>
              </a:rPr>
              <a:t>発達障がいを</a:t>
            </a:r>
            <a:r>
              <a:rPr lang="ja-JP" altLang="en-US" sz="900" dirty="0">
                <a:latin typeface="+mn-ea"/>
                <a:cs typeface="Meiryo UI" panose="020B0604030504040204" pitchFamily="50" charset="-128"/>
              </a:rPr>
              <a:t>診断できる医師の養成⇒登録医療機関の増加</a:t>
            </a:r>
            <a:endParaRPr lang="en-US" altLang="ja-JP" sz="900" dirty="0">
              <a:latin typeface="+mn-ea"/>
              <a:cs typeface="Meiryo UI" panose="020B0604030504040204" pitchFamily="50" charset="-128"/>
            </a:endParaRPr>
          </a:p>
          <a:p>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＊小児科医師研修（母子医療</a:t>
            </a:r>
            <a:r>
              <a:rPr lang="en-US" altLang="ja-JP" sz="900" dirty="0">
                <a:latin typeface="+mn-ea"/>
                <a:cs typeface="Meiryo UI" panose="020B0604030504040204" pitchFamily="50" charset="-128"/>
              </a:rPr>
              <a:t>C</a:t>
            </a:r>
            <a:r>
              <a:rPr lang="ja-JP" altLang="en-US" sz="900" dirty="0">
                <a:latin typeface="+mn-ea"/>
                <a:cs typeface="Meiryo UI" panose="020B0604030504040204" pitchFamily="50" charset="-128"/>
              </a:rPr>
              <a:t>）</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＊精神科医師研修（精神医療</a:t>
            </a:r>
            <a:r>
              <a:rPr lang="en-US" altLang="ja-JP" sz="900" dirty="0">
                <a:latin typeface="+mn-ea"/>
                <a:cs typeface="Meiryo UI" panose="020B0604030504040204" pitchFamily="50" charset="-128"/>
              </a:rPr>
              <a:t>C</a:t>
            </a:r>
            <a:r>
              <a:rPr lang="ja-JP" altLang="en-US" sz="900" dirty="0">
                <a:latin typeface="+mn-ea"/>
                <a:cs typeface="Meiryo UI" panose="020B0604030504040204" pitchFamily="50" charset="-128"/>
              </a:rPr>
              <a:t>）</a:t>
            </a:r>
            <a:endParaRPr lang="en-US" altLang="ja-JP" sz="900" dirty="0">
              <a:latin typeface="+mn-ea"/>
              <a:cs typeface="Meiryo UI" panose="020B0604030504040204" pitchFamily="50" charset="-128"/>
            </a:endParaRPr>
          </a:p>
        </p:txBody>
      </p:sp>
      <p:sp>
        <p:nvSpPr>
          <p:cNvPr id="67" name="正方形/長方形 66"/>
          <p:cNvSpPr/>
          <p:nvPr/>
        </p:nvSpPr>
        <p:spPr>
          <a:xfrm>
            <a:off x="2497455" y="3879271"/>
            <a:ext cx="1800493" cy="646331"/>
          </a:xfrm>
          <a:prstGeom prst="rect">
            <a:avLst/>
          </a:prstGeom>
          <a:ln w="3175">
            <a:solidFill>
              <a:schemeClr val="tx1"/>
            </a:solidFill>
            <a:prstDash val="sysDot"/>
          </a:ln>
        </p:spPr>
        <p:txBody>
          <a:bodyPr wrap="none">
            <a:spAutoFit/>
          </a:bodyPr>
          <a:lstStyle/>
          <a:p>
            <a:r>
              <a:rPr lang="ja-JP" altLang="en-US" sz="900" b="1" u="sng" dirty="0">
                <a:latin typeface="+mn-ea"/>
                <a:cs typeface="Meiryo UI" panose="020B0604030504040204" pitchFamily="50" charset="-128"/>
              </a:rPr>
              <a:t>②連携体制構築（府域）</a:t>
            </a:r>
            <a:endParaRPr lang="en-US" altLang="ja-JP" sz="900" b="1" u="sng" dirty="0">
              <a:latin typeface="+mn-ea"/>
              <a:cs typeface="Meiryo UI" panose="020B0604030504040204" pitchFamily="50" charset="-128"/>
            </a:endParaRPr>
          </a:p>
          <a:p>
            <a:r>
              <a:rPr lang="ja-JP" altLang="en-US" sz="900" dirty="0">
                <a:latin typeface="+mn-ea"/>
                <a:cs typeface="Meiryo UI" panose="020B0604030504040204" pitchFamily="50" charset="-128"/>
              </a:rPr>
              <a:t>・拠点医療機関の連携体制構築</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・各圏域の情報交換　</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・最新知見の共有　　など</a:t>
            </a:r>
          </a:p>
        </p:txBody>
      </p:sp>
      <p:sp>
        <p:nvSpPr>
          <p:cNvPr id="74" name="正方形/長方形 73"/>
          <p:cNvSpPr/>
          <p:nvPr/>
        </p:nvSpPr>
        <p:spPr>
          <a:xfrm>
            <a:off x="6424177" y="4457809"/>
            <a:ext cx="2429384" cy="553998"/>
          </a:xfrm>
          <a:prstGeom prst="rect">
            <a:avLst/>
          </a:prstGeom>
          <a:ln w="3175">
            <a:solidFill>
              <a:schemeClr val="tx1"/>
            </a:solidFill>
            <a:prstDash val="sysDot"/>
          </a:ln>
        </p:spPr>
        <p:txBody>
          <a:bodyPr wrap="square">
            <a:spAutoFit/>
          </a:bodyPr>
          <a:lstStyle/>
          <a:p>
            <a:r>
              <a:rPr lang="ja-JP" altLang="en-US" sz="1000" b="1" u="sng" dirty="0">
                <a:latin typeface="+mn-ea"/>
                <a:cs typeface="Meiryo UI" panose="020B0604030504040204" pitchFamily="50" charset="-128"/>
              </a:rPr>
              <a:t>②連携体制構築（各圏域）</a:t>
            </a:r>
          </a:p>
          <a:p>
            <a:r>
              <a:rPr lang="ja-JP" altLang="en-US" sz="1000" dirty="0">
                <a:latin typeface="+mn-ea"/>
                <a:cs typeface="Meiryo UI" panose="020B0604030504040204" pitchFamily="50" charset="-128"/>
              </a:rPr>
              <a:t>・拠点と登録医療機関の連携強化</a:t>
            </a:r>
          </a:p>
          <a:p>
            <a:r>
              <a:rPr lang="ja-JP" altLang="en-US" sz="1000" dirty="0">
                <a:latin typeface="+mn-ea"/>
                <a:cs typeface="Meiryo UI" panose="020B0604030504040204" pitchFamily="50" charset="-128"/>
              </a:rPr>
              <a:t>・症例検討会などにより診療機能強化</a:t>
            </a:r>
          </a:p>
        </p:txBody>
      </p:sp>
      <p:sp>
        <p:nvSpPr>
          <p:cNvPr id="76" name="フローチャート: 代替処理 75"/>
          <p:cNvSpPr/>
          <p:nvPr/>
        </p:nvSpPr>
        <p:spPr>
          <a:xfrm>
            <a:off x="8290401" y="5188151"/>
            <a:ext cx="2585642" cy="686675"/>
          </a:xfrm>
          <a:prstGeom prst="flowChartAlternateProcess">
            <a:avLst/>
          </a:prstGeom>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225" dirty="0">
              <a:solidFill>
                <a:schemeClr val="bg1"/>
              </a:solidFill>
            </a:endParaRPr>
          </a:p>
        </p:txBody>
      </p:sp>
      <p:sp>
        <p:nvSpPr>
          <p:cNvPr id="16" name="楕円 15"/>
          <p:cNvSpPr/>
          <p:nvPr/>
        </p:nvSpPr>
        <p:spPr>
          <a:xfrm>
            <a:off x="5569957" y="2460121"/>
            <a:ext cx="4051715" cy="418312"/>
          </a:xfrm>
          <a:prstGeom prst="ellipse">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err="1">
                <a:latin typeface="+mn-ea"/>
              </a:rPr>
              <a:t>発達障がい</a:t>
            </a:r>
            <a:r>
              <a:rPr lang="ja-JP" altLang="en-US" sz="1200" b="1" dirty="0">
                <a:latin typeface="+mn-ea"/>
              </a:rPr>
              <a:t>医療機関ネットワーク</a:t>
            </a:r>
          </a:p>
        </p:txBody>
      </p:sp>
      <p:sp>
        <p:nvSpPr>
          <p:cNvPr id="77" name="正方形/長方形 76"/>
          <p:cNvSpPr/>
          <p:nvPr/>
        </p:nvSpPr>
        <p:spPr>
          <a:xfrm>
            <a:off x="8299394" y="5317311"/>
            <a:ext cx="2512041" cy="400110"/>
          </a:xfrm>
          <a:prstGeom prst="rect">
            <a:avLst/>
          </a:prstGeom>
          <a:noFill/>
        </p:spPr>
        <p:txBody>
          <a:bodyPr wrap="square">
            <a:spAutoFit/>
          </a:bodyPr>
          <a:lstStyle/>
          <a:p>
            <a:pPr>
              <a:spcBef>
                <a:spcPts val="204"/>
              </a:spcBef>
            </a:pPr>
            <a:r>
              <a:rPr lang="ja-JP" altLang="en-US" sz="1000" b="1" dirty="0">
                <a:latin typeface="+mn-ea"/>
                <a:cs typeface="Meiryo UI" panose="020B0604030504040204" pitchFamily="50" charset="-128"/>
              </a:rPr>
              <a:t>初診待機期間短縮により、早期の気づきから支援につなぐ取り組みを強化する。</a:t>
            </a:r>
            <a:endParaRPr lang="en-US" altLang="ja-JP" sz="1000" b="1" dirty="0">
              <a:latin typeface="+mn-ea"/>
              <a:cs typeface="Meiryo UI" panose="020B0604030504040204" pitchFamily="50" charset="-128"/>
            </a:endParaRPr>
          </a:p>
        </p:txBody>
      </p:sp>
      <p:sp>
        <p:nvSpPr>
          <p:cNvPr id="90" name="角丸四角形 89"/>
          <p:cNvSpPr/>
          <p:nvPr/>
        </p:nvSpPr>
        <p:spPr>
          <a:xfrm>
            <a:off x="10633047" y="3474404"/>
            <a:ext cx="1103545" cy="161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n-ea"/>
              </a:rPr>
              <a:t>かかりつけ医</a:t>
            </a:r>
          </a:p>
        </p:txBody>
      </p:sp>
      <p:sp>
        <p:nvSpPr>
          <p:cNvPr id="91" name="角丸四角形 90"/>
          <p:cNvSpPr/>
          <p:nvPr/>
        </p:nvSpPr>
        <p:spPr>
          <a:xfrm>
            <a:off x="10636313" y="3693811"/>
            <a:ext cx="1099412" cy="1543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n-ea"/>
              </a:rPr>
              <a:t>かかりつけ医</a:t>
            </a:r>
          </a:p>
        </p:txBody>
      </p:sp>
      <p:sp>
        <p:nvSpPr>
          <p:cNvPr id="95" name="ホームベース 94"/>
          <p:cNvSpPr/>
          <p:nvPr/>
        </p:nvSpPr>
        <p:spPr>
          <a:xfrm flipH="1">
            <a:off x="10308653" y="3452274"/>
            <a:ext cx="212070" cy="432512"/>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p>
        </p:txBody>
      </p:sp>
      <p:sp>
        <p:nvSpPr>
          <p:cNvPr id="98" name="正方形/長方形 97"/>
          <p:cNvSpPr/>
          <p:nvPr/>
        </p:nvSpPr>
        <p:spPr>
          <a:xfrm>
            <a:off x="10414688" y="4024740"/>
            <a:ext cx="1459489" cy="1015663"/>
          </a:xfrm>
          <a:prstGeom prst="rect">
            <a:avLst/>
          </a:prstGeom>
          <a:ln w="3175">
            <a:solidFill>
              <a:schemeClr val="tx1"/>
            </a:solidFill>
            <a:prstDash val="sysDot"/>
          </a:ln>
        </p:spPr>
        <p:txBody>
          <a:bodyPr wrap="square">
            <a:spAutoFit/>
          </a:bodyPr>
          <a:lstStyle/>
          <a:p>
            <a:r>
              <a:rPr lang="ja-JP" altLang="en-US" sz="1000" b="1" u="sng" dirty="0">
                <a:latin typeface="+mn-ea"/>
                <a:cs typeface="Meiryo UI" panose="020B0604030504040204" pitchFamily="50" charset="-128"/>
              </a:rPr>
              <a:t>①医師研修（かかりつけ医等発達障がい対応力向上研修）</a:t>
            </a:r>
            <a:endParaRPr lang="en-US" altLang="ja-JP" sz="1000" b="1" u="sng" dirty="0">
              <a:latin typeface="+mn-ea"/>
              <a:cs typeface="Meiryo UI" panose="020B0604030504040204" pitchFamily="50" charset="-128"/>
            </a:endParaRPr>
          </a:p>
          <a:p>
            <a:r>
              <a:rPr lang="ja-JP" altLang="en-US" sz="1000" dirty="0">
                <a:latin typeface="+mn-ea"/>
                <a:cs typeface="Meiryo UI" panose="020B0604030504040204" pitchFamily="50" charset="-128"/>
              </a:rPr>
              <a:t>・登録医療機関へ</a:t>
            </a:r>
            <a:r>
              <a:rPr lang="ja-JP" altLang="en-US" sz="1000" dirty="0" err="1">
                <a:latin typeface="+mn-ea"/>
                <a:cs typeface="Meiryo UI" panose="020B0604030504040204" pitchFamily="50" charset="-128"/>
              </a:rPr>
              <a:t>つなぐかかりつけ</a:t>
            </a:r>
            <a:r>
              <a:rPr lang="ja-JP" altLang="en-US" sz="1000" dirty="0">
                <a:latin typeface="+mn-ea"/>
                <a:cs typeface="Meiryo UI" panose="020B0604030504040204" pitchFamily="50" charset="-128"/>
              </a:rPr>
              <a:t>医の対応力向上</a:t>
            </a:r>
          </a:p>
        </p:txBody>
      </p:sp>
      <p:sp>
        <p:nvSpPr>
          <p:cNvPr id="100" name="正方形/長方形 99"/>
          <p:cNvSpPr/>
          <p:nvPr/>
        </p:nvSpPr>
        <p:spPr>
          <a:xfrm>
            <a:off x="4568406" y="6160509"/>
            <a:ext cx="5538546" cy="507831"/>
          </a:xfrm>
          <a:prstGeom prst="rect">
            <a:avLst/>
          </a:prstGeom>
          <a:ln w="3175">
            <a:solidFill>
              <a:schemeClr val="tx1"/>
            </a:solidFill>
            <a:prstDash val="sysDot"/>
          </a:ln>
        </p:spPr>
        <p:txBody>
          <a:bodyPr wrap="square">
            <a:spAutoFit/>
          </a:bodyPr>
          <a:lstStyle/>
          <a:p>
            <a:r>
              <a:rPr lang="ja-JP" altLang="en-US" sz="900" b="1" u="sng" dirty="0">
                <a:latin typeface="+mn-ea"/>
                <a:cs typeface="Meiryo UI" panose="020B0604030504040204" pitchFamily="50" charset="-128"/>
              </a:rPr>
              <a:t>③発達障がい診断前アセスメント力強化（</a:t>
            </a:r>
            <a:r>
              <a:rPr lang="en-US" altLang="ja-JP" sz="900" b="1" u="sng" dirty="0">
                <a:latin typeface="+mn-ea"/>
                <a:cs typeface="Meiryo UI" panose="020B0604030504040204" pitchFamily="50" charset="-128"/>
              </a:rPr>
              <a:t>R</a:t>
            </a:r>
            <a:r>
              <a:rPr lang="ja-JP" altLang="en-US" sz="900" b="1" u="sng" dirty="0">
                <a:latin typeface="+mn-ea"/>
                <a:cs typeface="Meiryo UI" panose="020B0604030504040204" pitchFamily="50" charset="-128"/>
              </a:rPr>
              <a:t>６～）</a:t>
            </a:r>
            <a:endParaRPr lang="en-US" altLang="ja-JP" sz="900" b="1" u="sng" dirty="0">
              <a:latin typeface="+mn-ea"/>
              <a:cs typeface="Meiryo UI" panose="020B0604030504040204" pitchFamily="50" charset="-128"/>
            </a:endParaRPr>
          </a:p>
          <a:p>
            <a:r>
              <a:rPr lang="ja-JP" altLang="en-US" sz="900" dirty="0">
                <a:latin typeface="+mn-ea"/>
                <a:cs typeface="Meiryo UI" panose="020B0604030504040204" pitchFamily="50" charset="-128"/>
              </a:rPr>
              <a:t>診療時に必要となるアセスメントについての理解を深め、医療と地域の支援機関（福祉・教育・労働等）との相互理解を図ることで拠点医療機関への患者集中を防ぎ、診療時間の短縮・効率化を図る。</a:t>
            </a:r>
          </a:p>
        </p:txBody>
      </p:sp>
      <p:cxnSp>
        <p:nvCxnSpPr>
          <p:cNvPr id="102" name="直線コネクタ 101"/>
          <p:cNvCxnSpPr/>
          <p:nvPr/>
        </p:nvCxnSpPr>
        <p:spPr>
          <a:xfrm>
            <a:off x="6464982" y="3218353"/>
            <a:ext cx="2236501" cy="1154"/>
          </a:xfrm>
          <a:prstGeom prst="line">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9034060" y="4155929"/>
            <a:ext cx="950801" cy="7245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mn-ea"/>
              </a:rPr>
              <a:t>「登録医療機関」</a:t>
            </a:r>
            <a:endParaRPr lang="en-US" altLang="ja-JP" sz="900" dirty="0">
              <a:solidFill>
                <a:schemeClr val="tx1"/>
              </a:solidFill>
              <a:latin typeface="+mn-ea"/>
            </a:endParaRPr>
          </a:p>
          <a:p>
            <a:r>
              <a:rPr lang="ja-JP" altLang="en-US" sz="900" dirty="0">
                <a:solidFill>
                  <a:schemeClr val="tx1"/>
                </a:solidFill>
                <a:latin typeface="+mn-ea"/>
              </a:rPr>
              <a:t>：専門的に</a:t>
            </a:r>
            <a:r>
              <a:rPr lang="ja-JP" altLang="en-US" sz="900" dirty="0" err="1">
                <a:solidFill>
                  <a:schemeClr val="tx1"/>
                </a:solidFill>
                <a:latin typeface="+mn-ea"/>
              </a:rPr>
              <a:t>発達障がいを</a:t>
            </a:r>
            <a:r>
              <a:rPr lang="ja-JP" altLang="en-US" sz="900" dirty="0">
                <a:solidFill>
                  <a:schemeClr val="tx1"/>
                </a:solidFill>
                <a:latin typeface="+mn-ea"/>
              </a:rPr>
              <a:t>診断する医療機関</a:t>
            </a:r>
          </a:p>
        </p:txBody>
      </p:sp>
      <p:sp>
        <p:nvSpPr>
          <p:cNvPr id="51" name="スライド番号プレースホルダー 1"/>
          <p:cNvSpPr>
            <a:spLocks noGrp="1"/>
          </p:cNvSpPr>
          <p:nvPr>
            <p:ph type="sldNum" sz="quarter" idx="12"/>
          </p:nvPr>
        </p:nvSpPr>
        <p:spPr>
          <a:xfrm>
            <a:off x="9583222" y="6295211"/>
            <a:ext cx="2057400" cy="365125"/>
          </a:xfrm>
        </p:spPr>
        <p:txBody>
          <a:bodyPr/>
          <a:lstStyle/>
          <a:p>
            <a:fld id="{3F044110-C8C5-4837-8817-7F8B4D0D154B}" type="slidenum">
              <a:rPr kumimoji="1" lang="ja-JP" altLang="en-US" b="1" smtClean="0">
                <a:solidFill>
                  <a:schemeClr val="tx1"/>
                </a:solidFill>
              </a:rPr>
              <a:t>16</a:t>
            </a:fld>
            <a:endParaRPr kumimoji="1" lang="ja-JP" altLang="en-US" b="1" dirty="0">
              <a:solidFill>
                <a:schemeClr val="tx1"/>
              </a:solidFill>
            </a:endParaRPr>
          </a:p>
        </p:txBody>
      </p:sp>
      <p:sp>
        <p:nvSpPr>
          <p:cNvPr id="56" name="タイトル 1">
            <a:extLst>
              <a:ext uri="{FF2B5EF4-FFF2-40B4-BE49-F238E27FC236}">
                <a16:creationId xmlns:a16="http://schemas.microsoft.com/office/drawing/2014/main" id="{77CC0271-5FB3-4D38-BCEF-AABE50DBBFFE}"/>
              </a:ext>
            </a:extLst>
          </p:cNvPr>
          <p:cNvSpPr txBox="1">
            <a:spLocks/>
          </p:cNvSpPr>
          <p:nvPr/>
        </p:nvSpPr>
        <p:spPr>
          <a:xfrm>
            <a:off x="0" y="0"/>
            <a:ext cx="12192000" cy="52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2400" b="1" dirty="0">
                <a:latin typeface="+mn-ea"/>
              </a:rPr>
              <a:t>　初診待機解消事業について</a:t>
            </a:r>
          </a:p>
        </p:txBody>
      </p:sp>
    </p:spTree>
    <p:extLst>
      <p:ext uri="{BB962C8B-B14F-4D97-AF65-F5344CB8AC3E}">
        <p14:creationId xmlns:p14="http://schemas.microsoft.com/office/powerpoint/2010/main" val="206757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346167" y="3499881"/>
            <a:ext cx="5460522" cy="2148648"/>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○生活場面「</a:t>
            </a:r>
            <a:r>
              <a:rPr lang="ja-JP" altLang="en-US" sz="1300" dirty="0">
                <a:latin typeface="Meiryo UI" panose="020B0604030504040204" pitchFamily="50" charset="-128"/>
                <a:ea typeface="Meiryo UI" panose="020B0604030504040204" pitchFamily="50" charset="-128"/>
              </a:rPr>
              <a:t>学ぶ</a:t>
            </a:r>
            <a:r>
              <a:rPr kumimoji="1" lang="ja-JP" altLang="en-US" sz="1300" dirty="0">
                <a:latin typeface="Meiryo UI" panose="020B0604030504040204" pitchFamily="50" charset="-128"/>
                <a:ea typeface="Meiryo UI" panose="020B0604030504040204" pitchFamily="50" charset="-128"/>
              </a:rPr>
              <a:t>」</a:t>
            </a:r>
            <a:endParaRPr kumimoji="1" lang="en-US" altLang="ja-JP" sz="13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lang="ja-JP" altLang="en-US" sz="1300" dirty="0">
                <a:latin typeface="Meiryo UI" panose="020B0604030504040204" pitchFamily="50" charset="-128"/>
                <a:ea typeface="Meiryo UI" panose="020B0604030504040204" pitchFamily="50" charset="-128"/>
              </a:rPr>
              <a:t>発達障がい児の家族支援の充実（地域生活支援課）抜粋</a:t>
            </a:r>
          </a:p>
          <a:p>
            <a:pPr>
              <a:lnSpc>
                <a:spcPct val="150000"/>
              </a:lnSpc>
            </a:pPr>
            <a:r>
              <a:rPr lang="ja-JP" altLang="en-US" sz="1300" dirty="0">
                <a:latin typeface="Meiryo UI" panose="020B0604030504040204" pitchFamily="50" charset="-128"/>
                <a:ea typeface="Meiryo UI" panose="020B0604030504040204" pitchFamily="50" charset="-128"/>
              </a:rPr>
              <a:t>「ペアレント・メンターの協力を得て、小学生から年齢層を上げていき、メンターによる家族支援や活動の場の拡充を進めます。併せて、メンター事業については、活用促進の観点から一層の周知を図ります。</a:t>
            </a:r>
            <a:r>
              <a:rPr kumimoji="1" lang="ja-JP" altLang="en-US" sz="1300" dirty="0">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7" y="3273221"/>
            <a:ext cx="5822831" cy="329665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400" dirty="0">
                <a:latin typeface="Meiryo UI" panose="020B0604030504040204" pitchFamily="50" charset="-128"/>
                <a:ea typeface="Meiryo UI" panose="020B0604030504040204" pitchFamily="50" charset="-128"/>
              </a:rPr>
              <a:t>〇</a:t>
            </a:r>
            <a:r>
              <a:rPr kumimoji="1" lang="ja-JP" altLang="en-US" sz="1400" dirty="0">
                <a:latin typeface="Meiryo UI" panose="020B0604030504040204" pitchFamily="50" charset="-128"/>
                <a:ea typeface="Meiryo UI" panose="020B0604030504040204" pitchFamily="50" charset="-128"/>
              </a:rPr>
              <a:t>メンター派遣件数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９件（参加保護者・支援者等　</a:t>
            </a:r>
            <a:r>
              <a:rPr lang="en-US" altLang="ja-JP" sz="1400" dirty="0">
                <a:latin typeface="Meiryo UI" panose="020B0604030504040204" pitchFamily="50" charset="-128"/>
                <a:ea typeface="Meiryo UI" panose="020B0604030504040204" pitchFamily="50" charset="-128"/>
              </a:rPr>
              <a:t>1,388</a:t>
            </a:r>
            <a:r>
              <a:rPr kumimoji="1"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〇主な派遣先</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・市町村立の児童発達支援センター等で実施する保護者勉強会</a:t>
            </a:r>
          </a:p>
          <a:p>
            <a:pPr>
              <a:lnSpc>
                <a:spcPct val="150000"/>
              </a:lnSpc>
            </a:pPr>
            <a:r>
              <a:rPr lang="ja-JP" altLang="en-US" sz="1400" dirty="0">
                <a:latin typeface="Meiryo UI" panose="020B0604030504040204" pitchFamily="50" charset="-128"/>
                <a:ea typeface="Meiryo UI" panose="020B0604030504040204" pitchFamily="50" charset="-128"/>
              </a:rPr>
              <a:t>　・市町村が実施するペアレント・トレーニングのまとめの回での活用</a:t>
            </a:r>
          </a:p>
          <a:p>
            <a:pPr>
              <a:lnSpc>
                <a:spcPct val="150000"/>
              </a:lnSpc>
            </a:pPr>
            <a:r>
              <a:rPr lang="ja-JP" altLang="en-US" sz="1400" dirty="0">
                <a:latin typeface="Meiryo UI" panose="020B0604030504040204" pitchFamily="50" charset="-128"/>
                <a:ea typeface="Meiryo UI" panose="020B0604030504040204" pitchFamily="50" charset="-128"/>
              </a:rPr>
              <a:t>　・支援者養成研修</a:t>
            </a:r>
          </a:p>
          <a:p>
            <a:pPr>
              <a:lnSpc>
                <a:spcPct val="150000"/>
              </a:lnSpc>
            </a:pPr>
            <a:r>
              <a:rPr lang="ja-JP" altLang="en-US" sz="1400" dirty="0">
                <a:latin typeface="Meiryo UI" panose="020B0604030504040204" pitchFamily="50" charset="-128"/>
                <a:ea typeface="Meiryo UI" panose="020B0604030504040204" pitchFamily="50" charset="-128"/>
              </a:rPr>
              <a:t>　・小中学校の教職員向け研修会　等</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〇主な内容</a:t>
            </a:r>
            <a:endParaRPr kumimoji="1" lang="en-US" altLang="ja-JP" sz="1400" dirty="0">
              <a:latin typeface="Meiryo UI" panose="020B0604030504040204" pitchFamily="50" charset="-128"/>
              <a:ea typeface="Meiryo UI" panose="020B0604030504040204" pitchFamily="50" charset="-128"/>
            </a:endParaRPr>
          </a:p>
          <a:p>
            <a:pPr algn="l">
              <a:spcAft>
                <a:spcPts val="0"/>
              </a:spcAft>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障がい受容からこれまで受けてきた支援、子育てのポイント等について</a:t>
            </a:r>
            <a:endParaRPr lang="ja-JP" altLang="ja-JP" sz="1600" kern="100" dirty="0">
              <a:effectLst/>
              <a:latin typeface="Meiryo UI" panose="020B0604030504040204" pitchFamily="50" charset="-128"/>
              <a:ea typeface="Meiryo UI" panose="020B0604030504040204" pitchFamily="50" charset="-128"/>
            </a:endParaRPr>
          </a:p>
          <a:p>
            <a:pPr algn="l">
              <a:spcAft>
                <a:spcPts val="0"/>
              </a:spcAft>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・家庭内や学校での工夫、利用している支援機関等について</a:t>
            </a:r>
            <a:endParaRPr lang="ja-JP" altLang="ja-JP" sz="1600" kern="100" dirty="0">
              <a:effectLst/>
              <a:latin typeface="Meiryo UI" panose="020B0604030504040204" pitchFamily="50" charset="-128"/>
              <a:ea typeface="Meiryo UI" panose="020B0604030504040204" pitchFamily="50" charset="-128"/>
            </a:endParaRPr>
          </a:p>
          <a:p>
            <a:pPr algn="l">
              <a:spcAft>
                <a:spcPts val="0"/>
              </a:spcAft>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・子育ての経験談や親目線での情報提供</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7" y="846748"/>
            <a:ext cx="5822831" cy="2084828"/>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　「ペアレント・メンター」の養成・スキルアップを目的とした研修を実施。</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また、メンターの派遣に関する調整を行うコーディネーターを配置するとともに、メンターの活動を促進するため、市町村に対し説明会</a:t>
            </a:r>
            <a:r>
              <a:rPr lang="ja-JP" altLang="en-US" sz="1400" dirty="0">
                <a:latin typeface="Meiryo UI" panose="020B0604030504040204" pitchFamily="50" charset="-128"/>
                <a:ea typeface="Meiryo UI" panose="020B0604030504040204" pitchFamily="50" charset="-128"/>
              </a:rPr>
              <a:t>で説明</a:t>
            </a:r>
            <a:r>
              <a:rPr kumimoji="1" lang="ja-JP" altLang="en-US" sz="1400" dirty="0">
                <a:latin typeface="Meiryo UI" panose="020B0604030504040204" pitchFamily="50" charset="-128"/>
                <a:ea typeface="Meiryo UI" panose="020B0604030504040204" pitchFamily="50" charset="-128"/>
              </a:rPr>
              <a:t>。　</a:t>
            </a:r>
          </a:p>
          <a:p>
            <a:pPr>
              <a:lnSpc>
                <a:spcPct val="150000"/>
              </a:lnSpc>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ペアレント・メンター：発達障がい児の子育て経験のある親であって、その経験を活かし、子育てに関する経験談の紹介や親目線での情報提供を行う。</a:t>
            </a: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454323" y="605050"/>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454322" y="3083312"/>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17</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  　家族支援の充実（ペアレント・メンター事業）</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346167" y="858286"/>
            <a:ext cx="5460521" cy="218336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より多くの派遣依頼に応じられるよう、派遣経験</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回以上のメンターは直接依頼元とやり取りを行う運用に変更</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メンターの他事業等における活用も視野に入れて、引き続き養成及び派遣を実施</a:t>
            </a: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535950" y="693977"/>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535950" y="3273221"/>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247386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199" y="457201"/>
            <a:ext cx="8229600" cy="912813"/>
          </a:xfrm>
        </p:spPr>
        <p:txBody>
          <a:bodyPr>
            <a:normAutofit fontScale="90000"/>
          </a:bodyPr>
          <a:lstStyle/>
          <a:p>
            <a:pPr algn="ctr"/>
            <a:r>
              <a:rPr lang="ja-JP" altLang="ja-JP" sz="3600" b="1" dirty="0">
                <a:latin typeface="BIZ UDPゴシック" panose="020B0400000000000000" pitchFamily="50" charset="-128"/>
                <a:ea typeface="BIZ UDPゴシック" panose="020B0400000000000000" pitchFamily="50" charset="-128"/>
              </a:rPr>
              <a:t>【</a:t>
            </a:r>
            <a:r>
              <a:rPr lang="ja-JP" altLang="en-US" sz="3600" b="1" dirty="0">
                <a:latin typeface="BIZ UDPゴシック" panose="020B0400000000000000" pitchFamily="50" charset="-128"/>
                <a:ea typeface="BIZ UDPゴシック" panose="020B0400000000000000" pitchFamily="50" charset="-128"/>
              </a:rPr>
              <a:t>ペアレント・メンター</a:t>
            </a:r>
            <a:r>
              <a:rPr lang="ja-JP" altLang="ja-JP" sz="3600" b="1" dirty="0">
                <a:latin typeface="BIZ UDPゴシック" panose="020B0400000000000000" pitchFamily="50" charset="-128"/>
                <a:ea typeface="BIZ UDPゴシック" panose="020B0400000000000000" pitchFamily="50" charset="-128"/>
              </a:rPr>
              <a:t>事業の実施スキーム】</a:t>
            </a:r>
            <a:r>
              <a:rPr lang="ja-JP" altLang="ja-JP" sz="3600" dirty="0">
                <a:latin typeface="BIZ UDPゴシック" panose="020B0400000000000000" pitchFamily="50" charset="-128"/>
                <a:ea typeface="BIZ UDPゴシック" panose="020B0400000000000000" pitchFamily="50" charset="-128"/>
              </a:rPr>
              <a:t>　</a:t>
            </a:r>
            <a:r>
              <a:rPr lang="ja-JP" altLang="ja-JP" sz="3600" dirty="0"/>
              <a:t>　</a:t>
            </a:r>
            <a:r>
              <a:rPr lang="ja-JP" altLang="ja-JP" dirty="0"/>
              <a:t>　</a:t>
            </a:r>
            <a:br>
              <a:rPr lang="en-US" altLang="ja-JP" dirty="0"/>
            </a:br>
            <a:endParaRPr lang="ja-JP" altLang="en-US" sz="27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8910300B-EC6A-48D2-86C3-40D2D08D190E}" type="slidenum">
              <a:rPr kumimoji="1" lang="ja-JP" altLang="en-US" smtClean="0"/>
              <a:t>18</a:t>
            </a:fld>
            <a:endParaRPr kumimoji="1" lang="ja-JP" altLang="en-US"/>
          </a:p>
        </p:txBody>
      </p:sp>
      <p:pic>
        <p:nvPicPr>
          <p:cNvPr id="5" name="コンテンツ プレースホルダー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1190445"/>
            <a:ext cx="7182510" cy="5348467"/>
          </a:xfrm>
          <a:prstGeom prst="rect">
            <a:avLst/>
          </a:prstGeom>
          <a:noFill/>
          <a:ln>
            <a:noFill/>
          </a:ln>
        </p:spPr>
      </p:pic>
    </p:spTree>
    <p:extLst>
      <p:ext uri="{BB962C8B-B14F-4D97-AF65-F5344CB8AC3E}">
        <p14:creationId xmlns:p14="http://schemas.microsoft.com/office/powerpoint/2010/main" val="242828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338979" y="3789446"/>
            <a:ext cx="5653175" cy="270342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○生活場面「</a:t>
            </a:r>
            <a:r>
              <a:rPr lang="ja-JP" altLang="en-US" sz="1400" dirty="0">
                <a:latin typeface="Meiryo UI" panose="020B0604030504040204" pitchFamily="50" charset="-128"/>
                <a:ea typeface="Meiryo UI" panose="020B0604030504040204" pitchFamily="50" charset="-128"/>
              </a:rPr>
              <a:t>学ぶ</a:t>
            </a:r>
            <a:r>
              <a:rPr kumimoji="1" lang="ja-JP" altLang="en-US" sz="1400" dirty="0">
                <a:latin typeface="Meiryo UI" panose="020B0604030504040204" pitchFamily="50" charset="-128"/>
                <a:ea typeface="Meiryo UI" panose="020B0604030504040204" pitchFamily="50" charset="-128"/>
              </a:rPr>
              <a:t>」抜粋（再掲）</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発達障がい児支援のための家族支援としてペアレントメンターの活用やペアレントトレーニング、ペアレントプログラムを実施する市町村を支援します。</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発達障がい児の家族支援の充実（地域生活支援課）抜粋</a:t>
            </a:r>
          </a:p>
          <a:p>
            <a:pPr>
              <a:lnSpc>
                <a:spcPct val="150000"/>
              </a:lnSpc>
            </a:pPr>
            <a:r>
              <a:rPr lang="ja-JP" altLang="en-US" sz="1400" dirty="0">
                <a:latin typeface="Meiryo UI" panose="020B0604030504040204" pitchFamily="50" charset="-128"/>
                <a:ea typeface="Meiryo UI" panose="020B0604030504040204" pitchFamily="50" charset="-128"/>
              </a:rPr>
              <a:t>「ペアレント・トレーニングやペアレント・プログラムは、市町村におけるスキルの共有等を図るため、担当者間の情報交換の機会等を提供し、市町村を支援します。</a:t>
            </a:r>
            <a:r>
              <a:rPr kumimoji="1" lang="ja-JP" altLang="en-US" sz="1400" dirty="0">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7" y="3429000"/>
            <a:ext cx="5920599" cy="30638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400" dirty="0">
                <a:latin typeface="Meiryo UI" panose="020B0604030504040204" pitchFamily="50" charset="-128"/>
                <a:ea typeface="Meiryo UI" panose="020B0604030504040204" pitchFamily="50" charset="-128"/>
              </a:rPr>
              <a:t>〇希望のあった</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市にアドバイザリー（学識経験者等）を</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名ずつ派遣</a:t>
            </a:r>
            <a:endParaRPr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7" y="876075"/>
            <a:ext cx="5920599" cy="222718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身近な地域で家族支援が受けられる体制整備を促進するため、市町村において、発達障がい児者の家族に対し、子どもの発達障がいの特性を理解することや、適切に対応するための知識や方法を身に着けることを支援するペアレントプログラム等が継続的に実施できるよう、アドバイザリーを派遣する。</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①家族支援セミナー（基礎講座＋実践セミナー）</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②アドバイザリー派遣（３市町村　年</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回まで）</a:t>
            </a:r>
            <a:endParaRPr kumimoji="1" lang="en-US" altLang="ja-JP" sz="1400" dirty="0">
              <a:latin typeface="Meiryo UI" panose="020B0604030504040204" pitchFamily="50" charset="-128"/>
              <a:ea typeface="Meiryo UI" panose="020B0604030504040204" pitchFamily="50" charset="-128"/>
            </a:endParaRPr>
          </a:p>
          <a:p>
            <a:pPr>
              <a:lnSpc>
                <a:spcPct val="150000"/>
              </a:lnSpc>
            </a:pPr>
            <a:endParaRPr kumimoji="1" lang="ja-JP" altLang="en-US" sz="1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385311" y="586416"/>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273167" y="3239091"/>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19</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 　家族支援の充実（発達障がいアドバイザリー派遣事業）</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338979" y="875894"/>
            <a:ext cx="5653176" cy="2541280"/>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より持続的な形でペアトレやペアプロ等の支援が実施され、身近な地域で家族支援が受けられる体制整備を促進するため、アドバイザリー派遣事業を創設（</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先行自治体の実践事例の紹介等を通して、より多くの市町村で取組が進むよう支援</a:t>
            </a: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535950" y="586415"/>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535950" y="3599537"/>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graphicFrame>
        <p:nvGraphicFramePr>
          <p:cNvPr id="2" name="表 2">
            <a:extLst>
              <a:ext uri="{FF2B5EF4-FFF2-40B4-BE49-F238E27FC236}">
                <a16:creationId xmlns:a16="http://schemas.microsoft.com/office/drawing/2014/main" id="{E092D860-22D4-4CFA-A10B-4DBAB337382B}"/>
              </a:ext>
            </a:extLst>
          </p:cNvPr>
          <p:cNvGraphicFramePr>
            <a:graphicFrameLocks noGrp="1"/>
          </p:cNvGraphicFramePr>
          <p:nvPr>
            <p:extLst>
              <p:ext uri="{D42A27DB-BD31-4B8C-83A1-F6EECF244321}">
                <p14:modId xmlns:p14="http://schemas.microsoft.com/office/powerpoint/2010/main" val="428491779"/>
              </p:ext>
            </p:extLst>
          </p:nvPr>
        </p:nvGraphicFramePr>
        <p:xfrm>
          <a:off x="392498" y="4215064"/>
          <a:ext cx="5584167" cy="2056520"/>
        </p:xfrm>
        <a:graphic>
          <a:graphicData uri="http://schemas.openxmlformats.org/drawingml/2006/table">
            <a:tbl>
              <a:tblPr firstRow="1" bandRow="1">
                <a:tableStyleId>{BC89EF96-8CEA-46FF-86C4-4CE0E7609802}</a:tableStyleId>
              </a:tblPr>
              <a:tblGrid>
                <a:gridCol w="589474">
                  <a:extLst>
                    <a:ext uri="{9D8B030D-6E8A-4147-A177-3AD203B41FA5}">
                      <a16:colId xmlns:a16="http://schemas.microsoft.com/office/drawing/2014/main" val="1335339646"/>
                    </a:ext>
                  </a:extLst>
                </a:gridCol>
                <a:gridCol w="993477">
                  <a:extLst>
                    <a:ext uri="{9D8B030D-6E8A-4147-A177-3AD203B41FA5}">
                      <a16:colId xmlns:a16="http://schemas.microsoft.com/office/drawing/2014/main" val="13680023"/>
                    </a:ext>
                  </a:extLst>
                </a:gridCol>
                <a:gridCol w="4001216">
                  <a:extLst>
                    <a:ext uri="{9D8B030D-6E8A-4147-A177-3AD203B41FA5}">
                      <a16:colId xmlns:a16="http://schemas.microsoft.com/office/drawing/2014/main" val="2711657096"/>
                    </a:ext>
                  </a:extLst>
                </a:gridCol>
              </a:tblGrid>
              <a:tr h="342680">
                <a:tc>
                  <a:txBody>
                    <a:bodyPr/>
                    <a:lstStyle/>
                    <a:p>
                      <a:pPr algn="ctr"/>
                      <a:r>
                        <a:rPr kumimoji="1" lang="ja-JP" altLang="en-US" sz="1400" b="0" dirty="0"/>
                        <a:t>市</a:t>
                      </a:r>
                    </a:p>
                  </a:txBody>
                  <a:tcPr anchor="ctr"/>
                </a:tc>
                <a:tc>
                  <a:txBody>
                    <a:bodyPr/>
                    <a:lstStyle/>
                    <a:p>
                      <a:pPr algn="ctr"/>
                      <a:r>
                        <a:rPr kumimoji="1" lang="ja-JP" altLang="en-US" sz="1400" b="0" dirty="0"/>
                        <a:t>派遣回数</a:t>
                      </a:r>
                    </a:p>
                  </a:txBody>
                  <a:tcPr anchor="ctr"/>
                </a:tc>
                <a:tc>
                  <a:txBody>
                    <a:bodyPr/>
                    <a:lstStyle/>
                    <a:p>
                      <a:pPr algn="ctr"/>
                      <a:r>
                        <a:rPr kumimoji="1" lang="ja-JP" altLang="en-US" sz="1400" b="0" dirty="0"/>
                        <a:t>内容</a:t>
                      </a:r>
                    </a:p>
                  </a:txBody>
                  <a:tcPr anchor="ctr"/>
                </a:tc>
                <a:extLst>
                  <a:ext uri="{0D108BD9-81ED-4DB2-BD59-A6C34878D82A}">
                    <a16:rowId xmlns:a16="http://schemas.microsoft.com/office/drawing/2014/main" val="2134765274"/>
                  </a:ext>
                </a:extLst>
              </a:tr>
              <a:tr h="571280">
                <a:tc>
                  <a:txBody>
                    <a:bodyPr/>
                    <a:lstStyle/>
                    <a:p>
                      <a:pPr algn="ctr"/>
                      <a:r>
                        <a:rPr kumimoji="1" lang="en-US" altLang="ja-JP" sz="1400" b="0" dirty="0"/>
                        <a:t>A</a:t>
                      </a:r>
                      <a:r>
                        <a:rPr kumimoji="1" lang="ja-JP" altLang="en-US" sz="1400" b="0" dirty="0"/>
                        <a:t>市</a:t>
                      </a:r>
                    </a:p>
                  </a:txBody>
                  <a:tcPr anchor="ctr"/>
                </a:tc>
                <a:tc>
                  <a:txBody>
                    <a:bodyPr/>
                    <a:lstStyle/>
                    <a:p>
                      <a:pPr algn="ctr"/>
                      <a:r>
                        <a:rPr kumimoji="1" lang="ja-JP" altLang="en-US" sz="1400" dirty="0"/>
                        <a:t>１回</a:t>
                      </a:r>
                    </a:p>
                  </a:txBody>
                  <a:tcPr anchor="ctr"/>
                </a:tc>
                <a:tc>
                  <a:txBody>
                    <a:bodyPr/>
                    <a:lstStyle/>
                    <a:p>
                      <a:pPr algn="l"/>
                      <a:r>
                        <a:rPr kumimoji="1" lang="ja-JP" altLang="en-US" sz="1400" dirty="0"/>
                        <a:t>既存の取組（トリプル</a:t>
                      </a:r>
                      <a:r>
                        <a:rPr kumimoji="1" lang="en-US" altLang="ja-JP" sz="1400" dirty="0"/>
                        <a:t>P</a:t>
                      </a:r>
                      <a:r>
                        <a:rPr kumimoji="1" lang="ja-JP" altLang="en-US" sz="1400" dirty="0"/>
                        <a:t>）からペアプロにシフトすべきかどうか等の相談</a:t>
                      </a:r>
                    </a:p>
                  </a:txBody>
                  <a:tcPr anchor="ctr"/>
                </a:tc>
                <a:extLst>
                  <a:ext uri="{0D108BD9-81ED-4DB2-BD59-A6C34878D82A}">
                    <a16:rowId xmlns:a16="http://schemas.microsoft.com/office/drawing/2014/main" val="1372448500"/>
                  </a:ext>
                </a:extLst>
              </a:tr>
              <a:tr h="571280">
                <a:tc>
                  <a:txBody>
                    <a:bodyPr/>
                    <a:lstStyle/>
                    <a:p>
                      <a:pPr algn="ctr"/>
                      <a:r>
                        <a:rPr kumimoji="1" lang="en-US" altLang="ja-JP" sz="1400" dirty="0"/>
                        <a:t>B</a:t>
                      </a:r>
                      <a:r>
                        <a:rPr kumimoji="1" lang="ja-JP" altLang="en-US" sz="1400" dirty="0"/>
                        <a:t>市</a:t>
                      </a:r>
                    </a:p>
                  </a:txBody>
                  <a:tcPr anchor="ctr"/>
                </a:tc>
                <a:tc>
                  <a:txBody>
                    <a:bodyPr/>
                    <a:lstStyle/>
                    <a:p>
                      <a:pPr algn="ctr"/>
                      <a:r>
                        <a:rPr kumimoji="1" lang="ja-JP" altLang="en-US" sz="1400" dirty="0"/>
                        <a:t>５回</a:t>
                      </a:r>
                    </a:p>
                  </a:txBody>
                  <a:tcPr anchor="ctr"/>
                </a:tc>
                <a:tc>
                  <a:txBody>
                    <a:bodyPr/>
                    <a:lstStyle/>
                    <a:p>
                      <a:pPr algn="l"/>
                      <a:r>
                        <a:rPr kumimoji="1" lang="ja-JP" altLang="en-US" sz="1400" dirty="0"/>
                        <a:t>ペアプロ導入に向けた庁内説明会講師、事業設計に関する助言等</a:t>
                      </a:r>
                    </a:p>
                  </a:txBody>
                  <a:tcPr anchor="ctr"/>
                </a:tc>
                <a:extLst>
                  <a:ext uri="{0D108BD9-81ED-4DB2-BD59-A6C34878D82A}">
                    <a16:rowId xmlns:a16="http://schemas.microsoft.com/office/drawing/2014/main" val="1508949985"/>
                  </a:ext>
                </a:extLst>
              </a:tr>
              <a:tr h="571280">
                <a:tc>
                  <a:txBody>
                    <a:bodyPr/>
                    <a:lstStyle/>
                    <a:p>
                      <a:pPr algn="ctr"/>
                      <a:r>
                        <a:rPr kumimoji="1" lang="en-US" altLang="ja-JP" sz="1400" dirty="0"/>
                        <a:t>Ⅽ</a:t>
                      </a:r>
                      <a:r>
                        <a:rPr kumimoji="1" lang="ja-JP" altLang="en-US" sz="1400" dirty="0"/>
                        <a:t>市</a:t>
                      </a:r>
                    </a:p>
                  </a:txBody>
                  <a:tcPr anchor="ctr"/>
                </a:tc>
                <a:tc>
                  <a:txBody>
                    <a:bodyPr/>
                    <a:lstStyle/>
                    <a:p>
                      <a:pPr algn="ctr"/>
                      <a:r>
                        <a:rPr kumimoji="1" lang="ja-JP" altLang="en-US" sz="1400" dirty="0"/>
                        <a:t>５回</a:t>
                      </a:r>
                    </a:p>
                  </a:txBody>
                  <a:tcPr anchor="ctr"/>
                </a:tc>
                <a:tc>
                  <a:txBody>
                    <a:bodyPr/>
                    <a:lstStyle/>
                    <a:p>
                      <a:pPr algn="l"/>
                      <a:r>
                        <a:rPr kumimoji="1" lang="ja-JP" altLang="en-US" sz="1400" dirty="0"/>
                        <a:t>ペアトレ導入に向けた準備や人員体制に関する助言等</a:t>
                      </a:r>
                    </a:p>
                  </a:txBody>
                  <a:tcPr anchor="ctr"/>
                </a:tc>
                <a:extLst>
                  <a:ext uri="{0D108BD9-81ED-4DB2-BD59-A6C34878D82A}">
                    <a16:rowId xmlns:a16="http://schemas.microsoft.com/office/drawing/2014/main" val="3249134452"/>
                  </a:ext>
                </a:extLst>
              </a:tr>
            </a:tbl>
          </a:graphicData>
        </a:graphic>
      </p:graphicFrame>
    </p:spTree>
    <p:extLst>
      <p:ext uri="{BB962C8B-B14F-4D97-AF65-F5344CB8AC3E}">
        <p14:creationId xmlns:p14="http://schemas.microsoft.com/office/powerpoint/2010/main" val="337076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845B88-5EF4-476A-8CC1-C5642827D4C2}"/>
              </a:ext>
            </a:extLst>
          </p:cNvPr>
          <p:cNvSpPr>
            <a:spLocks noGrp="1"/>
          </p:cNvSpPr>
          <p:nvPr>
            <p:ph type="sldNum" sz="quarter" idx="12"/>
          </p:nvPr>
        </p:nvSpPr>
        <p:spPr/>
        <p:txBody>
          <a:bodyPr/>
          <a:lstStyle/>
          <a:p>
            <a:fld id="{49ABCAEC-7D34-E549-A96E-FCEDAADBE4B0}" type="slidenum">
              <a:rPr lang="en-US" smtClean="0"/>
              <a:pPr/>
              <a:t>2</a:t>
            </a:fld>
            <a:endParaRPr lang="en-US" dirty="0"/>
          </a:p>
        </p:txBody>
      </p:sp>
      <p:sp>
        <p:nvSpPr>
          <p:cNvPr id="3" name="タイトル 1">
            <a:extLst>
              <a:ext uri="{FF2B5EF4-FFF2-40B4-BE49-F238E27FC236}">
                <a16:creationId xmlns:a16="http://schemas.microsoft.com/office/drawing/2014/main" id="{12D02CA5-6849-45B5-8140-499779A6ADDD}"/>
              </a:ext>
            </a:extLst>
          </p:cNvPr>
          <p:cNvSpPr txBox="1">
            <a:spLocks/>
          </p:cNvSpPr>
          <p:nvPr/>
        </p:nvSpPr>
        <p:spPr>
          <a:xfrm>
            <a:off x="0" y="0"/>
            <a:ext cx="12192000" cy="54927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　障がい者計画及び関連する計画等の計画期間</a:t>
            </a:r>
          </a:p>
        </p:txBody>
      </p:sp>
      <p:pic>
        <p:nvPicPr>
          <p:cNvPr id="4" name="図 1">
            <a:extLst>
              <a:ext uri="{FF2B5EF4-FFF2-40B4-BE49-F238E27FC236}">
                <a16:creationId xmlns:a16="http://schemas.microsoft.com/office/drawing/2014/main" id="{F90DAFD8-362D-4426-948D-6C459096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5" y="2366683"/>
            <a:ext cx="11640190" cy="39253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6867492-DDC1-4AFC-879C-D5B0D2FD7F4D}"/>
              </a:ext>
            </a:extLst>
          </p:cNvPr>
          <p:cNvSpPr txBox="1"/>
          <p:nvPr/>
        </p:nvSpPr>
        <p:spPr>
          <a:xfrm>
            <a:off x="8610600" y="4214711"/>
            <a:ext cx="1371600" cy="2109490"/>
          </a:xfrm>
          <a:prstGeom prst="rect">
            <a:avLst/>
          </a:prstGeom>
          <a:noFill/>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ja-JP" altLang="en-US" dirty="0"/>
          </a:p>
        </p:txBody>
      </p:sp>
      <p:pic>
        <p:nvPicPr>
          <p:cNvPr id="7" name="グラフィックス 6" descr="星 単色塗りつぶし">
            <a:extLst>
              <a:ext uri="{FF2B5EF4-FFF2-40B4-BE49-F238E27FC236}">
                <a16:creationId xmlns:a16="http://schemas.microsoft.com/office/drawing/2014/main" id="{402ABA63-A544-4ABA-B417-C166B3A7A2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7333129" y="2577544"/>
            <a:ext cx="192740" cy="192740"/>
          </a:xfrm>
          <a:prstGeom prst="rect">
            <a:avLst/>
          </a:prstGeom>
        </p:spPr>
      </p:pic>
      <p:sp>
        <p:nvSpPr>
          <p:cNvPr id="8" name="テキスト ボックス 7">
            <a:extLst>
              <a:ext uri="{FF2B5EF4-FFF2-40B4-BE49-F238E27FC236}">
                <a16:creationId xmlns:a16="http://schemas.microsoft.com/office/drawing/2014/main" id="{14EBA20A-BFFD-4AFE-A53B-D54B298AB597}"/>
              </a:ext>
            </a:extLst>
          </p:cNvPr>
          <p:cNvSpPr txBox="1"/>
          <p:nvPr/>
        </p:nvSpPr>
        <p:spPr>
          <a:xfrm>
            <a:off x="349623" y="645645"/>
            <a:ext cx="11268635" cy="181588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400" dirty="0"/>
              <a:t>大阪府では独自に「発達障がい児者支援プラン」（平成</a:t>
            </a:r>
            <a:r>
              <a:rPr kumimoji="1" lang="en-US" altLang="ja-JP" sz="1400" dirty="0"/>
              <a:t>25</a:t>
            </a:r>
            <a:r>
              <a:rPr kumimoji="1" lang="ja-JP" altLang="en-US" sz="1400" dirty="0"/>
              <a:t>年度）、「新・発達障がい児者支援プラン」（平成</a:t>
            </a:r>
            <a:r>
              <a:rPr kumimoji="1" lang="en-US" altLang="ja-JP" sz="1400" dirty="0"/>
              <a:t>29</a:t>
            </a:r>
            <a:r>
              <a:rPr kumimoji="1" lang="ja-JP" altLang="en-US" sz="1400" dirty="0"/>
              <a:t>年度）を策定し、プランの内容は第４次計画（令和</a:t>
            </a:r>
            <a:r>
              <a:rPr kumimoji="1" lang="en-US" altLang="ja-JP" sz="1400" dirty="0"/>
              <a:t>2</a:t>
            </a:r>
            <a:r>
              <a:rPr kumimoji="1" lang="ja-JP" altLang="en-US" sz="1400" dirty="0"/>
              <a:t>年度まで）にも盛り込んで施策を推進してきた。</a:t>
            </a:r>
            <a:endParaRPr kumimoji="1" lang="en-US" altLang="ja-JP" sz="1400" dirty="0"/>
          </a:p>
          <a:p>
            <a:pPr marL="285750" indent="-285750">
              <a:buFont typeface="Wingdings" panose="05000000000000000000" pitchFamily="2" charset="2"/>
              <a:buChar char="u"/>
            </a:pPr>
            <a:r>
              <a:rPr kumimoji="1" lang="ja-JP" altLang="en-US" sz="1400" dirty="0"/>
              <a:t>「</a:t>
            </a:r>
            <a:r>
              <a:rPr kumimoji="1" lang="en-US" altLang="ja-JP" sz="1400" dirty="0"/>
              <a:t>8050</a:t>
            </a:r>
            <a:r>
              <a:rPr kumimoji="1" lang="ja-JP" altLang="en-US" sz="1400" dirty="0"/>
              <a:t>問題」や教育と福祉の連携といった、発達障がいの方だけでなく、障がいのある方全般に共通した課題も顕在化し、他の障がい児者支援施策と共通の視点で考えることも必要となってきていることに鑑み、令和３年度からの支援施策については、新プランの後継となる内容を第</a:t>
            </a:r>
            <a:r>
              <a:rPr kumimoji="1" lang="en-US" altLang="ja-JP" sz="1400" dirty="0"/>
              <a:t>5</a:t>
            </a:r>
            <a:r>
              <a:rPr kumimoji="1" lang="ja-JP" altLang="en-US" sz="1400" dirty="0"/>
              <a:t>次計画に位置付けた。</a:t>
            </a:r>
            <a:endParaRPr kumimoji="1" lang="en-US" altLang="ja-JP" sz="1400" dirty="0"/>
          </a:p>
          <a:p>
            <a:pPr marL="285750" indent="-285750">
              <a:buFont typeface="Wingdings" panose="05000000000000000000" pitchFamily="2" charset="2"/>
              <a:buChar char="u"/>
            </a:pPr>
            <a:r>
              <a:rPr kumimoji="1" lang="ja-JP" altLang="en-US" sz="1400" dirty="0"/>
              <a:t>障がい福祉計画及び障がい児福祉計画は、市町村における障がい福祉サービスの提供が確保され、各施策が確実に推進されるために必要不可欠なものであり、障がい者計画と不可分の関係にあることから、第</a:t>
            </a:r>
            <a:r>
              <a:rPr kumimoji="1" lang="en-US" altLang="ja-JP" sz="1400" dirty="0"/>
              <a:t>5</a:t>
            </a:r>
            <a:r>
              <a:rPr kumimoji="1" lang="ja-JP" altLang="en-US" sz="1400" dirty="0"/>
              <a:t>次計画と一体的に策定</a:t>
            </a:r>
            <a:endParaRPr kumimoji="1" lang="en-US" altLang="ja-JP" sz="1400" dirty="0"/>
          </a:p>
          <a:p>
            <a:pPr marL="285750" indent="-285750">
              <a:buFont typeface="Wingdings" panose="05000000000000000000" pitchFamily="2" charset="2"/>
              <a:buChar char="u"/>
            </a:pPr>
            <a:endParaRPr kumimoji="1" lang="ja-JP" altLang="en-US" sz="1400" dirty="0"/>
          </a:p>
        </p:txBody>
      </p:sp>
      <p:sp>
        <p:nvSpPr>
          <p:cNvPr id="9" name="吹き出し: 角を丸めた四角形 8">
            <a:extLst>
              <a:ext uri="{FF2B5EF4-FFF2-40B4-BE49-F238E27FC236}">
                <a16:creationId xmlns:a16="http://schemas.microsoft.com/office/drawing/2014/main" id="{CD7B6D01-1170-41FD-895B-BE66261A6D68}"/>
              </a:ext>
            </a:extLst>
          </p:cNvPr>
          <p:cNvSpPr/>
          <p:nvPr/>
        </p:nvSpPr>
        <p:spPr>
          <a:xfrm>
            <a:off x="8131115" y="6370555"/>
            <a:ext cx="2467155" cy="365125"/>
          </a:xfrm>
          <a:prstGeom prst="wedgeRoundRectCallout">
            <a:avLst>
              <a:gd name="adj1" fmla="val -5449"/>
              <a:gd name="adj2" fmla="val -12052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91EC2A2-F6A6-4AC5-98AA-6BE9EA1E0648}"/>
              </a:ext>
            </a:extLst>
          </p:cNvPr>
          <p:cNvSpPr txBox="1"/>
          <p:nvPr/>
        </p:nvSpPr>
        <p:spPr>
          <a:xfrm>
            <a:off x="8195094" y="6427903"/>
            <a:ext cx="2527540" cy="307777"/>
          </a:xfrm>
          <a:prstGeom prst="rect">
            <a:avLst/>
          </a:prstGeom>
          <a:noFill/>
        </p:spPr>
        <p:txBody>
          <a:bodyPr wrap="square" rtlCol="0">
            <a:spAutoFit/>
          </a:bodyPr>
          <a:lstStyle/>
          <a:p>
            <a:r>
              <a:rPr kumimoji="1" lang="ja-JP" altLang="en-US" sz="1400" b="1" dirty="0"/>
              <a:t>次期計画策定に向けた検討</a:t>
            </a:r>
          </a:p>
        </p:txBody>
      </p:sp>
    </p:spTree>
    <p:extLst>
      <p:ext uri="{BB962C8B-B14F-4D97-AF65-F5344CB8AC3E}">
        <p14:creationId xmlns:p14="http://schemas.microsoft.com/office/powerpoint/2010/main" val="81656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39C5C57D-946D-4581-A152-CC167A0DDAAE}"/>
              </a:ext>
            </a:extLst>
          </p:cNvPr>
          <p:cNvSpPr/>
          <p:nvPr/>
        </p:nvSpPr>
        <p:spPr>
          <a:xfrm>
            <a:off x="8353637" y="634586"/>
            <a:ext cx="2884689" cy="1595446"/>
          </a:xfrm>
          <a:prstGeom prst="rect">
            <a:avLst/>
          </a:prstGeom>
          <a:solidFill>
            <a:schemeClr val="accent2">
              <a:lumMod val="20000"/>
              <a:lumOff val="8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ローチャート: 定義済み処理 66">
            <a:extLst>
              <a:ext uri="{FF2B5EF4-FFF2-40B4-BE49-F238E27FC236}">
                <a16:creationId xmlns:a16="http://schemas.microsoft.com/office/drawing/2014/main" id="{A232AE21-C52B-4134-A3E2-64F99ED1EBA8}"/>
              </a:ext>
            </a:extLst>
          </p:cNvPr>
          <p:cNvSpPr/>
          <p:nvPr/>
        </p:nvSpPr>
        <p:spPr>
          <a:xfrm>
            <a:off x="4052744" y="1019603"/>
            <a:ext cx="2034451" cy="495701"/>
          </a:xfrm>
          <a:prstGeom prst="flowChartPredefined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FF6E41D-98D6-443D-A194-80BA595228F1}"/>
              </a:ext>
            </a:extLst>
          </p:cNvPr>
          <p:cNvSpPr/>
          <p:nvPr/>
        </p:nvSpPr>
        <p:spPr>
          <a:xfrm>
            <a:off x="3912306" y="2334503"/>
            <a:ext cx="2884689" cy="1595446"/>
          </a:xfrm>
          <a:prstGeom prst="rect">
            <a:avLst/>
          </a:prstGeom>
          <a:solidFill>
            <a:schemeClr val="accent2">
              <a:lumMod val="20000"/>
              <a:lumOff val="8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定義済み処理 10">
            <a:extLst>
              <a:ext uri="{FF2B5EF4-FFF2-40B4-BE49-F238E27FC236}">
                <a16:creationId xmlns:a16="http://schemas.microsoft.com/office/drawing/2014/main" id="{C4BFC7D8-255A-4A24-8A53-130ABAF6041A}"/>
              </a:ext>
            </a:extLst>
          </p:cNvPr>
          <p:cNvSpPr/>
          <p:nvPr/>
        </p:nvSpPr>
        <p:spPr>
          <a:xfrm>
            <a:off x="1188352" y="1012822"/>
            <a:ext cx="2117957" cy="495701"/>
          </a:xfrm>
          <a:prstGeom prst="flowChartPredefined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6A4AE77-7D5C-43AF-98DD-BB06CE9DF291}"/>
              </a:ext>
            </a:extLst>
          </p:cNvPr>
          <p:cNvSpPr/>
          <p:nvPr/>
        </p:nvSpPr>
        <p:spPr>
          <a:xfrm>
            <a:off x="957328" y="2372730"/>
            <a:ext cx="2621766" cy="1595446"/>
          </a:xfrm>
          <a:prstGeom prst="rect">
            <a:avLst/>
          </a:prstGeom>
          <a:solidFill>
            <a:schemeClr val="accent2">
              <a:lumMod val="20000"/>
              <a:lumOff val="8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メモ 39">
            <a:extLst>
              <a:ext uri="{FF2B5EF4-FFF2-40B4-BE49-F238E27FC236}">
                <a16:creationId xmlns:a16="http://schemas.microsoft.com/office/drawing/2014/main" id="{7C933F2B-6255-470D-9AE7-97D49B2B47DC}"/>
              </a:ext>
            </a:extLst>
          </p:cNvPr>
          <p:cNvSpPr/>
          <p:nvPr/>
        </p:nvSpPr>
        <p:spPr>
          <a:xfrm>
            <a:off x="8277429" y="4187955"/>
            <a:ext cx="3540256" cy="1413393"/>
          </a:xfrm>
          <a:prstGeom prst="foldedCorner">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メモ 37">
            <a:extLst>
              <a:ext uri="{FF2B5EF4-FFF2-40B4-BE49-F238E27FC236}">
                <a16:creationId xmlns:a16="http://schemas.microsoft.com/office/drawing/2014/main" id="{EE7A0585-929F-452D-8BA4-7A2DB835BB63}"/>
              </a:ext>
            </a:extLst>
          </p:cNvPr>
          <p:cNvSpPr/>
          <p:nvPr/>
        </p:nvSpPr>
        <p:spPr>
          <a:xfrm>
            <a:off x="1110621" y="4944539"/>
            <a:ext cx="5279548" cy="1182837"/>
          </a:xfrm>
          <a:prstGeom prst="foldedCorner">
            <a:avLst/>
          </a:prstGeom>
          <a:blipFill>
            <a:blip r:embed="rId3"/>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方体 4">
            <a:extLst>
              <a:ext uri="{FF2B5EF4-FFF2-40B4-BE49-F238E27FC236}">
                <a16:creationId xmlns:a16="http://schemas.microsoft.com/office/drawing/2014/main" id="{02E34FA7-6825-4C8E-9A18-2B462E6097C9}"/>
              </a:ext>
            </a:extLst>
          </p:cNvPr>
          <p:cNvSpPr/>
          <p:nvPr/>
        </p:nvSpPr>
        <p:spPr>
          <a:xfrm>
            <a:off x="957327" y="4033672"/>
            <a:ext cx="6593738" cy="824159"/>
          </a:xfrm>
          <a:prstGeom prst="cub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1">
            <a:extLst>
              <a:ext uri="{FF2B5EF4-FFF2-40B4-BE49-F238E27FC236}">
                <a16:creationId xmlns:a16="http://schemas.microsoft.com/office/drawing/2014/main" id="{B0E56CF7-F8D3-424E-A24C-8F4860CD7056}"/>
              </a:ext>
            </a:extLst>
          </p:cNvPr>
          <p:cNvSpPr txBox="1">
            <a:spLocks/>
          </p:cNvSpPr>
          <p:nvPr/>
        </p:nvSpPr>
        <p:spPr>
          <a:xfrm>
            <a:off x="393031" y="17802"/>
            <a:ext cx="2881561" cy="637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BIZ UDPゴシック" panose="020B0400000000000000" pitchFamily="50" charset="-128"/>
                <a:ea typeface="BIZ UDPゴシック" panose="020B0400000000000000" pitchFamily="50" charset="-128"/>
              </a:rPr>
              <a:t>事業の全体図</a:t>
            </a:r>
          </a:p>
        </p:txBody>
      </p:sp>
      <p:sp>
        <p:nvSpPr>
          <p:cNvPr id="2" name="スライド番号プレースホルダー 1">
            <a:extLst>
              <a:ext uri="{FF2B5EF4-FFF2-40B4-BE49-F238E27FC236}">
                <a16:creationId xmlns:a16="http://schemas.microsoft.com/office/drawing/2014/main" id="{88F92936-A1C5-4465-8688-36D6D78CAC3C}"/>
              </a:ext>
            </a:extLst>
          </p:cNvPr>
          <p:cNvSpPr>
            <a:spLocks noGrp="1"/>
          </p:cNvSpPr>
          <p:nvPr>
            <p:ph type="sldNum" sz="quarter" idx="12"/>
          </p:nvPr>
        </p:nvSpPr>
        <p:spPr/>
        <p:txBody>
          <a:bodyPr/>
          <a:lstStyle/>
          <a:p>
            <a:fld id="{0F499152-E86B-446E-8C14-4CB660146271}" type="slidenum">
              <a:rPr kumimoji="1" lang="ja-JP" altLang="en-US" smtClean="0"/>
              <a:t>20</a:t>
            </a:fld>
            <a:endParaRPr kumimoji="1" lang="ja-JP" altLang="en-US"/>
          </a:p>
        </p:txBody>
      </p:sp>
      <p:sp>
        <p:nvSpPr>
          <p:cNvPr id="18" name="矢印: 山形 17">
            <a:extLst>
              <a:ext uri="{FF2B5EF4-FFF2-40B4-BE49-F238E27FC236}">
                <a16:creationId xmlns:a16="http://schemas.microsoft.com/office/drawing/2014/main" id="{D0A87DAB-A39E-467B-9B81-C64E8DDB902B}"/>
              </a:ext>
            </a:extLst>
          </p:cNvPr>
          <p:cNvSpPr/>
          <p:nvPr/>
        </p:nvSpPr>
        <p:spPr>
          <a:xfrm>
            <a:off x="1110621" y="6214440"/>
            <a:ext cx="6619446" cy="531774"/>
          </a:xfrm>
          <a:prstGeom prst="chevron">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山形 30">
            <a:extLst>
              <a:ext uri="{FF2B5EF4-FFF2-40B4-BE49-F238E27FC236}">
                <a16:creationId xmlns:a16="http://schemas.microsoft.com/office/drawing/2014/main" id="{4FDECE27-4E1F-4A7B-B051-F15D44C44CEE}"/>
              </a:ext>
            </a:extLst>
          </p:cNvPr>
          <p:cNvSpPr/>
          <p:nvPr/>
        </p:nvSpPr>
        <p:spPr>
          <a:xfrm>
            <a:off x="8206506" y="5672666"/>
            <a:ext cx="3846057" cy="542227"/>
          </a:xfrm>
          <a:prstGeom prst="chevron">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a:extLst>
              <a:ext uri="{FF2B5EF4-FFF2-40B4-BE49-F238E27FC236}">
                <a16:creationId xmlns:a16="http://schemas.microsoft.com/office/drawing/2014/main" id="{84DBD38B-9011-4316-86B7-8AB70F2C3608}"/>
              </a:ext>
            </a:extLst>
          </p:cNvPr>
          <p:cNvSpPr txBox="1"/>
          <p:nvPr/>
        </p:nvSpPr>
        <p:spPr>
          <a:xfrm>
            <a:off x="3034498" y="6275073"/>
            <a:ext cx="3221780" cy="523220"/>
          </a:xfrm>
          <a:prstGeom prst="rect">
            <a:avLst/>
          </a:prstGeom>
          <a:noFill/>
        </p:spPr>
        <p:txBody>
          <a:bodyPr wrap="square" rtlCol="0">
            <a:spAutoFit/>
          </a:bodyPr>
          <a:lstStyle/>
          <a:p>
            <a:r>
              <a:rPr kumimoji="1" lang="ja-JP" altLang="en-US" sz="2800" b="1" dirty="0">
                <a:solidFill>
                  <a:schemeClr val="bg1">
                    <a:lumMod val="95000"/>
                  </a:schemeClr>
                </a:solidFill>
              </a:rPr>
              <a:t>大阪府が予算確保</a:t>
            </a:r>
          </a:p>
        </p:txBody>
      </p:sp>
      <p:sp>
        <p:nvSpPr>
          <p:cNvPr id="32" name="テキスト ボックス 31">
            <a:extLst>
              <a:ext uri="{FF2B5EF4-FFF2-40B4-BE49-F238E27FC236}">
                <a16:creationId xmlns:a16="http://schemas.microsoft.com/office/drawing/2014/main" id="{F0EBEF78-2490-4C0A-B7FA-20B020AF03EC}"/>
              </a:ext>
            </a:extLst>
          </p:cNvPr>
          <p:cNvSpPr txBox="1"/>
          <p:nvPr/>
        </p:nvSpPr>
        <p:spPr>
          <a:xfrm>
            <a:off x="8833983" y="5689958"/>
            <a:ext cx="2901818" cy="461665"/>
          </a:xfrm>
          <a:prstGeom prst="rect">
            <a:avLst/>
          </a:prstGeom>
          <a:noFill/>
        </p:spPr>
        <p:txBody>
          <a:bodyPr wrap="square" rtlCol="0">
            <a:spAutoFit/>
          </a:bodyPr>
          <a:lstStyle/>
          <a:p>
            <a:r>
              <a:rPr lang="ja-JP" altLang="en-US" sz="2400" b="1" dirty="0">
                <a:solidFill>
                  <a:schemeClr val="bg1"/>
                </a:solidFill>
                <a:latin typeface="BIZ UDPゴシック" panose="020B0400000000000000" pitchFamily="50" charset="-128"/>
                <a:ea typeface="BIZ UDPゴシック" panose="020B0400000000000000" pitchFamily="50" charset="-128"/>
              </a:rPr>
              <a:t>市町村が予算確保</a:t>
            </a:r>
            <a:r>
              <a:rPr lang="en-US" altLang="ja-JP" sz="2400" b="1" baseline="30000" dirty="0">
                <a:solidFill>
                  <a:schemeClr val="bg1"/>
                </a:solidFill>
                <a:latin typeface="BIZ UDPゴシック" panose="020B0400000000000000" pitchFamily="50" charset="-128"/>
                <a:ea typeface="BIZ UDPゴシック" panose="020B0400000000000000" pitchFamily="50" charset="-128"/>
              </a:rPr>
              <a:t>※</a:t>
            </a:r>
            <a:endParaRPr kumimoji="1" lang="ja-JP" altLang="en-US" sz="2400" b="1" baseline="30000" dirty="0">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6F28FE7-C815-454A-90CD-1990FA6851A9}"/>
              </a:ext>
            </a:extLst>
          </p:cNvPr>
          <p:cNvSpPr txBox="1"/>
          <p:nvPr/>
        </p:nvSpPr>
        <p:spPr>
          <a:xfrm>
            <a:off x="3495351" y="4199728"/>
            <a:ext cx="1744579" cy="523220"/>
          </a:xfrm>
          <a:prstGeom prst="rect">
            <a:avLst/>
          </a:prstGeom>
          <a:noFill/>
        </p:spPr>
        <p:txBody>
          <a:bodyPr wrap="square" rtlCol="0">
            <a:spAutoFit/>
          </a:bodyPr>
          <a:lstStyle/>
          <a:p>
            <a:r>
              <a:rPr kumimoji="1" lang="en-US" altLang="ja-JP" sz="2800" b="1" dirty="0"/>
              <a:t>STEP01</a:t>
            </a:r>
          </a:p>
        </p:txBody>
      </p:sp>
      <p:sp>
        <p:nvSpPr>
          <p:cNvPr id="42" name="テキスト ボックス 41">
            <a:extLst>
              <a:ext uri="{FF2B5EF4-FFF2-40B4-BE49-F238E27FC236}">
                <a16:creationId xmlns:a16="http://schemas.microsoft.com/office/drawing/2014/main" id="{6327AD10-53B4-4A9F-AD87-4812AB47F846}"/>
              </a:ext>
            </a:extLst>
          </p:cNvPr>
          <p:cNvSpPr txBox="1"/>
          <p:nvPr/>
        </p:nvSpPr>
        <p:spPr>
          <a:xfrm>
            <a:off x="1002656" y="2424682"/>
            <a:ext cx="2489350" cy="1477328"/>
          </a:xfrm>
          <a:prstGeom prst="rect">
            <a:avLst/>
          </a:prstGeom>
          <a:noFill/>
          <a:ln>
            <a:noFill/>
          </a:ln>
        </p:spPr>
        <p:txBody>
          <a:bodyPr wrap="square" rtlCol="0">
            <a:spAutoFit/>
          </a:bodyPr>
          <a:lstStyle/>
          <a:p>
            <a:r>
              <a:rPr lang="ja-JP" altLang="en-US" dirty="0"/>
              <a:t>アドバイザリーのコンサルテーションを受けながら持続可能な</a:t>
            </a:r>
            <a:r>
              <a:rPr lang="ja-JP" altLang="en-US" b="1" dirty="0"/>
              <a:t>事業構築を検討・予算確保</a:t>
            </a:r>
            <a:r>
              <a:rPr lang="ja-JP" altLang="en-US" dirty="0"/>
              <a:t>の計画。</a:t>
            </a:r>
          </a:p>
        </p:txBody>
      </p:sp>
      <p:sp>
        <p:nvSpPr>
          <p:cNvPr id="43" name="テキスト ボックス 42">
            <a:extLst>
              <a:ext uri="{FF2B5EF4-FFF2-40B4-BE49-F238E27FC236}">
                <a16:creationId xmlns:a16="http://schemas.microsoft.com/office/drawing/2014/main" id="{259C6C62-399F-4AED-A523-741CFE766814}"/>
              </a:ext>
            </a:extLst>
          </p:cNvPr>
          <p:cNvSpPr txBox="1"/>
          <p:nvPr/>
        </p:nvSpPr>
        <p:spPr>
          <a:xfrm>
            <a:off x="8508365" y="838142"/>
            <a:ext cx="2670042" cy="923330"/>
          </a:xfrm>
          <a:prstGeom prst="rect">
            <a:avLst/>
          </a:prstGeom>
          <a:noFill/>
          <a:ln>
            <a:noFill/>
          </a:ln>
        </p:spPr>
        <p:txBody>
          <a:bodyPr wrap="square" rtlCol="0">
            <a:spAutoFit/>
          </a:bodyPr>
          <a:lstStyle/>
          <a:p>
            <a:r>
              <a:rPr lang="ja-JP" altLang="en-US" dirty="0"/>
              <a:t>本事業</a:t>
            </a:r>
            <a:r>
              <a:rPr kumimoji="1" lang="ja-JP" altLang="en-US" dirty="0"/>
              <a:t>で組み立てた事業計画に基づき、家族支援プログラムを実施。</a:t>
            </a:r>
            <a:endParaRPr kumimoji="1" lang="en-US" altLang="ja-JP" dirty="0"/>
          </a:p>
        </p:txBody>
      </p:sp>
      <p:sp>
        <p:nvSpPr>
          <p:cNvPr id="52" name="テキスト ボックス 51">
            <a:extLst>
              <a:ext uri="{FF2B5EF4-FFF2-40B4-BE49-F238E27FC236}">
                <a16:creationId xmlns:a16="http://schemas.microsoft.com/office/drawing/2014/main" id="{FF4A364E-FBB2-450F-8FCE-65883B133E96}"/>
              </a:ext>
            </a:extLst>
          </p:cNvPr>
          <p:cNvSpPr txBox="1"/>
          <p:nvPr/>
        </p:nvSpPr>
        <p:spPr>
          <a:xfrm>
            <a:off x="4074162" y="2500901"/>
            <a:ext cx="2765253" cy="1200329"/>
          </a:xfrm>
          <a:prstGeom prst="rect">
            <a:avLst/>
          </a:prstGeom>
          <a:noFill/>
          <a:ln>
            <a:noFill/>
          </a:ln>
        </p:spPr>
        <p:txBody>
          <a:bodyPr wrap="square" rtlCol="0">
            <a:spAutoFit/>
          </a:bodyPr>
          <a:lstStyle/>
          <a:p>
            <a:r>
              <a:rPr kumimoji="1" lang="ja-JP" altLang="en-US" dirty="0"/>
              <a:t>アドバイザリーの指導を受けながら、プログラムを実施することのできる</a:t>
            </a:r>
            <a:r>
              <a:rPr lang="ja-JP" altLang="en-US" b="1" dirty="0"/>
              <a:t>人材</a:t>
            </a:r>
            <a:r>
              <a:rPr kumimoji="1" lang="ja-JP" altLang="en-US" b="1" dirty="0"/>
              <a:t>を育成</a:t>
            </a:r>
            <a:r>
              <a:rPr kumimoji="1" lang="ja-JP" altLang="en-US" dirty="0"/>
              <a:t>。</a:t>
            </a:r>
          </a:p>
        </p:txBody>
      </p:sp>
      <p:sp>
        <p:nvSpPr>
          <p:cNvPr id="54" name="テキスト ボックス 53">
            <a:extLst>
              <a:ext uri="{FF2B5EF4-FFF2-40B4-BE49-F238E27FC236}">
                <a16:creationId xmlns:a16="http://schemas.microsoft.com/office/drawing/2014/main" id="{7E69C86B-BB09-4FD5-850E-43264A9CC912}"/>
              </a:ext>
            </a:extLst>
          </p:cNvPr>
          <p:cNvSpPr txBox="1"/>
          <p:nvPr/>
        </p:nvSpPr>
        <p:spPr>
          <a:xfrm>
            <a:off x="1359237" y="5138061"/>
            <a:ext cx="5173288" cy="923330"/>
          </a:xfrm>
          <a:prstGeom prst="rect">
            <a:avLst/>
          </a:prstGeom>
          <a:noFill/>
          <a:ln>
            <a:noFill/>
          </a:ln>
        </p:spPr>
        <p:txBody>
          <a:bodyPr wrap="square" rtlCol="0">
            <a:spAutoFit/>
          </a:bodyPr>
          <a:lstStyle/>
          <a:p>
            <a:r>
              <a:rPr kumimoji="1" lang="ja-JP" altLang="en-US" dirty="0"/>
              <a:t>市町村の状況に応じてペアトレ、ペアプロ等家族支援の実施の枠組みや実施者の養成も含め、持続可能な事業形態を検討する。</a:t>
            </a:r>
          </a:p>
        </p:txBody>
      </p:sp>
      <p:sp>
        <p:nvSpPr>
          <p:cNvPr id="55" name="矢印: 下カーブ 54">
            <a:extLst>
              <a:ext uri="{FF2B5EF4-FFF2-40B4-BE49-F238E27FC236}">
                <a16:creationId xmlns:a16="http://schemas.microsoft.com/office/drawing/2014/main" id="{5CA72F9F-214A-4986-B6B6-9A75CA165E1A}"/>
              </a:ext>
            </a:extLst>
          </p:cNvPr>
          <p:cNvSpPr/>
          <p:nvPr/>
        </p:nvSpPr>
        <p:spPr>
          <a:xfrm rot="19363599">
            <a:off x="7196548" y="2669448"/>
            <a:ext cx="1380636" cy="7846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テキスト ボックス 62">
            <a:extLst>
              <a:ext uri="{FF2B5EF4-FFF2-40B4-BE49-F238E27FC236}">
                <a16:creationId xmlns:a16="http://schemas.microsoft.com/office/drawing/2014/main" id="{FCE22D70-347E-4D71-A806-42F792B6D437}"/>
              </a:ext>
            </a:extLst>
          </p:cNvPr>
          <p:cNvSpPr txBox="1"/>
          <p:nvPr/>
        </p:nvSpPr>
        <p:spPr>
          <a:xfrm>
            <a:off x="8508365" y="4418311"/>
            <a:ext cx="3078383" cy="1200329"/>
          </a:xfrm>
          <a:prstGeom prst="rect">
            <a:avLst/>
          </a:prstGeom>
          <a:blipFill>
            <a:blip r:embed="rId3"/>
            <a:tile tx="0" ty="0" sx="100000" sy="100000" flip="none" algn="tl"/>
          </a:blipFill>
        </p:spPr>
        <p:txBody>
          <a:bodyPr wrap="square" rtlCol="0">
            <a:spAutoFit/>
          </a:bodyPr>
          <a:lstStyle/>
          <a:p>
            <a:r>
              <a:rPr lang="ja-JP" altLang="en-US" dirty="0"/>
              <a:t>必要に応じてアドバイザリーの助言を得ながら市町村が自走できる体制をめざす</a:t>
            </a:r>
            <a:endParaRPr kumimoji="1" lang="ja-JP" altLang="en-US" dirty="0"/>
          </a:p>
        </p:txBody>
      </p:sp>
      <p:sp>
        <p:nvSpPr>
          <p:cNvPr id="36" name="直方体 35">
            <a:extLst>
              <a:ext uri="{FF2B5EF4-FFF2-40B4-BE49-F238E27FC236}">
                <a16:creationId xmlns:a16="http://schemas.microsoft.com/office/drawing/2014/main" id="{EAD74FD1-D292-49B5-9712-CB661AFEBED0}"/>
              </a:ext>
            </a:extLst>
          </p:cNvPr>
          <p:cNvSpPr/>
          <p:nvPr/>
        </p:nvSpPr>
        <p:spPr>
          <a:xfrm>
            <a:off x="8206506" y="3097431"/>
            <a:ext cx="3540256" cy="824159"/>
          </a:xfrm>
          <a:prstGeom prst="cub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CF20C94-D175-480D-A73E-3E72A227CB34}"/>
              </a:ext>
            </a:extLst>
          </p:cNvPr>
          <p:cNvSpPr txBox="1"/>
          <p:nvPr/>
        </p:nvSpPr>
        <p:spPr>
          <a:xfrm>
            <a:off x="9023406" y="3318712"/>
            <a:ext cx="1744579" cy="954107"/>
          </a:xfrm>
          <a:prstGeom prst="rect">
            <a:avLst/>
          </a:prstGeom>
          <a:noFill/>
        </p:spPr>
        <p:txBody>
          <a:bodyPr wrap="square" rtlCol="0">
            <a:spAutoFit/>
          </a:bodyPr>
          <a:lstStyle/>
          <a:p>
            <a:r>
              <a:rPr kumimoji="1" lang="en-US" altLang="ja-JP" sz="2800" b="1" dirty="0"/>
              <a:t>STEP02</a:t>
            </a:r>
          </a:p>
          <a:p>
            <a:endParaRPr kumimoji="1" lang="en-US" altLang="ja-JP" sz="2800" b="1" dirty="0"/>
          </a:p>
        </p:txBody>
      </p:sp>
      <p:sp>
        <p:nvSpPr>
          <p:cNvPr id="7" name="テキスト ボックス 6">
            <a:extLst>
              <a:ext uri="{FF2B5EF4-FFF2-40B4-BE49-F238E27FC236}">
                <a16:creationId xmlns:a16="http://schemas.microsoft.com/office/drawing/2014/main" id="{99A34AC4-7A26-48E1-A153-509E4FE05B40}"/>
              </a:ext>
            </a:extLst>
          </p:cNvPr>
          <p:cNvSpPr txBox="1"/>
          <p:nvPr/>
        </p:nvSpPr>
        <p:spPr>
          <a:xfrm>
            <a:off x="1415638" y="1053639"/>
            <a:ext cx="1823878" cy="461665"/>
          </a:xfrm>
          <a:prstGeom prst="rect">
            <a:avLst/>
          </a:prstGeom>
          <a:noFill/>
        </p:spPr>
        <p:txBody>
          <a:bodyPr wrap="square" rtlCol="0">
            <a:spAutoFit/>
          </a:bodyPr>
          <a:lstStyle/>
          <a:p>
            <a:r>
              <a:rPr kumimoji="1" lang="ja-JP" altLang="en-US" sz="2400" b="1" dirty="0">
                <a:solidFill>
                  <a:schemeClr val="bg1">
                    <a:lumMod val="95000"/>
                  </a:schemeClr>
                </a:solidFill>
              </a:rPr>
              <a:t>パターン１</a:t>
            </a:r>
          </a:p>
        </p:txBody>
      </p:sp>
      <p:sp>
        <p:nvSpPr>
          <p:cNvPr id="46" name="テキスト ボックス 45">
            <a:extLst>
              <a:ext uri="{FF2B5EF4-FFF2-40B4-BE49-F238E27FC236}">
                <a16:creationId xmlns:a16="http://schemas.microsoft.com/office/drawing/2014/main" id="{43294369-15C1-4804-9E79-A51D4EC20DAE}"/>
              </a:ext>
            </a:extLst>
          </p:cNvPr>
          <p:cNvSpPr txBox="1"/>
          <p:nvPr/>
        </p:nvSpPr>
        <p:spPr>
          <a:xfrm>
            <a:off x="4281392" y="1074393"/>
            <a:ext cx="1823878" cy="461665"/>
          </a:xfrm>
          <a:prstGeom prst="rect">
            <a:avLst/>
          </a:prstGeom>
          <a:noFill/>
        </p:spPr>
        <p:txBody>
          <a:bodyPr wrap="square" rtlCol="0">
            <a:spAutoFit/>
          </a:bodyPr>
          <a:lstStyle/>
          <a:p>
            <a:r>
              <a:rPr kumimoji="1" lang="ja-JP" altLang="en-US" sz="2400" b="1" dirty="0">
                <a:solidFill>
                  <a:schemeClr val="bg1">
                    <a:lumMod val="95000"/>
                  </a:schemeClr>
                </a:solidFill>
              </a:rPr>
              <a:t>パターン２</a:t>
            </a:r>
          </a:p>
        </p:txBody>
      </p:sp>
      <p:pic>
        <p:nvPicPr>
          <p:cNvPr id="13" name="グラフィックス 12" descr="手のひらと植物 単色塗りつぶし">
            <a:extLst>
              <a:ext uri="{FF2B5EF4-FFF2-40B4-BE49-F238E27FC236}">
                <a16:creationId xmlns:a16="http://schemas.microsoft.com/office/drawing/2014/main" id="{C2ABBAB8-98E0-4470-856C-D1D3F9875E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6828" y="3998988"/>
            <a:ext cx="914400" cy="914400"/>
          </a:xfrm>
          <a:prstGeom prst="rect">
            <a:avLst/>
          </a:prstGeom>
        </p:spPr>
      </p:pic>
      <p:pic>
        <p:nvPicPr>
          <p:cNvPr id="16" name="グラフィックス 15" descr="植物 単色塗りつぶし">
            <a:extLst>
              <a:ext uri="{FF2B5EF4-FFF2-40B4-BE49-F238E27FC236}">
                <a16:creationId xmlns:a16="http://schemas.microsoft.com/office/drawing/2014/main" id="{55724AA9-D99F-4715-84BE-193ECC0982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1314" y="2925454"/>
            <a:ext cx="914400" cy="914400"/>
          </a:xfrm>
          <a:prstGeom prst="rect">
            <a:avLst/>
          </a:prstGeom>
        </p:spPr>
      </p:pic>
      <p:sp>
        <p:nvSpPr>
          <p:cNvPr id="17" name="テキスト ボックス 16">
            <a:extLst>
              <a:ext uri="{FF2B5EF4-FFF2-40B4-BE49-F238E27FC236}">
                <a16:creationId xmlns:a16="http://schemas.microsoft.com/office/drawing/2014/main" id="{B80B6DA7-4122-4A19-A45C-514517281E2D}"/>
              </a:ext>
            </a:extLst>
          </p:cNvPr>
          <p:cNvSpPr txBox="1"/>
          <p:nvPr/>
        </p:nvSpPr>
        <p:spPr>
          <a:xfrm>
            <a:off x="957327" y="1640778"/>
            <a:ext cx="2881561" cy="646331"/>
          </a:xfrm>
          <a:prstGeom prst="rect">
            <a:avLst/>
          </a:prstGeom>
          <a:noFill/>
        </p:spPr>
        <p:txBody>
          <a:bodyPr wrap="square" rtlCol="0">
            <a:spAutoFit/>
          </a:bodyPr>
          <a:lstStyle/>
          <a:p>
            <a:r>
              <a:rPr lang="ja-JP" altLang="en-US" dirty="0"/>
              <a:t>◆家族支援プログラム</a:t>
            </a:r>
            <a:endParaRPr lang="en-US" altLang="ja-JP" dirty="0"/>
          </a:p>
          <a:p>
            <a:r>
              <a:rPr lang="ja-JP" altLang="en-US" dirty="0"/>
              <a:t>　を</a:t>
            </a:r>
            <a:r>
              <a:rPr lang="ja-JP" altLang="en-US" b="1" dirty="0"/>
              <a:t>未実施</a:t>
            </a:r>
            <a:r>
              <a:rPr lang="ja-JP" altLang="en-US" dirty="0"/>
              <a:t>の市町村</a:t>
            </a:r>
            <a:endParaRPr kumimoji="1" lang="ja-JP" altLang="en-US" dirty="0"/>
          </a:p>
        </p:txBody>
      </p:sp>
      <p:sp>
        <p:nvSpPr>
          <p:cNvPr id="69" name="テキスト ボックス 68">
            <a:extLst>
              <a:ext uri="{FF2B5EF4-FFF2-40B4-BE49-F238E27FC236}">
                <a16:creationId xmlns:a16="http://schemas.microsoft.com/office/drawing/2014/main" id="{0EF38718-ECFF-4C93-86F0-27AC9C049EFB}"/>
              </a:ext>
            </a:extLst>
          </p:cNvPr>
          <p:cNvSpPr txBox="1"/>
          <p:nvPr/>
        </p:nvSpPr>
        <p:spPr>
          <a:xfrm>
            <a:off x="3947264" y="1626109"/>
            <a:ext cx="3402844" cy="646331"/>
          </a:xfrm>
          <a:prstGeom prst="rect">
            <a:avLst/>
          </a:prstGeom>
          <a:noFill/>
        </p:spPr>
        <p:txBody>
          <a:bodyPr wrap="square" rtlCol="0">
            <a:spAutoFit/>
          </a:bodyPr>
          <a:lstStyle/>
          <a:p>
            <a:r>
              <a:rPr lang="ja-JP" altLang="en-US" dirty="0"/>
              <a:t>◆家族支援プログラムの</a:t>
            </a:r>
            <a:r>
              <a:rPr lang="ja-JP" altLang="en-US" b="1" dirty="0"/>
              <a:t>事業</a:t>
            </a:r>
            <a:endParaRPr lang="en-US" altLang="ja-JP" b="1" dirty="0"/>
          </a:p>
          <a:p>
            <a:r>
              <a:rPr lang="ja-JP" altLang="en-US" b="1" dirty="0"/>
              <a:t>　継続に困難</a:t>
            </a:r>
            <a:r>
              <a:rPr lang="ja-JP" altLang="en-US" dirty="0"/>
              <a:t>を抱える市町村</a:t>
            </a:r>
            <a:endParaRPr kumimoji="1" lang="ja-JP" altLang="en-US" dirty="0"/>
          </a:p>
        </p:txBody>
      </p:sp>
      <p:sp>
        <p:nvSpPr>
          <p:cNvPr id="20" name="四角形: 角を丸くする 19">
            <a:extLst>
              <a:ext uri="{FF2B5EF4-FFF2-40B4-BE49-F238E27FC236}">
                <a16:creationId xmlns:a16="http://schemas.microsoft.com/office/drawing/2014/main" id="{B5680645-54B1-4F97-A584-948FC1B6EC39}"/>
              </a:ext>
            </a:extLst>
          </p:cNvPr>
          <p:cNvSpPr/>
          <p:nvPr/>
        </p:nvSpPr>
        <p:spPr>
          <a:xfrm>
            <a:off x="665839" y="862192"/>
            <a:ext cx="7480748" cy="59553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C32C118-C455-4B12-B545-44D80F50DE94}"/>
              </a:ext>
            </a:extLst>
          </p:cNvPr>
          <p:cNvSpPr txBox="1"/>
          <p:nvPr/>
        </p:nvSpPr>
        <p:spPr>
          <a:xfrm>
            <a:off x="8277429" y="6356350"/>
            <a:ext cx="2670041" cy="430887"/>
          </a:xfrm>
          <a:prstGeom prst="rect">
            <a:avLst/>
          </a:prstGeom>
          <a:noFill/>
        </p:spPr>
        <p:txBody>
          <a:bodyPr wrap="square" rtlCol="0">
            <a:spAutoFit/>
          </a:bodyPr>
          <a:lstStyle/>
          <a:p>
            <a:r>
              <a:rPr kumimoji="1" lang="en-US" altLang="ja-JP" sz="1100" dirty="0"/>
              <a:t>※</a:t>
            </a:r>
            <a:r>
              <a:rPr kumimoji="1" lang="ja-JP" altLang="en-US" sz="1100" dirty="0"/>
              <a:t>国の地域生活支援促進事業補助金等　　</a:t>
            </a:r>
            <a:endParaRPr kumimoji="1" lang="en-US" altLang="ja-JP" sz="1100" dirty="0"/>
          </a:p>
          <a:p>
            <a:r>
              <a:rPr lang="ja-JP" altLang="en-US" sz="1100" dirty="0"/>
              <a:t>　</a:t>
            </a:r>
            <a:r>
              <a:rPr kumimoji="1" lang="ja-JP" altLang="en-US" sz="1100" dirty="0"/>
              <a:t>を活用</a:t>
            </a:r>
          </a:p>
        </p:txBody>
      </p:sp>
      <p:pic>
        <p:nvPicPr>
          <p:cNvPr id="27" name="グラフィックス 26" descr="歩く 単色塗りつぶし">
            <a:extLst>
              <a:ext uri="{FF2B5EF4-FFF2-40B4-BE49-F238E27FC236}">
                <a16:creationId xmlns:a16="http://schemas.microsoft.com/office/drawing/2014/main" id="{DE8110A1-45BC-4198-A495-FFEE41E333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1901" y="3396028"/>
            <a:ext cx="914400" cy="914400"/>
          </a:xfrm>
          <a:prstGeom prst="rect">
            <a:avLst/>
          </a:prstGeom>
        </p:spPr>
      </p:pic>
      <p:sp>
        <p:nvSpPr>
          <p:cNvPr id="24" name="テキスト ボックス 23">
            <a:extLst>
              <a:ext uri="{FF2B5EF4-FFF2-40B4-BE49-F238E27FC236}">
                <a16:creationId xmlns:a16="http://schemas.microsoft.com/office/drawing/2014/main" id="{378747EB-C7D4-473A-9F26-EA05BEBDB301}"/>
              </a:ext>
            </a:extLst>
          </p:cNvPr>
          <p:cNvSpPr txBox="1"/>
          <p:nvPr/>
        </p:nvSpPr>
        <p:spPr>
          <a:xfrm>
            <a:off x="2963917" y="284169"/>
            <a:ext cx="3141353" cy="646331"/>
          </a:xfrm>
          <a:prstGeom prst="rect">
            <a:avLst/>
          </a:prstGeom>
          <a:solidFill>
            <a:schemeClr val="accent2">
              <a:lumMod val="20000"/>
              <a:lumOff val="80000"/>
            </a:schemeClr>
          </a:solidFill>
        </p:spPr>
        <p:txBody>
          <a:bodyPr wrap="square" rtlCol="0">
            <a:spAutoFit/>
          </a:bodyPr>
          <a:lstStyle/>
          <a:p>
            <a:pPr algn="ctr"/>
            <a:r>
              <a:rPr kumimoji="1" lang="ja-JP" altLang="en-US" b="1" dirty="0"/>
              <a:t>大阪府発達障がい家族支援</a:t>
            </a:r>
            <a:endParaRPr kumimoji="1" lang="en-US" altLang="ja-JP" b="1" dirty="0"/>
          </a:p>
          <a:p>
            <a:pPr algn="ctr"/>
            <a:r>
              <a:rPr kumimoji="1" lang="ja-JP" altLang="en-US" b="1" dirty="0"/>
              <a:t>アドバイザリー派遣事業</a:t>
            </a:r>
          </a:p>
        </p:txBody>
      </p:sp>
      <p:pic>
        <p:nvPicPr>
          <p:cNvPr id="70" name="グラフィックス 69" descr="歩く 単色塗りつぶし">
            <a:extLst>
              <a:ext uri="{FF2B5EF4-FFF2-40B4-BE49-F238E27FC236}">
                <a16:creationId xmlns:a16="http://schemas.microsoft.com/office/drawing/2014/main" id="{574AEE61-F34C-4DD8-B166-9236548C4B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3590" y="3371005"/>
            <a:ext cx="914400" cy="914400"/>
          </a:xfrm>
          <a:prstGeom prst="rect">
            <a:avLst/>
          </a:prstGeom>
        </p:spPr>
      </p:pic>
      <p:pic>
        <p:nvPicPr>
          <p:cNvPr id="71" name="グラフィックス 70" descr="卒業式用の角帽 単色塗りつぶし">
            <a:extLst>
              <a:ext uri="{FF2B5EF4-FFF2-40B4-BE49-F238E27FC236}">
                <a16:creationId xmlns:a16="http://schemas.microsoft.com/office/drawing/2014/main" id="{C3B8AA85-3F7F-46C3-BABB-63BB54AEB2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50649" y="3046907"/>
            <a:ext cx="560165" cy="560165"/>
          </a:xfrm>
          <a:prstGeom prst="rect">
            <a:avLst/>
          </a:prstGeom>
        </p:spPr>
      </p:pic>
      <p:pic>
        <p:nvPicPr>
          <p:cNvPr id="72" name="グラフィックス 71" descr="歩く 単色塗りつぶし">
            <a:extLst>
              <a:ext uri="{FF2B5EF4-FFF2-40B4-BE49-F238E27FC236}">
                <a16:creationId xmlns:a16="http://schemas.microsoft.com/office/drawing/2014/main" id="{9058B6FF-E26B-4736-BF13-1D02E5F803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5981" y="2414228"/>
            <a:ext cx="914400" cy="914400"/>
          </a:xfrm>
          <a:prstGeom prst="rect">
            <a:avLst/>
          </a:prstGeom>
        </p:spPr>
      </p:pic>
      <p:sp>
        <p:nvSpPr>
          <p:cNvPr id="73" name="吹き出し: 四角形 72">
            <a:extLst>
              <a:ext uri="{FF2B5EF4-FFF2-40B4-BE49-F238E27FC236}">
                <a16:creationId xmlns:a16="http://schemas.microsoft.com/office/drawing/2014/main" id="{A8216FF9-B378-48A6-8A84-71670395CED7}"/>
              </a:ext>
            </a:extLst>
          </p:cNvPr>
          <p:cNvSpPr/>
          <p:nvPr/>
        </p:nvSpPr>
        <p:spPr>
          <a:xfrm>
            <a:off x="6489643" y="4775656"/>
            <a:ext cx="1556850" cy="824070"/>
          </a:xfrm>
          <a:prstGeom prst="wedgeRectCallout">
            <a:avLst>
              <a:gd name="adj1" fmla="val -34150"/>
              <a:gd name="adj2" fmla="val -8879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4E2C5E6A-DA94-45C1-9801-96F7C54B6B26}"/>
              </a:ext>
            </a:extLst>
          </p:cNvPr>
          <p:cNvSpPr txBox="1"/>
          <p:nvPr/>
        </p:nvSpPr>
        <p:spPr>
          <a:xfrm>
            <a:off x="6571376" y="4913734"/>
            <a:ext cx="1673250" cy="646331"/>
          </a:xfrm>
          <a:prstGeom prst="rect">
            <a:avLst/>
          </a:prstGeom>
          <a:noFill/>
        </p:spPr>
        <p:txBody>
          <a:bodyPr wrap="square" rtlCol="0">
            <a:spAutoFit/>
          </a:bodyPr>
          <a:lstStyle/>
          <a:p>
            <a:r>
              <a:rPr kumimoji="1" lang="ja-JP" altLang="en-US" dirty="0"/>
              <a:t>アドバイザリーが伴走</a:t>
            </a:r>
          </a:p>
        </p:txBody>
      </p:sp>
      <p:pic>
        <p:nvPicPr>
          <p:cNvPr id="77" name="グラフィックス 76" descr="山形の矢印 単色塗りつぶし">
            <a:extLst>
              <a:ext uri="{FF2B5EF4-FFF2-40B4-BE49-F238E27FC236}">
                <a16:creationId xmlns:a16="http://schemas.microsoft.com/office/drawing/2014/main" id="{F2F08459-5131-43C5-B909-3F71201D8B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17884" y="2468254"/>
            <a:ext cx="914400" cy="914400"/>
          </a:xfrm>
          <a:prstGeom prst="rect">
            <a:avLst/>
          </a:prstGeom>
        </p:spPr>
      </p:pic>
      <p:sp>
        <p:nvSpPr>
          <p:cNvPr id="81" name="吹き出し: 四角形 80">
            <a:extLst>
              <a:ext uri="{FF2B5EF4-FFF2-40B4-BE49-F238E27FC236}">
                <a16:creationId xmlns:a16="http://schemas.microsoft.com/office/drawing/2014/main" id="{FBAFA0A4-9164-424D-B0B2-746601EAD967}"/>
              </a:ext>
            </a:extLst>
          </p:cNvPr>
          <p:cNvSpPr/>
          <p:nvPr/>
        </p:nvSpPr>
        <p:spPr>
          <a:xfrm>
            <a:off x="10459002" y="1761472"/>
            <a:ext cx="1666611" cy="1109956"/>
          </a:xfrm>
          <a:prstGeom prst="wedgeRectCallout">
            <a:avLst>
              <a:gd name="adj1" fmla="val -66542"/>
              <a:gd name="adj2" fmla="val 245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393B515E-B54D-4E96-BF3F-136731699E95}"/>
              </a:ext>
            </a:extLst>
          </p:cNvPr>
          <p:cNvSpPr txBox="1"/>
          <p:nvPr/>
        </p:nvSpPr>
        <p:spPr>
          <a:xfrm>
            <a:off x="10436031" y="1905540"/>
            <a:ext cx="1835538" cy="923330"/>
          </a:xfrm>
          <a:prstGeom prst="rect">
            <a:avLst/>
          </a:prstGeom>
          <a:noFill/>
        </p:spPr>
        <p:txBody>
          <a:bodyPr wrap="square" rtlCol="0">
            <a:spAutoFit/>
          </a:bodyPr>
          <a:lstStyle/>
          <a:p>
            <a:r>
              <a:rPr lang="ja-JP" altLang="en-US" dirty="0"/>
              <a:t>市町村</a:t>
            </a:r>
            <a:r>
              <a:rPr kumimoji="1" lang="ja-JP" altLang="en-US" dirty="0"/>
              <a:t>が自走</a:t>
            </a:r>
            <a:endParaRPr kumimoji="1" lang="en-US" altLang="ja-JP" dirty="0"/>
          </a:p>
          <a:p>
            <a:r>
              <a:rPr kumimoji="1" lang="ja-JP" altLang="en-US" dirty="0"/>
              <a:t>できる体制を</a:t>
            </a:r>
            <a:endParaRPr kumimoji="1" lang="en-US" altLang="ja-JP" dirty="0"/>
          </a:p>
          <a:p>
            <a:r>
              <a:rPr kumimoji="1" lang="ja-JP" altLang="en-US" dirty="0"/>
              <a:t>めざす</a:t>
            </a:r>
          </a:p>
        </p:txBody>
      </p:sp>
      <p:sp>
        <p:nvSpPr>
          <p:cNvPr id="3" name="テキスト ボックス 2">
            <a:extLst>
              <a:ext uri="{FF2B5EF4-FFF2-40B4-BE49-F238E27FC236}">
                <a16:creationId xmlns:a16="http://schemas.microsoft.com/office/drawing/2014/main" id="{01C593C4-AACB-44CB-95E2-438579EC8FB7}"/>
              </a:ext>
            </a:extLst>
          </p:cNvPr>
          <p:cNvSpPr txBox="1"/>
          <p:nvPr/>
        </p:nvSpPr>
        <p:spPr>
          <a:xfrm>
            <a:off x="84344" y="1039860"/>
            <a:ext cx="461665" cy="5681615"/>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kumimoji="1" lang="ja-JP" altLang="en-US" dirty="0">
                <a:solidFill>
                  <a:schemeClr val="tx1"/>
                </a:solidFill>
              </a:rPr>
              <a:t>家族支援セミナーの受講（基礎講座・実践セミナー）</a:t>
            </a:r>
          </a:p>
        </p:txBody>
      </p:sp>
      <p:sp>
        <p:nvSpPr>
          <p:cNvPr id="4" name="矢印: 右 3">
            <a:extLst>
              <a:ext uri="{FF2B5EF4-FFF2-40B4-BE49-F238E27FC236}">
                <a16:creationId xmlns:a16="http://schemas.microsoft.com/office/drawing/2014/main" id="{9A53C0E7-B6F7-46B4-B7DE-967D9DB7044D}"/>
              </a:ext>
            </a:extLst>
          </p:cNvPr>
          <p:cNvSpPr/>
          <p:nvPr/>
        </p:nvSpPr>
        <p:spPr>
          <a:xfrm>
            <a:off x="587750" y="3030482"/>
            <a:ext cx="349616" cy="1595446"/>
          </a:xfrm>
          <a:prstGeom prst="right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882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338980" y="3762414"/>
            <a:ext cx="5653175" cy="258787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○生活場面「人間（ひと）としての尊厳を持って生きる」</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発達障がいに対する理解促進（地域生活支援課）</a:t>
            </a:r>
          </a:p>
          <a:p>
            <a:pPr>
              <a:lnSpc>
                <a:spcPct val="150000"/>
              </a:lnSpc>
            </a:pPr>
            <a:r>
              <a:rPr kumimoji="1" lang="ja-JP" altLang="en-US" sz="1400" dirty="0">
                <a:latin typeface="Meiryo UI" panose="020B0604030504040204" pitchFamily="50" charset="-128"/>
                <a:ea typeface="Meiryo UI" panose="020B0604030504040204" pitchFamily="50" charset="-128"/>
              </a:rPr>
              <a:t>「発達障がいの特性と特性に応じた合理的な配慮についての理解がより広く浸透し、深まっていくよう、啓発冊子の作成のほか、世界自閉症啓発デー（</a:t>
            </a:r>
            <a:r>
              <a:rPr kumimoji="1" lang="en-US" altLang="ja-JP" sz="1400" dirty="0">
                <a:latin typeface="Meiryo UI" panose="020B0604030504040204" pitchFamily="50" charset="-128"/>
                <a:ea typeface="Meiryo UI" panose="020B0604030504040204" pitchFamily="50" charset="-128"/>
              </a:rPr>
              <a:t>4 </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2 </a:t>
            </a:r>
            <a:r>
              <a:rPr kumimoji="1" lang="ja-JP" altLang="en-US" sz="1400" dirty="0">
                <a:latin typeface="Meiryo UI" panose="020B0604030504040204" pitchFamily="50" charset="-128"/>
                <a:ea typeface="Meiryo UI" panose="020B0604030504040204" pitchFamily="50" charset="-128"/>
              </a:rPr>
              <a:t>日）における府内の主要施設のブルーライトアップや発達障がい啓発週間（</a:t>
            </a:r>
            <a:r>
              <a:rPr kumimoji="1" lang="en-US" altLang="ja-JP" sz="1400" dirty="0">
                <a:latin typeface="Meiryo UI" panose="020B0604030504040204" pitchFamily="50" charset="-128"/>
                <a:ea typeface="Meiryo UI" panose="020B0604030504040204" pitchFamily="50" charset="-128"/>
              </a:rPr>
              <a:t>4 </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2 </a:t>
            </a:r>
            <a:r>
              <a:rPr kumimoji="1" lang="ja-JP" altLang="en-US" sz="1400" dirty="0">
                <a:latin typeface="Meiryo UI" panose="020B0604030504040204" pitchFamily="50" charset="-128"/>
                <a:ea typeface="Meiryo UI" panose="020B0604030504040204" pitchFamily="50" charset="-128"/>
              </a:rPr>
              <a:t>日から </a:t>
            </a:r>
            <a:r>
              <a:rPr kumimoji="1" lang="en-US" altLang="ja-JP" sz="1400" dirty="0">
                <a:latin typeface="Meiryo UI" panose="020B0604030504040204" pitchFamily="50" charset="-128"/>
                <a:ea typeface="Meiryo UI" panose="020B0604030504040204" pitchFamily="50" charset="-128"/>
              </a:rPr>
              <a:t>8 </a:t>
            </a:r>
            <a:r>
              <a:rPr kumimoji="1" lang="ja-JP" altLang="en-US" sz="1400" dirty="0">
                <a:latin typeface="Meiryo UI" panose="020B0604030504040204" pitchFamily="50" charset="-128"/>
                <a:ea typeface="Meiryo UI" panose="020B0604030504040204" pitchFamily="50" charset="-128"/>
              </a:rPr>
              <a:t>日）における発達障がいに係る講演会等府民向けへの継続的な啓発活動を進めていきます。」</a:t>
            </a:r>
          </a:p>
          <a:p>
            <a:pPr>
              <a:lnSpc>
                <a:spcPct val="150000"/>
              </a:lnSpc>
            </a:pP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6" y="2994479"/>
            <a:ext cx="5920599" cy="3630608"/>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（１）毎年</a:t>
            </a:r>
            <a:r>
              <a:rPr kumimoji="1" lang="en-US" altLang="ja-JP" sz="1300" dirty="0">
                <a:latin typeface="Meiryo UI" panose="020B0604030504040204" pitchFamily="50" charset="-128"/>
                <a:ea typeface="Meiryo UI" panose="020B0604030504040204" pitchFamily="50" charset="-128"/>
              </a:rPr>
              <a:t>4</a:t>
            </a:r>
            <a:r>
              <a:rPr kumimoji="1" lang="ja-JP" altLang="en-US" sz="1300" dirty="0">
                <a:latin typeface="Meiryo UI" panose="020B0604030504040204" pitchFamily="50" charset="-128"/>
                <a:ea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日の世界自閉症啓発デーに府内のランドマークをライトアップ</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（２）保育士・幼稚園教諭研修実践講座受講者へ冊子の配布</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冊子「ええやんちがっても」を希望者へ配布、府</a:t>
            </a:r>
            <a:r>
              <a:rPr lang="en-US" altLang="ja-JP" sz="1300" dirty="0">
                <a:latin typeface="Meiryo UI" panose="020B0604030504040204" pitchFamily="50" charset="-128"/>
                <a:ea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rPr>
              <a:t>へ掲載</a:t>
            </a:r>
            <a:endParaRPr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　　　　　医療機関向け冊子を新規登録医療機関や養成研修修了者へ配布</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厚生労働省作成のポスター　</a:t>
            </a:r>
            <a:r>
              <a:rPr lang="en-US" altLang="ja-JP" sz="1300" dirty="0">
                <a:latin typeface="Meiryo UI" panose="020B0604030504040204" pitchFamily="50" charset="-128"/>
                <a:ea typeface="Meiryo UI" panose="020B0604030504040204" pitchFamily="50" charset="-128"/>
              </a:rPr>
              <a:t>3,481</a:t>
            </a:r>
            <a:r>
              <a:rPr lang="ja-JP" altLang="en-US" sz="1300" dirty="0">
                <a:latin typeface="Meiryo UI" panose="020B0604030504040204" pitchFamily="50" charset="-128"/>
                <a:ea typeface="Meiryo UI" panose="020B0604030504040204" pitchFamily="50" charset="-128"/>
              </a:rPr>
              <a:t>枚を配布</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（３）「発達障がいと睡眠」　渥美　正彦先生　申込者数　</a:t>
            </a:r>
            <a:r>
              <a:rPr lang="en-US" altLang="ja-JP" sz="1300" dirty="0">
                <a:latin typeface="Meiryo UI" panose="020B0604030504040204" pitchFamily="50" charset="-128"/>
                <a:ea typeface="Meiryo UI" panose="020B0604030504040204" pitchFamily="50" charset="-128"/>
              </a:rPr>
              <a:t>487</a:t>
            </a:r>
            <a:r>
              <a:rPr lang="ja-JP" altLang="en-US" sz="1300" dirty="0">
                <a:latin typeface="Meiryo UI" panose="020B0604030504040204" pitchFamily="50" charset="-128"/>
                <a:ea typeface="Meiryo UI" panose="020B0604030504040204" pitchFamily="50" charset="-128"/>
              </a:rPr>
              <a:t>人</a:t>
            </a:r>
            <a:endParaRPr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（４）各市町村において実施されるブルーライトアップ等の取組を府</a:t>
            </a:r>
            <a:r>
              <a:rPr kumimoji="1" lang="en-US" altLang="ja-JP" sz="1300" dirty="0">
                <a:latin typeface="Meiryo UI" panose="020B0604030504040204" pitchFamily="50" charset="-128"/>
                <a:ea typeface="Meiryo UI" panose="020B0604030504040204" pitchFamily="50" charset="-128"/>
              </a:rPr>
              <a:t>HP</a:t>
            </a:r>
            <a:r>
              <a:rPr kumimoji="1" lang="ja-JP" altLang="en-US" sz="1300" dirty="0">
                <a:latin typeface="Meiryo UI" panose="020B0604030504040204" pitchFamily="50" charset="-128"/>
                <a:ea typeface="Meiryo UI" panose="020B0604030504040204" pitchFamily="50" charset="-128"/>
              </a:rPr>
              <a:t>へ掲載</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（５）支援教育担当指導主事会、放課後児童健全育成事業市町村会議、メン</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ター登録者のための基礎研修、発達障がい医師養成研修、かかりつけ医発達</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障がい対応力向上研修、発達障がいアセスメント力強化研修、</a:t>
            </a:r>
            <a:r>
              <a:rPr lang="zh-TW" altLang="en-US" sz="1300" dirty="0">
                <a:latin typeface="Meiryo UI" panose="020B0604030504040204" pitchFamily="50" charset="-128"/>
                <a:ea typeface="Meiryo UI" panose="020B0604030504040204" pitchFamily="50" charset="-128"/>
              </a:rPr>
              <a:t>私立幼稚園連</a:t>
            </a:r>
            <a:endParaRPr lang="en-US" altLang="zh-TW"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　　　　</a:t>
            </a:r>
            <a:r>
              <a:rPr lang="zh-TW" altLang="en-US" sz="1300" dirty="0">
                <a:latin typeface="Meiryo UI" panose="020B0604030504040204" pitchFamily="50" charset="-128"/>
                <a:ea typeface="Meiryo UI" panose="020B0604030504040204" pitchFamily="50" charset="-128"/>
              </a:rPr>
              <a:t>盟総会</a:t>
            </a:r>
            <a:r>
              <a:rPr lang="ja-JP" altLang="en-US" sz="1300" dirty="0">
                <a:latin typeface="Meiryo UI" panose="020B0604030504040204" pitchFamily="50" charset="-128"/>
                <a:ea typeface="Meiryo UI" panose="020B0604030504040204" pitchFamily="50" charset="-128"/>
              </a:rPr>
              <a:t>等にて府の取組を紹介</a:t>
            </a:r>
            <a:endParaRPr kumimoji="1" lang="en-US" altLang="ja-JP" sz="13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7" y="876075"/>
            <a:ext cx="5920599" cy="1944763"/>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（１）世界自閉症啓発デーにおけるブルーライトアップの実施</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（２）啓発ポスターや冊子の配布</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（３）啓発セミナーの開催（</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（４）市町村の啓発に係る取組みの紹介</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（５）会議や研修等の場における取組内容の紹介</a:t>
            </a: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454320" y="586415"/>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454320" y="2881524"/>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21</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 　発達障がいの理解促進のための取組（ブルーライトアップ・啓発セミナー等）</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338979" y="876075"/>
            <a:ext cx="5653176" cy="258787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400" dirty="0">
                <a:latin typeface="Meiryo UI" panose="020B0604030504040204" pitchFamily="50" charset="-128"/>
                <a:ea typeface="Meiryo UI" panose="020B0604030504040204" pitchFamily="50" charset="-128"/>
              </a:rPr>
              <a:t>（１）</a:t>
            </a:r>
            <a:r>
              <a:rPr lang="zh-TW" altLang="en-US" sz="1400" dirty="0">
                <a:latin typeface="Meiryo UI" panose="020B0604030504040204" pitchFamily="50" charset="-128"/>
                <a:ea typeface="Meiryo UI" panose="020B0604030504040204" pitchFamily="50" charset="-128"/>
              </a:rPr>
              <a:t>株式会社海遊館</a:t>
            </a:r>
            <a:r>
              <a:rPr lang="ja-JP" altLang="en-US" sz="1400" dirty="0">
                <a:latin typeface="Meiryo UI" panose="020B0604030504040204" pitchFamily="50" charset="-128"/>
                <a:ea typeface="Meiryo UI" panose="020B0604030504040204" pitchFamily="50" charset="-128"/>
              </a:rPr>
              <a:t>に協力により、令和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年度から天保山大観覧車に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加え、海遊館においてもブルーライトアップを実施</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（３）より多くの方に参加いただけるよう、試行的に滋賀県・兵庫県との共同</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実施により開催（</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「ええやんちがっても」の配布、府ホームページの充実</a:t>
            </a: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535950" y="586415"/>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535950" y="3584847"/>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24643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3828" y="563834"/>
            <a:ext cx="5558626" cy="444686"/>
          </a:xfrm>
        </p:spPr>
        <p:txBody>
          <a:bodyPr anchor="ctr">
            <a:normAutofit fontScale="90000"/>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世界自閉症啓発デー（</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2200" b="1" u="sng" dirty="0">
                <a:latin typeface="Meiryo UI" panose="020B0604030504040204" pitchFamily="50" charset="-128"/>
                <a:ea typeface="Meiryo UI" panose="020B0604030504040204" pitchFamily="50" charset="-128"/>
                <a:cs typeface="Meiryo UI" panose="020B0604030504040204" pitchFamily="50" charset="-128"/>
              </a:rPr>
              <a:t>ブルーライトアップ</a:t>
            </a:r>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BAE03E22-6B2C-4A0E-B939-A9109E005B11}"/>
              </a:ext>
            </a:extLst>
          </p:cNvPr>
          <p:cNvPicPr>
            <a:picLocks noChangeAspect="1"/>
          </p:cNvPicPr>
          <p:nvPr/>
        </p:nvPicPr>
        <p:blipFill>
          <a:blip r:embed="rId3"/>
          <a:stretch>
            <a:fillRect/>
          </a:stretch>
        </p:blipFill>
        <p:spPr>
          <a:xfrm>
            <a:off x="5853073" y="5281416"/>
            <a:ext cx="1100828" cy="1116629"/>
          </a:xfrm>
          <a:prstGeom prst="rect">
            <a:avLst/>
          </a:prstGeom>
        </p:spPr>
      </p:pic>
      <p:sp>
        <p:nvSpPr>
          <p:cNvPr id="33" name="スライド番号プレースホルダー 3">
            <a:extLst>
              <a:ext uri="{FF2B5EF4-FFF2-40B4-BE49-F238E27FC236}">
                <a16:creationId xmlns:a16="http://schemas.microsoft.com/office/drawing/2014/main" id="{E99D236D-FE09-4010-8F0A-8A5C94F587F6}"/>
              </a:ext>
            </a:extLst>
          </p:cNvPr>
          <p:cNvSpPr>
            <a:spLocks noGrp="1"/>
          </p:cNvSpPr>
          <p:nvPr>
            <p:ph type="sldNum" sz="quarter" idx="12"/>
          </p:nvPr>
        </p:nvSpPr>
        <p:spPr>
          <a:xfrm>
            <a:off x="8310840" y="6385019"/>
            <a:ext cx="3504039" cy="331697"/>
          </a:xfrm>
        </p:spPr>
        <p:txBody>
          <a:bodyPr/>
          <a:lstStyle/>
          <a:p>
            <a:fld id="{10F68887-C4F3-4EF1-80BD-A2BEBD6F459D}" type="slidenum">
              <a:rPr kumimoji="1" lang="ja-JP" altLang="en-US" b="1" smtClean="0">
                <a:latin typeface="Meiryo UI" panose="020B0604030504040204" pitchFamily="50" charset="-128"/>
                <a:ea typeface="Meiryo UI" panose="020B0604030504040204" pitchFamily="50" charset="-128"/>
              </a:rPr>
              <a:t>22</a:t>
            </a:fld>
            <a:endParaRPr kumimoji="1" lang="ja-JP" altLang="en-US" b="1" dirty="0">
              <a:latin typeface="Meiryo UI" panose="020B0604030504040204" pitchFamily="50" charset="-128"/>
              <a:ea typeface="Meiryo UI" panose="020B0604030504040204" pitchFamily="50" charset="-128"/>
            </a:endParaRPr>
          </a:p>
        </p:txBody>
      </p:sp>
      <p:sp>
        <p:nvSpPr>
          <p:cNvPr id="34" name="タイトル 1">
            <a:extLst>
              <a:ext uri="{FF2B5EF4-FFF2-40B4-BE49-F238E27FC236}">
                <a16:creationId xmlns:a16="http://schemas.microsoft.com/office/drawing/2014/main" id="{11CA3936-5ECF-4204-A986-9365985FF477}"/>
              </a:ext>
            </a:extLst>
          </p:cNvPr>
          <p:cNvSpPr txBox="1">
            <a:spLocks/>
          </p:cNvSpPr>
          <p:nvPr/>
        </p:nvSpPr>
        <p:spPr>
          <a:xfrm>
            <a:off x="7180495" y="543438"/>
            <a:ext cx="2713878" cy="48547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啓発セミナーの実施</a:t>
            </a:r>
          </a:p>
        </p:txBody>
      </p:sp>
      <p:sp>
        <p:nvSpPr>
          <p:cNvPr id="4" name="テキスト ボックス 3">
            <a:extLst>
              <a:ext uri="{FF2B5EF4-FFF2-40B4-BE49-F238E27FC236}">
                <a16:creationId xmlns:a16="http://schemas.microsoft.com/office/drawing/2014/main" id="{B84724E4-DA86-4828-B2CB-D42C1AD59B3D}"/>
              </a:ext>
            </a:extLst>
          </p:cNvPr>
          <p:cNvSpPr txBox="1"/>
          <p:nvPr/>
        </p:nvSpPr>
        <p:spPr>
          <a:xfrm>
            <a:off x="7782073" y="1234975"/>
            <a:ext cx="4224600" cy="307777"/>
          </a:xfrm>
          <a:prstGeom prst="rect">
            <a:avLst/>
          </a:prstGeom>
          <a:noFill/>
        </p:spPr>
        <p:txBody>
          <a:bodyPr wrap="square" rtlCol="0">
            <a:spAutoFit/>
          </a:bodyPr>
          <a:lstStyle/>
          <a:p>
            <a:r>
              <a:rPr lang="ja-JP" altLang="en-US" sz="1400" dirty="0"/>
              <a:t>令和６年度は令和７年</a:t>
            </a:r>
            <a:r>
              <a:rPr lang="en-US" altLang="ja-JP" sz="1400" dirty="0"/>
              <a:t>4</a:t>
            </a:r>
            <a:r>
              <a:rPr lang="ja-JP" altLang="en-US" sz="1400" dirty="0"/>
              <a:t>月</a:t>
            </a:r>
            <a:r>
              <a:rPr lang="en-US" altLang="ja-JP" sz="1400" dirty="0"/>
              <a:t>20</a:t>
            </a:r>
            <a:r>
              <a:rPr lang="ja-JP" altLang="en-US" sz="1400" dirty="0"/>
              <a:t>日に開催</a:t>
            </a:r>
          </a:p>
        </p:txBody>
      </p:sp>
      <p:pic>
        <p:nvPicPr>
          <p:cNvPr id="10" name="図 9">
            <a:extLst>
              <a:ext uri="{FF2B5EF4-FFF2-40B4-BE49-F238E27FC236}">
                <a16:creationId xmlns:a16="http://schemas.microsoft.com/office/drawing/2014/main" id="{8E814B40-642E-46D2-9868-16140F748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146" y="1734537"/>
            <a:ext cx="3229800" cy="4580025"/>
          </a:xfrm>
          <a:prstGeom prst="rect">
            <a:avLst/>
          </a:prstGeom>
          <a:ln>
            <a:solidFill>
              <a:schemeClr val="tx1"/>
            </a:solidFill>
          </a:ln>
        </p:spPr>
      </p:pic>
      <p:pic>
        <p:nvPicPr>
          <p:cNvPr id="1026" name="Picture 2" descr="bluelight">
            <a:extLst>
              <a:ext uri="{FF2B5EF4-FFF2-40B4-BE49-F238E27FC236}">
                <a16:creationId xmlns:a16="http://schemas.microsoft.com/office/drawing/2014/main" id="{BAC3B0C4-D685-48CA-94DF-B092A608C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 y="1562672"/>
            <a:ext cx="5414463" cy="475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94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9E0A833-BFA5-435A-83D9-B7FA40DE1664}"/>
              </a:ext>
            </a:extLst>
          </p:cNvPr>
          <p:cNvSpPr>
            <a:spLocks noGrp="1"/>
          </p:cNvSpPr>
          <p:nvPr>
            <p:ph type="sldNum" sz="quarter" idx="12"/>
          </p:nvPr>
        </p:nvSpPr>
        <p:spPr>
          <a:xfrm>
            <a:off x="9728170" y="6334782"/>
            <a:ext cx="2057400" cy="365125"/>
          </a:xfrm>
        </p:spPr>
        <p:txBody>
          <a:bodyPr/>
          <a:lstStyle/>
          <a:p>
            <a:fld id="{10F68887-C4F3-4EF1-80BD-A2BEBD6F459D}" type="slidenum">
              <a:rPr kumimoji="1" lang="ja-JP" altLang="en-US" smtClean="0"/>
              <a:t>23</a:t>
            </a:fld>
            <a:endParaRPr kumimoji="1" lang="ja-JP" altLang="en-US"/>
          </a:p>
        </p:txBody>
      </p:sp>
      <p:sp>
        <p:nvSpPr>
          <p:cNvPr id="5" name="タイトル 1">
            <a:extLst>
              <a:ext uri="{FF2B5EF4-FFF2-40B4-BE49-F238E27FC236}">
                <a16:creationId xmlns:a16="http://schemas.microsoft.com/office/drawing/2014/main" id="{63C92F4E-5D0C-431E-AAC4-CE36027ED173}"/>
              </a:ext>
            </a:extLst>
          </p:cNvPr>
          <p:cNvSpPr txBox="1">
            <a:spLocks/>
          </p:cNvSpPr>
          <p:nvPr/>
        </p:nvSpPr>
        <p:spPr>
          <a:xfrm>
            <a:off x="182435" y="368253"/>
            <a:ext cx="4824536" cy="104033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大阪府が作成した冊子・パンフレットなど</a:t>
            </a:r>
          </a:p>
        </p:txBody>
      </p:sp>
      <p:sp>
        <p:nvSpPr>
          <p:cNvPr id="9" name="テキスト ボックス 8">
            <a:extLst>
              <a:ext uri="{FF2B5EF4-FFF2-40B4-BE49-F238E27FC236}">
                <a16:creationId xmlns:a16="http://schemas.microsoft.com/office/drawing/2014/main" id="{38734C6F-C0FF-4037-8CB2-68577CF53827}"/>
              </a:ext>
            </a:extLst>
          </p:cNvPr>
          <p:cNvSpPr txBox="1"/>
          <p:nvPr/>
        </p:nvSpPr>
        <p:spPr>
          <a:xfrm>
            <a:off x="511396" y="5161356"/>
            <a:ext cx="4015971" cy="646331"/>
          </a:xfrm>
          <a:prstGeom prst="rect">
            <a:avLst/>
          </a:prstGeom>
          <a:noFill/>
        </p:spPr>
        <p:txBody>
          <a:bodyPr wrap="square">
            <a:spAutoFit/>
          </a:bodyPr>
          <a:lstStyle/>
          <a:p>
            <a:pPr algn="l"/>
            <a:r>
              <a:rPr lang="ja-JP" altLang="en-US" sz="1200" dirty="0">
                <a:solidFill>
                  <a:srgbClr val="000000"/>
                </a:solidFill>
                <a:latin typeface="Meiryo UI" panose="020B0604030504040204" pitchFamily="50" charset="-128"/>
                <a:ea typeface="Meiryo UI" panose="020B0604030504040204" pitchFamily="50" charset="-128"/>
              </a:rPr>
              <a:t>「ええやんちがっても」</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「知ってください　発達障がいのこと」</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「発達障がいの理解のために」</a:t>
            </a:r>
          </a:p>
        </p:txBody>
      </p:sp>
      <p:sp>
        <p:nvSpPr>
          <p:cNvPr id="11" name="テキスト ボックス 10">
            <a:extLst>
              <a:ext uri="{FF2B5EF4-FFF2-40B4-BE49-F238E27FC236}">
                <a16:creationId xmlns:a16="http://schemas.microsoft.com/office/drawing/2014/main" id="{A5DD3EFC-63A1-41BC-A732-5D05FE686A91}"/>
              </a:ext>
            </a:extLst>
          </p:cNvPr>
          <p:cNvSpPr txBox="1"/>
          <p:nvPr/>
        </p:nvSpPr>
        <p:spPr>
          <a:xfrm>
            <a:off x="5491634" y="5161356"/>
            <a:ext cx="6700366" cy="1384995"/>
          </a:xfrm>
          <a:prstGeom prst="rect">
            <a:avLst/>
          </a:prstGeom>
          <a:noFill/>
        </p:spPr>
        <p:txBody>
          <a:bodyPr wrap="square">
            <a:spAutoFit/>
          </a:bodyPr>
          <a:lstStyle/>
          <a:p>
            <a:pPr algn="l"/>
            <a:r>
              <a:rPr lang="ja-JP" altLang="en-US" sz="1200" dirty="0">
                <a:solidFill>
                  <a:srgbClr val="000000"/>
                </a:solidFill>
                <a:latin typeface="Meiryo UI" panose="020B0604030504040204" pitchFamily="50" charset="-128"/>
                <a:ea typeface="Meiryo UI" panose="020B0604030504040204" pitchFamily="50" charset="-128"/>
              </a:rPr>
              <a:t>「発達障がいのある方のための支援の引継等に関する手引き」</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「発達障がいのある方等の支援の引継のためのサポートファイル作成・改定のポイント」</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「乳幼児期からの発達支援　なんでかな・・・？は気づきのスタート」</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「発達障がいへの気づきと支援のポイント（実践編）」</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「発達障がいのある方の身近な地域での支援のために」</a:t>
            </a:r>
            <a:endParaRPr lang="en-US" altLang="ja-JP" sz="1200" dirty="0">
              <a:solidFill>
                <a:srgbClr val="000000"/>
              </a:solidFill>
              <a:latin typeface="Meiryo UI" panose="020B0604030504040204" pitchFamily="50" charset="-128"/>
              <a:ea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rPr>
              <a:t>「相談窓口のための発達障がい者支援プログラム」</a:t>
            </a:r>
          </a:p>
          <a:p>
            <a:pPr algn="l"/>
            <a:r>
              <a:rPr lang="ja-JP" altLang="en-US" sz="1200" dirty="0">
                <a:solidFill>
                  <a:srgbClr val="000000"/>
                </a:solidFill>
                <a:latin typeface="Meiryo UI" panose="020B0604030504040204" pitchFamily="50" charset="-128"/>
                <a:ea typeface="Meiryo UI" panose="020B0604030504040204" pitchFamily="50" charset="-128"/>
              </a:rPr>
              <a:t>「医療機関のみなさまへ　発達障がいのある人が安心して診療を受けるために」</a:t>
            </a:r>
          </a:p>
        </p:txBody>
      </p:sp>
      <p:sp>
        <p:nvSpPr>
          <p:cNvPr id="12" name="テキスト ボックス 11">
            <a:extLst>
              <a:ext uri="{FF2B5EF4-FFF2-40B4-BE49-F238E27FC236}">
                <a16:creationId xmlns:a16="http://schemas.microsoft.com/office/drawing/2014/main" id="{9C43057F-E991-4E3A-B6EA-E4B61095A74C}"/>
              </a:ext>
            </a:extLst>
          </p:cNvPr>
          <p:cNvSpPr txBox="1"/>
          <p:nvPr/>
        </p:nvSpPr>
        <p:spPr>
          <a:xfrm>
            <a:off x="5081942" y="791347"/>
            <a:ext cx="5983157" cy="430887"/>
          </a:xfrm>
          <a:prstGeom prst="rect">
            <a:avLst/>
          </a:prstGeom>
          <a:noFill/>
        </p:spPr>
        <p:txBody>
          <a:bodyPr wrap="square" rtlCol="0">
            <a:spAutoFit/>
          </a:bodyPr>
          <a:lstStyle/>
          <a:p>
            <a:pPr>
              <a:defRPr/>
            </a:pPr>
            <a:r>
              <a:rPr lang="en-US" altLang="ja-JP" sz="1100" dirty="0">
                <a:solidFill>
                  <a:srgbClr val="0563C1"/>
                </a:solidFill>
                <a:latin typeface="游ゴシック" panose="020F0502020204030204"/>
                <a:ea typeface="游ゴシック" panose="020B0400000000000000" pitchFamily="50" charset="-128"/>
                <a:hlinkClick r:id="rId3">
                  <a:extLst>
                    <a:ext uri="{A12FA001-AC4F-418D-AE19-62706E023703}">
                      <ahyp:hlinkClr xmlns:ahyp="http://schemas.microsoft.com/office/drawing/2018/hyperlinkcolor" val="tx"/>
                    </a:ext>
                  </a:extLst>
                </a:hlinkClick>
              </a:rPr>
              <a:t>https://www.pref.osaka.lg.jp/chiikiseikatsu/hattatsusyogai_osaka/hattatsu_rikai.html</a:t>
            </a:r>
            <a:endParaRPr lang="en-US" altLang="ja-JP" sz="1100" dirty="0">
              <a:solidFill>
                <a:prstClr val="black"/>
              </a:solidFill>
              <a:latin typeface="游ゴシック" panose="020F0502020204030204"/>
              <a:ea typeface="游ゴシック" panose="020B0400000000000000" pitchFamily="50" charset="-128"/>
            </a:endParaRPr>
          </a:p>
          <a:p>
            <a:pPr>
              <a:defRPr/>
            </a:pPr>
            <a:endParaRPr lang="ja-JP" altLang="en-US" sz="1100" dirty="0">
              <a:solidFill>
                <a:prstClr val="black"/>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D965BF28-9071-4477-9715-D3CE845F0790}"/>
              </a:ext>
            </a:extLst>
          </p:cNvPr>
          <p:cNvSpPr txBox="1"/>
          <p:nvPr/>
        </p:nvSpPr>
        <p:spPr>
          <a:xfrm>
            <a:off x="4905211" y="559803"/>
            <a:ext cx="5956884" cy="276999"/>
          </a:xfrm>
          <a:prstGeom prst="rect">
            <a:avLst/>
          </a:prstGeom>
          <a:noFill/>
        </p:spPr>
        <p:txBody>
          <a:bodyPr wrap="square" rtlCol="0">
            <a:spAutoFit/>
          </a:bodyPr>
          <a:lstStyle/>
          <a:p>
            <a:pPr>
              <a:defRPr/>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大阪府ホームページからダウンロード可。下記</a:t>
            </a:r>
            <a:r>
              <a:rPr lang="en-US" altLang="ja-JP" sz="1200" dirty="0">
                <a:solidFill>
                  <a:prstClr val="black"/>
                </a:solidFill>
                <a:latin typeface="Meiryo UI" panose="020B0604030504040204" pitchFamily="50" charset="-128"/>
                <a:ea typeface="Meiryo UI" panose="020B0604030504040204" pitchFamily="50" charset="-128"/>
              </a:rPr>
              <a:t>URL</a:t>
            </a:r>
            <a:r>
              <a:rPr lang="ja-JP" altLang="en-US" sz="1200" dirty="0">
                <a:solidFill>
                  <a:prstClr val="black"/>
                </a:solidFill>
                <a:latin typeface="Meiryo UI" panose="020B0604030504040204" pitchFamily="50" charset="-128"/>
                <a:ea typeface="Meiryo UI" panose="020B0604030504040204" pitchFamily="50" charset="-128"/>
              </a:rPr>
              <a:t>または右側の</a:t>
            </a:r>
            <a:r>
              <a:rPr lang="en-US" altLang="ja-JP" sz="1200" dirty="0">
                <a:solidFill>
                  <a:prstClr val="black"/>
                </a:solidFill>
                <a:latin typeface="Meiryo UI" panose="020B0604030504040204" pitchFamily="50" charset="-128"/>
                <a:ea typeface="Meiryo UI" panose="020B0604030504040204" pitchFamily="50" charset="-128"/>
              </a:rPr>
              <a:t>QR</a:t>
            </a:r>
            <a:r>
              <a:rPr lang="ja-JP" altLang="en-US" sz="1200" dirty="0">
                <a:solidFill>
                  <a:prstClr val="black"/>
                </a:solidFill>
                <a:latin typeface="Meiryo UI" panose="020B0604030504040204" pitchFamily="50" charset="-128"/>
                <a:ea typeface="Meiryo UI" panose="020B0604030504040204" pitchFamily="50" charset="-128"/>
              </a:rPr>
              <a:t>コードからアクセスできます。</a:t>
            </a:r>
            <a:r>
              <a:rPr lang="ja-JP" altLang="en-US" sz="1200" dirty="0">
                <a:solidFill>
                  <a:prstClr val="black"/>
                </a:solidFill>
                <a:latin typeface="游ゴシック" panose="020F0502020204030204"/>
                <a:ea typeface="游ゴシック" panose="020B0400000000000000" pitchFamily="50" charset="-128"/>
              </a:rPr>
              <a:t>　　　　　　　　</a:t>
            </a:r>
          </a:p>
        </p:txBody>
      </p:sp>
      <p:sp>
        <p:nvSpPr>
          <p:cNvPr id="14" name="テキスト ボックス 13">
            <a:extLst>
              <a:ext uri="{FF2B5EF4-FFF2-40B4-BE49-F238E27FC236}">
                <a16:creationId xmlns:a16="http://schemas.microsoft.com/office/drawing/2014/main" id="{897984E6-2B35-42DF-9473-86346E84A3CF}"/>
              </a:ext>
            </a:extLst>
          </p:cNvPr>
          <p:cNvSpPr txBox="1"/>
          <p:nvPr/>
        </p:nvSpPr>
        <p:spPr>
          <a:xfrm>
            <a:off x="635973" y="1218057"/>
            <a:ext cx="2065952" cy="369332"/>
          </a:xfrm>
          <a:prstGeom prst="rect">
            <a:avLst/>
          </a:prstGeom>
          <a:noFill/>
        </p:spPr>
        <p:txBody>
          <a:bodyPr wrap="square" rtlCol="0">
            <a:spAutoFit/>
          </a:bodyPr>
          <a:lstStyle/>
          <a:p>
            <a:pPr>
              <a:defRPr/>
            </a:pPr>
            <a:r>
              <a:rPr lang="ja-JP" altLang="en-US" dirty="0">
                <a:solidFill>
                  <a:prstClr val="black"/>
                </a:solidFill>
                <a:latin typeface="Meiryo UI" panose="020B0604030504040204" pitchFamily="50" charset="-128"/>
                <a:ea typeface="Meiryo UI" panose="020B0604030504040204" pitchFamily="50" charset="-128"/>
              </a:rPr>
              <a:t>一般の方向け</a:t>
            </a:r>
          </a:p>
        </p:txBody>
      </p:sp>
      <p:sp>
        <p:nvSpPr>
          <p:cNvPr id="15" name="テキスト ボックス 14">
            <a:extLst>
              <a:ext uri="{FF2B5EF4-FFF2-40B4-BE49-F238E27FC236}">
                <a16:creationId xmlns:a16="http://schemas.microsoft.com/office/drawing/2014/main" id="{59003C0A-8BBA-4452-A4A0-448AB43ECB62}"/>
              </a:ext>
            </a:extLst>
          </p:cNvPr>
          <p:cNvSpPr txBox="1"/>
          <p:nvPr/>
        </p:nvSpPr>
        <p:spPr>
          <a:xfrm>
            <a:off x="5540725" y="1191308"/>
            <a:ext cx="2398303" cy="369332"/>
          </a:xfrm>
          <a:prstGeom prst="rect">
            <a:avLst/>
          </a:prstGeom>
          <a:noFill/>
        </p:spPr>
        <p:txBody>
          <a:bodyPr wrap="square" rtlCol="0">
            <a:spAutoFit/>
          </a:bodyPr>
          <a:lstStyle/>
          <a:p>
            <a:pPr>
              <a:defRPr/>
            </a:pPr>
            <a:r>
              <a:rPr lang="ja-JP" altLang="en-US" dirty="0">
                <a:solidFill>
                  <a:prstClr val="black"/>
                </a:solidFill>
                <a:latin typeface="Meiryo UI" panose="020B0604030504040204" pitchFamily="50" charset="-128"/>
                <a:ea typeface="Meiryo UI" panose="020B0604030504040204" pitchFamily="50" charset="-128"/>
              </a:rPr>
              <a:t>支援者向け</a:t>
            </a:r>
          </a:p>
        </p:txBody>
      </p:sp>
      <p:pic>
        <p:nvPicPr>
          <p:cNvPr id="16" name="図 15">
            <a:extLst>
              <a:ext uri="{FF2B5EF4-FFF2-40B4-BE49-F238E27FC236}">
                <a16:creationId xmlns:a16="http://schemas.microsoft.com/office/drawing/2014/main" id="{B188F581-CC33-460C-9A56-D9C858FC7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674" y="581206"/>
            <a:ext cx="1191146" cy="1191146"/>
          </a:xfrm>
          <a:prstGeom prst="rect">
            <a:avLst/>
          </a:prstGeom>
        </p:spPr>
      </p:pic>
      <p:sp>
        <p:nvSpPr>
          <p:cNvPr id="17" name="テキスト ボックス 16">
            <a:extLst>
              <a:ext uri="{FF2B5EF4-FFF2-40B4-BE49-F238E27FC236}">
                <a16:creationId xmlns:a16="http://schemas.microsoft.com/office/drawing/2014/main" id="{AF4CB7A9-237E-4649-A189-BCE5415EA3D1}"/>
              </a:ext>
            </a:extLst>
          </p:cNvPr>
          <p:cNvSpPr txBox="1"/>
          <p:nvPr/>
        </p:nvSpPr>
        <p:spPr>
          <a:xfrm>
            <a:off x="7967776" y="1176779"/>
            <a:ext cx="1964028" cy="369332"/>
          </a:xfrm>
          <a:prstGeom prst="rect">
            <a:avLst/>
          </a:prstGeom>
          <a:noFill/>
        </p:spPr>
        <p:txBody>
          <a:bodyPr wrap="square" rtlCol="0">
            <a:spAutoFit/>
          </a:bodyPr>
          <a:lstStyle/>
          <a:p>
            <a:pPr>
              <a:defRPr/>
            </a:pPr>
            <a:r>
              <a:rPr lang="ja-JP" altLang="en-US" dirty="0">
                <a:solidFill>
                  <a:prstClr val="black"/>
                </a:solidFill>
                <a:latin typeface="Meiryo UI" panose="020B0604030504040204" pitchFamily="50" charset="-128"/>
                <a:ea typeface="Meiryo UI" panose="020B0604030504040204" pitchFamily="50" charset="-128"/>
              </a:rPr>
              <a:t>医療機関向け</a:t>
            </a:r>
          </a:p>
        </p:txBody>
      </p:sp>
      <p:pic>
        <p:nvPicPr>
          <p:cNvPr id="18" name="図 17">
            <a:extLst>
              <a:ext uri="{FF2B5EF4-FFF2-40B4-BE49-F238E27FC236}">
                <a16:creationId xmlns:a16="http://schemas.microsoft.com/office/drawing/2014/main" id="{A7C253BE-E682-41EB-97D7-4D0E7CAFA180}"/>
              </a:ext>
            </a:extLst>
          </p:cNvPr>
          <p:cNvPicPr>
            <a:picLocks noChangeAspect="1"/>
          </p:cNvPicPr>
          <p:nvPr/>
        </p:nvPicPr>
        <p:blipFill>
          <a:blip r:embed="rId5"/>
          <a:stretch>
            <a:fillRect/>
          </a:stretch>
        </p:blipFill>
        <p:spPr>
          <a:xfrm>
            <a:off x="5596112" y="1670141"/>
            <a:ext cx="2342916" cy="3320248"/>
          </a:xfrm>
          <a:prstGeom prst="rect">
            <a:avLst/>
          </a:prstGeom>
          <a:ln>
            <a:solidFill>
              <a:schemeClr val="tx1"/>
            </a:solidFill>
          </a:ln>
        </p:spPr>
      </p:pic>
      <p:pic>
        <p:nvPicPr>
          <p:cNvPr id="19" name="図 18">
            <a:extLst>
              <a:ext uri="{FF2B5EF4-FFF2-40B4-BE49-F238E27FC236}">
                <a16:creationId xmlns:a16="http://schemas.microsoft.com/office/drawing/2014/main" id="{1C29652F-9A7F-4312-B0CC-88B8AFB18015}"/>
              </a:ext>
            </a:extLst>
          </p:cNvPr>
          <p:cNvPicPr>
            <a:picLocks noChangeAspect="1"/>
          </p:cNvPicPr>
          <p:nvPr/>
        </p:nvPicPr>
        <p:blipFill>
          <a:blip r:embed="rId6"/>
          <a:stretch>
            <a:fillRect/>
          </a:stretch>
        </p:blipFill>
        <p:spPr>
          <a:xfrm>
            <a:off x="506043" y="1630942"/>
            <a:ext cx="2325812" cy="3296783"/>
          </a:xfrm>
          <a:prstGeom prst="rect">
            <a:avLst/>
          </a:prstGeom>
          <a:ln>
            <a:solidFill>
              <a:schemeClr val="tx1"/>
            </a:solidFill>
          </a:ln>
        </p:spPr>
      </p:pic>
      <p:pic>
        <p:nvPicPr>
          <p:cNvPr id="20" name="図 19">
            <a:extLst>
              <a:ext uri="{FF2B5EF4-FFF2-40B4-BE49-F238E27FC236}">
                <a16:creationId xmlns:a16="http://schemas.microsoft.com/office/drawing/2014/main" id="{F00EF57F-780B-475B-A8B8-2393768855F2}"/>
              </a:ext>
            </a:extLst>
          </p:cNvPr>
          <p:cNvPicPr>
            <a:picLocks noChangeAspect="1"/>
          </p:cNvPicPr>
          <p:nvPr/>
        </p:nvPicPr>
        <p:blipFill>
          <a:blip r:embed="rId7"/>
          <a:stretch>
            <a:fillRect/>
          </a:stretch>
        </p:blipFill>
        <p:spPr>
          <a:xfrm>
            <a:off x="3056050" y="1659781"/>
            <a:ext cx="2363699" cy="3292272"/>
          </a:xfrm>
          <a:prstGeom prst="rect">
            <a:avLst/>
          </a:prstGeom>
          <a:ln>
            <a:solidFill>
              <a:schemeClr val="tx1"/>
            </a:solidFill>
          </a:ln>
        </p:spPr>
      </p:pic>
      <p:pic>
        <p:nvPicPr>
          <p:cNvPr id="21" name="図 20">
            <a:extLst>
              <a:ext uri="{FF2B5EF4-FFF2-40B4-BE49-F238E27FC236}">
                <a16:creationId xmlns:a16="http://schemas.microsoft.com/office/drawing/2014/main" id="{16A07E01-23AD-4FA8-91D4-25C6DC640F70}"/>
              </a:ext>
            </a:extLst>
          </p:cNvPr>
          <p:cNvPicPr>
            <a:picLocks noChangeAspect="1"/>
          </p:cNvPicPr>
          <p:nvPr/>
        </p:nvPicPr>
        <p:blipFill>
          <a:blip r:embed="rId8"/>
          <a:stretch>
            <a:fillRect/>
          </a:stretch>
        </p:blipFill>
        <p:spPr>
          <a:xfrm>
            <a:off x="8073521" y="1630942"/>
            <a:ext cx="2398303" cy="3359737"/>
          </a:xfrm>
          <a:prstGeom prst="rect">
            <a:avLst/>
          </a:prstGeom>
          <a:ln>
            <a:solidFill>
              <a:schemeClr val="tx1"/>
            </a:solidFill>
          </a:ln>
        </p:spPr>
      </p:pic>
    </p:spTree>
    <p:extLst>
      <p:ext uri="{BB962C8B-B14F-4D97-AF65-F5344CB8AC3E}">
        <p14:creationId xmlns:p14="http://schemas.microsoft.com/office/powerpoint/2010/main" val="221588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6271404" y="3023793"/>
            <a:ext cx="5720750" cy="360359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〇生活場面「地域やまちで暮らす」</a:t>
            </a:r>
            <a:endParaRPr kumimoji="1" lang="en-US" altLang="ja-JP" sz="12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200" dirty="0">
                <a:latin typeface="Meiryo UI" panose="020B0604030504040204" pitchFamily="50" charset="-128"/>
                <a:ea typeface="Meiryo UI" panose="020B0604030504040204" pitchFamily="50" charset="-128"/>
              </a:rPr>
              <a:t>発達障がい児者施策の充実（地域生活支援課）抜粋</a:t>
            </a:r>
          </a:p>
          <a:p>
            <a:pPr>
              <a:lnSpc>
                <a:spcPct val="150000"/>
              </a:lnSpc>
            </a:pPr>
            <a:r>
              <a:rPr kumimoji="1" lang="ja-JP" altLang="en-US" sz="1200" dirty="0">
                <a:latin typeface="Meiryo UI" panose="020B0604030504040204" pitchFamily="50" charset="-128"/>
                <a:ea typeface="Meiryo UI" panose="020B0604030504040204" pitchFamily="50" charset="-128"/>
              </a:rPr>
              <a:t>「▼大人への支援</a:t>
            </a:r>
          </a:p>
          <a:p>
            <a:pPr>
              <a:lnSpc>
                <a:spcPct val="150000"/>
              </a:lnSpc>
            </a:pPr>
            <a:r>
              <a:rPr kumimoji="1" lang="ja-JP" altLang="en-US" sz="1200" dirty="0">
                <a:latin typeface="Meiryo UI" panose="020B0604030504040204" pitchFamily="50" charset="-128"/>
                <a:ea typeface="Meiryo UI" panose="020B0604030504040204" pitchFamily="50" charset="-128"/>
              </a:rPr>
              <a:t>発達障がい者支援センターなど相談窓口の周知を図るとともに、当事者同士やその家族等のニーズに合った、お互いの悩みの相談や情報交換を行う場等の情報提供を行います。</a:t>
            </a:r>
          </a:p>
          <a:p>
            <a:pPr>
              <a:lnSpc>
                <a:spcPct val="150000"/>
              </a:lnSpc>
            </a:pPr>
            <a:r>
              <a:rPr kumimoji="1" lang="ja-JP" altLang="en-US" sz="1200" dirty="0">
                <a:latin typeface="Meiryo UI" panose="020B0604030504040204" pitchFamily="50" charset="-128"/>
                <a:ea typeface="Meiryo UI" panose="020B0604030504040204" pitchFamily="50" charset="-128"/>
              </a:rPr>
              <a:t>▼発達障がいがうかがわれる人への支援</a:t>
            </a:r>
          </a:p>
          <a:p>
            <a:pPr>
              <a:lnSpc>
                <a:spcPct val="150000"/>
              </a:lnSpc>
            </a:pPr>
            <a:r>
              <a:rPr kumimoji="1" lang="ja-JP" altLang="en-US" sz="1200" dirty="0">
                <a:latin typeface="Meiryo UI" panose="020B0604030504040204" pitchFamily="50" charset="-128"/>
                <a:ea typeface="Meiryo UI" panose="020B0604030504040204" pitchFamily="50" charset="-128"/>
              </a:rPr>
              <a:t> 当事者の方の「困っている」という状態に着目して、ニーズに合った福祉や就労等の必要な支援につなげるとともに、周囲の人たちの理解を深めていくための啓発に取り組みます。」</a:t>
            </a:r>
          </a:p>
          <a:p>
            <a:pPr>
              <a:lnSpc>
                <a:spcPct val="150000"/>
              </a:lnSpc>
            </a:pPr>
            <a:r>
              <a:rPr kumimoji="1" lang="ja-JP" altLang="en-US" sz="1200" dirty="0">
                <a:latin typeface="Meiryo UI" panose="020B0604030504040204" pitchFamily="50" charset="-128"/>
                <a:ea typeface="Meiryo UI" panose="020B0604030504040204" pitchFamily="50" charset="-128"/>
              </a:rPr>
              <a:t>○生活場面「楽しむ」</a:t>
            </a:r>
          </a:p>
          <a:p>
            <a:pPr marL="171450" indent="-171450">
              <a:lnSpc>
                <a:spcPct val="150000"/>
              </a:lnSpc>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発達障がい者へのピアサポートによる支援（地域生活支援課）</a:t>
            </a:r>
          </a:p>
          <a:p>
            <a:pPr>
              <a:lnSpc>
                <a:spcPct val="150000"/>
              </a:lnSpc>
            </a:pPr>
            <a:r>
              <a:rPr lang="ja-JP" altLang="en-US" sz="1200" dirty="0">
                <a:latin typeface="Meiryo UI" panose="020B0604030504040204" pitchFamily="50" charset="-128"/>
                <a:ea typeface="Meiryo UI" panose="020B0604030504040204" pitchFamily="50" charset="-128"/>
              </a:rPr>
              <a:t>「当事者同士やその家族等のニーズに合った、お互いの悩みの相談や情報交換を行う場等の情報提供を行います」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8915" y="5030313"/>
            <a:ext cx="5817085" cy="15970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（１）アクトおおさかの</a:t>
            </a:r>
            <a:r>
              <a:rPr kumimoji="1" lang="en-US" altLang="ja-JP" sz="1300" dirty="0">
                <a:latin typeface="Meiryo UI" panose="020B0604030504040204" pitchFamily="50" charset="-128"/>
                <a:ea typeface="Meiryo UI" panose="020B0604030504040204" pitchFamily="50" charset="-128"/>
              </a:rPr>
              <a:t>HP</a:t>
            </a:r>
            <a:r>
              <a:rPr kumimoji="1" lang="ja-JP" altLang="en-US" sz="1300" dirty="0">
                <a:latin typeface="Meiryo UI" panose="020B0604030504040204" pitchFamily="50" charset="-128"/>
                <a:ea typeface="Meiryo UI" panose="020B0604030504040204" pitchFamily="50" charset="-128"/>
              </a:rPr>
              <a:t>へリンク</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（２）掲載医療機関数　</a:t>
            </a:r>
            <a:r>
              <a:rPr lang="en-US" altLang="ja-JP" sz="1300" dirty="0">
                <a:latin typeface="Meiryo UI" panose="020B0604030504040204" pitchFamily="50" charset="-128"/>
                <a:ea typeface="Meiryo UI" panose="020B0604030504040204" pitchFamily="50" charset="-128"/>
              </a:rPr>
              <a:t>74</a:t>
            </a:r>
            <a:r>
              <a:rPr lang="ja-JP" altLang="en-US" sz="1300" dirty="0">
                <a:latin typeface="Meiryo UI" panose="020B0604030504040204" pitchFamily="50" charset="-128"/>
                <a:ea typeface="Meiryo UI" panose="020B0604030504040204" pitchFamily="50" charset="-128"/>
              </a:rPr>
              <a:t>医療機関（</a:t>
            </a:r>
            <a:r>
              <a:rPr lang="en-US" altLang="ja-JP" sz="1300" dirty="0">
                <a:latin typeface="Meiryo UI" panose="020B0604030504040204" pitchFamily="50" charset="-128"/>
                <a:ea typeface="Meiryo UI" panose="020B0604030504040204" pitchFamily="50" charset="-128"/>
              </a:rPr>
              <a:t>R7</a:t>
            </a:r>
            <a:r>
              <a:rPr lang="ja-JP" altLang="en-US" sz="1300" dirty="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月時点）</a:t>
            </a:r>
            <a:endParaRPr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（３）掲載しているセルフヘルプグループ数　１０</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（４）掲載している親の会の数　６</a:t>
            </a:r>
            <a:r>
              <a:rPr kumimoji="1" lang="ja-JP" altLang="en-US" sz="1300" dirty="0">
                <a:latin typeface="Meiryo UI" panose="020B0604030504040204" pitchFamily="50" charset="-128"/>
                <a:ea typeface="Meiryo UI" panose="020B0604030504040204" pitchFamily="50" charset="-128"/>
              </a:rPr>
              <a:t>　</a:t>
            </a:r>
            <a:endParaRPr kumimoji="1" lang="en-US" altLang="ja-JP" sz="13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8915" y="785937"/>
            <a:ext cx="5817085" cy="404485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発達障がいのある方や家族等が利用できるよう、下記の情報提供を行う。</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（１）発達障がいに関する相談先</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大阪府発達障がい者支援センターアクトおおさかを府</a:t>
            </a:r>
            <a:r>
              <a:rPr lang="en-US" altLang="ja-JP" sz="1300" dirty="0">
                <a:latin typeface="Meiryo UI" panose="020B0604030504040204" pitchFamily="50" charset="-128"/>
                <a:ea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rPr>
              <a:t>にて紹介</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（２）発達障がいの専門医療機関</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発達障がい医療機関ネットワークに加盟している医療機関のうち、掲載可能な医療機関を府</a:t>
            </a:r>
            <a:r>
              <a:rPr lang="en-US" altLang="ja-JP" sz="1300" dirty="0">
                <a:latin typeface="Meiryo UI" panose="020B0604030504040204" pitchFamily="50" charset="-128"/>
                <a:ea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rPr>
              <a:t>に掲載。</a:t>
            </a:r>
            <a:endParaRPr lang="en-US" altLang="ja-JP" sz="13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（３）セルフヘルプグループ</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生きづらさを抱える当事者がグループを作り、それぞれの体験をもとに相互に助け合いながら、その課題に取り組むセルフヘルプグループを府</a:t>
            </a:r>
            <a:r>
              <a:rPr kumimoji="1" lang="en-US" altLang="ja-JP" sz="1300" dirty="0">
                <a:latin typeface="Meiryo UI" panose="020B0604030504040204" pitchFamily="50" charset="-128"/>
                <a:ea typeface="Meiryo UI" panose="020B0604030504040204" pitchFamily="50" charset="-128"/>
              </a:rPr>
              <a:t>HP</a:t>
            </a:r>
            <a:r>
              <a:rPr kumimoji="1" lang="ja-JP" altLang="en-US" sz="1300" dirty="0">
                <a:latin typeface="Meiryo UI" panose="020B0604030504040204" pitchFamily="50" charset="-128"/>
                <a:ea typeface="Meiryo UI" panose="020B0604030504040204" pitchFamily="50" charset="-128"/>
              </a:rPr>
              <a:t>で紹介。</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（４）発達障がいのある方の親の会</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rPr>
              <a:t>大阪府発達障害団体ネットワーク加盟団体のうち、掲載可能な団体を府</a:t>
            </a:r>
            <a:r>
              <a:rPr lang="en-US" altLang="ja-JP" sz="1300" dirty="0">
                <a:latin typeface="Meiryo UI" panose="020B0604030504040204" pitchFamily="50" charset="-128"/>
                <a:ea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rPr>
              <a:t>に掲載。</a:t>
            </a:r>
            <a:endParaRPr lang="en-US" altLang="ja-JP" sz="1300" dirty="0">
              <a:latin typeface="Meiryo UI" panose="020B0604030504040204" pitchFamily="50" charset="-128"/>
              <a:ea typeface="Meiryo UI" panose="020B0604030504040204" pitchFamily="50" charset="-128"/>
            </a:endParaRPr>
          </a:p>
          <a:p>
            <a:pPr>
              <a:lnSpc>
                <a:spcPct val="150000"/>
              </a:lnSpc>
            </a:pP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その他、府民向けセミナーはチラシや府</a:t>
            </a:r>
            <a:r>
              <a:rPr kumimoji="1" lang="en-US" altLang="ja-JP" sz="1300" dirty="0">
                <a:latin typeface="Meiryo UI" panose="020B0604030504040204" pitchFamily="50" charset="-128"/>
                <a:ea typeface="Meiryo UI" panose="020B0604030504040204" pitchFamily="50" charset="-128"/>
              </a:rPr>
              <a:t>HP</a:t>
            </a:r>
            <a:r>
              <a:rPr kumimoji="1" lang="ja-JP" altLang="en-US" sz="1300" dirty="0">
                <a:latin typeface="Meiryo UI" panose="020B0604030504040204" pitchFamily="50" charset="-128"/>
                <a:ea typeface="Meiryo UI" panose="020B0604030504040204" pitchFamily="50" charset="-128"/>
              </a:rPr>
              <a:t>、もずやんＸにおいて周知</a:t>
            </a: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454320" y="586415"/>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454319" y="4902107"/>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285904" y="6335324"/>
            <a:ext cx="2743200" cy="365125"/>
          </a:xfrm>
        </p:spPr>
        <p:txBody>
          <a:bodyPr/>
          <a:lstStyle/>
          <a:p>
            <a:fld id="{625FD7CF-31EA-4C83-92AF-182EC0286469}"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発達障がいに関する情報等の提供</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6193765" y="876076"/>
            <a:ext cx="5798389" cy="1884377"/>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情報発信や研修動画のアップロード等を目的として、</a:t>
            </a:r>
            <a:r>
              <a:rPr lang="en-US" altLang="ja-JP" sz="1400" dirty="0">
                <a:latin typeface="Meiryo UI" panose="020B0604030504040204" pitchFamily="50" charset="-128"/>
                <a:ea typeface="Meiryo UI" panose="020B0604030504040204" pitchFamily="50" charset="-128"/>
              </a:rPr>
              <a:t>YouTube</a:t>
            </a:r>
            <a:r>
              <a:rPr lang="ja-JP" altLang="en-US" sz="1400" dirty="0">
                <a:latin typeface="Meiryo UI" panose="020B0604030504040204" pitchFamily="50" charset="-128"/>
                <a:ea typeface="Meiryo UI" panose="020B0604030504040204" pitchFamily="50" charset="-128"/>
              </a:rPr>
              <a:t>チャンネルの開設（</a:t>
            </a:r>
            <a:r>
              <a:rPr lang="en-US" altLang="ja-JP" sz="1400" dirty="0">
                <a:latin typeface="Meiryo UI" panose="020B0604030504040204" pitchFamily="50" charset="-128"/>
                <a:ea typeface="Meiryo UI" panose="020B0604030504040204" pitchFamily="50" charset="-128"/>
              </a:rPr>
              <a:t>R6</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（２）行っている診療内容について調査の上一覧に掲載予定</a:t>
            </a:r>
            <a:endParaRPr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535950" y="586415"/>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432432" y="2833883"/>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116272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58B479-1AFF-4441-B9EE-33B3D8DA7A4A}"/>
              </a:ext>
            </a:extLst>
          </p:cNvPr>
          <p:cNvSpPr>
            <a:spLocks noGrp="1"/>
          </p:cNvSpPr>
          <p:nvPr>
            <p:ph type="sldNum" sz="quarter" idx="12"/>
          </p:nvPr>
        </p:nvSpPr>
        <p:spPr/>
        <p:txBody>
          <a:bodyPr/>
          <a:lstStyle/>
          <a:p>
            <a:fld id="{BDA3839F-8F31-49AD-9A69-7A194C78B29C}" type="slidenum">
              <a:rPr kumimoji="1" lang="ja-JP" altLang="en-US" sz="1400" b="1" smtClean="0"/>
              <a:t>25</a:t>
            </a:fld>
            <a:endParaRPr kumimoji="1" lang="ja-JP" altLang="en-US" sz="1400" b="1" dirty="0"/>
          </a:p>
        </p:txBody>
      </p:sp>
      <p:sp>
        <p:nvSpPr>
          <p:cNvPr id="3" name="テキスト ボックス 2">
            <a:extLst>
              <a:ext uri="{FF2B5EF4-FFF2-40B4-BE49-F238E27FC236}">
                <a16:creationId xmlns:a16="http://schemas.microsoft.com/office/drawing/2014/main" id="{EC83563F-AB59-4181-A25E-82C147C35941}"/>
              </a:ext>
            </a:extLst>
          </p:cNvPr>
          <p:cNvSpPr txBox="1"/>
          <p:nvPr/>
        </p:nvSpPr>
        <p:spPr>
          <a:xfrm>
            <a:off x="612475" y="2330461"/>
            <a:ext cx="11067691" cy="150810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次期計画期間（令和９年度～）において、さらなる施策の充実を図るため、発達障がい児者総合支援事業の各取組に関するご意見をお願いします。</a:t>
            </a:r>
            <a:endParaRPr lang="en-US" altLang="ja-JP" sz="2400" dirty="0"/>
          </a:p>
          <a:p>
            <a:pPr marL="342900" indent="-342900">
              <a:buFont typeface="Wingdings" panose="05000000000000000000" pitchFamily="2" charset="2"/>
              <a:buChar char="l"/>
            </a:pPr>
            <a:endParaRPr lang="en-US" altLang="ja-JP" sz="2400" dirty="0"/>
          </a:p>
          <a:p>
            <a:r>
              <a:rPr lang="ja-JP" altLang="en-US" sz="2000" dirty="0"/>
              <a:t>　</a:t>
            </a:r>
            <a:r>
              <a:rPr lang="en-US" altLang="ja-JP" sz="2000" dirty="0"/>
              <a:t>※</a:t>
            </a:r>
            <a:r>
              <a:rPr lang="ja-JP" altLang="en-US" sz="2000" dirty="0"/>
              <a:t>事業へのご意見のほか、各ライフステージや課題に対するご意見でもかまいません。</a:t>
            </a:r>
            <a:endParaRPr lang="en-US" altLang="ja-JP" sz="2000" dirty="0"/>
          </a:p>
        </p:txBody>
      </p:sp>
      <p:sp>
        <p:nvSpPr>
          <p:cNvPr id="6" name="テキスト ボックス 5">
            <a:extLst>
              <a:ext uri="{FF2B5EF4-FFF2-40B4-BE49-F238E27FC236}">
                <a16:creationId xmlns:a16="http://schemas.microsoft.com/office/drawing/2014/main" id="{ECBABC34-988F-400D-BA3E-CA85ACC0F21F}"/>
              </a:ext>
            </a:extLst>
          </p:cNvPr>
          <p:cNvSpPr txBox="1"/>
          <p:nvPr/>
        </p:nvSpPr>
        <p:spPr>
          <a:xfrm>
            <a:off x="995779" y="571889"/>
            <a:ext cx="10200442"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3600" dirty="0"/>
              <a:t>ご意見をいただきたい点</a:t>
            </a:r>
            <a:endParaRPr kumimoji="1" lang="en-US" altLang="ja-JP" sz="3600" dirty="0"/>
          </a:p>
        </p:txBody>
      </p:sp>
    </p:spTree>
    <p:extLst>
      <p:ext uri="{BB962C8B-B14F-4D97-AF65-F5344CB8AC3E}">
        <p14:creationId xmlns:p14="http://schemas.microsoft.com/office/powerpoint/2010/main" val="141065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F4AE21-3E1F-4EAB-A380-6B9665EE1B4D}"/>
              </a:ext>
            </a:extLst>
          </p:cNvPr>
          <p:cNvSpPr>
            <a:spLocks noGrp="1"/>
          </p:cNvSpPr>
          <p:nvPr>
            <p:ph type="sldNum" sz="quarter" idx="12"/>
          </p:nvPr>
        </p:nvSpPr>
        <p:spPr/>
        <p:txBody>
          <a:bodyPr/>
          <a:lstStyle/>
          <a:p>
            <a:fld id="{49ABCAEC-7D34-E549-A96E-FCEDAADBE4B0}" type="slidenum">
              <a:rPr lang="en-US" smtClean="0"/>
              <a:pPr/>
              <a:t>3</a:t>
            </a:fld>
            <a:endParaRPr lang="en-US" dirty="0"/>
          </a:p>
        </p:txBody>
      </p:sp>
      <p:sp>
        <p:nvSpPr>
          <p:cNvPr id="3" name="タイトル 1">
            <a:extLst>
              <a:ext uri="{FF2B5EF4-FFF2-40B4-BE49-F238E27FC236}">
                <a16:creationId xmlns:a16="http://schemas.microsoft.com/office/drawing/2014/main" id="{8E7D51EE-751C-4BCE-BDA1-0D155AC5D160}"/>
              </a:ext>
            </a:extLst>
          </p:cNvPr>
          <p:cNvSpPr txBox="1">
            <a:spLocks/>
          </p:cNvSpPr>
          <p:nvPr/>
        </p:nvSpPr>
        <p:spPr>
          <a:xfrm>
            <a:off x="0" y="0"/>
            <a:ext cx="12192000" cy="54927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　第</a:t>
            </a:r>
            <a:r>
              <a:rPr lang="en-US" altLang="ja-JP" sz="2400" b="1" dirty="0"/>
              <a:t>5</a:t>
            </a:r>
            <a:r>
              <a:rPr lang="ja-JP" altLang="en-US" sz="2400" b="1" dirty="0"/>
              <a:t>次大阪府障がい者計画における発達障がい児者支援の位置付け</a:t>
            </a:r>
          </a:p>
        </p:txBody>
      </p:sp>
      <p:graphicFrame>
        <p:nvGraphicFramePr>
          <p:cNvPr id="4" name="図表 3">
            <a:extLst>
              <a:ext uri="{FF2B5EF4-FFF2-40B4-BE49-F238E27FC236}">
                <a16:creationId xmlns:a16="http://schemas.microsoft.com/office/drawing/2014/main" id="{2AD69444-EB29-4A74-8588-DDEAC1A1142B}"/>
              </a:ext>
            </a:extLst>
          </p:cNvPr>
          <p:cNvGraphicFramePr/>
          <p:nvPr/>
        </p:nvGraphicFramePr>
        <p:xfrm>
          <a:off x="373529" y="2043953"/>
          <a:ext cx="4763246" cy="4488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図表 16">
            <a:extLst>
              <a:ext uri="{FF2B5EF4-FFF2-40B4-BE49-F238E27FC236}">
                <a16:creationId xmlns:a16="http://schemas.microsoft.com/office/drawing/2014/main" id="{5080CFC9-02C8-44E0-AC4B-B74AB1E4367E}"/>
              </a:ext>
            </a:extLst>
          </p:cNvPr>
          <p:cNvGraphicFramePr/>
          <p:nvPr/>
        </p:nvGraphicFramePr>
        <p:xfrm>
          <a:off x="6524812" y="2017059"/>
          <a:ext cx="4763247" cy="4599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テキスト ボックス 17">
            <a:extLst>
              <a:ext uri="{FF2B5EF4-FFF2-40B4-BE49-F238E27FC236}">
                <a16:creationId xmlns:a16="http://schemas.microsoft.com/office/drawing/2014/main" id="{47705A8E-CC69-4441-BFF6-58F28E66E29D}"/>
              </a:ext>
            </a:extLst>
          </p:cNvPr>
          <p:cNvSpPr txBox="1"/>
          <p:nvPr/>
        </p:nvSpPr>
        <p:spPr>
          <a:xfrm>
            <a:off x="373529" y="759202"/>
            <a:ext cx="11576424" cy="877163"/>
          </a:xfrm>
          <a:prstGeom prst="rect">
            <a:avLst/>
          </a:prstGeom>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1700" dirty="0"/>
              <a:t>第</a:t>
            </a:r>
            <a:r>
              <a:rPr kumimoji="1" lang="en-US" altLang="ja-JP" sz="1700" dirty="0"/>
              <a:t>5</a:t>
            </a:r>
            <a:r>
              <a:rPr kumimoji="1" lang="ja-JP" altLang="en-US" sz="1700" dirty="0"/>
              <a:t>次大阪府障がい者計画においては、従来、十分に支援が行き届いていなかった方々も幅広く「障がい者」として捉え、必要な支援を行っていく必要があることを踏まえ、「</a:t>
            </a:r>
            <a:r>
              <a:rPr lang="ja-JP" altLang="en-US" sz="1700" dirty="0"/>
              <a:t>専門性の高い分野への支援の充実」を最重点施策の一つとして掲げており、発達障がい児者への支援を専門性の高い分野として重点的に取り組むものと位置付けている。</a:t>
            </a:r>
            <a:endParaRPr kumimoji="1" lang="ja-JP" altLang="en-US" sz="1700" dirty="0"/>
          </a:p>
        </p:txBody>
      </p:sp>
      <p:pic>
        <p:nvPicPr>
          <p:cNvPr id="20" name="グラフィックス 19" descr="戻る 単色塗りつぶし">
            <a:extLst>
              <a:ext uri="{FF2B5EF4-FFF2-40B4-BE49-F238E27FC236}">
                <a16:creationId xmlns:a16="http://schemas.microsoft.com/office/drawing/2014/main" id="{110B1DD5-69C9-4BD0-B453-8B8D837A16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953854">
            <a:off x="4421668" y="4649730"/>
            <a:ext cx="2247795" cy="1349561"/>
          </a:xfrm>
          <a:prstGeom prst="rect">
            <a:avLst/>
          </a:prstGeom>
        </p:spPr>
      </p:pic>
      <p:sp>
        <p:nvSpPr>
          <p:cNvPr id="23" name="四角形: 角を丸くする 22">
            <a:extLst>
              <a:ext uri="{FF2B5EF4-FFF2-40B4-BE49-F238E27FC236}">
                <a16:creationId xmlns:a16="http://schemas.microsoft.com/office/drawing/2014/main" id="{B4622BF5-D62B-411B-8597-B4C3175DC39F}"/>
              </a:ext>
            </a:extLst>
          </p:cNvPr>
          <p:cNvSpPr/>
          <p:nvPr/>
        </p:nvSpPr>
        <p:spPr>
          <a:xfrm>
            <a:off x="6954370" y="4141694"/>
            <a:ext cx="3904129" cy="746872"/>
          </a:xfrm>
          <a:prstGeom prst="roundRect">
            <a:avLst/>
          </a:prstGeom>
          <a:noFill/>
          <a:ln w="38100">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7577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991E543-5D22-4E10-9E85-A7390886CDCB}"/>
              </a:ext>
            </a:extLst>
          </p:cNvPr>
          <p:cNvSpPr>
            <a:spLocks noGrp="1"/>
          </p:cNvSpPr>
          <p:nvPr>
            <p:ph type="sldNum" sz="quarter" idx="12"/>
          </p:nvPr>
        </p:nvSpPr>
        <p:spPr/>
        <p:txBody>
          <a:bodyPr/>
          <a:lstStyle/>
          <a:p>
            <a:fld id="{49ABCAEC-7D34-E549-A96E-FCEDAADBE4B0}" type="slidenum">
              <a:rPr lang="en-US" smtClean="0"/>
              <a:pPr/>
              <a:t>4</a:t>
            </a:fld>
            <a:endParaRPr lang="en-US" dirty="0"/>
          </a:p>
        </p:txBody>
      </p:sp>
      <p:sp>
        <p:nvSpPr>
          <p:cNvPr id="3" name="タイトル 1">
            <a:extLst>
              <a:ext uri="{FF2B5EF4-FFF2-40B4-BE49-F238E27FC236}">
                <a16:creationId xmlns:a16="http://schemas.microsoft.com/office/drawing/2014/main" id="{1E73C32C-9374-4D7B-9F01-B6D313661F88}"/>
              </a:ext>
            </a:extLst>
          </p:cNvPr>
          <p:cNvSpPr txBox="1">
            <a:spLocks/>
          </p:cNvSpPr>
          <p:nvPr/>
        </p:nvSpPr>
        <p:spPr>
          <a:xfrm>
            <a:off x="0" y="0"/>
            <a:ext cx="12192000" cy="54927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dirty="0"/>
              <a:t>　発達障がい児者支援施策庁内推進会議の構成機関</a:t>
            </a:r>
          </a:p>
        </p:txBody>
      </p:sp>
      <p:graphicFrame>
        <p:nvGraphicFramePr>
          <p:cNvPr id="4" name="図表 3">
            <a:extLst>
              <a:ext uri="{FF2B5EF4-FFF2-40B4-BE49-F238E27FC236}">
                <a16:creationId xmlns:a16="http://schemas.microsoft.com/office/drawing/2014/main" id="{B19DD56F-DB31-43E8-98A8-370FD9A83B37}"/>
              </a:ext>
            </a:extLst>
          </p:cNvPr>
          <p:cNvGraphicFramePr/>
          <p:nvPr>
            <p:extLst>
              <p:ext uri="{D42A27DB-BD31-4B8C-83A1-F6EECF244321}">
                <p14:modId xmlns:p14="http://schemas.microsoft.com/office/powerpoint/2010/main" val="2899295519"/>
              </p:ext>
            </p:extLst>
          </p:nvPr>
        </p:nvGraphicFramePr>
        <p:xfrm>
          <a:off x="224864" y="1183340"/>
          <a:ext cx="11778877" cy="567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4C6ADFB2-1AFC-4F24-974F-FAECBBA2738E}"/>
              </a:ext>
            </a:extLst>
          </p:cNvPr>
          <p:cNvSpPr txBox="1"/>
          <p:nvPr/>
        </p:nvSpPr>
        <p:spPr>
          <a:xfrm>
            <a:off x="3046310" y="4969830"/>
            <a:ext cx="1138516" cy="215444"/>
          </a:xfrm>
          <a:prstGeom prst="rect">
            <a:avLst/>
          </a:prstGeom>
          <a:noFill/>
        </p:spPr>
        <p:txBody>
          <a:bodyPr wrap="square" rtlCol="0">
            <a:spAutoFit/>
          </a:bodyPr>
          <a:lstStyle/>
          <a:p>
            <a:r>
              <a:rPr kumimoji="1" lang="ja-JP" altLang="en-US" sz="800" dirty="0"/>
              <a:t>（事務局の中心）</a:t>
            </a:r>
          </a:p>
        </p:txBody>
      </p:sp>
      <p:sp>
        <p:nvSpPr>
          <p:cNvPr id="7" name="テキスト ボックス 6">
            <a:extLst>
              <a:ext uri="{FF2B5EF4-FFF2-40B4-BE49-F238E27FC236}">
                <a16:creationId xmlns:a16="http://schemas.microsoft.com/office/drawing/2014/main" id="{DBB19504-74EB-4CC5-A390-4360916C59ED}"/>
              </a:ext>
            </a:extLst>
          </p:cNvPr>
          <p:cNvSpPr txBox="1"/>
          <p:nvPr/>
        </p:nvSpPr>
        <p:spPr>
          <a:xfrm>
            <a:off x="229346" y="651994"/>
            <a:ext cx="11774395" cy="58477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a:t>発達障がい児者支援施策の検討にあたっては、部局横断的な課題も多いため、以下のとおり各種の施策を所管する部署をはじめとした様々な機関で構成された庁内推進会議において、課題について検討を行っている。</a:t>
            </a:r>
          </a:p>
        </p:txBody>
      </p:sp>
      <p:sp>
        <p:nvSpPr>
          <p:cNvPr id="5" name="テキスト ボックス 4">
            <a:extLst>
              <a:ext uri="{FF2B5EF4-FFF2-40B4-BE49-F238E27FC236}">
                <a16:creationId xmlns:a16="http://schemas.microsoft.com/office/drawing/2014/main" id="{80D330B5-4B98-40D3-A161-EDC167626274}"/>
              </a:ext>
            </a:extLst>
          </p:cNvPr>
          <p:cNvSpPr txBox="1"/>
          <p:nvPr/>
        </p:nvSpPr>
        <p:spPr>
          <a:xfrm>
            <a:off x="7655943" y="5481162"/>
            <a:ext cx="4652513"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t>地域福祉推進室地域福祉課が新たに参画</a:t>
            </a:r>
            <a:endParaRPr kumimoji="1" lang="en-US" altLang="ja-JP" sz="1400" dirty="0"/>
          </a:p>
          <a:p>
            <a:pPr marL="285750" indent="-285750">
              <a:buFont typeface="Arial" panose="020B0604020202020204" pitchFamily="34" charset="0"/>
              <a:buChar char="•"/>
            </a:pPr>
            <a:r>
              <a:rPr lang="ja-JP" altLang="en-US" sz="1400" dirty="0"/>
              <a:t>子ども家庭局の組織再編により所管課が変更</a:t>
            </a:r>
            <a:endParaRPr lang="en-US" altLang="ja-JP" sz="1400" dirty="0"/>
          </a:p>
        </p:txBody>
      </p:sp>
    </p:spTree>
    <p:extLst>
      <p:ext uri="{BB962C8B-B14F-4D97-AF65-F5344CB8AC3E}">
        <p14:creationId xmlns:p14="http://schemas.microsoft.com/office/powerpoint/2010/main" val="387553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23308" y="3396279"/>
            <a:ext cx="11924285" cy="2996627"/>
          </a:xfrm>
          <a:prstGeom prst="roundRect">
            <a:avLst>
              <a:gd name="adj" fmla="val 3370"/>
            </a:avLst>
          </a:prstGeom>
          <a:solidFill>
            <a:schemeClr val="accent1">
              <a:lumMod val="40000"/>
              <a:lumOff val="60000"/>
            </a:schemeClr>
          </a:solidFill>
          <a:ln w="9525">
            <a:solidFill>
              <a:schemeClr val="tx1"/>
            </a:solidFill>
          </a:ln>
          <a:effectLst>
            <a:outerShdw blurRad="508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5" tIns="27003" rIns="54005" bIns="27003" rtlCol="0" anchor="ctr"/>
          <a:lstStyle>
            <a:defPPr>
              <a:defRPr lang="ja-JP"/>
            </a:defPPr>
            <a:lvl1pPr marL="0" algn="l" defTabSz="1481328" rtl="0" eaLnBrk="1" latinLnBrk="0" hangingPunct="1">
              <a:defRPr kumimoji="1" sz="2900" kern="1200">
                <a:solidFill>
                  <a:schemeClr val="lt1"/>
                </a:solidFill>
                <a:latin typeface="+mn-lt"/>
                <a:ea typeface="+mn-ea"/>
                <a:cs typeface="+mn-cs"/>
              </a:defRPr>
            </a:lvl1pPr>
            <a:lvl2pPr marL="740664" algn="l" defTabSz="1481328" rtl="0" eaLnBrk="1" latinLnBrk="0" hangingPunct="1">
              <a:defRPr kumimoji="1" sz="2900" kern="1200">
                <a:solidFill>
                  <a:schemeClr val="lt1"/>
                </a:solidFill>
                <a:latin typeface="+mn-lt"/>
                <a:ea typeface="+mn-ea"/>
                <a:cs typeface="+mn-cs"/>
              </a:defRPr>
            </a:lvl2pPr>
            <a:lvl3pPr marL="1481328" algn="l" defTabSz="1481328" rtl="0" eaLnBrk="1" latinLnBrk="0" hangingPunct="1">
              <a:defRPr kumimoji="1" sz="2900" kern="1200">
                <a:solidFill>
                  <a:schemeClr val="lt1"/>
                </a:solidFill>
                <a:latin typeface="+mn-lt"/>
                <a:ea typeface="+mn-ea"/>
                <a:cs typeface="+mn-cs"/>
              </a:defRPr>
            </a:lvl3pPr>
            <a:lvl4pPr marL="2221992" algn="l" defTabSz="1481328" rtl="0" eaLnBrk="1" latinLnBrk="0" hangingPunct="1">
              <a:defRPr kumimoji="1" sz="2900" kern="1200">
                <a:solidFill>
                  <a:schemeClr val="lt1"/>
                </a:solidFill>
                <a:latin typeface="+mn-lt"/>
                <a:ea typeface="+mn-ea"/>
                <a:cs typeface="+mn-cs"/>
              </a:defRPr>
            </a:lvl4pPr>
            <a:lvl5pPr marL="2962656" algn="l" defTabSz="1481328" rtl="0" eaLnBrk="1" latinLnBrk="0" hangingPunct="1">
              <a:defRPr kumimoji="1" sz="2900" kern="1200">
                <a:solidFill>
                  <a:schemeClr val="lt1"/>
                </a:solidFill>
                <a:latin typeface="+mn-lt"/>
                <a:ea typeface="+mn-ea"/>
                <a:cs typeface="+mn-cs"/>
              </a:defRPr>
            </a:lvl5pPr>
            <a:lvl6pPr marL="3703320" algn="l" defTabSz="1481328" rtl="0" eaLnBrk="1" latinLnBrk="0" hangingPunct="1">
              <a:defRPr kumimoji="1" sz="2900" kern="1200">
                <a:solidFill>
                  <a:schemeClr val="lt1"/>
                </a:solidFill>
                <a:latin typeface="+mn-lt"/>
                <a:ea typeface="+mn-ea"/>
                <a:cs typeface="+mn-cs"/>
              </a:defRPr>
            </a:lvl6pPr>
            <a:lvl7pPr marL="4443984" algn="l" defTabSz="1481328" rtl="0" eaLnBrk="1" latinLnBrk="0" hangingPunct="1">
              <a:defRPr kumimoji="1" sz="2900" kern="1200">
                <a:solidFill>
                  <a:schemeClr val="lt1"/>
                </a:solidFill>
                <a:latin typeface="+mn-lt"/>
                <a:ea typeface="+mn-ea"/>
                <a:cs typeface="+mn-cs"/>
              </a:defRPr>
            </a:lvl7pPr>
            <a:lvl8pPr marL="5184648" algn="l" defTabSz="1481328" rtl="0" eaLnBrk="1" latinLnBrk="0" hangingPunct="1">
              <a:defRPr kumimoji="1" sz="2900" kern="1200">
                <a:solidFill>
                  <a:schemeClr val="lt1"/>
                </a:solidFill>
                <a:latin typeface="+mn-lt"/>
                <a:ea typeface="+mn-ea"/>
                <a:cs typeface="+mn-cs"/>
              </a:defRPr>
            </a:lvl8pPr>
            <a:lvl9pPr marL="5925312" algn="l" defTabSz="1481328" rtl="0" eaLnBrk="1" latinLnBrk="0" hangingPunct="1">
              <a:defRPr kumimoji="1" sz="2900" kern="1200">
                <a:solidFill>
                  <a:schemeClr val="lt1"/>
                </a:solidFill>
                <a:latin typeface="+mn-lt"/>
                <a:ea typeface="+mn-ea"/>
                <a:cs typeface="+mn-cs"/>
              </a:defRPr>
            </a:lvl9pPr>
          </a:lstStyle>
          <a:p>
            <a:pPr algn="ctr"/>
            <a:endParaRPr lang="ja-JP" altLang="en-US" sz="1713" dirty="0">
              <a:solidFill>
                <a:prstClr val="white"/>
              </a:solidFill>
            </a:endParaRPr>
          </a:p>
        </p:txBody>
      </p:sp>
      <p:sp>
        <p:nvSpPr>
          <p:cNvPr id="8" name="角丸四角形 7"/>
          <p:cNvSpPr/>
          <p:nvPr/>
        </p:nvSpPr>
        <p:spPr>
          <a:xfrm>
            <a:off x="123308" y="538058"/>
            <a:ext cx="11924285" cy="2671077"/>
          </a:xfrm>
          <a:prstGeom prst="roundRect">
            <a:avLst>
              <a:gd name="adj" fmla="val 3370"/>
            </a:avLst>
          </a:prstGeom>
          <a:solidFill>
            <a:schemeClr val="accent1">
              <a:lumMod val="40000"/>
              <a:lumOff val="60000"/>
            </a:schemeClr>
          </a:solidFill>
          <a:ln w="9525">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5" tIns="27003" rIns="54005" bIns="27003" rtlCol="0" anchor="ctr"/>
          <a:lstStyle/>
          <a:p>
            <a:pPr algn="ctr"/>
            <a:endParaRPr lang="ja-JP" altLang="en-US" sz="1063" dirty="0">
              <a:solidFill>
                <a:prstClr val="white"/>
              </a:solidFill>
            </a:endParaRPr>
          </a:p>
        </p:txBody>
      </p:sp>
      <p:sp>
        <p:nvSpPr>
          <p:cNvPr id="32" name="テキスト ボックス 8"/>
          <p:cNvSpPr txBox="1">
            <a:spLocks noChangeArrowheads="1"/>
          </p:cNvSpPr>
          <p:nvPr/>
        </p:nvSpPr>
        <p:spPr bwMode="auto">
          <a:xfrm>
            <a:off x="172957" y="6473190"/>
            <a:ext cx="11323643" cy="196041"/>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chor="ctr" anchorCtr="0">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marL="101251" indent="-101251" eaLnBrk="1" hangingPunct="1">
              <a:buFont typeface="Wingdings" panose="05000000000000000000" pitchFamily="2" charset="2"/>
              <a:buChar char="l"/>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発達障がい児者支援体制整備検討</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部会</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【891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府域における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発達障がい児者の支援体制の整備に向けた検討を行うため部会やこども・成人両ワーキングを運営</a:t>
            </a:r>
          </a:p>
        </p:txBody>
      </p:sp>
      <p:sp>
        <p:nvSpPr>
          <p:cNvPr id="41" name="額縁 40"/>
          <p:cNvSpPr/>
          <p:nvPr/>
        </p:nvSpPr>
        <p:spPr>
          <a:xfrm>
            <a:off x="178950" y="-8813"/>
            <a:ext cx="11868643" cy="528522"/>
          </a:xfrm>
          <a:prstGeom prst="bevel">
            <a:avLst/>
          </a:prstGeom>
          <a:ln/>
          <a:effectLst/>
        </p:spPr>
        <p:style>
          <a:lnRef idx="2">
            <a:schemeClr val="accent1">
              <a:shade val="50000"/>
            </a:schemeClr>
          </a:lnRef>
          <a:fillRef idx="1">
            <a:schemeClr val="accent1"/>
          </a:fillRef>
          <a:effectRef idx="0">
            <a:schemeClr val="accent1"/>
          </a:effectRef>
          <a:fontRef idx="minor">
            <a:schemeClr val="lt1"/>
          </a:fontRef>
        </p:style>
        <p:txBody>
          <a:bodyPr lIns="53995" tIns="26998" rIns="53995" bIns="26998" anchor="ctr"/>
          <a:lstStyle/>
          <a:p>
            <a:pPr algn="ctr" defTabSz="756006">
              <a:defRPr/>
            </a:pPr>
            <a:r>
              <a:rPr lang="ja-JP" altLang="en-US" sz="2800" b="1" dirty="0">
                <a:solidFill>
                  <a:schemeClr val="bg1"/>
                </a:solidFill>
                <a:latin typeface="Meiryo UI" panose="020B0604030504040204" pitchFamily="50" charset="-128"/>
                <a:ea typeface="Meiryo UI" panose="020B0604030504040204" pitchFamily="50" charset="-128"/>
              </a:rPr>
              <a:t>大阪府の発達障がい児者支援に関する主な取組</a:t>
            </a:r>
            <a:endParaRPr lang="ja-JP" altLang="en-US" sz="2800" b="1" dirty="0">
              <a:solidFill>
                <a:prstClr val="white"/>
              </a:solidFill>
              <a:latin typeface="Meiryo UI" panose="020B0604030504040204" pitchFamily="50" charset="-128"/>
              <a:ea typeface="Meiryo UI" panose="020B0604030504040204" pitchFamily="50" charset="-128"/>
            </a:endParaRPr>
          </a:p>
        </p:txBody>
      </p:sp>
      <p:sp>
        <p:nvSpPr>
          <p:cNvPr id="5" name="正方形/長方形 4"/>
          <p:cNvSpPr/>
          <p:nvPr/>
        </p:nvSpPr>
        <p:spPr>
          <a:xfrm>
            <a:off x="645317" y="3510558"/>
            <a:ext cx="11211311" cy="565515"/>
          </a:xfrm>
          <a:prstGeom prst="rect">
            <a:avLst/>
          </a:prstGeom>
          <a:solidFill>
            <a:schemeClr val="bg1"/>
          </a:solidFill>
          <a:ln w="9525"/>
          <a:effectLst>
            <a:outerShdw blurRad="508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2523" tIns="21262" rIns="42523" bIns="21262" rtlCol="0" anchor="t" anchorCtr="0"/>
          <a:lstStyle/>
          <a:p>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地域生活支援と相談支援体制の充実</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9"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府は広域自治体として、</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児者が身近な地域で生活できるよう市町村の取組を支援</a:t>
            </a:r>
          </a:p>
          <a:p>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発達障がい者支援センター事業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【34,090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発達障がい児者地域支援体制整備事業＜発達障がい者地域支援力向上事業＞</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【9,658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
          <p:cNvSpPr txBox="1">
            <a:spLocks noChangeArrowheads="1"/>
          </p:cNvSpPr>
          <p:nvPr/>
        </p:nvSpPr>
        <p:spPr bwMode="auto">
          <a:xfrm>
            <a:off x="178950" y="2332593"/>
            <a:ext cx="7802231" cy="811201"/>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　子どもの時期の支援体制の充実</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77"/>
              </a:spcBef>
              <a:defRPr/>
            </a:pPr>
            <a:r>
              <a:rPr lang="ja-JP" altLang="en-US" sz="94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○発達</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児向けに身近な地域で個別療育を確保する市町村の取組を支援</a:t>
            </a:r>
          </a:p>
          <a:p>
            <a:pPr eaLnBrk="1" hangingPunct="1">
              <a:spcBef>
                <a:spcPts val="709"/>
              </a:spcBef>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○大阪府発達支援拠点の圏域センター化により発達障がい児等に関する地域支援を実施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77"/>
              </a:spcBef>
              <a:spcAft>
                <a:spcPts val="354"/>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・発達障がい児者地域支援体制整備事業＜地域発達支援事業所等サポート事業＞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【43,632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472"/>
              </a:lnSpc>
              <a:defRPr/>
            </a:pPr>
            <a:r>
              <a:rPr lang="ja-JP" altLang="en-US" sz="7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6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8"/>
          <p:cNvSpPr txBox="1">
            <a:spLocks noChangeArrowheads="1"/>
          </p:cNvSpPr>
          <p:nvPr/>
        </p:nvSpPr>
        <p:spPr bwMode="auto">
          <a:xfrm>
            <a:off x="4113696" y="1101799"/>
            <a:ext cx="3855137" cy="1186072"/>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413"/>
              </a:lnSpc>
              <a:defRPr/>
            </a:pPr>
            <a:endParaRPr lang="en-US" altLang="ja-JP" sz="76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236"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　教育分野における支援の充実</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13"/>
              </a:lnSpc>
              <a:defRPr/>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709"/>
              </a:lnSpc>
              <a:spcBef>
                <a:spcPts val="354"/>
              </a:spcBef>
              <a:spcAft>
                <a:spcPts val="236"/>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「市町村リーディングチーム」充実支援事業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709"/>
              </a:lnSpc>
              <a:spcBef>
                <a:spcPts val="354"/>
              </a:spcBef>
              <a:spcAft>
                <a:spcPts val="236"/>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支援教育地域支援整備事業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03134" indent="-103134" eaLnBrk="1" hangingPunct="1">
              <a:lnSpc>
                <a:spcPts val="709"/>
              </a:lnSpc>
              <a:spcBef>
                <a:spcPts val="354"/>
              </a:spcBef>
              <a:spcAft>
                <a:spcPts val="236"/>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障がいのある生徒の高校生活支援事業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27"/>
              </a:lnSpc>
              <a:spcBef>
                <a:spcPts val="354"/>
              </a:spcBef>
              <a:spcAft>
                <a:spcPts val="236"/>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高校生活支援カードの実施</a:t>
            </a:r>
          </a:p>
          <a:p>
            <a:pPr eaLnBrk="1" hangingPunct="1">
              <a:lnSpc>
                <a:spcPts val="827"/>
              </a:lnSpc>
              <a:spcBef>
                <a:spcPts val="354"/>
              </a:spcBef>
              <a:spcAft>
                <a:spcPts val="354"/>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高等学校支援教育力充実事業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右矢印 47"/>
          <p:cNvSpPr/>
          <p:nvPr/>
        </p:nvSpPr>
        <p:spPr>
          <a:xfrm>
            <a:off x="172958" y="555458"/>
            <a:ext cx="11789414" cy="435016"/>
          </a:xfrm>
          <a:prstGeom prst="rightArrow">
            <a:avLst>
              <a:gd name="adj1" fmla="val 61373"/>
              <a:gd name="adj2" fmla="val 72747"/>
            </a:avLst>
          </a:prstGeom>
          <a:solidFill>
            <a:schemeClr val="accent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lIns="54005" tIns="27003" rIns="54005" bIns="27003"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ラ イ フ ステージに 応 じ た 取 組</a:t>
            </a:r>
          </a:p>
        </p:txBody>
      </p:sp>
      <p:sp>
        <p:nvSpPr>
          <p:cNvPr id="26" name="テキスト ボックス 8"/>
          <p:cNvSpPr txBox="1">
            <a:spLocks noChangeArrowheads="1"/>
          </p:cNvSpPr>
          <p:nvPr/>
        </p:nvSpPr>
        <p:spPr bwMode="auto">
          <a:xfrm>
            <a:off x="659669" y="4894024"/>
            <a:ext cx="11210159" cy="449483"/>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７　家族支援の充実</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ペアレントサポート事業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【2,520</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：ペアレント・メンター事業（ペアレント・メンター</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活動の普及促進）   　  ：発達障がい家族支援アドバイザリー派遣事業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8"/>
          <p:cNvSpPr txBox="1">
            <a:spLocks noChangeArrowheads="1"/>
          </p:cNvSpPr>
          <p:nvPr/>
        </p:nvSpPr>
        <p:spPr bwMode="auto">
          <a:xfrm>
            <a:off x="659669" y="4156357"/>
            <a:ext cx="11210160" cy="660703"/>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６　医療機関での初診待期期間の解消等</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発達障がい児者地域支援体制整備事業＜発達障がい医療機関初診待機解消事業＞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【4,366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ts val="709"/>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①登録医療機関を増やすための専門的研修　②診断前のアセスメント力の強化のための研修　　③拠点医療機関を核とした医療機関連携体制の確保　④かかりつけ医等発達障がい対応力向上研修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8"/>
          <p:cNvSpPr txBox="1">
            <a:spLocks noChangeArrowheads="1"/>
          </p:cNvSpPr>
          <p:nvPr/>
        </p:nvSpPr>
        <p:spPr bwMode="auto">
          <a:xfrm>
            <a:off x="655094" y="5401797"/>
            <a:ext cx="11205021" cy="419616"/>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８　ライフステージを通じた一貫した支援のための取組</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切れ目のない支援を実現していくために必要な情報の引継の実施やその定着、発達障がいに係る地域での相談支援体制の充実　</a:t>
            </a:r>
            <a:endPar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8"/>
          <p:cNvSpPr txBox="1">
            <a:spLocks noChangeArrowheads="1"/>
          </p:cNvSpPr>
          <p:nvPr/>
        </p:nvSpPr>
        <p:spPr bwMode="auto">
          <a:xfrm>
            <a:off x="646481" y="5928243"/>
            <a:ext cx="11210159" cy="374299"/>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９　発達障がいの理解促進のための取組</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世界自閉症啓発デー及び</a:t>
            </a:r>
            <a:r>
              <a:rPr lang="ja-JP" altLang="en-US"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啓発週間における講演会やブルーライトアップの実施、発達障がいに対する理解促進の取組</a:t>
            </a:r>
          </a:p>
        </p:txBody>
      </p:sp>
      <p:sp>
        <p:nvSpPr>
          <p:cNvPr id="45" name="ホームベース 44"/>
          <p:cNvSpPr/>
          <p:nvPr/>
        </p:nvSpPr>
        <p:spPr>
          <a:xfrm>
            <a:off x="172958" y="3507311"/>
            <a:ext cx="450608" cy="2812631"/>
          </a:xfrm>
          <a:prstGeom prst="homePlate">
            <a:avLst>
              <a:gd name="adj" fmla="val 38462"/>
            </a:avLst>
          </a:prstGeom>
          <a:solidFill>
            <a:schemeClr val="accent1">
              <a:lumMod val="75000"/>
            </a:schemeClr>
          </a:solidFill>
          <a:ln>
            <a:solidFill>
              <a:srgbClr val="000099"/>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54005" tIns="27003" rIns="54005" bIns="27003" numCol="1" spcCol="0" rtlCol="0" fromWordArt="0" anchor="ctr" anchorCtr="0" forceAA="0" compatLnSpc="1">
            <a:prstTxWarp prst="textNoShape">
              <a:avLst/>
            </a:prstTxWarp>
            <a:noAutofit/>
          </a:bodyPr>
          <a:lstStyle/>
          <a:p>
            <a:pPr algn="ct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ライフステージを通じた取組み</a:t>
            </a:r>
          </a:p>
        </p:txBody>
      </p:sp>
      <p:sp>
        <p:nvSpPr>
          <p:cNvPr id="3" name="テキスト ボックス 2"/>
          <p:cNvSpPr txBox="1"/>
          <p:nvPr/>
        </p:nvSpPr>
        <p:spPr>
          <a:xfrm>
            <a:off x="3246398" y="1674573"/>
            <a:ext cx="184731" cy="255904"/>
          </a:xfrm>
          <a:prstGeom prst="rect">
            <a:avLst/>
          </a:prstGeom>
          <a:noFill/>
        </p:spPr>
        <p:txBody>
          <a:bodyPr wrap="none" rtlCol="0">
            <a:spAutoFit/>
          </a:bodyPr>
          <a:lstStyle/>
          <a:p>
            <a:endParaRPr lang="ja-JP" altLang="en-US" sz="1063" dirty="0"/>
          </a:p>
        </p:txBody>
      </p:sp>
      <p:sp>
        <p:nvSpPr>
          <p:cNvPr id="27" name="角丸四角形 26"/>
          <p:cNvSpPr/>
          <p:nvPr/>
        </p:nvSpPr>
        <p:spPr>
          <a:xfrm>
            <a:off x="7235705" y="962872"/>
            <a:ext cx="623176" cy="435016"/>
          </a:xfrm>
          <a:prstGeom prst="roundRect">
            <a:avLst/>
          </a:prstGeom>
          <a:ln w="12700"/>
        </p:spPr>
        <p:style>
          <a:lnRef idx="2">
            <a:schemeClr val="dk1"/>
          </a:lnRef>
          <a:fillRef idx="1">
            <a:schemeClr val="lt1"/>
          </a:fillRef>
          <a:effectRef idx="0">
            <a:schemeClr val="dk1"/>
          </a:effectRef>
          <a:fontRef idx="minor">
            <a:schemeClr val="dk1"/>
          </a:fontRef>
        </p:style>
        <p:txBody>
          <a:bodyPr lIns="21263" tIns="0" rIns="21263" bIns="0" anchor="t" anchorCtr="0"/>
          <a:lstStyle/>
          <a:p>
            <a:pPr algn="ctr" defTabSz="868640">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a:extLst>
              <a:ext uri="{FF2B5EF4-FFF2-40B4-BE49-F238E27FC236}">
                <a16:creationId xmlns:a16="http://schemas.microsoft.com/office/drawing/2014/main" id="{E95844C4-863F-45DB-A6E1-533003557510}"/>
              </a:ext>
            </a:extLst>
          </p:cNvPr>
          <p:cNvSpPr>
            <a:spLocks noGrp="1"/>
          </p:cNvSpPr>
          <p:nvPr>
            <p:ph type="sldNum" sz="quarter" idx="12"/>
          </p:nvPr>
        </p:nvSpPr>
        <p:spPr>
          <a:xfrm>
            <a:off x="9990193" y="6474679"/>
            <a:ext cx="2057400" cy="365125"/>
          </a:xfrm>
        </p:spPr>
        <p:txBody>
          <a:bodyPr/>
          <a:lstStyle/>
          <a:p>
            <a:fld id="{625FD7CF-31EA-4C83-92AF-182EC0286469}" type="slidenum">
              <a:rPr lang="ja-JP" altLang="en-US" sz="1800"/>
              <a:t>5</a:t>
            </a:fld>
            <a:endParaRPr lang="ja-JP" altLang="en-US" sz="1800" dirty="0"/>
          </a:p>
        </p:txBody>
      </p:sp>
      <p:sp>
        <p:nvSpPr>
          <p:cNvPr id="18" name="テキスト ボックス 8"/>
          <p:cNvSpPr txBox="1">
            <a:spLocks noChangeArrowheads="1"/>
          </p:cNvSpPr>
          <p:nvPr/>
        </p:nvSpPr>
        <p:spPr bwMode="auto">
          <a:xfrm>
            <a:off x="8094046" y="1083109"/>
            <a:ext cx="3762582" cy="1204761"/>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591"/>
              </a:lnSpc>
              <a:defRPr/>
            </a:pPr>
            <a:endParaRPr lang="en-US" altLang="ja-JP" sz="768"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就労支援と就労継続のための生活支援の充実</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40"/>
              </a:lnSpc>
              <a:spcBef>
                <a:spcPts val="709"/>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就労移行等連携調整事業  </a:t>
            </a:r>
            <a:endParaRPr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40"/>
              </a:lnSpc>
              <a:spcBef>
                <a:spcPts val="354"/>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精神・発達障がい者等職場定着支援事業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40"/>
              </a:lnSpc>
              <a:spcBef>
                <a:spcPts val="354"/>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大阪障害者職業能力開発校運営事業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35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0992177" y="924528"/>
            <a:ext cx="731734" cy="435016"/>
          </a:xfrm>
          <a:prstGeom prst="roundRect">
            <a:avLst/>
          </a:prstGeom>
          <a:ln w="12700"/>
        </p:spPr>
        <p:style>
          <a:lnRef idx="2">
            <a:schemeClr val="dk1"/>
          </a:lnRef>
          <a:fillRef idx="1">
            <a:schemeClr val="lt1"/>
          </a:fillRef>
          <a:effectRef idx="0">
            <a:schemeClr val="dk1"/>
          </a:effectRef>
          <a:fontRef idx="minor">
            <a:schemeClr val="dk1"/>
          </a:fontRef>
        </p:style>
        <p:txBody>
          <a:bodyPr lIns="24429" tIns="0" rIns="24429" bIns="0" anchor="t" anchorCtr="0"/>
          <a:lstStyle/>
          <a:p>
            <a:pPr algn="ctr" defTabSz="868640">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商工労働</a:t>
            </a:r>
            <a:r>
              <a:rPr lang="en-US" altLang="ja-JP" sz="6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角丸四角形 10"/>
          <p:cNvSpPr/>
          <p:nvPr/>
        </p:nvSpPr>
        <p:spPr>
          <a:xfrm>
            <a:off x="178951" y="848185"/>
            <a:ext cx="718679" cy="332195"/>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ja-JP" altLang="en-US" sz="82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乳幼児期</a:t>
            </a:r>
          </a:p>
        </p:txBody>
      </p:sp>
      <p:sp>
        <p:nvSpPr>
          <p:cNvPr id="16" name="角丸四角形 15"/>
          <p:cNvSpPr/>
          <p:nvPr/>
        </p:nvSpPr>
        <p:spPr>
          <a:xfrm>
            <a:off x="4126028" y="856882"/>
            <a:ext cx="692958" cy="309548"/>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ja-JP" altLang="en-US" sz="82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学齢期</a:t>
            </a:r>
          </a:p>
        </p:txBody>
      </p:sp>
      <p:sp>
        <p:nvSpPr>
          <p:cNvPr id="19" name="角丸四角形 18"/>
          <p:cNvSpPr/>
          <p:nvPr/>
        </p:nvSpPr>
        <p:spPr>
          <a:xfrm>
            <a:off x="8140221" y="790544"/>
            <a:ext cx="617618" cy="340214"/>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4005" tIns="27003" rIns="54005" bIns="27003" rtlCol="0" anchor="ctr"/>
          <a:lstStyle/>
          <a:p>
            <a:pPr algn="ctr"/>
            <a:r>
              <a:rPr lang="ja-JP" altLang="en-US" sz="82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成人期</a:t>
            </a:r>
          </a:p>
        </p:txBody>
      </p:sp>
      <p:sp>
        <p:nvSpPr>
          <p:cNvPr id="10" name="テキスト ボックス 8"/>
          <p:cNvSpPr txBox="1">
            <a:spLocks noChangeArrowheads="1"/>
          </p:cNvSpPr>
          <p:nvPr/>
        </p:nvSpPr>
        <p:spPr bwMode="auto">
          <a:xfrm>
            <a:off x="178950" y="1102518"/>
            <a:ext cx="3809533" cy="1186073"/>
          </a:xfrm>
          <a:prstGeom prst="rect">
            <a:avLst/>
          </a:prstGeom>
          <a:solidFill>
            <a:schemeClr val="bg1"/>
          </a:solidFill>
          <a:ln w="9525">
            <a:solidFill>
              <a:schemeClr val="accent1"/>
            </a:solidFill>
            <a:miter lim="800000"/>
            <a:headEnd/>
            <a:tailEnd/>
          </a:ln>
          <a:effectLst>
            <a:outerShdw blurRad="50800" dist="63500" dir="18900000" algn="bl" rotWithShape="0">
              <a:prstClr val="black">
                <a:alpha val="40000"/>
              </a:prstClr>
            </a:outerShdw>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709"/>
              </a:lnSpc>
              <a:defRPr/>
            </a:pPr>
            <a:endParaRPr lang="en-US" altLang="ja-JP" sz="827" dirty="0">
              <a:solidFill>
                <a:srgbClr val="000000"/>
              </a:solidFill>
              <a:latin typeface="HGP創英角ｺﾞｼｯｸUB" pitchFamily="50" charset="-128"/>
              <a:ea typeface="HGP創英角ｺﾞｼｯｸUB" pitchFamily="50" charset="-128"/>
            </a:endParaRPr>
          </a:p>
          <a:p>
            <a:pPr eaLnBrk="1" hangingPunct="1">
              <a:lnSpc>
                <a:spcPts val="709"/>
              </a:lnSpc>
              <a:defRPr/>
            </a:pP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709"/>
              </a:lnSpc>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早期気づきと早期発達支援の充実</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72"/>
              </a:lnSpc>
              <a:defRPr/>
            </a:pPr>
            <a:endParaRPr lang="en-US" altLang="ja-JP" sz="76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4"/>
              </a:lnSpc>
              <a:defRPr/>
            </a:pPr>
            <a:r>
              <a:rPr lang="ja-JP" altLang="en-US" sz="768"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68"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○乳幼児健診や保育所等巡回の取組の充実に取り組む市町村を支援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4"/>
              </a:lnSpc>
              <a:spcBef>
                <a:spcPts val="177"/>
              </a:spcBef>
              <a:spcAft>
                <a:spcPts val="177"/>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・保健師向け研修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4"/>
              </a:lnSpc>
              <a:spcBef>
                <a:spcPts val="177"/>
              </a:spcBef>
              <a:spcAft>
                <a:spcPts val="177"/>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・保育士・幼稚園教諭・保育教諭などの人材育成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4"/>
              </a:lnSpc>
              <a:spcBef>
                <a:spcPts val="177"/>
              </a:spcBef>
              <a:spcAft>
                <a:spcPts val="177"/>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理解のための取組を進める。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04"/>
              </a:lnSpc>
              <a:spcBef>
                <a:spcPts val="177"/>
              </a:spcBef>
              <a:spcAft>
                <a:spcPts val="177"/>
              </a:spcAf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（他に「新・子育て支援交付金」を活用した支援）</a:t>
            </a:r>
          </a:p>
        </p:txBody>
      </p:sp>
      <p:sp>
        <p:nvSpPr>
          <p:cNvPr id="25" name="角丸四角形 24"/>
          <p:cNvSpPr/>
          <p:nvPr/>
        </p:nvSpPr>
        <p:spPr>
          <a:xfrm>
            <a:off x="3183254" y="848186"/>
            <a:ext cx="718679" cy="511358"/>
          </a:xfrm>
          <a:prstGeom prst="roundRect">
            <a:avLst/>
          </a:prstGeom>
          <a:ln w="12700"/>
        </p:spPr>
        <p:style>
          <a:lnRef idx="2">
            <a:schemeClr val="dk1"/>
          </a:lnRef>
          <a:fillRef idx="1">
            <a:schemeClr val="lt1"/>
          </a:fillRef>
          <a:effectRef idx="0">
            <a:schemeClr val="dk1"/>
          </a:effectRef>
          <a:fontRef idx="minor">
            <a:schemeClr val="dk1"/>
          </a:fontRef>
        </p:style>
        <p:txBody>
          <a:bodyPr lIns="24429" tIns="0" rIns="24429" bIns="0" anchor="t" anchorCtr="0"/>
          <a:lstStyle/>
          <a:p>
            <a:pPr algn="ctr" defTabSz="868640">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68640">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631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F2138549-39F1-4EC3-B80F-8C1C9936A206}"/>
              </a:ext>
            </a:extLst>
          </p:cNvPr>
          <p:cNvGraphicFramePr>
            <a:graphicFrameLocks noGrp="1"/>
          </p:cNvGraphicFramePr>
          <p:nvPr>
            <p:extLst>
              <p:ext uri="{D42A27DB-BD31-4B8C-83A1-F6EECF244321}">
                <p14:modId xmlns:p14="http://schemas.microsoft.com/office/powerpoint/2010/main" val="2922298979"/>
              </p:ext>
            </p:extLst>
          </p:nvPr>
        </p:nvGraphicFramePr>
        <p:xfrm>
          <a:off x="47328" y="658527"/>
          <a:ext cx="12114477" cy="6096592"/>
        </p:xfrm>
        <a:graphic>
          <a:graphicData uri="http://schemas.openxmlformats.org/drawingml/2006/table">
            <a:tbl>
              <a:tblPr firstRow="1" bandRow="1">
                <a:tableStyleId>{7DF18680-E054-41AD-8BC1-D1AEF772440D}</a:tableStyleId>
              </a:tblPr>
              <a:tblGrid>
                <a:gridCol w="1217605">
                  <a:extLst>
                    <a:ext uri="{9D8B030D-6E8A-4147-A177-3AD203B41FA5}">
                      <a16:colId xmlns:a16="http://schemas.microsoft.com/office/drawing/2014/main" val="3373355300"/>
                    </a:ext>
                  </a:extLst>
                </a:gridCol>
                <a:gridCol w="2016224">
                  <a:extLst>
                    <a:ext uri="{9D8B030D-6E8A-4147-A177-3AD203B41FA5}">
                      <a16:colId xmlns:a16="http://schemas.microsoft.com/office/drawing/2014/main" val="4190512523"/>
                    </a:ext>
                  </a:extLst>
                </a:gridCol>
                <a:gridCol w="8880648">
                  <a:extLst>
                    <a:ext uri="{9D8B030D-6E8A-4147-A177-3AD203B41FA5}">
                      <a16:colId xmlns:a16="http://schemas.microsoft.com/office/drawing/2014/main" val="3913956512"/>
                    </a:ext>
                  </a:extLst>
                </a:gridCol>
              </a:tblGrid>
              <a:tr h="394209">
                <a:tc>
                  <a:txBody>
                    <a:bodyPr/>
                    <a:lstStyle/>
                    <a:p>
                      <a:pPr algn="ctr"/>
                      <a:r>
                        <a:rPr kumimoji="1" lang="ja-JP" altLang="en-US" sz="1200" dirty="0">
                          <a:latin typeface="Meiryo UI" panose="020B0604030504040204" pitchFamily="50" charset="-128"/>
                          <a:ea typeface="Meiryo UI" panose="020B0604030504040204" pitchFamily="50" charset="-128"/>
                        </a:rPr>
                        <a:t>目的</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事業名</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事業内容</a:t>
                      </a:r>
                    </a:p>
                  </a:txBody>
                  <a:tcPr anchor="ctr"/>
                </a:tc>
                <a:extLst>
                  <a:ext uri="{0D108BD9-81ED-4DB2-BD59-A6C34878D82A}">
                    <a16:rowId xmlns:a16="http://schemas.microsoft.com/office/drawing/2014/main" val="1492408045"/>
                  </a:ext>
                </a:extLst>
              </a:tr>
              <a:tr h="421948">
                <a:tc rowSpan="3">
                  <a:txBody>
                    <a:bodyPr/>
                    <a:lstStyle/>
                    <a:p>
                      <a:r>
                        <a:rPr kumimoji="1" lang="ja-JP" altLang="en-US" sz="1200" dirty="0">
                          <a:latin typeface="Meiryo UI" panose="020B0604030504040204" pitchFamily="50" charset="-128"/>
                          <a:ea typeface="Meiryo UI" panose="020B0604030504040204" pitchFamily="50" charset="-128"/>
                        </a:rPr>
                        <a:t>地域生活支援体制の充実</a:t>
                      </a: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発達障がい者支援センター事業</a:t>
                      </a:r>
                    </a:p>
                  </a:txBody>
                  <a:tcPr/>
                </a:tc>
                <a:tc>
                  <a:txBody>
                    <a:bodyPr/>
                    <a:lstStyle/>
                    <a:p>
                      <a:r>
                        <a:rPr kumimoji="1" lang="ja-JP" altLang="en-US" sz="1100" dirty="0">
                          <a:latin typeface="Meiryo UI" panose="020B0604030504040204" pitchFamily="50" charset="-128"/>
                          <a:ea typeface="Meiryo UI" panose="020B0604030504040204" pitchFamily="50" charset="-128"/>
                        </a:rPr>
                        <a:t>　発達障がい児者支援を総合的に行う拠点として、専門的な相談支援（発達支援・就労支援）や機関コンサルテーションを実施、関係機関との連携等</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9290451"/>
                  </a:ext>
                </a:extLst>
              </a:tr>
              <a:tr h="75950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発達障がい者地域支援力向上事業</a:t>
                      </a:r>
                    </a:p>
                  </a:txBody>
                  <a:tcPr/>
                </a:tc>
                <a:tc>
                  <a:txBody>
                    <a:bodyPr/>
                    <a:lstStyle/>
                    <a:p>
                      <a:r>
                        <a:rPr kumimoji="1" lang="ja-JP" altLang="en-US" sz="1100" dirty="0">
                          <a:latin typeface="Meiryo UI" panose="020B0604030504040204" pitchFamily="50" charset="-128"/>
                          <a:ea typeface="Meiryo UI" panose="020B0604030504040204" pitchFamily="50" charset="-128"/>
                        </a:rPr>
                        <a:t>　発達障がい者支援センターの地域支援機能の強化を図るため、地域支援マネジャーを配置し、市町村に出向き、自立支援協議会等と協働し、次の支援を実施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① 市町村における包括的な支援（アセスメント支援、人材養成、包括的な支援体制づくりへの助言）</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② 好事例の府域全体への普及支援</a:t>
                      </a:r>
                    </a:p>
                  </a:txBody>
                  <a:tcPr/>
                </a:tc>
                <a:extLst>
                  <a:ext uri="{0D108BD9-81ED-4DB2-BD59-A6C34878D82A}">
                    <a16:rowId xmlns:a16="http://schemas.microsoft.com/office/drawing/2014/main" val="2720544084"/>
                  </a:ext>
                </a:extLst>
              </a:tr>
              <a:tr h="421948">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地域発達支援事業所等サポート事業</a:t>
                      </a:r>
                    </a:p>
                  </a:txBody>
                  <a:tcPr/>
                </a:tc>
                <a:tc>
                  <a:txBody>
                    <a:bodyPr/>
                    <a:lstStyle/>
                    <a:p>
                      <a:r>
                        <a:rPr kumimoji="1" lang="ja-JP" altLang="en-US" sz="1100" dirty="0">
                          <a:latin typeface="Meiryo UI" panose="020B0604030504040204" pitchFamily="50" charset="-128"/>
                          <a:ea typeface="Meiryo UI" panose="020B0604030504040204" pitchFamily="50" charset="-128"/>
                        </a:rPr>
                        <a:t>　大阪府が</a:t>
                      </a: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圏域に設置する大阪府発達支援拠点を地域支援に特化した圏域の発達障がい者支援センターに位置付け、発達障がい支援に特化した個別療育のノウハウを活用した地域支援を実施。</a:t>
                      </a:r>
                    </a:p>
                  </a:txBody>
                  <a:tcPr/>
                </a:tc>
                <a:extLst>
                  <a:ext uri="{0D108BD9-81ED-4DB2-BD59-A6C34878D82A}">
                    <a16:rowId xmlns:a16="http://schemas.microsoft.com/office/drawing/2014/main" val="1946095754"/>
                  </a:ext>
                </a:extLst>
              </a:tr>
              <a:tr h="1996998">
                <a:tc>
                  <a:txBody>
                    <a:bodyPr/>
                    <a:lstStyle/>
                    <a:p>
                      <a:r>
                        <a:rPr kumimoji="1" lang="ja-JP" altLang="en-US" sz="1200" dirty="0">
                          <a:latin typeface="Meiryo UI" panose="020B0604030504040204" pitchFamily="50" charset="-128"/>
                          <a:ea typeface="Meiryo UI" panose="020B0604030504040204" pitchFamily="50" charset="-128"/>
                        </a:rPr>
                        <a:t>医療機関での初診待解消等</a:t>
                      </a:r>
                    </a:p>
                  </a:txBody>
                  <a:tcPr/>
                </a:tc>
                <a:tc>
                  <a:txBody>
                    <a:bodyPr/>
                    <a:lstStyle/>
                    <a:p>
                      <a:r>
                        <a:rPr kumimoji="1" lang="ja-JP" altLang="en-US" sz="1200" b="1" dirty="0">
                          <a:latin typeface="Meiryo UI" panose="020B0604030504040204" pitchFamily="50" charset="-128"/>
                          <a:ea typeface="Meiryo UI" panose="020B0604030504040204" pitchFamily="50" charset="-128"/>
                        </a:rPr>
                        <a:t>発達障がい医療機関初診待機解消事業</a:t>
                      </a:r>
                    </a:p>
                  </a:txBody>
                  <a:tcPr/>
                </a:tc>
                <a:tc>
                  <a:txBody>
                    <a:bodyPr/>
                    <a:lstStyle/>
                    <a:p>
                      <a:r>
                        <a:rPr kumimoji="1" lang="ja-JP" altLang="en-US" sz="1100" dirty="0">
                          <a:latin typeface="Meiryo UI" panose="020B0604030504040204" pitchFamily="50" charset="-128"/>
                          <a:ea typeface="Meiryo UI" panose="020B0604030504040204" pitchFamily="50" charset="-128"/>
                        </a:rPr>
                        <a:t>　発達障がいの診断に係る待機を解消するため、下記事業を実施することで、発達障がいの早期に診断する体制構築を図る。</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）専門医師研修（精神科、小児科）</a:t>
                      </a:r>
                      <a:endParaRPr kumimoji="1" lang="en-US" altLang="ja-JP" sz="1200" b="1" dirty="0">
                        <a:latin typeface="Meiryo UI" panose="020B0604030504040204" pitchFamily="50" charset="-128"/>
                        <a:ea typeface="Meiryo UI" panose="020B0604030504040204" pitchFamily="50" charset="-128"/>
                      </a:endParaRPr>
                    </a:p>
                    <a:p>
                      <a:pPr marL="269875" indent="-269875"/>
                      <a:r>
                        <a:rPr kumimoji="1" lang="ja-JP" altLang="en-US" sz="1100" dirty="0">
                          <a:latin typeface="Meiryo UI" panose="020B0604030504040204" pitchFamily="50" charset="-128"/>
                          <a:ea typeface="Meiryo UI" panose="020B0604030504040204" pitchFamily="50" charset="-128"/>
                        </a:rPr>
                        <a:t>　　　　発達障がいの確定診断が可能な医療機関の拡充を図るため、小児科医、精神科医を対象とした研修を実施。</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）かかりつけ医等発達障がい対応力向上研修</a:t>
                      </a:r>
                      <a:endParaRPr kumimoji="1" lang="en-US" altLang="ja-JP" sz="1200" b="1" dirty="0">
                        <a:latin typeface="Meiryo UI" panose="020B0604030504040204" pitchFamily="50" charset="-128"/>
                        <a:ea typeface="Meiryo UI" panose="020B0604030504040204" pitchFamily="50" charset="-128"/>
                      </a:endParaRPr>
                    </a:p>
                    <a:p>
                      <a:pPr marL="269875" indent="-269875"/>
                      <a:r>
                        <a:rPr kumimoji="1" lang="ja-JP" altLang="en-US" sz="1100" dirty="0">
                          <a:latin typeface="Meiryo UI" panose="020B0604030504040204" pitchFamily="50" charset="-128"/>
                          <a:ea typeface="Meiryo UI" panose="020B0604030504040204" pitchFamily="50" charset="-128"/>
                        </a:rPr>
                        <a:t>　　　　発達障がいの早期発見・早期支援を図るため、日頃より受診する診療所の主治医等に対して、一定水準の発達障がいへの対応を可能とすることを目的に国の研修内容を踏まえた研修を実施。</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）連携体制構築（発達障がい専門医療機関ネットワーク）</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①</a:t>
                      </a:r>
                      <a:r>
                        <a:rPr kumimoji="1" lang="en-US" altLang="ja-JP" sz="1100" b="0" dirty="0">
                          <a:latin typeface="Meiryo UI" panose="020B0604030504040204" pitchFamily="50" charset="-128"/>
                          <a:ea typeface="Meiryo UI" panose="020B0604030504040204" pitchFamily="50" charset="-128"/>
                        </a:rPr>
                        <a:t>2</a:t>
                      </a:r>
                      <a:r>
                        <a:rPr kumimoji="1" lang="ja-JP" altLang="en-US" sz="1100" b="0" dirty="0">
                          <a:latin typeface="Meiryo UI" panose="020B0604030504040204" pitchFamily="50" charset="-128"/>
                          <a:ea typeface="Meiryo UI" panose="020B0604030504040204" pitchFamily="50" charset="-128"/>
                        </a:rPr>
                        <a:t>次医療圏毎に拠点医療機関を設置し、拠点医療機関間において待機期間短縮に向けた意見交換等を実施</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　　　　②拠点医療機関と（</a:t>
                      </a:r>
                      <a:r>
                        <a:rPr kumimoji="1" lang="en-US" altLang="ja-JP" sz="1100" b="0" dirty="0">
                          <a:latin typeface="Meiryo UI" panose="020B0604030504040204" pitchFamily="50" charset="-128"/>
                          <a:ea typeface="Meiryo UI" panose="020B0604030504040204" pitchFamily="50" charset="-128"/>
                        </a:rPr>
                        <a:t>1</a:t>
                      </a:r>
                      <a:r>
                        <a:rPr kumimoji="1" lang="ja-JP" altLang="en-US" sz="1100" b="0" dirty="0">
                          <a:latin typeface="Meiryo UI" panose="020B0604030504040204" pitchFamily="50" charset="-128"/>
                          <a:ea typeface="Meiryo UI" panose="020B0604030504040204" pitchFamily="50" charset="-128"/>
                        </a:rPr>
                        <a:t>）の研修終了医師が所属する医療機関（登録医療機関）の連携体制を構築し、診療機能を強化</a:t>
                      </a:r>
                      <a:endParaRPr kumimoji="1" lang="en-US" altLang="ja-JP" sz="1100" b="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4</a:t>
                      </a:r>
                      <a:r>
                        <a:rPr kumimoji="1" lang="ja-JP" altLang="en-US" sz="1200" b="1" dirty="0">
                          <a:latin typeface="Meiryo UI" panose="020B0604030504040204" pitchFamily="50" charset="-128"/>
                          <a:ea typeface="Meiryo UI" panose="020B0604030504040204" pitchFamily="50" charset="-128"/>
                        </a:rPr>
                        <a:t>）発達障がい診断前アセスメント力強化</a:t>
                      </a:r>
                      <a:endParaRPr kumimoji="1" lang="en-US" altLang="ja-JP" sz="1200" b="1" dirty="0">
                        <a:latin typeface="Meiryo UI" panose="020B0604030504040204" pitchFamily="50" charset="-128"/>
                        <a:ea typeface="Meiryo UI" panose="020B0604030504040204" pitchFamily="50" charset="-128"/>
                      </a:endParaRPr>
                    </a:p>
                    <a:p>
                      <a:pPr marL="269875" indent="-269875"/>
                      <a:r>
                        <a:rPr kumimoji="1" lang="ja-JP" altLang="en-US" sz="1100" b="1" dirty="0">
                          <a:latin typeface="Meiryo UI" panose="020B0604030504040204" pitchFamily="50" charset="-128"/>
                          <a:ea typeface="Meiryo UI" panose="020B0604030504040204" pitchFamily="50" charset="-128"/>
                        </a:rPr>
                        <a:t>　　　　</a:t>
                      </a:r>
                      <a:r>
                        <a:rPr kumimoji="1" lang="ja-JP" altLang="en-US" sz="1100" b="0" dirty="0">
                          <a:latin typeface="Meiryo UI" panose="020B0604030504040204" pitchFamily="50" charset="-128"/>
                          <a:ea typeface="Meiryo UI" panose="020B0604030504040204" pitchFamily="50" charset="-128"/>
                        </a:rPr>
                        <a:t>発達障がいの診療にあたって必要となるアセスメントに関して、医療と地域の支援機関との間で共通認識を深めることで、診療時間の短縮・効率化を図る。</a:t>
                      </a:r>
                    </a:p>
                  </a:txBody>
                  <a:tcPr/>
                </a:tc>
                <a:extLst>
                  <a:ext uri="{0D108BD9-81ED-4DB2-BD59-A6C34878D82A}">
                    <a16:rowId xmlns:a16="http://schemas.microsoft.com/office/drawing/2014/main" val="3828045623"/>
                  </a:ext>
                </a:extLst>
              </a:tr>
              <a:tr h="1434625">
                <a:tc>
                  <a:txBody>
                    <a:bodyPr/>
                    <a:lstStyle/>
                    <a:p>
                      <a:r>
                        <a:rPr kumimoji="1" lang="ja-JP" altLang="en-US" sz="1200" dirty="0">
                          <a:latin typeface="Meiryo UI" panose="020B0604030504040204" pitchFamily="50" charset="-128"/>
                          <a:ea typeface="Meiryo UI" panose="020B0604030504040204" pitchFamily="50" charset="-128"/>
                        </a:rPr>
                        <a:t>家族支援の充実</a:t>
                      </a:r>
                    </a:p>
                  </a:txBody>
                  <a:tcPr/>
                </a:tc>
                <a:tc>
                  <a:txBody>
                    <a:bodyPr/>
                    <a:lstStyle/>
                    <a:p>
                      <a:r>
                        <a:rPr kumimoji="1" lang="ja-JP" altLang="en-US" sz="1200" b="1" dirty="0">
                          <a:latin typeface="Meiryo UI" panose="020B0604030504040204" pitchFamily="50" charset="-128"/>
                          <a:ea typeface="Meiryo UI" panose="020B0604030504040204" pitchFamily="50" charset="-128"/>
                        </a:rPr>
                        <a:t>ペアレントサポート事業</a:t>
                      </a:r>
                    </a:p>
                  </a:txBody>
                  <a:tcPr/>
                </a:tc>
                <a:tc>
                  <a:txBody>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）ペアレント・メンター事業</a:t>
                      </a:r>
                      <a:endParaRPr kumimoji="1" lang="en-US" altLang="ja-JP" sz="1200" b="1" dirty="0">
                        <a:latin typeface="Meiryo UI" panose="020B0604030504040204" pitchFamily="50" charset="-128"/>
                        <a:ea typeface="Meiryo UI" panose="020B0604030504040204" pitchFamily="50" charset="-128"/>
                      </a:endParaRPr>
                    </a:p>
                    <a:p>
                      <a:pPr marL="269875" indent="-269875"/>
                      <a:r>
                        <a:rPr kumimoji="1" lang="ja-JP" altLang="en-US" sz="1100" dirty="0">
                          <a:latin typeface="Meiryo UI" panose="020B0604030504040204" pitchFamily="50" charset="-128"/>
                          <a:ea typeface="Meiryo UI" panose="020B0604030504040204" pitchFamily="50" charset="-128"/>
                        </a:rPr>
                        <a:t>　　　　「ペアレント・メンター」の養成・スキルアップを目的とした研修を実施。また、メンターの派遣に関する調整を行うコーディネーターを配置するとともに、メンターの活動を促進するための説明会を実施　　</a:t>
                      </a:r>
                      <a:endParaRPr kumimoji="1" lang="en-US" altLang="ja-JP" sz="1100" dirty="0">
                        <a:latin typeface="Meiryo UI" panose="020B0604030504040204" pitchFamily="50" charset="-128"/>
                        <a:ea typeface="Meiryo UI" panose="020B0604030504040204" pitchFamily="50" charset="-128"/>
                      </a:endParaRPr>
                    </a:p>
                    <a:p>
                      <a:pPr marL="269875" indent="-269875"/>
                      <a:r>
                        <a:rPr kumimoji="1" lang="ja-JP" altLang="en-US" sz="11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ペアレント・メンター：発達障がい児の子育て経験のある親であって、その経験を活かし、家族支援の取組に参画する</a:t>
                      </a:r>
                      <a:endParaRPr kumimoji="1" lang="en-US" altLang="ja-JP" sz="900" dirty="0">
                        <a:latin typeface="Meiryo UI" panose="020B0604030504040204" pitchFamily="50" charset="-128"/>
                        <a:ea typeface="Meiryo UI" panose="020B0604030504040204" pitchFamily="50" charset="-128"/>
                      </a:endParaRPr>
                    </a:p>
                    <a:p>
                      <a:pPr marL="269875" indent="-269875"/>
                      <a:endParaRPr kumimoji="1" lang="en-US" altLang="ja-JP" sz="900" dirty="0">
                        <a:latin typeface="Meiryo UI" panose="020B0604030504040204" pitchFamily="50" charset="-128"/>
                        <a:ea typeface="Meiryo UI" panose="020B0604030504040204" pitchFamily="50" charset="-128"/>
                      </a:endParaRPr>
                    </a:p>
                    <a:p>
                      <a:pPr marL="269875" indent="-269875"/>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）発達障がい家族支援アドバイザリー派遣事業（令和</a:t>
                      </a:r>
                      <a:r>
                        <a:rPr kumimoji="1" lang="en-US" altLang="ja-JP" sz="1200" b="1" dirty="0">
                          <a:latin typeface="Meiryo UI" panose="020B0604030504040204" pitchFamily="50" charset="-128"/>
                          <a:ea typeface="Meiryo UI" panose="020B0604030504040204" pitchFamily="50" charset="-128"/>
                        </a:rPr>
                        <a:t>6</a:t>
                      </a:r>
                      <a:r>
                        <a:rPr kumimoji="1" lang="ja-JP" altLang="en-US" sz="1200" b="1" dirty="0">
                          <a:latin typeface="Meiryo UI" panose="020B0604030504040204" pitchFamily="50" charset="-128"/>
                          <a:ea typeface="Meiryo UI" panose="020B0604030504040204" pitchFamily="50" charset="-128"/>
                        </a:rPr>
                        <a:t>年度～）</a:t>
                      </a:r>
                      <a:endParaRPr kumimoji="1" lang="en-US" altLang="ja-JP" sz="1200" b="1" dirty="0">
                        <a:latin typeface="Meiryo UI" panose="020B0604030504040204" pitchFamily="50" charset="-128"/>
                        <a:ea typeface="Meiryo UI" panose="020B0604030504040204" pitchFamily="50" charset="-128"/>
                      </a:endParaRPr>
                    </a:p>
                    <a:p>
                      <a:pPr marL="269875" indent="-269875"/>
                      <a:r>
                        <a:rPr kumimoji="1" lang="ja-JP" altLang="en-US" sz="1100" dirty="0">
                          <a:latin typeface="Meiryo UI" panose="020B0604030504040204" pitchFamily="50" charset="-128"/>
                          <a:ea typeface="Meiryo UI" panose="020B0604030504040204" pitchFamily="50" charset="-128"/>
                        </a:rPr>
                        <a:t>　　　　身近な地域で家族支援が受けられる体制整備を促進するため、市町村において、発達障がい児者の家族に対し、子どもの発達障がいの特性を理解することや、適切に対応するための知識や方法を身に着けることを支援するペアレントプログラム等が継続的に実施できるよう、アドバイザリーを派遣</a:t>
                      </a:r>
                    </a:p>
                  </a:txBody>
                  <a:tcPr/>
                </a:tc>
                <a:extLst>
                  <a:ext uri="{0D108BD9-81ED-4DB2-BD59-A6C34878D82A}">
                    <a16:rowId xmlns:a16="http://schemas.microsoft.com/office/drawing/2014/main" val="475096652"/>
                  </a:ext>
                </a:extLst>
              </a:tr>
              <a:tr h="451597">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発達障がい児者支援体制整備検討部会の運営</a:t>
                      </a:r>
                    </a:p>
                  </a:txBody>
                  <a:tcPr/>
                </a:tc>
                <a:tc>
                  <a:txBody>
                    <a:bodyPr/>
                    <a:lstStyle/>
                    <a:p>
                      <a:r>
                        <a:rPr kumimoji="1" lang="ja-JP" altLang="en-US" sz="105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発達障がい児者の支援体制の整備に向けた検討を行うため、大阪府障がい者自立支援協議会に、発達障がいに関する学識経験者や当事者の会、関係機関等で構成する部会を設置。この部会は、あわせて発達障害者支援法第</a:t>
                      </a: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条の２に規定する発達障害者支援地域協議会にも位置づけ。</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50633153"/>
                  </a:ext>
                </a:extLst>
              </a:tr>
            </a:tbl>
          </a:graphicData>
        </a:graphic>
      </p:graphicFrame>
      <p:sp>
        <p:nvSpPr>
          <p:cNvPr id="4" name="スライド番号プレースホルダー 3">
            <a:extLst>
              <a:ext uri="{FF2B5EF4-FFF2-40B4-BE49-F238E27FC236}">
                <a16:creationId xmlns:a16="http://schemas.microsoft.com/office/drawing/2014/main" id="{5ACBE70C-E066-4751-A802-B2BF2C41951B}"/>
              </a:ext>
            </a:extLst>
          </p:cNvPr>
          <p:cNvSpPr>
            <a:spLocks noGrp="1"/>
          </p:cNvSpPr>
          <p:nvPr>
            <p:ph type="sldNum" sz="quarter" idx="12"/>
          </p:nvPr>
        </p:nvSpPr>
        <p:spPr>
          <a:xfrm>
            <a:off x="9336360" y="6389994"/>
            <a:ext cx="2743200" cy="365125"/>
          </a:xfrm>
        </p:spPr>
        <p:txBody>
          <a:bodyPr/>
          <a:lstStyle/>
          <a:p>
            <a:fld id="{10F68887-C4F3-4EF1-80BD-A2BEBD6F459D}" type="slidenum">
              <a:rPr kumimoji="1" lang="ja-JP" altLang="en-US" sz="1400" smtClean="0">
                <a:latin typeface="Meiryo UI" panose="020B0604030504040204" pitchFamily="50" charset="-128"/>
                <a:ea typeface="Meiryo UI" panose="020B0604030504040204" pitchFamily="50" charset="-128"/>
              </a:rPr>
              <a:t>6</a:t>
            </a:fld>
            <a:endParaRPr kumimoji="1" lang="ja-JP" altLang="en-US" sz="1400" dirty="0">
              <a:latin typeface="Meiryo UI" panose="020B0604030504040204" pitchFamily="50" charset="-128"/>
              <a:ea typeface="Meiryo UI" panose="020B0604030504040204" pitchFamily="50" charset="-128"/>
            </a:endParaRPr>
          </a:p>
        </p:txBody>
      </p:sp>
      <p:sp>
        <p:nvSpPr>
          <p:cNvPr id="7" name="額縁 40">
            <a:extLst>
              <a:ext uri="{FF2B5EF4-FFF2-40B4-BE49-F238E27FC236}">
                <a16:creationId xmlns:a16="http://schemas.microsoft.com/office/drawing/2014/main" id="{64987BF0-122F-44D6-9CC3-30AA21BA55D1}"/>
              </a:ext>
            </a:extLst>
          </p:cNvPr>
          <p:cNvSpPr/>
          <p:nvPr/>
        </p:nvSpPr>
        <p:spPr>
          <a:xfrm>
            <a:off x="23664" y="-127736"/>
            <a:ext cx="12144672" cy="528522"/>
          </a:xfrm>
          <a:prstGeom prst="bevel">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lIns="53995" tIns="26998" rIns="53995" bIns="26998" anchor="ctr"/>
          <a:lstStyle/>
          <a:p>
            <a:pPr algn="ctr" defTabSz="756006">
              <a:defRPr/>
            </a:pPr>
            <a:r>
              <a:rPr lang="ja-JP" altLang="en-US" sz="2400" b="1" dirty="0">
                <a:solidFill>
                  <a:schemeClr val="bg1"/>
                </a:solidFill>
                <a:latin typeface="Meiryo UI" panose="020B0604030504040204" pitchFamily="50" charset="-128"/>
                <a:ea typeface="Meiryo UI" panose="020B0604030504040204" pitchFamily="50" charset="-128"/>
              </a:rPr>
              <a:t>大阪府発達障がい児者総合支援事業の取組</a:t>
            </a:r>
            <a:endParaRPr lang="ja-JP"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BCC7E2F-87DA-4276-92CA-350307FD59A8}"/>
              </a:ext>
            </a:extLst>
          </p:cNvPr>
          <p:cNvSpPr txBox="1"/>
          <p:nvPr/>
        </p:nvSpPr>
        <p:spPr>
          <a:xfrm>
            <a:off x="9624392" y="400787"/>
            <a:ext cx="2376264"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（令和７年度予算案　</a:t>
            </a:r>
            <a:r>
              <a:rPr kumimoji="1" lang="en-US" altLang="ja-JP" sz="1050" dirty="0">
                <a:latin typeface="Meiryo UI" panose="020B0604030504040204" pitchFamily="50" charset="-128"/>
                <a:ea typeface="Meiryo UI" panose="020B0604030504040204" pitchFamily="50" charset="-128"/>
              </a:rPr>
              <a:t>95,157</a:t>
            </a:r>
            <a:r>
              <a:rPr kumimoji="1" lang="ja-JP" altLang="en-US" sz="1050" dirty="0">
                <a:latin typeface="Meiryo UI" panose="020B0604030504040204" pitchFamily="50" charset="-128"/>
                <a:ea typeface="Meiryo UI" panose="020B0604030504040204" pitchFamily="50" charset="-128"/>
              </a:rPr>
              <a:t>千円）</a:t>
            </a:r>
          </a:p>
        </p:txBody>
      </p:sp>
      <p:sp>
        <p:nvSpPr>
          <p:cNvPr id="6" name="テキスト ボックス 5">
            <a:extLst>
              <a:ext uri="{FF2B5EF4-FFF2-40B4-BE49-F238E27FC236}">
                <a16:creationId xmlns:a16="http://schemas.microsoft.com/office/drawing/2014/main" id="{CF43798F-DBD8-4378-8583-0AF82E7ECF81}"/>
              </a:ext>
            </a:extLst>
          </p:cNvPr>
          <p:cNvSpPr txBox="1"/>
          <p:nvPr/>
        </p:nvSpPr>
        <p:spPr>
          <a:xfrm>
            <a:off x="1917074" y="1280753"/>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34,090</a:t>
            </a:r>
            <a:r>
              <a:rPr kumimoji="1" lang="ja-JP" altLang="en-US" sz="1050" dirty="0">
                <a:latin typeface="Meiryo UI" panose="020B0604030504040204" pitchFamily="50" charset="-128"/>
                <a:ea typeface="Meiryo UI" panose="020B0604030504040204" pitchFamily="50" charset="-128"/>
              </a:rPr>
              <a:t>千円）</a:t>
            </a:r>
          </a:p>
        </p:txBody>
      </p:sp>
      <p:sp>
        <p:nvSpPr>
          <p:cNvPr id="9" name="テキスト ボックス 8">
            <a:extLst>
              <a:ext uri="{FF2B5EF4-FFF2-40B4-BE49-F238E27FC236}">
                <a16:creationId xmlns:a16="http://schemas.microsoft.com/office/drawing/2014/main" id="{5D791A0F-9910-41F9-AB6E-07A811427733}"/>
              </a:ext>
            </a:extLst>
          </p:cNvPr>
          <p:cNvSpPr txBox="1"/>
          <p:nvPr/>
        </p:nvSpPr>
        <p:spPr>
          <a:xfrm>
            <a:off x="1919536" y="2005951"/>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9,658</a:t>
            </a:r>
            <a:r>
              <a:rPr kumimoji="1" lang="ja-JP" altLang="en-US" sz="1050" dirty="0">
                <a:latin typeface="Meiryo UI" panose="020B0604030504040204" pitchFamily="50" charset="-128"/>
                <a:ea typeface="Meiryo UI" panose="020B0604030504040204" pitchFamily="50" charset="-128"/>
              </a:rPr>
              <a:t>千円）</a:t>
            </a:r>
          </a:p>
        </p:txBody>
      </p:sp>
      <p:sp>
        <p:nvSpPr>
          <p:cNvPr id="10" name="テキスト ボックス 9">
            <a:extLst>
              <a:ext uri="{FF2B5EF4-FFF2-40B4-BE49-F238E27FC236}">
                <a16:creationId xmlns:a16="http://schemas.microsoft.com/office/drawing/2014/main" id="{202AF322-2BD9-446B-ADA0-F3256161B9AE}"/>
              </a:ext>
            </a:extLst>
          </p:cNvPr>
          <p:cNvSpPr txBox="1"/>
          <p:nvPr/>
        </p:nvSpPr>
        <p:spPr>
          <a:xfrm>
            <a:off x="1919536" y="2521221"/>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43,632</a:t>
            </a:r>
            <a:r>
              <a:rPr kumimoji="1" lang="ja-JP" altLang="en-US" sz="1050" dirty="0">
                <a:latin typeface="Meiryo UI" panose="020B0604030504040204" pitchFamily="50" charset="-128"/>
                <a:ea typeface="Meiryo UI" panose="020B0604030504040204" pitchFamily="50" charset="-128"/>
              </a:rPr>
              <a:t>千円）</a:t>
            </a:r>
          </a:p>
        </p:txBody>
      </p:sp>
      <p:sp>
        <p:nvSpPr>
          <p:cNvPr id="11" name="テキスト ボックス 10">
            <a:extLst>
              <a:ext uri="{FF2B5EF4-FFF2-40B4-BE49-F238E27FC236}">
                <a16:creationId xmlns:a16="http://schemas.microsoft.com/office/drawing/2014/main" id="{F3C1A0B4-AAFD-4081-B5C0-35082501E00C}"/>
              </a:ext>
            </a:extLst>
          </p:cNvPr>
          <p:cNvSpPr txBox="1"/>
          <p:nvPr/>
        </p:nvSpPr>
        <p:spPr>
          <a:xfrm>
            <a:off x="1991544" y="4471176"/>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4,366</a:t>
            </a:r>
            <a:r>
              <a:rPr kumimoji="1" lang="ja-JP" altLang="en-US" sz="1050" dirty="0">
                <a:latin typeface="Meiryo UI" panose="020B0604030504040204" pitchFamily="50" charset="-128"/>
                <a:ea typeface="Meiryo UI" panose="020B0604030504040204" pitchFamily="50" charset="-128"/>
              </a:rPr>
              <a:t>千円）</a:t>
            </a:r>
          </a:p>
        </p:txBody>
      </p:sp>
      <p:sp>
        <p:nvSpPr>
          <p:cNvPr id="12" name="テキスト ボックス 11">
            <a:extLst>
              <a:ext uri="{FF2B5EF4-FFF2-40B4-BE49-F238E27FC236}">
                <a16:creationId xmlns:a16="http://schemas.microsoft.com/office/drawing/2014/main" id="{26A5618C-DF21-4BFC-ADEE-2F6FCABEA608}"/>
              </a:ext>
            </a:extLst>
          </p:cNvPr>
          <p:cNvSpPr txBox="1"/>
          <p:nvPr/>
        </p:nvSpPr>
        <p:spPr>
          <a:xfrm>
            <a:off x="1991544" y="5858975"/>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2,520</a:t>
            </a:r>
            <a:r>
              <a:rPr kumimoji="1" lang="ja-JP" altLang="en-US" sz="1050" dirty="0">
                <a:latin typeface="Meiryo UI" panose="020B0604030504040204" pitchFamily="50" charset="-128"/>
                <a:ea typeface="Meiryo UI" panose="020B0604030504040204" pitchFamily="50" charset="-128"/>
              </a:rPr>
              <a:t>千円）</a:t>
            </a:r>
          </a:p>
        </p:txBody>
      </p:sp>
      <p:sp>
        <p:nvSpPr>
          <p:cNvPr id="13" name="テキスト ボックス 12">
            <a:extLst>
              <a:ext uri="{FF2B5EF4-FFF2-40B4-BE49-F238E27FC236}">
                <a16:creationId xmlns:a16="http://schemas.microsoft.com/office/drawing/2014/main" id="{D9CF9956-6CC0-46B5-970D-57421FBB94CA}"/>
              </a:ext>
            </a:extLst>
          </p:cNvPr>
          <p:cNvSpPr txBox="1"/>
          <p:nvPr/>
        </p:nvSpPr>
        <p:spPr>
          <a:xfrm>
            <a:off x="2063552" y="6501203"/>
            <a:ext cx="144016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891</a:t>
            </a:r>
            <a:r>
              <a:rPr kumimoji="1" lang="ja-JP" altLang="en-US" sz="1050" dirty="0">
                <a:latin typeface="Meiryo UI" panose="020B0604030504040204" pitchFamily="50" charset="-128"/>
                <a:ea typeface="Meiryo UI" panose="020B0604030504040204" pitchFamily="50" charset="-128"/>
              </a:rPr>
              <a:t>千円）</a:t>
            </a:r>
          </a:p>
        </p:txBody>
      </p:sp>
    </p:spTree>
    <p:extLst>
      <p:ext uri="{BB962C8B-B14F-4D97-AF65-F5344CB8AC3E}">
        <p14:creationId xmlns:p14="http://schemas.microsoft.com/office/powerpoint/2010/main" val="361885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5968042" y="3995603"/>
            <a:ext cx="5950789" cy="2266780"/>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○生活場面「学ぶ」</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発達障がいの早期発見の取組み（地域生活支援課）抜粋</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市町村の取組みと合わせて保育士・幼稚園教諭・保育教諭など、就学前の子どもに関わる気づき支援人材の育成に努めていきます。」</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68" y="3995603"/>
            <a:ext cx="5351255" cy="2591313"/>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・基礎講座受講者　第</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次配信　</a:t>
            </a:r>
            <a:r>
              <a:rPr kumimoji="1" lang="en-US" altLang="ja-JP" sz="1400" dirty="0">
                <a:latin typeface="Meiryo UI" panose="020B0604030504040204" pitchFamily="50" charset="-128"/>
                <a:ea typeface="Meiryo UI" panose="020B0604030504040204" pitchFamily="50" charset="-128"/>
              </a:rPr>
              <a:t>388</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次配信　</a:t>
            </a:r>
            <a:r>
              <a:rPr lang="en-US" altLang="ja-JP" sz="1400" dirty="0">
                <a:latin typeface="Meiryo UI" panose="020B0604030504040204" pitchFamily="50" charset="-128"/>
                <a:ea typeface="Meiryo UI" panose="020B0604030504040204" pitchFamily="50" charset="-128"/>
              </a:rPr>
              <a:t>224</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次配信　</a:t>
            </a:r>
            <a:r>
              <a:rPr lang="en-US" altLang="ja-JP" sz="1400" dirty="0">
                <a:latin typeface="Meiryo UI" panose="020B0604030504040204" pitchFamily="50" charset="-128"/>
                <a:ea typeface="Meiryo UI" panose="020B0604030504040204" pitchFamily="50" charset="-128"/>
              </a:rPr>
              <a:t>378</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３クール合計　</a:t>
            </a:r>
            <a:r>
              <a:rPr lang="en-US" altLang="ja-JP" sz="1400" dirty="0">
                <a:latin typeface="Meiryo UI" panose="020B0604030504040204" pitchFamily="50" charset="-128"/>
                <a:ea typeface="Meiryo UI" panose="020B0604030504040204" pitchFamily="50" charset="-128"/>
              </a:rPr>
              <a:t>990</a:t>
            </a:r>
            <a:r>
              <a:rPr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・実践講座修了者　　前期日程　</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後期日程　</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合計</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47</a:t>
            </a:r>
            <a:r>
              <a:rPr lang="ja-JP" altLang="en-US" sz="1400" dirty="0">
                <a:latin typeface="Meiryo UI" panose="020B0604030504040204" pitchFamily="50" charset="-128"/>
                <a:ea typeface="Meiryo UI" panose="020B0604030504040204" pitchFamily="50" charset="-128"/>
              </a:rPr>
              <a:t>人</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8" y="777534"/>
            <a:ext cx="5351255" cy="29254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塩野義製薬株式会社との連携により、　「気になる子ども」への気づきを含め、発達障がいの特性理解と具体的な支援方法についての学びを通じて、保育所・幼稚園・認定こども園等における早期の段階から発達支援に関わる人材の育成を目的として、「大阪府発達障がい児支援のための保育士・幼稚園教諭研修」を実施。</a:t>
            </a:r>
            <a:endParaRPr kumimoji="1"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・基礎講座　講義動画のオンデマンド配信　</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クール</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年間　</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・実践講座　対面形式による実践型の研修　</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日間</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日程</a:t>
            </a:r>
            <a:endParaRPr kumimoji="1" lang="ja-JP" altLang="en-US" sz="1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273168" y="595618"/>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273168" y="3805695"/>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65414" y="6492875"/>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7</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 　早期気づきと早期発達支援の取組（</a:t>
            </a:r>
            <a:r>
              <a:rPr kumimoji="1" lang="ja-JP" altLang="en-US" sz="2000" b="1" dirty="0">
                <a:latin typeface="+mn-ea"/>
              </a:rPr>
              <a:t>保育士・幼稚園教諭向け研修）</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5914846" y="777534"/>
            <a:ext cx="6003985" cy="29254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marL="285750" indent="-285750">
              <a:lnSpc>
                <a:spcPct val="150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受講者数の拡大に向けた基礎講座のオンデマンド化</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受講後も園内で継続した取組の実施を促すフォローアップアンケートの実施</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市町村の取組との連動を目指した意向調査の実施</a:t>
            </a:r>
            <a:endParaRPr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（支援の充実に向けた今後の取組方針）</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・乳児（</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歳）クラスを担当する保育士等が参考とできる内容の検討</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・市町村主催の研修における府基礎講座動画の活用（モデル実施）</a:t>
            </a:r>
            <a:endParaRPr kumimoji="1"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6351915" y="595617"/>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6338978" y="3807397"/>
            <a:ext cx="3102636"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173301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2101B20-1312-4C50-8DD8-707FF1EC7972}"/>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支援者の対応力向上に向けた取組～幼稚園教諭・保育士等への研修～</a:t>
            </a:r>
          </a:p>
        </p:txBody>
      </p:sp>
      <p:sp>
        <p:nvSpPr>
          <p:cNvPr id="2" name="スライド番号プレースホルダー 1">
            <a:extLst>
              <a:ext uri="{FF2B5EF4-FFF2-40B4-BE49-F238E27FC236}">
                <a16:creationId xmlns:a16="http://schemas.microsoft.com/office/drawing/2014/main" id="{B2B0D1DB-AA7D-4978-A333-FAA84E5E32B2}"/>
              </a:ext>
            </a:extLst>
          </p:cNvPr>
          <p:cNvSpPr>
            <a:spLocks noGrp="1"/>
          </p:cNvSpPr>
          <p:nvPr>
            <p:ph type="sldNum" sz="quarter" idx="12"/>
          </p:nvPr>
        </p:nvSpPr>
        <p:spPr>
          <a:xfrm>
            <a:off x="9374623" y="6405861"/>
            <a:ext cx="2743200" cy="365125"/>
          </a:xfrm>
        </p:spPr>
        <p:txBody>
          <a:bodyPr/>
          <a:lstStyle/>
          <a:p>
            <a:fld id="{D52098D1-B9F2-4437-9E96-31768B73093C}" type="slidenum">
              <a:rPr kumimoji="1" lang="ja-JP" altLang="en-US" b="1" smtClean="0">
                <a:latin typeface="Meiryo UI" panose="020B0604030504040204" pitchFamily="50" charset="-128"/>
                <a:ea typeface="Meiryo UI" panose="020B0604030504040204" pitchFamily="50" charset="-128"/>
              </a:rPr>
              <a:t>8</a:t>
            </a:fld>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E8E030C-4125-423F-BFF2-DB3A16AF4FDC}"/>
              </a:ext>
            </a:extLst>
          </p:cNvPr>
          <p:cNvSpPr txBox="1"/>
          <p:nvPr/>
        </p:nvSpPr>
        <p:spPr>
          <a:xfrm>
            <a:off x="7586422" y="6405861"/>
            <a:ext cx="4049925" cy="400110"/>
          </a:xfrm>
          <a:prstGeom prst="rect">
            <a:avLst/>
          </a:prstGeom>
          <a:noFill/>
        </p:spPr>
        <p:txBody>
          <a:bodyPr wrap="square" rtlCol="0">
            <a:spAutoFit/>
          </a:bodyPr>
          <a:lstStyle/>
          <a:p>
            <a:r>
              <a:rPr lang="ja-JP" altLang="en-US" sz="1000" dirty="0"/>
              <a:t>大阪府発達障がい児のための保育士・幼稚園教諭研修実践講座より</a:t>
            </a:r>
            <a:endParaRPr lang="en-US" altLang="ja-JP" sz="1000" dirty="0"/>
          </a:p>
          <a:p>
            <a:r>
              <a:rPr lang="ja-JP" altLang="en-US" sz="1000" dirty="0"/>
              <a:t>物理的構造化（環境調整）の実践例</a:t>
            </a:r>
          </a:p>
        </p:txBody>
      </p:sp>
      <p:pic>
        <p:nvPicPr>
          <p:cNvPr id="6" name="図 5">
            <a:extLst>
              <a:ext uri="{FF2B5EF4-FFF2-40B4-BE49-F238E27FC236}">
                <a16:creationId xmlns:a16="http://schemas.microsoft.com/office/drawing/2014/main" id="{2DBFDFFF-C4B0-490C-8762-67F80B806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60" y="3695973"/>
            <a:ext cx="3524859" cy="2643645"/>
          </a:xfrm>
          <a:prstGeom prst="rect">
            <a:avLst/>
          </a:prstGeom>
        </p:spPr>
      </p:pic>
      <p:pic>
        <p:nvPicPr>
          <p:cNvPr id="7" name="図 6">
            <a:extLst>
              <a:ext uri="{FF2B5EF4-FFF2-40B4-BE49-F238E27FC236}">
                <a16:creationId xmlns:a16="http://schemas.microsoft.com/office/drawing/2014/main" id="{170E2845-7722-48C6-A8E6-C3746C8C4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6422" y="1762850"/>
            <a:ext cx="3524859" cy="2492990"/>
          </a:xfrm>
          <a:prstGeom prst="rect">
            <a:avLst/>
          </a:prstGeom>
        </p:spPr>
      </p:pic>
      <p:sp>
        <p:nvSpPr>
          <p:cNvPr id="3" name="テキスト ボックス 2">
            <a:extLst>
              <a:ext uri="{FF2B5EF4-FFF2-40B4-BE49-F238E27FC236}">
                <a16:creationId xmlns:a16="http://schemas.microsoft.com/office/drawing/2014/main" id="{6BEECDF7-FCBF-4CF0-A2B5-3C2B557DD7F6}"/>
              </a:ext>
            </a:extLst>
          </p:cNvPr>
          <p:cNvSpPr txBox="1"/>
          <p:nvPr/>
        </p:nvSpPr>
        <p:spPr>
          <a:xfrm>
            <a:off x="208880" y="962652"/>
            <a:ext cx="11503900" cy="738664"/>
          </a:xfrm>
          <a:prstGeom prst="rect">
            <a:avLst/>
          </a:prstGeom>
          <a:noFill/>
          <a:ln w="19050">
            <a:solidFill>
              <a:schemeClr val="tx1"/>
            </a:solidFill>
          </a:ln>
        </p:spPr>
        <p:txBody>
          <a:bodyPr wrap="square" rtlCol="0">
            <a:spAutoFit/>
          </a:bodyPr>
          <a:lstStyle/>
          <a:p>
            <a:r>
              <a:rPr kumimoji="1" lang="ja-JP" altLang="en-US" sz="1400" dirty="0"/>
              <a:t>大阪府では、平成</a:t>
            </a:r>
            <a:r>
              <a:rPr kumimoji="1" lang="en-US" altLang="ja-JP" sz="1400" dirty="0"/>
              <a:t>25</a:t>
            </a:r>
            <a:r>
              <a:rPr kumimoji="1" lang="ja-JP" altLang="en-US" sz="1400" dirty="0"/>
              <a:t>年度より「気づき支援人材育成事業」として、保育士・幼稚園教諭等を対象とした発達障がいに関する研修を実施してきました。平成</a:t>
            </a:r>
            <a:r>
              <a:rPr kumimoji="1" lang="en-US" altLang="ja-JP" sz="1400" dirty="0"/>
              <a:t>29</a:t>
            </a:r>
            <a:r>
              <a:rPr kumimoji="1" lang="ja-JP" altLang="en-US" sz="1400" dirty="0"/>
              <a:t>年度からは、「子どもの未来支援に関する事業連携協定」を締結した塩野義製薬株式会社との連携協力のもと、発達障がいの早期支援に関する人材育成の取組を進めています。</a:t>
            </a:r>
          </a:p>
        </p:txBody>
      </p:sp>
      <p:sp>
        <p:nvSpPr>
          <p:cNvPr id="8" name="テキスト ボックス 7">
            <a:extLst>
              <a:ext uri="{FF2B5EF4-FFF2-40B4-BE49-F238E27FC236}">
                <a16:creationId xmlns:a16="http://schemas.microsoft.com/office/drawing/2014/main" id="{0A8CF986-D2BF-4607-B897-47C69A2AB89D}"/>
              </a:ext>
            </a:extLst>
          </p:cNvPr>
          <p:cNvSpPr txBox="1"/>
          <p:nvPr/>
        </p:nvSpPr>
        <p:spPr>
          <a:xfrm>
            <a:off x="208880" y="576914"/>
            <a:ext cx="5231812" cy="323165"/>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大阪府発達障がい児支援のための保育士・幼稚園教諭研修</a:t>
            </a:r>
          </a:p>
        </p:txBody>
      </p:sp>
      <p:sp>
        <p:nvSpPr>
          <p:cNvPr id="9" name="テキスト ボックス 8">
            <a:extLst>
              <a:ext uri="{FF2B5EF4-FFF2-40B4-BE49-F238E27FC236}">
                <a16:creationId xmlns:a16="http://schemas.microsoft.com/office/drawing/2014/main" id="{43CB4CBA-9575-46DE-A29A-681F39645866}"/>
              </a:ext>
            </a:extLst>
          </p:cNvPr>
          <p:cNvSpPr txBox="1"/>
          <p:nvPr/>
        </p:nvSpPr>
        <p:spPr>
          <a:xfrm>
            <a:off x="208880" y="1762850"/>
            <a:ext cx="7101072"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t>
            </a:r>
            <a:r>
              <a:rPr kumimoji="1" lang="ja-JP" altLang="en-US" sz="1200" dirty="0"/>
              <a:t>基礎講座</a:t>
            </a:r>
            <a:r>
              <a:rPr kumimoji="1" lang="en-US" altLang="ja-JP" sz="1200" dirty="0"/>
              <a:t>】</a:t>
            </a:r>
          </a:p>
          <a:p>
            <a:r>
              <a:rPr lang="ja-JP" altLang="en-US" sz="1200" dirty="0"/>
              <a:t>〇目的</a:t>
            </a:r>
            <a:endParaRPr lang="en-US" altLang="ja-JP" sz="1200" dirty="0"/>
          </a:p>
          <a:p>
            <a:r>
              <a:rPr lang="ja-JP" altLang="en-US" sz="1200" dirty="0"/>
              <a:t>友達とうまく遊べないなど「気になる子ども」への気づきを含め、発達障がいの特性理解と具体的な支援方法についての学びを通じて、保育所・幼稚園・認定こども園等における早期の段階から発達支援に関わる人材の育成をめざす</a:t>
            </a:r>
            <a:endParaRPr kumimoji="1" lang="en-US" altLang="ja-JP" sz="1200" dirty="0"/>
          </a:p>
          <a:p>
            <a:r>
              <a:rPr lang="ja-JP" altLang="en-US" sz="1200" dirty="0"/>
              <a:t>〇形式　　オンデマンド形式</a:t>
            </a:r>
            <a:endParaRPr lang="en-US" altLang="ja-JP" sz="1200" dirty="0"/>
          </a:p>
          <a:p>
            <a:r>
              <a:rPr lang="ja-JP" altLang="en-US" sz="1200" dirty="0"/>
              <a:t>〇</a:t>
            </a:r>
            <a:r>
              <a:rPr kumimoji="1" lang="ja-JP" altLang="en-US" sz="1200" dirty="0"/>
              <a:t>対象</a:t>
            </a:r>
            <a:endParaRPr lang="en-US" altLang="ja-JP" sz="1200" dirty="0"/>
          </a:p>
          <a:p>
            <a:r>
              <a:rPr kumimoji="1" lang="ja-JP" altLang="en-US" sz="1200" dirty="0"/>
              <a:t>大阪府内の保育所・地域型保育事業所・認定こども園・幼稚園・認可外保育施設に勤務する保育士、幼稚園教諭、保育教諭等</a:t>
            </a:r>
            <a:endParaRPr kumimoji="1" lang="en-US" altLang="ja-JP" sz="1200" dirty="0"/>
          </a:p>
          <a:p>
            <a:r>
              <a:rPr lang="ja-JP" altLang="en-US" sz="1200" dirty="0"/>
              <a:t>〇内容</a:t>
            </a:r>
            <a:endParaRPr lang="en-US" altLang="ja-JP" sz="1200" dirty="0"/>
          </a:p>
          <a:p>
            <a:r>
              <a:rPr lang="ja-JP" altLang="en-US" sz="1200" dirty="0"/>
              <a:t>研修</a:t>
            </a:r>
            <a:r>
              <a:rPr lang="en-US" altLang="ja-JP" sz="1200" dirty="0"/>
              <a:t>1</a:t>
            </a:r>
            <a:r>
              <a:rPr lang="ja-JP" altLang="en-US" sz="1200" dirty="0"/>
              <a:t>　「発達障がいの特性理解」　（</a:t>
            </a:r>
            <a:r>
              <a:rPr lang="en-US" altLang="ja-JP" sz="1200" dirty="0"/>
              <a:t>15</a:t>
            </a:r>
            <a:r>
              <a:rPr lang="ja-JP" altLang="en-US" sz="1200" dirty="0"/>
              <a:t>分～</a:t>
            </a:r>
            <a:r>
              <a:rPr lang="en-US" altLang="ja-JP" sz="1200" dirty="0"/>
              <a:t>25</a:t>
            </a:r>
            <a:r>
              <a:rPr lang="ja-JP" altLang="en-US" sz="1200" dirty="0"/>
              <a:t>分の動画</a:t>
            </a:r>
            <a:r>
              <a:rPr lang="en-US" altLang="ja-JP" sz="1200" dirty="0"/>
              <a:t>×4</a:t>
            </a:r>
            <a:r>
              <a:rPr lang="ja-JP" altLang="en-US" sz="1200" dirty="0"/>
              <a:t>本）</a:t>
            </a:r>
          </a:p>
          <a:p>
            <a:r>
              <a:rPr lang="ja-JP" altLang="en-US" sz="1200" dirty="0"/>
              <a:t>研修</a:t>
            </a:r>
            <a:r>
              <a:rPr lang="en-US" altLang="ja-JP" sz="1200" dirty="0"/>
              <a:t>2</a:t>
            </a:r>
            <a:r>
              <a:rPr lang="ja-JP" altLang="en-US" sz="1200" dirty="0"/>
              <a:t>　「子どもの行動理解に基づく支援」　（</a:t>
            </a:r>
            <a:r>
              <a:rPr lang="en-US" altLang="ja-JP" sz="1200" dirty="0"/>
              <a:t>15</a:t>
            </a:r>
            <a:r>
              <a:rPr lang="ja-JP" altLang="en-US" sz="1200" dirty="0"/>
              <a:t>分～</a:t>
            </a:r>
            <a:r>
              <a:rPr lang="en-US" altLang="ja-JP" sz="1200" dirty="0"/>
              <a:t>25</a:t>
            </a:r>
            <a:r>
              <a:rPr lang="ja-JP" altLang="en-US" sz="1200" dirty="0"/>
              <a:t>分の動画</a:t>
            </a:r>
            <a:r>
              <a:rPr lang="en-US" altLang="ja-JP" sz="1200" dirty="0"/>
              <a:t>×4</a:t>
            </a:r>
            <a:r>
              <a:rPr lang="ja-JP" altLang="en-US" sz="1200" dirty="0"/>
              <a:t>本）</a:t>
            </a:r>
          </a:p>
          <a:p>
            <a:r>
              <a:rPr lang="ja-JP" altLang="en-US" sz="1200" dirty="0"/>
              <a:t>研修</a:t>
            </a:r>
            <a:r>
              <a:rPr lang="en-US" altLang="ja-JP" sz="1200" dirty="0"/>
              <a:t>3</a:t>
            </a:r>
            <a:r>
              <a:rPr lang="ja-JP" altLang="en-US" sz="1200" dirty="0"/>
              <a:t>　「家族支援について」　（</a:t>
            </a:r>
            <a:r>
              <a:rPr lang="en-US" altLang="ja-JP" sz="1200" dirty="0"/>
              <a:t>20</a:t>
            </a:r>
            <a:r>
              <a:rPr lang="ja-JP" altLang="en-US" sz="1200" dirty="0"/>
              <a:t>分～</a:t>
            </a:r>
            <a:r>
              <a:rPr lang="en-US" altLang="ja-JP" sz="1200" dirty="0"/>
              <a:t>30</a:t>
            </a:r>
            <a:r>
              <a:rPr lang="ja-JP" altLang="en-US" sz="1200" dirty="0"/>
              <a:t>分の動画</a:t>
            </a:r>
            <a:r>
              <a:rPr lang="en-US" altLang="ja-JP" sz="1200" dirty="0"/>
              <a:t>×2</a:t>
            </a:r>
            <a:r>
              <a:rPr lang="ja-JP" altLang="en-US" sz="1200" dirty="0"/>
              <a:t>本）</a:t>
            </a:r>
            <a:endParaRPr kumimoji="1" lang="ja-JP" altLang="en-US" sz="1200" dirty="0"/>
          </a:p>
        </p:txBody>
      </p:sp>
      <p:sp>
        <p:nvSpPr>
          <p:cNvPr id="10" name="テキスト ボックス 9">
            <a:extLst>
              <a:ext uri="{FF2B5EF4-FFF2-40B4-BE49-F238E27FC236}">
                <a16:creationId xmlns:a16="http://schemas.microsoft.com/office/drawing/2014/main" id="{EDDE4D3B-021C-4963-877C-56E1B75C4322}"/>
              </a:ext>
            </a:extLst>
          </p:cNvPr>
          <p:cNvSpPr txBox="1"/>
          <p:nvPr/>
        </p:nvSpPr>
        <p:spPr>
          <a:xfrm>
            <a:off x="208880" y="4334773"/>
            <a:ext cx="710107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t>
            </a:r>
            <a:r>
              <a:rPr lang="ja-JP" altLang="en-US" sz="1200" dirty="0"/>
              <a:t>実践</a:t>
            </a:r>
            <a:r>
              <a:rPr kumimoji="1" lang="ja-JP" altLang="en-US" sz="1200" dirty="0"/>
              <a:t>講座</a:t>
            </a:r>
            <a:r>
              <a:rPr kumimoji="1" lang="en-US" altLang="ja-JP" sz="1200" dirty="0"/>
              <a:t>】</a:t>
            </a:r>
          </a:p>
          <a:p>
            <a:r>
              <a:rPr lang="ja-JP" altLang="en-US" sz="1200" dirty="0"/>
              <a:t>〇目的</a:t>
            </a:r>
            <a:endParaRPr lang="en-US" altLang="ja-JP" sz="1200" dirty="0"/>
          </a:p>
          <a:p>
            <a:r>
              <a:rPr lang="ja-JP" altLang="en-US" sz="1200" dirty="0"/>
              <a:t>友達とうまく遊べないなど「気になる子ども」への働きかけを含め、発達障がいの特性理解と具体的な支援方法についての学びや実践、研修内容の園内への共有を通して、保育所・幼稚園・認定こども園等で、園の協力を得ながら早期の段階から発達支援に取り組める人材の育成をめざす</a:t>
            </a:r>
            <a:endParaRPr lang="en-US" altLang="ja-JP" sz="1200" dirty="0"/>
          </a:p>
          <a:p>
            <a:r>
              <a:rPr lang="ja-JP" altLang="en-US" sz="1200" dirty="0"/>
              <a:t>〇形式　　対面形式</a:t>
            </a:r>
            <a:endParaRPr lang="en-US" altLang="ja-JP" sz="1200" dirty="0"/>
          </a:p>
          <a:p>
            <a:r>
              <a:rPr lang="ja-JP" altLang="en-US" sz="1200" dirty="0"/>
              <a:t>〇</a:t>
            </a:r>
            <a:r>
              <a:rPr kumimoji="1" lang="ja-JP" altLang="en-US" sz="1200" dirty="0"/>
              <a:t>対象大阪府内の保育所・地域型保育事業所・認定こども園・幼稚園・認可外保育施設に勤務する保育士、幼稚園教諭、保育教諭等で条件を全て満たす方</a:t>
            </a:r>
            <a:endParaRPr lang="en-US" altLang="ja-JP" sz="1200" dirty="0"/>
          </a:p>
          <a:p>
            <a:r>
              <a:rPr lang="ja-JP" altLang="en-US" sz="1200" dirty="0"/>
              <a:t>〇内容</a:t>
            </a:r>
            <a:endParaRPr lang="en-US" altLang="ja-JP" sz="1200" dirty="0"/>
          </a:p>
          <a:p>
            <a:r>
              <a:rPr lang="ja-JP" altLang="en-US" sz="1200" dirty="0"/>
              <a:t>実践講座</a:t>
            </a:r>
            <a:r>
              <a:rPr lang="en-US" altLang="ja-JP" sz="1200" dirty="0"/>
              <a:t>1</a:t>
            </a:r>
            <a:r>
              <a:rPr lang="ja-JP" altLang="en-US" sz="1200" dirty="0"/>
              <a:t>日目：「環境調整やスケジュールの工夫（構造化）」</a:t>
            </a:r>
          </a:p>
          <a:p>
            <a:r>
              <a:rPr lang="ja-JP" altLang="en-US" sz="1200" dirty="0"/>
              <a:t>実践講座</a:t>
            </a:r>
            <a:r>
              <a:rPr lang="en-US" altLang="ja-JP" sz="1200" dirty="0"/>
              <a:t>2</a:t>
            </a:r>
            <a:r>
              <a:rPr lang="ja-JP" altLang="en-US" sz="1200" dirty="0"/>
              <a:t>日目：「支援目標の絞り込みと自立に向けたアイディア」</a:t>
            </a:r>
          </a:p>
          <a:p>
            <a:r>
              <a:rPr lang="ja-JP" altLang="en-US" sz="1200" dirty="0"/>
              <a:t>実践講座</a:t>
            </a:r>
            <a:r>
              <a:rPr lang="en-US" altLang="ja-JP" sz="1200" dirty="0"/>
              <a:t>3</a:t>
            </a:r>
            <a:r>
              <a:rPr lang="ja-JP" altLang="en-US" sz="1200" dirty="0"/>
              <a:t>日目：「取り組みの発表と共有」「家族支援のロールプレイング」</a:t>
            </a:r>
            <a:endParaRPr lang="en-US" altLang="ja-JP" sz="1200" dirty="0"/>
          </a:p>
        </p:txBody>
      </p:sp>
    </p:spTree>
    <p:extLst>
      <p:ext uri="{BB962C8B-B14F-4D97-AF65-F5344CB8AC3E}">
        <p14:creationId xmlns:p14="http://schemas.microsoft.com/office/powerpoint/2010/main" val="329912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E33374F1-8B62-4533-AE7B-3314FCA952A7}"/>
              </a:ext>
            </a:extLst>
          </p:cNvPr>
          <p:cNvSpPr txBox="1"/>
          <p:nvPr/>
        </p:nvSpPr>
        <p:spPr>
          <a:xfrm>
            <a:off x="5708626" y="2568387"/>
            <a:ext cx="6399988" cy="412372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〇共通場面「地域を育む」　人材の確保と育成（「担い手」の強化）抜粋</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 発達障がいについては、個々の特性に応じた専門的な支援が求められるため、発達障がい児を支援する通所支援事業所に対して適切な支援ノウハウを提供したり、発達障がい児者の多様なニーズに対応する支援機関へのコンサルテーションを行うことで地域の支援力の向上に努めます。」</a:t>
            </a:r>
            <a:endParaRPr lang="en-US" altLang="ja-JP" sz="12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200" dirty="0">
                <a:latin typeface="Meiryo UI" panose="020B0604030504040204" pitchFamily="50" charset="-128"/>
                <a:ea typeface="Meiryo UI" panose="020B0604030504040204" pitchFamily="50" charset="-128"/>
              </a:rPr>
              <a:t>専門性の高い分野等への支援の確保　抜粋</a:t>
            </a:r>
            <a:endParaRPr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「発達障がい児者が地域で生活していく上で生じる多様なニーズに応えられるよう、保健・医療・福祉・教育・就労等の多分野の関係機関が連携しつつ支援が実施できる体制づくりに努めます。」</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○生活場面「学ぶ」</a:t>
            </a:r>
            <a:endParaRPr kumimoji="1" lang="en-US" altLang="ja-JP" sz="12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200" dirty="0">
                <a:latin typeface="Meiryo UI" panose="020B0604030504040204" pitchFamily="50" charset="-128"/>
                <a:ea typeface="Meiryo UI" panose="020B0604030504040204" pitchFamily="50" charset="-128"/>
              </a:rPr>
              <a:t>発達支援体制の充実（地域生活支援課）　抜粋</a:t>
            </a:r>
          </a:p>
          <a:p>
            <a:pPr>
              <a:lnSpc>
                <a:spcPct val="150000"/>
              </a:lnSpc>
            </a:pPr>
            <a:r>
              <a:rPr kumimoji="1" lang="ja-JP" altLang="en-US" sz="1200" dirty="0">
                <a:latin typeface="Meiryo UI" panose="020B0604030504040204" pitchFamily="50" charset="-128"/>
                <a:ea typeface="Meiryo UI" panose="020B0604030504040204" pitchFamily="50" charset="-128"/>
              </a:rPr>
              <a:t>「発達障がい児向けに身近な地域で個別療育を確保する市町村の取組みを引き続き支援します。各圏域内の児童発達支援事業所や放課後等デイサービスに対する機関支援を実施することにより、サービスの質の向上を図ります。高年齢の子ども（概ね９歳以上）は、各ライフステージにより異なる課題が存在し、支援が難しいケースが出てくるため、発達支援拠点において、支援ノウハウの蓄積を図り、支援内容を充実していきま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0B76730-FCBC-4BF4-982A-7C0740028D83}"/>
              </a:ext>
            </a:extLst>
          </p:cNvPr>
          <p:cNvSpPr txBox="1"/>
          <p:nvPr/>
        </p:nvSpPr>
        <p:spPr>
          <a:xfrm>
            <a:off x="273170" y="5072332"/>
            <a:ext cx="5286058" cy="1526875"/>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（１）旧事業　コンサルテーション実施事業所数　</a:t>
            </a:r>
            <a:r>
              <a:rPr kumimoji="1" lang="en-US" altLang="ja-JP" sz="1400" dirty="0">
                <a:latin typeface="Meiryo UI" panose="020B0604030504040204" pitchFamily="50" charset="-128"/>
                <a:ea typeface="Meiryo UI" panose="020B0604030504040204" pitchFamily="50" charset="-128"/>
              </a:rPr>
              <a:t>74</a:t>
            </a:r>
            <a:r>
              <a:rPr kumimoji="1" lang="ja-JP" altLang="en-US" sz="1400" dirty="0">
                <a:latin typeface="Meiryo UI" panose="020B0604030504040204" pitchFamily="50" charset="-128"/>
                <a:ea typeface="Meiryo UI" panose="020B0604030504040204" pitchFamily="50" charset="-128"/>
              </a:rPr>
              <a:t>　学校数　</a:t>
            </a:r>
            <a:r>
              <a:rPr kumimoji="1" lang="en-US" altLang="ja-JP" sz="1400" dirty="0">
                <a:latin typeface="Meiryo UI" panose="020B0604030504040204" pitchFamily="50" charset="-128"/>
                <a:ea typeface="Meiryo UI" panose="020B0604030504040204" pitchFamily="50" charset="-128"/>
              </a:rPr>
              <a:t>52</a:t>
            </a:r>
          </a:p>
          <a:p>
            <a:pPr>
              <a:lnSpc>
                <a:spcPct val="150000"/>
              </a:lnSpc>
            </a:pPr>
            <a:r>
              <a:rPr lang="ja-JP" altLang="en-US" sz="1400" dirty="0">
                <a:latin typeface="Meiryo UI" panose="020B0604030504040204" pitchFamily="50" charset="-128"/>
                <a:ea typeface="Meiryo UI" panose="020B0604030504040204" pitchFamily="50" charset="-128"/>
              </a:rPr>
              <a:t>（２）発達支援拠点　</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５市町　児童発達支援センター等　１３市</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（３）（新規事業）</a:t>
            </a:r>
          </a:p>
        </p:txBody>
      </p:sp>
      <p:sp>
        <p:nvSpPr>
          <p:cNvPr id="13" name="テキスト ボックス 12">
            <a:extLst>
              <a:ext uri="{FF2B5EF4-FFF2-40B4-BE49-F238E27FC236}">
                <a16:creationId xmlns:a16="http://schemas.microsoft.com/office/drawing/2014/main" id="{84AB4482-3DD8-4B6A-9F82-F5807412428F}"/>
              </a:ext>
            </a:extLst>
          </p:cNvPr>
          <p:cNvSpPr txBox="1"/>
          <p:nvPr/>
        </p:nvSpPr>
        <p:spPr>
          <a:xfrm>
            <a:off x="273168" y="827475"/>
            <a:ext cx="5286060" cy="3915236"/>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lang="ja-JP" altLang="en-US" sz="1400" dirty="0">
                <a:latin typeface="Meiryo UI" panose="020B0604030504040204" pitchFamily="50" charset="-128"/>
                <a:ea typeface="Meiryo UI" panose="020B0604030504040204" pitchFamily="50" charset="-128"/>
              </a:rPr>
              <a:t>改正児童福祉法を踏まえ、児童発達支援センター等を中核とした障がい児支援体制整備に係る広域的支援の実施等。</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（１）地域発達支援事業所等サポート事業（</a:t>
            </a:r>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年度再構築）</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府内６つの医療圏域ごとに設置している大阪府発達障がい者支援センター地域支援オフィスに配置する地域支援マネジャーが、発達障がい児等の支援に関わる地域の事業所等に対してコンサルテーション等を実施。</a:t>
            </a:r>
          </a:p>
          <a:p>
            <a:pPr>
              <a:lnSpc>
                <a:spcPct val="150000"/>
              </a:lnSpc>
            </a:pPr>
            <a:r>
              <a:rPr lang="ja-JP" altLang="en-US" sz="1400" dirty="0">
                <a:latin typeface="Meiryo UI" panose="020B0604030504040204" pitchFamily="50" charset="-128"/>
                <a:ea typeface="Meiryo UI" panose="020B0604030504040204" pitchFamily="50" charset="-128"/>
              </a:rPr>
              <a:t>（２）身近な地域で個別療育を確保する市町村の取組を支援</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発達支援拠点及び児童発達支援センター等が行う個別療育を支援</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（３）児童発達支援センター向け研修の実施（</a:t>
            </a:r>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年度新規）</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zh-CN" altLang="en-US" sz="1400" dirty="0">
                <a:latin typeface="Meiryo UI" panose="020B0604030504040204" pitchFamily="50" charset="-128"/>
                <a:ea typeface="Meiryo UI" panose="020B0604030504040204" pitchFamily="50" charset="-128"/>
              </a:rPr>
              <a:t>明治安田生命保険相互会社</a:t>
            </a:r>
            <a:r>
              <a:rPr kumimoji="1" lang="ja-JP" altLang="en-US" sz="1400" dirty="0">
                <a:latin typeface="Meiryo UI" panose="020B0604030504040204" pitchFamily="50" charset="-128"/>
                <a:ea typeface="Meiryo UI" panose="020B0604030504040204" pitchFamily="50" charset="-128"/>
              </a:rPr>
              <a:t>との事業連携により、児童発達支援センター等を対象とし</a:t>
            </a:r>
            <a:r>
              <a:rPr lang="ja-JP" altLang="en-US" sz="1400" dirty="0">
                <a:latin typeface="Meiryo UI" panose="020B0604030504040204" pitchFamily="50" charset="-128"/>
                <a:ea typeface="Meiryo UI" panose="020B0604030504040204" pitchFamily="50" charset="-128"/>
              </a:rPr>
              <a:t>た障がい児支援に関する研修を実施予定。</a:t>
            </a:r>
            <a:endParaRPr kumimoji="1" lang="ja-JP" altLang="en-US" sz="1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218936E7-43EA-444D-A2AE-7A369DD388A6}"/>
              </a:ext>
            </a:extLst>
          </p:cNvPr>
          <p:cNvSpPr/>
          <p:nvPr/>
        </p:nvSpPr>
        <p:spPr>
          <a:xfrm>
            <a:off x="347493" y="585035"/>
            <a:ext cx="2627181"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取組の内容</a:t>
            </a:r>
          </a:p>
        </p:txBody>
      </p:sp>
      <p:sp>
        <p:nvSpPr>
          <p:cNvPr id="20" name="四角形: 角を丸くする 19">
            <a:extLst>
              <a:ext uri="{FF2B5EF4-FFF2-40B4-BE49-F238E27FC236}">
                <a16:creationId xmlns:a16="http://schemas.microsoft.com/office/drawing/2014/main" id="{BA1F60D4-7C96-45FB-BB7C-75ED4DA9F003}"/>
              </a:ext>
            </a:extLst>
          </p:cNvPr>
          <p:cNvSpPr/>
          <p:nvPr/>
        </p:nvSpPr>
        <p:spPr>
          <a:xfrm>
            <a:off x="459599" y="4882423"/>
            <a:ext cx="2627181" cy="3798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実績</a:t>
            </a:r>
            <a:endParaRPr kumimoji="1" lang="ja-JP" altLang="en-US" sz="1600" b="1"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C3EBC7F-AB5B-4300-948B-683294993BB1}"/>
              </a:ext>
            </a:extLst>
          </p:cNvPr>
          <p:cNvSpPr>
            <a:spLocks noGrp="1"/>
          </p:cNvSpPr>
          <p:nvPr>
            <p:ph type="sldNum" sz="quarter" idx="12"/>
          </p:nvPr>
        </p:nvSpPr>
        <p:spPr>
          <a:xfrm>
            <a:off x="9305030" y="6326988"/>
            <a:ext cx="2743200" cy="365125"/>
          </a:xfrm>
        </p:spPr>
        <p:txBody>
          <a:bodyPr/>
          <a:lstStyle/>
          <a:p>
            <a:fld id="{625FD7CF-31EA-4C83-92AF-182EC0286469}" type="slidenum">
              <a:rPr kumimoji="1" lang="ja-JP" altLang="en-US" sz="1400" smtClean="0">
                <a:latin typeface="Meiryo UI" panose="020B0604030504040204" pitchFamily="50" charset="-128"/>
                <a:ea typeface="Meiryo UI" panose="020B0604030504040204" pitchFamily="50" charset="-128"/>
              </a:rPr>
              <a:t>9</a:t>
            </a:fld>
            <a:endParaRPr kumimoji="1" lang="ja-JP" altLang="en-US" sz="14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423C334-377C-4510-986B-63B6308DD1E4}"/>
              </a:ext>
            </a:extLst>
          </p:cNvPr>
          <p:cNvSpPr txBox="1">
            <a:spLocks/>
          </p:cNvSpPr>
          <p:nvPr/>
        </p:nvSpPr>
        <p:spPr>
          <a:xfrm>
            <a:off x="0" y="0"/>
            <a:ext cx="12192000" cy="44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2000" b="1" dirty="0"/>
              <a:t> </a:t>
            </a:r>
            <a:r>
              <a:rPr lang="ja-JP" altLang="en-US" sz="2000" b="1" dirty="0"/>
              <a:t>　子どもの時期の支援体制の充実</a:t>
            </a:r>
            <a:endParaRPr lang="ja-JP" altLang="en-US" sz="2000" b="1" dirty="0">
              <a:latin typeface="+mn-ea"/>
            </a:endParaRPr>
          </a:p>
        </p:txBody>
      </p:sp>
      <p:sp>
        <p:nvSpPr>
          <p:cNvPr id="15" name="テキスト ボックス 14">
            <a:extLst>
              <a:ext uri="{FF2B5EF4-FFF2-40B4-BE49-F238E27FC236}">
                <a16:creationId xmlns:a16="http://schemas.microsoft.com/office/drawing/2014/main" id="{0323E328-2153-49F5-AE9E-A4573B279819}"/>
              </a:ext>
            </a:extLst>
          </p:cNvPr>
          <p:cNvSpPr txBox="1"/>
          <p:nvPr/>
        </p:nvSpPr>
        <p:spPr>
          <a:xfrm>
            <a:off x="5633554" y="827475"/>
            <a:ext cx="6414676" cy="1646489"/>
          </a:xfrm>
          <a:prstGeom prst="roundRect">
            <a:avLst>
              <a:gd name="adj" fmla="val 4510"/>
            </a:avLst>
          </a:prstGeom>
          <a:ln w="38100"/>
        </p:spPr>
        <p:style>
          <a:lnRef idx="2">
            <a:schemeClr val="accent1"/>
          </a:lnRef>
          <a:fillRef idx="1">
            <a:schemeClr val="lt1"/>
          </a:fillRef>
          <a:effectRef idx="0">
            <a:schemeClr val="accent1"/>
          </a:effectRef>
          <a:fontRef idx="minor">
            <a:schemeClr val="dk1"/>
          </a:fontRef>
        </p:style>
        <p:txBody>
          <a:bodyPr wrap="square" tIns="216000" rtlCol="0">
            <a:no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（１）地域支援マネジャーマネジメントチーム連絡協議会</a:t>
            </a:r>
            <a:r>
              <a:rPr lang="ja-JP" altLang="en-US" sz="1400" dirty="0">
                <a:latin typeface="Meiryo UI" panose="020B0604030504040204" pitchFamily="50" charset="-128"/>
                <a:ea typeface="Meiryo UI" panose="020B0604030504040204" pitchFamily="50" charset="-128"/>
              </a:rPr>
              <a:t>を年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回開催</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圏域別市町村会議の開催等による市町村等との関係性構築</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こども</a:t>
            </a:r>
            <a:r>
              <a:rPr lang="en-US" altLang="ja-JP" sz="1400" dirty="0">
                <a:latin typeface="Meiryo UI" panose="020B0604030504040204" pitchFamily="50" charset="-128"/>
                <a:ea typeface="Meiryo UI" panose="020B0604030504040204" pitchFamily="50" charset="-128"/>
              </a:rPr>
              <a:t>WG</a:t>
            </a:r>
            <a:r>
              <a:rPr lang="ja-JP" altLang="en-US" sz="1400" dirty="0">
                <a:latin typeface="Meiryo UI" panose="020B0604030504040204" pitchFamily="50" charset="-128"/>
                <a:ea typeface="Meiryo UI" panose="020B0604030504040204" pitchFamily="50" charset="-128"/>
              </a:rPr>
              <a:t>にて広域的支援のあり方について検討予定</a:t>
            </a:r>
            <a:endParaRPr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年秋ごろに研修を実施予定　　その他、市町村に対し国庫補助の紹介</a:t>
            </a:r>
            <a:endParaRPr kumimoji="1"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5D60E4DE-9878-4DB0-87B2-0D258FF4C7DD}"/>
              </a:ext>
            </a:extLst>
          </p:cNvPr>
          <p:cNvSpPr/>
          <p:nvPr/>
        </p:nvSpPr>
        <p:spPr>
          <a:xfrm>
            <a:off x="5878905" y="574300"/>
            <a:ext cx="2757579" cy="36383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直近の取組と今後の方針</a:t>
            </a:r>
          </a:p>
        </p:txBody>
      </p:sp>
      <p:sp>
        <p:nvSpPr>
          <p:cNvPr id="12" name="四角形: 角を丸くする 11">
            <a:extLst>
              <a:ext uri="{FF2B5EF4-FFF2-40B4-BE49-F238E27FC236}">
                <a16:creationId xmlns:a16="http://schemas.microsoft.com/office/drawing/2014/main" id="{1BD7B4A9-8418-4AB2-9A27-0CA41328D4A7}"/>
              </a:ext>
            </a:extLst>
          </p:cNvPr>
          <p:cNvSpPr/>
          <p:nvPr/>
        </p:nvSpPr>
        <p:spPr>
          <a:xfrm>
            <a:off x="5878905" y="2537230"/>
            <a:ext cx="3102636" cy="30307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（参考）計画における記載</a:t>
            </a:r>
          </a:p>
        </p:txBody>
      </p:sp>
    </p:spTree>
    <p:extLst>
      <p:ext uri="{BB962C8B-B14F-4D97-AF65-F5344CB8AC3E}">
        <p14:creationId xmlns:p14="http://schemas.microsoft.com/office/powerpoint/2010/main" val="11130983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7067</TotalTime>
  <Words>8599</Words>
  <Application>Microsoft Office PowerPoint</Application>
  <PresentationFormat>ワイド画面</PresentationFormat>
  <Paragraphs>696</Paragraphs>
  <Slides>25</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BIZ UDPゴシック</vt:lpstr>
      <vt:lpstr>HGP創英角ｺﾞｼｯｸUB</vt:lpstr>
      <vt:lpstr>HGSｺﾞｼｯｸM</vt:lpstr>
      <vt:lpstr>HG丸ｺﾞｼｯｸM-PRO</vt:lpstr>
      <vt:lpstr>Meiryo UI</vt:lpstr>
      <vt:lpstr>ＭＳ Ｐゴシック</vt:lpstr>
      <vt:lpstr>ＭＳ ゴシック</vt:lpstr>
      <vt:lpstr>游ゴシック</vt:lpstr>
      <vt:lpstr>游ゴシック Light</vt:lpstr>
      <vt:lpstr>Arial</vt:lpstr>
      <vt:lpstr>Wingdings</vt:lpstr>
      <vt:lpstr>Office テーマ</vt:lpstr>
      <vt:lpstr>第６次障がい計画策定に向けた 発達障がい児者総合支援事業の方向性について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大阪府発達障がい者支援センター地域支援オフィス（発達支援拠点）の場所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【ペアレント・メンター事業の実施スキーム】　　　 </vt:lpstr>
      <vt:lpstr>PowerPoint プレゼンテーション</vt:lpstr>
      <vt:lpstr>PowerPoint プレゼンテーション</vt:lpstr>
      <vt:lpstr>PowerPoint プレゼンテーション</vt:lpstr>
      <vt:lpstr>世界自閉症啓発デー（4月2日）・ブルーライトアップ</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友恵</dc:creator>
  <cp:lastModifiedBy>内藤　友恵</cp:lastModifiedBy>
  <cp:revision>557</cp:revision>
  <cp:lastPrinted>2024-07-30T01:37:43Z</cp:lastPrinted>
  <dcterms:created xsi:type="dcterms:W3CDTF">2023-12-18T12:09:19Z</dcterms:created>
  <dcterms:modified xsi:type="dcterms:W3CDTF">2025-06-20T05:20:43Z</dcterms:modified>
</cp:coreProperties>
</file>