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81" r:id="rId2"/>
  </p:sldIdLst>
  <p:sldSz cx="9144000" cy="6858000" type="screen4x3"/>
  <p:notesSz cx="9939338" cy="14368463"/>
  <p:defaultTextStyle>
    <a:defPPr>
      <a:defRPr lang="en-US"/>
    </a:defPPr>
    <a:lvl1pPr marL="0" algn="l" defTabSz="457145" rtl="0" eaLnBrk="1" latinLnBrk="0" hangingPunct="1">
      <a:defRPr sz="1800" kern="1200">
        <a:solidFill>
          <a:schemeClr val="tx1"/>
        </a:solidFill>
        <a:latin typeface="+mn-lt"/>
        <a:ea typeface="+mn-ea"/>
        <a:cs typeface="+mn-cs"/>
      </a:defRPr>
    </a:lvl1pPr>
    <a:lvl2pPr marL="457145" algn="l" defTabSz="457145" rtl="0" eaLnBrk="1" latinLnBrk="0" hangingPunct="1">
      <a:defRPr sz="1800" kern="1200">
        <a:solidFill>
          <a:schemeClr val="tx1"/>
        </a:solidFill>
        <a:latin typeface="+mn-lt"/>
        <a:ea typeface="+mn-ea"/>
        <a:cs typeface="+mn-cs"/>
      </a:defRPr>
    </a:lvl2pPr>
    <a:lvl3pPr marL="914290" algn="l" defTabSz="457145" rtl="0" eaLnBrk="1" latinLnBrk="0" hangingPunct="1">
      <a:defRPr sz="1800" kern="1200">
        <a:solidFill>
          <a:schemeClr val="tx1"/>
        </a:solidFill>
        <a:latin typeface="+mn-lt"/>
        <a:ea typeface="+mn-ea"/>
        <a:cs typeface="+mn-cs"/>
      </a:defRPr>
    </a:lvl3pPr>
    <a:lvl4pPr marL="1371435" algn="l" defTabSz="457145" rtl="0" eaLnBrk="1" latinLnBrk="0" hangingPunct="1">
      <a:defRPr sz="1800" kern="1200">
        <a:solidFill>
          <a:schemeClr val="tx1"/>
        </a:solidFill>
        <a:latin typeface="+mn-lt"/>
        <a:ea typeface="+mn-ea"/>
        <a:cs typeface="+mn-cs"/>
      </a:defRPr>
    </a:lvl4pPr>
    <a:lvl5pPr marL="1828581" algn="l" defTabSz="457145" rtl="0" eaLnBrk="1" latinLnBrk="0" hangingPunct="1">
      <a:defRPr sz="1800" kern="1200">
        <a:solidFill>
          <a:schemeClr val="tx1"/>
        </a:solidFill>
        <a:latin typeface="+mn-lt"/>
        <a:ea typeface="+mn-ea"/>
        <a:cs typeface="+mn-cs"/>
      </a:defRPr>
    </a:lvl5pPr>
    <a:lvl6pPr marL="2285726" algn="l" defTabSz="457145" rtl="0" eaLnBrk="1" latinLnBrk="0" hangingPunct="1">
      <a:defRPr sz="1800" kern="1200">
        <a:solidFill>
          <a:schemeClr val="tx1"/>
        </a:solidFill>
        <a:latin typeface="+mn-lt"/>
        <a:ea typeface="+mn-ea"/>
        <a:cs typeface="+mn-cs"/>
      </a:defRPr>
    </a:lvl6pPr>
    <a:lvl7pPr marL="2742871" algn="l" defTabSz="457145" rtl="0" eaLnBrk="1" latinLnBrk="0" hangingPunct="1">
      <a:defRPr sz="1800" kern="1200">
        <a:solidFill>
          <a:schemeClr val="tx1"/>
        </a:solidFill>
        <a:latin typeface="+mn-lt"/>
        <a:ea typeface="+mn-ea"/>
        <a:cs typeface="+mn-cs"/>
      </a:defRPr>
    </a:lvl7pPr>
    <a:lvl8pPr marL="3200016" algn="l" defTabSz="457145" rtl="0" eaLnBrk="1" latinLnBrk="0" hangingPunct="1">
      <a:defRPr sz="1800" kern="1200">
        <a:solidFill>
          <a:schemeClr val="tx1"/>
        </a:solidFill>
        <a:latin typeface="+mn-lt"/>
        <a:ea typeface="+mn-ea"/>
        <a:cs typeface="+mn-cs"/>
      </a:defRPr>
    </a:lvl8pPr>
    <a:lvl9pPr marL="3657161" algn="l" defTabSz="45714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B050"/>
    <a:srgbClr val="F8F8F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varScale="1">
        <p:scale>
          <a:sx n="86" d="100"/>
          <a:sy n="86" d="100"/>
        </p:scale>
        <p:origin x="10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4307906" cy="721313"/>
          </a:xfrm>
          <a:prstGeom prst="rect">
            <a:avLst/>
          </a:prstGeom>
        </p:spPr>
        <p:txBody>
          <a:bodyPr vert="horz" lIns="133848" tIns="66925" rIns="133848" bIns="66925" rtlCol="0"/>
          <a:lstStyle>
            <a:lvl1pPr algn="l">
              <a:defRPr sz="1800"/>
            </a:lvl1pPr>
          </a:lstStyle>
          <a:p>
            <a:endParaRPr kumimoji="1" lang="ja-JP" altLang="en-US"/>
          </a:p>
        </p:txBody>
      </p:sp>
      <p:sp>
        <p:nvSpPr>
          <p:cNvPr id="3" name="日付プレースホルダー 2"/>
          <p:cNvSpPr>
            <a:spLocks noGrp="1"/>
          </p:cNvSpPr>
          <p:nvPr>
            <p:ph type="dt" idx="1"/>
          </p:nvPr>
        </p:nvSpPr>
        <p:spPr>
          <a:xfrm>
            <a:off x="5629091" y="0"/>
            <a:ext cx="4307904" cy="721313"/>
          </a:xfrm>
          <a:prstGeom prst="rect">
            <a:avLst/>
          </a:prstGeom>
        </p:spPr>
        <p:txBody>
          <a:bodyPr vert="horz" lIns="133848" tIns="66925" rIns="133848" bIns="66925" rtlCol="0"/>
          <a:lstStyle>
            <a:lvl1pPr algn="r">
              <a:defRPr sz="1800"/>
            </a:lvl1pPr>
          </a:lstStyle>
          <a:p>
            <a:fld id="{19171095-E810-4C4C-8FFB-E123DDEAD4A0}" type="datetimeFigureOut">
              <a:rPr kumimoji="1" lang="ja-JP" altLang="en-US" smtClean="0"/>
              <a:t>2022/4/14</a:t>
            </a:fld>
            <a:endParaRPr kumimoji="1" lang="ja-JP" altLang="en-US"/>
          </a:p>
        </p:txBody>
      </p:sp>
      <p:sp>
        <p:nvSpPr>
          <p:cNvPr id="4" name="スライド イメージ プレースホルダー 3"/>
          <p:cNvSpPr>
            <a:spLocks noGrp="1" noRot="1" noChangeAspect="1"/>
          </p:cNvSpPr>
          <p:nvPr>
            <p:ph type="sldImg" idx="2"/>
          </p:nvPr>
        </p:nvSpPr>
        <p:spPr>
          <a:xfrm>
            <a:off x="1738313" y="1797050"/>
            <a:ext cx="6462712" cy="4846638"/>
          </a:xfrm>
          <a:prstGeom prst="rect">
            <a:avLst/>
          </a:prstGeom>
          <a:noFill/>
          <a:ln w="12700">
            <a:solidFill>
              <a:prstClr val="black"/>
            </a:solidFill>
          </a:ln>
        </p:spPr>
        <p:txBody>
          <a:bodyPr vert="horz" lIns="133848" tIns="66925" rIns="133848" bIns="66925" rtlCol="0" anchor="ctr"/>
          <a:lstStyle/>
          <a:p>
            <a:endParaRPr lang="ja-JP" altLang="en-US"/>
          </a:p>
        </p:txBody>
      </p:sp>
      <p:sp>
        <p:nvSpPr>
          <p:cNvPr id="5" name="ノート プレースホルダー 4"/>
          <p:cNvSpPr>
            <a:spLocks noGrp="1"/>
          </p:cNvSpPr>
          <p:nvPr>
            <p:ph type="body" sz="quarter" idx="3"/>
          </p:nvPr>
        </p:nvSpPr>
        <p:spPr>
          <a:xfrm>
            <a:off x="993236" y="6914895"/>
            <a:ext cx="7952876" cy="5657220"/>
          </a:xfrm>
          <a:prstGeom prst="rect">
            <a:avLst/>
          </a:prstGeom>
        </p:spPr>
        <p:txBody>
          <a:bodyPr vert="horz" lIns="133848" tIns="66925" rIns="133848" bIns="669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5" y="13647150"/>
            <a:ext cx="4307906" cy="721313"/>
          </a:xfrm>
          <a:prstGeom prst="rect">
            <a:avLst/>
          </a:prstGeom>
        </p:spPr>
        <p:txBody>
          <a:bodyPr vert="horz" lIns="133848" tIns="66925" rIns="133848" bIns="66925" rtlCol="0" anchor="b"/>
          <a:lstStyle>
            <a:lvl1pPr algn="l">
              <a:defRPr sz="1800"/>
            </a:lvl1pPr>
          </a:lstStyle>
          <a:p>
            <a:endParaRPr kumimoji="1" lang="ja-JP" altLang="en-US"/>
          </a:p>
        </p:txBody>
      </p:sp>
      <p:sp>
        <p:nvSpPr>
          <p:cNvPr id="7" name="スライド番号プレースホルダー 6"/>
          <p:cNvSpPr>
            <a:spLocks noGrp="1"/>
          </p:cNvSpPr>
          <p:nvPr>
            <p:ph type="sldNum" sz="quarter" idx="5"/>
          </p:nvPr>
        </p:nvSpPr>
        <p:spPr>
          <a:xfrm>
            <a:off x="5629091" y="13647150"/>
            <a:ext cx="4307904" cy="721313"/>
          </a:xfrm>
          <a:prstGeom prst="rect">
            <a:avLst/>
          </a:prstGeom>
        </p:spPr>
        <p:txBody>
          <a:bodyPr vert="horz" lIns="133848" tIns="66925" rIns="133848" bIns="66925" rtlCol="0" anchor="b"/>
          <a:lstStyle>
            <a:lvl1pPr algn="r">
              <a:defRPr sz="1800"/>
            </a:lvl1pPr>
          </a:lstStyle>
          <a:p>
            <a:fld id="{E2F19CE2-5924-4C83-9505-5413C1FE1279}" type="slidenum">
              <a:rPr kumimoji="1" lang="ja-JP" altLang="en-US" smtClean="0"/>
              <a:t>‹#›</a:t>
            </a:fld>
            <a:endParaRPr kumimoji="1" lang="ja-JP" altLang="en-US"/>
          </a:p>
        </p:txBody>
      </p:sp>
    </p:spTree>
    <p:extLst>
      <p:ext uri="{BB962C8B-B14F-4D97-AF65-F5344CB8AC3E}">
        <p14:creationId xmlns:p14="http://schemas.microsoft.com/office/powerpoint/2010/main" val="7047996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9" indent="0" algn="ctr">
              <a:buNone/>
              <a:defRPr sz="2000"/>
            </a:lvl2pPr>
            <a:lvl3pPr marL="914418" indent="0" algn="ctr">
              <a:buNone/>
              <a:defRPr sz="1800"/>
            </a:lvl3pPr>
            <a:lvl4pPr marL="1371627" indent="0" algn="ctr">
              <a:buNone/>
              <a:defRPr sz="1600"/>
            </a:lvl4pPr>
            <a:lvl5pPr marL="1828837" indent="0" algn="ctr">
              <a:buNone/>
              <a:defRPr sz="1600"/>
            </a:lvl5pPr>
            <a:lvl6pPr marL="2286046" indent="0" algn="ctr">
              <a:buNone/>
              <a:defRPr sz="1600"/>
            </a:lvl6pPr>
            <a:lvl7pPr marL="2743255" indent="0" algn="ctr">
              <a:buNone/>
              <a:defRPr sz="1600"/>
            </a:lvl7pPr>
            <a:lvl8pPr marL="3200464" indent="0" algn="ctr">
              <a:buNone/>
              <a:defRPr sz="1600"/>
            </a:lvl8pPr>
            <a:lvl9pPr marL="3657673"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104236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3135990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274043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1287148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9" indent="0">
              <a:buNone/>
              <a:defRPr sz="2000">
                <a:solidFill>
                  <a:schemeClr val="tx1">
                    <a:tint val="75000"/>
                  </a:schemeClr>
                </a:solidFill>
              </a:defRPr>
            </a:lvl2pPr>
            <a:lvl3pPr marL="914418" indent="0">
              <a:buNone/>
              <a:defRPr sz="1800">
                <a:solidFill>
                  <a:schemeClr val="tx1">
                    <a:tint val="75000"/>
                  </a:schemeClr>
                </a:solidFill>
              </a:defRPr>
            </a:lvl3pPr>
            <a:lvl4pPr marL="1371627" indent="0">
              <a:buNone/>
              <a:defRPr sz="1600">
                <a:solidFill>
                  <a:schemeClr val="tx1">
                    <a:tint val="75000"/>
                  </a:schemeClr>
                </a:solidFill>
              </a:defRPr>
            </a:lvl4pPr>
            <a:lvl5pPr marL="1828837" indent="0">
              <a:buNone/>
              <a:defRPr sz="1600">
                <a:solidFill>
                  <a:schemeClr val="tx1">
                    <a:tint val="75000"/>
                  </a:schemeClr>
                </a:solidFill>
              </a:defRPr>
            </a:lvl5pPr>
            <a:lvl6pPr marL="2286046" indent="0">
              <a:buNone/>
              <a:defRPr sz="1600">
                <a:solidFill>
                  <a:schemeClr val="tx1">
                    <a:tint val="75000"/>
                  </a:schemeClr>
                </a:solidFill>
              </a:defRPr>
            </a:lvl6pPr>
            <a:lvl7pPr marL="2743255" indent="0">
              <a:buNone/>
              <a:defRPr sz="1600">
                <a:solidFill>
                  <a:schemeClr val="tx1">
                    <a:tint val="75000"/>
                  </a:schemeClr>
                </a:solidFill>
              </a:defRPr>
            </a:lvl7pPr>
            <a:lvl8pPr marL="3200464" indent="0">
              <a:buNone/>
              <a:defRPr sz="1600">
                <a:solidFill>
                  <a:schemeClr val="tx1">
                    <a:tint val="75000"/>
                  </a:schemeClr>
                </a:solidFill>
              </a:defRPr>
            </a:lvl8pPr>
            <a:lvl9pPr marL="3657673"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279326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3019171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9" indent="0">
              <a:buNone/>
              <a:defRPr sz="2000" b="1"/>
            </a:lvl2pPr>
            <a:lvl3pPr marL="914418" indent="0">
              <a:buNone/>
              <a:defRPr sz="1800" b="1"/>
            </a:lvl3pPr>
            <a:lvl4pPr marL="1371627" indent="0">
              <a:buNone/>
              <a:defRPr sz="1600" b="1"/>
            </a:lvl4pPr>
            <a:lvl5pPr marL="1828837" indent="0">
              <a:buNone/>
              <a:defRPr sz="1600" b="1"/>
            </a:lvl5pPr>
            <a:lvl6pPr marL="2286046" indent="0">
              <a:buNone/>
              <a:defRPr sz="1600" b="1"/>
            </a:lvl6pPr>
            <a:lvl7pPr marL="2743255" indent="0">
              <a:buNone/>
              <a:defRPr sz="1600" b="1"/>
            </a:lvl7pPr>
            <a:lvl8pPr marL="3200464" indent="0">
              <a:buNone/>
              <a:defRPr sz="1600" b="1"/>
            </a:lvl8pPr>
            <a:lvl9pPr marL="3657673"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9" indent="0">
              <a:buNone/>
              <a:defRPr sz="2000" b="1"/>
            </a:lvl2pPr>
            <a:lvl3pPr marL="914418" indent="0">
              <a:buNone/>
              <a:defRPr sz="1800" b="1"/>
            </a:lvl3pPr>
            <a:lvl4pPr marL="1371627" indent="0">
              <a:buNone/>
              <a:defRPr sz="1600" b="1"/>
            </a:lvl4pPr>
            <a:lvl5pPr marL="1828837" indent="0">
              <a:buNone/>
              <a:defRPr sz="1600" b="1"/>
            </a:lvl5pPr>
            <a:lvl6pPr marL="2286046" indent="0">
              <a:buNone/>
              <a:defRPr sz="1600" b="1"/>
            </a:lvl6pPr>
            <a:lvl7pPr marL="2743255" indent="0">
              <a:buNone/>
              <a:defRPr sz="1600" b="1"/>
            </a:lvl7pPr>
            <a:lvl8pPr marL="3200464" indent="0">
              <a:buNone/>
              <a:defRPr sz="1600" b="1"/>
            </a:lvl8pPr>
            <a:lvl9pPr marL="3657673"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634380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192477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3745321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600"/>
            </a:lvl1pPr>
            <a:lvl2pPr marL="457209" indent="0">
              <a:buNone/>
              <a:defRPr sz="1400"/>
            </a:lvl2pPr>
            <a:lvl3pPr marL="914418" indent="0">
              <a:buNone/>
              <a:defRPr sz="1200"/>
            </a:lvl3pPr>
            <a:lvl4pPr marL="1371627" indent="0">
              <a:buNone/>
              <a:defRPr sz="1000"/>
            </a:lvl4pPr>
            <a:lvl5pPr marL="1828837" indent="0">
              <a:buNone/>
              <a:defRPr sz="1000"/>
            </a:lvl5pPr>
            <a:lvl6pPr marL="2286046" indent="0">
              <a:buNone/>
              <a:defRPr sz="1000"/>
            </a:lvl6pPr>
            <a:lvl7pPr marL="2743255" indent="0">
              <a:buNone/>
              <a:defRPr sz="1000"/>
            </a:lvl7pPr>
            <a:lvl8pPr marL="3200464" indent="0">
              <a:buNone/>
              <a:defRPr sz="1000"/>
            </a:lvl8pPr>
            <a:lvl9pPr marL="365767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3925698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7"/>
            <a:ext cx="4629150" cy="4873625"/>
          </a:xfrm>
        </p:spPr>
        <p:txBody>
          <a:bodyPr anchor="t"/>
          <a:lstStyle>
            <a:lvl1pPr marL="0" indent="0">
              <a:buNone/>
              <a:defRPr sz="3200"/>
            </a:lvl1pPr>
            <a:lvl2pPr marL="457209" indent="0">
              <a:buNone/>
              <a:defRPr sz="2800"/>
            </a:lvl2pPr>
            <a:lvl3pPr marL="914418" indent="0">
              <a:buNone/>
              <a:defRPr sz="2400"/>
            </a:lvl3pPr>
            <a:lvl4pPr marL="1371627" indent="0">
              <a:buNone/>
              <a:defRPr sz="2000"/>
            </a:lvl4pPr>
            <a:lvl5pPr marL="1828837" indent="0">
              <a:buNone/>
              <a:defRPr sz="2000"/>
            </a:lvl5pPr>
            <a:lvl6pPr marL="2286046" indent="0">
              <a:buNone/>
              <a:defRPr sz="2000"/>
            </a:lvl6pPr>
            <a:lvl7pPr marL="2743255" indent="0">
              <a:buNone/>
              <a:defRPr sz="2000"/>
            </a:lvl7pPr>
            <a:lvl8pPr marL="3200464" indent="0">
              <a:buNone/>
              <a:defRPr sz="2000"/>
            </a:lvl8pPr>
            <a:lvl9pPr marL="3657673"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600"/>
            </a:lvl1pPr>
            <a:lvl2pPr marL="457209" indent="0">
              <a:buNone/>
              <a:defRPr sz="1400"/>
            </a:lvl2pPr>
            <a:lvl3pPr marL="914418" indent="0">
              <a:buNone/>
              <a:defRPr sz="1200"/>
            </a:lvl3pPr>
            <a:lvl4pPr marL="1371627" indent="0">
              <a:buNone/>
              <a:defRPr sz="1000"/>
            </a:lvl4pPr>
            <a:lvl5pPr marL="1828837" indent="0">
              <a:buNone/>
              <a:defRPr sz="1000"/>
            </a:lvl5pPr>
            <a:lvl6pPr marL="2286046" indent="0">
              <a:buNone/>
              <a:defRPr sz="1000"/>
            </a:lvl6pPr>
            <a:lvl7pPr marL="2743255" indent="0">
              <a:buNone/>
              <a:defRPr sz="1000"/>
            </a:lvl7pPr>
            <a:lvl8pPr marL="3200464" indent="0">
              <a:buNone/>
              <a:defRPr sz="1000"/>
            </a:lvl8pPr>
            <a:lvl9pPr marL="365767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B59AFB-153F-488A-9EA2-7B63137CC200}"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206469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59AFB-153F-488A-9EA2-7B63137CC200}" type="datetimeFigureOut">
              <a:rPr kumimoji="1" lang="ja-JP" altLang="en-US" smtClean="0"/>
              <a:t>2022/4/14</a:t>
            </a:fld>
            <a:endParaRPr kumimoji="1" lang="ja-JP" alt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88AAE-DDE1-4E15-9466-7A9CB0F56B4C}" type="slidenum">
              <a:rPr kumimoji="1" lang="ja-JP" altLang="en-US" smtClean="0"/>
              <a:t>‹#›</a:t>
            </a:fld>
            <a:endParaRPr kumimoji="1" lang="ja-JP" altLang="en-US"/>
          </a:p>
        </p:txBody>
      </p:sp>
    </p:spTree>
    <p:extLst>
      <p:ext uri="{BB962C8B-B14F-4D97-AF65-F5344CB8AC3E}">
        <p14:creationId xmlns:p14="http://schemas.microsoft.com/office/powerpoint/2010/main" val="9886781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8"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5" indent="-228605" algn="l" defTabSz="914418"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4" indent="-228605" algn="l" defTabSz="914418"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3" indent="-228605" algn="l" defTabSz="914418"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32"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41"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50"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59"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69"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78" indent="-228605" algn="l" defTabSz="914418"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18" rtl="0" eaLnBrk="1" latinLnBrk="0" hangingPunct="1">
        <a:defRPr kumimoji="1" sz="1800" kern="1200">
          <a:solidFill>
            <a:schemeClr val="tx1"/>
          </a:solidFill>
          <a:latin typeface="+mn-lt"/>
          <a:ea typeface="+mn-ea"/>
          <a:cs typeface="+mn-cs"/>
        </a:defRPr>
      </a:lvl1pPr>
      <a:lvl2pPr marL="457209" algn="l" defTabSz="914418" rtl="0" eaLnBrk="1" latinLnBrk="0" hangingPunct="1">
        <a:defRPr kumimoji="1" sz="1800" kern="1200">
          <a:solidFill>
            <a:schemeClr val="tx1"/>
          </a:solidFill>
          <a:latin typeface="+mn-lt"/>
          <a:ea typeface="+mn-ea"/>
          <a:cs typeface="+mn-cs"/>
        </a:defRPr>
      </a:lvl2pPr>
      <a:lvl3pPr marL="914418" algn="l" defTabSz="914418" rtl="0" eaLnBrk="1" latinLnBrk="0" hangingPunct="1">
        <a:defRPr kumimoji="1" sz="1800" kern="1200">
          <a:solidFill>
            <a:schemeClr val="tx1"/>
          </a:solidFill>
          <a:latin typeface="+mn-lt"/>
          <a:ea typeface="+mn-ea"/>
          <a:cs typeface="+mn-cs"/>
        </a:defRPr>
      </a:lvl3pPr>
      <a:lvl4pPr marL="1371627" algn="l" defTabSz="914418" rtl="0" eaLnBrk="1" latinLnBrk="0" hangingPunct="1">
        <a:defRPr kumimoji="1" sz="1800" kern="1200">
          <a:solidFill>
            <a:schemeClr val="tx1"/>
          </a:solidFill>
          <a:latin typeface="+mn-lt"/>
          <a:ea typeface="+mn-ea"/>
          <a:cs typeface="+mn-cs"/>
        </a:defRPr>
      </a:lvl4pPr>
      <a:lvl5pPr marL="1828837" algn="l" defTabSz="914418" rtl="0" eaLnBrk="1" latinLnBrk="0" hangingPunct="1">
        <a:defRPr kumimoji="1" sz="1800" kern="1200">
          <a:solidFill>
            <a:schemeClr val="tx1"/>
          </a:solidFill>
          <a:latin typeface="+mn-lt"/>
          <a:ea typeface="+mn-ea"/>
          <a:cs typeface="+mn-cs"/>
        </a:defRPr>
      </a:lvl5pPr>
      <a:lvl6pPr marL="2286046" algn="l" defTabSz="914418" rtl="0" eaLnBrk="1" latinLnBrk="0" hangingPunct="1">
        <a:defRPr kumimoji="1" sz="1800" kern="1200">
          <a:solidFill>
            <a:schemeClr val="tx1"/>
          </a:solidFill>
          <a:latin typeface="+mn-lt"/>
          <a:ea typeface="+mn-ea"/>
          <a:cs typeface="+mn-cs"/>
        </a:defRPr>
      </a:lvl6pPr>
      <a:lvl7pPr marL="2743255" algn="l" defTabSz="914418" rtl="0" eaLnBrk="1" latinLnBrk="0" hangingPunct="1">
        <a:defRPr kumimoji="1" sz="1800" kern="1200">
          <a:solidFill>
            <a:schemeClr val="tx1"/>
          </a:solidFill>
          <a:latin typeface="+mn-lt"/>
          <a:ea typeface="+mn-ea"/>
          <a:cs typeface="+mn-cs"/>
        </a:defRPr>
      </a:lvl7pPr>
      <a:lvl8pPr marL="3200464" algn="l" defTabSz="914418" rtl="0" eaLnBrk="1" latinLnBrk="0" hangingPunct="1">
        <a:defRPr kumimoji="1" sz="1800" kern="1200">
          <a:solidFill>
            <a:schemeClr val="tx1"/>
          </a:solidFill>
          <a:latin typeface="+mn-lt"/>
          <a:ea typeface="+mn-ea"/>
          <a:cs typeface="+mn-cs"/>
        </a:defRPr>
      </a:lvl8pPr>
      <a:lvl9pPr marL="3657673" algn="l" defTabSz="91441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3240000" y="2574900"/>
            <a:ext cx="5868000" cy="2304000"/>
          </a:xfrm>
          <a:prstGeom prst="roundRect">
            <a:avLst>
              <a:gd name="adj" fmla="val 0"/>
            </a:avLst>
          </a:prstGeom>
          <a:ln w="19050"/>
        </p:spPr>
        <p:style>
          <a:lnRef idx="2">
            <a:schemeClr val="accent6"/>
          </a:lnRef>
          <a:fillRef idx="1">
            <a:schemeClr val="lt1"/>
          </a:fillRef>
          <a:effectRef idx="0">
            <a:schemeClr val="accent6"/>
          </a:effectRef>
          <a:fontRef idx="minor">
            <a:schemeClr val="dk1"/>
          </a:fontRef>
        </p:style>
        <p:txBody>
          <a:bodyPr vert="horz" wrap="none" lIns="21772" tIns="31542" rIns="21772" bIns="31542" rtlCol="0" anchor="t" anchorCtr="1">
            <a:noAutofit/>
          </a:bodyPr>
          <a:lstStyle/>
          <a:p>
            <a:pPr marL="57607">
              <a:lnSpc>
                <a:spcPts val="1270"/>
              </a:lnSpc>
            </a:pPr>
            <a:endParaRPr kumimoji="1" lang="en-US" altLang="ja-JP" sz="968" dirty="0">
              <a:solidFill>
                <a:schemeClr val="tx1"/>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27507091"/>
              </p:ext>
            </p:extLst>
          </p:nvPr>
        </p:nvGraphicFramePr>
        <p:xfrm>
          <a:off x="2438505" y="5184000"/>
          <a:ext cx="2286098" cy="1656000"/>
        </p:xfrm>
        <a:graphic>
          <a:graphicData uri="http://schemas.openxmlformats.org/drawingml/2006/table">
            <a:tbl>
              <a:tblPr firstRow="1" bandRow="1">
                <a:tableStyleId>{5C22544A-7EE6-4342-B048-85BDC9FD1C3A}</a:tableStyleId>
              </a:tblPr>
              <a:tblGrid>
                <a:gridCol w="2286098">
                  <a:extLst>
                    <a:ext uri="{9D8B030D-6E8A-4147-A177-3AD203B41FA5}">
                      <a16:colId xmlns:a16="http://schemas.microsoft.com/office/drawing/2014/main" val="1520663522"/>
                    </a:ext>
                  </a:extLst>
                </a:gridCol>
              </a:tblGrid>
              <a:tr h="25200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広報</a:t>
                      </a:r>
                      <a:endPar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55302" marR="55302" marT="27651" marB="27651" anchor="ctr">
                    <a:solidFill>
                      <a:schemeClr val="accent6"/>
                    </a:solidFill>
                  </a:tcPr>
                </a:tc>
                <a:extLst>
                  <a:ext uri="{0D108BD9-81ED-4DB2-BD59-A6C34878D82A}">
                    <a16:rowId xmlns:a16="http://schemas.microsoft.com/office/drawing/2014/main" val="3928224763"/>
                  </a:ext>
                </a:extLst>
              </a:tr>
              <a:tr h="1404000">
                <a:tc>
                  <a:txBody>
                    <a:bodyPr/>
                    <a:lstStyle/>
                    <a:p>
                      <a:pPr marL="180975" marR="0" lvl="0" indent="-85725" algn="l" defTabSz="14304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相互に広報を行い、幅広に利用者へ情報を発信することを図る。</a:t>
                      </a:r>
                      <a:endParaRPr lang="en-US" altLang="ja-JP"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80975" marR="0" lvl="0" indent="-85725" algn="l" defTabSz="14304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ホームページの多言語化の充実など共通の案内サインにより公園の自然風景や商業施設等の情報発信を行い、協働で海外からの来園者の利用を促進する。</a:t>
                      </a:r>
                      <a:endParaRPr lang="en-US" altLang="ja-JP"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txBody>
                  <a:tcPr marL="55302" marR="54431" marT="27651" marB="27651">
                    <a:solidFill>
                      <a:schemeClr val="accent6">
                        <a:lumMod val="20000"/>
                        <a:lumOff val="80000"/>
                      </a:schemeClr>
                    </a:solidFill>
                  </a:tcPr>
                </a:tc>
                <a:extLst>
                  <a:ext uri="{0D108BD9-81ED-4DB2-BD59-A6C34878D82A}">
                    <a16:rowId xmlns:a16="http://schemas.microsoft.com/office/drawing/2014/main" val="2435987410"/>
                  </a:ext>
                </a:extLst>
              </a:tr>
            </a:tbl>
          </a:graphicData>
        </a:graphic>
      </p:graphicFrame>
      <p:pic>
        <p:nvPicPr>
          <p:cNvPr id="9" name="図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386543" y="869986"/>
            <a:ext cx="4715894" cy="1649642"/>
          </a:xfrm>
          <a:prstGeom prst="rect">
            <a:avLst/>
          </a:prstGeom>
        </p:spPr>
      </p:pic>
      <p:pic>
        <p:nvPicPr>
          <p:cNvPr id="10" name="図 9"/>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3545" y="883743"/>
            <a:ext cx="4511924" cy="1254445"/>
          </a:xfrm>
          <a:prstGeom prst="rect">
            <a:avLst/>
          </a:prstGeom>
        </p:spPr>
      </p:pic>
      <p:sp>
        <p:nvSpPr>
          <p:cNvPr id="15" name="フリーフォーム 1"/>
          <p:cNvSpPr>
            <a:spLocks/>
          </p:cNvSpPr>
          <p:nvPr/>
        </p:nvSpPr>
        <p:spPr bwMode="auto">
          <a:xfrm>
            <a:off x="899744" y="1134758"/>
            <a:ext cx="2196173" cy="553570"/>
          </a:xfrm>
          <a:custGeom>
            <a:avLst/>
            <a:gdLst>
              <a:gd name="T0" fmla="*/ 6017649 w 6835555"/>
              <a:gd name="T1" fmla="*/ 1355605 h 1696453"/>
              <a:gd name="T2" fmla="*/ 6139374 w 6835555"/>
              <a:gd name="T3" fmla="*/ 1496816 h 1696453"/>
              <a:gd name="T4" fmla="*/ 6828019 w 6835555"/>
              <a:gd name="T5" fmla="*/ 1527201 h 1696453"/>
              <a:gd name="T6" fmla="*/ 6071715 w 6835555"/>
              <a:gd name="T7" fmla="*/ 1674694 h 1696453"/>
              <a:gd name="T8" fmla="*/ 769485 w 6835555"/>
              <a:gd name="T9" fmla="*/ 1698790 h 1696453"/>
              <a:gd name="T10" fmla="*/ 541045 w 6835555"/>
              <a:gd name="T11" fmla="*/ 1650597 h 1696453"/>
              <a:gd name="T12" fmla="*/ 589136 w 6835555"/>
              <a:gd name="T13" fmla="*/ 1373489 h 1696453"/>
              <a:gd name="T14" fmla="*/ 0 w 6835555"/>
              <a:gd name="T15" fmla="*/ 1228912 h 1696453"/>
              <a:gd name="T16" fmla="*/ 0 w 6835555"/>
              <a:gd name="T17" fmla="*/ 0 h 1696453"/>
              <a:gd name="T18" fmla="*/ 233015 w 6835555"/>
              <a:gd name="T19" fmla="*/ 0 h 1696453"/>
              <a:gd name="T20" fmla="*/ 263774 w 6835555"/>
              <a:gd name="T21" fmla="*/ 459324 h 1696453"/>
              <a:gd name="T22" fmla="*/ 995414 w 6835555"/>
              <a:gd name="T23" fmla="*/ 1432634 h 1696453"/>
              <a:gd name="T24" fmla="*/ 1374682 w 6835555"/>
              <a:gd name="T25" fmla="*/ 1175130 h 1696453"/>
              <a:gd name="T26" fmla="*/ 1719318 w 6835555"/>
              <a:gd name="T27" fmla="*/ 1361442 h 1696453"/>
              <a:gd name="T28" fmla="*/ 6017649 w 6835555"/>
              <a:gd name="T29" fmla="*/ 1355605 h 169645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835900"/>
              <a:gd name="connsiteY0" fmla="*/ 1353740 h 1696453"/>
              <a:gd name="connsiteX1" fmla="*/ 6143652 w 6835900"/>
              <a:gd name="connsiteY1" fmla="*/ 1494756 h 1696453"/>
              <a:gd name="connsiteX2" fmla="*/ 6832778 w 6835900"/>
              <a:gd name="connsiteY2" fmla="*/ 1525100 h 1696453"/>
              <a:gd name="connsiteX3" fmla="*/ 6075947 w 6835900"/>
              <a:gd name="connsiteY3" fmla="*/ 1672390 h 1696453"/>
              <a:gd name="connsiteX4" fmla="*/ 770021 w 6835900"/>
              <a:gd name="connsiteY4" fmla="*/ 1696453 h 1696453"/>
              <a:gd name="connsiteX5" fmla="*/ 541421 w 6835900"/>
              <a:gd name="connsiteY5" fmla="*/ 1648326 h 1696453"/>
              <a:gd name="connsiteX6" fmla="*/ 589547 w 6835900"/>
              <a:gd name="connsiteY6" fmla="*/ 1371600 h 1696453"/>
              <a:gd name="connsiteX7" fmla="*/ 0 w 6835900"/>
              <a:gd name="connsiteY7" fmla="*/ 1227221 h 1696453"/>
              <a:gd name="connsiteX8" fmla="*/ 0 w 6835900"/>
              <a:gd name="connsiteY8" fmla="*/ 0 h 1696453"/>
              <a:gd name="connsiteX9" fmla="*/ 233178 w 6835900"/>
              <a:gd name="connsiteY9" fmla="*/ 0 h 1696453"/>
              <a:gd name="connsiteX10" fmla="*/ 263958 w 6835900"/>
              <a:gd name="connsiteY10" fmla="*/ 458692 h 1696453"/>
              <a:gd name="connsiteX11" fmla="*/ 1039659 w 6835900"/>
              <a:gd name="connsiteY11" fmla="*/ 1532228 h 1696453"/>
              <a:gd name="connsiteX12" fmla="*/ 1375639 w 6835900"/>
              <a:gd name="connsiteY12" fmla="*/ 1173514 h 1696453"/>
              <a:gd name="connsiteX13" fmla="*/ 1720516 w 6835900"/>
              <a:gd name="connsiteY13" fmla="*/ 1359569 h 1696453"/>
              <a:gd name="connsiteX14" fmla="*/ 6021844 w 6835900"/>
              <a:gd name="connsiteY14" fmla="*/ 1353740 h 1696453"/>
              <a:gd name="connsiteX0" fmla="*/ 6021844 w 6850242"/>
              <a:gd name="connsiteY0" fmla="*/ 1353740 h 1696453"/>
              <a:gd name="connsiteX1" fmla="*/ 6143652 w 6850242"/>
              <a:gd name="connsiteY1" fmla="*/ 1494756 h 1696453"/>
              <a:gd name="connsiteX2" fmla="*/ 6832778 w 6850242"/>
              <a:gd name="connsiteY2" fmla="*/ 1525100 h 1696453"/>
              <a:gd name="connsiteX3" fmla="*/ 6075947 w 6850242"/>
              <a:gd name="connsiteY3" fmla="*/ 1672390 h 1696453"/>
              <a:gd name="connsiteX4" fmla="*/ 770021 w 6850242"/>
              <a:gd name="connsiteY4" fmla="*/ 1696453 h 1696453"/>
              <a:gd name="connsiteX5" fmla="*/ 541421 w 6850242"/>
              <a:gd name="connsiteY5" fmla="*/ 1648326 h 1696453"/>
              <a:gd name="connsiteX6" fmla="*/ 589547 w 6850242"/>
              <a:gd name="connsiteY6" fmla="*/ 1371600 h 1696453"/>
              <a:gd name="connsiteX7" fmla="*/ 0 w 6850242"/>
              <a:gd name="connsiteY7" fmla="*/ 1227221 h 1696453"/>
              <a:gd name="connsiteX8" fmla="*/ 0 w 6850242"/>
              <a:gd name="connsiteY8" fmla="*/ 0 h 1696453"/>
              <a:gd name="connsiteX9" fmla="*/ 233178 w 6850242"/>
              <a:gd name="connsiteY9" fmla="*/ 0 h 1696453"/>
              <a:gd name="connsiteX10" fmla="*/ 263958 w 6850242"/>
              <a:gd name="connsiteY10" fmla="*/ 458692 h 1696453"/>
              <a:gd name="connsiteX11" fmla="*/ 1039659 w 6850242"/>
              <a:gd name="connsiteY11" fmla="*/ 1532228 h 1696453"/>
              <a:gd name="connsiteX12" fmla="*/ 1375639 w 6850242"/>
              <a:gd name="connsiteY12" fmla="*/ 1173514 h 1696453"/>
              <a:gd name="connsiteX13" fmla="*/ 1720516 w 6850242"/>
              <a:gd name="connsiteY13" fmla="*/ 1359569 h 1696453"/>
              <a:gd name="connsiteX14" fmla="*/ 6021844 w 6850242"/>
              <a:gd name="connsiteY14" fmla="*/ 1353740 h 1696453"/>
              <a:gd name="connsiteX0" fmla="*/ 6021844 w 6850242"/>
              <a:gd name="connsiteY0" fmla="*/ 1353740 h 1696453"/>
              <a:gd name="connsiteX1" fmla="*/ 6143652 w 6850242"/>
              <a:gd name="connsiteY1" fmla="*/ 1494756 h 1696453"/>
              <a:gd name="connsiteX2" fmla="*/ 6832778 w 6850242"/>
              <a:gd name="connsiteY2" fmla="*/ 1525100 h 1696453"/>
              <a:gd name="connsiteX3" fmla="*/ 6075947 w 6850242"/>
              <a:gd name="connsiteY3" fmla="*/ 1672390 h 1696453"/>
              <a:gd name="connsiteX4" fmla="*/ 770021 w 6850242"/>
              <a:gd name="connsiteY4" fmla="*/ 1696453 h 1696453"/>
              <a:gd name="connsiteX5" fmla="*/ 541421 w 6850242"/>
              <a:gd name="connsiteY5" fmla="*/ 1648326 h 1696453"/>
              <a:gd name="connsiteX6" fmla="*/ 589547 w 6850242"/>
              <a:gd name="connsiteY6" fmla="*/ 1371600 h 1696453"/>
              <a:gd name="connsiteX7" fmla="*/ 0 w 6850242"/>
              <a:gd name="connsiteY7" fmla="*/ 1227221 h 1696453"/>
              <a:gd name="connsiteX8" fmla="*/ 0 w 6850242"/>
              <a:gd name="connsiteY8" fmla="*/ 0 h 1696453"/>
              <a:gd name="connsiteX9" fmla="*/ 233178 w 6850242"/>
              <a:gd name="connsiteY9" fmla="*/ 0 h 1696453"/>
              <a:gd name="connsiteX10" fmla="*/ 263958 w 6850242"/>
              <a:gd name="connsiteY10" fmla="*/ 458692 h 1696453"/>
              <a:gd name="connsiteX11" fmla="*/ 1039659 w 6850242"/>
              <a:gd name="connsiteY11" fmla="*/ 1532228 h 1696453"/>
              <a:gd name="connsiteX12" fmla="*/ 1375639 w 6850242"/>
              <a:gd name="connsiteY12" fmla="*/ 1173514 h 1696453"/>
              <a:gd name="connsiteX13" fmla="*/ 1720516 w 6850242"/>
              <a:gd name="connsiteY13" fmla="*/ 1359569 h 1696453"/>
              <a:gd name="connsiteX14" fmla="*/ 6021844 w 6850242"/>
              <a:gd name="connsiteY14" fmla="*/ 1353740 h 1696453"/>
              <a:gd name="connsiteX0" fmla="*/ 6021844 w 6839484"/>
              <a:gd name="connsiteY0" fmla="*/ 1353740 h 1702263"/>
              <a:gd name="connsiteX1" fmla="*/ 6143652 w 6839484"/>
              <a:gd name="connsiteY1" fmla="*/ 1494756 h 1702263"/>
              <a:gd name="connsiteX2" fmla="*/ 6832778 w 6839484"/>
              <a:gd name="connsiteY2" fmla="*/ 1525100 h 1702263"/>
              <a:gd name="connsiteX3" fmla="*/ 6016171 w 6839484"/>
              <a:gd name="connsiteY3" fmla="*/ 1702263 h 1702263"/>
              <a:gd name="connsiteX4" fmla="*/ 770021 w 6839484"/>
              <a:gd name="connsiteY4" fmla="*/ 1696453 h 1702263"/>
              <a:gd name="connsiteX5" fmla="*/ 541421 w 6839484"/>
              <a:gd name="connsiteY5" fmla="*/ 1648326 h 1702263"/>
              <a:gd name="connsiteX6" fmla="*/ 589547 w 6839484"/>
              <a:gd name="connsiteY6" fmla="*/ 1371600 h 1702263"/>
              <a:gd name="connsiteX7" fmla="*/ 0 w 6839484"/>
              <a:gd name="connsiteY7" fmla="*/ 1227221 h 1702263"/>
              <a:gd name="connsiteX8" fmla="*/ 0 w 6839484"/>
              <a:gd name="connsiteY8" fmla="*/ 0 h 1702263"/>
              <a:gd name="connsiteX9" fmla="*/ 233178 w 6839484"/>
              <a:gd name="connsiteY9" fmla="*/ 0 h 1702263"/>
              <a:gd name="connsiteX10" fmla="*/ 263958 w 6839484"/>
              <a:gd name="connsiteY10" fmla="*/ 458692 h 1702263"/>
              <a:gd name="connsiteX11" fmla="*/ 1039659 w 6839484"/>
              <a:gd name="connsiteY11" fmla="*/ 1532228 h 1702263"/>
              <a:gd name="connsiteX12" fmla="*/ 1375639 w 6839484"/>
              <a:gd name="connsiteY12" fmla="*/ 1173514 h 1702263"/>
              <a:gd name="connsiteX13" fmla="*/ 1720516 w 6839484"/>
              <a:gd name="connsiteY13" fmla="*/ 1359569 h 1702263"/>
              <a:gd name="connsiteX14" fmla="*/ 6021844 w 6839484"/>
              <a:gd name="connsiteY14" fmla="*/ 1353740 h 1702263"/>
              <a:gd name="connsiteX0" fmla="*/ 6021844 w 6832778"/>
              <a:gd name="connsiteY0" fmla="*/ 1353740 h 1702263"/>
              <a:gd name="connsiteX1" fmla="*/ 6143652 w 6832778"/>
              <a:gd name="connsiteY1" fmla="*/ 1494756 h 1702263"/>
              <a:gd name="connsiteX2" fmla="*/ 6832778 w 6832778"/>
              <a:gd name="connsiteY2" fmla="*/ 1525100 h 1702263"/>
              <a:gd name="connsiteX3" fmla="*/ 6016171 w 6832778"/>
              <a:gd name="connsiteY3" fmla="*/ 1702263 h 1702263"/>
              <a:gd name="connsiteX4" fmla="*/ 770021 w 6832778"/>
              <a:gd name="connsiteY4" fmla="*/ 1696453 h 1702263"/>
              <a:gd name="connsiteX5" fmla="*/ 541421 w 6832778"/>
              <a:gd name="connsiteY5" fmla="*/ 1648326 h 1702263"/>
              <a:gd name="connsiteX6" fmla="*/ 589547 w 6832778"/>
              <a:gd name="connsiteY6" fmla="*/ 1371600 h 1702263"/>
              <a:gd name="connsiteX7" fmla="*/ 0 w 6832778"/>
              <a:gd name="connsiteY7" fmla="*/ 1227221 h 1702263"/>
              <a:gd name="connsiteX8" fmla="*/ 0 w 6832778"/>
              <a:gd name="connsiteY8" fmla="*/ 0 h 1702263"/>
              <a:gd name="connsiteX9" fmla="*/ 233178 w 6832778"/>
              <a:gd name="connsiteY9" fmla="*/ 0 h 1702263"/>
              <a:gd name="connsiteX10" fmla="*/ 263958 w 6832778"/>
              <a:gd name="connsiteY10" fmla="*/ 458692 h 1702263"/>
              <a:gd name="connsiteX11" fmla="*/ 1039659 w 6832778"/>
              <a:gd name="connsiteY11" fmla="*/ 1532228 h 1702263"/>
              <a:gd name="connsiteX12" fmla="*/ 1375639 w 6832778"/>
              <a:gd name="connsiteY12" fmla="*/ 1173514 h 1702263"/>
              <a:gd name="connsiteX13" fmla="*/ 1720516 w 6832778"/>
              <a:gd name="connsiteY13" fmla="*/ 1359569 h 1702263"/>
              <a:gd name="connsiteX14" fmla="*/ 6021844 w 6832778"/>
              <a:gd name="connsiteY14" fmla="*/ 1353740 h 1702263"/>
              <a:gd name="connsiteX0" fmla="*/ 6021844 w 6833202"/>
              <a:gd name="connsiteY0" fmla="*/ 1353740 h 1702263"/>
              <a:gd name="connsiteX1" fmla="*/ 6143652 w 6833202"/>
              <a:gd name="connsiteY1" fmla="*/ 1494756 h 1702263"/>
              <a:gd name="connsiteX2" fmla="*/ 6832778 w 6833202"/>
              <a:gd name="connsiteY2" fmla="*/ 1525100 h 1702263"/>
              <a:gd name="connsiteX3" fmla="*/ 6016171 w 6833202"/>
              <a:gd name="connsiteY3" fmla="*/ 1702263 h 1702263"/>
              <a:gd name="connsiteX4" fmla="*/ 770021 w 6833202"/>
              <a:gd name="connsiteY4" fmla="*/ 1696453 h 1702263"/>
              <a:gd name="connsiteX5" fmla="*/ 541421 w 6833202"/>
              <a:gd name="connsiteY5" fmla="*/ 1648326 h 1702263"/>
              <a:gd name="connsiteX6" fmla="*/ 589547 w 6833202"/>
              <a:gd name="connsiteY6" fmla="*/ 1371600 h 1702263"/>
              <a:gd name="connsiteX7" fmla="*/ 0 w 6833202"/>
              <a:gd name="connsiteY7" fmla="*/ 1227221 h 1702263"/>
              <a:gd name="connsiteX8" fmla="*/ 0 w 6833202"/>
              <a:gd name="connsiteY8" fmla="*/ 0 h 1702263"/>
              <a:gd name="connsiteX9" fmla="*/ 233178 w 6833202"/>
              <a:gd name="connsiteY9" fmla="*/ 0 h 1702263"/>
              <a:gd name="connsiteX10" fmla="*/ 263958 w 6833202"/>
              <a:gd name="connsiteY10" fmla="*/ 458692 h 1702263"/>
              <a:gd name="connsiteX11" fmla="*/ 1039659 w 6833202"/>
              <a:gd name="connsiteY11" fmla="*/ 1532228 h 1702263"/>
              <a:gd name="connsiteX12" fmla="*/ 1375639 w 6833202"/>
              <a:gd name="connsiteY12" fmla="*/ 1173514 h 1702263"/>
              <a:gd name="connsiteX13" fmla="*/ 1720516 w 6833202"/>
              <a:gd name="connsiteY13" fmla="*/ 1359569 h 1702263"/>
              <a:gd name="connsiteX14" fmla="*/ 6021844 w 6833202"/>
              <a:gd name="connsiteY14" fmla="*/ 1353740 h 1702263"/>
              <a:gd name="connsiteX0" fmla="*/ 6021844 w 6834957"/>
              <a:gd name="connsiteY0" fmla="*/ 1353740 h 1702263"/>
              <a:gd name="connsiteX1" fmla="*/ 6143652 w 6834957"/>
              <a:gd name="connsiteY1" fmla="*/ 1494756 h 1702263"/>
              <a:gd name="connsiteX2" fmla="*/ 6832778 w 6834957"/>
              <a:gd name="connsiteY2" fmla="*/ 1525100 h 1702263"/>
              <a:gd name="connsiteX3" fmla="*/ 6016171 w 6834957"/>
              <a:gd name="connsiteY3" fmla="*/ 1702263 h 1702263"/>
              <a:gd name="connsiteX4" fmla="*/ 770021 w 6834957"/>
              <a:gd name="connsiteY4" fmla="*/ 1696453 h 1702263"/>
              <a:gd name="connsiteX5" fmla="*/ 541421 w 6834957"/>
              <a:gd name="connsiteY5" fmla="*/ 1648326 h 1702263"/>
              <a:gd name="connsiteX6" fmla="*/ 589547 w 6834957"/>
              <a:gd name="connsiteY6" fmla="*/ 1371600 h 1702263"/>
              <a:gd name="connsiteX7" fmla="*/ 0 w 6834957"/>
              <a:gd name="connsiteY7" fmla="*/ 1227221 h 1702263"/>
              <a:gd name="connsiteX8" fmla="*/ 0 w 6834957"/>
              <a:gd name="connsiteY8" fmla="*/ 0 h 1702263"/>
              <a:gd name="connsiteX9" fmla="*/ 233178 w 6834957"/>
              <a:gd name="connsiteY9" fmla="*/ 0 h 1702263"/>
              <a:gd name="connsiteX10" fmla="*/ 263958 w 6834957"/>
              <a:gd name="connsiteY10" fmla="*/ 458692 h 1702263"/>
              <a:gd name="connsiteX11" fmla="*/ 1039659 w 6834957"/>
              <a:gd name="connsiteY11" fmla="*/ 1532228 h 1702263"/>
              <a:gd name="connsiteX12" fmla="*/ 1375639 w 6834957"/>
              <a:gd name="connsiteY12" fmla="*/ 1173514 h 1702263"/>
              <a:gd name="connsiteX13" fmla="*/ 1720516 w 6834957"/>
              <a:gd name="connsiteY13" fmla="*/ 1359569 h 1702263"/>
              <a:gd name="connsiteX14" fmla="*/ 6021844 w 6834957"/>
              <a:gd name="connsiteY14" fmla="*/ 1353740 h 1702263"/>
              <a:gd name="connsiteX0" fmla="*/ 6021844 w 6834957"/>
              <a:gd name="connsiteY0" fmla="*/ 1353740 h 1702263"/>
              <a:gd name="connsiteX1" fmla="*/ 6143652 w 6834957"/>
              <a:gd name="connsiteY1" fmla="*/ 1494756 h 1702263"/>
              <a:gd name="connsiteX2" fmla="*/ 6832778 w 6834957"/>
              <a:gd name="connsiteY2" fmla="*/ 1525100 h 1702263"/>
              <a:gd name="connsiteX3" fmla="*/ 6016171 w 6834957"/>
              <a:gd name="connsiteY3" fmla="*/ 1702263 h 1702263"/>
              <a:gd name="connsiteX4" fmla="*/ 770021 w 6834957"/>
              <a:gd name="connsiteY4" fmla="*/ 1696453 h 1702263"/>
              <a:gd name="connsiteX5" fmla="*/ 541421 w 6834957"/>
              <a:gd name="connsiteY5" fmla="*/ 1648326 h 1702263"/>
              <a:gd name="connsiteX6" fmla="*/ 589547 w 6834957"/>
              <a:gd name="connsiteY6" fmla="*/ 1371600 h 1702263"/>
              <a:gd name="connsiteX7" fmla="*/ 0 w 6834957"/>
              <a:gd name="connsiteY7" fmla="*/ 1227221 h 1702263"/>
              <a:gd name="connsiteX8" fmla="*/ 0 w 6834957"/>
              <a:gd name="connsiteY8" fmla="*/ 0 h 1702263"/>
              <a:gd name="connsiteX9" fmla="*/ 233178 w 6834957"/>
              <a:gd name="connsiteY9" fmla="*/ 0 h 1702263"/>
              <a:gd name="connsiteX10" fmla="*/ 263958 w 6834957"/>
              <a:gd name="connsiteY10" fmla="*/ 458692 h 1702263"/>
              <a:gd name="connsiteX11" fmla="*/ 1039659 w 6834957"/>
              <a:gd name="connsiteY11" fmla="*/ 1532228 h 1702263"/>
              <a:gd name="connsiteX12" fmla="*/ 1375639 w 6834957"/>
              <a:gd name="connsiteY12" fmla="*/ 1173514 h 1702263"/>
              <a:gd name="connsiteX13" fmla="*/ 1720516 w 6834957"/>
              <a:gd name="connsiteY13" fmla="*/ 1359569 h 1702263"/>
              <a:gd name="connsiteX14" fmla="*/ 6021844 w 6834957"/>
              <a:gd name="connsiteY14" fmla="*/ 1353740 h 1702263"/>
              <a:gd name="connsiteX0" fmla="*/ 6021844 w 6834957"/>
              <a:gd name="connsiteY0" fmla="*/ 1353740 h 1702263"/>
              <a:gd name="connsiteX1" fmla="*/ 6143652 w 6834957"/>
              <a:gd name="connsiteY1" fmla="*/ 1494756 h 1702263"/>
              <a:gd name="connsiteX2" fmla="*/ 6832778 w 6834957"/>
              <a:gd name="connsiteY2" fmla="*/ 1525100 h 1702263"/>
              <a:gd name="connsiteX3" fmla="*/ 6016171 w 6834957"/>
              <a:gd name="connsiteY3" fmla="*/ 1702263 h 1702263"/>
              <a:gd name="connsiteX4" fmla="*/ 770021 w 6834957"/>
              <a:gd name="connsiteY4" fmla="*/ 1696453 h 1702263"/>
              <a:gd name="connsiteX5" fmla="*/ 541421 w 6834957"/>
              <a:gd name="connsiteY5" fmla="*/ 1648326 h 1702263"/>
              <a:gd name="connsiteX6" fmla="*/ 589547 w 6834957"/>
              <a:gd name="connsiteY6" fmla="*/ 1371600 h 1702263"/>
              <a:gd name="connsiteX7" fmla="*/ 0 w 6834957"/>
              <a:gd name="connsiteY7" fmla="*/ 1227221 h 1702263"/>
              <a:gd name="connsiteX8" fmla="*/ 0 w 6834957"/>
              <a:gd name="connsiteY8" fmla="*/ 0 h 1702263"/>
              <a:gd name="connsiteX9" fmla="*/ 233178 w 6834957"/>
              <a:gd name="connsiteY9" fmla="*/ 0 h 1702263"/>
              <a:gd name="connsiteX10" fmla="*/ 263958 w 6834957"/>
              <a:gd name="connsiteY10" fmla="*/ 458692 h 1702263"/>
              <a:gd name="connsiteX11" fmla="*/ 1039659 w 6834957"/>
              <a:gd name="connsiteY11" fmla="*/ 1532228 h 1702263"/>
              <a:gd name="connsiteX12" fmla="*/ 1375639 w 6834957"/>
              <a:gd name="connsiteY12" fmla="*/ 1173514 h 1702263"/>
              <a:gd name="connsiteX13" fmla="*/ 1720516 w 6834957"/>
              <a:gd name="connsiteY13" fmla="*/ 1359569 h 1702263"/>
              <a:gd name="connsiteX14" fmla="*/ 6021844 w 6834957"/>
              <a:gd name="connsiteY14" fmla="*/ 1353740 h 1702263"/>
              <a:gd name="connsiteX0" fmla="*/ 6021844 w 6826626"/>
              <a:gd name="connsiteY0" fmla="*/ 1353740 h 1702263"/>
              <a:gd name="connsiteX1" fmla="*/ 6143652 w 6826626"/>
              <a:gd name="connsiteY1" fmla="*/ 1494756 h 1702263"/>
              <a:gd name="connsiteX2" fmla="*/ 6824221 w 6826626"/>
              <a:gd name="connsiteY2" fmla="*/ 1499437 h 1702263"/>
              <a:gd name="connsiteX3" fmla="*/ 6016171 w 6826626"/>
              <a:gd name="connsiteY3" fmla="*/ 1702263 h 1702263"/>
              <a:gd name="connsiteX4" fmla="*/ 770021 w 6826626"/>
              <a:gd name="connsiteY4" fmla="*/ 1696453 h 1702263"/>
              <a:gd name="connsiteX5" fmla="*/ 541421 w 6826626"/>
              <a:gd name="connsiteY5" fmla="*/ 1648326 h 1702263"/>
              <a:gd name="connsiteX6" fmla="*/ 589547 w 6826626"/>
              <a:gd name="connsiteY6" fmla="*/ 1371600 h 1702263"/>
              <a:gd name="connsiteX7" fmla="*/ 0 w 6826626"/>
              <a:gd name="connsiteY7" fmla="*/ 1227221 h 1702263"/>
              <a:gd name="connsiteX8" fmla="*/ 0 w 6826626"/>
              <a:gd name="connsiteY8" fmla="*/ 0 h 1702263"/>
              <a:gd name="connsiteX9" fmla="*/ 233178 w 6826626"/>
              <a:gd name="connsiteY9" fmla="*/ 0 h 1702263"/>
              <a:gd name="connsiteX10" fmla="*/ 263958 w 6826626"/>
              <a:gd name="connsiteY10" fmla="*/ 458692 h 1702263"/>
              <a:gd name="connsiteX11" fmla="*/ 1039659 w 6826626"/>
              <a:gd name="connsiteY11" fmla="*/ 1532228 h 1702263"/>
              <a:gd name="connsiteX12" fmla="*/ 1375639 w 6826626"/>
              <a:gd name="connsiteY12" fmla="*/ 1173514 h 1702263"/>
              <a:gd name="connsiteX13" fmla="*/ 1720516 w 6826626"/>
              <a:gd name="connsiteY13" fmla="*/ 1359569 h 1702263"/>
              <a:gd name="connsiteX14" fmla="*/ 6021844 w 6826626"/>
              <a:gd name="connsiteY14" fmla="*/ 1353740 h 1702263"/>
              <a:gd name="connsiteX0" fmla="*/ 6021844 w 6906024"/>
              <a:gd name="connsiteY0" fmla="*/ 1353740 h 1702263"/>
              <a:gd name="connsiteX1" fmla="*/ 6143652 w 6906024"/>
              <a:gd name="connsiteY1" fmla="*/ 1494756 h 1702263"/>
              <a:gd name="connsiteX2" fmla="*/ 6824221 w 6906024"/>
              <a:gd name="connsiteY2" fmla="*/ 1499437 h 1702263"/>
              <a:gd name="connsiteX3" fmla="*/ 6815309 w 6906024"/>
              <a:gd name="connsiteY3" fmla="*/ 1590954 h 1702263"/>
              <a:gd name="connsiteX4" fmla="*/ 6016171 w 6906024"/>
              <a:gd name="connsiteY4" fmla="*/ 1702263 h 1702263"/>
              <a:gd name="connsiteX5" fmla="*/ 770021 w 6906024"/>
              <a:gd name="connsiteY5" fmla="*/ 1696453 h 1702263"/>
              <a:gd name="connsiteX6" fmla="*/ 541421 w 6906024"/>
              <a:gd name="connsiteY6" fmla="*/ 1648326 h 1702263"/>
              <a:gd name="connsiteX7" fmla="*/ 589547 w 6906024"/>
              <a:gd name="connsiteY7" fmla="*/ 1371600 h 1702263"/>
              <a:gd name="connsiteX8" fmla="*/ 0 w 6906024"/>
              <a:gd name="connsiteY8" fmla="*/ 1227221 h 1702263"/>
              <a:gd name="connsiteX9" fmla="*/ 0 w 6906024"/>
              <a:gd name="connsiteY9" fmla="*/ 0 h 1702263"/>
              <a:gd name="connsiteX10" fmla="*/ 233178 w 6906024"/>
              <a:gd name="connsiteY10" fmla="*/ 0 h 1702263"/>
              <a:gd name="connsiteX11" fmla="*/ 263958 w 6906024"/>
              <a:gd name="connsiteY11" fmla="*/ 458692 h 1702263"/>
              <a:gd name="connsiteX12" fmla="*/ 1039659 w 6906024"/>
              <a:gd name="connsiteY12" fmla="*/ 1532228 h 1702263"/>
              <a:gd name="connsiteX13" fmla="*/ 1375639 w 6906024"/>
              <a:gd name="connsiteY13" fmla="*/ 1173514 h 1702263"/>
              <a:gd name="connsiteX14" fmla="*/ 1720516 w 6906024"/>
              <a:gd name="connsiteY14" fmla="*/ 1359569 h 1702263"/>
              <a:gd name="connsiteX15" fmla="*/ 6021844 w 6906024"/>
              <a:gd name="connsiteY15" fmla="*/ 1353740 h 1702263"/>
              <a:gd name="connsiteX0" fmla="*/ 6021844 w 6906024"/>
              <a:gd name="connsiteY0" fmla="*/ 1353740 h 1702263"/>
              <a:gd name="connsiteX1" fmla="*/ 6143652 w 6906024"/>
              <a:gd name="connsiteY1" fmla="*/ 1494756 h 1702263"/>
              <a:gd name="connsiteX2" fmla="*/ 6824221 w 6906024"/>
              <a:gd name="connsiteY2" fmla="*/ 1490884 h 1702263"/>
              <a:gd name="connsiteX3" fmla="*/ 6815309 w 6906024"/>
              <a:gd name="connsiteY3" fmla="*/ 1590954 h 1702263"/>
              <a:gd name="connsiteX4" fmla="*/ 6016171 w 6906024"/>
              <a:gd name="connsiteY4" fmla="*/ 1702263 h 1702263"/>
              <a:gd name="connsiteX5" fmla="*/ 770021 w 6906024"/>
              <a:gd name="connsiteY5" fmla="*/ 1696453 h 1702263"/>
              <a:gd name="connsiteX6" fmla="*/ 541421 w 6906024"/>
              <a:gd name="connsiteY6" fmla="*/ 1648326 h 1702263"/>
              <a:gd name="connsiteX7" fmla="*/ 589547 w 6906024"/>
              <a:gd name="connsiteY7" fmla="*/ 1371600 h 1702263"/>
              <a:gd name="connsiteX8" fmla="*/ 0 w 6906024"/>
              <a:gd name="connsiteY8" fmla="*/ 1227221 h 1702263"/>
              <a:gd name="connsiteX9" fmla="*/ 0 w 6906024"/>
              <a:gd name="connsiteY9" fmla="*/ 0 h 1702263"/>
              <a:gd name="connsiteX10" fmla="*/ 233178 w 6906024"/>
              <a:gd name="connsiteY10" fmla="*/ 0 h 1702263"/>
              <a:gd name="connsiteX11" fmla="*/ 263958 w 6906024"/>
              <a:gd name="connsiteY11" fmla="*/ 458692 h 1702263"/>
              <a:gd name="connsiteX12" fmla="*/ 1039659 w 6906024"/>
              <a:gd name="connsiteY12" fmla="*/ 1532228 h 1702263"/>
              <a:gd name="connsiteX13" fmla="*/ 1375639 w 6906024"/>
              <a:gd name="connsiteY13" fmla="*/ 1173514 h 1702263"/>
              <a:gd name="connsiteX14" fmla="*/ 1720516 w 6906024"/>
              <a:gd name="connsiteY14" fmla="*/ 1359569 h 1702263"/>
              <a:gd name="connsiteX15" fmla="*/ 6021844 w 6906024"/>
              <a:gd name="connsiteY15" fmla="*/ 1353740 h 1702263"/>
              <a:gd name="connsiteX0" fmla="*/ 6021844 w 6910666"/>
              <a:gd name="connsiteY0" fmla="*/ 1353740 h 1702263"/>
              <a:gd name="connsiteX1" fmla="*/ 6143652 w 6910666"/>
              <a:gd name="connsiteY1" fmla="*/ 1494756 h 1702263"/>
              <a:gd name="connsiteX2" fmla="*/ 6824221 w 6910666"/>
              <a:gd name="connsiteY2" fmla="*/ 1490884 h 1702263"/>
              <a:gd name="connsiteX3" fmla="*/ 6823765 w 6910666"/>
              <a:gd name="connsiteY3" fmla="*/ 1616309 h 1702263"/>
              <a:gd name="connsiteX4" fmla="*/ 6016171 w 6910666"/>
              <a:gd name="connsiteY4" fmla="*/ 1702263 h 1702263"/>
              <a:gd name="connsiteX5" fmla="*/ 770021 w 6910666"/>
              <a:gd name="connsiteY5" fmla="*/ 1696453 h 1702263"/>
              <a:gd name="connsiteX6" fmla="*/ 541421 w 6910666"/>
              <a:gd name="connsiteY6" fmla="*/ 1648326 h 1702263"/>
              <a:gd name="connsiteX7" fmla="*/ 589547 w 6910666"/>
              <a:gd name="connsiteY7" fmla="*/ 1371600 h 1702263"/>
              <a:gd name="connsiteX8" fmla="*/ 0 w 6910666"/>
              <a:gd name="connsiteY8" fmla="*/ 1227221 h 1702263"/>
              <a:gd name="connsiteX9" fmla="*/ 0 w 6910666"/>
              <a:gd name="connsiteY9" fmla="*/ 0 h 1702263"/>
              <a:gd name="connsiteX10" fmla="*/ 233178 w 6910666"/>
              <a:gd name="connsiteY10" fmla="*/ 0 h 1702263"/>
              <a:gd name="connsiteX11" fmla="*/ 263958 w 6910666"/>
              <a:gd name="connsiteY11" fmla="*/ 458692 h 1702263"/>
              <a:gd name="connsiteX12" fmla="*/ 1039659 w 6910666"/>
              <a:gd name="connsiteY12" fmla="*/ 1532228 h 1702263"/>
              <a:gd name="connsiteX13" fmla="*/ 1375639 w 6910666"/>
              <a:gd name="connsiteY13" fmla="*/ 1173514 h 1702263"/>
              <a:gd name="connsiteX14" fmla="*/ 1720516 w 6910666"/>
              <a:gd name="connsiteY14" fmla="*/ 1359569 h 1702263"/>
              <a:gd name="connsiteX15" fmla="*/ 6021844 w 6910666"/>
              <a:gd name="connsiteY15" fmla="*/ 1353740 h 1702263"/>
              <a:gd name="connsiteX0" fmla="*/ 6021844 w 6864310"/>
              <a:gd name="connsiteY0" fmla="*/ 1353740 h 1702263"/>
              <a:gd name="connsiteX1" fmla="*/ 6143652 w 6864310"/>
              <a:gd name="connsiteY1" fmla="*/ 1494756 h 1702263"/>
              <a:gd name="connsiteX2" fmla="*/ 6824221 w 6864310"/>
              <a:gd name="connsiteY2" fmla="*/ 1490884 h 1702263"/>
              <a:gd name="connsiteX3" fmla="*/ 6823765 w 6864310"/>
              <a:gd name="connsiteY3" fmla="*/ 1616309 h 1702263"/>
              <a:gd name="connsiteX4" fmla="*/ 6016171 w 6864310"/>
              <a:gd name="connsiteY4" fmla="*/ 1702263 h 1702263"/>
              <a:gd name="connsiteX5" fmla="*/ 770021 w 6864310"/>
              <a:gd name="connsiteY5" fmla="*/ 1696453 h 1702263"/>
              <a:gd name="connsiteX6" fmla="*/ 541421 w 6864310"/>
              <a:gd name="connsiteY6" fmla="*/ 1648326 h 1702263"/>
              <a:gd name="connsiteX7" fmla="*/ 589547 w 6864310"/>
              <a:gd name="connsiteY7" fmla="*/ 1371600 h 1702263"/>
              <a:gd name="connsiteX8" fmla="*/ 0 w 6864310"/>
              <a:gd name="connsiteY8" fmla="*/ 1227221 h 1702263"/>
              <a:gd name="connsiteX9" fmla="*/ 0 w 6864310"/>
              <a:gd name="connsiteY9" fmla="*/ 0 h 1702263"/>
              <a:gd name="connsiteX10" fmla="*/ 233178 w 6864310"/>
              <a:gd name="connsiteY10" fmla="*/ 0 h 1702263"/>
              <a:gd name="connsiteX11" fmla="*/ 263958 w 6864310"/>
              <a:gd name="connsiteY11" fmla="*/ 458692 h 1702263"/>
              <a:gd name="connsiteX12" fmla="*/ 1039659 w 6864310"/>
              <a:gd name="connsiteY12" fmla="*/ 1532228 h 1702263"/>
              <a:gd name="connsiteX13" fmla="*/ 1375639 w 6864310"/>
              <a:gd name="connsiteY13" fmla="*/ 1173514 h 1702263"/>
              <a:gd name="connsiteX14" fmla="*/ 1720516 w 6864310"/>
              <a:gd name="connsiteY14" fmla="*/ 1359569 h 1702263"/>
              <a:gd name="connsiteX15" fmla="*/ 6021844 w 6864310"/>
              <a:gd name="connsiteY15" fmla="*/ 1353740 h 1702263"/>
              <a:gd name="connsiteX0" fmla="*/ 6021844 w 6864310"/>
              <a:gd name="connsiteY0" fmla="*/ 1353740 h 1702263"/>
              <a:gd name="connsiteX1" fmla="*/ 6143652 w 6864310"/>
              <a:gd name="connsiteY1" fmla="*/ 1494756 h 1702263"/>
              <a:gd name="connsiteX2" fmla="*/ 6824221 w 6864310"/>
              <a:gd name="connsiteY2" fmla="*/ 1490884 h 1702263"/>
              <a:gd name="connsiteX3" fmla="*/ 6823765 w 6864310"/>
              <a:gd name="connsiteY3" fmla="*/ 1616309 h 1702263"/>
              <a:gd name="connsiteX4" fmla="*/ 6016171 w 6864310"/>
              <a:gd name="connsiteY4" fmla="*/ 1702263 h 1702263"/>
              <a:gd name="connsiteX5" fmla="*/ 770021 w 6864310"/>
              <a:gd name="connsiteY5" fmla="*/ 1696453 h 1702263"/>
              <a:gd name="connsiteX6" fmla="*/ 541421 w 6864310"/>
              <a:gd name="connsiteY6" fmla="*/ 1648326 h 1702263"/>
              <a:gd name="connsiteX7" fmla="*/ 589547 w 6864310"/>
              <a:gd name="connsiteY7" fmla="*/ 1371600 h 1702263"/>
              <a:gd name="connsiteX8" fmla="*/ 0 w 6864310"/>
              <a:gd name="connsiteY8" fmla="*/ 1227221 h 1702263"/>
              <a:gd name="connsiteX9" fmla="*/ 0 w 6864310"/>
              <a:gd name="connsiteY9" fmla="*/ 0 h 1702263"/>
              <a:gd name="connsiteX10" fmla="*/ 233178 w 6864310"/>
              <a:gd name="connsiteY10" fmla="*/ 0 h 1702263"/>
              <a:gd name="connsiteX11" fmla="*/ 263958 w 6864310"/>
              <a:gd name="connsiteY11" fmla="*/ 458692 h 1702263"/>
              <a:gd name="connsiteX12" fmla="*/ 1039659 w 6864310"/>
              <a:gd name="connsiteY12" fmla="*/ 1532228 h 1702263"/>
              <a:gd name="connsiteX13" fmla="*/ 1375639 w 6864310"/>
              <a:gd name="connsiteY13" fmla="*/ 1173514 h 1702263"/>
              <a:gd name="connsiteX14" fmla="*/ 1720516 w 6864310"/>
              <a:gd name="connsiteY14" fmla="*/ 1359569 h 1702263"/>
              <a:gd name="connsiteX15" fmla="*/ 6021844 w 6864310"/>
              <a:gd name="connsiteY15" fmla="*/ 1353740 h 1702263"/>
              <a:gd name="connsiteX0" fmla="*/ 6021844 w 6864310"/>
              <a:gd name="connsiteY0" fmla="*/ 1353740 h 1702263"/>
              <a:gd name="connsiteX1" fmla="*/ 6143652 w 6864310"/>
              <a:gd name="connsiteY1" fmla="*/ 1494756 h 1702263"/>
              <a:gd name="connsiteX2" fmla="*/ 6824221 w 6864310"/>
              <a:gd name="connsiteY2" fmla="*/ 1490884 h 1702263"/>
              <a:gd name="connsiteX3" fmla="*/ 6823765 w 6864310"/>
              <a:gd name="connsiteY3" fmla="*/ 1616309 h 1702263"/>
              <a:gd name="connsiteX4" fmla="*/ 6016171 w 6864310"/>
              <a:gd name="connsiteY4" fmla="*/ 1702263 h 1702263"/>
              <a:gd name="connsiteX5" fmla="*/ 770021 w 6864310"/>
              <a:gd name="connsiteY5" fmla="*/ 1696453 h 1702263"/>
              <a:gd name="connsiteX6" fmla="*/ 541421 w 6864310"/>
              <a:gd name="connsiteY6" fmla="*/ 1648326 h 1702263"/>
              <a:gd name="connsiteX7" fmla="*/ 589547 w 6864310"/>
              <a:gd name="connsiteY7" fmla="*/ 1371600 h 1702263"/>
              <a:gd name="connsiteX8" fmla="*/ 0 w 6864310"/>
              <a:gd name="connsiteY8" fmla="*/ 1227221 h 1702263"/>
              <a:gd name="connsiteX9" fmla="*/ 0 w 6864310"/>
              <a:gd name="connsiteY9" fmla="*/ 0 h 1702263"/>
              <a:gd name="connsiteX10" fmla="*/ 233178 w 6864310"/>
              <a:gd name="connsiteY10" fmla="*/ 0 h 1702263"/>
              <a:gd name="connsiteX11" fmla="*/ 263958 w 6864310"/>
              <a:gd name="connsiteY11" fmla="*/ 458692 h 1702263"/>
              <a:gd name="connsiteX12" fmla="*/ 1039659 w 6864310"/>
              <a:gd name="connsiteY12" fmla="*/ 1532228 h 1702263"/>
              <a:gd name="connsiteX13" fmla="*/ 1375639 w 6864310"/>
              <a:gd name="connsiteY13" fmla="*/ 1173514 h 1702263"/>
              <a:gd name="connsiteX14" fmla="*/ 1720516 w 6864310"/>
              <a:gd name="connsiteY14" fmla="*/ 1359569 h 1702263"/>
              <a:gd name="connsiteX15" fmla="*/ 6021844 w 6864310"/>
              <a:gd name="connsiteY15" fmla="*/ 1353740 h 1702263"/>
              <a:gd name="connsiteX0" fmla="*/ 6021844 w 6824417"/>
              <a:gd name="connsiteY0" fmla="*/ 1353740 h 1702263"/>
              <a:gd name="connsiteX1" fmla="*/ 6143652 w 6824417"/>
              <a:gd name="connsiteY1" fmla="*/ 1494756 h 1702263"/>
              <a:gd name="connsiteX2" fmla="*/ 6824221 w 6824417"/>
              <a:gd name="connsiteY2" fmla="*/ 1490884 h 1702263"/>
              <a:gd name="connsiteX3" fmla="*/ 6823765 w 6824417"/>
              <a:gd name="connsiteY3" fmla="*/ 1616309 h 1702263"/>
              <a:gd name="connsiteX4" fmla="*/ 6016171 w 6824417"/>
              <a:gd name="connsiteY4" fmla="*/ 1702263 h 1702263"/>
              <a:gd name="connsiteX5" fmla="*/ 770021 w 6824417"/>
              <a:gd name="connsiteY5" fmla="*/ 1696453 h 1702263"/>
              <a:gd name="connsiteX6" fmla="*/ 541421 w 6824417"/>
              <a:gd name="connsiteY6" fmla="*/ 1648326 h 1702263"/>
              <a:gd name="connsiteX7" fmla="*/ 589547 w 6824417"/>
              <a:gd name="connsiteY7" fmla="*/ 1371600 h 1702263"/>
              <a:gd name="connsiteX8" fmla="*/ 0 w 6824417"/>
              <a:gd name="connsiteY8" fmla="*/ 1227221 h 1702263"/>
              <a:gd name="connsiteX9" fmla="*/ 0 w 6824417"/>
              <a:gd name="connsiteY9" fmla="*/ 0 h 1702263"/>
              <a:gd name="connsiteX10" fmla="*/ 233178 w 6824417"/>
              <a:gd name="connsiteY10" fmla="*/ 0 h 1702263"/>
              <a:gd name="connsiteX11" fmla="*/ 263958 w 6824417"/>
              <a:gd name="connsiteY11" fmla="*/ 458692 h 1702263"/>
              <a:gd name="connsiteX12" fmla="*/ 1039659 w 6824417"/>
              <a:gd name="connsiteY12" fmla="*/ 1532228 h 1702263"/>
              <a:gd name="connsiteX13" fmla="*/ 1375639 w 6824417"/>
              <a:gd name="connsiteY13" fmla="*/ 1173514 h 1702263"/>
              <a:gd name="connsiteX14" fmla="*/ 1720516 w 6824417"/>
              <a:gd name="connsiteY14" fmla="*/ 1359569 h 1702263"/>
              <a:gd name="connsiteX15" fmla="*/ 6021844 w 6824417"/>
              <a:gd name="connsiteY15" fmla="*/ 1353740 h 1702263"/>
              <a:gd name="connsiteX0" fmla="*/ 6021844 w 6824417"/>
              <a:gd name="connsiteY0" fmla="*/ 1353740 h 1702263"/>
              <a:gd name="connsiteX1" fmla="*/ 6143652 w 6824417"/>
              <a:gd name="connsiteY1" fmla="*/ 1494756 h 1702263"/>
              <a:gd name="connsiteX2" fmla="*/ 6824221 w 6824417"/>
              <a:gd name="connsiteY2" fmla="*/ 1490884 h 1702263"/>
              <a:gd name="connsiteX3" fmla="*/ 6823765 w 6824417"/>
              <a:gd name="connsiteY3" fmla="*/ 1616309 h 1702263"/>
              <a:gd name="connsiteX4" fmla="*/ 6016171 w 6824417"/>
              <a:gd name="connsiteY4" fmla="*/ 1702263 h 1702263"/>
              <a:gd name="connsiteX5" fmla="*/ 770021 w 6824417"/>
              <a:gd name="connsiteY5" fmla="*/ 1696453 h 1702263"/>
              <a:gd name="connsiteX6" fmla="*/ 541421 w 6824417"/>
              <a:gd name="connsiteY6" fmla="*/ 1648326 h 1702263"/>
              <a:gd name="connsiteX7" fmla="*/ 589547 w 6824417"/>
              <a:gd name="connsiteY7" fmla="*/ 1371600 h 1702263"/>
              <a:gd name="connsiteX8" fmla="*/ 0 w 6824417"/>
              <a:gd name="connsiteY8" fmla="*/ 1227221 h 1702263"/>
              <a:gd name="connsiteX9" fmla="*/ 0 w 6824417"/>
              <a:gd name="connsiteY9" fmla="*/ 0 h 1702263"/>
              <a:gd name="connsiteX10" fmla="*/ 233178 w 6824417"/>
              <a:gd name="connsiteY10" fmla="*/ 0 h 1702263"/>
              <a:gd name="connsiteX11" fmla="*/ 263958 w 6824417"/>
              <a:gd name="connsiteY11" fmla="*/ 458692 h 1702263"/>
              <a:gd name="connsiteX12" fmla="*/ 1039659 w 6824417"/>
              <a:gd name="connsiteY12" fmla="*/ 1532228 h 1702263"/>
              <a:gd name="connsiteX13" fmla="*/ 1375639 w 6824417"/>
              <a:gd name="connsiteY13" fmla="*/ 1173514 h 1702263"/>
              <a:gd name="connsiteX14" fmla="*/ 1720516 w 6824417"/>
              <a:gd name="connsiteY14" fmla="*/ 1359569 h 1702263"/>
              <a:gd name="connsiteX15" fmla="*/ 6021844 w 6824417"/>
              <a:gd name="connsiteY15" fmla="*/ 1353740 h 1702263"/>
              <a:gd name="connsiteX0" fmla="*/ 6021844 w 6824417"/>
              <a:gd name="connsiteY0" fmla="*/ 1353740 h 1702263"/>
              <a:gd name="connsiteX1" fmla="*/ 6053058 w 6824417"/>
              <a:gd name="connsiteY1" fmla="*/ 1502987 h 1702263"/>
              <a:gd name="connsiteX2" fmla="*/ 6824221 w 6824417"/>
              <a:gd name="connsiteY2" fmla="*/ 1490884 h 1702263"/>
              <a:gd name="connsiteX3" fmla="*/ 6823765 w 6824417"/>
              <a:gd name="connsiteY3" fmla="*/ 1616309 h 1702263"/>
              <a:gd name="connsiteX4" fmla="*/ 6016171 w 6824417"/>
              <a:gd name="connsiteY4" fmla="*/ 1702263 h 1702263"/>
              <a:gd name="connsiteX5" fmla="*/ 770021 w 6824417"/>
              <a:gd name="connsiteY5" fmla="*/ 1696453 h 1702263"/>
              <a:gd name="connsiteX6" fmla="*/ 541421 w 6824417"/>
              <a:gd name="connsiteY6" fmla="*/ 1648326 h 1702263"/>
              <a:gd name="connsiteX7" fmla="*/ 589547 w 6824417"/>
              <a:gd name="connsiteY7" fmla="*/ 1371600 h 1702263"/>
              <a:gd name="connsiteX8" fmla="*/ 0 w 6824417"/>
              <a:gd name="connsiteY8" fmla="*/ 1227221 h 1702263"/>
              <a:gd name="connsiteX9" fmla="*/ 0 w 6824417"/>
              <a:gd name="connsiteY9" fmla="*/ 0 h 1702263"/>
              <a:gd name="connsiteX10" fmla="*/ 233178 w 6824417"/>
              <a:gd name="connsiteY10" fmla="*/ 0 h 1702263"/>
              <a:gd name="connsiteX11" fmla="*/ 263958 w 6824417"/>
              <a:gd name="connsiteY11" fmla="*/ 458692 h 1702263"/>
              <a:gd name="connsiteX12" fmla="*/ 1039659 w 6824417"/>
              <a:gd name="connsiteY12" fmla="*/ 1532228 h 1702263"/>
              <a:gd name="connsiteX13" fmla="*/ 1375639 w 6824417"/>
              <a:gd name="connsiteY13" fmla="*/ 1173514 h 1702263"/>
              <a:gd name="connsiteX14" fmla="*/ 1720516 w 6824417"/>
              <a:gd name="connsiteY14" fmla="*/ 1359569 h 1702263"/>
              <a:gd name="connsiteX15" fmla="*/ 6021844 w 6824417"/>
              <a:gd name="connsiteY15" fmla="*/ 1353740 h 1702263"/>
              <a:gd name="connsiteX0" fmla="*/ 6021844 w 6824417"/>
              <a:gd name="connsiteY0" fmla="*/ 1353740 h 1702263"/>
              <a:gd name="connsiteX1" fmla="*/ 6053058 w 6824417"/>
              <a:gd name="connsiteY1" fmla="*/ 1502987 h 1702263"/>
              <a:gd name="connsiteX2" fmla="*/ 6824221 w 6824417"/>
              <a:gd name="connsiteY2" fmla="*/ 1490884 h 1702263"/>
              <a:gd name="connsiteX3" fmla="*/ 6823765 w 6824417"/>
              <a:gd name="connsiteY3" fmla="*/ 1616309 h 1702263"/>
              <a:gd name="connsiteX4" fmla="*/ 6016171 w 6824417"/>
              <a:gd name="connsiteY4" fmla="*/ 1702263 h 1702263"/>
              <a:gd name="connsiteX5" fmla="*/ 770021 w 6824417"/>
              <a:gd name="connsiteY5" fmla="*/ 1696453 h 1702263"/>
              <a:gd name="connsiteX6" fmla="*/ 541421 w 6824417"/>
              <a:gd name="connsiteY6" fmla="*/ 1648326 h 1702263"/>
              <a:gd name="connsiteX7" fmla="*/ 589547 w 6824417"/>
              <a:gd name="connsiteY7" fmla="*/ 1371600 h 1702263"/>
              <a:gd name="connsiteX8" fmla="*/ 0 w 6824417"/>
              <a:gd name="connsiteY8" fmla="*/ 1227221 h 1702263"/>
              <a:gd name="connsiteX9" fmla="*/ 0 w 6824417"/>
              <a:gd name="connsiteY9" fmla="*/ 0 h 1702263"/>
              <a:gd name="connsiteX10" fmla="*/ 233178 w 6824417"/>
              <a:gd name="connsiteY10" fmla="*/ 0 h 1702263"/>
              <a:gd name="connsiteX11" fmla="*/ 263958 w 6824417"/>
              <a:gd name="connsiteY11" fmla="*/ 458692 h 1702263"/>
              <a:gd name="connsiteX12" fmla="*/ 1039659 w 6824417"/>
              <a:gd name="connsiteY12" fmla="*/ 1532228 h 1702263"/>
              <a:gd name="connsiteX13" fmla="*/ 1375639 w 6824417"/>
              <a:gd name="connsiteY13" fmla="*/ 1173514 h 1702263"/>
              <a:gd name="connsiteX14" fmla="*/ 1720516 w 6824417"/>
              <a:gd name="connsiteY14" fmla="*/ 1359569 h 1702263"/>
              <a:gd name="connsiteX15" fmla="*/ 6021844 w 6824417"/>
              <a:gd name="connsiteY15" fmla="*/ 1353740 h 1702263"/>
              <a:gd name="connsiteX0" fmla="*/ 6021844 w 6824417"/>
              <a:gd name="connsiteY0" fmla="*/ 1353740 h 1702772"/>
              <a:gd name="connsiteX1" fmla="*/ 6053058 w 6824417"/>
              <a:gd name="connsiteY1" fmla="*/ 1502987 h 1702772"/>
              <a:gd name="connsiteX2" fmla="*/ 6824221 w 6824417"/>
              <a:gd name="connsiteY2" fmla="*/ 1490884 h 1702772"/>
              <a:gd name="connsiteX3" fmla="*/ 6823765 w 6824417"/>
              <a:gd name="connsiteY3" fmla="*/ 1616309 h 1702772"/>
              <a:gd name="connsiteX4" fmla="*/ 6016171 w 6824417"/>
              <a:gd name="connsiteY4" fmla="*/ 1702263 h 1702772"/>
              <a:gd name="connsiteX5" fmla="*/ 2812837 w 6824417"/>
              <a:gd name="connsiteY5" fmla="*/ 1702772 h 1702772"/>
              <a:gd name="connsiteX6" fmla="*/ 770021 w 6824417"/>
              <a:gd name="connsiteY6" fmla="*/ 1696453 h 1702772"/>
              <a:gd name="connsiteX7" fmla="*/ 541421 w 6824417"/>
              <a:gd name="connsiteY7" fmla="*/ 1648326 h 1702772"/>
              <a:gd name="connsiteX8" fmla="*/ 589547 w 6824417"/>
              <a:gd name="connsiteY8" fmla="*/ 1371600 h 1702772"/>
              <a:gd name="connsiteX9" fmla="*/ 0 w 6824417"/>
              <a:gd name="connsiteY9" fmla="*/ 1227221 h 1702772"/>
              <a:gd name="connsiteX10" fmla="*/ 0 w 6824417"/>
              <a:gd name="connsiteY10" fmla="*/ 0 h 1702772"/>
              <a:gd name="connsiteX11" fmla="*/ 233178 w 6824417"/>
              <a:gd name="connsiteY11" fmla="*/ 0 h 1702772"/>
              <a:gd name="connsiteX12" fmla="*/ 263958 w 6824417"/>
              <a:gd name="connsiteY12" fmla="*/ 458692 h 1702772"/>
              <a:gd name="connsiteX13" fmla="*/ 1039659 w 6824417"/>
              <a:gd name="connsiteY13" fmla="*/ 1532228 h 1702772"/>
              <a:gd name="connsiteX14" fmla="*/ 1375639 w 6824417"/>
              <a:gd name="connsiteY14" fmla="*/ 1173514 h 1702772"/>
              <a:gd name="connsiteX15" fmla="*/ 1720516 w 6824417"/>
              <a:gd name="connsiteY15" fmla="*/ 1359569 h 1702772"/>
              <a:gd name="connsiteX16" fmla="*/ 6021844 w 6824417"/>
              <a:gd name="connsiteY16" fmla="*/ 1353740 h 1702772"/>
              <a:gd name="connsiteX0" fmla="*/ 6021844 w 6824417"/>
              <a:gd name="connsiteY0" fmla="*/ 1353740 h 1702772"/>
              <a:gd name="connsiteX1" fmla="*/ 6053058 w 6824417"/>
              <a:gd name="connsiteY1" fmla="*/ 1502987 h 1702772"/>
              <a:gd name="connsiteX2" fmla="*/ 6824221 w 6824417"/>
              <a:gd name="connsiteY2" fmla="*/ 1490884 h 1702772"/>
              <a:gd name="connsiteX3" fmla="*/ 6823765 w 6824417"/>
              <a:gd name="connsiteY3" fmla="*/ 1616309 h 1702772"/>
              <a:gd name="connsiteX4" fmla="*/ 6016171 w 6824417"/>
              <a:gd name="connsiteY4" fmla="*/ 1702263 h 1702772"/>
              <a:gd name="connsiteX5" fmla="*/ 2796364 w 6824417"/>
              <a:gd name="connsiteY5" fmla="*/ 1447596 h 1702772"/>
              <a:gd name="connsiteX6" fmla="*/ 2812837 w 6824417"/>
              <a:gd name="connsiteY6" fmla="*/ 1702772 h 1702772"/>
              <a:gd name="connsiteX7" fmla="*/ 770021 w 6824417"/>
              <a:gd name="connsiteY7" fmla="*/ 1696453 h 1702772"/>
              <a:gd name="connsiteX8" fmla="*/ 541421 w 6824417"/>
              <a:gd name="connsiteY8" fmla="*/ 1648326 h 1702772"/>
              <a:gd name="connsiteX9" fmla="*/ 589547 w 6824417"/>
              <a:gd name="connsiteY9" fmla="*/ 1371600 h 1702772"/>
              <a:gd name="connsiteX10" fmla="*/ 0 w 6824417"/>
              <a:gd name="connsiteY10" fmla="*/ 1227221 h 1702772"/>
              <a:gd name="connsiteX11" fmla="*/ 0 w 6824417"/>
              <a:gd name="connsiteY11" fmla="*/ 0 h 1702772"/>
              <a:gd name="connsiteX12" fmla="*/ 233178 w 6824417"/>
              <a:gd name="connsiteY12" fmla="*/ 0 h 1702772"/>
              <a:gd name="connsiteX13" fmla="*/ 263958 w 6824417"/>
              <a:gd name="connsiteY13" fmla="*/ 458692 h 1702772"/>
              <a:gd name="connsiteX14" fmla="*/ 1039659 w 6824417"/>
              <a:gd name="connsiteY14" fmla="*/ 1532228 h 1702772"/>
              <a:gd name="connsiteX15" fmla="*/ 1375639 w 6824417"/>
              <a:gd name="connsiteY15" fmla="*/ 1173514 h 1702772"/>
              <a:gd name="connsiteX16" fmla="*/ 1720516 w 6824417"/>
              <a:gd name="connsiteY16" fmla="*/ 1359569 h 1702772"/>
              <a:gd name="connsiteX17" fmla="*/ 6021844 w 6824417"/>
              <a:gd name="connsiteY17" fmla="*/ 1353740 h 1702772"/>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2796364 w 6824417"/>
              <a:gd name="connsiteY5" fmla="*/ 1447596 h 1719235"/>
              <a:gd name="connsiteX6" fmla="*/ 2985792 w 6824417"/>
              <a:gd name="connsiteY6" fmla="*/ 1719235 h 1719235"/>
              <a:gd name="connsiteX7" fmla="*/ 770021 w 6824417"/>
              <a:gd name="connsiteY7" fmla="*/ 1696453 h 1719235"/>
              <a:gd name="connsiteX8" fmla="*/ 541421 w 6824417"/>
              <a:gd name="connsiteY8" fmla="*/ 1648326 h 1719235"/>
              <a:gd name="connsiteX9" fmla="*/ 589547 w 6824417"/>
              <a:gd name="connsiteY9" fmla="*/ 1371600 h 1719235"/>
              <a:gd name="connsiteX10" fmla="*/ 0 w 6824417"/>
              <a:gd name="connsiteY10" fmla="*/ 1227221 h 1719235"/>
              <a:gd name="connsiteX11" fmla="*/ 0 w 6824417"/>
              <a:gd name="connsiteY11" fmla="*/ 0 h 1719235"/>
              <a:gd name="connsiteX12" fmla="*/ 233178 w 6824417"/>
              <a:gd name="connsiteY12" fmla="*/ 0 h 1719235"/>
              <a:gd name="connsiteX13" fmla="*/ 263958 w 6824417"/>
              <a:gd name="connsiteY13" fmla="*/ 458692 h 1719235"/>
              <a:gd name="connsiteX14" fmla="*/ 1039659 w 6824417"/>
              <a:gd name="connsiteY14" fmla="*/ 1532228 h 1719235"/>
              <a:gd name="connsiteX15" fmla="*/ 1375639 w 6824417"/>
              <a:gd name="connsiteY15" fmla="*/ 1173514 h 1719235"/>
              <a:gd name="connsiteX16" fmla="*/ 1720516 w 6824417"/>
              <a:gd name="connsiteY16" fmla="*/ 1359569 h 1719235"/>
              <a:gd name="connsiteX17" fmla="*/ 6021844 w 6824417"/>
              <a:gd name="connsiteY17"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405827 w 6824417"/>
              <a:gd name="connsiteY5" fmla="*/ 1464053 h 1719235"/>
              <a:gd name="connsiteX6" fmla="*/ 2796364 w 6824417"/>
              <a:gd name="connsiteY6" fmla="*/ 1447596 h 1719235"/>
              <a:gd name="connsiteX7" fmla="*/ 2985792 w 6824417"/>
              <a:gd name="connsiteY7" fmla="*/ 1719235 h 1719235"/>
              <a:gd name="connsiteX8" fmla="*/ 770021 w 6824417"/>
              <a:gd name="connsiteY8" fmla="*/ 1696453 h 1719235"/>
              <a:gd name="connsiteX9" fmla="*/ 541421 w 6824417"/>
              <a:gd name="connsiteY9" fmla="*/ 1648326 h 1719235"/>
              <a:gd name="connsiteX10" fmla="*/ 589547 w 6824417"/>
              <a:gd name="connsiteY10" fmla="*/ 1371600 h 1719235"/>
              <a:gd name="connsiteX11" fmla="*/ 0 w 6824417"/>
              <a:gd name="connsiteY11" fmla="*/ 1227221 h 1719235"/>
              <a:gd name="connsiteX12" fmla="*/ 0 w 6824417"/>
              <a:gd name="connsiteY12" fmla="*/ 0 h 1719235"/>
              <a:gd name="connsiteX13" fmla="*/ 233178 w 6824417"/>
              <a:gd name="connsiteY13" fmla="*/ 0 h 1719235"/>
              <a:gd name="connsiteX14" fmla="*/ 263958 w 6824417"/>
              <a:gd name="connsiteY14" fmla="*/ 458692 h 1719235"/>
              <a:gd name="connsiteX15" fmla="*/ 1039659 w 6824417"/>
              <a:gd name="connsiteY15" fmla="*/ 1532228 h 1719235"/>
              <a:gd name="connsiteX16" fmla="*/ 1375639 w 6824417"/>
              <a:gd name="connsiteY16" fmla="*/ 1173514 h 1719235"/>
              <a:gd name="connsiteX17" fmla="*/ 1720516 w 6824417"/>
              <a:gd name="connsiteY17" fmla="*/ 1359569 h 1719235"/>
              <a:gd name="connsiteX18" fmla="*/ 6021844 w 6824417"/>
              <a:gd name="connsiteY18"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405827 w 6824417"/>
              <a:gd name="connsiteY6" fmla="*/ 1464053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405827 w 6824417"/>
              <a:gd name="connsiteY6" fmla="*/ 1464053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405827 w 6824417"/>
              <a:gd name="connsiteY6" fmla="*/ 1464053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796364 w 6824417"/>
              <a:gd name="connsiteY7" fmla="*/ 1447596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96108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96108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96108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72883 w 6824417"/>
              <a:gd name="connsiteY6" fmla="*/ 1538137 h 1719235"/>
              <a:gd name="connsiteX7" fmla="*/ 2977554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64648 w 6824417"/>
              <a:gd name="connsiteY6" fmla="*/ 1538137 h 1719235"/>
              <a:gd name="connsiteX7" fmla="*/ 2977554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64648 w 6824417"/>
              <a:gd name="connsiteY6" fmla="*/ 1538137 h 1719235"/>
              <a:gd name="connsiteX7" fmla="*/ 298579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64648 w 6824417"/>
              <a:gd name="connsiteY6" fmla="*/ 1546370 h 1719235"/>
              <a:gd name="connsiteX7" fmla="*/ 298579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64648 w 6824417"/>
              <a:gd name="connsiteY6" fmla="*/ 1546370 h 1719235"/>
              <a:gd name="connsiteX7" fmla="*/ 298579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 name="connsiteX0" fmla="*/ 6021844 w 6824417"/>
              <a:gd name="connsiteY0" fmla="*/ 1353740 h 1719235"/>
              <a:gd name="connsiteX1" fmla="*/ 6053058 w 6824417"/>
              <a:gd name="connsiteY1" fmla="*/ 1502987 h 1719235"/>
              <a:gd name="connsiteX2" fmla="*/ 6824221 w 6824417"/>
              <a:gd name="connsiteY2" fmla="*/ 1490884 h 1719235"/>
              <a:gd name="connsiteX3" fmla="*/ 6823765 w 6824417"/>
              <a:gd name="connsiteY3" fmla="*/ 1616309 h 1719235"/>
              <a:gd name="connsiteX4" fmla="*/ 6016171 w 6824417"/>
              <a:gd name="connsiteY4" fmla="*/ 1702263 h 1719235"/>
              <a:gd name="connsiteX5" fmla="*/ 3356413 w 6824417"/>
              <a:gd name="connsiteY5" fmla="*/ 1702768 h 1719235"/>
              <a:gd name="connsiteX6" fmla="*/ 3364648 w 6824417"/>
              <a:gd name="connsiteY6" fmla="*/ 1546370 h 1719235"/>
              <a:gd name="connsiteX7" fmla="*/ 2985792 w 6824417"/>
              <a:gd name="connsiteY7" fmla="*/ 1538140 h 1719235"/>
              <a:gd name="connsiteX8" fmla="*/ 2985792 w 6824417"/>
              <a:gd name="connsiteY8" fmla="*/ 1719235 h 1719235"/>
              <a:gd name="connsiteX9" fmla="*/ 770021 w 6824417"/>
              <a:gd name="connsiteY9" fmla="*/ 1696453 h 1719235"/>
              <a:gd name="connsiteX10" fmla="*/ 541421 w 6824417"/>
              <a:gd name="connsiteY10" fmla="*/ 1648326 h 1719235"/>
              <a:gd name="connsiteX11" fmla="*/ 589547 w 6824417"/>
              <a:gd name="connsiteY11" fmla="*/ 1371600 h 1719235"/>
              <a:gd name="connsiteX12" fmla="*/ 0 w 6824417"/>
              <a:gd name="connsiteY12" fmla="*/ 1227221 h 1719235"/>
              <a:gd name="connsiteX13" fmla="*/ 0 w 6824417"/>
              <a:gd name="connsiteY13" fmla="*/ 0 h 1719235"/>
              <a:gd name="connsiteX14" fmla="*/ 233178 w 6824417"/>
              <a:gd name="connsiteY14" fmla="*/ 0 h 1719235"/>
              <a:gd name="connsiteX15" fmla="*/ 263958 w 6824417"/>
              <a:gd name="connsiteY15" fmla="*/ 458692 h 1719235"/>
              <a:gd name="connsiteX16" fmla="*/ 1039659 w 6824417"/>
              <a:gd name="connsiteY16" fmla="*/ 1532228 h 1719235"/>
              <a:gd name="connsiteX17" fmla="*/ 1375639 w 6824417"/>
              <a:gd name="connsiteY17" fmla="*/ 1173514 h 1719235"/>
              <a:gd name="connsiteX18" fmla="*/ 1720516 w 6824417"/>
              <a:gd name="connsiteY18" fmla="*/ 1359569 h 1719235"/>
              <a:gd name="connsiteX19" fmla="*/ 6021844 w 6824417"/>
              <a:gd name="connsiteY19" fmla="*/ 1353740 h 1719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24417" h="1719235">
                <a:moveTo>
                  <a:pt x="6021844" y="1353740"/>
                </a:moveTo>
                <a:cubicBezTo>
                  <a:pt x="6015576" y="1499952"/>
                  <a:pt x="6037325" y="1423447"/>
                  <a:pt x="6053058" y="1502987"/>
                </a:cubicBezTo>
                <a:cubicBezTo>
                  <a:pt x="6823386" y="1473932"/>
                  <a:pt x="6730499" y="1473368"/>
                  <a:pt x="6824221" y="1490884"/>
                </a:cubicBezTo>
                <a:cubicBezTo>
                  <a:pt x="6826024" y="1566080"/>
                  <a:pt x="6814678" y="1531793"/>
                  <a:pt x="6823765" y="1616309"/>
                </a:cubicBezTo>
                <a:cubicBezTo>
                  <a:pt x="6663720" y="1641661"/>
                  <a:pt x="6626055" y="1667777"/>
                  <a:pt x="6016171" y="1702263"/>
                </a:cubicBezTo>
                <a:cubicBezTo>
                  <a:pt x="5575545" y="1691978"/>
                  <a:pt x="3807942" y="1709542"/>
                  <a:pt x="3356413" y="1702768"/>
                </a:cubicBezTo>
                <a:cubicBezTo>
                  <a:pt x="3357865" y="1605444"/>
                  <a:pt x="3364648" y="1630057"/>
                  <a:pt x="3364648" y="1546370"/>
                </a:cubicBezTo>
                <a:cubicBezTo>
                  <a:pt x="3208162" y="1536768"/>
                  <a:pt x="3164238" y="1557346"/>
                  <a:pt x="2985792" y="1538140"/>
                </a:cubicBezTo>
                <a:cubicBezTo>
                  <a:pt x="2994030" y="1614970"/>
                  <a:pt x="2977555" y="1658870"/>
                  <a:pt x="2985792" y="1719235"/>
                </a:cubicBezTo>
                <a:lnTo>
                  <a:pt x="770021" y="1696453"/>
                </a:lnTo>
                <a:lnTo>
                  <a:pt x="541421" y="1648326"/>
                </a:lnTo>
                <a:lnTo>
                  <a:pt x="589547" y="1371600"/>
                </a:lnTo>
                <a:lnTo>
                  <a:pt x="0" y="1227221"/>
                </a:lnTo>
                <a:lnTo>
                  <a:pt x="0" y="0"/>
                </a:lnTo>
                <a:lnTo>
                  <a:pt x="233178" y="0"/>
                </a:lnTo>
                <a:cubicBezTo>
                  <a:pt x="297493" y="66040"/>
                  <a:pt x="261100" y="486650"/>
                  <a:pt x="263958" y="458692"/>
                </a:cubicBezTo>
                <a:cubicBezTo>
                  <a:pt x="438825" y="689187"/>
                  <a:pt x="854379" y="1415741"/>
                  <a:pt x="1039659" y="1532228"/>
                </a:cubicBezTo>
                <a:lnTo>
                  <a:pt x="1375639" y="1173514"/>
                </a:lnTo>
                <a:lnTo>
                  <a:pt x="1720516" y="1359569"/>
                </a:lnTo>
                <a:lnTo>
                  <a:pt x="6021844" y="1353740"/>
                </a:lnTo>
                <a:close/>
              </a:path>
            </a:pathLst>
          </a:custGeom>
          <a:pattFill prst="pct60">
            <a:fgClr>
              <a:srgbClr val="008000"/>
            </a:fgClr>
            <a:bgClr>
              <a:schemeClr val="bg1"/>
            </a:bgClr>
          </a:pattFill>
          <a:ln w="12700" cap="flat" cmpd="sng" algn="ctr">
            <a:solidFill>
              <a:srgbClr val="FF0000"/>
            </a:solidFill>
            <a:prstDash val="solid"/>
            <a:round/>
            <a:headEnd type="none" w="med" len="med"/>
            <a:tailEnd type="none" w="med" len="med"/>
          </a:ln>
        </p:spPr>
        <p:txBody>
          <a:bodyPr/>
          <a:lstStyle/>
          <a:p>
            <a:endParaRPr lang="ja-JP" altLang="en-US" sz="1350"/>
          </a:p>
        </p:txBody>
      </p:sp>
      <p:sp>
        <p:nvSpPr>
          <p:cNvPr id="16" name="テキスト ボックス 9"/>
          <p:cNvSpPr txBox="1">
            <a:spLocks noChangeArrowheads="1"/>
          </p:cNvSpPr>
          <p:nvPr/>
        </p:nvSpPr>
        <p:spPr bwMode="auto">
          <a:xfrm>
            <a:off x="1433809" y="1411543"/>
            <a:ext cx="1176925"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gn="ctr">
              <a:spcBef>
                <a:spcPct val="0"/>
              </a:spcBef>
              <a:buFontTx/>
              <a:buNone/>
            </a:pPr>
            <a:r>
              <a:rPr lang="en-US" altLang="ja-JP" sz="700" b="1" dirty="0">
                <a:effectLst>
                  <a:glow rad="63500">
                    <a:schemeClr val="bg1"/>
                  </a:glow>
                </a:effectLst>
                <a:latin typeface="Meiryo UI" panose="020B0604030504040204" pitchFamily="50" charset="-128"/>
                <a:ea typeface="Meiryo UI" panose="020B0604030504040204" pitchFamily="50" charset="-128"/>
              </a:rPr>
              <a:t>SENNAN LONG </a:t>
            </a:r>
            <a:r>
              <a:rPr lang="en-US" altLang="ja-JP" sz="700" b="1" dirty="0" smtClean="0">
                <a:effectLst>
                  <a:glow rad="63500">
                    <a:schemeClr val="bg1"/>
                  </a:glow>
                </a:effectLst>
                <a:latin typeface="Meiryo UI" panose="020B0604030504040204" pitchFamily="50" charset="-128"/>
                <a:ea typeface="Meiryo UI" panose="020B0604030504040204" pitchFamily="50" charset="-128"/>
              </a:rPr>
              <a:t>PARK</a:t>
            </a:r>
          </a:p>
          <a:p>
            <a:pPr algn="ctr">
              <a:spcBef>
                <a:spcPct val="0"/>
              </a:spcBef>
              <a:buFontTx/>
              <a:buNone/>
            </a:pPr>
            <a:r>
              <a:rPr lang="ja-JP" altLang="en-US" sz="600" dirty="0" smtClean="0">
                <a:effectLst>
                  <a:glow rad="63500">
                    <a:schemeClr val="bg1"/>
                  </a:glow>
                </a:effectLst>
                <a:latin typeface="Meiryo UI" panose="020B0604030504040204" pitchFamily="50" charset="-128"/>
                <a:ea typeface="Meiryo UI" panose="020B0604030504040204" pitchFamily="50" charset="-128"/>
              </a:rPr>
              <a:t>（</a:t>
            </a:r>
            <a:r>
              <a:rPr lang="ja-JP" altLang="en-US" sz="600" dirty="0">
                <a:effectLst>
                  <a:glow rad="63500">
                    <a:schemeClr val="bg1"/>
                  </a:glow>
                </a:effectLst>
                <a:latin typeface="Meiryo UI" panose="020B0604030504040204" pitchFamily="50" charset="-128"/>
                <a:ea typeface="Meiryo UI" panose="020B0604030504040204" pitchFamily="50" charset="-128"/>
              </a:rPr>
              <a:t>泉南りんくう公園</a:t>
            </a:r>
            <a:r>
              <a:rPr lang="ja-JP" altLang="en-US" sz="600" dirty="0" smtClean="0">
                <a:effectLst>
                  <a:glow rad="63500">
                    <a:schemeClr val="bg1"/>
                  </a:glow>
                </a:effectLst>
                <a:latin typeface="Meiryo UI" panose="020B0604030504040204" pitchFamily="50" charset="-128"/>
                <a:ea typeface="Meiryo UI" panose="020B0604030504040204" pitchFamily="50" charset="-128"/>
              </a:rPr>
              <a:t>）</a:t>
            </a:r>
            <a:endParaRPr lang="ja-JP" altLang="en-US" sz="600" dirty="0">
              <a:effectLst>
                <a:glow rad="63500">
                  <a:schemeClr val="bg1"/>
                </a:glow>
              </a:effectLst>
              <a:latin typeface="Meiryo UI" panose="020B0604030504040204" pitchFamily="50" charset="-128"/>
              <a:ea typeface="Meiryo UI" panose="020B0604030504040204" pitchFamily="50" charset="-128"/>
            </a:endParaRPr>
          </a:p>
        </p:txBody>
      </p:sp>
      <p:sp>
        <p:nvSpPr>
          <p:cNvPr id="17" name="フリーフォーム 2"/>
          <p:cNvSpPr>
            <a:spLocks/>
          </p:cNvSpPr>
          <p:nvPr/>
        </p:nvSpPr>
        <p:spPr bwMode="auto">
          <a:xfrm>
            <a:off x="4440306" y="1621718"/>
            <a:ext cx="27593" cy="0"/>
          </a:xfrm>
          <a:custGeom>
            <a:avLst/>
            <a:gdLst>
              <a:gd name="T0" fmla="*/ 89819 w 85061"/>
              <a:gd name="T1" fmla="*/ 0 w 85061"/>
              <a:gd name="T2" fmla="*/ 0 60000 65536"/>
              <a:gd name="T3" fmla="*/ 0 60000 65536"/>
            </a:gdLst>
            <a:ahLst/>
            <a:cxnLst>
              <a:cxn ang="T2">
                <a:pos x="T0" y="0"/>
              </a:cxn>
              <a:cxn ang="T3">
                <a:pos x="T1" y="0"/>
              </a:cxn>
            </a:cxnLst>
            <a:rect l="0" t="0" r="r" b="b"/>
            <a:pathLst>
              <a:path w="85061">
                <a:moveTo>
                  <a:pt x="85061" y="0"/>
                </a:moveTo>
                <a:lnTo>
                  <a:pt x="0" y="0"/>
                </a:lnTo>
              </a:path>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sp>
        <p:nvSpPr>
          <p:cNvPr id="18" name="フリーフォーム 3"/>
          <p:cNvSpPr>
            <a:spLocks/>
          </p:cNvSpPr>
          <p:nvPr/>
        </p:nvSpPr>
        <p:spPr bwMode="auto">
          <a:xfrm>
            <a:off x="3761728" y="1611669"/>
            <a:ext cx="707192" cy="72000"/>
          </a:xfrm>
          <a:custGeom>
            <a:avLst/>
            <a:gdLst>
              <a:gd name="T0" fmla="*/ 2103241 w 2225649"/>
              <a:gd name="T1" fmla="*/ 0 h 170121"/>
              <a:gd name="T2" fmla="*/ 2113336 w 2225649"/>
              <a:gd name="T3" fmla="*/ 1794468 h 170121"/>
              <a:gd name="T4" fmla="*/ 0 w 2225649"/>
              <a:gd name="T5" fmla="*/ 1794468 h 170121"/>
              <a:gd name="T6" fmla="*/ 186091 w 2225649"/>
              <a:gd name="T7" fmla="*/ 0 h 170121"/>
              <a:gd name="T8" fmla="*/ 2103241 w 2225649"/>
              <a:gd name="T9" fmla="*/ 0 h 170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25649" h="170121">
                <a:moveTo>
                  <a:pt x="2215017" y="0"/>
                </a:moveTo>
                <a:lnTo>
                  <a:pt x="2225649" y="170121"/>
                </a:lnTo>
                <a:lnTo>
                  <a:pt x="0" y="170121"/>
                </a:lnTo>
                <a:lnTo>
                  <a:pt x="195980" y="0"/>
                </a:lnTo>
                <a:lnTo>
                  <a:pt x="2215017" y="0"/>
                </a:lnTo>
                <a:close/>
              </a:path>
            </a:pathLst>
          </a:custGeom>
          <a:solidFill>
            <a:schemeClr val="accent1">
              <a:alpha val="60000"/>
            </a:schemeClr>
          </a:solidFill>
          <a:ln w="19050" cap="flat" cmpd="sng" algn="ctr">
            <a:solidFill>
              <a:srgbClr val="003300"/>
            </a:solidFill>
            <a:prstDash val="solid"/>
            <a:round/>
            <a:headEnd type="none" w="med" len="med"/>
            <a:tailEnd type="none" w="med" len="med"/>
          </a:ln>
        </p:spPr>
        <p:txBody>
          <a:bodyPr/>
          <a:lstStyle/>
          <a:p>
            <a:endParaRPr lang="ja-JP" altLang="en-US" sz="1350"/>
          </a:p>
        </p:txBody>
      </p:sp>
      <p:sp>
        <p:nvSpPr>
          <p:cNvPr id="19" name="テキスト ボックス 9"/>
          <p:cNvSpPr txBox="1">
            <a:spLocks noChangeArrowheads="1"/>
          </p:cNvSpPr>
          <p:nvPr/>
        </p:nvSpPr>
        <p:spPr bwMode="auto">
          <a:xfrm>
            <a:off x="1397338" y="1838420"/>
            <a:ext cx="713337" cy="93102"/>
          </a:xfrm>
          <a:prstGeom prst="rect">
            <a:avLst/>
          </a:prstGeom>
          <a:noFill/>
          <a:ln>
            <a:noFill/>
          </a:ln>
        </p:spPr>
        <p:txBody>
          <a:bodyPr wrap="none" lIns="0" tIns="0" rIns="0" bIns="0">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spcBef>
                <a:spcPct val="0"/>
              </a:spcBef>
              <a:buFontTx/>
              <a:buNone/>
            </a:pPr>
            <a:r>
              <a:rPr lang="ja-JP" altLang="en-US" sz="605" dirty="0">
                <a:effectLst>
                  <a:glow rad="127000">
                    <a:schemeClr val="bg1"/>
                  </a:glow>
                </a:effectLst>
                <a:latin typeface="Meiryo UI" panose="020B0604030504040204" pitchFamily="50" charset="-128"/>
                <a:ea typeface="Meiryo UI" panose="020B0604030504040204" pitchFamily="50" charset="-128"/>
              </a:rPr>
              <a:t>イオンモール</a:t>
            </a:r>
            <a:r>
              <a:rPr lang="ja-JP" altLang="en-US" sz="605" dirty="0" smtClean="0">
                <a:effectLst>
                  <a:glow rad="127000">
                    <a:schemeClr val="bg1"/>
                  </a:glow>
                </a:effectLst>
                <a:latin typeface="Meiryo UI" panose="020B0604030504040204" pitchFamily="50" charset="-128"/>
                <a:ea typeface="Meiryo UI" panose="020B0604030504040204" pitchFamily="50" charset="-128"/>
              </a:rPr>
              <a:t>りんくう泉南</a:t>
            </a:r>
            <a:endParaRPr lang="ja-JP" altLang="en-US" sz="605" dirty="0">
              <a:effectLst>
                <a:glow rad="127000">
                  <a:schemeClr val="bg1"/>
                </a:glow>
              </a:effectLst>
              <a:latin typeface="Meiryo UI" panose="020B0604030504040204" pitchFamily="50" charset="-128"/>
              <a:ea typeface="Meiryo UI" panose="020B0604030504040204" pitchFamily="50" charset="-128"/>
            </a:endParaRPr>
          </a:p>
        </p:txBody>
      </p:sp>
      <p:sp>
        <p:nvSpPr>
          <p:cNvPr id="21" name="テキスト ボックス 9"/>
          <p:cNvSpPr txBox="1">
            <a:spLocks noChangeArrowheads="1"/>
          </p:cNvSpPr>
          <p:nvPr/>
        </p:nvSpPr>
        <p:spPr bwMode="auto">
          <a:xfrm>
            <a:off x="355069" y="1076175"/>
            <a:ext cx="416781" cy="128240"/>
          </a:xfrm>
          <a:prstGeom prst="rect">
            <a:avLst/>
          </a:prstGeom>
          <a:noFill/>
          <a:ln>
            <a:noFill/>
          </a:ln>
        </p:spPr>
        <p:txBody>
          <a:bodyPr wrap="none" lIns="0" tIns="0" rIns="0" bIns="0">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nSpc>
                <a:spcPts val="500"/>
              </a:lnSpc>
              <a:spcBef>
                <a:spcPct val="0"/>
              </a:spcBef>
              <a:buFontTx/>
              <a:buNone/>
            </a:pPr>
            <a:r>
              <a:rPr lang="ja-JP" altLang="en-US" sz="500" dirty="0" smtClean="0">
                <a:effectLst>
                  <a:glow rad="127000">
                    <a:schemeClr val="bg1"/>
                  </a:glow>
                </a:effectLst>
                <a:latin typeface="Meiryo UI" panose="020B0604030504040204" pitchFamily="50" charset="-128"/>
                <a:ea typeface="Meiryo UI" panose="020B0604030504040204" pitchFamily="50" charset="-128"/>
              </a:rPr>
              <a:t>南部</a:t>
            </a:r>
            <a:endParaRPr lang="en-US" altLang="ja-JP" sz="500" dirty="0" smtClean="0">
              <a:effectLst>
                <a:glow rad="127000">
                  <a:schemeClr val="bg1"/>
                </a:glow>
              </a:effectLst>
              <a:latin typeface="Meiryo UI" panose="020B0604030504040204" pitchFamily="50" charset="-128"/>
              <a:ea typeface="Meiryo UI" panose="020B0604030504040204" pitchFamily="50" charset="-128"/>
            </a:endParaRPr>
          </a:p>
          <a:p>
            <a:pPr>
              <a:lnSpc>
                <a:spcPts val="500"/>
              </a:lnSpc>
              <a:spcBef>
                <a:spcPct val="0"/>
              </a:spcBef>
              <a:buFontTx/>
              <a:buNone/>
            </a:pPr>
            <a:r>
              <a:rPr lang="ja-JP" altLang="en-US" sz="500" dirty="0" smtClean="0">
                <a:effectLst>
                  <a:glow rad="127000">
                    <a:schemeClr val="bg1"/>
                  </a:glow>
                </a:effectLst>
                <a:latin typeface="Meiryo UI" panose="020B0604030504040204" pitchFamily="50" charset="-128"/>
                <a:ea typeface="Meiryo UI" panose="020B0604030504040204" pitchFamily="50" charset="-128"/>
              </a:rPr>
              <a:t>水みらい</a:t>
            </a:r>
            <a:r>
              <a:rPr lang="ja-JP" altLang="en-US" sz="500" dirty="0">
                <a:effectLst>
                  <a:glow rad="127000">
                    <a:schemeClr val="bg1"/>
                  </a:glow>
                </a:effectLst>
                <a:latin typeface="Meiryo UI" panose="020B0604030504040204" pitchFamily="50" charset="-128"/>
                <a:ea typeface="Meiryo UI" panose="020B0604030504040204" pitchFamily="50" charset="-128"/>
              </a:rPr>
              <a:t>センター</a:t>
            </a:r>
          </a:p>
        </p:txBody>
      </p:sp>
      <p:sp>
        <p:nvSpPr>
          <p:cNvPr id="22" name="テキスト ボックス 9"/>
          <p:cNvSpPr txBox="1">
            <a:spLocks noChangeArrowheads="1"/>
          </p:cNvSpPr>
          <p:nvPr/>
        </p:nvSpPr>
        <p:spPr bwMode="auto">
          <a:xfrm>
            <a:off x="3897759" y="1437733"/>
            <a:ext cx="527388" cy="186205"/>
          </a:xfrm>
          <a:prstGeom prst="rect">
            <a:avLst/>
          </a:prstGeom>
          <a:noFill/>
          <a:ln>
            <a:noFill/>
          </a:ln>
        </p:spPr>
        <p:txBody>
          <a:bodyPr wrap="none" lIns="0" tIns="0" rIns="0" bIns="0">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gn="ctr">
              <a:spcBef>
                <a:spcPct val="0"/>
              </a:spcBef>
              <a:buFontTx/>
              <a:buNone/>
            </a:pPr>
            <a:r>
              <a:rPr lang="ja-JP" altLang="en-US" sz="605" b="1" dirty="0" smtClean="0">
                <a:effectLst>
                  <a:glow rad="63500">
                    <a:schemeClr val="bg1"/>
                  </a:glow>
                </a:effectLst>
                <a:latin typeface="Meiryo UI" panose="020B0604030504040204" pitchFamily="50" charset="-128"/>
                <a:ea typeface="Meiryo UI" panose="020B0604030504040204" pitchFamily="50" charset="-128"/>
              </a:rPr>
              <a:t>府営りんくう</a:t>
            </a:r>
            <a:r>
              <a:rPr lang="ja-JP" altLang="en-US" sz="605" b="1" dirty="0">
                <a:effectLst>
                  <a:glow rad="63500">
                    <a:schemeClr val="bg1"/>
                  </a:glow>
                </a:effectLst>
                <a:latin typeface="Meiryo UI" panose="020B0604030504040204" pitchFamily="50" charset="-128"/>
                <a:ea typeface="Meiryo UI" panose="020B0604030504040204" pitchFamily="50" charset="-128"/>
              </a:rPr>
              <a:t>公</a:t>
            </a:r>
            <a:r>
              <a:rPr lang="ja-JP" altLang="en-US" sz="605" b="1" dirty="0" smtClean="0">
                <a:effectLst>
                  <a:glow rad="63500">
                    <a:schemeClr val="bg1"/>
                  </a:glow>
                </a:effectLst>
                <a:latin typeface="Meiryo UI" panose="020B0604030504040204" pitchFamily="50" charset="-128"/>
                <a:ea typeface="Meiryo UI" panose="020B0604030504040204" pitchFamily="50" charset="-128"/>
              </a:rPr>
              <a:t>園</a:t>
            </a:r>
            <a:endParaRPr lang="en-US" altLang="ja-JP" sz="605" b="1" dirty="0" smtClean="0">
              <a:effectLst>
                <a:glow rad="63500">
                  <a:schemeClr val="bg1"/>
                </a:glow>
              </a:effectLst>
              <a:latin typeface="Meiryo UI" panose="020B0604030504040204" pitchFamily="50" charset="-128"/>
              <a:ea typeface="Meiryo UI" panose="020B0604030504040204" pitchFamily="50" charset="-128"/>
            </a:endParaRPr>
          </a:p>
          <a:p>
            <a:pPr algn="ctr">
              <a:spcBef>
                <a:spcPct val="0"/>
              </a:spcBef>
              <a:buFontTx/>
              <a:buNone/>
            </a:pPr>
            <a:r>
              <a:rPr lang="ja-JP" altLang="en-US" sz="605" dirty="0" smtClean="0">
                <a:effectLst>
                  <a:glow rad="63500">
                    <a:schemeClr val="bg1"/>
                  </a:glow>
                </a:effectLst>
                <a:latin typeface="Meiryo UI" panose="020B0604030504040204" pitchFamily="50" charset="-128"/>
                <a:ea typeface="Meiryo UI" panose="020B0604030504040204" pitchFamily="50" charset="-128"/>
              </a:rPr>
              <a:t>（中地区）</a:t>
            </a:r>
            <a:endParaRPr lang="ja-JP" altLang="en-US" sz="605" dirty="0">
              <a:effectLst>
                <a:glow rad="63500">
                  <a:schemeClr val="bg1"/>
                </a:glow>
              </a:effectLst>
              <a:latin typeface="Meiryo UI" panose="020B0604030504040204" pitchFamily="50" charset="-128"/>
              <a:ea typeface="Meiryo UI" panose="020B0604030504040204" pitchFamily="50" charset="-128"/>
            </a:endParaRPr>
          </a:p>
        </p:txBody>
      </p:sp>
      <p:sp>
        <p:nvSpPr>
          <p:cNvPr id="26" name="フリーフォーム 1"/>
          <p:cNvSpPr>
            <a:spLocks/>
          </p:cNvSpPr>
          <p:nvPr/>
        </p:nvSpPr>
        <p:spPr bwMode="auto">
          <a:xfrm>
            <a:off x="732669" y="1482707"/>
            <a:ext cx="126257" cy="138074"/>
          </a:xfrm>
          <a:custGeom>
            <a:avLst/>
            <a:gdLst>
              <a:gd name="T0" fmla="*/ 6017649 w 6835555"/>
              <a:gd name="T1" fmla="*/ 1355605 h 1696453"/>
              <a:gd name="T2" fmla="*/ 6139374 w 6835555"/>
              <a:gd name="T3" fmla="*/ 1496816 h 1696453"/>
              <a:gd name="T4" fmla="*/ 6828019 w 6835555"/>
              <a:gd name="T5" fmla="*/ 1527201 h 1696453"/>
              <a:gd name="T6" fmla="*/ 6071715 w 6835555"/>
              <a:gd name="T7" fmla="*/ 1674694 h 1696453"/>
              <a:gd name="T8" fmla="*/ 769485 w 6835555"/>
              <a:gd name="T9" fmla="*/ 1698790 h 1696453"/>
              <a:gd name="T10" fmla="*/ 541045 w 6835555"/>
              <a:gd name="T11" fmla="*/ 1650597 h 1696453"/>
              <a:gd name="T12" fmla="*/ 589136 w 6835555"/>
              <a:gd name="T13" fmla="*/ 1373489 h 1696453"/>
              <a:gd name="T14" fmla="*/ 0 w 6835555"/>
              <a:gd name="T15" fmla="*/ 1228912 h 1696453"/>
              <a:gd name="T16" fmla="*/ 0 w 6835555"/>
              <a:gd name="T17" fmla="*/ 0 h 1696453"/>
              <a:gd name="T18" fmla="*/ 233015 w 6835555"/>
              <a:gd name="T19" fmla="*/ 0 h 1696453"/>
              <a:gd name="T20" fmla="*/ 263774 w 6835555"/>
              <a:gd name="T21" fmla="*/ 459324 h 1696453"/>
              <a:gd name="T22" fmla="*/ 995414 w 6835555"/>
              <a:gd name="T23" fmla="*/ 1432634 h 1696453"/>
              <a:gd name="T24" fmla="*/ 1374682 w 6835555"/>
              <a:gd name="T25" fmla="*/ 1175130 h 1696453"/>
              <a:gd name="T26" fmla="*/ 1719318 w 6835555"/>
              <a:gd name="T27" fmla="*/ 1361442 h 1696453"/>
              <a:gd name="T28" fmla="*/ 6017649 w 6835555"/>
              <a:gd name="T29" fmla="*/ 1355605 h 169645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494509"/>
              <a:gd name="connsiteY0" fmla="*/ 1353740 h 1696453"/>
              <a:gd name="connsiteX1" fmla="*/ 6143652 w 6494509"/>
              <a:gd name="connsiteY1" fmla="*/ 1494756 h 1696453"/>
              <a:gd name="connsiteX2" fmla="*/ 6075947 w 6494509"/>
              <a:gd name="connsiteY2" fmla="*/ 1672390 h 1696453"/>
              <a:gd name="connsiteX3" fmla="*/ 770021 w 6494509"/>
              <a:gd name="connsiteY3" fmla="*/ 1696453 h 1696453"/>
              <a:gd name="connsiteX4" fmla="*/ 541421 w 6494509"/>
              <a:gd name="connsiteY4" fmla="*/ 1648326 h 1696453"/>
              <a:gd name="connsiteX5" fmla="*/ 589547 w 6494509"/>
              <a:gd name="connsiteY5" fmla="*/ 1371600 h 1696453"/>
              <a:gd name="connsiteX6" fmla="*/ 0 w 6494509"/>
              <a:gd name="connsiteY6" fmla="*/ 1227221 h 1696453"/>
              <a:gd name="connsiteX7" fmla="*/ 0 w 6494509"/>
              <a:gd name="connsiteY7" fmla="*/ 0 h 1696453"/>
              <a:gd name="connsiteX8" fmla="*/ 233178 w 6494509"/>
              <a:gd name="connsiteY8" fmla="*/ 0 h 1696453"/>
              <a:gd name="connsiteX9" fmla="*/ 263958 w 6494509"/>
              <a:gd name="connsiteY9" fmla="*/ 458692 h 1696453"/>
              <a:gd name="connsiteX10" fmla="*/ 1039659 w 6494509"/>
              <a:gd name="connsiteY10" fmla="*/ 1532228 h 1696453"/>
              <a:gd name="connsiteX11" fmla="*/ 1375639 w 6494509"/>
              <a:gd name="connsiteY11" fmla="*/ 1173514 h 1696453"/>
              <a:gd name="connsiteX12" fmla="*/ 1720516 w 6494509"/>
              <a:gd name="connsiteY12" fmla="*/ 1359569 h 1696453"/>
              <a:gd name="connsiteX13" fmla="*/ 6021844 w 6494509"/>
              <a:gd name="connsiteY13" fmla="*/ 1353740 h 1696453"/>
              <a:gd name="connsiteX0" fmla="*/ 6021844 w 6653198"/>
              <a:gd name="connsiteY0" fmla="*/ 1353740 h 1696453"/>
              <a:gd name="connsiteX1" fmla="*/ 6075947 w 6653198"/>
              <a:gd name="connsiteY1" fmla="*/ 1672390 h 1696453"/>
              <a:gd name="connsiteX2" fmla="*/ 770021 w 6653198"/>
              <a:gd name="connsiteY2" fmla="*/ 1696453 h 1696453"/>
              <a:gd name="connsiteX3" fmla="*/ 541421 w 6653198"/>
              <a:gd name="connsiteY3" fmla="*/ 1648326 h 1696453"/>
              <a:gd name="connsiteX4" fmla="*/ 589547 w 6653198"/>
              <a:gd name="connsiteY4" fmla="*/ 1371600 h 1696453"/>
              <a:gd name="connsiteX5" fmla="*/ 0 w 6653198"/>
              <a:gd name="connsiteY5" fmla="*/ 1227221 h 1696453"/>
              <a:gd name="connsiteX6" fmla="*/ 0 w 6653198"/>
              <a:gd name="connsiteY6" fmla="*/ 0 h 1696453"/>
              <a:gd name="connsiteX7" fmla="*/ 233178 w 6653198"/>
              <a:gd name="connsiteY7" fmla="*/ 0 h 1696453"/>
              <a:gd name="connsiteX8" fmla="*/ 263958 w 6653198"/>
              <a:gd name="connsiteY8" fmla="*/ 458692 h 1696453"/>
              <a:gd name="connsiteX9" fmla="*/ 1039659 w 6653198"/>
              <a:gd name="connsiteY9" fmla="*/ 1532228 h 1696453"/>
              <a:gd name="connsiteX10" fmla="*/ 1375639 w 6653198"/>
              <a:gd name="connsiteY10" fmla="*/ 1173514 h 1696453"/>
              <a:gd name="connsiteX11" fmla="*/ 1720516 w 6653198"/>
              <a:gd name="connsiteY11" fmla="*/ 1359569 h 1696453"/>
              <a:gd name="connsiteX12" fmla="*/ 6021844 w 6653198"/>
              <a:gd name="connsiteY12" fmla="*/ 1353740 h 1696453"/>
              <a:gd name="connsiteX0" fmla="*/ 6021844 w 6021844"/>
              <a:gd name="connsiteY0" fmla="*/ 1353740 h 1696453"/>
              <a:gd name="connsiteX1" fmla="*/ 770021 w 6021844"/>
              <a:gd name="connsiteY1" fmla="*/ 1696453 h 1696453"/>
              <a:gd name="connsiteX2" fmla="*/ 541421 w 6021844"/>
              <a:gd name="connsiteY2" fmla="*/ 1648326 h 1696453"/>
              <a:gd name="connsiteX3" fmla="*/ 589547 w 6021844"/>
              <a:gd name="connsiteY3" fmla="*/ 1371600 h 1696453"/>
              <a:gd name="connsiteX4" fmla="*/ 0 w 6021844"/>
              <a:gd name="connsiteY4" fmla="*/ 1227221 h 1696453"/>
              <a:gd name="connsiteX5" fmla="*/ 0 w 6021844"/>
              <a:gd name="connsiteY5" fmla="*/ 0 h 1696453"/>
              <a:gd name="connsiteX6" fmla="*/ 233178 w 6021844"/>
              <a:gd name="connsiteY6" fmla="*/ 0 h 1696453"/>
              <a:gd name="connsiteX7" fmla="*/ 263958 w 6021844"/>
              <a:gd name="connsiteY7" fmla="*/ 458692 h 1696453"/>
              <a:gd name="connsiteX8" fmla="*/ 1039659 w 6021844"/>
              <a:gd name="connsiteY8" fmla="*/ 1532228 h 1696453"/>
              <a:gd name="connsiteX9" fmla="*/ 1375639 w 6021844"/>
              <a:gd name="connsiteY9" fmla="*/ 1173514 h 1696453"/>
              <a:gd name="connsiteX10" fmla="*/ 1720516 w 6021844"/>
              <a:gd name="connsiteY10" fmla="*/ 1359569 h 1696453"/>
              <a:gd name="connsiteX11" fmla="*/ 6021844 w 6021844"/>
              <a:gd name="connsiteY11" fmla="*/ 1353740 h 1696453"/>
              <a:gd name="connsiteX0" fmla="*/ 1720516 w 1720516"/>
              <a:gd name="connsiteY0" fmla="*/ 1359569 h 1696453"/>
              <a:gd name="connsiteX1" fmla="*/ 770021 w 1720516"/>
              <a:gd name="connsiteY1" fmla="*/ 1696453 h 1696453"/>
              <a:gd name="connsiteX2" fmla="*/ 541421 w 1720516"/>
              <a:gd name="connsiteY2" fmla="*/ 1648326 h 1696453"/>
              <a:gd name="connsiteX3" fmla="*/ 589547 w 1720516"/>
              <a:gd name="connsiteY3" fmla="*/ 1371600 h 1696453"/>
              <a:gd name="connsiteX4" fmla="*/ 0 w 1720516"/>
              <a:gd name="connsiteY4" fmla="*/ 1227221 h 1696453"/>
              <a:gd name="connsiteX5" fmla="*/ 0 w 1720516"/>
              <a:gd name="connsiteY5" fmla="*/ 0 h 1696453"/>
              <a:gd name="connsiteX6" fmla="*/ 233178 w 1720516"/>
              <a:gd name="connsiteY6" fmla="*/ 0 h 1696453"/>
              <a:gd name="connsiteX7" fmla="*/ 263958 w 1720516"/>
              <a:gd name="connsiteY7" fmla="*/ 458692 h 1696453"/>
              <a:gd name="connsiteX8" fmla="*/ 1039659 w 1720516"/>
              <a:gd name="connsiteY8" fmla="*/ 1532228 h 1696453"/>
              <a:gd name="connsiteX9" fmla="*/ 1375639 w 1720516"/>
              <a:gd name="connsiteY9" fmla="*/ 1173514 h 1696453"/>
              <a:gd name="connsiteX10" fmla="*/ 1720516 w 1720516"/>
              <a:gd name="connsiteY10" fmla="*/ 1359569 h 1696453"/>
              <a:gd name="connsiteX0" fmla="*/ 1375639 w 1375639"/>
              <a:gd name="connsiteY0" fmla="*/ 1173514 h 1696453"/>
              <a:gd name="connsiteX1" fmla="*/ 770021 w 1375639"/>
              <a:gd name="connsiteY1" fmla="*/ 1696453 h 1696453"/>
              <a:gd name="connsiteX2" fmla="*/ 541421 w 1375639"/>
              <a:gd name="connsiteY2" fmla="*/ 1648326 h 1696453"/>
              <a:gd name="connsiteX3" fmla="*/ 589547 w 1375639"/>
              <a:gd name="connsiteY3" fmla="*/ 1371600 h 1696453"/>
              <a:gd name="connsiteX4" fmla="*/ 0 w 1375639"/>
              <a:gd name="connsiteY4" fmla="*/ 1227221 h 1696453"/>
              <a:gd name="connsiteX5" fmla="*/ 0 w 1375639"/>
              <a:gd name="connsiteY5" fmla="*/ 0 h 1696453"/>
              <a:gd name="connsiteX6" fmla="*/ 233178 w 1375639"/>
              <a:gd name="connsiteY6" fmla="*/ 0 h 1696453"/>
              <a:gd name="connsiteX7" fmla="*/ 263958 w 1375639"/>
              <a:gd name="connsiteY7" fmla="*/ 458692 h 1696453"/>
              <a:gd name="connsiteX8" fmla="*/ 1039659 w 1375639"/>
              <a:gd name="connsiteY8" fmla="*/ 1532228 h 1696453"/>
              <a:gd name="connsiteX9" fmla="*/ 1375639 w 1375639"/>
              <a:gd name="connsiteY9" fmla="*/ 1173514 h 1696453"/>
              <a:gd name="connsiteX0" fmla="*/ 1039659 w 1039659"/>
              <a:gd name="connsiteY0" fmla="*/ 1532228 h 1696453"/>
              <a:gd name="connsiteX1" fmla="*/ 770021 w 1039659"/>
              <a:gd name="connsiteY1" fmla="*/ 1696453 h 1696453"/>
              <a:gd name="connsiteX2" fmla="*/ 541421 w 1039659"/>
              <a:gd name="connsiteY2" fmla="*/ 1648326 h 1696453"/>
              <a:gd name="connsiteX3" fmla="*/ 589547 w 1039659"/>
              <a:gd name="connsiteY3" fmla="*/ 1371600 h 1696453"/>
              <a:gd name="connsiteX4" fmla="*/ 0 w 1039659"/>
              <a:gd name="connsiteY4" fmla="*/ 1227221 h 1696453"/>
              <a:gd name="connsiteX5" fmla="*/ 0 w 1039659"/>
              <a:gd name="connsiteY5" fmla="*/ 0 h 1696453"/>
              <a:gd name="connsiteX6" fmla="*/ 233178 w 1039659"/>
              <a:gd name="connsiteY6" fmla="*/ 0 h 1696453"/>
              <a:gd name="connsiteX7" fmla="*/ 263958 w 1039659"/>
              <a:gd name="connsiteY7" fmla="*/ 458692 h 1696453"/>
              <a:gd name="connsiteX8" fmla="*/ 1039659 w 1039659"/>
              <a:gd name="connsiteY8" fmla="*/ 1532228 h 1696453"/>
              <a:gd name="connsiteX0" fmla="*/ 263958 w 770021"/>
              <a:gd name="connsiteY0" fmla="*/ 458692 h 1696453"/>
              <a:gd name="connsiteX1" fmla="*/ 770021 w 770021"/>
              <a:gd name="connsiteY1" fmla="*/ 1696453 h 1696453"/>
              <a:gd name="connsiteX2" fmla="*/ 541421 w 770021"/>
              <a:gd name="connsiteY2" fmla="*/ 1648326 h 1696453"/>
              <a:gd name="connsiteX3" fmla="*/ 589547 w 770021"/>
              <a:gd name="connsiteY3" fmla="*/ 1371600 h 1696453"/>
              <a:gd name="connsiteX4" fmla="*/ 0 w 770021"/>
              <a:gd name="connsiteY4" fmla="*/ 1227221 h 1696453"/>
              <a:gd name="connsiteX5" fmla="*/ 0 w 770021"/>
              <a:gd name="connsiteY5" fmla="*/ 0 h 1696453"/>
              <a:gd name="connsiteX6" fmla="*/ 233178 w 770021"/>
              <a:gd name="connsiteY6" fmla="*/ 0 h 1696453"/>
              <a:gd name="connsiteX7" fmla="*/ 263958 w 770021"/>
              <a:gd name="connsiteY7" fmla="*/ 458692 h 1696453"/>
              <a:gd name="connsiteX0" fmla="*/ 263958 w 589547"/>
              <a:gd name="connsiteY0" fmla="*/ 458692 h 1648326"/>
              <a:gd name="connsiteX1" fmla="*/ 541421 w 589547"/>
              <a:gd name="connsiteY1" fmla="*/ 1648326 h 1648326"/>
              <a:gd name="connsiteX2" fmla="*/ 589547 w 589547"/>
              <a:gd name="connsiteY2" fmla="*/ 1371600 h 1648326"/>
              <a:gd name="connsiteX3" fmla="*/ 0 w 589547"/>
              <a:gd name="connsiteY3" fmla="*/ 1227221 h 1648326"/>
              <a:gd name="connsiteX4" fmla="*/ 0 w 589547"/>
              <a:gd name="connsiteY4" fmla="*/ 0 h 1648326"/>
              <a:gd name="connsiteX5" fmla="*/ 233178 w 589547"/>
              <a:gd name="connsiteY5" fmla="*/ 0 h 1648326"/>
              <a:gd name="connsiteX6" fmla="*/ 263958 w 589547"/>
              <a:gd name="connsiteY6" fmla="*/ 458692 h 1648326"/>
              <a:gd name="connsiteX0" fmla="*/ 263958 w 593803"/>
              <a:gd name="connsiteY0" fmla="*/ 458692 h 1371600"/>
              <a:gd name="connsiteX1" fmla="*/ 589547 w 593803"/>
              <a:gd name="connsiteY1" fmla="*/ 1371600 h 1371600"/>
              <a:gd name="connsiteX2" fmla="*/ 0 w 593803"/>
              <a:gd name="connsiteY2" fmla="*/ 1227221 h 1371600"/>
              <a:gd name="connsiteX3" fmla="*/ 0 w 593803"/>
              <a:gd name="connsiteY3" fmla="*/ 0 h 1371600"/>
              <a:gd name="connsiteX4" fmla="*/ 233178 w 593803"/>
              <a:gd name="connsiteY4" fmla="*/ 0 h 1371600"/>
              <a:gd name="connsiteX5" fmla="*/ 263958 w 593803"/>
              <a:gd name="connsiteY5" fmla="*/ 458692 h 1371600"/>
              <a:gd name="connsiteX0" fmla="*/ 263958 w 593803"/>
              <a:gd name="connsiteY0" fmla="*/ 469839 h 1382747"/>
              <a:gd name="connsiteX1" fmla="*/ 589547 w 593803"/>
              <a:gd name="connsiteY1" fmla="*/ 1382747 h 1382747"/>
              <a:gd name="connsiteX2" fmla="*/ 0 w 593803"/>
              <a:gd name="connsiteY2" fmla="*/ 1238368 h 1382747"/>
              <a:gd name="connsiteX3" fmla="*/ 0 w 593803"/>
              <a:gd name="connsiteY3" fmla="*/ 11147 h 1382747"/>
              <a:gd name="connsiteX4" fmla="*/ 355866 w 593803"/>
              <a:gd name="connsiteY4" fmla="*/ 0 h 1382747"/>
              <a:gd name="connsiteX5" fmla="*/ 263958 w 593803"/>
              <a:gd name="connsiteY5" fmla="*/ 469839 h 1382747"/>
              <a:gd name="connsiteX0" fmla="*/ 263958 w 371192"/>
              <a:gd name="connsiteY0" fmla="*/ 469839 h 1244685"/>
              <a:gd name="connsiteX1" fmla="*/ 0 w 371192"/>
              <a:gd name="connsiteY1" fmla="*/ 1238368 h 1244685"/>
              <a:gd name="connsiteX2" fmla="*/ 0 w 371192"/>
              <a:gd name="connsiteY2" fmla="*/ 11147 h 1244685"/>
              <a:gd name="connsiteX3" fmla="*/ 355866 w 371192"/>
              <a:gd name="connsiteY3" fmla="*/ 0 h 1244685"/>
              <a:gd name="connsiteX4" fmla="*/ 263958 w 371192"/>
              <a:gd name="connsiteY4" fmla="*/ 469839 h 1244685"/>
              <a:gd name="connsiteX0" fmla="*/ 308572 w 415806"/>
              <a:gd name="connsiteY0" fmla="*/ 469839 h 561119"/>
              <a:gd name="connsiteX1" fmla="*/ 0 w 415806"/>
              <a:gd name="connsiteY1" fmla="*/ 402315 h 561119"/>
              <a:gd name="connsiteX2" fmla="*/ 44614 w 415806"/>
              <a:gd name="connsiteY2" fmla="*/ 11147 h 561119"/>
              <a:gd name="connsiteX3" fmla="*/ 400480 w 415806"/>
              <a:gd name="connsiteY3" fmla="*/ 0 h 561119"/>
              <a:gd name="connsiteX4" fmla="*/ 308572 w 415806"/>
              <a:gd name="connsiteY4" fmla="*/ 469839 h 561119"/>
              <a:gd name="connsiteX0" fmla="*/ 416170 w 432982"/>
              <a:gd name="connsiteY0" fmla="*/ 410096 h 518603"/>
              <a:gd name="connsiteX1" fmla="*/ 0 w 432982"/>
              <a:gd name="connsiteY1" fmla="*/ 402315 h 518603"/>
              <a:gd name="connsiteX2" fmla="*/ 44614 w 432982"/>
              <a:gd name="connsiteY2" fmla="*/ 11147 h 518603"/>
              <a:gd name="connsiteX3" fmla="*/ 400480 w 432982"/>
              <a:gd name="connsiteY3" fmla="*/ 0 h 518603"/>
              <a:gd name="connsiteX4" fmla="*/ 416170 w 432982"/>
              <a:gd name="connsiteY4" fmla="*/ 410096 h 518603"/>
              <a:gd name="connsiteX0" fmla="*/ 416170 w 431640"/>
              <a:gd name="connsiteY0" fmla="*/ 410096 h 518603"/>
              <a:gd name="connsiteX1" fmla="*/ 0 w 431640"/>
              <a:gd name="connsiteY1" fmla="*/ 402315 h 518603"/>
              <a:gd name="connsiteX2" fmla="*/ 44614 w 431640"/>
              <a:gd name="connsiteY2" fmla="*/ 11147 h 518603"/>
              <a:gd name="connsiteX3" fmla="*/ 400480 w 431640"/>
              <a:gd name="connsiteY3" fmla="*/ 0 h 518603"/>
              <a:gd name="connsiteX4" fmla="*/ 416170 w 431640"/>
              <a:gd name="connsiteY4" fmla="*/ 410096 h 518603"/>
              <a:gd name="connsiteX0" fmla="*/ 416170 w 431640"/>
              <a:gd name="connsiteY0" fmla="*/ 410096 h 430566"/>
              <a:gd name="connsiteX1" fmla="*/ 0 w 431640"/>
              <a:gd name="connsiteY1" fmla="*/ 402315 h 430566"/>
              <a:gd name="connsiteX2" fmla="*/ 44614 w 431640"/>
              <a:gd name="connsiteY2" fmla="*/ 11147 h 430566"/>
              <a:gd name="connsiteX3" fmla="*/ 400480 w 431640"/>
              <a:gd name="connsiteY3" fmla="*/ 0 h 430566"/>
              <a:gd name="connsiteX4" fmla="*/ 416170 w 431640"/>
              <a:gd name="connsiteY4" fmla="*/ 410096 h 430566"/>
              <a:gd name="connsiteX0" fmla="*/ 386282 w 401752"/>
              <a:gd name="connsiteY0" fmla="*/ 410096 h 410096"/>
              <a:gd name="connsiteX1" fmla="*/ 0 w 401752"/>
              <a:gd name="connsiteY1" fmla="*/ 360494 h 410096"/>
              <a:gd name="connsiteX2" fmla="*/ 14726 w 401752"/>
              <a:gd name="connsiteY2" fmla="*/ 11147 h 410096"/>
              <a:gd name="connsiteX3" fmla="*/ 370592 w 401752"/>
              <a:gd name="connsiteY3" fmla="*/ 0 h 410096"/>
              <a:gd name="connsiteX4" fmla="*/ 386282 w 401752"/>
              <a:gd name="connsiteY4" fmla="*/ 410096 h 410096"/>
              <a:gd name="connsiteX0" fmla="*/ 386282 w 401752"/>
              <a:gd name="connsiteY0" fmla="*/ 410096 h 410096"/>
              <a:gd name="connsiteX1" fmla="*/ 0 w 401752"/>
              <a:gd name="connsiteY1" fmla="*/ 360494 h 410096"/>
              <a:gd name="connsiteX2" fmla="*/ 14726 w 401752"/>
              <a:gd name="connsiteY2" fmla="*/ 11147 h 410096"/>
              <a:gd name="connsiteX3" fmla="*/ 370592 w 401752"/>
              <a:gd name="connsiteY3" fmla="*/ 0 h 410096"/>
              <a:gd name="connsiteX4" fmla="*/ 386282 w 401752"/>
              <a:gd name="connsiteY4" fmla="*/ 410096 h 410096"/>
              <a:gd name="connsiteX0" fmla="*/ 386355 w 401825"/>
              <a:gd name="connsiteY0" fmla="*/ 410096 h 410096"/>
              <a:gd name="connsiteX1" fmla="*/ 73 w 401825"/>
              <a:gd name="connsiteY1" fmla="*/ 360494 h 410096"/>
              <a:gd name="connsiteX2" fmla="*/ 14799 w 401825"/>
              <a:gd name="connsiteY2" fmla="*/ 11147 h 410096"/>
              <a:gd name="connsiteX3" fmla="*/ 370665 w 401825"/>
              <a:gd name="connsiteY3" fmla="*/ 0 h 410096"/>
              <a:gd name="connsiteX4" fmla="*/ 386355 w 401825"/>
              <a:gd name="connsiteY4" fmla="*/ 410096 h 410096"/>
              <a:gd name="connsiteX0" fmla="*/ 386355 w 419703"/>
              <a:gd name="connsiteY0" fmla="*/ 416070 h 416070"/>
              <a:gd name="connsiteX1" fmla="*/ 73 w 419703"/>
              <a:gd name="connsiteY1" fmla="*/ 366468 h 416070"/>
              <a:gd name="connsiteX2" fmla="*/ 14799 w 419703"/>
              <a:gd name="connsiteY2" fmla="*/ 17121 h 416070"/>
              <a:gd name="connsiteX3" fmla="*/ 394575 w 419703"/>
              <a:gd name="connsiteY3" fmla="*/ 0 h 416070"/>
              <a:gd name="connsiteX4" fmla="*/ 386355 w 419703"/>
              <a:gd name="connsiteY4" fmla="*/ 416070 h 416070"/>
              <a:gd name="connsiteX0" fmla="*/ 386355 w 395235"/>
              <a:gd name="connsiteY0" fmla="*/ 416070 h 416070"/>
              <a:gd name="connsiteX1" fmla="*/ 73 w 395235"/>
              <a:gd name="connsiteY1" fmla="*/ 366468 h 416070"/>
              <a:gd name="connsiteX2" fmla="*/ 14799 w 395235"/>
              <a:gd name="connsiteY2" fmla="*/ 17121 h 416070"/>
              <a:gd name="connsiteX3" fmla="*/ 394575 w 395235"/>
              <a:gd name="connsiteY3" fmla="*/ 0 h 416070"/>
              <a:gd name="connsiteX4" fmla="*/ 386355 w 395235"/>
              <a:gd name="connsiteY4" fmla="*/ 416070 h 416070"/>
              <a:gd name="connsiteX0" fmla="*/ 392332 w 395468"/>
              <a:gd name="connsiteY0" fmla="*/ 445942 h 445942"/>
              <a:gd name="connsiteX1" fmla="*/ 73 w 395468"/>
              <a:gd name="connsiteY1" fmla="*/ 366468 h 445942"/>
              <a:gd name="connsiteX2" fmla="*/ 14799 w 395468"/>
              <a:gd name="connsiteY2" fmla="*/ 17121 h 445942"/>
              <a:gd name="connsiteX3" fmla="*/ 394575 w 395468"/>
              <a:gd name="connsiteY3" fmla="*/ 0 h 445942"/>
              <a:gd name="connsiteX4" fmla="*/ 392332 w 395468"/>
              <a:gd name="connsiteY4" fmla="*/ 445942 h 445942"/>
              <a:gd name="connsiteX0" fmla="*/ 392332 w 392332"/>
              <a:gd name="connsiteY0" fmla="*/ 428821 h 428821"/>
              <a:gd name="connsiteX1" fmla="*/ 73 w 392332"/>
              <a:gd name="connsiteY1" fmla="*/ 349347 h 428821"/>
              <a:gd name="connsiteX2" fmla="*/ 14799 w 392332"/>
              <a:gd name="connsiteY2" fmla="*/ 0 h 428821"/>
              <a:gd name="connsiteX3" fmla="*/ 388598 w 392332"/>
              <a:gd name="connsiteY3" fmla="*/ 803 h 428821"/>
              <a:gd name="connsiteX4" fmla="*/ 392332 w 392332"/>
              <a:gd name="connsiteY4" fmla="*/ 428821 h 4288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332" h="428821">
                <a:moveTo>
                  <a:pt x="392332" y="428821"/>
                </a:moveTo>
                <a:cubicBezTo>
                  <a:pt x="189557" y="390264"/>
                  <a:pt x="157642" y="372025"/>
                  <a:pt x="73" y="349347"/>
                </a:cubicBezTo>
                <a:cubicBezTo>
                  <a:pt x="-996" y="214974"/>
                  <a:pt x="9890" y="116449"/>
                  <a:pt x="14799" y="0"/>
                </a:cubicBezTo>
                <a:lnTo>
                  <a:pt x="388598" y="803"/>
                </a:lnTo>
                <a:cubicBezTo>
                  <a:pt x="393136" y="180357"/>
                  <a:pt x="384487" y="223773"/>
                  <a:pt x="392332" y="428821"/>
                </a:cubicBezTo>
                <a:close/>
              </a:path>
            </a:pathLst>
          </a:custGeom>
          <a:pattFill prst="pct60">
            <a:fgClr>
              <a:srgbClr val="008000"/>
            </a:fgClr>
            <a:bgClr>
              <a:schemeClr val="bg1"/>
            </a:bgClr>
          </a:pattFill>
          <a:ln w="12700" cap="flat" cmpd="sng" algn="ctr">
            <a:solidFill>
              <a:srgbClr val="FF0000"/>
            </a:solidFill>
            <a:prstDash val="solid"/>
            <a:round/>
            <a:headEnd type="none" w="med" len="med"/>
            <a:tailEnd type="none" w="med" len="med"/>
          </a:ln>
        </p:spPr>
        <p:txBody>
          <a:bodyPr/>
          <a:lstStyle/>
          <a:p>
            <a:endParaRPr lang="ja-JP" altLang="en-US" sz="1350"/>
          </a:p>
        </p:txBody>
      </p:sp>
      <p:sp>
        <p:nvSpPr>
          <p:cNvPr id="28" name="テキスト ボックス 27"/>
          <p:cNvSpPr txBox="1"/>
          <p:nvPr/>
        </p:nvSpPr>
        <p:spPr>
          <a:xfrm>
            <a:off x="125199" y="2215154"/>
            <a:ext cx="647613" cy="46488"/>
          </a:xfrm>
          <a:prstGeom prst="rect">
            <a:avLst/>
          </a:prstGeom>
          <a:noFill/>
        </p:spPr>
        <p:txBody>
          <a:bodyPr wrap="none" lIns="0" tIns="0" rIns="0" bIns="0" rtlCol="0">
            <a:spAutoFit/>
          </a:bodyPr>
          <a:lstStyle/>
          <a:p>
            <a:r>
              <a:rPr kumimoji="1" lang="en-US" altLang="ja-JP" sz="302" dirty="0">
                <a:latin typeface="Arial" panose="020B0604020202020204" pitchFamily="34" charset="0"/>
                <a:cs typeface="Arial" panose="020B0604020202020204" pitchFamily="34" charset="0"/>
              </a:rPr>
              <a:t>0</a:t>
            </a:r>
            <a:r>
              <a:rPr kumimoji="1" lang="ja-JP" altLang="en-US" sz="302" dirty="0">
                <a:latin typeface="Arial" panose="020B0604020202020204" pitchFamily="34" charset="0"/>
                <a:cs typeface="Arial" panose="020B0604020202020204" pitchFamily="34" charset="0"/>
              </a:rPr>
              <a:t>　  </a:t>
            </a:r>
            <a:r>
              <a:rPr kumimoji="1" lang="en-US" altLang="ja-JP" sz="302" dirty="0">
                <a:latin typeface="Arial" panose="020B0604020202020204" pitchFamily="34" charset="0"/>
                <a:cs typeface="Arial" panose="020B0604020202020204" pitchFamily="34" charset="0"/>
              </a:rPr>
              <a:t>100</a:t>
            </a:r>
            <a:r>
              <a:rPr kumimoji="1" lang="ja-JP" altLang="en-US" sz="302" dirty="0">
                <a:latin typeface="Arial" panose="020B0604020202020204" pitchFamily="34" charset="0"/>
                <a:cs typeface="Arial" panose="020B0604020202020204" pitchFamily="34" charset="0"/>
              </a:rPr>
              <a:t>　  </a:t>
            </a:r>
            <a:r>
              <a:rPr kumimoji="1" lang="en-US" altLang="ja-JP" sz="302" dirty="0">
                <a:latin typeface="Arial" panose="020B0604020202020204" pitchFamily="34" charset="0"/>
                <a:cs typeface="Arial" panose="020B0604020202020204" pitchFamily="34" charset="0"/>
              </a:rPr>
              <a:t>200</a:t>
            </a:r>
            <a:r>
              <a:rPr kumimoji="1" lang="ja-JP" altLang="en-US" sz="302" dirty="0">
                <a:latin typeface="Arial" panose="020B0604020202020204" pitchFamily="34" charset="0"/>
                <a:cs typeface="Arial" panose="020B0604020202020204" pitchFamily="34" charset="0"/>
              </a:rPr>
              <a:t>　 </a:t>
            </a:r>
            <a:r>
              <a:rPr kumimoji="1" lang="en-US" altLang="ja-JP" sz="302" dirty="0">
                <a:latin typeface="Arial" panose="020B0604020202020204" pitchFamily="34" charset="0"/>
                <a:cs typeface="Arial" panose="020B0604020202020204" pitchFamily="34" charset="0"/>
              </a:rPr>
              <a:t>300</a:t>
            </a:r>
            <a:r>
              <a:rPr kumimoji="1" lang="ja-JP" altLang="en-US" sz="302" dirty="0">
                <a:latin typeface="Arial" panose="020B0604020202020204" pitchFamily="34" charset="0"/>
                <a:cs typeface="Arial" panose="020B0604020202020204" pitchFamily="34" charset="0"/>
              </a:rPr>
              <a:t>　  </a:t>
            </a:r>
            <a:r>
              <a:rPr kumimoji="1" lang="en-US" altLang="ja-JP" sz="302" dirty="0">
                <a:latin typeface="Arial" panose="020B0604020202020204" pitchFamily="34" charset="0"/>
                <a:cs typeface="Arial" panose="020B0604020202020204" pitchFamily="34" charset="0"/>
              </a:rPr>
              <a:t>400</a:t>
            </a:r>
            <a:r>
              <a:rPr kumimoji="1" lang="ja-JP" altLang="en-US" sz="302" dirty="0">
                <a:latin typeface="Arial" panose="020B0604020202020204" pitchFamily="34" charset="0"/>
                <a:cs typeface="Arial" panose="020B0604020202020204" pitchFamily="34" charset="0"/>
              </a:rPr>
              <a:t>　 </a:t>
            </a:r>
            <a:r>
              <a:rPr kumimoji="1" lang="en-US" altLang="ja-JP" sz="302" dirty="0">
                <a:latin typeface="Arial" panose="020B0604020202020204" pitchFamily="34" charset="0"/>
                <a:cs typeface="Arial" panose="020B0604020202020204" pitchFamily="34" charset="0"/>
              </a:rPr>
              <a:t>500m</a:t>
            </a:r>
            <a:endParaRPr kumimoji="1" lang="ja-JP" altLang="en-US" sz="302" dirty="0">
              <a:latin typeface="Arial" panose="020B0604020202020204" pitchFamily="34" charset="0"/>
              <a:cs typeface="Arial" panose="020B0604020202020204" pitchFamily="34" charset="0"/>
            </a:endParaRPr>
          </a:p>
        </p:txBody>
      </p:sp>
      <p:cxnSp>
        <p:nvCxnSpPr>
          <p:cNvPr id="29" name="直線コネクタ 28"/>
          <p:cNvCxnSpPr/>
          <p:nvPr/>
        </p:nvCxnSpPr>
        <p:spPr>
          <a:xfrm>
            <a:off x="133100" y="2307052"/>
            <a:ext cx="579145" cy="0"/>
          </a:xfrm>
          <a:prstGeom prst="line">
            <a:avLst/>
          </a:prstGeom>
          <a:ln w="15875"/>
        </p:spPr>
        <p:style>
          <a:lnRef idx="1">
            <a:schemeClr val="dk1"/>
          </a:lnRef>
          <a:fillRef idx="0">
            <a:schemeClr val="dk1"/>
          </a:fillRef>
          <a:effectRef idx="0">
            <a:schemeClr val="dk1"/>
          </a:effectRef>
          <a:fontRef idx="minor">
            <a:schemeClr val="tx1"/>
          </a:fontRef>
        </p:style>
      </p:cxnSp>
      <p:cxnSp>
        <p:nvCxnSpPr>
          <p:cNvPr id="30" name="直線コネクタ 29"/>
          <p:cNvCxnSpPr/>
          <p:nvPr/>
        </p:nvCxnSpPr>
        <p:spPr>
          <a:xfrm flipV="1">
            <a:off x="132443" y="2263508"/>
            <a:ext cx="0" cy="43545"/>
          </a:xfrm>
          <a:prstGeom prst="line">
            <a:avLst/>
          </a:prstGeom>
          <a:ln w="9525"/>
        </p:spPr>
        <p:style>
          <a:lnRef idx="1">
            <a:schemeClr val="dk1"/>
          </a:lnRef>
          <a:fillRef idx="0">
            <a:schemeClr val="dk1"/>
          </a:fillRef>
          <a:effectRef idx="0">
            <a:schemeClr val="dk1"/>
          </a:effectRef>
          <a:fontRef idx="minor">
            <a:schemeClr val="tx1"/>
          </a:fontRef>
        </p:style>
      </p:cxnSp>
      <p:cxnSp>
        <p:nvCxnSpPr>
          <p:cNvPr id="31" name="直線コネクタ 30"/>
          <p:cNvCxnSpPr/>
          <p:nvPr/>
        </p:nvCxnSpPr>
        <p:spPr>
          <a:xfrm flipV="1">
            <a:off x="246340" y="2263508"/>
            <a:ext cx="0" cy="43545"/>
          </a:xfrm>
          <a:prstGeom prst="line">
            <a:avLst/>
          </a:prstGeom>
          <a:ln w="9525"/>
        </p:spPr>
        <p:style>
          <a:lnRef idx="1">
            <a:schemeClr val="dk1"/>
          </a:lnRef>
          <a:fillRef idx="0">
            <a:schemeClr val="dk1"/>
          </a:fillRef>
          <a:effectRef idx="0">
            <a:schemeClr val="dk1"/>
          </a:effectRef>
          <a:fontRef idx="minor">
            <a:schemeClr val="tx1"/>
          </a:fontRef>
        </p:style>
      </p:cxnSp>
      <p:cxnSp>
        <p:nvCxnSpPr>
          <p:cNvPr id="32" name="直線コネクタ 31"/>
          <p:cNvCxnSpPr/>
          <p:nvPr/>
        </p:nvCxnSpPr>
        <p:spPr>
          <a:xfrm flipV="1">
            <a:off x="364184" y="2263508"/>
            <a:ext cx="0" cy="43545"/>
          </a:xfrm>
          <a:prstGeom prst="line">
            <a:avLst/>
          </a:prstGeom>
          <a:ln w="9525"/>
        </p:spPr>
        <p:style>
          <a:lnRef idx="1">
            <a:schemeClr val="dk1"/>
          </a:lnRef>
          <a:fillRef idx="0">
            <a:schemeClr val="dk1"/>
          </a:fillRef>
          <a:effectRef idx="0">
            <a:schemeClr val="dk1"/>
          </a:effectRef>
          <a:fontRef idx="minor">
            <a:schemeClr val="tx1"/>
          </a:fontRef>
        </p:style>
      </p:cxnSp>
      <p:cxnSp>
        <p:nvCxnSpPr>
          <p:cNvPr id="33" name="直線コネクタ 32"/>
          <p:cNvCxnSpPr/>
          <p:nvPr/>
        </p:nvCxnSpPr>
        <p:spPr>
          <a:xfrm flipV="1">
            <a:off x="478082" y="2263508"/>
            <a:ext cx="0" cy="43545"/>
          </a:xfrm>
          <a:prstGeom prst="line">
            <a:avLst/>
          </a:prstGeom>
          <a:ln w="9525"/>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flipV="1">
            <a:off x="593953" y="2263508"/>
            <a:ext cx="0" cy="43545"/>
          </a:xfrm>
          <a:prstGeom prst="line">
            <a:avLst/>
          </a:prstGeom>
          <a:ln w="9525"/>
        </p:spPr>
        <p:style>
          <a:lnRef idx="1">
            <a:schemeClr val="dk1"/>
          </a:lnRef>
          <a:fillRef idx="0">
            <a:schemeClr val="dk1"/>
          </a:fillRef>
          <a:effectRef idx="0">
            <a:schemeClr val="dk1"/>
          </a:effectRef>
          <a:fontRef idx="minor">
            <a:schemeClr val="tx1"/>
          </a:fontRef>
        </p:style>
      </p:cxnSp>
      <p:cxnSp>
        <p:nvCxnSpPr>
          <p:cNvPr id="35" name="直線コネクタ 34"/>
          <p:cNvCxnSpPr/>
          <p:nvPr/>
        </p:nvCxnSpPr>
        <p:spPr>
          <a:xfrm flipV="1">
            <a:off x="711801" y="2263508"/>
            <a:ext cx="0" cy="43545"/>
          </a:xfrm>
          <a:prstGeom prst="line">
            <a:avLst/>
          </a:prstGeom>
          <a:ln w="9525"/>
        </p:spPr>
        <p:style>
          <a:lnRef idx="1">
            <a:schemeClr val="dk1"/>
          </a:lnRef>
          <a:fillRef idx="0">
            <a:schemeClr val="dk1"/>
          </a:fillRef>
          <a:effectRef idx="0">
            <a:schemeClr val="dk1"/>
          </a:effectRef>
          <a:fontRef idx="minor">
            <a:schemeClr val="tx1"/>
          </a:fontRef>
        </p:style>
      </p:cxnSp>
      <p:pic>
        <p:nvPicPr>
          <p:cNvPr id="36" name="図 3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2782413">
            <a:off x="8639374" y="1654127"/>
            <a:ext cx="171983" cy="227899"/>
          </a:xfrm>
          <a:prstGeom prst="rect">
            <a:avLst/>
          </a:prstGeom>
        </p:spPr>
      </p:pic>
      <p:sp>
        <p:nvSpPr>
          <p:cNvPr id="42" name="正方形/長方形 41"/>
          <p:cNvSpPr/>
          <p:nvPr/>
        </p:nvSpPr>
        <p:spPr>
          <a:xfrm>
            <a:off x="5917314" y="940978"/>
            <a:ext cx="666849" cy="219419"/>
          </a:xfrm>
          <a:prstGeom prst="rect">
            <a:avLst/>
          </a:prstGeom>
        </p:spPr>
        <p:txBody>
          <a:bodyPr wrap="none" lIns="0" tIns="0" rIns="0" bIns="0">
            <a:spAutoFit/>
          </a:bodyPr>
          <a:lstStyle/>
          <a:p>
            <a:r>
              <a:rPr lang="ja-JP" altLang="en-US" sz="700" b="1" dirty="0">
                <a:effectLst>
                  <a:glow rad="127000">
                    <a:schemeClr val="bg1"/>
                  </a:glow>
                </a:effectLst>
                <a:latin typeface="Meiryo UI" panose="020B0604030504040204" pitchFamily="50" charset="-128"/>
                <a:ea typeface="Meiryo UI" panose="020B0604030504040204" pitchFamily="50" charset="-128"/>
              </a:rPr>
              <a:t>府営りんくう公</a:t>
            </a:r>
            <a:r>
              <a:rPr lang="ja-JP" altLang="en-US" sz="700" b="1" dirty="0" smtClean="0">
                <a:effectLst>
                  <a:glow rad="127000">
                    <a:schemeClr val="bg1"/>
                  </a:glow>
                </a:effectLst>
                <a:latin typeface="Meiryo UI" panose="020B0604030504040204" pitchFamily="50" charset="-128"/>
                <a:ea typeface="Meiryo UI" panose="020B0604030504040204" pitchFamily="50" charset="-128"/>
              </a:rPr>
              <a:t>園</a:t>
            </a:r>
            <a:endParaRPr lang="en-US" altLang="ja-JP" sz="700" b="1" dirty="0" smtClean="0">
              <a:effectLst>
                <a:glow rad="127000">
                  <a:schemeClr val="bg1"/>
                </a:glow>
              </a:effectLst>
              <a:latin typeface="Meiryo UI" panose="020B0604030504040204" pitchFamily="50" charset="-128"/>
              <a:ea typeface="Meiryo UI" panose="020B0604030504040204" pitchFamily="50" charset="-128"/>
            </a:endParaRPr>
          </a:p>
          <a:p>
            <a:r>
              <a:rPr lang="ja-JP" altLang="en-US" sz="726" dirty="0" smtClean="0">
                <a:effectLst>
                  <a:glow rad="127000">
                    <a:schemeClr val="bg1"/>
                  </a:glow>
                </a:effectLst>
                <a:latin typeface="Meiryo UI" panose="020B0604030504040204" pitchFamily="50" charset="-128"/>
                <a:ea typeface="Meiryo UI" panose="020B0604030504040204" pitchFamily="50" charset="-128"/>
              </a:rPr>
              <a:t>（シンボル緑地）</a:t>
            </a:r>
            <a:endParaRPr lang="en-US" altLang="ja-JP" sz="726" dirty="0">
              <a:effectLst>
                <a:glow rad="127000">
                  <a:schemeClr val="bg1"/>
                </a:glow>
              </a:effectLst>
              <a:latin typeface="Meiryo UI" panose="020B0604030504040204" pitchFamily="50" charset="-128"/>
              <a:ea typeface="Meiryo UI" panose="020B0604030504040204" pitchFamily="50" charset="-128"/>
            </a:endParaRPr>
          </a:p>
        </p:txBody>
      </p:sp>
      <p:sp>
        <p:nvSpPr>
          <p:cNvPr id="46" name="正方形/長方形 45"/>
          <p:cNvSpPr/>
          <p:nvPr/>
        </p:nvSpPr>
        <p:spPr>
          <a:xfrm>
            <a:off x="6119999" y="3924000"/>
            <a:ext cx="2916000" cy="174179"/>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en-US" altLang="ja-JP" sz="968"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SENNAN LONG PARK</a:t>
            </a:r>
            <a:r>
              <a:rPr lang="ja-JP" altLang="en-US" sz="968"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（泉南りんくう</a:t>
            </a:r>
            <a:r>
              <a:rPr lang="ja-JP" altLang="en-US" sz="968"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a:t>
            </a:r>
            <a:r>
              <a:rPr lang="ja-JP" altLang="en-US" sz="968"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園）</a:t>
            </a:r>
            <a:r>
              <a:rPr lang="ja-JP" altLang="en-US" sz="726" spc="-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26"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726"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726"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726"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月開設）</a:t>
            </a:r>
          </a:p>
        </p:txBody>
      </p:sp>
      <p:sp>
        <p:nvSpPr>
          <p:cNvPr id="47" name="テキスト ボックス 46"/>
          <p:cNvSpPr txBox="1"/>
          <p:nvPr/>
        </p:nvSpPr>
        <p:spPr>
          <a:xfrm>
            <a:off x="3276000" y="2808000"/>
            <a:ext cx="2736000" cy="985911"/>
          </a:xfrm>
          <a:prstGeom prst="rect">
            <a:avLst/>
          </a:prstGeom>
          <a:noFill/>
        </p:spPr>
        <p:txBody>
          <a:bodyPr wrap="square" rtlCol="0">
            <a:spAutoFit/>
          </a:bodyPr>
          <a:lstStyle/>
          <a:p>
            <a:pPr marL="146898" indent="-103693" algn="just" fontAlgn="t">
              <a:buFont typeface="Arial" panose="020B0604020202020204" pitchFamily="34" charset="0"/>
              <a:buChar char="•"/>
            </a:pPr>
            <a:r>
              <a:rPr lang="ja-JP" altLang="en-US" sz="726" spc="-30" dirty="0">
                <a:latin typeface="Meiryo UI" panose="020B0604030504040204" pitchFamily="50" charset="-128"/>
                <a:ea typeface="Meiryo UI" panose="020B0604030504040204" pitchFamily="50" charset="-128"/>
              </a:rPr>
              <a:t>美しいパノラマ景観を活用し、民間事業者等による飲食機能の充実など、新たなサービスを提供することで地域の賑わいづくりを支援する。</a:t>
            </a:r>
            <a:endParaRPr lang="en-US" altLang="ja-JP" sz="726" spc="-30" dirty="0">
              <a:latin typeface="Meiryo UI" panose="020B0604030504040204" pitchFamily="50" charset="-128"/>
              <a:ea typeface="Meiryo UI" panose="020B0604030504040204" pitchFamily="50" charset="-128"/>
            </a:endParaRPr>
          </a:p>
          <a:p>
            <a:pPr marL="146898" indent="-103693" algn="just" fontAlgn="t">
              <a:buFont typeface="Arial" panose="020B0604020202020204" pitchFamily="34" charset="0"/>
              <a:buChar char="•"/>
            </a:pPr>
            <a:r>
              <a:rPr lang="ja-JP" altLang="en-US" sz="726" spc="-30" dirty="0" smtClean="0">
                <a:latin typeface="Meiryo UI" panose="020B0604030504040204" pitchFamily="50" charset="-128"/>
                <a:ea typeface="Meiryo UI" panose="020B0604030504040204" pitchFamily="50" charset="-128"/>
              </a:rPr>
              <a:t>国際</a:t>
            </a:r>
            <a:r>
              <a:rPr lang="ja-JP" altLang="en-US" sz="726" spc="-30" dirty="0">
                <a:latin typeface="Meiryo UI" panose="020B0604030504040204" pitchFamily="50" charset="-128"/>
                <a:ea typeface="Meiryo UI" panose="020B0604030504040204" pitchFamily="50" charset="-128"/>
              </a:rPr>
              <a:t>都市大阪の玄関口にふさわしい、りんくうタウン商業施設や駅、近隣ホテルと連携した積極的な</a:t>
            </a:r>
            <a:r>
              <a:rPr lang="en-US" altLang="ja-JP" sz="726" spc="-30" dirty="0">
                <a:latin typeface="Meiryo UI" panose="020B0604030504040204" pitchFamily="50" charset="-128"/>
                <a:ea typeface="Meiryo UI" panose="020B0604030504040204" pitchFamily="50" charset="-128"/>
              </a:rPr>
              <a:t>PR</a:t>
            </a:r>
            <a:r>
              <a:rPr lang="ja-JP" altLang="en-US" sz="726" spc="-30" dirty="0">
                <a:latin typeface="Meiryo UI" panose="020B0604030504040204" pitchFamily="50" charset="-128"/>
                <a:ea typeface="Meiryo UI" panose="020B0604030504040204" pitchFamily="50" charset="-128"/>
              </a:rPr>
              <a:t>の推進を図る。</a:t>
            </a:r>
            <a:endParaRPr lang="en-US" altLang="ja-JP" sz="726" spc="-30" dirty="0">
              <a:latin typeface="Meiryo UI" panose="020B0604030504040204" pitchFamily="50" charset="-128"/>
              <a:ea typeface="Meiryo UI" panose="020B0604030504040204" pitchFamily="50" charset="-128"/>
            </a:endParaRPr>
          </a:p>
          <a:p>
            <a:pPr marL="146898" indent="-103693" algn="just" fontAlgn="t">
              <a:buFont typeface="Arial" panose="020B0604020202020204" pitchFamily="34" charset="0"/>
              <a:buChar char="•"/>
            </a:pPr>
            <a:r>
              <a:rPr lang="ja-JP" altLang="en-US" sz="726" spc="-30" dirty="0" smtClean="0">
                <a:latin typeface="Meiryo UI" panose="020B0604030504040204" pitchFamily="50" charset="-128"/>
                <a:ea typeface="Meiryo UI" panose="020B0604030504040204" pitchFamily="50" charset="-128"/>
              </a:rPr>
              <a:t>高齢者</a:t>
            </a:r>
            <a:r>
              <a:rPr lang="ja-JP" altLang="en-US" sz="726" spc="-30" dirty="0">
                <a:latin typeface="Meiryo UI" panose="020B0604030504040204" pitchFamily="50" charset="-128"/>
                <a:ea typeface="Meiryo UI" panose="020B0604030504040204" pitchFamily="50" charset="-128"/>
              </a:rPr>
              <a:t>や子育て世代など、来園者の多様な特性にあわせたボランティアによるサポートなどの柔軟なサービスの提供や関連施設の充実を図る。</a:t>
            </a:r>
            <a:endParaRPr lang="en-US" altLang="ja-JP" sz="726" spc="-30" dirty="0">
              <a:latin typeface="Meiryo UI" panose="020B0604030504040204" pitchFamily="50" charset="-128"/>
              <a:ea typeface="Meiryo UI" panose="020B0604030504040204" pitchFamily="50" charset="-128"/>
            </a:endParaRPr>
          </a:p>
          <a:p>
            <a:pPr marL="146898" indent="-103693" algn="just" fontAlgn="t">
              <a:buFont typeface="Arial" panose="020B0604020202020204" pitchFamily="34" charset="0"/>
              <a:buChar char="•"/>
            </a:pPr>
            <a:r>
              <a:rPr lang="ja-JP" altLang="en-US" sz="726" spc="-30" dirty="0">
                <a:latin typeface="Meiryo UI" panose="020B0604030504040204" pitchFamily="50" charset="-128"/>
                <a:ea typeface="Meiryo UI" panose="020B0604030504040204" pitchFamily="50" charset="-128"/>
              </a:rPr>
              <a:t>海の景観を遠景に岩の間に植栽された草花を楽しむ「花街道」等、園内の花壇を活かして、全体の景観への相乗効果を演出する</a:t>
            </a:r>
            <a:r>
              <a:rPr lang="ja-JP" altLang="en-US" sz="726" spc="-30" dirty="0" smtClean="0">
                <a:latin typeface="Meiryo UI" panose="020B0604030504040204" pitchFamily="50" charset="-128"/>
                <a:ea typeface="Meiryo UI" panose="020B0604030504040204" pitchFamily="50" charset="-128"/>
              </a:rPr>
              <a:t>。</a:t>
            </a:r>
            <a:endParaRPr lang="en-US" altLang="ja-JP" sz="726" spc="-30" dirty="0" smtClean="0">
              <a:latin typeface="Meiryo UI" panose="020B0604030504040204" pitchFamily="50" charset="-128"/>
              <a:ea typeface="Meiryo UI" panose="020B0604030504040204" pitchFamily="50" charset="-128"/>
            </a:endParaRPr>
          </a:p>
        </p:txBody>
      </p:sp>
      <p:sp>
        <p:nvSpPr>
          <p:cNvPr id="48" name="正方形/長方形 47"/>
          <p:cNvSpPr/>
          <p:nvPr/>
        </p:nvSpPr>
        <p:spPr>
          <a:xfrm>
            <a:off x="3276000" y="3924000"/>
            <a:ext cx="2736000" cy="174179"/>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968"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民間活力によるみどり空間の創造</a:t>
            </a:r>
            <a:r>
              <a:rPr lang="ja-JP" altLang="en-US" sz="726"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月開設）</a:t>
            </a:r>
          </a:p>
        </p:txBody>
      </p:sp>
      <p:sp>
        <p:nvSpPr>
          <p:cNvPr id="49" name="正方形/長方形 48"/>
          <p:cNvSpPr/>
          <p:nvPr/>
        </p:nvSpPr>
        <p:spPr>
          <a:xfrm>
            <a:off x="3276000" y="4104000"/>
            <a:ext cx="1795444" cy="762516"/>
          </a:xfrm>
          <a:prstGeom prst="rect">
            <a:avLst/>
          </a:prstGeom>
        </p:spPr>
        <p:txBody>
          <a:bodyPr wrap="square">
            <a:spAutoFit/>
          </a:bodyPr>
          <a:lstStyle/>
          <a:p>
            <a:pPr marL="146899" indent="-103693" algn="just" fontAlgn="t">
              <a:buFont typeface="Arial" panose="020B0604020202020204" pitchFamily="34" charset="0"/>
              <a:buChar char="•"/>
            </a:pPr>
            <a:r>
              <a:rPr lang="ja-JP" altLang="en-US"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民間活力を活用し、大型商業施設の拡張に合わせ、海辺とまちを繋ぎ、様々なアクティビティを備える緑の空間を整備</a:t>
            </a:r>
          </a:p>
          <a:p>
            <a:pPr marL="146899" indent="-103693" algn="just" fontAlgn="t">
              <a:buFont typeface="Arial" panose="020B0604020202020204" pitchFamily="34" charset="0"/>
              <a:buChar char="•"/>
            </a:pPr>
            <a:r>
              <a:rPr lang="ja-JP" altLang="en-US" sz="726" kern="100" spc="-3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商業</a:t>
            </a:r>
            <a:r>
              <a:rPr lang="ja-JP" altLang="en-US"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施設内で利用者ニーズの充実を行う。</a:t>
            </a:r>
            <a:endParaRPr lang="en-US" altLang="ja-JP"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46899" indent="-103693" algn="just" fontAlgn="t">
              <a:buFont typeface="Arial" panose="020B0604020202020204" pitchFamily="34" charset="0"/>
              <a:buChar char="•"/>
            </a:pPr>
            <a:r>
              <a:rPr lang="ja-JP" altLang="en-US"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グランピングなどの施設を利用し、新しいサービスの推進を図る</a:t>
            </a:r>
            <a:r>
              <a:rPr lang="ja-JP" altLang="en-US" sz="726" kern="100" spc="-3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endParaRPr lang="en-US" altLang="ja-JP" sz="726" kern="100" spc="-3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0" name="テキスト ボックス 49"/>
          <p:cNvSpPr txBox="1"/>
          <p:nvPr/>
        </p:nvSpPr>
        <p:spPr>
          <a:xfrm>
            <a:off x="6119999" y="4104000"/>
            <a:ext cx="2052000" cy="762516"/>
          </a:xfrm>
          <a:prstGeom prst="rect">
            <a:avLst/>
          </a:prstGeom>
          <a:noFill/>
        </p:spPr>
        <p:txBody>
          <a:bodyPr wrap="square" rtlCol="0">
            <a:spAutoFit/>
          </a:bodyPr>
          <a:lstStyle/>
          <a:p>
            <a:pPr marL="147239" indent="-103693" algn="just" fontAlgn="t">
              <a:buFont typeface="Arial" panose="020B0604020202020204" pitchFamily="34" charset="0"/>
              <a:buChar char="•"/>
            </a:pPr>
            <a:r>
              <a:rPr lang="ja-JP" altLang="en-US"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府民の憩いの場として、にぎわいを創出し、レクリエーションゾーンとしてりんくう公園を再生させ、泉南市のまちづくりの拠点とする公園。</a:t>
            </a:r>
            <a:endParaRPr lang="en-US" altLang="ja-JP"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47239" indent="-103693" algn="just" fontAlgn="t">
              <a:buFont typeface="Arial" panose="020B0604020202020204" pitchFamily="34" charset="0"/>
              <a:buChar char="•"/>
            </a:pPr>
            <a:r>
              <a:rPr lang="ja-JP" altLang="en-US"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近年増加傾向である訪日外国人へのグランピングなどの宿泊施設の設置など対応強化を図る。</a:t>
            </a:r>
            <a:endParaRPr lang="en-US" altLang="ja-JP" sz="726" kern="100" spc="-3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1" name="テキスト ボックス 50"/>
          <p:cNvSpPr txBox="1"/>
          <p:nvPr/>
        </p:nvSpPr>
        <p:spPr>
          <a:xfrm>
            <a:off x="6120000" y="2808000"/>
            <a:ext cx="2052000" cy="985911"/>
          </a:xfrm>
          <a:prstGeom prst="rect">
            <a:avLst/>
          </a:prstGeom>
          <a:noFill/>
        </p:spPr>
        <p:txBody>
          <a:bodyPr wrap="square" rtlCol="0">
            <a:spAutoFit/>
          </a:bodyPr>
          <a:lstStyle/>
          <a:p>
            <a:pPr marL="147239" indent="-103693" algn="just" fontAlgn="t">
              <a:buFont typeface="Arial" panose="020B0604020202020204" pitchFamily="34" charset="0"/>
              <a:buChar char="•"/>
            </a:pPr>
            <a:r>
              <a:rPr lang="ja-JP" altLang="en-US" sz="726" kern="100" spc="-30" dirty="0" smtClean="0">
                <a:latin typeface="Meiryo UI" panose="020B0604030504040204" pitchFamily="50" charset="-128"/>
                <a:ea typeface="Meiryo UI" panose="020B0604030504040204" pitchFamily="50" charset="-128"/>
                <a:cs typeface="Times New Roman" panose="02020603050405020304" pitchFamily="18" charset="0"/>
              </a:rPr>
              <a:t>スケートリンク</a:t>
            </a:r>
            <a:r>
              <a:rPr lang="ja-JP" altLang="en-US" sz="726" kern="100" spc="-30" dirty="0">
                <a:latin typeface="Meiryo UI" panose="020B0604030504040204" pitchFamily="50" charset="-128"/>
                <a:ea typeface="Meiryo UI" panose="020B0604030504040204" pitchFamily="50" charset="-128"/>
                <a:cs typeface="Times New Roman" panose="02020603050405020304" pitchFamily="18" charset="0"/>
              </a:rPr>
              <a:t>を核</a:t>
            </a:r>
            <a:r>
              <a:rPr lang="ja-JP" altLang="en-US" sz="726" kern="100" spc="-30" dirty="0" smtClean="0">
                <a:latin typeface="Meiryo UI" panose="020B0604030504040204" pitchFamily="50" charset="-128"/>
                <a:ea typeface="Meiryo UI" panose="020B0604030504040204" pitchFamily="50" charset="-128"/>
                <a:cs typeface="Times New Roman" panose="02020603050405020304" pitchFamily="18" charset="0"/>
              </a:rPr>
              <a:t>とした豊か</a:t>
            </a:r>
            <a:r>
              <a:rPr lang="ja-JP" altLang="en-US" sz="726" kern="100" spc="-30" dirty="0">
                <a:latin typeface="Meiryo UI" panose="020B0604030504040204" pitchFamily="50" charset="-128"/>
                <a:ea typeface="Meiryo UI" panose="020B0604030504040204" pitchFamily="50" charset="-128"/>
                <a:cs typeface="Times New Roman" panose="02020603050405020304" pitchFamily="18" charset="0"/>
              </a:rPr>
              <a:t>な緑と賑わいあふれる公園的空間のまちづくりを推進する。</a:t>
            </a:r>
            <a:endParaRPr lang="en-US" altLang="ja-JP" sz="726" kern="100" spc="-30" dirty="0">
              <a:latin typeface="Meiryo UI" panose="020B0604030504040204" pitchFamily="50" charset="-128"/>
              <a:ea typeface="Meiryo UI" panose="020B0604030504040204" pitchFamily="50" charset="-128"/>
              <a:cs typeface="Times New Roman" panose="02020603050405020304" pitchFamily="18" charset="0"/>
            </a:endParaRPr>
          </a:p>
          <a:p>
            <a:pPr marL="147239" indent="-103693" algn="just" fontAlgn="t">
              <a:buFont typeface="Arial" panose="020B0604020202020204" pitchFamily="34" charset="0"/>
              <a:buChar char="•"/>
            </a:pPr>
            <a:r>
              <a:rPr lang="ja-JP" altLang="en-US" sz="726" spc="-30" dirty="0">
                <a:latin typeface="Meiryo UI" panose="020B0604030504040204" pitchFamily="50" charset="-128"/>
                <a:ea typeface="Meiryo UI" panose="020B0604030504040204" pitchFamily="50" charset="-128"/>
              </a:rPr>
              <a:t>国内だけでなく多くの海外のスケーターが利用することを目指し、世界と日本を結ぶ玄関都市とする。</a:t>
            </a:r>
            <a:endParaRPr lang="en-US" altLang="ja-JP" sz="726" kern="100" spc="-30" dirty="0">
              <a:latin typeface="Meiryo UI" panose="020B0604030504040204" pitchFamily="50" charset="-128"/>
              <a:ea typeface="Meiryo UI" panose="020B0604030504040204" pitchFamily="50" charset="-128"/>
              <a:cs typeface="Times New Roman" panose="02020603050405020304" pitchFamily="18" charset="0"/>
            </a:endParaRPr>
          </a:p>
          <a:p>
            <a:pPr marL="147239" indent="-103693" algn="just" fontAlgn="t">
              <a:buFont typeface="Arial" panose="020B0604020202020204" pitchFamily="34" charset="0"/>
              <a:buChar char="•"/>
            </a:pPr>
            <a:r>
              <a:rPr lang="ja-JP" altLang="en-US" sz="726" kern="100" spc="-30" dirty="0">
                <a:latin typeface="Meiryo UI" panose="020B0604030504040204" pitchFamily="50" charset="-128"/>
                <a:ea typeface="Meiryo UI" panose="020B0604030504040204" pitchFamily="50" charset="-128"/>
                <a:cs typeface="Times New Roman" panose="02020603050405020304" pitchFamily="18" charset="0"/>
              </a:rPr>
              <a:t>スケートリンク、宿泊施設、温浴施設、野外音楽堂などを有機的に連携</a:t>
            </a:r>
            <a:r>
              <a:rPr lang="ja-JP" altLang="en-US" sz="726" kern="100" spc="-30" dirty="0" smtClean="0">
                <a:latin typeface="Meiryo UI" panose="020B0604030504040204" pitchFamily="50" charset="-128"/>
                <a:ea typeface="Meiryo UI" panose="020B0604030504040204" pitchFamily="50" charset="-128"/>
                <a:cs typeface="Times New Roman" panose="02020603050405020304" pitchFamily="18" charset="0"/>
              </a:rPr>
              <a:t>し施設を充実させ、公園的機能を確保</a:t>
            </a:r>
            <a:r>
              <a:rPr lang="ja-JP" altLang="en-US" sz="726" kern="100" spc="-30" dirty="0">
                <a:latin typeface="Meiryo UI" panose="020B0604030504040204" pitchFamily="50" charset="-128"/>
                <a:ea typeface="Meiryo UI" panose="020B0604030504040204" pitchFamily="50" charset="-128"/>
                <a:cs typeface="Times New Roman" panose="02020603050405020304" pitchFamily="18" charset="0"/>
              </a:rPr>
              <a:t>しつつ、多数の来訪者で賑わうりんくうタウンの活性化を図る</a:t>
            </a:r>
            <a:r>
              <a:rPr lang="ja-JP" altLang="en-US" sz="726" kern="100" spc="-30" dirty="0" smtClean="0">
                <a:latin typeface="Meiryo UI" panose="020B0604030504040204" pitchFamily="50" charset="-128"/>
                <a:ea typeface="Meiryo UI" panose="020B0604030504040204" pitchFamily="50" charset="-128"/>
                <a:cs typeface="Times New Roman" panose="02020603050405020304" pitchFamily="18" charset="0"/>
              </a:rPr>
              <a:t>。</a:t>
            </a:r>
            <a:endParaRPr lang="ja-JP" altLang="en-US" sz="726" kern="100" spc="-3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52" name="正方形/長方形 51"/>
          <p:cNvSpPr/>
          <p:nvPr/>
        </p:nvSpPr>
        <p:spPr>
          <a:xfrm>
            <a:off x="6119999" y="2628000"/>
            <a:ext cx="2916000" cy="174179"/>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defTabSz="896938"/>
            <a:r>
              <a:rPr lang="ja-JP" altLang="en-US" sz="968" spc="-12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スケートリンクを核とした公園的空間のまちづくり</a:t>
            </a:r>
            <a:r>
              <a:rPr lang="ja-JP" altLang="en-US" sz="726" spc="-12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26" spc="-12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726" spc="-12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726" spc="-12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726" spc="-12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ja-JP" altLang="en-US" sz="726" spc="-12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開設　）</a:t>
            </a:r>
            <a:endParaRPr lang="ja-JP" altLang="en-US" sz="726" spc="-12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3276000" y="2628000"/>
            <a:ext cx="2736000" cy="174179"/>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968"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府営りんくう公園</a:t>
            </a:r>
            <a:r>
              <a:rPr lang="ja-JP" altLang="en-US"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1996</a:t>
            </a:r>
            <a:r>
              <a:rPr lang="ja-JP" altLang="en-US"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726"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月開設）</a:t>
            </a:r>
          </a:p>
        </p:txBody>
      </p:sp>
      <p:graphicFrame>
        <p:nvGraphicFramePr>
          <p:cNvPr id="54" name="表 53"/>
          <p:cNvGraphicFramePr>
            <a:graphicFrameLocks noGrp="1"/>
          </p:cNvGraphicFramePr>
          <p:nvPr>
            <p:extLst>
              <p:ext uri="{D42A27DB-BD31-4B8C-83A1-F6EECF244321}">
                <p14:modId xmlns:p14="http://schemas.microsoft.com/office/powerpoint/2010/main" val="3863141569"/>
              </p:ext>
            </p:extLst>
          </p:nvPr>
        </p:nvGraphicFramePr>
        <p:xfrm>
          <a:off x="348358" y="5184000"/>
          <a:ext cx="2068375" cy="1656000"/>
        </p:xfrm>
        <a:graphic>
          <a:graphicData uri="http://schemas.openxmlformats.org/drawingml/2006/table">
            <a:tbl>
              <a:tblPr firstRow="1" bandRow="1">
                <a:tableStyleId>{5C22544A-7EE6-4342-B048-85BDC9FD1C3A}</a:tableStyleId>
              </a:tblPr>
              <a:tblGrid>
                <a:gridCol w="2068375">
                  <a:extLst>
                    <a:ext uri="{9D8B030D-6E8A-4147-A177-3AD203B41FA5}">
                      <a16:colId xmlns:a16="http://schemas.microsoft.com/office/drawing/2014/main" val="1520663522"/>
                    </a:ext>
                  </a:extLst>
                </a:gridCol>
              </a:tblGrid>
              <a:tr h="25200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運営・管理</a:t>
                      </a:r>
                      <a:endParaRPr kumimoji="1" lang="ja-JP" altLang="en-US" sz="10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55302" marR="55302" marT="27651" marB="27651" anchor="ctr">
                    <a:solidFill>
                      <a:schemeClr val="accent6"/>
                    </a:solidFill>
                  </a:tcPr>
                </a:tc>
                <a:extLst>
                  <a:ext uri="{0D108BD9-81ED-4DB2-BD59-A6C34878D82A}">
                    <a16:rowId xmlns:a16="http://schemas.microsoft.com/office/drawing/2014/main" val="3928224763"/>
                  </a:ext>
                </a:extLst>
              </a:tr>
              <a:tr h="1404000">
                <a:tc>
                  <a:txBody>
                    <a:bodyPr/>
                    <a:lstStyle/>
                    <a:p>
                      <a:pPr marL="180975" marR="0" lvl="0" indent="-85725" algn="l" defTabSz="14304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公園や施設の運営管理や活用について、多様な主体と話し合うことができる協働関係づくりを推進する。</a:t>
                      </a:r>
                      <a:endParaRPr lang="en-US" altLang="ja-JP"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80975" marR="0" lvl="0" indent="-85725" algn="l" defTabSz="143048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kern="100" dirty="0" smtClean="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苦情や利用者からの要望の共有を行い、地域の魅力づくりを推進する。</a:t>
                      </a:r>
                      <a:endParaRPr kumimoji="1" lang="en-US" altLang="ja-JP" sz="700" kern="1200" dirty="0" smtClean="0">
                        <a:solidFill>
                          <a:schemeClr val="dk1"/>
                        </a:solidFill>
                        <a:latin typeface="Meiryo UI" panose="020B0604030504040204" pitchFamily="50" charset="-128"/>
                        <a:ea typeface="Meiryo UI" panose="020B0604030504040204" pitchFamily="50" charset="-128"/>
                        <a:cs typeface="+mn-cs"/>
                      </a:endParaRPr>
                    </a:p>
                  </a:txBody>
                  <a:tcPr marL="55302" marR="54431" marT="27651" marB="27651">
                    <a:solidFill>
                      <a:schemeClr val="accent6">
                        <a:lumMod val="20000"/>
                        <a:lumOff val="80000"/>
                      </a:schemeClr>
                    </a:solidFill>
                  </a:tcPr>
                </a:tc>
                <a:extLst>
                  <a:ext uri="{0D108BD9-81ED-4DB2-BD59-A6C34878D82A}">
                    <a16:rowId xmlns:a16="http://schemas.microsoft.com/office/drawing/2014/main" val="2435987410"/>
                  </a:ext>
                </a:extLst>
              </a:tr>
            </a:tbl>
          </a:graphicData>
        </a:graphic>
      </p:graphicFrame>
      <p:graphicFrame>
        <p:nvGraphicFramePr>
          <p:cNvPr id="55" name="表 54"/>
          <p:cNvGraphicFramePr>
            <a:graphicFrameLocks noGrp="1"/>
          </p:cNvGraphicFramePr>
          <p:nvPr>
            <p:extLst/>
          </p:nvPr>
        </p:nvGraphicFramePr>
        <p:xfrm>
          <a:off x="4746376" y="5184000"/>
          <a:ext cx="2155464" cy="1656000"/>
        </p:xfrm>
        <a:graphic>
          <a:graphicData uri="http://schemas.openxmlformats.org/drawingml/2006/table">
            <a:tbl>
              <a:tblPr firstRow="1" bandRow="1">
                <a:tableStyleId>{5C22544A-7EE6-4342-B048-85BDC9FD1C3A}</a:tableStyleId>
              </a:tblPr>
              <a:tblGrid>
                <a:gridCol w="2155464">
                  <a:extLst>
                    <a:ext uri="{9D8B030D-6E8A-4147-A177-3AD203B41FA5}">
                      <a16:colId xmlns:a16="http://schemas.microsoft.com/office/drawing/2014/main" val="1520663522"/>
                    </a:ext>
                  </a:extLst>
                </a:gridCol>
              </a:tblGrid>
              <a:tr h="252000">
                <a:tc>
                  <a:txBody>
                    <a:bodyPr/>
                    <a:lstStyle/>
                    <a:p>
                      <a:pPr algn="ct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イベント</a:t>
                      </a:r>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55302" marR="55302" marT="27651" marB="27651" anchor="ctr">
                    <a:solidFill>
                      <a:schemeClr val="accent6"/>
                    </a:solidFill>
                  </a:tcPr>
                </a:tc>
                <a:extLst>
                  <a:ext uri="{0D108BD9-81ED-4DB2-BD59-A6C34878D82A}">
                    <a16:rowId xmlns:a16="http://schemas.microsoft.com/office/drawing/2014/main" val="3928224763"/>
                  </a:ext>
                </a:extLst>
              </a:tr>
              <a:tr h="1404000">
                <a:tc>
                  <a:txBody>
                    <a:bodyPr/>
                    <a:lstStyle/>
                    <a:p>
                      <a:pPr marL="180000" indent="-108000" algn="just" fontAlgn="t"/>
                      <a:r>
                        <a:rPr lang="ja-JP" altLang="en-US" sz="800" dirty="0" smtClean="0">
                          <a:solidFill>
                            <a:srgbClr val="000000"/>
                          </a:solidFill>
                          <a:latin typeface="Meiryo UI" panose="020B0604030504040204" pitchFamily="50" charset="-128"/>
                          <a:ea typeface="Meiryo UI" panose="020B0604030504040204" pitchFamily="50" charset="-128"/>
                        </a:rPr>
                        <a:t>・りんくうタウン商業施設や駅、近隣ホテルとの提携により多彩なプログラムの展開を行う。</a:t>
                      </a:r>
                      <a:endParaRPr lang="en-US" altLang="ja-JP" sz="800" dirty="0" smtClean="0">
                        <a:solidFill>
                          <a:srgbClr val="000000"/>
                        </a:solidFill>
                        <a:latin typeface="Meiryo UI" panose="020B0604030504040204" pitchFamily="50" charset="-128"/>
                        <a:ea typeface="Meiryo UI" panose="020B0604030504040204" pitchFamily="50" charset="-128"/>
                      </a:endParaRPr>
                    </a:p>
                    <a:p>
                      <a:pPr marL="180000" indent="-108000" algn="just" fontAlgn="t"/>
                      <a:r>
                        <a:rPr lang="ja-JP" altLang="en-US" sz="800" dirty="0" smtClean="0">
                          <a:solidFill>
                            <a:srgbClr val="000000"/>
                          </a:solidFill>
                          <a:latin typeface="Meiryo UI" panose="020B0604030504040204" pitchFamily="50" charset="-128"/>
                          <a:ea typeface="Meiryo UI" panose="020B0604030504040204" pitchFamily="50" charset="-128"/>
                        </a:rPr>
                        <a:t>・多数の事業者による大規模イベントの開催により地域のにぎわいづくりを支援する。</a:t>
                      </a:r>
                      <a:endParaRPr lang="en-US" altLang="ja-JP" sz="800" dirty="0" smtClean="0">
                        <a:solidFill>
                          <a:srgbClr val="000000"/>
                        </a:solidFill>
                        <a:latin typeface="Meiryo UI" panose="020B0604030504040204" pitchFamily="50" charset="-128"/>
                        <a:ea typeface="Meiryo UI" panose="020B0604030504040204" pitchFamily="50" charset="-128"/>
                      </a:endParaRPr>
                    </a:p>
                    <a:p>
                      <a:pPr marL="180000" indent="-108000" algn="just" fontAlgn="t"/>
                      <a:r>
                        <a:rPr lang="ja-JP" altLang="en-US" sz="800" dirty="0" smtClean="0">
                          <a:solidFill>
                            <a:srgbClr val="000000"/>
                          </a:solidFill>
                          <a:latin typeface="Meiryo UI" panose="020B0604030504040204" pitchFamily="50" charset="-128"/>
                          <a:ea typeface="Meiryo UI" panose="020B0604030504040204" pitchFamily="50" charset="-128"/>
                        </a:rPr>
                        <a:t>・それぞれのエリアの特徴ある施設を最大限に活かすため連携し、地域の魅力を向上させる。</a:t>
                      </a:r>
                      <a:endParaRPr lang="en-US" altLang="ja-JP" sz="800" dirty="0" smtClean="0">
                        <a:solidFill>
                          <a:srgbClr val="000000"/>
                        </a:solidFill>
                        <a:latin typeface="Meiryo UI" panose="020B0604030504040204" pitchFamily="50" charset="-128"/>
                        <a:ea typeface="Meiryo UI" panose="020B0604030504040204" pitchFamily="50" charset="-128"/>
                      </a:endParaRPr>
                    </a:p>
                  </a:txBody>
                  <a:tcPr marL="55302" marR="55302" marT="27651" marB="27651">
                    <a:solidFill>
                      <a:schemeClr val="accent6">
                        <a:lumMod val="20000"/>
                        <a:lumOff val="80000"/>
                      </a:schemeClr>
                    </a:solidFill>
                  </a:tcPr>
                </a:tc>
                <a:extLst>
                  <a:ext uri="{0D108BD9-81ED-4DB2-BD59-A6C34878D82A}">
                    <a16:rowId xmlns:a16="http://schemas.microsoft.com/office/drawing/2014/main" val="2435987410"/>
                  </a:ext>
                </a:extLst>
              </a:tr>
            </a:tbl>
          </a:graphicData>
        </a:graphic>
      </p:graphicFrame>
      <p:graphicFrame>
        <p:nvGraphicFramePr>
          <p:cNvPr id="56" name="表 55"/>
          <p:cNvGraphicFramePr>
            <a:graphicFrameLocks noGrp="1"/>
          </p:cNvGraphicFramePr>
          <p:nvPr>
            <p:extLst/>
          </p:nvPr>
        </p:nvGraphicFramePr>
        <p:xfrm>
          <a:off x="6923612" y="5184000"/>
          <a:ext cx="2199009" cy="1656000"/>
        </p:xfrm>
        <a:graphic>
          <a:graphicData uri="http://schemas.openxmlformats.org/drawingml/2006/table">
            <a:tbl>
              <a:tblPr firstRow="1" bandRow="1">
                <a:tableStyleId>{5C22544A-7EE6-4342-B048-85BDC9FD1C3A}</a:tableStyleId>
              </a:tblPr>
              <a:tblGrid>
                <a:gridCol w="2199009">
                  <a:extLst>
                    <a:ext uri="{9D8B030D-6E8A-4147-A177-3AD203B41FA5}">
                      <a16:colId xmlns:a16="http://schemas.microsoft.com/office/drawing/2014/main" val="1520663522"/>
                    </a:ext>
                  </a:extLst>
                </a:gridCol>
              </a:tblGrid>
              <a:tr h="252000">
                <a:tc>
                  <a:txBody>
                    <a:bodyPr/>
                    <a:lstStyle/>
                    <a:p>
                      <a:pPr algn="ct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回遊性向上</a:t>
                      </a:r>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55302" marR="55302" marT="27651" marB="27651" anchor="ctr">
                    <a:solidFill>
                      <a:schemeClr val="accent6"/>
                    </a:solidFill>
                  </a:tcPr>
                </a:tc>
                <a:extLst>
                  <a:ext uri="{0D108BD9-81ED-4DB2-BD59-A6C34878D82A}">
                    <a16:rowId xmlns:a16="http://schemas.microsoft.com/office/drawing/2014/main" val="3928224763"/>
                  </a:ext>
                </a:extLst>
              </a:tr>
              <a:tr h="1404000">
                <a:tc>
                  <a:txBody>
                    <a:bodyPr/>
                    <a:lstStyle/>
                    <a:p>
                      <a:pPr marL="180000" marR="0" lvl="0" indent="-108000" algn="just" defTabSz="1430487" rtl="0" eaLnBrk="1" fontAlgn="t" latinLnBrk="0" hangingPunct="1">
                        <a:lnSpc>
                          <a:spcPct val="100000"/>
                        </a:lnSpc>
                        <a:spcBef>
                          <a:spcPts val="0"/>
                        </a:spcBef>
                        <a:spcAft>
                          <a:spcPts val="0"/>
                        </a:spcAft>
                        <a:buClrTx/>
                        <a:buSzTx/>
                        <a:buFontTx/>
                        <a:buNone/>
                        <a:tabLst/>
                        <a:defRPr/>
                      </a:pPr>
                      <a:r>
                        <a:rPr lang="ja-JP" altLang="en-US" sz="800" dirty="0" smtClean="0">
                          <a:solidFill>
                            <a:srgbClr val="000000"/>
                          </a:solidFill>
                          <a:latin typeface="Meiryo UI" panose="020B0604030504040204" pitchFamily="50" charset="-128"/>
                          <a:ea typeface="Meiryo UI" panose="020B0604030504040204" pitchFamily="50" charset="-128"/>
                        </a:rPr>
                        <a:t>・地元市や公園周辺の事業者と連携し、シェアサイクルなどで地域の利便性を高め、公園の魅力を向上させる。</a:t>
                      </a:r>
                      <a:endParaRPr lang="en-US" altLang="ja-JP" sz="800" dirty="0" smtClean="0">
                        <a:solidFill>
                          <a:srgbClr val="000000"/>
                        </a:solidFill>
                        <a:latin typeface="Meiryo UI" panose="020B0604030504040204" pitchFamily="50" charset="-128"/>
                        <a:ea typeface="Meiryo UI" panose="020B0604030504040204" pitchFamily="50" charset="-128"/>
                      </a:endParaRPr>
                    </a:p>
                    <a:p>
                      <a:pPr marL="180000" marR="0" lvl="0" indent="-108000" algn="just" defTabSz="1430487" rtl="0" eaLnBrk="1" fontAlgn="t" latinLnBrk="0" hangingPunct="1">
                        <a:lnSpc>
                          <a:spcPct val="100000"/>
                        </a:lnSpc>
                        <a:spcBef>
                          <a:spcPts val="0"/>
                        </a:spcBef>
                        <a:spcAft>
                          <a:spcPts val="0"/>
                        </a:spcAft>
                        <a:buClrTx/>
                        <a:buSzTx/>
                        <a:buFontTx/>
                        <a:buNone/>
                        <a:tabLst/>
                        <a:defRPr/>
                      </a:pPr>
                      <a:r>
                        <a:rPr lang="ja-JP" altLang="en-US" sz="800" dirty="0" smtClean="0">
                          <a:solidFill>
                            <a:srgbClr val="000000"/>
                          </a:solidFill>
                          <a:latin typeface="Meiryo UI" panose="020B0604030504040204" pitchFamily="50" charset="-128"/>
                          <a:ea typeface="Meiryo UI" panose="020B0604030504040204" pitchFamily="50" charset="-128"/>
                        </a:rPr>
                        <a:t>・事業者や地元市、駅などと連携し、デマンドタクシーや自動運転などアクセシビリティをより高めるための交通手段の充実を進める。</a:t>
                      </a:r>
                      <a:endParaRPr lang="en-US" altLang="ja-JP" sz="800" dirty="0" smtClean="0">
                        <a:solidFill>
                          <a:srgbClr val="000000"/>
                        </a:solidFill>
                        <a:latin typeface="Meiryo UI" panose="020B0604030504040204" pitchFamily="50" charset="-128"/>
                        <a:ea typeface="Meiryo UI" panose="020B0604030504040204" pitchFamily="50" charset="-128"/>
                      </a:endParaRPr>
                    </a:p>
                  </a:txBody>
                  <a:tcPr marL="55302" marR="55302" marT="27651" marB="27651">
                    <a:solidFill>
                      <a:schemeClr val="accent6">
                        <a:lumMod val="20000"/>
                        <a:lumOff val="80000"/>
                      </a:schemeClr>
                    </a:solidFill>
                  </a:tcPr>
                </a:tc>
                <a:extLst>
                  <a:ext uri="{0D108BD9-81ED-4DB2-BD59-A6C34878D82A}">
                    <a16:rowId xmlns:a16="http://schemas.microsoft.com/office/drawing/2014/main" val="2435987410"/>
                  </a:ext>
                </a:extLst>
              </a:tr>
            </a:tbl>
          </a:graphicData>
        </a:graphic>
      </p:graphicFrame>
      <p:sp>
        <p:nvSpPr>
          <p:cNvPr id="57" name="テキスト ボックス 56"/>
          <p:cNvSpPr txBox="1"/>
          <p:nvPr/>
        </p:nvSpPr>
        <p:spPr>
          <a:xfrm>
            <a:off x="36000" y="2574900"/>
            <a:ext cx="216000" cy="2304000"/>
          </a:xfrm>
          <a:prstGeom prst="rect">
            <a:avLst/>
          </a:prstGeom>
          <a:ln w="19050"/>
        </p:spPr>
        <p:style>
          <a:lnRef idx="2">
            <a:schemeClr val="accent6"/>
          </a:lnRef>
          <a:fillRef idx="1">
            <a:schemeClr val="lt1"/>
          </a:fillRef>
          <a:effectRef idx="0">
            <a:schemeClr val="accent6"/>
          </a:effectRef>
          <a:fontRef idx="minor">
            <a:schemeClr val="dk1"/>
          </a:fontRef>
        </p:style>
        <p:txBody>
          <a:bodyPr vert="eaVert" wrap="square" rtlCol="0" anchor="ctr">
            <a:spAutoFit/>
          </a:bodyPr>
          <a:lstStyle/>
          <a:p>
            <a:pPr algn="ctr"/>
            <a:r>
              <a:rPr kumimoji="1" lang="ja-JP" altLang="en-US" sz="847" b="1" dirty="0">
                <a:latin typeface="Meiryo UI" panose="020B0604030504040204" pitchFamily="50" charset="-128"/>
                <a:ea typeface="Meiryo UI" panose="020B0604030504040204" pitchFamily="50" charset="-128"/>
              </a:rPr>
              <a:t>エリアの基本方針</a:t>
            </a:r>
            <a:endParaRPr kumimoji="1" lang="en-US" altLang="ja-JP" sz="847" b="1" dirty="0">
              <a:latin typeface="Meiryo UI" panose="020B0604030504040204" pitchFamily="50" charset="-128"/>
              <a:ea typeface="Meiryo UI" panose="020B0604030504040204" pitchFamily="50" charset="-128"/>
            </a:endParaRPr>
          </a:p>
        </p:txBody>
      </p:sp>
      <p:sp>
        <p:nvSpPr>
          <p:cNvPr id="58" name="テキスト ボックス 57"/>
          <p:cNvSpPr txBox="1"/>
          <p:nvPr/>
        </p:nvSpPr>
        <p:spPr>
          <a:xfrm>
            <a:off x="36000" y="5184000"/>
            <a:ext cx="216000" cy="1654700"/>
          </a:xfrm>
          <a:prstGeom prst="rect">
            <a:avLst/>
          </a:prstGeom>
        </p:spPr>
        <p:style>
          <a:lnRef idx="2">
            <a:schemeClr val="accent6"/>
          </a:lnRef>
          <a:fillRef idx="1">
            <a:schemeClr val="lt1"/>
          </a:fillRef>
          <a:effectRef idx="0">
            <a:schemeClr val="accent6"/>
          </a:effectRef>
          <a:fontRef idx="minor">
            <a:schemeClr val="dk1"/>
          </a:fontRef>
        </p:style>
        <p:txBody>
          <a:bodyPr vert="eaVert" wrap="square" rtlCol="0" anchor="ctr">
            <a:spAutoFit/>
          </a:bodyPr>
          <a:lstStyle/>
          <a:p>
            <a:pPr algn="ctr"/>
            <a:r>
              <a:rPr lang="ja-JP" altLang="en-US" sz="847" b="1" dirty="0">
                <a:latin typeface="Meiryo UI" panose="020B0604030504040204" pitchFamily="50" charset="-128"/>
                <a:ea typeface="Meiryo UI" panose="020B0604030504040204" pitchFamily="50" charset="-128"/>
              </a:rPr>
              <a:t>連携の四本柱</a:t>
            </a:r>
            <a:endParaRPr kumimoji="1" lang="en-US" altLang="ja-JP" sz="847" b="1" dirty="0">
              <a:latin typeface="Meiryo UI" panose="020B0604030504040204" pitchFamily="50" charset="-128"/>
              <a:ea typeface="Meiryo UI" panose="020B0604030504040204" pitchFamily="50" charset="-128"/>
            </a:endParaRPr>
          </a:p>
        </p:txBody>
      </p:sp>
      <p:grpSp>
        <p:nvGrpSpPr>
          <p:cNvPr id="90" name="グループ化 89"/>
          <p:cNvGrpSpPr/>
          <p:nvPr/>
        </p:nvGrpSpPr>
        <p:grpSpPr>
          <a:xfrm>
            <a:off x="5154049" y="6291112"/>
            <a:ext cx="1513347" cy="457220"/>
            <a:chOff x="5154049" y="6100040"/>
            <a:chExt cx="1513347" cy="457220"/>
          </a:xfrm>
        </p:grpSpPr>
        <p:pic>
          <p:nvPicPr>
            <p:cNvPr id="60" name="図 59"/>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5154049" y="6100040"/>
              <a:ext cx="812835" cy="457220"/>
            </a:xfrm>
            <a:prstGeom prst="rect">
              <a:avLst/>
            </a:prstGeom>
          </p:spPr>
        </p:pic>
        <p:sp>
          <p:nvSpPr>
            <p:cNvPr id="61" name="正方形/長方形 60"/>
            <p:cNvSpPr/>
            <p:nvPr/>
          </p:nvSpPr>
          <p:spPr>
            <a:xfrm>
              <a:off x="5950532" y="6147164"/>
              <a:ext cx="716864" cy="399340"/>
            </a:xfrm>
            <a:prstGeom prst="rect">
              <a:avLst/>
            </a:prstGeom>
          </p:spPr>
          <p:txBody>
            <a:bodyPr wrap="none">
              <a:spAutoFit/>
            </a:bodyPr>
            <a:lstStyle/>
            <a:p>
              <a:pPr algn="ctr"/>
              <a:r>
                <a:rPr lang="ja-JP" altLang="en-US" sz="665" dirty="0">
                  <a:latin typeface="Meiryo UI" panose="020B0604030504040204" pitchFamily="50" charset="-128"/>
                  <a:ea typeface="Meiryo UI" panose="020B0604030504040204" pitchFamily="50" charset="-128"/>
                </a:rPr>
                <a:t>会場を分散した</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音楽イベント</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（イメージ）</a:t>
              </a:r>
            </a:p>
          </p:txBody>
        </p:sp>
      </p:grpSp>
      <p:grpSp>
        <p:nvGrpSpPr>
          <p:cNvPr id="89" name="グループ化 88"/>
          <p:cNvGrpSpPr/>
          <p:nvPr/>
        </p:nvGrpSpPr>
        <p:grpSpPr>
          <a:xfrm>
            <a:off x="7301251" y="6280005"/>
            <a:ext cx="1475452" cy="457220"/>
            <a:chOff x="7301251" y="6088933"/>
            <a:chExt cx="1475452" cy="457220"/>
          </a:xfrm>
        </p:grpSpPr>
        <p:pic>
          <p:nvPicPr>
            <p:cNvPr id="63" name="図 62"/>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301251" y="6088933"/>
              <a:ext cx="833595" cy="457220"/>
            </a:xfrm>
            <a:prstGeom prst="rect">
              <a:avLst/>
            </a:prstGeom>
          </p:spPr>
        </p:pic>
        <p:sp>
          <p:nvSpPr>
            <p:cNvPr id="64" name="正方形/長方形 63"/>
            <p:cNvSpPr/>
            <p:nvPr/>
          </p:nvSpPr>
          <p:spPr>
            <a:xfrm>
              <a:off x="8149608" y="6165735"/>
              <a:ext cx="627095" cy="297004"/>
            </a:xfrm>
            <a:prstGeom prst="rect">
              <a:avLst/>
            </a:prstGeom>
          </p:spPr>
          <p:txBody>
            <a:bodyPr wrap="none">
              <a:spAutoFit/>
            </a:bodyPr>
            <a:lstStyle/>
            <a:p>
              <a:pPr algn="ctr"/>
              <a:r>
                <a:rPr lang="ja-JP" altLang="en-US" sz="665" dirty="0">
                  <a:latin typeface="Meiryo UI" panose="020B0604030504040204" pitchFamily="50" charset="-128"/>
                  <a:ea typeface="Meiryo UI" panose="020B0604030504040204" pitchFamily="50" charset="-128"/>
                </a:rPr>
                <a:t>シェアサイクル</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（イメージ）</a:t>
              </a:r>
            </a:p>
          </p:txBody>
        </p:sp>
      </p:grpSp>
      <p:grpSp>
        <p:nvGrpSpPr>
          <p:cNvPr id="88" name="グループ化 87"/>
          <p:cNvGrpSpPr/>
          <p:nvPr/>
        </p:nvGrpSpPr>
        <p:grpSpPr>
          <a:xfrm>
            <a:off x="2503822" y="6276202"/>
            <a:ext cx="1175442" cy="457220"/>
            <a:chOff x="2503822" y="6085130"/>
            <a:chExt cx="1175442" cy="457220"/>
          </a:xfrm>
        </p:grpSpPr>
        <p:pic>
          <p:nvPicPr>
            <p:cNvPr id="66" name="図 65"/>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503822" y="6085130"/>
              <a:ext cx="685830" cy="457220"/>
            </a:xfrm>
            <a:prstGeom prst="rect">
              <a:avLst/>
            </a:prstGeom>
          </p:spPr>
        </p:pic>
        <p:sp>
          <p:nvSpPr>
            <p:cNvPr id="67" name="正方形/長方形 66"/>
            <p:cNvSpPr/>
            <p:nvPr/>
          </p:nvSpPr>
          <p:spPr>
            <a:xfrm>
              <a:off x="3064992" y="6114546"/>
              <a:ext cx="614272" cy="399340"/>
            </a:xfrm>
            <a:prstGeom prst="rect">
              <a:avLst/>
            </a:prstGeom>
          </p:spPr>
          <p:txBody>
            <a:bodyPr wrap="none">
              <a:spAutoFit/>
            </a:bodyPr>
            <a:lstStyle/>
            <a:p>
              <a:pPr algn="ctr"/>
              <a:r>
                <a:rPr lang="ja-JP" altLang="en-US" sz="665" dirty="0">
                  <a:latin typeface="Meiryo UI" panose="020B0604030504040204" pitchFamily="50" charset="-128"/>
                  <a:ea typeface="Meiryo UI" panose="020B0604030504040204" pitchFamily="50" charset="-128"/>
                </a:rPr>
                <a:t>連携した</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誘導案内</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（イメージ）</a:t>
              </a:r>
            </a:p>
          </p:txBody>
        </p:sp>
      </p:grpSp>
      <p:grpSp>
        <p:nvGrpSpPr>
          <p:cNvPr id="3" name="グループ化 2"/>
          <p:cNvGrpSpPr/>
          <p:nvPr/>
        </p:nvGrpSpPr>
        <p:grpSpPr>
          <a:xfrm>
            <a:off x="643888" y="6276202"/>
            <a:ext cx="1563292" cy="457220"/>
            <a:chOff x="643888" y="6085130"/>
            <a:chExt cx="1563292" cy="457220"/>
          </a:xfrm>
        </p:grpSpPr>
        <p:pic>
          <p:nvPicPr>
            <p:cNvPr id="69" name="図 68"/>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43888" y="6085130"/>
              <a:ext cx="609626" cy="457220"/>
            </a:xfrm>
            <a:prstGeom prst="rect">
              <a:avLst/>
            </a:prstGeom>
          </p:spPr>
        </p:pic>
        <p:sp>
          <p:nvSpPr>
            <p:cNvPr id="70" name="正方形/長方形 69"/>
            <p:cNvSpPr/>
            <p:nvPr/>
          </p:nvSpPr>
          <p:spPr>
            <a:xfrm>
              <a:off x="1212997" y="6128526"/>
              <a:ext cx="994183" cy="399340"/>
            </a:xfrm>
            <a:prstGeom prst="rect">
              <a:avLst/>
            </a:prstGeom>
          </p:spPr>
          <p:txBody>
            <a:bodyPr wrap="none">
              <a:spAutoFit/>
            </a:bodyPr>
            <a:lstStyle/>
            <a:p>
              <a:pPr algn="ctr"/>
              <a:r>
                <a:rPr lang="ja-JP" altLang="en-US" sz="665" dirty="0">
                  <a:latin typeface="Meiryo UI" panose="020B0604030504040204" pitchFamily="50" charset="-128"/>
                  <a:ea typeface="Meiryo UI" panose="020B0604030504040204" pitchFamily="50" charset="-128"/>
                </a:rPr>
                <a:t>企業やボランティアによる</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海岸清掃活動</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（イメージ）</a:t>
              </a:r>
            </a:p>
          </p:txBody>
        </p:sp>
      </p:grpSp>
      <p:sp>
        <p:nvSpPr>
          <p:cNvPr id="71" name="テキスト ボックス 70"/>
          <p:cNvSpPr txBox="1"/>
          <p:nvPr/>
        </p:nvSpPr>
        <p:spPr>
          <a:xfrm>
            <a:off x="288000" y="2574900"/>
            <a:ext cx="2612684" cy="2304000"/>
          </a:xfrm>
          <a:prstGeom prst="rect">
            <a:avLst/>
          </a:prstGeom>
          <a:noFill/>
          <a:ln w="19050">
            <a:solidFill>
              <a:schemeClr val="accent6"/>
            </a:solidFill>
          </a:ln>
        </p:spPr>
        <p:txBody>
          <a:bodyPr wrap="square" tIns="36000" rtlCol="0">
            <a:noAutofit/>
          </a:bodyPr>
          <a:lstStyle/>
          <a:p>
            <a:pPr marL="108494" indent="-108494" algn="just" fontAlgn="t"/>
            <a:r>
              <a:rPr lang="ja-JP" altLang="en-US" sz="847" b="1" dirty="0">
                <a:latin typeface="Meiryo UI" panose="020B0604030504040204" pitchFamily="50" charset="-128"/>
                <a:ea typeface="Meiryo UI" panose="020B0604030504040204" pitchFamily="50" charset="-128"/>
                <a:cs typeface="Meiryo UI" panose="020B0604030504040204" pitchFamily="50" charset="-128"/>
              </a:rPr>
              <a:t>公園の特色を活かす</a:t>
            </a:r>
            <a:endParaRPr lang="en-US" altLang="ja-JP" sz="847" b="1" dirty="0">
              <a:latin typeface="Meiryo UI" panose="020B0604030504040204" pitchFamily="50" charset="-128"/>
              <a:ea typeface="Meiryo UI" panose="020B0604030504040204" pitchFamily="50" charset="-128"/>
              <a:cs typeface="Meiryo UI" panose="020B0604030504040204" pitchFamily="50" charset="-128"/>
            </a:endParaRPr>
          </a:p>
          <a:p>
            <a:pPr marL="108864" indent="-65318" algn="just" fontAlgn="t"/>
            <a:r>
              <a:rPr lang="ja-JP" altLang="en-US"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・日本の玄関口として公園の景観を活かし、海外からの観光客に「日本」を感じてもらえる公園</a:t>
            </a:r>
            <a:endParaRPr lang="en-US" altLang="ja-JP"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08864" indent="-65318" algn="just" fontAlgn="t"/>
            <a:r>
              <a:rPr lang="ja-JP" altLang="en-US"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・周辺商業施設や駅、ホテル等と連携したプログラムやアクティビティを充実する公園</a:t>
            </a:r>
            <a:endParaRPr lang="en-US" altLang="ja-JP"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spcBef>
                <a:spcPts val="363"/>
              </a:spcBef>
            </a:pPr>
            <a:r>
              <a:rPr lang="ja-JP" altLang="en-US" sz="847" b="1" dirty="0">
                <a:latin typeface="Meiryo UI" panose="020B0604030504040204" pitchFamily="50" charset="-128"/>
                <a:ea typeface="Meiryo UI" panose="020B0604030504040204" pitchFamily="50" charset="-128"/>
                <a:cs typeface="Meiryo UI" panose="020B0604030504040204" pitchFamily="50" charset="-128"/>
              </a:rPr>
              <a:t>民間活力の導入</a:t>
            </a:r>
          </a:p>
          <a:p>
            <a:pPr marL="108494" indent="-65288" algn="just" fontAlgn="t"/>
            <a:r>
              <a:rPr lang="ja-JP" altLang="en-US"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・インバウンドも意識した、海を活用したレクリエーション機能の充実を図る公園</a:t>
            </a:r>
          </a:p>
          <a:p>
            <a:pPr marL="108494" indent="-65288" algn="just" fontAlgn="t"/>
            <a:r>
              <a:rPr lang="ja-JP" altLang="en-US"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・公園の豊かな緑の中で、飲食などの新たな機能・サービスの提供により一層くつろぐことができる公園</a:t>
            </a:r>
          </a:p>
          <a:p>
            <a:pPr>
              <a:spcBef>
                <a:spcPts val="363"/>
              </a:spcBef>
            </a:pPr>
            <a:r>
              <a:rPr lang="ja-JP" altLang="en-US" sz="847" b="1" dirty="0">
                <a:latin typeface="Meiryo UI" panose="020B0604030504040204" pitchFamily="50" charset="-128"/>
                <a:ea typeface="Meiryo UI" panose="020B0604030504040204" pitchFamily="50" charset="-128"/>
                <a:cs typeface="Meiryo UI" panose="020B0604030504040204" pitchFamily="50" charset="-128"/>
              </a:rPr>
              <a:t>安全・安心・快適</a:t>
            </a:r>
          </a:p>
          <a:p>
            <a:pPr marL="108864" indent="-65318" algn="just" fontAlgn="t"/>
            <a:r>
              <a:rPr lang="ja-JP" altLang="en-US" sz="847" dirty="0">
                <a:solidFill>
                  <a:srgbClr val="000000"/>
                </a:solidFill>
                <a:latin typeface="Meiryo UI" panose="020B0604030504040204" pitchFamily="50" charset="-128"/>
                <a:ea typeface="Meiryo UI" panose="020B0604030504040204" pitchFamily="50" charset="-128"/>
              </a:rPr>
              <a:t>・	ユニバーサルデザインの充実とともに、良好な維持管理による快適な園内空間を生み出す</a:t>
            </a:r>
          </a:p>
          <a:p>
            <a:pPr>
              <a:spcBef>
                <a:spcPts val="363"/>
              </a:spcBef>
            </a:pPr>
            <a:r>
              <a:rPr lang="ja-JP" altLang="en-US" sz="847" b="1" dirty="0">
                <a:latin typeface="Meiryo UI" panose="020B0604030504040204" pitchFamily="50" charset="-128"/>
                <a:ea typeface="Meiryo UI" panose="020B0604030504040204" pitchFamily="50" charset="-128"/>
                <a:cs typeface="Meiryo UI" panose="020B0604030504040204" pitchFamily="50" charset="-128"/>
              </a:rPr>
              <a:t>都市の環境を保全</a:t>
            </a:r>
          </a:p>
          <a:p>
            <a:pPr marL="108864" indent="-65318" algn="just" fontAlgn="t"/>
            <a:r>
              <a:rPr lang="ja-JP" altLang="en-US" sz="847" dirty="0">
                <a:solidFill>
                  <a:srgbClr val="000000"/>
                </a:solidFill>
                <a:latin typeface="Meiryo UI" panose="020B0604030504040204" pitchFamily="50" charset="-128"/>
                <a:ea typeface="Meiryo UI" panose="020B0604030504040204" pitchFamily="50" charset="-128"/>
              </a:rPr>
              <a:t>・海辺の自然景観を守りながら維持管理を進めるとともに、地域と連携した運営を実践</a:t>
            </a:r>
          </a:p>
          <a:p>
            <a:pPr marL="108864" indent="-65318" algn="just" fontAlgn="t"/>
            <a:endParaRPr lang="ja-JP" altLang="en-US" sz="847"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72" name="テキスト ボックス 71"/>
          <p:cNvSpPr txBox="1"/>
          <p:nvPr/>
        </p:nvSpPr>
        <p:spPr>
          <a:xfrm>
            <a:off x="2965779" y="2574900"/>
            <a:ext cx="216000" cy="2304000"/>
          </a:xfrm>
          <a:prstGeom prst="rect">
            <a:avLst/>
          </a:prstGeom>
          <a:ln w="19050"/>
        </p:spPr>
        <p:style>
          <a:lnRef idx="2">
            <a:schemeClr val="accent6"/>
          </a:lnRef>
          <a:fillRef idx="1">
            <a:schemeClr val="lt1"/>
          </a:fillRef>
          <a:effectRef idx="0">
            <a:schemeClr val="accent6"/>
          </a:effectRef>
          <a:fontRef idx="minor">
            <a:schemeClr val="dk1"/>
          </a:fontRef>
        </p:style>
        <p:txBody>
          <a:bodyPr vert="eaVert" wrap="square" rtlCol="0" anchor="ctr">
            <a:spAutoFit/>
          </a:bodyPr>
          <a:lstStyle/>
          <a:p>
            <a:pPr algn="ctr"/>
            <a:r>
              <a:rPr kumimoji="1" lang="ja-JP" altLang="en-US" sz="847" b="1" dirty="0">
                <a:latin typeface="Meiryo UI" panose="020B0604030504040204" pitchFamily="50" charset="-128"/>
                <a:ea typeface="Meiryo UI" panose="020B0604030504040204" pitchFamily="50" charset="-128"/>
              </a:rPr>
              <a:t>各エリアの取組の主な方針</a:t>
            </a:r>
            <a:endParaRPr kumimoji="1" lang="en-US" altLang="ja-JP" sz="847" b="1" dirty="0">
              <a:latin typeface="Meiryo UI" panose="020B0604030504040204" pitchFamily="50" charset="-128"/>
              <a:ea typeface="Meiryo UI" panose="020B0604030504040204" pitchFamily="50" charset="-128"/>
            </a:endParaRPr>
          </a:p>
        </p:txBody>
      </p:sp>
      <p:pic>
        <p:nvPicPr>
          <p:cNvPr id="73" name="図 72"/>
          <p:cNvPicPr>
            <a:picLocks noChangeAspect="1"/>
          </p:cNvPicPr>
          <p:nvPr/>
        </p:nvPicPr>
        <p:blipFill rotWithShape="1">
          <a:blip r:embed="rId9" cstate="screen">
            <a:extLst>
              <a:ext uri="{28A0092B-C50C-407E-A947-70E740481C1C}">
                <a14:useLocalDpi xmlns:a14="http://schemas.microsoft.com/office/drawing/2010/main"/>
              </a:ext>
            </a:extLst>
          </a:blip>
          <a:srcRect/>
          <a:stretch/>
        </p:blipFill>
        <p:spPr>
          <a:xfrm>
            <a:off x="8172000" y="4139999"/>
            <a:ext cx="864000" cy="648000"/>
          </a:xfrm>
          <a:prstGeom prst="rect">
            <a:avLst/>
          </a:prstGeom>
        </p:spPr>
      </p:pic>
      <p:pic>
        <p:nvPicPr>
          <p:cNvPr id="74" name="図 73"/>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8172000" y="2857941"/>
            <a:ext cx="864000" cy="432000"/>
          </a:xfrm>
          <a:prstGeom prst="rect">
            <a:avLst/>
          </a:prstGeom>
        </p:spPr>
      </p:pic>
      <p:pic>
        <p:nvPicPr>
          <p:cNvPr id="75" name="図 74"/>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8172000" y="3336933"/>
            <a:ext cx="864000" cy="432000"/>
          </a:xfrm>
          <a:prstGeom prst="rect">
            <a:avLst/>
          </a:prstGeom>
        </p:spPr>
      </p:pic>
      <p:pic>
        <p:nvPicPr>
          <p:cNvPr id="76" name="図 75"/>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076000" y="4176000"/>
            <a:ext cx="936000" cy="526500"/>
          </a:xfrm>
          <a:prstGeom prst="rect">
            <a:avLst/>
          </a:prstGeom>
        </p:spPr>
      </p:pic>
      <p:sp>
        <p:nvSpPr>
          <p:cNvPr id="77" name="テキスト ボックス 76"/>
          <p:cNvSpPr txBox="1"/>
          <p:nvPr/>
        </p:nvSpPr>
        <p:spPr>
          <a:xfrm>
            <a:off x="36000" y="4916890"/>
            <a:ext cx="9064848" cy="24622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vert="horz" wrap="square" rtlCol="0" anchor="ctr">
            <a:spAutoFit/>
          </a:bodyPr>
          <a:lstStyle/>
          <a:p>
            <a:pPr algn="ctr"/>
            <a:r>
              <a:rPr lang="ja-JP" altLang="en-US" sz="1000" b="1" dirty="0" smtClean="0">
                <a:latin typeface="Meiryo UI" panose="020B0604030504040204" pitchFamily="50" charset="-128"/>
                <a:ea typeface="Meiryo UI" panose="020B0604030504040204" pitchFamily="50" charset="-128"/>
              </a:rPr>
              <a:t>りんくう公園エリア管理運営連絡会などのプラットフォーム</a:t>
            </a:r>
            <a:r>
              <a:rPr lang="ja-JP" altLang="en-US" sz="1000" b="1" dirty="0">
                <a:latin typeface="Meiryo UI" panose="020B0604030504040204" pitchFamily="50" charset="-128"/>
                <a:ea typeface="Meiryo UI" panose="020B0604030504040204" pitchFamily="50" charset="-128"/>
              </a:rPr>
              <a:t>を活用し、「連携の四本柱」の実現に取り組む</a:t>
            </a:r>
            <a:endParaRPr kumimoji="1" lang="en-US" altLang="ja-JP" sz="1000" b="1" dirty="0">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3635986" y="6276202"/>
            <a:ext cx="1111130" cy="457220"/>
            <a:chOff x="3635986" y="6085130"/>
            <a:chExt cx="1111130" cy="457220"/>
          </a:xfrm>
        </p:grpSpPr>
        <p:pic>
          <p:nvPicPr>
            <p:cNvPr id="81" name="図 80"/>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3635986" y="6085130"/>
              <a:ext cx="643086" cy="457220"/>
            </a:xfrm>
            <a:prstGeom prst="rect">
              <a:avLst/>
            </a:prstGeom>
          </p:spPr>
        </p:pic>
        <p:sp>
          <p:nvSpPr>
            <p:cNvPr id="82" name="正方形/長方形 81"/>
            <p:cNvSpPr/>
            <p:nvPr/>
          </p:nvSpPr>
          <p:spPr>
            <a:xfrm>
              <a:off x="4214598" y="6167604"/>
              <a:ext cx="532518" cy="297004"/>
            </a:xfrm>
            <a:prstGeom prst="rect">
              <a:avLst/>
            </a:prstGeom>
          </p:spPr>
          <p:txBody>
            <a:bodyPr wrap="none">
              <a:spAutoFit/>
            </a:bodyPr>
            <a:lstStyle/>
            <a:p>
              <a:pPr algn="ctr"/>
              <a:r>
                <a:rPr lang="ja-JP" altLang="en-US" sz="665" dirty="0">
                  <a:latin typeface="Meiryo UI" panose="020B0604030504040204" pitchFamily="50" charset="-128"/>
                  <a:ea typeface="Meiryo UI" panose="020B0604030504040204" pitchFamily="50" charset="-128"/>
                </a:rPr>
                <a:t>連携した</a:t>
              </a:r>
              <a:endParaRPr lang="en-US" altLang="ja-JP" sz="665" dirty="0">
                <a:latin typeface="Meiryo UI" panose="020B0604030504040204" pitchFamily="50" charset="-128"/>
                <a:ea typeface="Meiryo UI" panose="020B0604030504040204" pitchFamily="50" charset="-128"/>
              </a:endParaRPr>
            </a:p>
            <a:p>
              <a:pPr algn="ctr"/>
              <a:r>
                <a:rPr lang="ja-JP" altLang="en-US" sz="665" dirty="0">
                  <a:latin typeface="Meiryo UI" panose="020B0604030504040204" pitchFamily="50" charset="-128"/>
                  <a:ea typeface="Meiryo UI" panose="020B0604030504040204" pitchFamily="50" charset="-128"/>
                </a:rPr>
                <a:t>案内マップ</a:t>
              </a:r>
            </a:p>
          </p:txBody>
        </p:sp>
      </p:grpSp>
      <p:pic>
        <p:nvPicPr>
          <p:cNvPr id="85" name="図 84"/>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7956000" y="792000"/>
            <a:ext cx="1149394" cy="504000"/>
          </a:xfrm>
          <a:prstGeom prst="rect">
            <a:avLst/>
          </a:prstGeom>
        </p:spPr>
      </p:pic>
      <p:grpSp>
        <p:nvGrpSpPr>
          <p:cNvPr id="11" name="グループ化 10"/>
          <p:cNvGrpSpPr/>
          <p:nvPr/>
        </p:nvGrpSpPr>
        <p:grpSpPr>
          <a:xfrm>
            <a:off x="1404000" y="792000"/>
            <a:ext cx="2946819" cy="504000"/>
            <a:chOff x="1372366" y="792000"/>
            <a:chExt cx="2946819" cy="504000"/>
          </a:xfrm>
        </p:grpSpPr>
        <p:pic>
          <p:nvPicPr>
            <p:cNvPr id="83" name="図 82"/>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3647781" y="792000"/>
              <a:ext cx="671404" cy="504000"/>
            </a:xfrm>
            <a:prstGeom prst="rect">
              <a:avLst/>
            </a:prstGeom>
          </p:spPr>
        </p:pic>
        <p:pic>
          <p:nvPicPr>
            <p:cNvPr id="84" name="図 83"/>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372366" y="792000"/>
              <a:ext cx="756000" cy="504000"/>
            </a:xfrm>
            <a:prstGeom prst="rect">
              <a:avLst/>
            </a:prstGeom>
          </p:spPr>
        </p:pic>
        <p:pic>
          <p:nvPicPr>
            <p:cNvPr id="86" name="図 85"/>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2862064" y="792000"/>
              <a:ext cx="756000" cy="504000"/>
            </a:xfrm>
            <a:prstGeom prst="rect">
              <a:avLst/>
            </a:prstGeom>
          </p:spPr>
        </p:pic>
        <p:pic>
          <p:nvPicPr>
            <p:cNvPr id="87" name="図 86"/>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2150474" y="792000"/>
              <a:ext cx="689228" cy="504000"/>
            </a:xfrm>
            <a:prstGeom prst="rect">
              <a:avLst/>
            </a:prstGeom>
          </p:spPr>
        </p:pic>
      </p:grpSp>
      <p:sp>
        <p:nvSpPr>
          <p:cNvPr id="59" name="フリーフォーム 58"/>
          <p:cNvSpPr/>
          <p:nvPr/>
        </p:nvSpPr>
        <p:spPr>
          <a:xfrm>
            <a:off x="4853116" y="997358"/>
            <a:ext cx="1995101" cy="705080"/>
          </a:xfrm>
          <a:custGeom>
            <a:avLst/>
            <a:gdLst>
              <a:gd name="connsiteX0" fmla="*/ 38559 w 1900410"/>
              <a:gd name="connsiteY0" fmla="*/ 625207 h 702325"/>
              <a:gd name="connsiteX1" fmla="*/ 0 w 1900410"/>
              <a:gd name="connsiteY1" fmla="*/ 661012 h 702325"/>
              <a:gd name="connsiteX2" fmla="*/ 0 w 1900410"/>
              <a:gd name="connsiteY2" fmla="*/ 696816 h 702325"/>
              <a:gd name="connsiteX3" fmla="*/ 1079653 w 1900410"/>
              <a:gd name="connsiteY3" fmla="*/ 702325 h 702325"/>
              <a:gd name="connsiteX4" fmla="*/ 1429439 w 1900410"/>
              <a:gd name="connsiteY4" fmla="*/ 363556 h 702325"/>
              <a:gd name="connsiteX5" fmla="*/ 1773716 w 1900410"/>
              <a:gd name="connsiteY5" fmla="*/ 366310 h 702325"/>
              <a:gd name="connsiteX6" fmla="*/ 1776470 w 1900410"/>
              <a:gd name="connsiteY6" fmla="*/ 515038 h 702325"/>
              <a:gd name="connsiteX7" fmla="*/ 1900410 w 1900410"/>
              <a:gd name="connsiteY7" fmla="*/ 515038 h 702325"/>
              <a:gd name="connsiteX8" fmla="*/ 1892147 w 1900410"/>
              <a:gd name="connsiteY8" fmla="*/ 0 h 702325"/>
              <a:gd name="connsiteX9" fmla="*/ 1826046 w 1900410"/>
              <a:gd name="connsiteY9" fmla="*/ 0 h 702325"/>
              <a:gd name="connsiteX10" fmla="*/ 1079653 w 1900410"/>
              <a:gd name="connsiteY10" fmla="*/ 636224 h 702325"/>
              <a:gd name="connsiteX11" fmla="*/ 38559 w 1900410"/>
              <a:gd name="connsiteY11" fmla="*/ 625207 h 702325"/>
              <a:gd name="connsiteX0" fmla="*/ 38559 w 1900410"/>
              <a:gd name="connsiteY0" fmla="*/ 625207 h 702325"/>
              <a:gd name="connsiteX1" fmla="*/ 0 w 1900410"/>
              <a:gd name="connsiteY1" fmla="*/ 661012 h 702325"/>
              <a:gd name="connsiteX2" fmla="*/ 0 w 1900410"/>
              <a:gd name="connsiteY2" fmla="*/ 696816 h 702325"/>
              <a:gd name="connsiteX3" fmla="*/ 1079653 w 1900410"/>
              <a:gd name="connsiteY3" fmla="*/ 702325 h 702325"/>
              <a:gd name="connsiteX4" fmla="*/ 1434948 w 1900410"/>
              <a:gd name="connsiteY4" fmla="*/ 363556 h 702325"/>
              <a:gd name="connsiteX5" fmla="*/ 1773716 w 1900410"/>
              <a:gd name="connsiteY5" fmla="*/ 366310 h 702325"/>
              <a:gd name="connsiteX6" fmla="*/ 1776470 w 1900410"/>
              <a:gd name="connsiteY6" fmla="*/ 515038 h 702325"/>
              <a:gd name="connsiteX7" fmla="*/ 1900410 w 1900410"/>
              <a:gd name="connsiteY7" fmla="*/ 515038 h 702325"/>
              <a:gd name="connsiteX8" fmla="*/ 1892147 w 1900410"/>
              <a:gd name="connsiteY8" fmla="*/ 0 h 702325"/>
              <a:gd name="connsiteX9" fmla="*/ 1826046 w 1900410"/>
              <a:gd name="connsiteY9" fmla="*/ 0 h 702325"/>
              <a:gd name="connsiteX10" fmla="*/ 1079653 w 1900410"/>
              <a:gd name="connsiteY10" fmla="*/ 636224 h 702325"/>
              <a:gd name="connsiteX11" fmla="*/ 38559 w 1900410"/>
              <a:gd name="connsiteY11" fmla="*/ 625207 h 702325"/>
              <a:gd name="connsiteX0" fmla="*/ 38559 w 1900410"/>
              <a:gd name="connsiteY0" fmla="*/ 625207 h 702325"/>
              <a:gd name="connsiteX1" fmla="*/ 0 w 1900410"/>
              <a:gd name="connsiteY1" fmla="*/ 661012 h 702325"/>
              <a:gd name="connsiteX2" fmla="*/ 0 w 1900410"/>
              <a:gd name="connsiteY2" fmla="*/ 696816 h 702325"/>
              <a:gd name="connsiteX3" fmla="*/ 1079653 w 1900410"/>
              <a:gd name="connsiteY3" fmla="*/ 702325 h 702325"/>
              <a:gd name="connsiteX4" fmla="*/ 1434948 w 1900410"/>
              <a:gd name="connsiteY4" fmla="*/ 363556 h 702325"/>
              <a:gd name="connsiteX5" fmla="*/ 1773716 w 1900410"/>
              <a:gd name="connsiteY5" fmla="*/ 371818 h 702325"/>
              <a:gd name="connsiteX6" fmla="*/ 1776470 w 1900410"/>
              <a:gd name="connsiteY6" fmla="*/ 515038 h 702325"/>
              <a:gd name="connsiteX7" fmla="*/ 1900410 w 1900410"/>
              <a:gd name="connsiteY7" fmla="*/ 515038 h 702325"/>
              <a:gd name="connsiteX8" fmla="*/ 1892147 w 1900410"/>
              <a:gd name="connsiteY8" fmla="*/ 0 h 702325"/>
              <a:gd name="connsiteX9" fmla="*/ 1826046 w 1900410"/>
              <a:gd name="connsiteY9" fmla="*/ 0 h 702325"/>
              <a:gd name="connsiteX10" fmla="*/ 1079653 w 1900410"/>
              <a:gd name="connsiteY10" fmla="*/ 636224 h 702325"/>
              <a:gd name="connsiteX11" fmla="*/ 38559 w 1900410"/>
              <a:gd name="connsiteY11" fmla="*/ 625207 h 702325"/>
              <a:gd name="connsiteX0" fmla="*/ 38559 w 1900410"/>
              <a:gd name="connsiteY0" fmla="*/ 625207 h 702325"/>
              <a:gd name="connsiteX1" fmla="*/ 0 w 1900410"/>
              <a:gd name="connsiteY1" fmla="*/ 661012 h 702325"/>
              <a:gd name="connsiteX2" fmla="*/ 0 w 1900410"/>
              <a:gd name="connsiteY2" fmla="*/ 696816 h 702325"/>
              <a:gd name="connsiteX3" fmla="*/ 1079653 w 1900410"/>
              <a:gd name="connsiteY3" fmla="*/ 702325 h 702325"/>
              <a:gd name="connsiteX4" fmla="*/ 1451473 w 1900410"/>
              <a:gd name="connsiteY4" fmla="*/ 369065 h 702325"/>
              <a:gd name="connsiteX5" fmla="*/ 1773716 w 1900410"/>
              <a:gd name="connsiteY5" fmla="*/ 371818 h 702325"/>
              <a:gd name="connsiteX6" fmla="*/ 1776470 w 1900410"/>
              <a:gd name="connsiteY6" fmla="*/ 515038 h 702325"/>
              <a:gd name="connsiteX7" fmla="*/ 1900410 w 1900410"/>
              <a:gd name="connsiteY7" fmla="*/ 515038 h 702325"/>
              <a:gd name="connsiteX8" fmla="*/ 1892147 w 1900410"/>
              <a:gd name="connsiteY8" fmla="*/ 0 h 702325"/>
              <a:gd name="connsiteX9" fmla="*/ 1826046 w 1900410"/>
              <a:gd name="connsiteY9" fmla="*/ 0 h 702325"/>
              <a:gd name="connsiteX10" fmla="*/ 1079653 w 1900410"/>
              <a:gd name="connsiteY10" fmla="*/ 636224 h 702325"/>
              <a:gd name="connsiteX11" fmla="*/ 38559 w 1900410"/>
              <a:gd name="connsiteY11" fmla="*/ 625207 h 702325"/>
              <a:gd name="connsiteX0" fmla="*/ 38559 w 1900410"/>
              <a:gd name="connsiteY0" fmla="*/ 625207 h 702325"/>
              <a:gd name="connsiteX1" fmla="*/ 0 w 1900410"/>
              <a:gd name="connsiteY1" fmla="*/ 661012 h 702325"/>
              <a:gd name="connsiteX2" fmla="*/ 0 w 1900410"/>
              <a:gd name="connsiteY2" fmla="*/ 696816 h 702325"/>
              <a:gd name="connsiteX3" fmla="*/ 1079653 w 1900410"/>
              <a:gd name="connsiteY3" fmla="*/ 702325 h 702325"/>
              <a:gd name="connsiteX4" fmla="*/ 1451473 w 1900410"/>
              <a:gd name="connsiteY4" fmla="*/ 369065 h 702325"/>
              <a:gd name="connsiteX5" fmla="*/ 1773716 w 1900410"/>
              <a:gd name="connsiteY5" fmla="*/ 371818 h 702325"/>
              <a:gd name="connsiteX6" fmla="*/ 1776470 w 1900410"/>
              <a:gd name="connsiteY6" fmla="*/ 515038 h 702325"/>
              <a:gd name="connsiteX7" fmla="*/ 1900410 w 1900410"/>
              <a:gd name="connsiteY7" fmla="*/ 515038 h 702325"/>
              <a:gd name="connsiteX8" fmla="*/ 1892147 w 1900410"/>
              <a:gd name="connsiteY8" fmla="*/ 0 h 702325"/>
              <a:gd name="connsiteX9" fmla="*/ 1820537 w 1900410"/>
              <a:gd name="connsiteY9" fmla="*/ 0 h 702325"/>
              <a:gd name="connsiteX10" fmla="*/ 1079653 w 1900410"/>
              <a:gd name="connsiteY10" fmla="*/ 636224 h 702325"/>
              <a:gd name="connsiteX11" fmla="*/ 38559 w 1900410"/>
              <a:gd name="connsiteY11" fmla="*/ 625207 h 702325"/>
              <a:gd name="connsiteX0" fmla="*/ 38559 w 1900410"/>
              <a:gd name="connsiteY0" fmla="*/ 627962 h 705080"/>
              <a:gd name="connsiteX1" fmla="*/ 0 w 1900410"/>
              <a:gd name="connsiteY1" fmla="*/ 663767 h 705080"/>
              <a:gd name="connsiteX2" fmla="*/ 0 w 1900410"/>
              <a:gd name="connsiteY2" fmla="*/ 699571 h 705080"/>
              <a:gd name="connsiteX3" fmla="*/ 1079653 w 1900410"/>
              <a:gd name="connsiteY3" fmla="*/ 705080 h 705080"/>
              <a:gd name="connsiteX4" fmla="*/ 1451473 w 1900410"/>
              <a:gd name="connsiteY4" fmla="*/ 371820 h 705080"/>
              <a:gd name="connsiteX5" fmla="*/ 1773716 w 1900410"/>
              <a:gd name="connsiteY5" fmla="*/ 374573 h 705080"/>
              <a:gd name="connsiteX6" fmla="*/ 1776470 w 1900410"/>
              <a:gd name="connsiteY6" fmla="*/ 517793 h 705080"/>
              <a:gd name="connsiteX7" fmla="*/ 1900410 w 1900410"/>
              <a:gd name="connsiteY7" fmla="*/ 517793 h 705080"/>
              <a:gd name="connsiteX8" fmla="*/ 1892147 w 1900410"/>
              <a:gd name="connsiteY8" fmla="*/ 2755 h 705080"/>
              <a:gd name="connsiteX9" fmla="*/ 1815028 w 1900410"/>
              <a:gd name="connsiteY9" fmla="*/ 0 h 705080"/>
              <a:gd name="connsiteX10" fmla="*/ 1079653 w 1900410"/>
              <a:gd name="connsiteY10" fmla="*/ 638979 h 705080"/>
              <a:gd name="connsiteX11" fmla="*/ 38559 w 1900410"/>
              <a:gd name="connsiteY11" fmla="*/ 627962 h 705080"/>
              <a:gd name="connsiteX0" fmla="*/ 38559 w 1894902"/>
              <a:gd name="connsiteY0" fmla="*/ 627962 h 705080"/>
              <a:gd name="connsiteX1" fmla="*/ 0 w 1894902"/>
              <a:gd name="connsiteY1" fmla="*/ 663767 h 705080"/>
              <a:gd name="connsiteX2" fmla="*/ 0 w 1894902"/>
              <a:gd name="connsiteY2" fmla="*/ 699571 h 705080"/>
              <a:gd name="connsiteX3" fmla="*/ 1079653 w 1894902"/>
              <a:gd name="connsiteY3" fmla="*/ 705080 h 705080"/>
              <a:gd name="connsiteX4" fmla="*/ 1451473 w 1894902"/>
              <a:gd name="connsiteY4" fmla="*/ 371820 h 705080"/>
              <a:gd name="connsiteX5" fmla="*/ 1773716 w 1894902"/>
              <a:gd name="connsiteY5" fmla="*/ 374573 h 705080"/>
              <a:gd name="connsiteX6" fmla="*/ 1776470 w 1894902"/>
              <a:gd name="connsiteY6" fmla="*/ 517793 h 705080"/>
              <a:gd name="connsiteX7" fmla="*/ 1894902 w 1894902"/>
              <a:gd name="connsiteY7" fmla="*/ 520548 h 705080"/>
              <a:gd name="connsiteX8" fmla="*/ 1892147 w 1894902"/>
              <a:gd name="connsiteY8" fmla="*/ 2755 h 705080"/>
              <a:gd name="connsiteX9" fmla="*/ 1815028 w 1894902"/>
              <a:gd name="connsiteY9" fmla="*/ 0 h 705080"/>
              <a:gd name="connsiteX10" fmla="*/ 1079653 w 1894902"/>
              <a:gd name="connsiteY10" fmla="*/ 638979 h 705080"/>
              <a:gd name="connsiteX11" fmla="*/ 38559 w 1894902"/>
              <a:gd name="connsiteY11" fmla="*/ 627962 h 705080"/>
              <a:gd name="connsiteX0" fmla="*/ 38559 w 1901148"/>
              <a:gd name="connsiteY0" fmla="*/ 627962 h 705080"/>
              <a:gd name="connsiteX1" fmla="*/ 0 w 1901148"/>
              <a:gd name="connsiteY1" fmla="*/ 663767 h 705080"/>
              <a:gd name="connsiteX2" fmla="*/ 0 w 1901148"/>
              <a:gd name="connsiteY2" fmla="*/ 699571 h 705080"/>
              <a:gd name="connsiteX3" fmla="*/ 1079653 w 1901148"/>
              <a:gd name="connsiteY3" fmla="*/ 705080 h 705080"/>
              <a:gd name="connsiteX4" fmla="*/ 1451473 w 1901148"/>
              <a:gd name="connsiteY4" fmla="*/ 371820 h 705080"/>
              <a:gd name="connsiteX5" fmla="*/ 1773716 w 1901148"/>
              <a:gd name="connsiteY5" fmla="*/ 374573 h 705080"/>
              <a:gd name="connsiteX6" fmla="*/ 1776470 w 1901148"/>
              <a:gd name="connsiteY6" fmla="*/ 517793 h 705080"/>
              <a:gd name="connsiteX7" fmla="*/ 1894902 w 1901148"/>
              <a:gd name="connsiteY7" fmla="*/ 520548 h 705080"/>
              <a:gd name="connsiteX8" fmla="*/ 1885434 w 1901148"/>
              <a:gd name="connsiteY8" fmla="*/ 287745 h 705080"/>
              <a:gd name="connsiteX9" fmla="*/ 1892147 w 1901148"/>
              <a:gd name="connsiteY9" fmla="*/ 2755 h 705080"/>
              <a:gd name="connsiteX10" fmla="*/ 1815028 w 1901148"/>
              <a:gd name="connsiteY10" fmla="*/ 0 h 705080"/>
              <a:gd name="connsiteX11" fmla="*/ 1079653 w 1901148"/>
              <a:gd name="connsiteY11" fmla="*/ 638979 h 705080"/>
              <a:gd name="connsiteX12" fmla="*/ 38559 w 1901148"/>
              <a:gd name="connsiteY12" fmla="*/ 627962 h 705080"/>
              <a:gd name="connsiteX0" fmla="*/ 38559 w 1915903"/>
              <a:gd name="connsiteY0" fmla="*/ 627962 h 705080"/>
              <a:gd name="connsiteX1" fmla="*/ 0 w 1915903"/>
              <a:gd name="connsiteY1" fmla="*/ 663767 h 705080"/>
              <a:gd name="connsiteX2" fmla="*/ 0 w 1915903"/>
              <a:gd name="connsiteY2" fmla="*/ 699571 h 705080"/>
              <a:gd name="connsiteX3" fmla="*/ 1079653 w 1915903"/>
              <a:gd name="connsiteY3" fmla="*/ 705080 h 705080"/>
              <a:gd name="connsiteX4" fmla="*/ 1451473 w 1915903"/>
              <a:gd name="connsiteY4" fmla="*/ 371820 h 705080"/>
              <a:gd name="connsiteX5" fmla="*/ 1773716 w 1915903"/>
              <a:gd name="connsiteY5" fmla="*/ 374573 h 705080"/>
              <a:gd name="connsiteX6" fmla="*/ 1776470 w 1915903"/>
              <a:gd name="connsiteY6" fmla="*/ 517793 h 705080"/>
              <a:gd name="connsiteX7" fmla="*/ 1894902 w 1915903"/>
              <a:gd name="connsiteY7" fmla="*/ 520548 h 705080"/>
              <a:gd name="connsiteX8" fmla="*/ 1885434 w 1915903"/>
              <a:gd name="connsiteY8" fmla="*/ 287745 h 705080"/>
              <a:gd name="connsiteX9" fmla="*/ 1892147 w 1915903"/>
              <a:gd name="connsiteY9" fmla="*/ 2755 h 705080"/>
              <a:gd name="connsiteX10" fmla="*/ 1815028 w 1915903"/>
              <a:gd name="connsiteY10" fmla="*/ 0 h 705080"/>
              <a:gd name="connsiteX11" fmla="*/ 1079653 w 1915903"/>
              <a:gd name="connsiteY11" fmla="*/ 638979 h 705080"/>
              <a:gd name="connsiteX12" fmla="*/ 38559 w 1915903"/>
              <a:gd name="connsiteY12" fmla="*/ 627962 h 705080"/>
              <a:gd name="connsiteX0" fmla="*/ 38559 w 1992549"/>
              <a:gd name="connsiteY0" fmla="*/ 627962 h 705080"/>
              <a:gd name="connsiteX1" fmla="*/ 0 w 1992549"/>
              <a:gd name="connsiteY1" fmla="*/ 663767 h 705080"/>
              <a:gd name="connsiteX2" fmla="*/ 0 w 1992549"/>
              <a:gd name="connsiteY2" fmla="*/ 699571 h 705080"/>
              <a:gd name="connsiteX3" fmla="*/ 1079653 w 1992549"/>
              <a:gd name="connsiteY3" fmla="*/ 705080 h 705080"/>
              <a:gd name="connsiteX4" fmla="*/ 1451473 w 1992549"/>
              <a:gd name="connsiteY4" fmla="*/ 371820 h 705080"/>
              <a:gd name="connsiteX5" fmla="*/ 1773716 w 1992549"/>
              <a:gd name="connsiteY5" fmla="*/ 374573 h 705080"/>
              <a:gd name="connsiteX6" fmla="*/ 1776470 w 1992549"/>
              <a:gd name="connsiteY6" fmla="*/ 517793 h 705080"/>
              <a:gd name="connsiteX7" fmla="*/ 1894902 w 1992549"/>
              <a:gd name="connsiteY7" fmla="*/ 520548 h 705080"/>
              <a:gd name="connsiteX8" fmla="*/ 1992526 w 1992549"/>
              <a:gd name="connsiteY8" fmla="*/ 501928 h 705080"/>
              <a:gd name="connsiteX9" fmla="*/ 1885434 w 1992549"/>
              <a:gd name="connsiteY9" fmla="*/ 287745 h 705080"/>
              <a:gd name="connsiteX10" fmla="*/ 1892147 w 1992549"/>
              <a:gd name="connsiteY10" fmla="*/ 2755 h 705080"/>
              <a:gd name="connsiteX11" fmla="*/ 1815028 w 1992549"/>
              <a:gd name="connsiteY11" fmla="*/ 0 h 705080"/>
              <a:gd name="connsiteX12" fmla="*/ 1079653 w 1992549"/>
              <a:gd name="connsiteY12" fmla="*/ 638979 h 705080"/>
              <a:gd name="connsiteX13" fmla="*/ 38559 w 1992549"/>
              <a:gd name="connsiteY13" fmla="*/ 627962 h 705080"/>
              <a:gd name="connsiteX0" fmla="*/ 38559 w 1995895"/>
              <a:gd name="connsiteY0" fmla="*/ 627962 h 705080"/>
              <a:gd name="connsiteX1" fmla="*/ 0 w 1995895"/>
              <a:gd name="connsiteY1" fmla="*/ 663767 h 705080"/>
              <a:gd name="connsiteX2" fmla="*/ 0 w 1995895"/>
              <a:gd name="connsiteY2" fmla="*/ 699571 h 705080"/>
              <a:gd name="connsiteX3" fmla="*/ 1079653 w 1995895"/>
              <a:gd name="connsiteY3" fmla="*/ 705080 h 705080"/>
              <a:gd name="connsiteX4" fmla="*/ 1451473 w 1995895"/>
              <a:gd name="connsiteY4" fmla="*/ 371820 h 705080"/>
              <a:gd name="connsiteX5" fmla="*/ 1773716 w 1995895"/>
              <a:gd name="connsiteY5" fmla="*/ 374573 h 705080"/>
              <a:gd name="connsiteX6" fmla="*/ 1776470 w 1995895"/>
              <a:gd name="connsiteY6" fmla="*/ 517793 h 705080"/>
              <a:gd name="connsiteX7" fmla="*/ 1894902 w 1995895"/>
              <a:gd name="connsiteY7" fmla="*/ 520548 h 705080"/>
              <a:gd name="connsiteX8" fmla="*/ 1992526 w 1995895"/>
              <a:gd name="connsiteY8" fmla="*/ 501928 h 705080"/>
              <a:gd name="connsiteX9" fmla="*/ 1976051 w 1995895"/>
              <a:gd name="connsiteY9" fmla="*/ 312458 h 705080"/>
              <a:gd name="connsiteX10" fmla="*/ 1885434 w 1995895"/>
              <a:gd name="connsiteY10" fmla="*/ 287745 h 705080"/>
              <a:gd name="connsiteX11" fmla="*/ 1892147 w 1995895"/>
              <a:gd name="connsiteY11" fmla="*/ 2755 h 705080"/>
              <a:gd name="connsiteX12" fmla="*/ 1815028 w 1995895"/>
              <a:gd name="connsiteY12" fmla="*/ 0 h 705080"/>
              <a:gd name="connsiteX13" fmla="*/ 1079653 w 1995895"/>
              <a:gd name="connsiteY13" fmla="*/ 638979 h 705080"/>
              <a:gd name="connsiteX14" fmla="*/ 38559 w 1995895"/>
              <a:gd name="connsiteY14" fmla="*/ 627962 h 705080"/>
              <a:gd name="connsiteX0" fmla="*/ 38559 w 1995895"/>
              <a:gd name="connsiteY0" fmla="*/ 627962 h 705080"/>
              <a:gd name="connsiteX1" fmla="*/ 0 w 1995895"/>
              <a:gd name="connsiteY1" fmla="*/ 663767 h 705080"/>
              <a:gd name="connsiteX2" fmla="*/ 0 w 1995895"/>
              <a:gd name="connsiteY2" fmla="*/ 699571 h 705080"/>
              <a:gd name="connsiteX3" fmla="*/ 1079653 w 1995895"/>
              <a:gd name="connsiteY3" fmla="*/ 705080 h 705080"/>
              <a:gd name="connsiteX4" fmla="*/ 1451473 w 1995895"/>
              <a:gd name="connsiteY4" fmla="*/ 371820 h 705080"/>
              <a:gd name="connsiteX5" fmla="*/ 1773716 w 1995895"/>
              <a:gd name="connsiteY5" fmla="*/ 374573 h 705080"/>
              <a:gd name="connsiteX6" fmla="*/ 1776470 w 1995895"/>
              <a:gd name="connsiteY6" fmla="*/ 517793 h 705080"/>
              <a:gd name="connsiteX7" fmla="*/ 1894902 w 1995895"/>
              <a:gd name="connsiteY7" fmla="*/ 520548 h 705080"/>
              <a:gd name="connsiteX8" fmla="*/ 1992526 w 1995895"/>
              <a:gd name="connsiteY8" fmla="*/ 501928 h 705080"/>
              <a:gd name="connsiteX9" fmla="*/ 1976051 w 1995895"/>
              <a:gd name="connsiteY9" fmla="*/ 312458 h 705080"/>
              <a:gd name="connsiteX10" fmla="*/ 1885434 w 1995895"/>
              <a:gd name="connsiteY10" fmla="*/ 287745 h 705080"/>
              <a:gd name="connsiteX11" fmla="*/ 1892147 w 1995895"/>
              <a:gd name="connsiteY11" fmla="*/ 2755 h 705080"/>
              <a:gd name="connsiteX12" fmla="*/ 1815028 w 1995895"/>
              <a:gd name="connsiteY12" fmla="*/ 0 h 705080"/>
              <a:gd name="connsiteX13" fmla="*/ 1079653 w 1995895"/>
              <a:gd name="connsiteY13" fmla="*/ 638979 h 705080"/>
              <a:gd name="connsiteX14" fmla="*/ 38559 w 1995895"/>
              <a:gd name="connsiteY14" fmla="*/ 627962 h 705080"/>
              <a:gd name="connsiteX0" fmla="*/ 38559 w 1995895"/>
              <a:gd name="connsiteY0" fmla="*/ 627962 h 705080"/>
              <a:gd name="connsiteX1" fmla="*/ 0 w 1995895"/>
              <a:gd name="connsiteY1" fmla="*/ 663767 h 705080"/>
              <a:gd name="connsiteX2" fmla="*/ 0 w 1995895"/>
              <a:gd name="connsiteY2" fmla="*/ 699571 h 705080"/>
              <a:gd name="connsiteX3" fmla="*/ 1079653 w 1995895"/>
              <a:gd name="connsiteY3" fmla="*/ 705080 h 705080"/>
              <a:gd name="connsiteX4" fmla="*/ 1451473 w 1995895"/>
              <a:gd name="connsiteY4" fmla="*/ 371820 h 705080"/>
              <a:gd name="connsiteX5" fmla="*/ 1773716 w 1995895"/>
              <a:gd name="connsiteY5" fmla="*/ 374573 h 705080"/>
              <a:gd name="connsiteX6" fmla="*/ 1776470 w 1995895"/>
              <a:gd name="connsiteY6" fmla="*/ 517793 h 705080"/>
              <a:gd name="connsiteX7" fmla="*/ 1894902 w 1995895"/>
              <a:gd name="connsiteY7" fmla="*/ 520548 h 705080"/>
              <a:gd name="connsiteX8" fmla="*/ 1992526 w 1995895"/>
              <a:gd name="connsiteY8" fmla="*/ 501928 h 705080"/>
              <a:gd name="connsiteX9" fmla="*/ 1976051 w 1995895"/>
              <a:gd name="connsiteY9" fmla="*/ 312458 h 705080"/>
              <a:gd name="connsiteX10" fmla="*/ 1885434 w 1995895"/>
              <a:gd name="connsiteY10" fmla="*/ 287745 h 705080"/>
              <a:gd name="connsiteX11" fmla="*/ 1892147 w 1995895"/>
              <a:gd name="connsiteY11" fmla="*/ 2755 h 705080"/>
              <a:gd name="connsiteX12" fmla="*/ 1815028 w 1995895"/>
              <a:gd name="connsiteY12" fmla="*/ 0 h 705080"/>
              <a:gd name="connsiteX13" fmla="*/ 1079653 w 1995895"/>
              <a:gd name="connsiteY13" fmla="*/ 638979 h 705080"/>
              <a:gd name="connsiteX14" fmla="*/ 38559 w 1995895"/>
              <a:gd name="connsiteY14" fmla="*/ 627962 h 705080"/>
              <a:gd name="connsiteX0" fmla="*/ 38559 w 1995895"/>
              <a:gd name="connsiteY0" fmla="*/ 627962 h 705080"/>
              <a:gd name="connsiteX1" fmla="*/ 0 w 1995895"/>
              <a:gd name="connsiteY1" fmla="*/ 663767 h 705080"/>
              <a:gd name="connsiteX2" fmla="*/ 0 w 1995895"/>
              <a:gd name="connsiteY2" fmla="*/ 699571 h 705080"/>
              <a:gd name="connsiteX3" fmla="*/ 1079653 w 1995895"/>
              <a:gd name="connsiteY3" fmla="*/ 705080 h 705080"/>
              <a:gd name="connsiteX4" fmla="*/ 1451473 w 1995895"/>
              <a:gd name="connsiteY4" fmla="*/ 371820 h 705080"/>
              <a:gd name="connsiteX5" fmla="*/ 1773716 w 1995895"/>
              <a:gd name="connsiteY5" fmla="*/ 374573 h 705080"/>
              <a:gd name="connsiteX6" fmla="*/ 1776470 w 1995895"/>
              <a:gd name="connsiteY6" fmla="*/ 517793 h 705080"/>
              <a:gd name="connsiteX7" fmla="*/ 1894902 w 1995895"/>
              <a:gd name="connsiteY7" fmla="*/ 520548 h 705080"/>
              <a:gd name="connsiteX8" fmla="*/ 1992526 w 1995895"/>
              <a:gd name="connsiteY8" fmla="*/ 501928 h 705080"/>
              <a:gd name="connsiteX9" fmla="*/ 1976051 w 1995895"/>
              <a:gd name="connsiteY9" fmla="*/ 312458 h 705080"/>
              <a:gd name="connsiteX10" fmla="*/ 1885434 w 1995895"/>
              <a:gd name="connsiteY10" fmla="*/ 287745 h 705080"/>
              <a:gd name="connsiteX11" fmla="*/ 1892147 w 1995895"/>
              <a:gd name="connsiteY11" fmla="*/ 2755 h 705080"/>
              <a:gd name="connsiteX12" fmla="*/ 1815028 w 1995895"/>
              <a:gd name="connsiteY12" fmla="*/ 0 h 705080"/>
              <a:gd name="connsiteX13" fmla="*/ 1079653 w 1995895"/>
              <a:gd name="connsiteY13" fmla="*/ 638979 h 705080"/>
              <a:gd name="connsiteX14" fmla="*/ 38559 w 1995895"/>
              <a:gd name="connsiteY14" fmla="*/ 627962 h 705080"/>
              <a:gd name="connsiteX0" fmla="*/ 38559 w 1995895"/>
              <a:gd name="connsiteY0" fmla="*/ 627962 h 705080"/>
              <a:gd name="connsiteX1" fmla="*/ 0 w 1995895"/>
              <a:gd name="connsiteY1" fmla="*/ 663767 h 705080"/>
              <a:gd name="connsiteX2" fmla="*/ 0 w 1995895"/>
              <a:gd name="connsiteY2" fmla="*/ 699571 h 705080"/>
              <a:gd name="connsiteX3" fmla="*/ 1079653 w 1995895"/>
              <a:gd name="connsiteY3" fmla="*/ 705080 h 705080"/>
              <a:gd name="connsiteX4" fmla="*/ 1451473 w 1995895"/>
              <a:gd name="connsiteY4" fmla="*/ 371820 h 705080"/>
              <a:gd name="connsiteX5" fmla="*/ 1773716 w 1995895"/>
              <a:gd name="connsiteY5" fmla="*/ 374573 h 705080"/>
              <a:gd name="connsiteX6" fmla="*/ 1776470 w 1995895"/>
              <a:gd name="connsiteY6" fmla="*/ 517793 h 705080"/>
              <a:gd name="connsiteX7" fmla="*/ 1894902 w 1995895"/>
              <a:gd name="connsiteY7" fmla="*/ 520548 h 705080"/>
              <a:gd name="connsiteX8" fmla="*/ 1992526 w 1995895"/>
              <a:gd name="connsiteY8" fmla="*/ 501928 h 705080"/>
              <a:gd name="connsiteX9" fmla="*/ 1976051 w 1995895"/>
              <a:gd name="connsiteY9" fmla="*/ 312458 h 705080"/>
              <a:gd name="connsiteX10" fmla="*/ 1885434 w 1995895"/>
              <a:gd name="connsiteY10" fmla="*/ 287745 h 705080"/>
              <a:gd name="connsiteX11" fmla="*/ 1892147 w 1995895"/>
              <a:gd name="connsiteY11" fmla="*/ 2755 h 705080"/>
              <a:gd name="connsiteX12" fmla="*/ 1815028 w 1995895"/>
              <a:gd name="connsiteY12" fmla="*/ 0 h 705080"/>
              <a:gd name="connsiteX13" fmla="*/ 1079653 w 1995895"/>
              <a:gd name="connsiteY13" fmla="*/ 638979 h 705080"/>
              <a:gd name="connsiteX14" fmla="*/ 38559 w 1995895"/>
              <a:gd name="connsiteY14" fmla="*/ 627962 h 705080"/>
              <a:gd name="connsiteX0" fmla="*/ 38559 w 2005923"/>
              <a:gd name="connsiteY0" fmla="*/ 627962 h 705080"/>
              <a:gd name="connsiteX1" fmla="*/ 0 w 2005923"/>
              <a:gd name="connsiteY1" fmla="*/ 663767 h 705080"/>
              <a:gd name="connsiteX2" fmla="*/ 0 w 2005923"/>
              <a:gd name="connsiteY2" fmla="*/ 699571 h 705080"/>
              <a:gd name="connsiteX3" fmla="*/ 1079653 w 2005923"/>
              <a:gd name="connsiteY3" fmla="*/ 705080 h 705080"/>
              <a:gd name="connsiteX4" fmla="*/ 1451473 w 2005923"/>
              <a:gd name="connsiteY4" fmla="*/ 371820 h 705080"/>
              <a:gd name="connsiteX5" fmla="*/ 1773716 w 2005923"/>
              <a:gd name="connsiteY5" fmla="*/ 374573 h 705080"/>
              <a:gd name="connsiteX6" fmla="*/ 1776470 w 2005923"/>
              <a:gd name="connsiteY6" fmla="*/ 517793 h 705080"/>
              <a:gd name="connsiteX7" fmla="*/ 1894902 w 2005923"/>
              <a:gd name="connsiteY7" fmla="*/ 520548 h 705080"/>
              <a:gd name="connsiteX8" fmla="*/ 1992526 w 2005923"/>
              <a:gd name="connsiteY8" fmla="*/ 501928 h 705080"/>
              <a:gd name="connsiteX9" fmla="*/ 1997482 w 2005923"/>
              <a:gd name="connsiteY9" fmla="*/ 295789 h 705080"/>
              <a:gd name="connsiteX10" fmla="*/ 1885434 w 2005923"/>
              <a:gd name="connsiteY10" fmla="*/ 287745 h 705080"/>
              <a:gd name="connsiteX11" fmla="*/ 1892147 w 2005923"/>
              <a:gd name="connsiteY11" fmla="*/ 2755 h 705080"/>
              <a:gd name="connsiteX12" fmla="*/ 1815028 w 2005923"/>
              <a:gd name="connsiteY12" fmla="*/ 0 h 705080"/>
              <a:gd name="connsiteX13" fmla="*/ 1079653 w 2005923"/>
              <a:gd name="connsiteY13" fmla="*/ 638979 h 705080"/>
              <a:gd name="connsiteX14" fmla="*/ 38559 w 2005923"/>
              <a:gd name="connsiteY14" fmla="*/ 627962 h 705080"/>
              <a:gd name="connsiteX0" fmla="*/ 38559 w 2005923"/>
              <a:gd name="connsiteY0" fmla="*/ 627962 h 705080"/>
              <a:gd name="connsiteX1" fmla="*/ 0 w 2005923"/>
              <a:gd name="connsiteY1" fmla="*/ 663767 h 705080"/>
              <a:gd name="connsiteX2" fmla="*/ 0 w 2005923"/>
              <a:gd name="connsiteY2" fmla="*/ 699571 h 705080"/>
              <a:gd name="connsiteX3" fmla="*/ 1079653 w 2005923"/>
              <a:gd name="connsiteY3" fmla="*/ 705080 h 705080"/>
              <a:gd name="connsiteX4" fmla="*/ 1451473 w 2005923"/>
              <a:gd name="connsiteY4" fmla="*/ 371820 h 705080"/>
              <a:gd name="connsiteX5" fmla="*/ 1773716 w 2005923"/>
              <a:gd name="connsiteY5" fmla="*/ 374573 h 705080"/>
              <a:gd name="connsiteX6" fmla="*/ 1776470 w 2005923"/>
              <a:gd name="connsiteY6" fmla="*/ 517793 h 705080"/>
              <a:gd name="connsiteX7" fmla="*/ 1894902 w 2005923"/>
              <a:gd name="connsiteY7" fmla="*/ 520548 h 705080"/>
              <a:gd name="connsiteX8" fmla="*/ 1992526 w 2005923"/>
              <a:gd name="connsiteY8" fmla="*/ 501928 h 705080"/>
              <a:gd name="connsiteX9" fmla="*/ 1997482 w 2005923"/>
              <a:gd name="connsiteY9" fmla="*/ 305314 h 705080"/>
              <a:gd name="connsiteX10" fmla="*/ 1885434 w 2005923"/>
              <a:gd name="connsiteY10" fmla="*/ 287745 h 705080"/>
              <a:gd name="connsiteX11" fmla="*/ 1892147 w 2005923"/>
              <a:gd name="connsiteY11" fmla="*/ 2755 h 705080"/>
              <a:gd name="connsiteX12" fmla="*/ 1815028 w 2005923"/>
              <a:gd name="connsiteY12" fmla="*/ 0 h 705080"/>
              <a:gd name="connsiteX13" fmla="*/ 1079653 w 2005923"/>
              <a:gd name="connsiteY13" fmla="*/ 638979 h 705080"/>
              <a:gd name="connsiteX14" fmla="*/ 38559 w 2005923"/>
              <a:gd name="connsiteY14" fmla="*/ 627962 h 705080"/>
              <a:gd name="connsiteX0" fmla="*/ 38559 w 2005923"/>
              <a:gd name="connsiteY0" fmla="*/ 627962 h 705080"/>
              <a:gd name="connsiteX1" fmla="*/ 0 w 2005923"/>
              <a:gd name="connsiteY1" fmla="*/ 663767 h 705080"/>
              <a:gd name="connsiteX2" fmla="*/ 0 w 2005923"/>
              <a:gd name="connsiteY2" fmla="*/ 699571 h 705080"/>
              <a:gd name="connsiteX3" fmla="*/ 1079653 w 2005923"/>
              <a:gd name="connsiteY3" fmla="*/ 705080 h 705080"/>
              <a:gd name="connsiteX4" fmla="*/ 1451473 w 2005923"/>
              <a:gd name="connsiteY4" fmla="*/ 371820 h 705080"/>
              <a:gd name="connsiteX5" fmla="*/ 1773716 w 2005923"/>
              <a:gd name="connsiteY5" fmla="*/ 374573 h 705080"/>
              <a:gd name="connsiteX6" fmla="*/ 1776470 w 2005923"/>
              <a:gd name="connsiteY6" fmla="*/ 517793 h 705080"/>
              <a:gd name="connsiteX7" fmla="*/ 1894902 w 2005923"/>
              <a:gd name="connsiteY7" fmla="*/ 520548 h 705080"/>
              <a:gd name="connsiteX8" fmla="*/ 1992526 w 2005923"/>
              <a:gd name="connsiteY8" fmla="*/ 501928 h 705080"/>
              <a:gd name="connsiteX9" fmla="*/ 1997482 w 2005923"/>
              <a:gd name="connsiteY9" fmla="*/ 305314 h 705080"/>
              <a:gd name="connsiteX10" fmla="*/ 1885434 w 2005923"/>
              <a:gd name="connsiteY10" fmla="*/ 287745 h 705080"/>
              <a:gd name="connsiteX11" fmla="*/ 1892147 w 2005923"/>
              <a:gd name="connsiteY11" fmla="*/ 2755 h 705080"/>
              <a:gd name="connsiteX12" fmla="*/ 1815028 w 2005923"/>
              <a:gd name="connsiteY12" fmla="*/ 0 h 705080"/>
              <a:gd name="connsiteX13" fmla="*/ 1079653 w 2005923"/>
              <a:gd name="connsiteY13" fmla="*/ 638979 h 705080"/>
              <a:gd name="connsiteX14" fmla="*/ 38559 w 2005923"/>
              <a:gd name="connsiteY14" fmla="*/ 627962 h 705080"/>
              <a:gd name="connsiteX0" fmla="*/ 38559 w 2004248"/>
              <a:gd name="connsiteY0" fmla="*/ 627962 h 705080"/>
              <a:gd name="connsiteX1" fmla="*/ 0 w 2004248"/>
              <a:gd name="connsiteY1" fmla="*/ 663767 h 705080"/>
              <a:gd name="connsiteX2" fmla="*/ 0 w 2004248"/>
              <a:gd name="connsiteY2" fmla="*/ 699571 h 705080"/>
              <a:gd name="connsiteX3" fmla="*/ 1079653 w 2004248"/>
              <a:gd name="connsiteY3" fmla="*/ 705080 h 705080"/>
              <a:gd name="connsiteX4" fmla="*/ 1451473 w 2004248"/>
              <a:gd name="connsiteY4" fmla="*/ 371820 h 705080"/>
              <a:gd name="connsiteX5" fmla="*/ 1773716 w 2004248"/>
              <a:gd name="connsiteY5" fmla="*/ 374573 h 705080"/>
              <a:gd name="connsiteX6" fmla="*/ 1776470 w 2004248"/>
              <a:gd name="connsiteY6" fmla="*/ 517793 h 705080"/>
              <a:gd name="connsiteX7" fmla="*/ 1894902 w 2004248"/>
              <a:gd name="connsiteY7" fmla="*/ 520548 h 705080"/>
              <a:gd name="connsiteX8" fmla="*/ 1992526 w 2004248"/>
              <a:gd name="connsiteY8" fmla="*/ 501928 h 705080"/>
              <a:gd name="connsiteX9" fmla="*/ 1995101 w 2004248"/>
              <a:gd name="connsiteY9" fmla="*/ 293408 h 705080"/>
              <a:gd name="connsiteX10" fmla="*/ 1885434 w 2004248"/>
              <a:gd name="connsiteY10" fmla="*/ 287745 h 705080"/>
              <a:gd name="connsiteX11" fmla="*/ 1892147 w 2004248"/>
              <a:gd name="connsiteY11" fmla="*/ 2755 h 705080"/>
              <a:gd name="connsiteX12" fmla="*/ 1815028 w 2004248"/>
              <a:gd name="connsiteY12" fmla="*/ 0 h 705080"/>
              <a:gd name="connsiteX13" fmla="*/ 1079653 w 2004248"/>
              <a:gd name="connsiteY13" fmla="*/ 638979 h 705080"/>
              <a:gd name="connsiteX14" fmla="*/ 38559 w 2004248"/>
              <a:gd name="connsiteY14" fmla="*/ 627962 h 705080"/>
              <a:gd name="connsiteX0" fmla="*/ 38559 w 2004248"/>
              <a:gd name="connsiteY0" fmla="*/ 627962 h 705080"/>
              <a:gd name="connsiteX1" fmla="*/ 0 w 2004248"/>
              <a:gd name="connsiteY1" fmla="*/ 663767 h 705080"/>
              <a:gd name="connsiteX2" fmla="*/ 0 w 2004248"/>
              <a:gd name="connsiteY2" fmla="*/ 699571 h 705080"/>
              <a:gd name="connsiteX3" fmla="*/ 1079653 w 2004248"/>
              <a:gd name="connsiteY3" fmla="*/ 705080 h 705080"/>
              <a:gd name="connsiteX4" fmla="*/ 1451473 w 2004248"/>
              <a:gd name="connsiteY4" fmla="*/ 371820 h 705080"/>
              <a:gd name="connsiteX5" fmla="*/ 1773716 w 2004248"/>
              <a:gd name="connsiteY5" fmla="*/ 374573 h 705080"/>
              <a:gd name="connsiteX6" fmla="*/ 1776470 w 2004248"/>
              <a:gd name="connsiteY6" fmla="*/ 517793 h 705080"/>
              <a:gd name="connsiteX7" fmla="*/ 1894902 w 2004248"/>
              <a:gd name="connsiteY7" fmla="*/ 520548 h 705080"/>
              <a:gd name="connsiteX8" fmla="*/ 1992526 w 2004248"/>
              <a:gd name="connsiteY8" fmla="*/ 501928 h 705080"/>
              <a:gd name="connsiteX9" fmla="*/ 1995101 w 2004248"/>
              <a:gd name="connsiteY9" fmla="*/ 293408 h 705080"/>
              <a:gd name="connsiteX10" fmla="*/ 1885434 w 2004248"/>
              <a:gd name="connsiteY10" fmla="*/ 287745 h 705080"/>
              <a:gd name="connsiteX11" fmla="*/ 1892147 w 2004248"/>
              <a:gd name="connsiteY11" fmla="*/ 2755 h 705080"/>
              <a:gd name="connsiteX12" fmla="*/ 1815028 w 2004248"/>
              <a:gd name="connsiteY12" fmla="*/ 0 h 705080"/>
              <a:gd name="connsiteX13" fmla="*/ 1079653 w 2004248"/>
              <a:gd name="connsiteY13" fmla="*/ 638979 h 705080"/>
              <a:gd name="connsiteX14" fmla="*/ 38559 w 2004248"/>
              <a:gd name="connsiteY14" fmla="*/ 627962 h 705080"/>
              <a:gd name="connsiteX0" fmla="*/ 38559 w 1996558"/>
              <a:gd name="connsiteY0" fmla="*/ 627962 h 705080"/>
              <a:gd name="connsiteX1" fmla="*/ 0 w 1996558"/>
              <a:gd name="connsiteY1" fmla="*/ 663767 h 705080"/>
              <a:gd name="connsiteX2" fmla="*/ 0 w 1996558"/>
              <a:gd name="connsiteY2" fmla="*/ 699571 h 705080"/>
              <a:gd name="connsiteX3" fmla="*/ 1079653 w 1996558"/>
              <a:gd name="connsiteY3" fmla="*/ 705080 h 705080"/>
              <a:gd name="connsiteX4" fmla="*/ 1451473 w 1996558"/>
              <a:gd name="connsiteY4" fmla="*/ 371820 h 705080"/>
              <a:gd name="connsiteX5" fmla="*/ 1773716 w 1996558"/>
              <a:gd name="connsiteY5" fmla="*/ 374573 h 705080"/>
              <a:gd name="connsiteX6" fmla="*/ 1776470 w 1996558"/>
              <a:gd name="connsiteY6" fmla="*/ 517793 h 705080"/>
              <a:gd name="connsiteX7" fmla="*/ 1894902 w 1996558"/>
              <a:gd name="connsiteY7" fmla="*/ 520548 h 705080"/>
              <a:gd name="connsiteX8" fmla="*/ 1992526 w 1996558"/>
              <a:gd name="connsiteY8" fmla="*/ 501928 h 705080"/>
              <a:gd name="connsiteX9" fmla="*/ 1995101 w 1996558"/>
              <a:gd name="connsiteY9" fmla="*/ 293408 h 705080"/>
              <a:gd name="connsiteX10" fmla="*/ 1885434 w 1996558"/>
              <a:gd name="connsiteY10" fmla="*/ 287745 h 705080"/>
              <a:gd name="connsiteX11" fmla="*/ 1892147 w 1996558"/>
              <a:gd name="connsiteY11" fmla="*/ 2755 h 705080"/>
              <a:gd name="connsiteX12" fmla="*/ 1815028 w 1996558"/>
              <a:gd name="connsiteY12" fmla="*/ 0 h 705080"/>
              <a:gd name="connsiteX13" fmla="*/ 1079653 w 1996558"/>
              <a:gd name="connsiteY13" fmla="*/ 638979 h 705080"/>
              <a:gd name="connsiteX14" fmla="*/ 38559 w 1996558"/>
              <a:gd name="connsiteY14" fmla="*/ 627962 h 705080"/>
              <a:gd name="connsiteX0" fmla="*/ 38559 w 1995968"/>
              <a:gd name="connsiteY0" fmla="*/ 627962 h 705080"/>
              <a:gd name="connsiteX1" fmla="*/ 0 w 1995968"/>
              <a:gd name="connsiteY1" fmla="*/ 663767 h 705080"/>
              <a:gd name="connsiteX2" fmla="*/ 0 w 1995968"/>
              <a:gd name="connsiteY2" fmla="*/ 699571 h 705080"/>
              <a:gd name="connsiteX3" fmla="*/ 1079653 w 1995968"/>
              <a:gd name="connsiteY3" fmla="*/ 705080 h 705080"/>
              <a:gd name="connsiteX4" fmla="*/ 1451473 w 1995968"/>
              <a:gd name="connsiteY4" fmla="*/ 371820 h 705080"/>
              <a:gd name="connsiteX5" fmla="*/ 1773716 w 1995968"/>
              <a:gd name="connsiteY5" fmla="*/ 374573 h 705080"/>
              <a:gd name="connsiteX6" fmla="*/ 1776470 w 1995968"/>
              <a:gd name="connsiteY6" fmla="*/ 517793 h 705080"/>
              <a:gd name="connsiteX7" fmla="*/ 1894902 w 1995968"/>
              <a:gd name="connsiteY7" fmla="*/ 520548 h 705080"/>
              <a:gd name="connsiteX8" fmla="*/ 1992526 w 1995968"/>
              <a:gd name="connsiteY8" fmla="*/ 501928 h 705080"/>
              <a:gd name="connsiteX9" fmla="*/ 1995101 w 1995968"/>
              <a:gd name="connsiteY9" fmla="*/ 293408 h 705080"/>
              <a:gd name="connsiteX10" fmla="*/ 1885434 w 1995968"/>
              <a:gd name="connsiteY10" fmla="*/ 287745 h 705080"/>
              <a:gd name="connsiteX11" fmla="*/ 1892147 w 1995968"/>
              <a:gd name="connsiteY11" fmla="*/ 2755 h 705080"/>
              <a:gd name="connsiteX12" fmla="*/ 1815028 w 1995968"/>
              <a:gd name="connsiteY12" fmla="*/ 0 h 705080"/>
              <a:gd name="connsiteX13" fmla="*/ 1079653 w 1995968"/>
              <a:gd name="connsiteY13" fmla="*/ 638979 h 705080"/>
              <a:gd name="connsiteX14" fmla="*/ 38559 w 1995968"/>
              <a:gd name="connsiteY14" fmla="*/ 627962 h 705080"/>
              <a:gd name="connsiteX0" fmla="*/ 38559 w 1995968"/>
              <a:gd name="connsiteY0" fmla="*/ 627962 h 705080"/>
              <a:gd name="connsiteX1" fmla="*/ 0 w 1995968"/>
              <a:gd name="connsiteY1" fmla="*/ 663767 h 705080"/>
              <a:gd name="connsiteX2" fmla="*/ 0 w 1995968"/>
              <a:gd name="connsiteY2" fmla="*/ 699571 h 705080"/>
              <a:gd name="connsiteX3" fmla="*/ 1079653 w 1995968"/>
              <a:gd name="connsiteY3" fmla="*/ 705080 h 705080"/>
              <a:gd name="connsiteX4" fmla="*/ 1451473 w 1995968"/>
              <a:gd name="connsiteY4" fmla="*/ 371820 h 705080"/>
              <a:gd name="connsiteX5" fmla="*/ 1773716 w 1995968"/>
              <a:gd name="connsiteY5" fmla="*/ 374573 h 705080"/>
              <a:gd name="connsiteX6" fmla="*/ 1776470 w 1995968"/>
              <a:gd name="connsiteY6" fmla="*/ 517793 h 705080"/>
              <a:gd name="connsiteX7" fmla="*/ 1894902 w 1995968"/>
              <a:gd name="connsiteY7" fmla="*/ 520548 h 705080"/>
              <a:gd name="connsiteX8" fmla="*/ 1992526 w 1995968"/>
              <a:gd name="connsiteY8" fmla="*/ 501928 h 705080"/>
              <a:gd name="connsiteX9" fmla="*/ 1995101 w 1995968"/>
              <a:gd name="connsiteY9" fmla="*/ 293408 h 705080"/>
              <a:gd name="connsiteX10" fmla="*/ 1885434 w 1995968"/>
              <a:gd name="connsiteY10" fmla="*/ 287745 h 705080"/>
              <a:gd name="connsiteX11" fmla="*/ 1892147 w 1995968"/>
              <a:gd name="connsiteY11" fmla="*/ 2755 h 705080"/>
              <a:gd name="connsiteX12" fmla="*/ 1815028 w 1995968"/>
              <a:gd name="connsiteY12" fmla="*/ 0 h 705080"/>
              <a:gd name="connsiteX13" fmla="*/ 1079653 w 1995968"/>
              <a:gd name="connsiteY13" fmla="*/ 638979 h 705080"/>
              <a:gd name="connsiteX14" fmla="*/ 38559 w 1995968"/>
              <a:gd name="connsiteY14" fmla="*/ 627962 h 705080"/>
              <a:gd name="connsiteX0" fmla="*/ 38559 w 1995968"/>
              <a:gd name="connsiteY0" fmla="*/ 627962 h 705080"/>
              <a:gd name="connsiteX1" fmla="*/ 0 w 1995968"/>
              <a:gd name="connsiteY1" fmla="*/ 663767 h 705080"/>
              <a:gd name="connsiteX2" fmla="*/ 0 w 1995968"/>
              <a:gd name="connsiteY2" fmla="*/ 699571 h 705080"/>
              <a:gd name="connsiteX3" fmla="*/ 1079653 w 1995968"/>
              <a:gd name="connsiteY3" fmla="*/ 705080 h 705080"/>
              <a:gd name="connsiteX4" fmla="*/ 1451473 w 1995968"/>
              <a:gd name="connsiteY4" fmla="*/ 371820 h 705080"/>
              <a:gd name="connsiteX5" fmla="*/ 1773716 w 1995968"/>
              <a:gd name="connsiteY5" fmla="*/ 374573 h 705080"/>
              <a:gd name="connsiteX6" fmla="*/ 1776470 w 1995968"/>
              <a:gd name="connsiteY6" fmla="*/ 517793 h 705080"/>
              <a:gd name="connsiteX7" fmla="*/ 1894902 w 1995968"/>
              <a:gd name="connsiteY7" fmla="*/ 520548 h 705080"/>
              <a:gd name="connsiteX8" fmla="*/ 1992526 w 1995968"/>
              <a:gd name="connsiteY8" fmla="*/ 501928 h 705080"/>
              <a:gd name="connsiteX9" fmla="*/ 1995101 w 1995968"/>
              <a:gd name="connsiteY9" fmla="*/ 293408 h 705080"/>
              <a:gd name="connsiteX10" fmla="*/ 1885434 w 1995968"/>
              <a:gd name="connsiteY10" fmla="*/ 287745 h 705080"/>
              <a:gd name="connsiteX11" fmla="*/ 1892147 w 1995968"/>
              <a:gd name="connsiteY11" fmla="*/ 2755 h 705080"/>
              <a:gd name="connsiteX12" fmla="*/ 1815028 w 1995968"/>
              <a:gd name="connsiteY12" fmla="*/ 0 h 705080"/>
              <a:gd name="connsiteX13" fmla="*/ 1079653 w 1995968"/>
              <a:gd name="connsiteY13" fmla="*/ 638979 h 705080"/>
              <a:gd name="connsiteX14" fmla="*/ 38559 w 1995968"/>
              <a:gd name="connsiteY14" fmla="*/ 627962 h 705080"/>
              <a:gd name="connsiteX0" fmla="*/ 38559 w 1995968"/>
              <a:gd name="connsiteY0" fmla="*/ 627962 h 705080"/>
              <a:gd name="connsiteX1" fmla="*/ 0 w 1995968"/>
              <a:gd name="connsiteY1" fmla="*/ 663767 h 705080"/>
              <a:gd name="connsiteX2" fmla="*/ 0 w 1995968"/>
              <a:gd name="connsiteY2" fmla="*/ 699571 h 705080"/>
              <a:gd name="connsiteX3" fmla="*/ 1079653 w 1995968"/>
              <a:gd name="connsiteY3" fmla="*/ 705080 h 705080"/>
              <a:gd name="connsiteX4" fmla="*/ 1451473 w 1995968"/>
              <a:gd name="connsiteY4" fmla="*/ 371820 h 705080"/>
              <a:gd name="connsiteX5" fmla="*/ 1773716 w 1995968"/>
              <a:gd name="connsiteY5" fmla="*/ 374573 h 705080"/>
              <a:gd name="connsiteX6" fmla="*/ 1776470 w 1995968"/>
              <a:gd name="connsiteY6" fmla="*/ 517793 h 705080"/>
              <a:gd name="connsiteX7" fmla="*/ 1894902 w 1995968"/>
              <a:gd name="connsiteY7" fmla="*/ 520548 h 705080"/>
              <a:gd name="connsiteX8" fmla="*/ 1992526 w 1995968"/>
              <a:gd name="connsiteY8" fmla="*/ 501928 h 705080"/>
              <a:gd name="connsiteX9" fmla="*/ 1995101 w 1995968"/>
              <a:gd name="connsiteY9" fmla="*/ 293408 h 705080"/>
              <a:gd name="connsiteX10" fmla="*/ 1885434 w 1995968"/>
              <a:gd name="connsiteY10" fmla="*/ 287745 h 705080"/>
              <a:gd name="connsiteX11" fmla="*/ 1892147 w 1995968"/>
              <a:gd name="connsiteY11" fmla="*/ 2755 h 705080"/>
              <a:gd name="connsiteX12" fmla="*/ 1815028 w 1995968"/>
              <a:gd name="connsiteY12" fmla="*/ 0 h 705080"/>
              <a:gd name="connsiteX13" fmla="*/ 1079653 w 1995968"/>
              <a:gd name="connsiteY13" fmla="*/ 638979 h 705080"/>
              <a:gd name="connsiteX14" fmla="*/ 38559 w 1995968"/>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20978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147 w 1995101"/>
              <a:gd name="connsiteY11" fmla="*/ 2755 h 705080"/>
              <a:gd name="connsiteX12" fmla="*/ 1815028 w 1995101"/>
              <a:gd name="connsiteY12" fmla="*/ 0 h 705080"/>
              <a:gd name="connsiteX13" fmla="*/ 1079653 w 1995101"/>
              <a:gd name="connsiteY13" fmla="*/ 638979 h 705080"/>
              <a:gd name="connsiteX14" fmla="*/ 38559 w 1995101"/>
              <a:gd name="connsiteY14"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965 w 1995101"/>
              <a:gd name="connsiteY11" fmla="*/ 90873 h 705080"/>
              <a:gd name="connsiteX12" fmla="*/ 1892147 w 1995101"/>
              <a:gd name="connsiteY12" fmla="*/ 2755 h 705080"/>
              <a:gd name="connsiteX13" fmla="*/ 1815028 w 1995101"/>
              <a:gd name="connsiteY13" fmla="*/ 0 h 705080"/>
              <a:gd name="connsiteX14" fmla="*/ 1079653 w 1995101"/>
              <a:gd name="connsiteY14" fmla="*/ 638979 h 705080"/>
              <a:gd name="connsiteX15" fmla="*/ 38559 w 1995101"/>
              <a:gd name="connsiteY15"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965 w 1995101"/>
              <a:gd name="connsiteY11" fmla="*/ 90873 h 705080"/>
              <a:gd name="connsiteX12" fmla="*/ 1892147 w 1995101"/>
              <a:gd name="connsiteY12" fmla="*/ 2755 h 705080"/>
              <a:gd name="connsiteX13" fmla="*/ 1815028 w 1995101"/>
              <a:gd name="connsiteY13" fmla="*/ 0 h 705080"/>
              <a:gd name="connsiteX14" fmla="*/ 1079653 w 1995101"/>
              <a:gd name="connsiteY14" fmla="*/ 638979 h 705080"/>
              <a:gd name="connsiteX15" fmla="*/ 38559 w 1995101"/>
              <a:gd name="connsiteY15"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965 w 1995101"/>
              <a:gd name="connsiteY11" fmla="*/ 90873 h 705080"/>
              <a:gd name="connsiteX12" fmla="*/ 1892147 w 1995101"/>
              <a:gd name="connsiteY12" fmla="*/ 2755 h 705080"/>
              <a:gd name="connsiteX13" fmla="*/ 1815028 w 1995101"/>
              <a:gd name="connsiteY13" fmla="*/ 0 h 705080"/>
              <a:gd name="connsiteX14" fmla="*/ 1079653 w 1995101"/>
              <a:gd name="connsiteY14" fmla="*/ 638979 h 705080"/>
              <a:gd name="connsiteX15" fmla="*/ 38559 w 1995101"/>
              <a:gd name="connsiteY15"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965 w 1995101"/>
              <a:gd name="connsiteY11" fmla="*/ 90873 h 705080"/>
              <a:gd name="connsiteX12" fmla="*/ 1952497 w 1995101"/>
              <a:gd name="connsiteY12" fmla="*/ 98017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2965 w 1995101"/>
              <a:gd name="connsiteY11" fmla="*/ 90873 h 705080"/>
              <a:gd name="connsiteX12" fmla="*/ 1952497 w 1995101"/>
              <a:gd name="connsiteY12" fmla="*/ 98017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0584 w 1995101"/>
              <a:gd name="connsiteY11" fmla="*/ 145641 h 705080"/>
              <a:gd name="connsiteX12" fmla="*/ 1952497 w 1995101"/>
              <a:gd name="connsiteY12" fmla="*/ 98017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0584 w 1995101"/>
              <a:gd name="connsiteY11" fmla="*/ 145641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0584 w 1995101"/>
              <a:gd name="connsiteY11" fmla="*/ 145641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0584 w 1995101"/>
              <a:gd name="connsiteY11" fmla="*/ 145641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90584 w 1995101"/>
              <a:gd name="connsiteY11" fmla="*/ 145641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73916 w 1995101"/>
              <a:gd name="connsiteY11" fmla="*/ 145641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66772 w 1995101"/>
              <a:gd name="connsiteY11" fmla="*/ 152784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76297 w 1995101"/>
              <a:gd name="connsiteY11" fmla="*/ 143259 h 705080"/>
              <a:gd name="connsiteX12" fmla="*/ 1952497 w 1995101"/>
              <a:gd name="connsiteY12" fmla="*/ 145642 h 705080"/>
              <a:gd name="connsiteX13" fmla="*/ 1892147 w 1995101"/>
              <a:gd name="connsiteY13" fmla="*/ 2755 h 705080"/>
              <a:gd name="connsiteX14" fmla="*/ 1815028 w 1995101"/>
              <a:gd name="connsiteY14" fmla="*/ 0 h 705080"/>
              <a:gd name="connsiteX15" fmla="*/ 1079653 w 1995101"/>
              <a:gd name="connsiteY15" fmla="*/ 638979 h 705080"/>
              <a:gd name="connsiteX16" fmla="*/ 38559 w 1995101"/>
              <a:gd name="connsiteY16"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76297 w 1995101"/>
              <a:gd name="connsiteY11" fmla="*/ 143259 h 705080"/>
              <a:gd name="connsiteX12" fmla="*/ 1952497 w 1995101"/>
              <a:gd name="connsiteY12" fmla="*/ 145642 h 705080"/>
              <a:gd name="connsiteX13" fmla="*/ 1957259 w 1995101"/>
              <a:gd name="connsiteY13" fmla="*/ 24198 h 705080"/>
              <a:gd name="connsiteX14" fmla="*/ 1892147 w 1995101"/>
              <a:gd name="connsiteY14" fmla="*/ 2755 h 705080"/>
              <a:gd name="connsiteX15" fmla="*/ 1815028 w 1995101"/>
              <a:gd name="connsiteY15" fmla="*/ 0 h 705080"/>
              <a:gd name="connsiteX16" fmla="*/ 1079653 w 1995101"/>
              <a:gd name="connsiteY16" fmla="*/ 638979 h 705080"/>
              <a:gd name="connsiteX17" fmla="*/ 38559 w 1995101"/>
              <a:gd name="connsiteY17"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76297 w 1995101"/>
              <a:gd name="connsiteY11" fmla="*/ 143259 h 705080"/>
              <a:gd name="connsiteX12" fmla="*/ 1952497 w 1995101"/>
              <a:gd name="connsiteY12" fmla="*/ 145642 h 705080"/>
              <a:gd name="connsiteX13" fmla="*/ 1957259 w 1995101"/>
              <a:gd name="connsiteY13" fmla="*/ 24198 h 705080"/>
              <a:gd name="connsiteX14" fmla="*/ 1892147 w 1995101"/>
              <a:gd name="connsiteY14" fmla="*/ 2755 h 705080"/>
              <a:gd name="connsiteX15" fmla="*/ 1815028 w 1995101"/>
              <a:gd name="connsiteY15" fmla="*/ 0 h 705080"/>
              <a:gd name="connsiteX16" fmla="*/ 1079653 w 1995101"/>
              <a:gd name="connsiteY16" fmla="*/ 638979 h 705080"/>
              <a:gd name="connsiteX17" fmla="*/ 38559 w 1995101"/>
              <a:gd name="connsiteY17" fmla="*/ 627962 h 705080"/>
              <a:gd name="connsiteX0" fmla="*/ 38559 w 1995101"/>
              <a:gd name="connsiteY0" fmla="*/ 627962 h 705080"/>
              <a:gd name="connsiteX1" fmla="*/ 0 w 1995101"/>
              <a:gd name="connsiteY1" fmla="*/ 663767 h 705080"/>
              <a:gd name="connsiteX2" fmla="*/ 0 w 1995101"/>
              <a:gd name="connsiteY2" fmla="*/ 699571 h 705080"/>
              <a:gd name="connsiteX3" fmla="*/ 1079653 w 1995101"/>
              <a:gd name="connsiteY3" fmla="*/ 705080 h 705080"/>
              <a:gd name="connsiteX4" fmla="*/ 1451473 w 1995101"/>
              <a:gd name="connsiteY4" fmla="*/ 371820 h 705080"/>
              <a:gd name="connsiteX5" fmla="*/ 1773716 w 1995101"/>
              <a:gd name="connsiteY5" fmla="*/ 374573 h 705080"/>
              <a:gd name="connsiteX6" fmla="*/ 1776470 w 1995101"/>
              <a:gd name="connsiteY6" fmla="*/ 517793 h 705080"/>
              <a:gd name="connsiteX7" fmla="*/ 1894902 w 1995101"/>
              <a:gd name="connsiteY7" fmla="*/ 520548 h 705080"/>
              <a:gd name="connsiteX8" fmla="*/ 1978238 w 1995101"/>
              <a:gd name="connsiteY8" fmla="*/ 516215 h 705080"/>
              <a:gd name="connsiteX9" fmla="*/ 1995101 w 1995101"/>
              <a:gd name="connsiteY9" fmla="*/ 293408 h 705080"/>
              <a:gd name="connsiteX10" fmla="*/ 1885434 w 1995101"/>
              <a:gd name="connsiteY10" fmla="*/ 287745 h 705080"/>
              <a:gd name="connsiteX11" fmla="*/ 1876297 w 1995101"/>
              <a:gd name="connsiteY11" fmla="*/ 143259 h 705080"/>
              <a:gd name="connsiteX12" fmla="*/ 1952497 w 1995101"/>
              <a:gd name="connsiteY12" fmla="*/ 145642 h 705080"/>
              <a:gd name="connsiteX13" fmla="*/ 1957259 w 1995101"/>
              <a:gd name="connsiteY13" fmla="*/ 24198 h 705080"/>
              <a:gd name="connsiteX14" fmla="*/ 1892147 w 1995101"/>
              <a:gd name="connsiteY14" fmla="*/ 2755 h 705080"/>
              <a:gd name="connsiteX15" fmla="*/ 1815028 w 1995101"/>
              <a:gd name="connsiteY15" fmla="*/ 0 h 705080"/>
              <a:gd name="connsiteX16" fmla="*/ 1079653 w 1995101"/>
              <a:gd name="connsiteY16" fmla="*/ 638979 h 705080"/>
              <a:gd name="connsiteX17" fmla="*/ 38559 w 1995101"/>
              <a:gd name="connsiteY17" fmla="*/ 627962 h 70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5101" h="705080">
                <a:moveTo>
                  <a:pt x="38559" y="627962"/>
                </a:moveTo>
                <a:lnTo>
                  <a:pt x="0" y="663767"/>
                </a:lnTo>
                <a:lnTo>
                  <a:pt x="0" y="699571"/>
                </a:lnTo>
                <a:lnTo>
                  <a:pt x="1079653" y="705080"/>
                </a:lnTo>
                <a:lnTo>
                  <a:pt x="1451473" y="371820"/>
                </a:lnTo>
                <a:lnTo>
                  <a:pt x="1773716" y="374573"/>
                </a:lnTo>
                <a:lnTo>
                  <a:pt x="1776470" y="517793"/>
                </a:lnTo>
                <a:lnTo>
                  <a:pt x="1894902" y="520548"/>
                </a:lnTo>
                <a:cubicBezTo>
                  <a:pt x="1912420" y="521207"/>
                  <a:pt x="1953622" y="514534"/>
                  <a:pt x="1978238" y="516215"/>
                </a:cubicBezTo>
                <a:cubicBezTo>
                  <a:pt x="1988652" y="485373"/>
                  <a:pt x="1991519" y="312437"/>
                  <a:pt x="1995101" y="293408"/>
                </a:cubicBezTo>
                <a:cubicBezTo>
                  <a:pt x="1974871" y="288666"/>
                  <a:pt x="1912976" y="288434"/>
                  <a:pt x="1885434" y="287745"/>
                </a:cubicBezTo>
                <a:cubicBezTo>
                  <a:pt x="1885080" y="261927"/>
                  <a:pt x="1875178" y="171707"/>
                  <a:pt x="1876297" y="143259"/>
                </a:cubicBezTo>
                <a:cubicBezTo>
                  <a:pt x="1896602" y="142197"/>
                  <a:pt x="1935964" y="146040"/>
                  <a:pt x="1952497" y="145642"/>
                </a:cubicBezTo>
                <a:cubicBezTo>
                  <a:pt x="1960434" y="131355"/>
                  <a:pt x="1953029" y="43249"/>
                  <a:pt x="1957259" y="24198"/>
                </a:cubicBezTo>
                <a:cubicBezTo>
                  <a:pt x="1944820" y="17053"/>
                  <a:pt x="1910296" y="12344"/>
                  <a:pt x="1892147" y="2755"/>
                </a:cubicBezTo>
                <a:lnTo>
                  <a:pt x="1815028" y="0"/>
                </a:lnTo>
                <a:lnTo>
                  <a:pt x="1079653" y="638979"/>
                </a:lnTo>
                <a:lnTo>
                  <a:pt x="38559" y="627962"/>
                </a:lnTo>
                <a:close/>
              </a:path>
            </a:pathLst>
          </a:custGeom>
          <a:solidFill>
            <a:schemeClr val="accent6"/>
          </a:solidFill>
          <a:ln w="1905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2"/>
          <p:cNvSpPr>
            <a:spLocks/>
          </p:cNvSpPr>
          <p:nvPr/>
        </p:nvSpPr>
        <p:spPr bwMode="auto">
          <a:xfrm>
            <a:off x="5955781" y="1374230"/>
            <a:ext cx="400729" cy="323628"/>
          </a:xfrm>
          <a:custGeom>
            <a:avLst/>
            <a:gdLst>
              <a:gd name="T0" fmla="*/ 1104884 w 1454331"/>
              <a:gd name="T1" fmla="*/ 0 h 1027612"/>
              <a:gd name="T2" fmla="*/ 113099 w 1454331"/>
              <a:gd name="T3" fmla="*/ 841449 h 1027612"/>
              <a:gd name="T4" fmla="*/ 0 w 1454331"/>
              <a:gd name="T5" fmla="*/ 850124 h 1027612"/>
              <a:gd name="T6" fmla="*/ 0 w 1454331"/>
              <a:gd name="T7" fmla="*/ 1023618 h 1027612"/>
              <a:gd name="T8" fmla="*/ 626393 w 1454331"/>
              <a:gd name="T9" fmla="*/ 997594 h 1027612"/>
              <a:gd name="T10" fmla="*/ 626393 w 1454331"/>
              <a:gd name="T11" fmla="*/ 789401 h 1027612"/>
              <a:gd name="T12" fmla="*/ 1148387 w 1454331"/>
              <a:gd name="T13" fmla="*/ 780727 h 1027612"/>
              <a:gd name="T14" fmla="*/ 1165788 w 1454331"/>
              <a:gd name="T15" fmla="*/ 598557 h 1027612"/>
              <a:gd name="T16" fmla="*/ 1235385 w 1454331"/>
              <a:gd name="T17" fmla="*/ 485785 h 1027612"/>
              <a:gd name="T18" fmla="*/ 1331083 w 1454331"/>
              <a:gd name="T19" fmla="*/ 442411 h 1027612"/>
              <a:gd name="T20" fmla="*/ 1444182 w 1454331"/>
              <a:gd name="T21" fmla="*/ 425062 h 1027612"/>
              <a:gd name="T22" fmla="*/ 1452883 w 1454331"/>
              <a:gd name="T23" fmla="*/ 34698 h 1027612"/>
              <a:gd name="T24" fmla="*/ 1104884 w 1454331"/>
              <a:gd name="T25" fmla="*/ 0 h 10276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connsiteX0" fmla="*/ 1105988 w 1454331"/>
              <a:gd name="connsiteY0" fmla="*/ 0 h 1009891"/>
              <a:gd name="connsiteX1" fmla="*/ 113211 w 1454331"/>
              <a:gd name="connsiteY1" fmla="*/ 827011 h 1009891"/>
              <a:gd name="connsiteX2" fmla="*/ 0 w 1454331"/>
              <a:gd name="connsiteY2" fmla="*/ 835719 h 1009891"/>
              <a:gd name="connsiteX3" fmla="*/ 0 w 1454331"/>
              <a:gd name="connsiteY3" fmla="*/ 1009891 h 1009891"/>
              <a:gd name="connsiteX4" fmla="*/ 627017 w 1454331"/>
              <a:gd name="connsiteY4" fmla="*/ 983765 h 1009891"/>
              <a:gd name="connsiteX5" fmla="*/ 627017 w 1454331"/>
              <a:gd name="connsiteY5" fmla="*/ 774759 h 1009891"/>
              <a:gd name="connsiteX6" fmla="*/ 1149531 w 1454331"/>
              <a:gd name="connsiteY6" fmla="*/ 766051 h 1009891"/>
              <a:gd name="connsiteX7" fmla="*/ 1166948 w 1454331"/>
              <a:gd name="connsiteY7" fmla="*/ 583171 h 1009891"/>
              <a:gd name="connsiteX8" fmla="*/ 1236617 w 1454331"/>
              <a:gd name="connsiteY8" fmla="*/ 469959 h 1009891"/>
              <a:gd name="connsiteX9" fmla="*/ 1332411 w 1454331"/>
              <a:gd name="connsiteY9" fmla="*/ 426416 h 1009891"/>
              <a:gd name="connsiteX10" fmla="*/ 1445622 w 1454331"/>
              <a:gd name="connsiteY10" fmla="*/ 408999 h 1009891"/>
              <a:gd name="connsiteX11" fmla="*/ 1454331 w 1454331"/>
              <a:gd name="connsiteY11" fmla="*/ 17113 h 1009891"/>
              <a:gd name="connsiteX12" fmla="*/ 1105988 w 1454331"/>
              <a:gd name="connsiteY12" fmla="*/ 0 h 1009891"/>
              <a:gd name="connsiteX0" fmla="*/ 1105988 w 1454331"/>
              <a:gd name="connsiteY0" fmla="*/ 0 h 1003983"/>
              <a:gd name="connsiteX1" fmla="*/ 113211 w 1454331"/>
              <a:gd name="connsiteY1" fmla="*/ 821103 h 1003983"/>
              <a:gd name="connsiteX2" fmla="*/ 0 w 1454331"/>
              <a:gd name="connsiteY2" fmla="*/ 829811 h 1003983"/>
              <a:gd name="connsiteX3" fmla="*/ 0 w 1454331"/>
              <a:gd name="connsiteY3" fmla="*/ 1003983 h 1003983"/>
              <a:gd name="connsiteX4" fmla="*/ 627017 w 1454331"/>
              <a:gd name="connsiteY4" fmla="*/ 977857 h 1003983"/>
              <a:gd name="connsiteX5" fmla="*/ 627017 w 1454331"/>
              <a:gd name="connsiteY5" fmla="*/ 768851 h 1003983"/>
              <a:gd name="connsiteX6" fmla="*/ 1149531 w 1454331"/>
              <a:gd name="connsiteY6" fmla="*/ 760143 h 1003983"/>
              <a:gd name="connsiteX7" fmla="*/ 1166948 w 1454331"/>
              <a:gd name="connsiteY7" fmla="*/ 577263 h 1003983"/>
              <a:gd name="connsiteX8" fmla="*/ 1236617 w 1454331"/>
              <a:gd name="connsiteY8" fmla="*/ 464051 h 1003983"/>
              <a:gd name="connsiteX9" fmla="*/ 1332411 w 1454331"/>
              <a:gd name="connsiteY9" fmla="*/ 420508 h 1003983"/>
              <a:gd name="connsiteX10" fmla="*/ 1445622 w 1454331"/>
              <a:gd name="connsiteY10" fmla="*/ 403091 h 1003983"/>
              <a:gd name="connsiteX11" fmla="*/ 1454331 w 1454331"/>
              <a:gd name="connsiteY11" fmla="*/ 11205 h 1003983"/>
              <a:gd name="connsiteX12" fmla="*/ 1105988 w 1454331"/>
              <a:gd name="connsiteY12" fmla="*/ 0 h 1003983"/>
              <a:gd name="connsiteX0" fmla="*/ 1094180 w 1454331"/>
              <a:gd name="connsiteY0" fmla="*/ 607 h 992777"/>
              <a:gd name="connsiteX1" fmla="*/ 113211 w 1454331"/>
              <a:gd name="connsiteY1" fmla="*/ 809897 h 992777"/>
              <a:gd name="connsiteX2" fmla="*/ 0 w 1454331"/>
              <a:gd name="connsiteY2" fmla="*/ 818605 h 992777"/>
              <a:gd name="connsiteX3" fmla="*/ 0 w 1454331"/>
              <a:gd name="connsiteY3" fmla="*/ 992777 h 992777"/>
              <a:gd name="connsiteX4" fmla="*/ 627017 w 1454331"/>
              <a:gd name="connsiteY4" fmla="*/ 966651 h 992777"/>
              <a:gd name="connsiteX5" fmla="*/ 627017 w 1454331"/>
              <a:gd name="connsiteY5" fmla="*/ 757645 h 992777"/>
              <a:gd name="connsiteX6" fmla="*/ 1149531 w 1454331"/>
              <a:gd name="connsiteY6" fmla="*/ 748937 h 992777"/>
              <a:gd name="connsiteX7" fmla="*/ 1166948 w 1454331"/>
              <a:gd name="connsiteY7" fmla="*/ 566057 h 992777"/>
              <a:gd name="connsiteX8" fmla="*/ 1236617 w 1454331"/>
              <a:gd name="connsiteY8" fmla="*/ 452845 h 992777"/>
              <a:gd name="connsiteX9" fmla="*/ 1332411 w 1454331"/>
              <a:gd name="connsiteY9" fmla="*/ 409302 h 992777"/>
              <a:gd name="connsiteX10" fmla="*/ 1445622 w 1454331"/>
              <a:gd name="connsiteY10" fmla="*/ 391885 h 992777"/>
              <a:gd name="connsiteX11" fmla="*/ 1454331 w 1454331"/>
              <a:gd name="connsiteY11" fmla="*/ -1 h 992777"/>
              <a:gd name="connsiteX12" fmla="*/ 1094180 w 1454331"/>
              <a:gd name="connsiteY12" fmla="*/ 607 h 992777"/>
              <a:gd name="connsiteX0" fmla="*/ 1105990 w 1454331"/>
              <a:gd name="connsiteY0" fmla="*/ 0 h 998076"/>
              <a:gd name="connsiteX1" fmla="*/ 113211 w 1454331"/>
              <a:gd name="connsiteY1" fmla="*/ 815196 h 998076"/>
              <a:gd name="connsiteX2" fmla="*/ 0 w 1454331"/>
              <a:gd name="connsiteY2" fmla="*/ 823904 h 998076"/>
              <a:gd name="connsiteX3" fmla="*/ 0 w 1454331"/>
              <a:gd name="connsiteY3" fmla="*/ 998076 h 998076"/>
              <a:gd name="connsiteX4" fmla="*/ 627017 w 1454331"/>
              <a:gd name="connsiteY4" fmla="*/ 971950 h 998076"/>
              <a:gd name="connsiteX5" fmla="*/ 627017 w 1454331"/>
              <a:gd name="connsiteY5" fmla="*/ 762944 h 998076"/>
              <a:gd name="connsiteX6" fmla="*/ 1149531 w 1454331"/>
              <a:gd name="connsiteY6" fmla="*/ 754236 h 998076"/>
              <a:gd name="connsiteX7" fmla="*/ 1166948 w 1454331"/>
              <a:gd name="connsiteY7" fmla="*/ 571356 h 998076"/>
              <a:gd name="connsiteX8" fmla="*/ 1236617 w 1454331"/>
              <a:gd name="connsiteY8" fmla="*/ 458144 h 998076"/>
              <a:gd name="connsiteX9" fmla="*/ 1332411 w 1454331"/>
              <a:gd name="connsiteY9" fmla="*/ 414601 h 998076"/>
              <a:gd name="connsiteX10" fmla="*/ 1445622 w 1454331"/>
              <a:gd name="connsiteY10" fmla="*/ 397184 h 998076"/>
              <a:gd name="connsiteX11" fmla="*/ 1454331 w 1454331"/>
              <a:gd name="connsiteY11" fmla="*/ 5298 h 998076"/>
              <a:gd name="connsiteX12" fmla="*/ 1105990 w 1454331"/>
              <a:gd name="connsiteY12" fmla="*/ 0 h 998076"/>
              <a:gd name="connsiteX0" fmla="*/ 1224375 w 1454331"/>
              <a:gd name="connsiteY0" fmla="*/ 0 h 998076"/>
              <a:gd name="connsiteX1" fmla="*/ 113211 w 1454331"/>
              <a:gd name="connsiteY1" fmla="*/ 815196 h 998076"/>
              <a:gd name="connsiteX2" fmla="*/ 0 w 1454331"/>
              <a:gd name="connsiteY2" fmla="*/ 823904 h 998076"/>
              <a:gd name="connsiteX3" fmla="*/ 0 w 1454331"/>
              <a:gd name="connsiteY3" fmla="*/ 998076 h 998076"/>
              <a:gd name="connsiteX4" fmla="*/ 627017 w 1454331"/>
              <a:gd name="connsiteY4" fmla="*/ 971950 h 998076"/>
              <a:gd name="connsiteX5" fmla="*/ 627017 w 1454331"/>
              <a:gd name="connsiteY5" fmla="*/ 762944 h 998076"/>
              <a:gd name="connsiteX6" fmla="*/ 1149531 w 1454331"/>
              <a:gd name="connsiteY6" fmla="*/ 754236 h 998076"/>
              <a:gd name="connsiteX7" fmla="*/ 1166948 w 1454331"/>
              <a:gd name="connsiteY7" fmla="*/ 571356 h 998076"/>
              <a:gd name="connsiteX8" fmla="*/ 1236617 w 1454331"/>
              <a:gd name="connsiteY8" fmla="*/ 458144 h 998076"/>
              <a:gd name="connsiteX9" fmla="*/ 1332411 w 1454331"/>
              <a:gd name="connsiteY9" fmla="*/ 414601 h 998076"/>
              <a:gd name="connsiteX10" fmla="*/ 1445622 w 1454331"/>
              <a:gd name="connsiteY10" fmla="*/ 397184 h 998076"/>
              <a:gd name="connsiteX11" fmla="*/ 1454331 w 1454331"/>
              <a:gd name="connsiteY11" fmla="*/ 5298 h 998076"/>
              <a:gd name="connsiteX12" fmla="*/ 1224375 w 1454331"/>
              <a:gd name="connsiteY12" fmla="*/ 0 h 998076"/>
              <a:gd name="connsiteX0" fmla="*/ 1224375 w 1454331"/>
              <a:gd name="connsiteY0" fmla="*/ 0 h 998076"/>
              <a:gd name="connsiteX1" fmla="*/ 113211 w 1454331"/>
              <a:gd name="connsiteY1" fmla="*/ 815196 h 998076"/>
              <a:gd name="connsiteX2" fmla="*/ 0 w 1454331"/>
              <a:gd name="connsiteY2" fmla="*/ 998076 h 998076"/>
              <a:gd name="connsiteX3" fmla="*/ 627017 w 1454331"/>
              <a:gd name="connsiteY3" fmla="*/ 971950 h 998076"/>
              <a:gd name="connsiteX4" fmla="*/ 627017 w 1454331"/>
              <a:gd name="connsiteY4" fmla="*/ 762944 h 998076"/>
              <a:gd name="connsiteX5" fmla="*/ 1149531 w 1454331"/>
              <a:gd name="connsiteY5" fmla="*/ 754236 h 998076"/>
              <a:gd name="connsiteX6" fmla="*/ 1166948 w 1454331"/>
              <a:gd name="connsiteY6" fmla="*/ 571356 h 998076"/>
              <a:gd name="connsiteX7" fmla="*/ 1236617 w 1454331"/>
              <a:gd name="connsiteY7" fmla="*/ 458144 h 998076"/>
              <a:gd name="connsiteX8" fmla="*/ 1332411 w 1454331"/>
              <a:gd name="connsiteY8" fmla="*/ 414601 h 998076"/>
              <a:gd name="connsiteX9" fmla="*/ 1445622 w 1454331"/>
              <a:gd name="connsiteY9" fmla="*/ 397184 h 998076"/>
              <a:gd name="connsiteX10" fmla="*/ 1454331 w 1454331"/>
              <a:gd name="connsiteY10" fmla="*/ 5298 h 998076"/>
              <a:gd name="connsiteX11" fmla="*/ 1224375 w 1454331"/>
              <a:gd name="connsiteY11" fmla="*/ 0 h 998076"/>
              <a:gd name="connsiteX0" fmla="*/ 1224375 w 1454331"/>
              <a:gd name="connsiteY0" fmla="*/ 0 h 998076"/>
              <a:gd name="connsiteX1" fmla="*/ 0 w 1454331"/>
              <a:gd name="connsiteY1" fmla="*/ 998076 h 998076"/>
              <a:gd name="connsiteX2" fmla="*/ 627017 w 1454331"/>
              <a:gd name="connsiteY2" fmla="*/ 971950 h 998076"/>
              <a:gd name="connsiteX3" fmla="*/ 627017 w 1454331"/>
              <a:gd name="connsiteY3" fmla="*/ 762944 h 998076"/>
              <a:gd name="connsiteX4" fmla="*/ 1149531 w 1454331"/>
              <a:gd name="connsiteY4" fmla="*/ 754236 h 998076"/>
              <a:gd name="connsiteX5" fmla="*/ 1166948 w 1454331"/>
              <a:gd name="connsiteY5" fmla="*/ 571356 h 998076"/>
              <a:gd name="connsiteX6" fmla="*/ 1236617 w 1454331"/>
              <a:gd name="connsiteY6" fmla="*/ 458144 h 998076"/>
              <a:gd name="connsiteX7" fmla="*/ 1332411 w 1454331"/>
              <a:gd name="connsiteY7" fmla="*/ 414601 h 998076"/>
              <a:gd name="connsiteX8" fmla="*/ 1445622 w 1454331"/>
              <a:gd name="connsiteY8" fmla="*/ 397184 h 998076"/>
              <a:gd name="connsiteX9" fmla="*/ 1454331 w 1454331"/>
              <a:gd name="connsiteY9" fmla="*/ 5298 h 998076"/>
              <a:gd name="connsiteX10" fmla="*/ 1224375 w 1454331"/>
              <a:gd name="connsiteY10" fmla="*/ 0 h 998076"/>
              <a:gd name="connsiteX0" fmla="*/ 1066530 w 1296486"/>
              <a:gd name="connsiteY0" fmla="*/ 0 h 1011233"/>
              <a:gd name="connsiteX1" fmla="*/ 0 w 1296486"/>
              <a:gd name="connsiteY1" fmla="*/ 1011233 h 1011233"/>
              <a:gd name="connsiteX2" fmla="*/ 469172 w 1296486"/>
              <a:gd name="connsiteY2" fmla="*/ 971950 h 1011233"/>
              <a:gd name="connsiteX3" fmla="*/ 469172 w 1296486"/>
              <a:gd name="connsiteY3" fmla="*/ 762944 h 1011233"/>
              <a:gd name="connsiteX4" fmla="*/ 991686 w 1296486"/>
              <a:gd name="connsiteY4" fmla="*/ 754236 h 1011233"/>
              <a:gd name="connsiteX5" fmla="*/ 1009103 w 1296486"/>
              <a:gd name="connsiteY5" fmla="*/ 571356 h 1011233"/>
              <a:gd name="connsiteX6" fmla="*/ 1078772 w 1296486"/>
              <a:gd name="connsiteY6" fmla="*/ 458144 h 1011233"/>
              <a:gd name="connsiteX7" fmla="*/ 1174566 w 1296486"/>
              <a:gd name="connsiteY7" fmla="*/ 414601 h 1011233"/>
              <a:gd name="connsiteX8" fmla="*/ 1287777 w 1296486"/>
              <a:gd name="connsiteY8" fmla="*/ 397184 h 1011233"/>
              <a:gd name="connsiteX9" fmla="*/ 1296486 w 1296486"/>
              <a:gd name="connsiteY9" fmla="*/ 5298 h 1011233"/>
              <a:gd name="connsiteX10" fmla="*/ 1066530 w 1296486"/>
              <a:gd name="connsiteY10" fmla="*/ 0 h 1011233"/>
              <a:gd name="connsiteX0" fmla="*/ 1117876 w 1296486"/>
              <a:gd name="connsiteY0" fmla="*/ 28947 h 1005936"/>
              <a:gd name="connsiteX1" fmla="*/ 0 w 1296486"/>
              <a:gd name="connsiteY1" fmla="*/ 1005936 h 1005936"/>
              <a:gd name="connsiteX2" fmla="*/ 469172 w 1296486"/>
              <a:gd name="connsiteY2" fmla="*/ 966653 h 1005936"/>
              <a:gd name="connsiteX3" fmla="*/ 469172 w 1296486"/>
              <a:gd name="connsiteY3" fmla="*/ 757647 h 1005936"/>
              <a:gd name="connsiteX4" fmla="*/ 991686 w 1296486"/>
              <a:gd name="connsiteY4" fmla="*/ 748939 h 1005936"/>
              <a:gd name="connsiteX5" fmla="*/ 1009103 w 1296486"/>
              <a:gd name="connsiteY5" fmla="*/ 566059 h 1005936"/>
              <a:gd name="connsiteX6" fmla="*/ 1078772 w 1296486"/>
              <a:gd name="connsiteY6" fmla="*/ 452847 h 1005936"/>
              <a:gd name="connsiteX7" fmla="*/ 1174566 w 1296486"/>
              <a:gd name="connsiteY7" fmla="*/ 409304 h 1005936"/>
              <a:gd name="connsiteX8" fmla="*/ 1287777 w 1296486"/>
              <a:gd name="connsiteY8" fmla="*/ 391887 h 1005936"/>
              <a:gd name="connsiteX9" fmla="*/ 1296486 w 1296486"/>
              <a:gd name="connsiteY9" fmla="*/ 1 h 1005936"/>
              <a:gd name="connsiteX10" fmla="*/ 1117876 w 1296486"/>
              <a:gd name="connsiteY10" fmla="*/ 28947 h 1005936"/>
              <a:gd name="connsiteX0" fmla="*/ 1066527 w 1245137"/>
              <a:gd name="connsiteY0" fmla="*/ 28947 h 1005936"/>
              <a:gd name="connsiteX1" fmla="*/ 0 w 1245137"/>
              <a:gd name="connsiteY1" fmla="*/ 1005936 h 1005936"/>
              <a:gd name="connsiteX2" fmla="*/ 417823 w 1245137"/>
              <a:gd name="connsiteY2" fmla="*/ 966653 h 1005936"/>
              <a:gd name="connsiteX3" fmla="*/ 417823 w 1245137"/>
              <a:gd name="connsiteY3" fmla="*/ 757647 h 1005936"/>
              <a:gd name="connsiteX4" fmla="*/ 940337 w 1245137"/>
              <a:gd name="connsiteY4" fmla="*/ 748939 h 1005936"/>
              <a:gd name="connsiteX5" fmla="*/ 957754 w 1245137"/>
              <a:gd name="connsiteY5" fmla="*/ 566059 h 1005936"/>
              <a:gd name="connsiteX6" fmla="*/ 1027423 w 1245137"/>
              <a:gd name="connsiteY6" fmla="*/ 452847 h 1005936"/>
              <a:gd name="connsiteX7" fmla="*/ 1123217 w 1245137"/>
              <a:gd name="connsiteY7" fmla="*/ 409304 h 1005936"/>
              <a:gd name="connsiteX8" fmla="*/ 1236428 w 1245137"/>
              <a:gd name="connsiteY8" fmla="*/ 391887 h 1005936"/>
              <a:gd name="connsiteX9" fmla="*/ 1245137 w 1245137"/>
              <a:gd name="connsiteY9" fmla="*/ 1 h 1005936"/>
              <a:gd name="connsiteX10" fmla="*/ 1066527 w 1245137"/>
              <a:gd name="connsiteY10" fmla="*/ 28947 h 1005936"/>
              <a:gd name="connsiteX0" fmla="*/ 1100759 w 1245137"/>
              <a:gd name="connsiteY0" fmla="*/ 11824 h 1005936"/>
              <a:gd name="connsiteX1" fmla="*/ 0 w 1245137"/>
              <a:gd name="connsiteY1" fmla="*/ 1005936 h 1005936"/>
              <a:gd name="connsiteX2" fmla="*/ 417823 w 1245137"/>
              <a:gd name="connsiteY2" fmla="*/ 966653 h 1005936"/>
              <a:gd name="connsiteX3" fmla="*/ 417823 w 1245137"/>
              <a:gd name="connsiteY3" fmla="*/ 757647 h 1005936"/>
              <a:gd name="connsiteX4" fmla="*/ 940337 w 1245137"/>
              <a:gd name="connsiteY4" fmla="*/ 748939 h 1005936"/>
              <a:gd name="connsiteX5" fmla="*/ 957754 w 1245137"/>
              <a:gd name="connsiteY5" fmla="*/ 566059 h 1005936"/>
              <a:gd name="connsiteX6" fmla="*/ 1027423 w 1245137"/>
              <a:gd name="connsiteY6" fmla="*/ 452847 h 1005936"/>
              <a:gd name="connsiteX7" fmla="*/ 1123217 w 1245137"/>
              <a:gd name="connsiteY7" fmla="*/ 409304 h 1005936"/>
              <a:gd name="connsiteX8" fmla="*/ 1236428 w 1245137"/>
              <a:gd name="connsiteY8" fmla="*/ 391887 h 1005936"/>
              <a:gd name="connsiteX9" fmla="*/ 1245137 w 1245137"/>
              <a:gd name="connsiteY9" fmla="*/ 1 h 1005936"/>
              <a:gd name="connsiteX10" fmla="*/ 1100759 w 1245137"/>
              <a:gd name="connsiteY10" fmla="*/ 11824 h 1005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5137" h="1005936">
                <a:moveTo>
                  <a:pt x="1100759" y="11824"/>
                </a:moveTo>
                <a:lnTo>
                  <a:pt x="0" y="1005936"/>
                </a:lnTo>
                <a:lnTo>
                  <a:pt x="417823" y="966653"/>
                </a:lnTo>
                <a:lnTo>
                  <a:pt x="417823" y="757647"/>
                </a:lnTo>
                <a:lnTo>
                  <a:pt x="940337" y="748939"/>
                </a:lnTo>
                <a:lnTo>
                  <a:pt x="957754" y="566059"/>
                </a:lnTo>
                <a:lnTo>
                  <a:pt x="1027423" y="452847"/>
                </a:lnTo>
                <a:lnTo>
                  <a:pt x="1123217" y="409304"/>
                </a:lnTo>
                <a:lnTo>
                  <a:pt x="1236428" y="391887"/>
                </a:lnTo>
                <a:lnTo>
                  <a:pt x="1245137" y="1"/>
                </a:lnTo>
                <a:lnTo>
                  <a:pt x="1100759" y="11824"/>
                </a:lnTo>
                <a:close/>
              </a:path>
            </a:pathLst>
          </a:custGeom>
          <a:solidFill>
            <a:srgbClr val="FF0000">
              <a:alpha val="30000"/>
            </a:srgbClr>
          </a:solidFill>
          <a:ln w="19050" cap="flat" cmpd="sng" algn="ctr">
            <a:solidFill>
              <a:srgbClr val="FF0000"/>
            </a:solidFill>
            <a:prstDash val="solid"/>
            <a:round/>
            <a:headEnd type="none" w="med" len="med"/>
            <a:tailEnd type="none" w="med" len="med"/>
          </a:ln>
          <a:extLst/>
        </p:spPr>
        <p:txBody>
          <a:bodyPr/>
          <a:lstStyle/>
          <a:p>
            <a:endParaRPr lang="ja-JP" altLang="en-US" sz="1350"/>
          </a:p>
        </p:txBody>
      </p:sp>
      <p:sp>
        <p:nvSpPr>
          <p:cNvPr id="25" name="テキスト ボックス 9"/>
          <p:cNvSpPr txBox="1">
            <a:spLocks noChangeArrowheads="1"/>
          </p:cNvSpPr>
          <p:nvPr/>
        </p:nvSpPr>
        <p:spPr bwMode="auto">
          <a:xfrm>
            <a:off x="6135621" y="1499369"/>
            <a:ext cx="527388" cy="19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gn="ctr">
              <a:spcBef>
                <a:spcPct val="0"/>
              </a:spcBef>
              <a:buFontTx/>
              <a:buNone/>
            </a:pPr>
            <a:r>
              <a:rPr lang="ja-JP" altLang="en-US" sz="635" b="1" dirty="0">
                <a:effectLst>
                  <a:glow rad="63500">
                    <a:schemeClr val="bg1"/>
                  </a:glow>
                </a:effectLst>
                <a:latin typeface="Meiryo UI" panose="020B0604030504040204" pitchFamily="50" charset="-128"/>
                <a:ea typeface="Meiryo UI" panose="020B0604030504040204" pitchFamily="50" charset="-128"/>
              </a:rPr>
              <a:t>民間</a:t>
            </a:r>
            <a:r>
              <a:rPr lang="ja-JP" altLang="en-US" sz="635" b="1" dirty="0" smtClean="0">
                <a:effectLst>
                  <a:glow rad="63500">
                    <a:schemeClr val="bg1"/>
                  </a:glow>
                </a:effectLst>
                <a:latin typeface="Meiryo UI" panose="020B0604030504040204" pitchFamily="50" charset="-128"/>
                <a:ea typeface="Meiryo UI" panose="020B0604030504040204" pitchFamily="50" charset="-128"/>
              </a:rPr>
              <a:t>活力による</a:t>
            </a:r>
            <a:endParaRPr lang="en-US" altLang="ja-JP" sz="635" b="1" dirty="0" smtClean="0">
              <a:effectLst>
                <a:glow rad="63500">
                  <a:schemeClr val="bg1"/>
                </a:glow>
              </a:effectLst>
              <a:latin typeface="Meiryo UI" panose="020B0604030504040204" pitchFamily="50" charset="-128"/>
              <a:ea typeface="Meiryo UI" panose="020B0604030504040204" pitchFamily="50" charset="-128"/>
            </a:endParaRPr>
          </a:p>
          <a:p>
            <a:pPr algn="ctr">
              <a:spcBef>
                <a:spcPct val="0"/>
              </a:spcBef>
              <a:buFontTx/>
              <a:buNone/>
            </a:pPr>
            <a:r>
              <a:rPr lang="ja-JP" altLang="en-US" sz="635" b="1" dirty="0">
                <a:effectLst>
                  <a:glow rad="63500">
                    <a:schemeClr val="bg1"/>
                  </a:glow>
                </a:effectLst>
                <a:latin typeface="Meiryo UI" panose="020B0604030504040204" pitchFamily="50" charset="-128"/>
                <a:ea typeface="Meiryo UI" panose="020B0604030504040204" pitchFamily="50" charset="-128"/>
              </a:rPr>
              <a:t>みどり空間</a:t>
            </a:r>
          </a:p>
        </p:txBody>
      </p:sp>
      <p:sp>
        <p:nvSpPr>
          <p:cNvPr id="23" name="テキスト ボックス 9"/>
          <p:cNvSpPr txBox="1">
            <a:spLocks noChangeArrowheads="1"/>
          </p:cNvSpPr>
          <p:nvPr/>
        </p:nvSpPr>
        <p:spPr bwMode="auto">
          <a:xfrm>
            <a:off x="4969317" y="1382490"/>
            <a:ext cx="79541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gn="ctr">
              <a:spcBef>
                <a:spcPct val="0"/>
              </a:spcBef>
              <a:buFontTx/>
              <a:buNone/>
            </a:pPr>
            <a:r>
              <a:rPr lang="ja-JP" altLang="en-US" sz="700" b="1" dirty="0" smtClean="0">
                <a:effectLst>
                  <a:glow rad="63500">
                    <a:schemeClr val="bg1"/>
                  </a:glow>
                </a:effectLst>
                <a:latin typeface="Meiryo UI" panose="020B0604030504040204" pitchFamily="50" charset="-128"/>
                <a:ea typeface="Meiryo UI" panose="020B0604030504040204" pitchFamily="50" charset="-128"/>
              </a:rPr>
              <a:t>府営りんくう公園</a:t>
            </a:r>
            <a:endParaRPr lang="en-US" altLang="ja-JP" sz="700" b="1" dirty="0" smtClean="0">
              <a:effectLst>
                <a:glow rad="63500">
                  <a:schemeClr val="bg1"/>
                </a:glow>
              </a:effectLst>
              <a:latin typeface="Meiryo UI" panose="020B0604030504040204" pitchFamily="50" charset="-128"/>
              <a:ea typeface="Meiryo UI" panose="020B0604030504040204" pitchFamily="50" charset="-128"/>
            </a:endParaRPr>
          </a:p>
          <a:p>
            <a:pPr algn="ctr">
              <a:spcBef>
                <a:spcPct val="0"/>
              </a:spcBef>
              <a:buFontTx/>
              <a:buNone/>
            </a:pPr>
            <a:r>
              <a:rPr lang="ja-JP" altLang="en-US" sz="600" dirty="0">
                <a:effectLst>
                  <a:glow rad="63500">
                    <a:schemeClr val="bg1"/>
                  </a:glow>
                </a:effectLst>
                <a:latin typeface="Meiryo UI" panose="020B0604030504040204" pitchFamily="50" charset="-128"/>
                <a:ea typeface="Meiryo UI" panose="020B0604030504040204" pitchFamily="50" charset="-128"/>
              </a:rPr>
              <a:t>（</a:t>
            </a:r>
            <a:r>
              <a:rPr lang="ja-JP" altLang="en-US" sz="600" dirty="0" smtClean="0">
                <a:effectLst>
                  <a:glow rad="63500">
                    <a:schemeClr val="bg1"/>
                  </a:glow>
                </a:effectLst>
                <a:latin typeface="Meiryo UI" panose="020B0604030504040204" pitchFamily="50" charset="-128"/>
                <a:ea typeface="Meiryo UI" panose="020B0604030504040204" pitchFamily="50" charset="-128"/>
              </a:rPr>
              <a:t>シーサイド緑地）</a:t>
            </a:r>
            <a:endParaRPr lang="ja-JP" altLang="en-US" sz="600" dirty="0">
              <a:effectLst>
                <a:glow rad="63500">
                  <a:schemeClr val="bg1"/>
                </a:glow>
              </a:effectLst>
              <a:latin typeface="Meiryo UI" panose="020B0604030504040204" pitchFamily="50" charset="-128"/>
              <a:ea typeface="Meiryo UI" panose="020B0604030504040204" pitchFamily="50" charset="-128"/>
            </a:endParaRPr>
          </a:p>
        </p:txBody>
      </p:sp>
      <p:grpSp>
        <p:nvGrpSpPr>
          <p:cNvPr id="8" name="グループ化 7"/>
          <p:cNvGrpSpPr/>
          <p:nvPr/>
        </p:nvGrpSpPr>
        <p:grpSpPr>
          <a:xfrm>
            <a:off x="1051245" y="2237751"/>
            <a:ext cx="1962656" cy="237102"/>
            <a:chOff x="1044000" y="2196000"/>
            <a:chExt cx="1962656" cy="237102"/>
          </a:xfrm>
        </p:grpSpPr>
        <p:sp>
          <p:nvSpPr>
            <p:cNvPr id="38" name="正方形/長方形 37"/>
            <p:cNvSpPr/>
            <p:nvPr/>
          </p:nvSpPr>
          <p:spPr>
            <a:xfrm>
              <a:off x="1044000" y="2196000"/>
              <a:ext cx="216000" cy="72000"/>
            </a:xfrm>
            <a:prstGeom prst="rect">
              <a:avLst/>
            </a:prstGeom>
            <a:solidFill>
              <a:schemeClr val="accent6"/>
            </a:solidFill>
            <a:ln w="1905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74"/>
            </a:p>
          </p:txBody>
        </p:sp>
        <p:sp>
          <p:nvSpPr>
            <p:cNvPr id="39" name="正方形/長方形 38"/>
            <p:cNvSpPr/>
            <p:nvPr/>
          </p:nvSpPr>
          <p:spPr>
            <a:xfrm>
              <a:off x="1764000" y="2340000"/>
              <a:ext cx="216000" cy="72000"/>
            </a:xfrm>
            <a:prstGeom prst="rect">
              <a:avLst/>
            </a:prstGeom>
            <a:pattFill prst="pct60">
              <a:fgClr>
                <a:srgbClr val="00B050"/>
              </a:fgClr>
              <a:bgClr>
                <a:schemeClr val="bg1"/>
              </a:bgClr>
            </a:patt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74"/>
            </a:p>
          </p:txBody>
        </p:sp>
        <p:sp>
          <p:nvSpPr>
            <p:cNvPr id="40" name="テキスト ボックス 9"/>
            <p:cNvSpPr txBox="1">
              <a:spLocks noChangeArrowheads="1"/>
            </p:cNvSpPr>
            <p:nvPr/>
          </p:nvSpPr>
          <p:spPr bwMode="auto">
            <a:xfrm>
              <a:off x="1296000" y="2196000"/>
              <a:ext cx="307777" cy="93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spcBef>
                  <a:spcPct val="0"/>
                </a:spcBef>
                <a:buFontTx/>
                <a:buNone/>
              </a:pPr>
              <a:r>
                <a:rPr lang="ja-JP" altLang="en-US" sz="605" b="1" dirty="0">
                  <a:effectLst>
                    <a:glow rad="63500">
                      <a:schemeClr val="bg1"/>
                    </a:glow>
                  </a:effectLst>
                  <a:latin typeface="Meiryo UI" panose="020B0604030504040204" pitchFamily="50" charset="-128"/>
                  <a:ea typeface="Meiryo UI" panose="020B0604030504040204" pitchFamily="50" charset="-128"/>
                </a:rPr>
                <a:t>府営公園</a:t>
              </a:r>
            </a:p>
          </p:txBody>
        </p:sp>
        <p:sp>
          <p:nvSpPr>
            <p:cNvPr id="41" name="テキスト ボックス 9"/>
            <p:cNvSpPr txBox="1">
              <a:spLocks noChangeArrowheads="1"/>
            </p:cNvSpPr>
            <p:nvPr/>
          </p:nvSpPr>
          <p:spPr bwMode="auto">
            <a:xfrm>
              <a:off x="2016000" y="2340000"/>
              <a:ext cx="990656" cy="93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spcBef>
                  <a:spcPct val="0"/>
                </a:spcBef>
                <a:buFontTx/>
                <a:buNone/>
              </a:pPr>
              <a:r>
                <a:rPr lang="ja-JP" altLang="en-US" sz="605" b="1" dirty="0" smtClean="0">
                  <a:effectLst>
                    <a:glow rad="63500">
                      <a:schemeClr val="bg1"/>
                    </a:glow>
                  </a:effectLst>
                  <a:latin typeface="Meiryo UI" panose="020B0604030504040204" pitchFamily="50" charset="-128"/>
                  <a:ea typeface="Meiryo UI" panose="020B0604030504040204" pitchFamily="50" charset="-128"/>
                </a:rPr>
                <a:t>市営公園（公園的利用含む）</a:t>
              </a:r>
              <a:endParaRPr lang="en-US" altLang="ja-JP" sz="605" b="1" dirty="0" smtClean="0">
                <a:effectLst>
                  <a:glow rad="63500">
                    <a:schemeClr val="bg1"/>
                  </a:glow>
                </a:effectLst>
                <a:latin typeface="Meiryo UI" panose="020B0604030504040204" pitchFamily="50" charset="-128"/>
                <a:ea typeface="Meiryo UI" panose="020B0604030504040204" pitchFamily="50" charset="-128"/>
              </a:endParaRPr>
            </a:p>
          </p:txBody>
        </p:sp>
        <p:sp>
          <p:nvSpPr>
            <p:cNvPr id="78" name="正方形/長方形 77"/>
            <p:cNvSpPr/>
            <p:nvPr/>
          </p:nvSpPr>
          <p:spPr>
            <a:xfrm>
              <a:off x="1764000" y="2196000"/>
              <a:ext cx="216000" cy="72000"/>
            </a:xfrm>
            <a:prstGeom prst="rect">
              <a:avLst/>
            </a:prstGeom>
            <a:solidFill>
              <a:schemeClr val="accent1">
                <a:alpha val="60000"/>
              </a:schemeClr>
            </a:solidFill>
            <a:ln w="1905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74"/>
            </a:p>
          </p:txBody>
        </p:sp>
        <p:sp>
          <p:nvSpPr>
            <p:cNvPr id="79" name="テキスト ボックス 9"/>
            <p:cNvSpPr txBox="1">
              <a:spLocks noChangeArrowheads="1"/>
            </p:cNvSpPr>
            <p:nvPr/>
          </p:nvSpPr>
          <p:spPr bwMode="auto">
            <a:xfrm>
              <a:off x="2016000" y="2196000"/>
              <a:ext cx="846386" cy="93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spcBef>
                  <a:spcPct val="0"/>
                </a:spcBef>
                <a:buFontTx/>
                <a:buNone/>
              </a:pPr>
              <a:r>
                <a:rPr lang="ja-JP" altLang="en-US" sz="605" b="1" dirty="0">
                  <a:effectLst>
                    <a:glow rad="63500">
                      <a:schemeClr val="bg1"/>
                    </a:glow>
                  </a:effectLst>
                  <a:latin typeface="Meiryo UI" panose="020B0604030504040204" pitchFamily="50" charset="-128"/>
                  <a:ea typeface="Meiryo UI" panose="020B0604030504040204" pitchFamily="50" charset="-128"/>
                </a:rPr>
                <a:t>府営公園（未開設区域）</a:t>
              </a:r>
            </a:p>
          </p:txBody>
        </p:sp>
        <p:sp>
          <p:nvSpPr>
            <p:cNvPr id="95" name="正方形/長方形 94"/>
            <p:cNvSpPr/>
            <p:nvPr/>
          </p:nvSpPr>
          <p:spPr>
            <a:xfrm>
              <a:off x="1044000" y="2340000"/>
              <a:ext cx="216000" cy="72000"/>
            </a:xfrm>
            <a:prstGeom prst="rect">
              <a:avLst/>
            </a:prstGeom>
            <a:solidFill>
              <a:srgbClr val="FF0000">
                <a:alpha val="30000"/>
              </a:srgb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74"/>
            </a:p>
          </p:txBody>
        </p:sp>
        <p:sp>
          <p:nvSpPr>
            <p:cNvPr id="96" name="テキスト ボックス 9"/>
            <p:cNvSpPr txBox="1">
              <a:spLocks noChangeArrowheads="1"/>
            </p:cNvSpPr>
            <p:nvPr/>
          </p:nvSpPr>
          <p:spPr bwMode="auto">
            <a:xfrm>
              <a:off x="1296000" y="2340000"/>
              <a:ext cx="384721" cy="93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spcBef>
                  <a:spcPct val="0"/>
                </a:spcBef>
                <a:buFontTx/>
                <a:buNone/>
              </a:pPr>
              <a:r>
                <a:rPr lang="ja-JP" altLang="en-US" sz="605" b="1" dirty="0" smtClean="0">
                  <a:effectLst>
                    <a:glow rad="63500">
                      <a:schemeClr val="bg1"/>
                    </a:glow>
                  </a:effectLst>
                  <a:latin typeface="Meiryo UI" panose="020B0604030504040204" pitchFamily="50" charset="-128"/>
                  <a:ea typeface="Meiryo UI" panose="020B0604030504040204" pitchFamily="50" charset="-128"/>
                </a:rPr>
                <a:t>商業施設等</a:t>
              </a:r>
              <a:endParaRPr lang="ja-JP" altLang="en-US" sz="605" b="1" dirty="0">
                <a:effectLst>
                  <a:glow rad="63500">
                    <a:schemeClr val="bg1"/>
                  </a:glow>
                </a:effectLst>
                <a:latin typeface="Meiryo UI" panose="020B0604030504040204" pitchFamily="50" charset="-128"/>
                <a:ea typeface="Meiryo UI" panose="020B0604030504040204" pitchFamily="50" charset="-128"/>
              </a:endParaRPr>
            </a:p>
          </p:txBody>
        </p:sp>
      </p:grpSp>
      <p:sp>
        <p:nvSpPr>
          <p:cNvPr id="101" name="Rectangle 29"/>
          <p:cNvSpPr>
            <a:spLocks noChangeArrowheads="1"/>
          </p:cNvSpPr>
          <p:nvPr/>
        </p:nvSpPr>
        <p:spPr bwMode="auto">
          <a:xfrm>
            <a:off x="0" y="324000"/>
            <a:ext cx="9143999" cy="432000"/>
          </a:xfrm>
          <a:prstGeom prst="rect">
            <a:avLst/>
          </a:prstGeom>
          <a:solidFill>
            <a:schemeClr val="accent6">
              <a:lumMod val="75000"/>
            </a:schemeClr>
          </a:solidFill>
          <a:ln w="9525">
            <a:noFill/>
            <a:miter lim="800000"/>
            <a:headEnd/>
            <a:tailEnd/>
          </a:ln>
        </p:spPr>
        <p:txBody>
          <a:bodyPr wrap="none" lIns="55721" tIns="6668" rIns="55721" bIns="6668" anchor="ctr">
            <a:noAutofit/>
          </a:bodyPr>
          <a:lstStyle>
            <a:lvl1pPr eaLnBrk="0" hangingPunct="0">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1800" i="0" dirty="0" smtClean="0">
                <a:solidFill>
                  <a:srgbClr val="FFFFFF"/>
                </a:solidFill>
                <a:latin typeface="Meiryo UI" panose="020B0604030504040204" pitchFamily="50" charset="-128"/>
                <a:ea typeface="Meiryo UI" panose="020B0604030504040204" pitchFamily="50" charset="-128"/>
              </a:rPr>
              <a:t>公園緑地間や周辺施設等との連携</a:t>
            </a:r>
            <a:r>
              <a:rPr lang="ja-JP" altLang="en-US" sz="1800" i="0" dirty="0">
                <a:solidFill>
                  <a:srgbClr val="FFFFFF"/>
                </a:solidFill>
                <a:latin typeface="Meiryo UI" panose="020B0604030504040204" pitchFamily="50" charset="-128"/>
                <a:ea typeface="Meiryo UI" panose="020B0604030504040204" pitchFamily="50" charset="-128"/>
              </a:rPr>
              <a:t>強化による更なる魅力アップに</a:t>
            </a:r>
            <a:r>
              <a:rPr lang="ja-JP" altLang="en-US" sz="1800" i="0" dirty="0" smtClean="0">
                <a:solidFill>
                  <a:srgbClr val="FFFFFF"/>
                </a:solidFill>
                <a:latin typeface="Meiryo UI" panose="020B0604030504040204" pitchFamily="50" charset="-128"/>
                <a:ea typeface="Meiryo UI" panose="020B0604030504040204" pitchFamily="50" charset="-128"/>
              </a:rPr>
              <a:t>向けて（</a:t>
            </a:r>
            <a:r>
              <a:rPr lang="ja-JP" altLang="en-US" sz="1800" i="0" dirty="0">
                <a:solidFill>
                  <a:srgbClr val="FFFFFF"/>
                </a:solidFill>
                <a:latin typeface="Meiryo UI" panose="020B0604030504040204" pitchFamily="50" charset="-128"/>
                <a:ea typeface="Meiryo UI" panose="020B0604030504040204" pitchFamily="50" charset="-128"/>
              </a:rPr>
              <a:t>案）</a:t>
            </a:r>
          </a:p>
        </p:txBody>
      </p:sp>
      <p:sp>
        <p:nvSpPr>
          <p:cNvPr id="102" name="テキスト ボックス 3"/>
          <p:cNvSpPr txBox="1">
            <a:spLocks noChangeArrowheads="1"/>
          </p:cNvSpPr>
          <p:nvPr/>
        </p:nvSpPr>
        <p:spPr bwMode="auto">
          <a:xfrm>
            <a:off x="72000" y="36000"/>
            <a:ext cx="1576072" cy="246221"/>
          </a:xfrm>
          <a:prstGeom prst="rect">
            <a:avLst/>
          </a:prstGeom>
          <a:ln/>
          <a:extLst/>
        </p:spPr>
        <p:style>
          <a:lnRef idx="2">
            <a:schemeClr val="dk1"/>
          </a:lnRef>
          <a:fillRef idx="1">
            <a:schemeClr val="lt1"/>
          </a:fillRef>
          <a:effectRef idx="0">
            <a:schemeClr val="dk1"/>
          </a:effectRef>
          <a:fontRef idx="minor">
            <a:schemeClr val="dk1"/>
          </a:fontRef>
        </p:style>
        <p:txBody>
          <a:bodyPr wrap="none"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smtClean="0">
                <a:latin typeface="Meiryo UI" pitchFamily="50" charset="-128"/>
                <a:ea typeface="Meiryo UI" pitchFamily="50" charset="-128"/>
                <a:cs typeface="Meiryo UI" pitchFamily="50" charset="-128"/>
              </a:rPr>
              <a:t>りんくう公園エリア連携プラン</a:t>
            </a:r>
            <a:endParaRPr lang="en-US" altLang="ja-JP" sz="1000" dirty="0">
              <a:latin typeface="Meiryo UI" pitchFamily="50" charset="-128"/>
              <a:ea typeface="Meiryo UI" pitchFamily="50" charset="-128"/>
              <a:cs typeface="Meiryo UI" pitchFamily="50" charset="-128"/>
            </a:endParaRPr>
          </a:p>
        </p:txBody>
      </p:sp>
      <p:sp>
        <p:nvSpPr>
          <p:cNvPr id="103" name="テキスト ボックス 102"/>
          <p:cNvSpPr txBox="1"/>
          <p:nvPr/>
        </p:nvSpPr>
        <p:spPr>
          <a:xfrm>
            <a:off x="6936467" y="108000"/>
            <a:ext cx="2204450" cy="215444"/>
          </a:xfrm>
          <a:prstGeom prst="rect">
            <a:avLst/>
          </a:prstGeom>
          <a:noFill/>
          <a:ln>
            <a:noFill/>
          </a:ln>
        </p:spPr>
        <p:style>
          <a:lnRef idx="2">
            <a:schemeClr val="dk1"/>
          </a:lnRef>
          <a:fillRef idx="1">
            <a:schemeClr val="lt1"/>
          </a:fillRef>
          <a:effectRef idx="0">
            <a:schemeClr val="dk1"/>
          </a:effectRef>
          <a:fontRef idx="minor">
            <a:schemeClr val="dk1"/>
          </a:fontRef>
        </p:style>
        <p:txBody>
          <a:bodyPr wrap="none" rtlCol="0">
            <a:spAutoFit/>
          </a:bodyPr>
          <a:lstStyle/>
          <a:p>
            <a:pPr algn="r"/>
            <a:r>
              <a:rPr kumimoji="1" lang="ja-JP" altLang="en-US" sz="800" dirty="0">
                <a:solidFill>
                  <a:schemeClr val="tx1"/>
                </a:solidFill>
                <a:latin typeface="Meiryo UI" panose="020B0604030504040204" pitchFamily="50" charset="-128"/>
                <a:ea typeface="Meiryo UI" panose="020B0604030504040204" pitchFamily="50" charset="-128"/>
              </a:rPr>
              <a:t> </a:t>
            </a:r>
            <a:r>
              <a:rPr kumimoji="1" lang="ja-JP" altLang="en-US" sz="800" dirty="0" smtClean="0">
                <a:solidFill>
                  <a:schemeClr val="tx1"/>
                </a:solidFill>
                <a:latin typeface="Meiryo UI" panose="020B0604030504040204" pitchFamily="50" charset="-128"/>
                <a:ea typeface="Meiryo UI" panose="020B0604030504040204" pitchFamily="50" charset="-128"/>
              </a:rPr>
              <a:t>岸和田土木事務所／公園課　令和４年３月</a:t>
            </a:r>
            <a:endParaRPr kumimoji="1" lang="ja-JP" altLang="en-US" sz="800" dirty="0">
              <a:solidFill>
                <a:schemeClr val="tx1"/>
              </a:solidFill>
              <a:latin typeface="Meiryo UI" panose="020B0604030504040204" pitchFamily="50" charset="-128"/>
              <a:ea typeface="Meiryo UI" panose="020B0604030504040204" pitchFamily="50" charset="-128"/>
            </a:endParaRPr>
          </a:p>
        </p:txBody>
      </p:sp>
      <p:sp>
        <p:nvSpPr>
          <p:cNvPr id="6" name="テキスト ボックス 3"/>
          <p:cNvSpPr txBox="1">
            <a:spLocks noChangeArrowheads="1"/>
          </p:cNvSpPr>
          <p:nvPr/>
        </p:nvSpPr>
        <p:spPr bwMode="auto">
          <a:xfrm>
            <a:off x="4724603" y="2260377"/>
            <a:ext cx="3147015" cy="230832"/>
          </a:xfrm>
          <a:prstGeom prst="rect">
            <a:avLst/>
          </a:prstGeom>
          <a:ln>
            <a:noFill/>
          </a:ln>
          <a:extLst/>
        </p:spPr>
        <p:style>
          <a:lnRef idx="2">
            <a:schemeClr val="dk1"/>
          </a:lnRef>
          <a:fillRef idx="1">
            <a:schemeClr val="lt1"/>
          </a:fillRef>
          <a:effectRef idx="0">
            <a:schemeClr val="dk1"/>
          </a:effectRef>
          <a:fontRef idx="minor">
            <a:schemeClr val="dk1"/>
          </a:fontRef>
        </p:style>
        <p:txBody>
          <a:bodyPr wrap="none"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多彩な公園とまち・海をつなぐ新たなレクリエーション拠点の形成</a:t>
            </a:r>
            <a:r>
              <a:rPr lang="en-US" altLang="ja-JP" sz="900" dirty="0" smtClean="0">
                <a:latin typeface="Meiryo UI" pitchFamily="50" charset="-128"/>
                <a:ea typeface="Meiryo UI" pitchFamily="50" charset="-128"/>
                <a:cs typeface="Meiryo UI" pitchFamily="50" charset="-128"/>
              </a:rPr>
              <a:t>』</a:t>
            </a:r>
            <a:endParaRPr lang="en-US" altLang="ja-JP" sz="900" dirty="0">
              <a:latin typeface="Meiryo UI" pitchFamily="50" charset="-128"/>
              <a:ea typeface="Meiryo UI" pitchFamily="50" charset="-128"/>
              <a:cs typeface="Meiryo UI" pitchFamily="50" charset="-128"/>
            </a:endParaRPr>
          </a:p>
        </p:txBody>
      </p:sp>
      <p:sp>
        <p:nvSpPr>
          <p:cNvPr id="91" name="フリーフォーム 1"/>
          <p:cNvSpPr>
            <a:spLocks/>
          </p:cNvSpPr>
          <p:nvPr/>
        </p:nvSpPr>
        <p:spPr bwMode="auto">
          <a:xfrm>
            <a:off x="191005" y="981650"/>
            <a:ext cx="667922" cy="475414"/>
          </a:xfrm>
          <a:custGeom>
            <a:avLst/>
            <a:gdLst>
              <a:gd name="T0" fmla="*/ 6017649 w 6835555"/>
              <a:gd name="T1" fmla="*/ 1355605 h 1696453"/>
              <a:gd name="T2" fmla="*/ 6139374 w 6835555"/>
              <a:gd name="T3" fmla="*/ 1496816 h 1696453"/>
              <a:gd name="T4" fmla="*/ 6828019 w 6835555"/>
              <a:gd name="T5" fmla="*/ 1527201 h 1696453"/>
              <a:gd name="T6" fmla="*/ 6071715 w 6835555"/>
              <a:gd name="T7" fmla="*/ 1674694 h 1696453"/>
              <a:gd name="T8" fmla="*/ 769485 w 6835555"/>
              <a:gd name="T9" fmla="*/ 1698790 h 1696453"/>
              <a:gd name="T10" fmla="*/ 541045 w 6835555"/>
              <a:gd name="T11" fmla="*/ 1650597 h 1696453"/>
              <a:gd name="T12" fmla="*/ 589136 w 6835555"/>
              <a:gd name="T13" fmla="*/ 1373489 h 1696453"/>
              <a:gd name="T14" fmla="*/ 0 w 6835555"/>
              <a:gd name="T15" fmla="*/ 1228912 h 1696453"/>
              <a:gd name="T16" fmla="*/ 0 w 6835555"/>
              <a:gd name="T17" fmla="*/ 0 h 1696453"/>
              <a:gd name="T18" fmla="*/ 233015 w 6835555"/>
              <a:gd name="T19" fmla="*/ 0 h 1696453"/>
              <a:gd name="T20" fmla="*/ 263774 w 6835555"/>
              <a:gd name="T21" fmla="*/ 459324 h 1696453"/>
              <a:gd name="T22" fmla="*/ 995414 w 6835555"/>
              <a:gd name="T23" fmla="*/ 1432634 h 1696453"/>
              <a:gd name="T24" fmla="*/ 1374682 w 6835555"/>
              <a:gd name="T25" fmla="*/ 1175130 h 1696453"/>
              <a:gd name="T26" fmla="*/ 1719318 w 6835555"/>
              <a:gd name="T27" fmla="*/ 1361442 h 1696453"/>
              <a:gd name="T28" fmla="*/ 6017649 w 6835555"/>
              <a:gd name="T29" fmla="*/ 1355605 h 169645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connsiteX0" fmla="*/ 6021844 w 6835555"/>
              <a:gd name="connsiteY0" fmla="*/ 1353740 h 1696453"/>
              <a:gd name="connsiteX1" fmla="*/ 6143652 w 6835555"/>
              <a:gd name="connsiteY1" fmla="*/ 1494756 h 1696453"/>
              <a:gd name="connsiteX2" fmla="*/ 6832778 w 6835555"/>
              <a:gd name="connsiteY2" fmla="*/ 1525100 h 1696453"/>
              <a:gd name="connsiteX3" fmla="*/ 6075947 w 6835555"/>
              <a:gd name="connsiteY3" fmla="*/ 1672390 h 1696453"/>
              <a:gd name="connsiteX4" fmla="*/ 770021 w 6835555"/>
              <a:gd name="connsiteY4" fmla="*/ 1696453 h 1696453"/>
              <a:gd name="connsiteX5" fmla="*/ 541421 w 6835555"/>
              <a:gd name="connsiteY5" fmla="*/ 1648326 h 1696453"/>
              <a:gd name="connsiteX6" fmla="*/ 589547 w 6835555"/>
              <a:gd name="connsiteY6" fmla="*/ 1371600 h 1696453"/>
              <a:gd name="connsiteX7" fmla="*/ 0 w 6835555"/>
              <a:gd name="connsiteY7" fmla="*/ 1227221 h 1696453"/>
              <a:gd name="connsiteX8" fmla="*/ 0 w 6835555"/>
              <a:gd name="connsiteY8" fmla="*/ 0 h 1696453"/>
              <a:gd name="connsiteX9" fmla="*/ 233178 w 6835555"/>
              <a:gd name="connsiteY9" fmla="*/ 0 h 1696453"/>
              <a:gd name="connsiteX10" fmla="*/ 263958 w 6835555"/>
              <a:gd name="connsiteY10" fmla="*/ 458692 h 1696453"/>
              <a:gd name="connsiteX11" fmla="*/ 1039659 w 6835555"/>
              <a:gd name="connsiteY11" fmla="*/ 1532228 h 1696453"/>
              <a:gd name="connsiteX12" fmla="*/ 1375639 w 6835555"/>
              <a:gd name="connsiteY12" fmla="*/ 1173514 h 1696453"/>
              <a:gd name="connsiteX13" fmla="*/ 1720516 w 6835555"/>
              <a:gd name="connsiteY13" fmla="*/ 1359569 h 1696453"/>
              <a:gd name="connsiteX14" fmla="*/ 6021844 w 6835555"/>
              <a:gd name="connsiteY14" fmla="*/ 1353740 h 1696453"/>
              <a:gd name="connsiteX0" fmla="*/ 6021844 w 6494509"/>
              <a:gd name="connsiteY0" fmla="*/ 1353740 h 1696453"/>
              <a:gd name="connsiteX1" fmla="*/ 6143652 w 6494509"/>
              <a:gd name="connsiteY1" fmla="*/ 1494756 h 1696453"/>
              <a:gd name="connsiteX2" fmla="*/ 6075947 w 6494509"/>
              <a:gd name="connsiteY2" fmla="*/ 1672390 h 1696453"/>
              <a:gd name="connsiteX3" fmla="*/ 770021 w 6494509"/>
              <a:gd name="connsiteY3" fmla="*/ 1696453 h 1696453"/>
              <a:gd name="connsiteX4" fmla="*/ 541421 w 6494509"/>
              <a:gd name="connsiteY4" fmla="*/ 1648326 h 1696453"/>
              <a:gd name="connsiteX5" fmla="*/ 589547 w 6494509"/>
              <a:gd name="connsiteY5" fmla="*/ 1371600 h 1696453"/>
              <a:gd name="connsiteX6" fmla="*/ 0 w 6494509"/>
              <a:gd name="connsiteY6" fmla="*/ 1227221 h 1696453"/>
              <a:gd name="connsiteX7" fmla="*/ 0 w 6494509"/>
              <a:gd name="connsiteY7" fmla="*/ 0 h 1696453"/>
              <a:gd name="connsiteX8" fmla="*/ 233178 w 6494509"/>
              <a:gd name="connsiteY8" fmla="*/ 0 h 1696453"/>
              <a:gd name="connsiteX9" fmla="*/ 263958 w 6494509"/>
              <a:gd name="connsiteY9" fmla="*/ 458692 h 1696453"/>
              <a:gd name="connsiteX10" fmla="*/ 1039659 w 6494509"/>
              <a:gd name="connsiteY10" fmla="*/ 1532228 h 1696453"/>
              <a:gd name="connsiteX11" fmla="*/ 1375639 w 6494509"/>
              <a:gd name="connsiteY11" fmla="*/ 1173514 h 1696453"/>
              <a:gd name="connsiteX12" fmla="*/ 1720516 w 6494509"/>
              <a:gd name="connsiteY12" fmla="*/ 1359569 h 1696453"/>
              <a:gd name="connsiteX13" fmla="*/ 6021844 w 6494509"/>
              <a:gd name="connsiteY13" fmla="*/ 1353740 h 1696453"/>
              <a:gd name="connsiteX0" fmla="*/ 6021844 w 6653198"/>
              <a:gd name="connsiteY0" fmla="*/ 1353740 h 1696453"/>
              <a:gd name="connsiteX1" fmla="*/ 6075947 w 6653198"/>
              <a:gd name="connsiteY1" fmla="*/ 1672390 h 1696453"/>
              <a:gd name="connsiteX2" fmla="*/ 770021 w 6653198"/>
              <a:gd name="connsiteY2" fmla="*/ 1696453 h 1696453"/>
              <a:gd name="connsiteX3" fmla="*/ 541421 w 6653198"/>
              <a:gd name="connsiteY3" fmla="*/ 1648326 h 1696453"/>
              <a:gd name="connsiteX4" fmla="*/ 589547 w 6653198"/>
              <a:gd name="connsiteY4" fmla="*/ 1371600 h 1696453"/>
              <a:gd name="connsiteX5" fmla="*/ 0 w 6653198"/>
              <a:gd name="connsiteY5" fmla="*/ 1227221 h 1696453"/>
              <a:gd name="connsiteX6" fmla="*/ 0 w 6653198"/>
              <a:gd name="connsiteY6" fmla="*/ 0 h 1696453"/>
              <a:gd name="connsiteX7" fmla="*/ 233178 w 6653198"/>
              <a:gd name="connsiteY7" fmla="*/ 0 h 1696453"/>
              <a:gd name="connsiteX8" fmla="*/ 263958 w 6653198"/>
              <a:gd name="connsiteY8" fmla="*/ 458692 h 1696453"/>
              <a:gd name="connsiteX9" fmla="*/ 1039659 w 6653198"/>
              <a:gd name="connsiteY9" fmla="*/ 1532228 h 1696453"/>
              <a:gd name="connsiteX10" fmla="*/ 1375639 w 6653198"/>
              <a:gd name="connsiteY10" fmla="*/ 1173514 h 1696453"/>
              <a:gd name="connsiteX11" fmla="*/ 1720516 w 6653198"/>
              <a:gd name="connsiteY11" fmla="*/ 1359569 h 1696453"/>
              <a:gd name="connsiteX12" fmla="*/ 6021844 w 6653198"/>
              <a:gd name="connsiteY12" fmla="*/ 1353740 h 1696453"/>
              <a:gd name="connsiteX0" fmla="*/ 6021844 w 6021844"/>
              <a:gd name="connsiteY0" fmla="*/ 1353740 h 1696453"/>
              <a:gd name="connsiteX1" fmla="*/ 770021 w 6021844"/>
              <a:gd name="connsiteY1" fmla="*/ 1696453 h 1696453"/>
              <a:gd name="connsiteX2" fmla="*/ 541421 w 6021844"/>
              <a:gd name="connsiteY2" fmla="*/ 1648326 h 1696453"/>
              <a:gd name="connsiteX3" fmla="*/ 589547 w 6021844"/>
              <a:gd name="connsiteY3" fmla="*/ 1371600 h 1696453"/>
              <a:gd name="connsiteX4" fmla="*/ 0 w 6021844"/>
              <a:gd name="connsiteY4" fmla="*/ 1227221 h 1696453"/>
              <a:gd name="connsiteX5" fmla="*/ 0 w 6021844"/>
              <a:gd name="connsiteY5" fmla="*/ 0 h 1696453"/>
              <a:gd name="connsiteX6" fmla="*/ 233178 w 6021844"/>
              <a:gd name="connsiteY6" fmla="*/ 0 h 1696453"/>
              <a:gd name="connsiteX7" fmla="*/ 263958 w 6021844"/>
              <a:gd name="connsiteY7" fmla="*/ 458692 h 1696453"/>
              <a:gd name="connsiteX8" fmla="*/ 1039659 w 6021844"/>
              <a:gd name="connsiteY8" fmla="*/ 1532228 h 1696453"/>
              <a:gd name="connsiteX9" fmla="*/ 1375639 w 6021844"/>
              <a:gd name="connsiteY9" fmla="*/ 1173514 h 1696453"/>
              <a:gd name="connsiteX10" fmla="*/ 1720516 w 6021844"/>
              <a:gd name="connsiteY10" fmla="*/ 1359569 h 1696453"/>
              <a:gd name="connsiteX11" fmla="*/ 6021844 w 6021844"/>
              <a:gd name="connsiteY11" fmla="*/ 1353740 h 1696453"/>
              <a:gd name="connsiteX0" fmla="*/ 1720516 w 1720516"/>
              <a:gd name="connsiteY0" fmla="*/ 1359569 h 1696453"/>
              <a:gd name="connsiteX1" fmla="*/ 770021 w 1720516"/>
              <a:gd name="connsiteY1" fmla="*/ 1696453 h 1696453"/>
              <a:gd name="connsiteX2" fmla="*/ 541421 w 1720516"/>
              <a:gd name="connsiteY2" fmla="*/ 1648326 h 1696453"/>
              <a:gd name="connsiteX3" fmla="*/ 589547 w 1720516"/>
              <a:gd name="connsiteY3" fmla="*/ 1371600 h 1696453"/>
              <a:gd name="connsiteX4" fmla="*/ 0 w 1720516"/>
              <a:gd name="connsiteY4" fmla="*/ 1227221 h 1696453"/>
              <a:gd name="connsiteX5" fmla="*/ 0 w 1720516"/>
              <a:gd name="connsiteY5" fmla="*/ 0 h 1696453"/>
              <a:gd name="connsiteX6" fmla="*/ 233178 w 1720516"/>
              <a:gd name="connsiteY6" fmla="*/ 0 h 1696453"/>
              <a:gd name="connsiteX7" fmla="*/ 263958 w 1720516"/>
              <a:gd name="connsiteY7" fmla="*/ 458692 h 1696453"/>
              <a:gd name="connsiteX8" fmla="*/ 1039659 w 1720516"/>
              <a:gd name="connsiteY8" fmla="*/ 1532228 h 1696453"/>
              <a:gd name="connsiteX9" fmla="*/ 1375639 w 1720516"/>
              <a:gd name="connsiteY9" fmla="*/ 1173514 h 1696453"/>
              <a:gd name="connsiteX10" fmla="*/ 1720516 w 1720516"/>
              <a:gd name="connsiteY10" fmla="*/ 1359569 h 1696453"/>
              <a:gd name="connsiteX0" fmla="*/ 1375639 w 1375639"/>
              <a:gd name="connsiteY0" fmla="*/ 1173514 h 1696453"/>
              <a:gd name="connsiteX1" fmla="*/ 770021 w 1375639"/>
              <a:gd name="connsiteY1" fmla="*/ 1696453 h 1696453"/>
              <a:gd name="connsiteX2" fmla="*/ 541421 w 1375639"/>
              <a:gd name="connsiteY2" fmla="*/ 1648326 h 1696453"/>
              <a:gd name="connsiteX3" fmla="*/ 589547 w 1375639"/>
              <a:gd name="connsiteY3" fmla="*/ 1371600 h 1696453"/>
              <a:gd name="connsiteX4" fmla="*/ 0 w 1375639"/>
              <a:gd name="connsiteY4" fmla="*/ 1227221 h 1696453"/>
              <a:gd name="connsiteX5" fmla="*/ 0 w 1375639"/>
              <a:gd name="connsiteY5" fmla="*/ 0 h 1696453"/>
              <a:gd name="connsiteX6" fmla="*/ 233178 w 1375639"/>
              <a:gd name="connsiteY6" fmla="*/ 0 h 1696453"/>
              <a:gd name="connsiteX7" fmla="*/ 263958 w 1375639"/>
              <a:gd name="connsiteY7" fmla="*/ 458692 h 1696453"/>
              <a:gd name="connsiteX8" fmla="*/ 1039659 w 1375639"/>
              <a:gd name="connsiteY8" fmla="*/ 1532228 h 1696453"/>
              <a:gd name="connsiteX9" fmla="*/ 1375639 w 1375639"/>
              <a:gd name="connsiteY9" fmla="*/ 1173514 h 1696453"/>
              <a:gd name="connsiteX0" fmla="*/ 1039659 w 1039659"/>
              <a:gd name="connsiteY0" fmla="*/ 1532228 h 1696453"/>
              <a:gd name="connsiteX1" fmla="*/ 770021 w 1039659"/>
              <a:gd name="connsiteY1" fmla="*/ 1696453 h 1696453"/>
              <a:gd name="connsiteX2" fmla="*/ 541421 w 1039659"/>
              <a:gd name="connsiteY2" fmla="*/ 1648326 h 1696453"/>
              <a:gd name="connsiteX3" fmla="*/ 589547 w 1039659"/>
              <a:gd name="connsiteY3" fmla="*/ 1371600 h 1696453"/>
              <a:gd name="connsiteX4" fmla="*/ 0 w 1039659"/>
              <a:gd name="connsiteY4" fmla="*/ 1227221 h 1696453"/>
              <a:gd name="connsiteX5" fmla="*/ 0 w 1039659"/>
              <a:gd name="connsiteY5" fmla="*/ 0 h 1696453"/>
              <a:gd name="connsiteX6" fmla="*/ 233178 w 1039659"/>
              <a:gd name="connsiteY6" fmla="*/ 0 h 1696453"/>
              <a:gd name="connsiteX7" fmla="*/ 263958 w 1039659"/>
              <a:gd name="connsiteY7" fmla="*/ 458692 h 1696453"/>
              <a:gd name="connsiteX8" fmla="*/ 1039659 w 1039659"/>
              <a:gd name="connsiteY8" fmla="*/ 1532228 h 1696453"/>
              <a:gd name="connsiteX0" fmla="*/ 263958 w 770021"/>
              <a:gd name="connsiteY0" fmla="*/ 458692 h 1696453"/>
              <a:gd name="connsiteX1" fmla="*/ 770021 w 770021"/>
              <a:gd name="connsiteY1" fmla="*/ 1696453 h 1696453"/>
              <a:gd name="connsiteX2" fmla="*/ 541421 w 770021"/>
              <a:gd name="connsiteY2" fmla="*/ 1648326 h 1696453"/>
              <a:gd name="connsiteX3" fmla="*/ 589547 w 770021"/>
              <a:gd name="connsiteY3" fmla="*/ 1371600 h 1696453"/>
              <a:gd name="connsiteX4" fmla="*/ 0 w 770021"/>
              <a:gd name="connsiteY4" fmla="*/ 1227221 h 1696453"/>
              <a:gd name="connsiteX5" fmla="*/ 0 w 770021"/>
              <a:gd name="connsiteY5" fmla="*/ 0 h 1696453"/>
              <a:gd name="connsiteX6" fmla="*/ 233178 w 770021"/>
              <a:gd name="connsiteY6" fmla="*/ 0 h 1696453"/>
              <a:gd name="connsiteX7" fmla="*/ 263958 w 770021"/>
              <a:gd name="connsiteY7" fmla="*/ 458692 h 1696453"/>
              <a:gd name="connsiteX0" fmla="*/ 263958 w 589547"/>
              <a:gd name="connsiteY0" fmla="*/ 458692 h 1648326"/>
              <a:gd name="connsiteX1" fmla="*/ 541421 w 589547"/>
              <a:gd name="connsiteY1" fmla="*/ 1648326 h 1648326"/>
              <a:gd name="connsiteX2" fmla="*/ 589547 w 589547"/>
              <a:gd name="connsiteY2" fmla="*/ 1371600 h 1648326"/>
              <a:gd name="connsiteX3" fmla="*/ 0 w 589547"/>
              <a:gd name="connsiteY3" fmla="*/ 1227221 h 1648326"/>
              <a:gd name="connsiteX4" fmla="*/ 0 w 589547"/>
              <a:gd name="connsiteY4" fmla="*/ 0 h 1648326"/>
              <a:gd name="connsiteX5" fmla="*/ 233178 w 589547"/>
              <a:gd name="connsiteY5" fmla="*/ 0 h 1648326"/>
              <a:gd name="connsiteX6" fmla="*/ 263958 w 589547"/>
              <a:gd name="connsiteY6" fmla="*/ 458692 h 1648326"/>
              <a:gd name="connsiteX0" fmla="*/ 263958 w 593803"/>
              <a:gd name="connsiteY0" fmla="*/ 458692 h 1371600"/>
              <a:gd name="connsiteX1" fmla="*/ 589547 w 593803"/>
              <a:gd name="connsiteY1" fmla="*/ 1371600 h 1371600"/>
              <a:gd name="connsiteX2" fmla="*/ 0 w 593803"/>
              <a:gd name="connsiteY2" fmla="*/ 1227221 h 1371600"/>
              <a:gd name="connsiteX3" fmla="*/ 0 w 593803"/>
              <a:gd name="connsiteY3" fmla="*/ 0 h 1371600"/>
              <a:gd name="connsiteX4" fmla="*/ 233178 w 593803"/>
              <a:gd name="connsiteY4" fmla="*/ 0 h 1371600"/>
              <a:gd name="connsiteX5" fmla="*/ 263958 w 593803"/>
              <a:gd name="connsiteY5" fmla="*/ 458692 h 1371600"/>
              <a:gd name="connsiteX0" fmla="*/ 263958 w 593803"/>
              <a:gd name="connsiteY0" fmla="*/ 469839 h 1382747"/>
              <a:gd name="connsiteX1" fmla="*/ 589547 w 593803"/>
              <a:gd name="connsiteY1" fmla="*/ 1382747 h 1382747"/>
              <a:gd name="connsiteX2" fmla="*/ 0 w 593803"/>
              <a:gd name="connsiteY2" fmla="*/ 1238368 h 1382747"/>
              <a:gd name="connsiteX3" fmla="*/ 0 w 593803"/>
              <a:gd name="connsiteY3" fmla="*/ 11147 h 1382747"/>
              <a:gd name="connsiteX4" fmla="*/ 355866 w 593803"/>
              <a:gd name="connsiteY4" fmla="*/ 0 h 1382747"/>
              <a:gd name="connsiteX5" fmla="*/ 263958 w 593803"/>
              <a:gd name="connsiteY5" fmla="*/ 469839 h 1382747"/>
              <a:gd name="connsiteX0" fmla="*/ 263958 w 371192"/>
              <a:gd name="connsiteY0" fmla="*/ 469839 h 1244685"/>
              <a:gd name="connsiteX1" fmla="*/ 0 w 371192"/>
              <a:gd name="connsiteY1" fmla="*/ 1238368 h 1244685"/>
              <a:gd name="connsiteX2" fmla="*/ 0 w 371192"/>
              <a:gd name="connsiteY2" fmla="*/ 11147 h 1244685"/>
              <a:gd name="connsiteX3" fmla="*/ 355866 w 371192"/>
              <a:gd name="connsiteY3" fmla="*/ 0 h 1244685"/>
              <a:gd name="connsiteX4" fmla="*/ 263958 w 371192"/>
              <a:gd name="connsiteY4" fmla="*/ 469839 h 1244685"/>
              <a:gd name="connsiteX0" fmla="*/ 308572 w 415806"/>
              <a:gd name="connsiteY0" fmla="*/ 469839 h 561119"/>
              <a:gd name="connsiteX1" fmla="*/ 0 w 415806"/>
              <a:gd name="connsiteY1" fmla="*/ 402315 h 561119"/>
              <a:gd name="connsiteX2" fmla="*/ 44614 w 415806"/>
              <a:gd name="connsiteY2" fmla="*/ 11147 h 561119"/>
              <a:gd name="connsiteX3" fmla="*/ 400480 w 415806"/>
              <a:gd name="connsiteY3" fmla="*/ 0 h 561119"/>
              <a:gd name="connsiteX4" fmla="*/ 308572 w 415806"/>
              <a:gd name="connsiteY4" fmla="*/ 469839 h 561119"/>
              <a:gd name="connsiteX0" fmla="*/ 416170 w 432982"/>
              <a:gd name="connsiteY0" fmla="*/ 410096 h 518603"/>
              <a:gd name="connsiteX1" fmla="*/ 0 w 432982"/>
              <a:gd name="connsiteY1" fmla="*/ 402315 h 518603"/>
              <a:gd name="connsiteX2" fmla="*/ 44614 w 432982"/>
              <a:gd name="connsiteY2" fmla="*/ 11147 h 518603"/>
              <a:gd name="connsiteX3" fmla="*/ 400480 w 432982"/>
              <a:gd name="connsiteY3" fmla="*/ 0 h 518603"/>
              <a:gd name="connsiteX4" fmla="*/ 416170 w 432982"/>
              <a:gd name="connsiteY4" fmla="*/ 410096 h 518603"/>
              <a:gd name="connsiteX0" fmla="*/ 416170 w 431640"/>
              <a:gd name="connsiteY0" fmla="*/ 410096 h 518603"/>
              <a:gd name="connsiteX1" fmla="*/ 0 w 431640"/>
              <a:gd name="connsiteY1" fmla="*/ 402315 h 518603"/>
              <a:gd name="connsiteX2" fmla="*/ 44614 w 431640"/>
              <a:gd name="connsiteY2" fmla="*/ 11147 h 518603"/>
              <a:gd name="connsiteX3" fmla="*/ 400480 w 431640"/>
              <a:gd name="connsiteY3" fmla="*/ 0 h 518603"/>
              <a:gd name="connsiteX4" fmla="*/ 416170 w 431640"/>
              <a:gd name="connsiteY4" fmla="*/ 410096 h 518603"/>
              <a:gd name="connsiteX0" fmla="*/ 416170 w 431640"/>
              <a:gd name="connsiteY0" fmla="*/ 410096 h 430566"/>
              <a:gd name="connsiteX1" fmla="*/ 0 w 431640"/>
              <a:gd name="connsiteY1" fmla="*/ 402315 h 430566"/>
              <a:gd name="connsiteX2" fmla="*/ 44614 w 431640"/>
              <a:gd name="connsiteY2" fmla="*/ 11147 h 430566"/>
              <a:gd name="connsiteX3" fmla="*/ 400480 w 431640"/>
              <a:gd name="connsiteY3" fmla="*/ 0 h 430566"/>
              <a:gd name="connsiteX4" fmla="*/ 416170 w 431640"/>
              <a:gd name="connsiteY4" fmla="*/ 410096 h 430566"/>
              <a:gd name="connsiteX0" fmla="*/ 386282 w 401752"/>
              <a:gd name="connsiteY0" fmla="*/ 410096 h 410096"/>
              <a:gd name="connsiteX1" fmla="*/ 0 w 401752"/>
              <a:gd name="connsiteY1" fmla="*/ 360494 h 410096"/>
              <a:gd name="connsiteX2" fmla="*/ 14726 w 401752"/>
              <a:gd name="connsiteY2" fmla="*/ 11147 h 410096"/>
              <a:gd name="connsiteX3" fmla="*/ 370592 w 401752"/>
              <a:gd name="connsiteY3" fmla="*/ 0 h 410096"/>
              <a:gd name="connsiteX4" fmla="*/ 386282 w 401752"/>
              <a:gd name="connsiteY4" fmla="*/ 410096 h 410096"/>
              <a:gd name="connsiteX0" fmla="*/ 386282 w 401752"/>
              <a:gd name="connsiteY0" fmla="*/ 410096 h 410096"/>
              <a:gd name="connsiteX1" fmla="*/ 0 w 401752"/>
              <a:gd name="connsiteY1" fmla="*/ 360494 h 410096"/>
              <a:gd name="connsiteX2" fmla="*/ 14726 w 401752"/>
              <a:gd name="connsiteY2" fmla="*/ 11147 h 410096"/>
              <a:gd name="connsiteX3" fmla="*/ 370592 w 401752"/>
              <a:gd name="connsiteY3" fmla="*/ 0 h 410096"/>
              <a:gd name="connsiteX4" fmla="*/ 386282 w 401752"/>
              <a:gd name="connsiteY4" fmla="*/ 410096 h 410096"/>
              <a:gd name="connsiteX0" fmla="*/ 386355 w 401825"/>
              <a:gd name="connsiteY0" fmla="*/ 410096 h 410096"/>
              <a:gd name="connsiteX1" fmla="*/ 73 w 401825"/>
              <a:gd name="connsiteY1" fmla="*/ 360494 h 410096"/>
              <a:gd name="connsiteX2" fmla="*/ 14799 w 401825"/>
              <a:gd name="connsiteY2" fmla="*/ 11147 h 410096"/>
              <a:gd name="connsiteX3" fmla="*/ 370665 w 401825"/>
              <a:gd name="connsiteY3" fmla="*/ 0 h 410096"/>
              <a:gd name="connsiteX4" fmla="*/ 386355 w 401825"/>
              <a:gd name="connsiteY4" fmla="*/ 410096 h 410096"/>
              <a:gd name="connsiteX0" fmla="*/ 386355 w 419703"/>
              <a:gd name="connsiteY0" fmla="*/ 416070 h 416070"/>
              <a:gd name="connsiteX1" fmla="*/ 73 w 419703"/>
              <a:gd name="connsiteY1" fmla="*/ 366468 h 416070"/>
              <a:gd name="connsiteX2" fmla="*/ 14799 w 419703"/>
              <a:gd name="connsiteY2" fmla="*/ 17121 h 416070"/>
              <a:gd name="connsiteX3" fmla="*/ 394575 w 419703"/>
              <a:gd name="connsiteY3" fmla="*/ 0 h 416070"/>
              <a:gd name="connsiteX4" fmla="*/ 386355 w 419703"/>
              <a:gd name="connsiteY4" fmla="*/ 416070 h 416070"/>
              <a:gd name="connsiteX0" fmla="*/ 386355 w 395235"/>
              <a:gd name="connsiteY0" fmla="*/ 416070 h 416070"/>
              <a:gd name="connsiteX1" fmla="*/ 73 w 395235"/>
              <a:gd name="connsiteY1" fmla="*/ 366468 h 416070"/>
              <a:gd name="connsiteX2" fmla="*/ 14799 w 395235"/>
              <a:gd name="connsiteY2" fmla="*/ 17121 h 416070"/>
              <a:gd name="connsiteX3" fmla="*/ 394575 w 395235"/>
              <a:gd name="connsiteY3" fmla="*/ 0 h 416070"/>
              <a:gd name="connsiteX4" fmla="*/ 386355 w 395235"/>
              <a:gd name="connsiteY4" fmla="*/ 416070 h 416070"/>
              <a:gd name="connsiteX0" fmla="*/ 392332 w 395468"/>
              <a:gd name="connsiteY0" fmla="*/ 445942 h 445942"/>
              <a:gd name="connsiteX1" fmla="*/ 73 w 395468"/>
              <a:gd name="connsiteY1" fmla="*/ 366468 h 445942"/>
              <a:gd name="connsiteX2" fmla="*/ 14799 w 395468"/>
              <a:gd name="connsiteY2" fmla="*/ 17121 h 445942"/>
              <a:gd name="connsiteX3" fmla="*/ 394575 w 395468"/>
              <a:gd name="connsiteY3" fmla="*/ 0 h 445942"/>
              <a:gd name="connsiteX4" fmla="*/ 392332 w 395468"/>
              <a:gd name="connsiteY4" fmla="*/ 445942 h 445942"/>
              <a:gd name="connsiteX0" fmla="*/ 392332 w 392332"/>
              <a:gd name="connsiteY0" fmla="*/ 428821 h 428821"/>
              <a:gd name="connsiteX1" fmla="*/ 73 w 392332"/>
              <a:gd name="connsiteY1" fmla="*/ 349347 h 428821"/>
              <a:gd name="connsiteX2" fmla="*/ 14799 w 392332"/>
              <a:gd name="connsiteY2" fmla="*/ 0 h 428821"/>
              <a:gd name="connsiteX3" fmla="*/ 388598 w 392332"/>
              <a:gd name="connsiteY3" fmla="*/ 803 h 428821"/>
              <a:gd name="connsiteX4" fmla="*/ 392332 w 392332"/>
              <a:gd name="connsiteY4" fmla="*/ 428821 h 428821"/>
              <a:gd name="connsiteX0" fmla="*/ 377572 w 498956"/>
              <a:gd name="connsiteY0" fmla="*/ 428821 h 428821"/>
              <a:gd name="connsiteX1" fmla="*/ 464615 w 498956"/>
              <a:gd name="connsiteY1" fmla="*/ 199286 h 428821"/>
              <a:gd name="connsiteX2" fmla="*/ 39 w 498956"/>
              <a:gd name="connsiteY2" fmla="*/ 0 h 428821"/>
              <a:gd name="connsiteX3" fmla="*/ 373838 w 498956"/>
              <a:gd name="connsiteY3" fmla="*/ 803 h 428821"/>
              <a:gd name="connsiteX4" fmla="*/ 377572 w 498956"/>
              <a:gd name="connsiteY4" fmla="*/ 428821 h 428821"/>
              <a:gd name="connsiteX0" fmla="*/ 392714 w 514098"/>
              <a:gd name="connsiteY0" fmla="*/ 532370 h 532370"/>
              <a:gd name="connsiteX1" fmla="*/ 479757 w 514098"/>
              <a:gd name="connsiteY1" fmla="*/ 302835 h 532370"/>
              <a:gd name="connsiteX2" fmla="*/ 143557 w 514098"/>
              <a:gd name="connsiteY2" fmla="*/ 5102 h 532370"/>
              <a:gd name="connsiteX3" fmla="*/ 15181 w 514098"/>
              <a:gd name="connsiteY3" fmla="*/ 103549 h 532370"/>
              <a:gd name="connsiteX4" fmla="*/ 388980 w 514098"/>
              <a:gd name="connsiteY4" fmla="*/ 104352 h 532370"/>
              <a:gd name="connsiteX5" fmla="*/ 392714 w 514098"/>
              <a:gd name="connsiteY5" fmla="*/ 532370 h 532370"/>
              <a:gd name="connsiteX0" fmla="*/ 422615 w 543999"/>
              <a:gd name="connsiteY0" fmla="*/ 428821 h 428821"/>
              <a:gd name="connsiteX1" fmla="*/ 509658 w 543999"/>
              <a:gd name="connsiteY1" fmla="*/ 199286 h 428821"/>
              <a:gd name="connsiteX2" fmla="*/ 54185 w 543999"/>
              <a:gd name="connsiteY2" fmla="*/ 41146 h 428821"/>
              <a:gd name="connsiteX3" fmla="*/ 45082 w 543999"/>
              <a:gd name="connsiteY3" fmla="*/ 0 h 428821"/>
              <a:gd name="connsiteX4" fmla="*/ 418881 w 543999"/>
              <a:gd name="connsiteY4" fmla="*/ 803 h 428821"/>
              <a:gd name="connsiteX5" fmla="*/ 422615 w 543999"/>
              <a:gd name="connsiteY5" fmla="*/ 428821 h 428821"/>
              <a:gd name="connsiteX0" fmla="*/ 406470 w 527854"/>
              <a:gd name="connsiteY0" fmla="*/ 505836 h 505836"/>
              <a:gd name="connsiteX1" fmla="*/ 493513 w 527854"/>
              <a:gd name="connsiteY1" fmla="*/ 276301 h 505836"/>
              <a:gd name="connsiteX2" fmla="*/ 497462 w 527854"/>
              <a:gd name="connsiteY2" fmla="*/ 2997 h 505836"/>
              <a:gd name="connsiteX3" fmla="*/ 38040 w 527854"/>
              <a:gd name="connsiteY3" fmla="*/ 118161 h 505836"/>
              <a:gd name="connsiteX4" fmla="*/ 28937 w 527854"/>
              <a:gd name="connsiteY4" fmla="*/ 77015 h 505836"/>
              <a:gd name="connsiteX5" fmla="*/ 402736 w 527854"/>
              <a:gd name="connsiteY5" fmla="*/ 77818 h 505836"/>
              <a:gd name="connsiteX6" fmla="*/ 406470 w 527854"/>
              <a:gd name="connsiteY6" fmla="*/ 505836 h 505836"/>
              <a:gd name="connsiteX0" fmla="*/ 406470 w 527854"/>
              <a:gd name="connsiteY0" fmla="*/ 428821 h 428821"/>
              <a:gd name="connsiteX1" fmla="*/ 493513 w 527854"/>
              <a:gd name="connsiteY1" fmla="*/ 199286 h 428821"/>
              <a:gd name="connsiteX2" fmla="*/ 371562 w 527854"/>
              <a:gd name="connsiteY2" fmla="*/ 55106 h 428821"/>
              <a:gd name="connsiteX3" fmla="*/ 38040 w 527854"/>
              <a:gd name="connsiteY3" fmla="*/ 41146 h 428821"/>
              <a:gd name="connsiteX4" fmla="*/ 28937 w 527854"/>
              <a:gd name="connsiteY4" fmla="*/ 0 h 428821"/>
              <a:gd name="connsiteX5" fmla="*/ 402736 w 527854"/>
              <a:gd name="connsiteY5" fmla="*/ 803 h 428821"/>
              <a:gd name="connsiteX6" fmla="*/ 406470 w 527854"/>
              <a:gd name="connsiteY6" fmla="*/ 428821 h 428821"/>
              <a:gd name="connsiteX0" fmla="*/ 406470 w 486811"/>
              <a:gd name="connsiteY0" fmla="*/ 428821 h 428821"/>
              <a:gd name="connsiteX1" fmla="*/ 449338 w 486811"/>
              <a:gd name="connsiteY1" fmla="*/ 185327 h 428821"/>
              <a:gd name="connsiteX2" fmla="*/ 371562 w 486811"/>
              <a:gd name="connsiteY2" fmla="*/ 55106 h 428821"/>
              <a:gd name="connsiteX3" fmla="*/ 38040 w 486811"/>
              <a:gd name="connsiteY3" fmla="*/ 41146 h 428821"/>
              <a:gd name="connsiteX4" fmla="*/ 28937 w 486811"/>
              <a:gd name="connsiteY4" fmla="*/ 0 h 428821"/>
              <a:gd name="connsiteX5" fmla="*/ 402736 w 486811"/>
              <a:gd name="connsiteY5" fmla="*/ 803 h 428821"/>
              <a:gd name="connsiteX6" fmla="*/ 406470 w 486811"/>
              <a:gd name="connsiteY6" fmla="*/ 428821 h 428821"/>
              <a:gd name="connsiteX0" fmla="*/ 406470 w 416712"/>
              <a:gd name="connsiteY0" fmla="*/ 428821 h 428821"/>
              <a:gd name="connsiteX1" fmla="*/ 372032 w 416712"/>
              <a:gd name="connsiteY1" fmla="*/ 213246 h 428821"/>
              <a:gd name="connsiteX2" fmla="*/ 371562 w 416712"/>
              <a:gd name="connsiteY2" fmla="*/ 55106 h 428821"/>
              <a:gd name="connsiteX3" fmla="*/ 38040 w 416712"/>
              <a:gd name="connsiteY3" fmla="*/ 41146 h 428821"/>
              <a:gd name="connsiteX4" fmla="*/ 28937 w 416712"/>
              <a:gd name="connsiteY4" fmla="*/ 0 h 428821"/>
              <a:gd name="connsiteX5" fmla="*/ 402736 w 416712"/>
              <a:gd name="connsiteY5" fmla="*/ 803 h 428821"/>
              <a:gd name="connsiteX6" fmla="*/ 406470 w 416712"/>
              <a:gd name="connsiteY6" fmla="*/ 428821 h 428821"/>
              <a:gd name="connsiteX0" fmla="*/ 406470 w 406470"/>
              <a:gd name="connsiteY0" fmla="*/ 428821 h 461236"/>
              <a:gd name="connsiteX1" fmla="*/ 325179 w 406470"/>
              <a:gd name="connsiteY1" fmla="*/ 407578 h 461236"/>
              <a:gd name="connsiteX2" fmla="*/ 372032 w 406470"/>
              <a:gd name="connsiteY2" fmla="*/ 213246 h 461236"/>
              <a:gd name="connsiteX3" fmla="*/ 371562 w 406470"/>
              <a:gd name="connsiteY3" fmla="*/ 55106 h 461236"/>
              <a:gd name="connsiteX4" fmla="*/ 38040 w 406470"/>
              <a:gd name="connsiteY4" fmla="*/ 41146 h 461236"/>
              <a:gd name="connsiteX5" fmla="*/ 28937 w 406470"/>
              <a:gd name="connsiteY5" fmla="*/ 0 h 461236"/>
              <a:gd name="connsiteX6" fmla="*/ 402736 w 406470"/>
              <a:gd name="connsiteY6" fmla="*/ 803 h 461236"/>
              <a:gd name="connsiteX7" fmla="*/ 406470 w 406470"/>
              <a:gd name="connsiteY7" fmla="*/ 428821 h 461236"/>
              <a:gd name="connsiteX0" fmla="*/ 406470 w 406470"/>
              <a:gd name="connsiteY0" fmla="*/ 428821 h 461236"/>
              <a:gd name="connsiteX1" fmla="*/ 325179 w 406470"/>
              <a:gd name="connsiteY1" fmla="*/ 407578 h 461236"/>
              <a:gd name="connsiteX2" fmla="*/ 322970 w 406470"/>
              <a:gd name="connsiteY2" fmla="*/ 208658 h 461236"/>
              <a:gd name="connsiteX3" fmla="*/ 372032 w 406470"/>
              <a:gd name="connsiteY3" fmla="*/ 213246 h 461236"/>
              <a:gd name="connsiteX4" fmla="*/ 371562 w 406470"/>
              <a:gd name="connsiteY4" fmla="*/ 55106 h 461236"/>
              <a:gd name="connsiteX5" fmla="*/ 38040 w 406470"/>
              <a:gd name="connsiteY5" fmla="*/ 41146 h 461236"/>
              <a:gd name="connsiteX6" fmla="*/ 28937 w 406470"/>
              <a:gd name="connsiteY6" fmla="*/ 0 h 461236"/>
              <a:gd name="connsiteX7" fmla="*/ 402736 w 406470"/>
              <a:gd name="connsiteY7" fmla="*/ 803 h 461236"/>
              <a:gd name="connsiteX8" fmla="*/ 406470 w 406470"/>
              <a:gd name="connsiteY8" fmla="*/ 428821 h 461236"/>
              <a:gd name="connsiteX0" fmla="*/ 406470 w 406470"/>
              <a:gd name="connsiteY0" fmla="*/ 428821 h 463318"/>
              <a:gd name="connsiteX1" fmla="*/ 320762 w 406470"/>
              <a:gd name="connsiteY1" fmla="*/ 414557 h 463318"/>
              <a:gd name="connsiteX2" fmla="*/ 322970 w 406470"/>
              <a:gd name="connsiteY2" fmla="*/ 208658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43944 w 406470"/>
              <a:gd name="connsiteY2" fmla="*/ 277300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19975 w 406470"/>
              <a:gd name="connsiteY2" fmla="*/ 220493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19975 w 406470"/>
              <a:gd name="connsiteY2" fmla="*/ 220493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19975 w 406470"/>
              <a:gd name="connsiteY2" fmla="*/ 220493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19975 w 406470"/>
              <a:gd name="connsiteY2" fmla="*/ 220493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3318"/>
              <a:gd name="connsiteX1" fmla="*/ 320762 w 406470"/>
              <a:gd name="connsiteY1" fmla="*/ 414557 h 463318"/>
              <a:gd name="connsiteX2" fmla="*/ 319975 w 406470"/>
              <a:gd name="connsiteY2" fmla="*/ 220493 h 463318"/>
              <a:gd name="connsiteX3" fmla="*/ 372032 w 406470"/>
              <a:gd name="connsiteY3" fmla="*/ 213246 h 463318"/>
              <a:gd name="connsiteX4" fmla="*/ 371562 w 406470"/>
              <a:gd name="connsiteY4" fmla="*/ 55106 h 463318"/>
              <a:gd name="connsiteX5" fmla="*/ 38040 w 406470"/>
              <a:gd name="connsiteY5" fmla="*/ 41146 h 463318"/>
              <a:gd name="connsiteX6" fmla="*/ 28937 w 406470"/>
              <a:gd name="connsiteY6" fmla="*/ 0 h 463318"/>
              <a:gd name="connsiteX7" fmla="*/ 402736 w 406470"/>
              <a:gd name="connsiteY7" fmla="*/ 803 h 463318"/>
              <a:gd name="connsiteX8" fmla="*/ 406470 w 406470"/>
              <a:gd name="connsiteY8" fmla="*/ 428821 h 463318"/>
              <a:gd name="connsiteX0" fmla="*/ 406470 w 406470"/>
              <a:gd name="connsiteY0" fmla="*/ 428821 h 462586"/>
              <a:gd name="connsiteX1" fmla="*/ 320762 w 406470"/>
              <a:gd name="connsiteY1" fmla="*/ 412189 h 462586"/>
              <a:gd name="connsiteX2" fmla="*/ 319975 w 406470"/>
              <a:gd name="connsiteY2" fmla="*/ 220493 h 462586"/>
              <a:gd name="connsiteX3" fmla="*/ 372032 w 406470"/>
              <a:gd name="connsiteY3" fmla="*/ 213246 h 462586"/>
              <a:gd name="connsiteX4" fmla="*/ 371562 w 406470"/>
              <a:gd name="connsiteY4" fmla="*/ 55106 h 462586"/>
              <a:gd name="connsiteX5" fmla="*/ 38040 w 406470"/>
              <a:gd name="connsiteY5" fmla="*/ 41146 h 462586"/>
              <a:gd name="connsiteX6" fmla="*/ 28937 w 406470"/>
              <a:gd name="connsiteY6" fmla="*/ 0 h 462586"/>
              <a:gd name="connsiteX7" fmla="*/ 402736 w 406470"/>
              <a:gd name="connsiteY7" fmla="*/ 803 h 462586"/>
              <a:gd name="connsiteX8" fmla="*/ 406470 w 406470"/>
              <a:gd name="connsiteY8" fmla="*/ 428821 h 462586"/>
              <a:gd name="connsiteX0" fmla="*/ 406470 w 406470"/>
              <a:gd name="connsiteY0" fmla="*/ 428821 h 456292"/>
              <a:gd name="connsiteX1" fmla="*/ 320762 w 406470"/>
              <a:gd name="connsiteY1" fmla="*/ 412189 h 456292"/>
              <a:gd name="connsiteX2" fmla="*/ 319975 w 406470"/>
              <a:gd name="connsiteY2" fmla="*/ 220493 h 456292"/>
              <a:gd name="connsiteX3" fmla="*/ 372032 w 406470"/>
              <a:gd name="connsiteY3" fmla="*/ 213246 h 456292"/>
              <a:gd name="connsiteX4" fmla="*/ 371562 w 406470"/>
              <a:gd name="connsiteY4" fmla="*/ 55106 h 456292"/>
              <a:gd name="connsiteX5" fmla="*/ 38040 w 406470"/>
              <a:gd name="connsiteY5" fmla="*/ 41146 h 456292"/>
              <a:gd name="connsiteX6" fmla="*/ 28937 w 406470"/>
              <a:gd name="connsiteY6" fmla="*/ 0 h 456292"/>
              <a:gd name="connsiteX7" fmla="*/ 402736 w 406470"/>
              <a:gd name="connsiteY7" fmla="*/ 803 h 456292"/>
              <a:gd name="connsiteX8" fmla="*/ 406470 w 406470"/>
              <a:gd name="connsiteY8" fmla="*/ 428821 h 456292"/>
              <a:gd name="connsiteX0" fmla="*/ 406470 w 406470"/>
              <a:gd name="connsiteY0" fmla="*/ 428821 h 428821"/>
              <a:gd name="connsiteX1" fmla="*/ 320762 w 406470"/>
              <a:gd name="connsiteY1" fmla="*/ 412189 h 428821"/>
              <a:gd name="connsiteX2" fmla="*/ 319975 w 406470"/>
              <a:gd name="connsiteY2" fmla="*/ 220493 h 428821"/>
              <a:gd name="connsiteX3" fmla="*/ 372032 w 406470"/>
              <a:gd name="connsiteY3" fmla="*/ 213246 h 428821"/>
              <a:gd name="connsiteX4" fmla="*/ 371562 w 406470"/>
              <a:gd name="connsiteY4" fmla="*/ 55106 h 428821"/>
              <a:gd name="connsiteX5" fmla="*/ 38040 w 406470"/>
              <a:gd name="connsiteY5" fmla="*/ 41146 h 428821"/>
              <a:gd name="connsiteX6" fmla="*/ 28937 w 406470"/>
              <a:gd name="connsiteY6" fmla="*/ 0 h 428821"/>
              <a:gd name="connsiteX7" fmla="*/ 402736 w 406470"/>
              <a:gd name="connsiteY7" fmla="*/ 803 h 428821"/>
              <a:gd name="connsiteX8" fmla="*/ 406470 w 406470"/>
              <a:gd name="connsiteY8" fmla="*/ 428821 h 428821"/>
              <a:gd name="connsiteX0" fmla="*/ 406470 w 406470"/>
              <a:gd name="connsiteY0" fmla="*/ 421720 h 421720"/>
              <a:gd name="connsiteX1" fmla="*/ 320762 w 406470"/>
              <a:gd name="connsiteY1" fmla="*/ 412189 h 421720"/>
              <a:gd name="connsiteX2" fmla="*/ 319975 w 406470"/>
              <a:gd name="connsiteY2" fmla="*/ 220493 h 421720"/>
              <a:gd name="connsiteX3" fmla="*/ 372032 w 406470"/>
              <a:gd name="connsiteY3" fmla="*/ 213246 h 421720"/>
              <a:gd name="connsiteX4" fmla="*/ 371562 w 406470"/>
              <a:gd name="connsiteY4" fmla="*/ 55106 h 421720"/>
              <a:gd name="connsiteX5" fmla="*/ 38040 w 406470"/>
              <a:gd name="connsiteY5" fmla="*/ 41146 h 421720"/>
              <a:gd name="connsiteX6" fmla="*/ 28937 w 406470"/>
              <a:gd name="connsiteY6" fmla="*/ 0 h 421720"/>
              <a:gd name="connsiteX7" fmla="*/ 402736 w 406470"/>
              <a:gd name="connsiteY7" fmla="*/ 803 h 421720"/>
              <a:gd name="connsiteX8" fmla="*/ 406470 w 406470"/>
              <a:gd name="connsiteY8" fmla="*/ 421720 h 421720"/>
              <a:gd name="connsiteX0" fmla="*/ 406470 w 406470"/>
              <a:gd name="connsiteY0" fmla="*/ 421720 h 426330"/>
              <a:gd name="connsiteX1" fmla="*/ 323758 w 406470"/>
              <a:gd name="connsiteY1" fmla="*/ 424024 h 426330"/>
              <a:gd name="connsiteX2" fmla="*/ 319975 w 406470"/>
              <a:gd name="connsiteY2" fmla="*/ 220493 h 426330"/>
              <a:gd name="connsiteX3" fmla="*/ 372032 w 406470"/>
              <a:gd name="connsiteY3" fmla="*/ 213246 h 426330"/>
              <a:gd name="connsiteX4" fmla="*/ 371562 w 406470"/>
              <a:gd name="connsiteY4" fmla="*/ 55106 h 426330"/>
              <a:gd name="connsiteX5" fmla="*/ 38040 w 406470"/>
              <a:gd name="connsiteY5" fmla="*/ 41146 h 426330"/>
              <a:gd name="connsiteX6" fmla="*/ 28937 w 406470"/>
              <a:gd name="connsiteY6" fmla="*/ 0 h 426330"/>
              <a:gd name="connsiteX7" fmla="*/ 402736 w 406470"/>
              <a:gd name="connsiteY7" fmla="*/ 803 h 426330"/>
              <a:gd name="connsiteX8" fmla="*/ 406470 w 406470"/>
              <a:gd name="connsiteY8" fmla="*/ 421720 h 426330"/>
              <a:gd name="connsiteX0" fmla="*/ 406470 w 406470"/>
              <a:gd name="connsiteY0" fmla="*/ 421720 h 424576"/>
              <a:gd name="connsiteX1" fmla="*/ 323758 w 406470"/>
              <a:gd name="connsiteY1" fmla="*/ 424024 h 424576"/>
              <a:gd name="connsiteX2" fmla="*/ 319975 w 406470"/>
              <a:gd name="connsiteY2" fmla="*/ 220493 h 424576"/>
              <a:gd name="connsiteX3" fmla="*/ 372032 w 406470"/>
              <a:gd name="connsiteY3" fmla="*/ 213246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19975 w 406470"/>
              <a:gd name="connsiteY2" fmla="*/ 220493 h 424576"/>
              <a:gd name="connsiteX3" fmla="*/ 372032 w 406470"/>
              <a:gd name="connsiteY3" fmla="*/ 213246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19975 w 406470"/>
              <a:gd name="connsiteY2" fmla="*/ 220493 h 424576"/>
              <a:gd name="connsiteX3" fmla="*/ 372032 w 406470"/>
              <a:gd name="connsiteY3" fmla="*/ 213246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3246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3246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2032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1562 w 406470"/>
              <a:gd name="connsiteY4" fmla="*/ 55106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4558 w 406470"/>
              <a:gd name="connsiteY4" fmla="*/ 50372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4558 w 406470"/>
              <a:gd name="connsiteY4" fmla="*/ 50372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4558 w 406470"/>
              <a:gd name="connsiteY4" fmla="*/ 50372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6470 w 406470"/>
              <a:gd name="connsiteY0" fmla="*/ 421720 h 424576"/>
              <a:gd name="connsiteX1" fmla="*/ 323758 w 406470"/>
              <a:gd name="connsiteY1" fmla="*/ 424024 h 424576"/>
              <a:gd name="connsiteX2" fmla="*/ 321473 w 406470"/>
              <a:gd name="connsiteY2" fmla="*/ 218126 h 424576"/>
              <a:gd name="connsiteX3" fmla="*/ 375028 w 406470"/>
              <a:gd name="connsiteY3" fmla="*/ 215614 h 424576"/>
              <a:gd name="connsiteX4" fmla="*/ 374558 w 406470"/>
              <a:gd name="connsiteY4" fmla="*/ 50372 h 424576"/>
              <a:gd name="connsiteX5" fmla="*/ 38040 w 406470"/>
              <a:gd name="connsiteY5" fmla="*/ 41146 h 424576"/>
              <a:gd name="connsiteX6" fmla="*/ 28937 w 406470"/>
              <a:gd name="connsiteY6" fmla="*/ 0 h 424576"/>
              <a:gd name="connsiteX7" fmla="*/ 402736 w 406470"/>
              <a:gd name="connsiteY7" fmla="*/ 803 h 424576"/>
              <a:gd name="connsiteX8" fmla="*/ 406470 w 406470"/>
              <a:gd name="connsiteY8" fmla="*/ 421720 h 424576"/>
              <a:gd name="connsiteX0" fmla="*/ 400785 w 400785"/>
              <a:gd name="connsiteY0" fmla="*/ 421720 h 424576"/>
              <a:gd name="connsiteX1" fmla="*/ 318073 w 400785"/>
              <a:gd name="connsiteY1" fmla="*/ 424024 h 424576"/>
              <a:gd name="connsiteX2" fmla="*/ 315788 w 400785"/>
              <a:gd name="connsiteY2" fmla="*/ 218126 h 424576"/>
              <a:gd name="connsiteX3" fmla="*/ 369343 w 400785"/>
              <a:gd name="connsiteY3" fmla="*/ 215614 h 424576"/>
              <a:gd name="connsiteX4" fmla="*/ 368873 w 400785"/>
              <a:gd name="connsiteY4" fmla="*/ 50372 h 424576"/>
              <a:gd name="connsiteX5" fmla="*/ 32355 w 400785"/>
              <a:gd name="connsiteY5" fmla="*/ 41146 h 424576"/>
              <a:gd name="connsiteX6" fmla="*/ 23252 w 400785"/>
              <a:gd name="connsiteY6" fmla="*/ 0 h 424576"/>
              <a:gd name="connsiteX7" fmla="*/ 397051 w 400785"/>
              <a:gd name="connsiteY7" fmla="*/ 803 h 424576"/>
              <a:gd name="connsiteX8" fmla="*/ 400785 w 400785"/>
              <a:gd name="connsiteY8" fmla="*/ 421720 h 424576"/>
              <a:gd name="connsiteX0" fmla="*/ 377533 w 377533"/>
              <a:gd name="connsiteY0" fmla="*/ 421720 h 424576"/>
              <a:gd name="connsiteX1" fmla="*/ 294821 w 377533"/>
              <a:gd name="connsiteY1" fmla="*/ 424024 h 424576"/>
              <a:gd name="connsiteX2" fmla="*/ 292536 w 377533"/>
              <a:gd name="connsiteY2" fmla="*/ 218126 h 424576"/>
              <a:gd name="connsiteX3" fmla="*/ 346091 w 377533"/>
              <a:gd name="connsiteY3" fmla="*/ 215614 h 424576"/>
              <a:gd name="connsiteX4" fmla="*/ 345621 w 377533"/>
              <a:gd name="connsiteY4" fmla="*/ 50372 h 424576"/>
              <a:gd name="connsiteX5" fmla="*/ 9103 w 377533"/>
              <a:gd name="connsiteY5" fmla="*/ 41146 h 424576"/>
              <a:gd name="connsiteX6" fmla="*/ 0 w 377533"/>
              <a:gd name="connsiteY6" fmla="*/ 0 h 424576"/>
              <a:gd name="connsiteX7" fmla="*/ 373799 w 377533"/>
              <a:gd name="connsiteY7" fmla="*/ 803 h 424576"/>
              <a:gd name="connsiteX8" fmla="*/ 377533 w 377533"/>
              <a:gd name="connsiteY8" fmla="*/ 421720 h 424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7533" h="424576">
                <a:moveTo>
                  <a:pt x="377533" y="421720"/>
                </a:moveTo>
                <a:cubicBezTo>
                  <a:pt x="337171" y="417924"/>
                  <a:pt x="333520" y="426815"/>
                  <a:pt x="294821" y="424024"/>
                </a:cubicBezTo>
                <a:cubicBezTo>
                  <a:pt x="293575" y="400627"/>
                  <a:pt x="292218" y="286021"/>
                  <a:pt x="292536" y="218126"/>
                </a:cubicBezTo>
                <a:cubicBezTo>
                  <a:pt x="313828" y="221242"/>
                  <a:pt x="326693" y="214263"/>
                  <a:pt x="346091" y="215614"/>
                </a:cubicBezTo>
                <a:cubicBezTo>
                  <a:pt x="348251" y="166245"/>
                  <a:pt x="346628" y="112234"/>
                  <a:pt x="345621" y="50372"/>
                </a:cubicBezTo>
                <a:cubicBezTo>
                  <a:pt x="233448" y="47297"/>
                  <a:pt x="125770" y="39487"/>
                  <a:pt x="9103" y="41146"/>
                </a:cubicBezTo>
                <a:cubicBezTo>
                  <a:pt x="3946" y="26145"/>
                  <a:pt x="8028" y="25038"/>
                  <a:pt x="0" y="0"/>
                </a:cubicBezTo>
                <a:lnTo>
                  <a:pt x="373799" y="803"/>
                </a:lnTo>
                <a:cubicBezTo>
                  <a:pt x="378337" y="180357"/>
                  <a:pt x="369688" y="216672"/>
                  <a:pt x="377533" y="421720"/>
                </a:cubicBezTo>
                <a:close/>
              </a:path>
            </a:pathLst>
          </a:custGeom>
          <a:pattFill prst="pct60">
            <a:fgClr>
              <a:srgbClr val="008000"/>
            </a:fgClr>
            <a:bgClr>
              <a:schemeClr val="bg1"/>
            </a:bgClr>
          </a:pattFill>
          <a:ln w="12700" cap="flat" cmpd="sng" algn="ctr">
            <a:solidFill>
              <a:srgbClr val="FF0000"/>
            </a:solidFill>
            <a:prstDash val="solid"/>
            <a:round/>
            <a:headEnd type="none" w="med" len="med"/>
            <a:tailEnd type="none" w="med" len="med"/>
          </a:ln>
        </p:spPr>
        <p:txBody>
          <a:bodyPr/>
          <a:lstStyle/>
          <a:p>
            <a:endParaRPr lang="ja-JP" altLang="en-US" sz="1350"/>
          </a:p>
        </p:txBody>
      </p:sp>
      <p:sp>
        <p:nvSpPr>
          <p:cNvPr id="27" name="フリーフォーム 26"/>
          <p:cNvSpPr/>
          <p:nvPr/>
        </p:nvSpPr>
        <p:spPr>
          <a:xfrm>
            <a:off x="6757988" y="990600"/>
            <a:ext cx="726281" cy="538163"/>
          </a:xfrm>
          <a:custGeom>
            <a:avLst/>
            <a:gdLst>
              <a:gd name="connsiteX0" fmla="*/ 0 w 726281"/>
              <a:gd name="connsiteY0" fmla="*/ 23813 h 538163"/>
              <a:gd name="connsiteX1" fmla="*/ 2381 w 726281"/>
              <a:gd name="connsiteY1" fmla="*/ 0 h 538163"/>
              <a:gd name="connsiteX2" fmla="*/ 104775 w 726281"/>
              <a:gd name="connsiteY2" fmla="*/ 0 h 538163"/>
              <a:gd name="connsiteX3" fmla="*/ 726281 w 726281"/>
              <a:gd name="connsiteY3" fmla="*/ 521494 h 538163"/>
              <a:gd name="connsiteX4" fmla="*/ 711993 w 726281"/>
              <a:gd name="connsiteY4" fmla="*/ 538163 h 538163"/>
              <a:gd name="connsiteX5" fmla="*/ 97631 w 726281"/>
              <a:gd name="connsiteY5" fmla="*/ 26194 h 538163"/>
              <a:gd name="connsiteX6" fmla="*/ 0 w 726281"/>
              <a:gd name="connsiteY6" fmla="*/ 23813 h 5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6281" h="538163">
                <a:moveTo>
                  <a:pt x="0" y="23813"/>
                </a:moveTo>
                <a:lnTo>
                  <a:pt x="2381" y="0"/>
                </a:lnTo>
                <a:lnTo>
                  <a:pt x="104775" y="0"/>
                </a:lnTo>
                <a:lnTo>
                  <a:pt x="726281" y="521494"/>
                </a:lnTo>
                <a:lnTo>
                  <a:pt x="711993" y="538163"/>
                </a:lnTo>
                <a:lnTo>
                  <a:pt x="97631" y="26194"/>
                </a:lnTo>
                <a:lnTo>
                  <a:pt x="0" y="23813"/>
                </a:lnTo>
                <a:close/>
              </a:path>
            </a:pathLst>
          </a:custGeom>
          <a:solidFill>
            <a:schemeClr val="accent6"/>
          </a:solidFill>
          <a:ln w="15875">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5"/>
          <p:cNvSpPr>
            <a:spLocks/>
          </p:cNvSpPr>
          <p:nvPr/>
        </p:nvSpPr>
        <p:spPr bwMode="auto">
          <a:xfrm>
            <a:off x="6814856" y="1092204"/>
            <a:ext cx="526817" cy="403672"/>
          </a:xfrm>
          <a:custGeom>
            <a:avLst/>
            <a:gdLst>
              <a:gd name="T0" fmla="*/ 426951 w 1637071"/>
              <a:gd name="T1" fmla="*/ 22195 h 1253613"/>
              <a:gd name="T2" fmla="*/ 257641 w 1637071"/>
              <a:gd name="T3" fmla="*/ 207153 h 1253613"/>
              <a:gd name="T4" fmla="*/ 0 w 1637071"/>
              <a:gd name="T5" fmla="*/ 0 h 1253613"/>
              <a:gd name="T6" fmla="*/ 44165 w 1637071"/>
              <a:gd name="T7" fmla="*/ 547476 h 1253613"/>
              <a:gd name="T8" fmla="*/ 147228 w 1637071"/>
              <a:gd name="T9" fmla="*/ 547476 h 1253613"/>
              <a:gd name="T10" fmla="*/ 139862 w 1637071"/>
              <a:gd name="T11" fmla="*/ 1109749 h 1253613"/>
              <a:gd name="T12" fmla="*/ 73614 w 1637071"/>
              <a:gd name="T13" fmla="*/ 1131944 h 1253613"/>
              <a:gd name="T14" fmla="*/ 103055 w 1637071"/>
              <a:gd name="T15" fmla="*/ 1257714 h 1253613"/>
              <a:gd name="T16" fmla="*/ 1435448 w 1637071"/>
              <a:gd name="T17" fmla="*/ 1242918 h 1253613"/>
              <a:gd name="T18" fmla="*/ 1634200 w 1637071"/>
              <a:gd name="T19" fmla="*/ 1013571 h 1253613"/>
              <a:gd name="T20" fmla="*/ 426951 w 1637071"/>
              <a:gd name="T21" fmla="*/ 22195 h 12536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7071" h="1253613">
                <a:moveTo>
                  <a:pt x="427703" y="22123"/>
                </a:moveTo>
                <a:lnTo>
                  <a:pt x="258097" y="206478"/>
                </a:lnTo>
                <a:lnTo>
                  <a:pt x="0" y="0"/>
                </a:lnTo>
                <a:lnTo>
                  <a:pt x="44245" y="545691"/>
                </a:lnTo>
                <a:lnTo>
                  <a:pt x="147484" y="545691"/>
                </a:lnTo>
                <a:lnTo>
                  <a:pt x="140110" y="1106129"/>
                </a:lnTo>
                <a:lnTo>
                  <a:pt x="73742" y="1128252"/>
                </a:lnTo>
                <a:lnTo>
                  <a:pt x="103239" y="1253613"/>
                </a:lnTo>
                <a:lnTo>
                  <a:pt x="1437968" y="1238865"/>
                </a:lnTo>
                <a:lnTo>
                  <a:pt x="1637071" y="1010265"/>
                </a:lnTo>
                <a:lnTo>
                  <a:pt x="427703" y="22123"/>
                </a:lnTo>
                <a:close/>
              </a:path>
            </a:pathLst>
          </a:custGeom>
          <a:pattFill prst="pct60">
            <a:fgClr>
              <a:srgbClr val="00B050"/>
            </a:fgClr>
            <a:bgClr>
              <a:schemeClr val="bg1"/>
            </a:bgClr>
          </a:pattFill>
          <a:ln w="12700" cap="flat" cmpd="sng" algn="ctr">
            <a:solidFill>
              <a:srgbClr val="FF0000"/>
            </a:solidFill>
            <a:prstDash val="solid"/>
            <a:round/>
            <a:headEnd type="none" w="med" len="med"/>
            <a:tailEnd type="none" w="med" len="med"/>
          </a:ln>
          <a:extLst/>
        </p:spPr>
        <p:txBody>
          <a:bodyPr/>
          <a:lstStyle/>
          <a:p>
            <a:endParaRPr lang="ja-JP" altLang="en-US" sz="1350"/>
          </a:p>
        </p:txBody>
      </p:sp>
      <p:sp>
        <p:nvSpPr>
          <p:cNvPr id="45" name="テキスト ボックス 9"/>
          <p:cNvSpPr txBox="1">
            <a:spLocks noChangeArrowheads="1"/>
          </p:cNvSpPr>
          <p:nvPr/>
        </p:nvSpPr>
        <p:spPr bwMode="auto">
          <a:xfrm>
            <a:off x="6985225" y="978945"/>
            <a:ext cx="870751" cy="385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明朝" panose="02020600040205080304" pitchFamily="18" charset="-128"/>
              </a:defRPr>
            </a:lvl1pPr>
            <a:lvl2pPr marL="742950" indent="-285750">
              <a:spcBef>
                <a:spcPct val="20000"/>
              </a:spcBef>
              <a:buChar char="–"/>
              <a:defRPr kumimoji="1" sz="2800">
                <a:solidFill>
                  <a:schemeClr val="tx1"/>
                </a:solidFill>
                <a:latin typeface="Times New Roman" panose="02020603050405020304" pitchFamily="18" charset="0"/>
                <a:ea typeface="ＭＳ Ｐ明朝" panose="02020600040205080304" pitchFamily="18" charset="-128"/>
              </a:defRPr>
            </a:lvl2pPr>
            <a:lvl3pPr marL="1143000" indent="-228600">
              <a:spcBef>
                <a:spcPct val="20000"/>
              </a:spcBef>
              <a:buChar char="•"/>
              <a:defRPr kumimoji="1" sz="2400">
                <a:solidFill>
                  <a:schemeClr val="tx1"/>
                </a:solidFill>
                <a:latin typeface="Times New Roman" panose="02020603050405020304" pitchFamily="18" charset="0"/>
                <a:ea typeface="ＭＳ Ｐ明朝" panose="02020600040205080304" pitchFamily="18" charset="-128"/>
              </a:defRPr>
            </a:lvl3pPr>
            <a:lvl4pPr marL="16002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4pPr>
            <a:lvl5pPr marL="2057400" indent="-228600">
              <a:spcBef>
                <a:spcPct val="20000"/>
              </a:spcBef>
              <a:buChar char="»"/>
              <a:defRPr kumimoji="1" sz="20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明朝" panose="02020600040205080304" pitchFamily="18" charset="-128"/>
              </a:defRPr>
            </a:lvl9pPr>
          </a:lstStyle>
          <a:p>
            <a:pPr algn="ctr">
              <a:spcBef>
                <a:spcPct val="0"/>
              </a:spcBef>
              <a:buFontTx/>
              <a:buNone/>
            </a:pPr>
            <a:r>
              <a:rPr lang="ja-JP" altLang="en-US" sz="635" b="1" dirty="0" smtClean="0">
                <a:effectLst>
                  <a:glow rad="63500">
                    <a:schemeClr val="bg1"/>
                  </a:glow>
                </a:effectLst>
                <a:latin typeface="Meiryo UI" panose="020B0604030504040204" pitchFamily="50" charset="-128"/>
                <a:ea typeface="Meiryo UI" panose="020B0604030504040204" pitchFamily="50" charset="-128"/>
              </a:rPr>
              <a:t>スケートリンクを</a:t>
            </a:r>
            <a:endParaRPr lang="en-US" altLang="ja-JP" sz="635" b="1" dirty="0" smtClean="0">
              <a:effectLst>
                <a:glow rad="63500">
                  <a:schemeClr val="bg1"/>
                </a:glow>
              </a:effectLst>
              <a:latin typeface="Meiryo UI" panose="020B0604030504040204" pitchFamily="50" charset="-128"/>
              <a:ea typeface="Meiryo UI" panose="020B0604030504040204" pitchFamily="50" charset="-128"/>
            </a:endParaRPr>
          </a:p>
          <a:p>
            <a:pPr algn="ctr">
              <a:spcBef>
                <a:spcPct val="0"/>
              </a:spcBef>
              <a:buFontTx/>
              <a:buNone/>
            </a:pPr>
            <a:r>
              <a:rPr lang="ja-JP" altLang="en-US" sz="635" b="1" dirty="0">
                <a:effectLst>
                  <a:glow rad="63500">
                    <a:schemeClr val="bg1"/>
                  </a:glow>
                </a:effectLst>
                <a:latin typeface="Meiryo UI" panose="020B0604030504040204" pitchFamily="50" charset="-128"/>
                <a:ea typeface="Meiryo UI" panose="020B0604030504040204" pitchFamily="50" charset="-128"/>
              </a:rPr>
              <a:t>核と</a:t>
            </a:r>
            <a:r>
              <a:rPr lang="ja-JP" altLang="en-US" sz="635" b="1" dirty="0" smtClean="0">
                <a:effectLst>
                  <a:glow rad="63500">
                    <a:schemeClr val="bg1"/>
                  </a:glow>
                </a:effectLst>
                <a:latin typeface="Meiryo UI" panose="020B0604030504040204" pitchFamily="50" charset="-128"/>
                <a:ea typeface="Meiryo UI" panose="020B0604030504040204" pitchFamily="50" charset="-128"/>
              </a:rPr>
              <a:t>した公園的空間</a:t>
            </a:r>
            <a:endParaRPr lang="en-US" altLang="ja-JP" sz="635" b="1" dirty="0" smtClean="0">
              <a:effectLst>
                <a:glow rad="63500">
                  <a:schemeClr val="bg1"/>
                </a:glow>
              </a:effectLst>
              <a:latin typeface="Meiryo UI" panose="020B0604030504040204" pitchFamily="50" charset="-128"/>
              <a:ea typeface="Meiryo UI" panose="020B0604030504040204" pitchFamily="50" charset="-128"/>
            </a:endParaRPr>
          </a:p>
          <a:p>
            <a:pPr algn="ctr">
              <a:spcBef>
                <a:spcPct val="0"/>
              </a:spcBef>
              <a:buFontTx/>
              <a:buNone/>
            </a:pPr>
            <a:r>
              <a:rPr lang="ja-JP" altLang="en-US" sz="635" b="1" dirty="0" smtClean="0">
                <a:effectLst>
                  <a:glow rad="63500">
                    <a:schemeClr val="bg1"/>
                  </a:glow>
                </a:effectLst>
                <a:latin typeface="Meiryo UI" panose="020B0604030504040204" pitchFamily="50" charset="-128"/>
                <a:ea typeface="Meiryo UI" panose="020B0604030504040204" pitchFamily="50" charset="-128"/>
              </a:rPr>
              <a:t>（ｽｹｰﾄﾘﾝｸ</a:t>
            </a:r>
            <a:r>
              <a:rPr lang="en-US" altLang="ja-JP" sz="635" b="1" dirty="0" smtClean="0">
                <a:effectLst>
                  <a:glow rad="63500">
                    <a:schemeClr val="bg1"/>
                  </a:glow>
                </a:effectLst>
                <a:latin typeface="Meiryo UI" panose="020B0604030504040204" pitchFamily="50" charset="-128"/>
                <a:ea typeface="Meiryo UI" panose="020B0604030504040204" pitchFamily="50" charset="-128"/>
              </a:rPr>
              <a:t>､</a:t>
            </a:r>
            <a:r>
              <a:rPr lang="ja-JP" altLang="en-US" sz="635" b="1" dirty="0" smtClean="0">
                <a:effectLst>
                  <a:glow rad="63500">
                    <a:schemeClr val="bg1"/>
                  </a:glow>
                </a:effectLst>
                <a:latin typeface="Meiryo UI" panose="020B0604030504040204" pitchFamily="50" charset="-128"/>
                <a:ea typeface="Meiryo UI" panose="020B0604030504040204" pitchFamily="50" charset="-128"/>
              </a:rPr>
              <a:t>ﾎﾃﾙ等）</a:t>
            </a:r>
            <a:endParaRPr lang="ja-JP" altLang="en-US" sz="635" b="1" dirty="0">
              <a:effectLst>
                <a:glow rad="63500">
                  <a:schemeClr val="bg1"/>
                </a:glow>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9069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988</Words>
  <Application>Microsoft Office PowerPoint</Application>
  <PresentationFormat>画面に合わせる (4:3)</PresentationFormat>
  <Paragraphs>81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游ゴシック</vt:lpstr>
      <vt:lpstr>游ゴシック Light</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2022-04-13T11:47:44Z</dcterms:created>
  <dcterms:modified xsi:type="dcterms:W3CDTF">2022-04-14T01:56:02Z</dcterms:modified>
</cp:coreProperties>
</file>