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9144000" cy="6858000" type="screen4x3"/>
  <p:notesSz cx="9939338" cy="14368463"/>
  <p:defaultTextStyle>
    <a:defPPr>
      <a:defRPr lang="en-US"/>
    </a:defPPr>
    <a:lvl1pPr marL="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B05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307906" cy="721313"/>
          </a:xfrm>
          <a:prstGeom prst="rect">
            <a:avLst/>
          </a:prstGeom>
        </p:spPr>
        <p:txBody>
          <a:bodyPr vert="horz" lIns="133850" tIns="66927" rIns="133850" bIns="66927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090" y="0"/>
            <a:ext cx="4307904" cy="721313"/>
          </a:xfrm>
          <a:prstGeom prst="rect">
            <a:avLst/>
          </a:prstGeom>
        </p:spPr>
        <p:txBody>
          <a:bodyPr vert="horz" lIns="133850" tIns="66927" rIns="133850" bIns="66927" rtlCol="0"/>
          <a:lstStyle>
            <a:lvl1pPr algn="r">
              <a:defRPr sz="1700"/>
            </a:lvl1pPr>
          </a:lstStyle>
          <a:p>
            <a:fld id="{19171095-E810-4C4C-8FFB-E123DDEAD4A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738313" y="1797050"/>
            <a:ext cx="6462712" cy="4846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850" tIns="66927" rIns="133850" bIns="669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237" y="6914896"/>
            <a:ext cx="7952876" cy="5657220"/>
          </a:xfrm>
          <a:prstGeom prst="rect">
            <a:avLst/>
          </a:prstGeom>
        </p:spPr>
        <p:txBody>
          <a:bodyPr vert="horz" lIns="133850" tIns="66927" rIns="133850" bIns="6692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13647150"/>
            <a:ext cx="4307906" cy="721313"/>
          </a:xfrm>
          <a:prstGeom prst="rect">
            <a:avLst/>
          </a:prstGeom>
        </p:spPr>
        <p:txBody>
          <a:bodyPr vert="horz" lIns="133850" tIns="66927" rIns="133850" bIns="66927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090" y="13647150"/>
            <a:ext cx="4307904" cy="721313"/>
          </a:xfrm>
          <a:prstGeom prst="rect">
            <a:avLst/>
          </a:prstGeom>
        </p:spPr>
        <p:txBody>
          <a:bodyPr vert="horz" lIns="133850" tIns="66927" rIns="133850" bIns="66927" rtlCol="0" anchor="b"/>
          <a:lstStyle>
            <a:lvl1pPr algn="r">
              <a:defRPr sz="1700"/>
            </a:lvl1pPr>
          </a:lstStyle>
          <a:p>
            <a:fld id="{E2F19CE2-5924-4C83-9505-5413C1FE1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799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36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99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4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14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6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17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38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7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32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698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694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59AFB-153F-488A-9EA2-7B63137CC200}" type="datetimeFigureOut">
              <a:rPr kumimoji="1" lang="ja-JP" altLang="en-US" smtClean="0"/>
              <a:t>2021/4/6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8AAE-DDE1-4E15-9466-7A9CB0F56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67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18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google.co.jp/url?sa=i&amp;url=https://www.signweb.co.jp/product-2546&amp;psig=AOvVaw0pFmydzaudqRnAn_dVh45V&amp;ust=1599394149204000&amp;source=images&amp;cd=vfe&amp;ved=0CAIQjRxqFwoTCMi2itP90esCFQAAAAAdAAAAABAD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" name="表 2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27221"/>
              </p:ext>
            </p:extLst>
          </p:nvPr>
        </p:nvGraphicFramePr>
        <p:xfrm>
          <a:off x="3585285" y="884780"/>
          <a:ext cx="5521188" cy="29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235">
                  <a:extLst>
                    <a:ext uri="{9D8B030D-6E8A-4147-A177-3AD203B41FA5}">
                      <a16:colId xmlns:a16="http://schemas.microsoft.com/office/drawing/2014/main" val="2338355271"/>
                    </a:ext>
                  </a:extLst>
                </a:gridCol>
                <a:gridCol w="2569230">
                  <a:extLst>
                    <a:ext uri="{9D8B030D-6E8A-4147-A177-3AD203B41FA5}">
                      <a16:colId xmlns:a16="http://schemas.microsoft.com/office/drawing/2014/main" val="2027055443"/>
                    </a:ext>
                  </a:extLst>
                </a:gridCol>
                <a:gridCol w="2723723">
                  <a:extLst>
                    <a:ext uri="{9D8B030D-6E8A-4147-A177-3AD203B41FA5}">
                      <a16:colId xmlns:a16="http://schemas.microsoft.com/office/drawing/2014/main" val="986690798"/>
                    </a:ext>
                  </a:extLst>
                </a:gridCol>
              </a:tblGrid>
              <a:tr h="2027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ja-JP" alt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marL="55302" marR="55302" marT="27651" marB="2765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枚岡公園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なるかわ園地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896528"/>
                  </a:ext>
                </a:extLst>
              </a:tr>
              <a:tr h="8295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 vert="eaVert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 要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生駒山麓の豊かな自然を生かした都市公園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 積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　</a:t>
                      </a:r>
                      <a:r>
                        <a:rPr kumimoji="1" lang="en-US" altLang="ja-JP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43.8 ha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利用者数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772,000</a:t>
                      </a: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 </a:t>
                      </a:r>
                      <a:r>
                        <a:rPr kumimoji="1" lang="en-US" altLang="ja-JP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年（</a:t>
                      </a:r>
                      <a:r>
                        <a:rPr kumimoji="1" lang="en-US" altLang="ja-JP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主な施設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梅林、ハイキングコース、桜広場、展望台、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      児童遊戯場、トイレ、管理事務所 など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指定管理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枚岡公園指定管理グループ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（代表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Wingdings" panose="05000000000000000000" pitchFamily="2" charset="2"/>
                        </a:rPr>
                        <a:t>: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Wingdings" panose="05000000000000000000" pitchFamily="2" charset="2"/>
                        </a:rPr>
                        <a:t>（一財）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大阪府公園協会）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 要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自然の風景地を親しむ場を提供する自然公園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 積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  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 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 ha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利用者数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約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109,000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 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 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年（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主な施設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歩道、展望広場、休憩所、トイレ、つつじ園</a:t>
                      </a:r>
                      <a:endParaRPr kumimoji="1" lang="en-US" altLang="ja-JP" sz="7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らくらく登山道、センターハウス など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指定管理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府民の森中河内地区管理共同事業体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（代表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（一財）</a:t>
                      </a:r>
                      <a:r>
                        <a:rPr kumimoji="1" lang="ja-JP" altLang="en-US" sz="7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大阪府みどり公社）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 anchor="ctr"/>
                </a:tc>
                <a:extLst>
                  <a:ext uri="{0D108BD9-81ED-4DB2-BD59-A6C34878D82A}">
                    <a16:rowId xmlns:a16="http://schemas.microsoft.com/office/drawing/2014/main" val="178049946"/>
                  </a:ext>
                </a:extLst>
              </a:tr>
              <a:tr h="13934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主な取組み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 vert="eaVert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〇都市の環境を保全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・山麓の森林公園の特性を生かし、府民の心身の健康を支える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多様なプログラムを展開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〇安全・安心・快適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・山の自然災害を防ぎ、ハイカーやまちの安全確保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〇公園の特色を活かす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・広域集客力を目指し、文化・自然資源を有効活用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〇民間活力の導入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・多様な主体と交流・連携し、地域の魅力向上と積極的な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情報発信を図る</a:t>
                      </a:r>
                    </a:p>
                  </a:txBody>
                  <a:tcPr marL="55302" marR="55302" marT="27651" marB="2765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〇豊かな自然を守り育て活用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・景観形成に配慮した倒木被害跡地での健全な森づくり活動の実施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〇安全・安心を確保し、快適性を向上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・歩道沿いの落石対策の実施、分かりやすい案内標識への改良、</a:t>
                      </a:r>
                      <a: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トイレの洋式化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〇特色を活かしたイベント等の実施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・季節の自然、歴史文化、利用者層を踏まえたイベントの提供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/>
                </a:tc>
                <a:extLst>
                  <a:ext uri="{0D108BD9-81ED-4DB2-BD59-A6C34878D82A}">
                    <a16:rowId xmlns:a16="http://schemas.microsoft.com/office/drawing/2014/main" val="1651792146"/>
                  </a:ext>
                </a:extLst>
              </a:tr>
              <a:tr h="5443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連携状況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 vert="eaVert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・双方のホームページで、相手方の各施設やイベント等の情報を発信。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ja-JP" sz="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・地元商店街や神社、行政などの多様な団体により構成される「枚岡公園地域連絡協議会」に参画し、地域の活性化に向けた情報交換を</a:t>
                      </a:r>
                      <a:endParaRPr kumimoji="1" lang="en-US" altLang="ja-JP" sz="7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7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行うとともに、新たな魅力を発信するための地域情報紙「ひら」を発行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470786"/>
                  </a:ext>
                </a:extLst>
              </a:tr>
            </a:tbl>
          </a:graphicData>
        </a:graphic>
      </p:graphicFrame>
      <p:sp>
        <p:nvSpPr>
          <p:cNvPr id="236" name="下矢印 235"/>
          <p:cNvSpPr/>
          <p:nvPr/>
        </p:nvSpPr>
        <p:spPr>
          <a:xfrm>
            <a:off x="2394959" y="3996000"/>
            <a:ext cx="4485107" cy="396000"/>
          </a:xfrm>
          <a:prstGeom prst="downArrow">
            <a:avLst>
              <a:gd name="adj1" fmla="val 50000"/>
              <a:gd name="adj2" fmla="val 74779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9" name="テキスト ボックス 288"/>
          <p:cNvSpPr txBox="1"/>
          <p:nvPr/>
        </p:nvSpPr>
        <p:spPr>
          <a:xfrm>
            <a:off x="43545" y="6254390"/>
            <a:ext cx="9058262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rtlCol="0" anchor="ctr">
            <a:spAutoFit/>
          </a:bodyPr>
          <a:lstStyle/>
          <a:p>
            <a:r>
              <a:rPr kumimoji="1" lang="ja-JP" altLang="en-US" sz="121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21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➡   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さらなる連携強化により、公園と園地の一体性を高めるとともに、民間活力の導入や地域との連携の下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新た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なにぎわいづくりを進め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、より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多くの府民に親しまれ、魅力のある　「枚岡公園 と なるかわ園地」　</a:t>
            </a:r>
            <a:r>
              <a:rPr kumimoji="1" lang="ja-JP" altLang="en-US" sz="14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づ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くりをめざす。</a:t>
            </a:r>
          </a:p>
        </p:txBody>
      </p:sp>
      <p:graphicFrame>
        <p:nvGraphicFramePr>
          <p:cNvPr id="290" name="表 2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3466"/>
              </p:ext>
            </p:extLst>
          </p:nvPr>
        </p:nvGraphicFramePr>
        <p:xfrm>
          <a:off x="2416733" y="4464000"/>
          <a:ext cx="2286098" cy="169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98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26126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広　報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55302" marR="55302" marT="27651" marB="27651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1436976">
                <a:tc>
                  <a:txBody>
                    <a:bodyPr/>
                    <a:lstStyle/>
                    <a:p>
                      <a:pPr marL="180975" marR="0" lvl="0" indent="-85725" algn="l" defTabSz="1430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広域的なマップの掲示、双方のホームページで共通のエリアマップが閲覧できるようにするなど、利用者に分かりやすい情報発信を行い、施設の相互利用を促進。</a:t>
                      </a:r>
                      <a:r>
                        <a:rPr lang="en-US" altLang="ja-JP" sz="80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SNS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を積極的に活用し、幅広い利用者層への情報発信を強化。</a:t>
                      </a:r>
                      <a:endParaRPr lang="en-US" altLang="ja-JP" sz="800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80975" marR="0" lvl="0" indent="-85725" algn="l" defTabSz="1430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ja-JP" altLang="en-US" sz="800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302" marR="54431" marT="27651" marB="2765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graphicFrame>
        <p:nvGraphicFramePr>
          <p:cNvPr id="291" name="表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935272"/>
              </p:ext>
            </p:extLst>
          </p:nvPr>
        </p:nvGraphicFramePr>
        <p:xfrm>
          <a:off x="326585" y="4464000"/>
          <a:ext cx="2068375" cy="169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75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26126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運営・管理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55302" marR="55302" marT="27651" marB="27651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1436976">
                <a:tc>
                  <a:txBody>
                    <a:bodyPr/>
                    <a:lstStyle/>
                    <a:p>
                      <a:pPr marL="180975" marR="0" lvl="0" indent="-85725" algn="l" defTabSz="1430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公園の運営管理、安全対策等について、緑豊かな双方の公園の特性を活かした取り組みを推進。</a:t>
                      </a:r>
                      <a:endParaRPr lang="en-US" altLang="ja-JP" sz="800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80975" marR="0" lvl="0" indent="-85725" algn="l" defTabSz="1430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連携強化を実現するための新たな枠組みとして、府と双方の指定管理者で構成する新組織を設置。</a:t>
                      </a:r>
                    </a:p>
                    <a:p>
                      <a:pPr marL="180975" marR="0" lvl="0" indent="-85725" algn="l" defTabSz="1430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企業やボランティアに</a:t>
                      </a:r>
                      <a:endParaRPr lang="en-US" altLang="ja-JP" sz="800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95250" marR="0" lvl="0" indent="0" algn="l" defTabSz="1430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よる森林活動を双方</a:t>
                      </a:r>
                      <a:endParaRPr lang="en-US" altLang="ja-JP" sz="800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95250" marR="0" lvl="0" indent="0" algn="l" defTabSz="1430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ja-JP" sz="800" kern="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のエリアに拡げ、植生</a:t>
                      </a:r>
                      <a:endParaRPr lang="en-US" altLang="ja-JP" sz="800" kern="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95250" marR="0" lvl="0" indent="0" algn="l" defTabSz="1430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800" kern="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管理体制を充実。</a:t>
                      </a:r>
                    </a:p>
                  </a:txBody>
                  <a:tcPr marL="55302" marR="54431" marT="27651" marB="2765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graphicFrame>
        <p:nvGraphicFramePr>
          <p:cNvPr id="292" name="表 2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597842"/>
              </p:ext>
            </p:extLst>
          </p:nvPr>
        </p:nvGraphicFramePr>
        <p:xfrm>
          <a:off x="4724603" y="4464000"/>
          <a:ext cx="2155464" cy="169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464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26126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イベント</a:t>
                      </a:r>
                      <a:endParaRPr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5302" marR="55302" marT="27651" marB="27651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1436976">
                <a:tc>
                  <a:txBody>
                    <a:bodyPr/>
                    <a:lstStyle/>
                    <a:p>
                      <a:pPr marL="180000" indent="-108000" algn="just" fontAlgn="t"/>
                      <a:r>
                        <a:rPr lang="ja-JP" altLang="en-US" sz="8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・地元商店街や神社などとの提携により、多彩なイベントプログラムを一体的に展開。</a:t>
                      </a:r>
                      <a:endParaRPr lang="en-US" altLang="ja-JP" sz="800" dirty="0" smtClean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108000" algn="just" fontAlgn="t"/>
                      <a:r>
                        <a:rPr lang="ja-JP" altLang="en-US" sz="8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・ハイキングイベントでの相互案内等、各エリアの特徴ある自然を最大限に活かし、連携することで、地域の魅力向上。</a:t>
                      </a:r>
                      <a:endParaRPr lang="en-US" altLang="ja-JP" sz="800" dirty="0" smtClean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5302" marR="55302" marT="27651" marB="2765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graphicFrame>
        <p:nvGraphicFramePr>
          <p:cNvPr id="293" name="表 2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69455"/>
              </p:ext>
            </p:extLst>
          </p:nvPr>
        </p:nvGraphicFramePr>
        <p:xfrm>
          <a:off x="6901839" y="4464000"/>
          <a:ext cx="2199009" cy="1698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009">
                  <a:extLst>
                    <a:ext uri="{9D8B030D-6E8A-4147-A177-3AD203B41FA5}">
                      <a16:colId xmlns:a16="http://schemas.microsoft.com/office/drawing/2014/main" val="1520663522"/>
                    </a:ext>
                  </a:extLst>
                </a:gridCol>
              </a:tblGrid>
              <a:tr h="26126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回遊促進</a:t>
                      </a:r>
                      <a:endParaRPr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5302" marR="55302" marT="27651" marB="27651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24763"/>
                  </a:ext>
                </a:extLst>
              </a:tr>
              <a:tr h="1436976">
                <a:tc>
                  <a:txBody>
                    <a:bodyPr/>
                    <a:lstStyle/>
                    <a:p>
                      <a:pPr marL="180975" marR="0" lvl="0" indent="-85725" algn="l" defTabSz="1430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800" kern="1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連携した案内サインや広域的なマップの掲示等、利用者に分かりやすい情報発信を行い、相互利用を促進。</a:t>
                      </a:r>
                      <a:endParaRPr lang="en-US" altLang="ja-JP" sz="800" kern="100" dirty="0" smtClean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302" marR="55302" marT="27651" marB="2765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87410"/>
                  </a:ext>
                </a:extLst>
              </a:tr>
            </a:tbl>
          </a:graphicData>
        </a:graphic>
      </p:graphicFrame>
      <p:sp>
        <p:nvSpPr>
          <p:cNvPr id="294" name="テキスト ボックス 293"/>
          <p:cNvSpPr txBox="1"/>
          <p:nvPr/>
        </p:nvSpPr>
        <p:spPr>
          <a:xfrm>
            <a:off x="72000" y="4464000"/>
            <a:ext cx="216000" cy="16982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wrap="square" rtlCol="0" anchor="ctr">
            <a:spAutoFit/>
          </a:bodyPr>
          <a:lstStyle/>
          <a:p>
            <a:pPr algn="ctr"/>
            <a:r>
              <a:rPr lang="ja-JP" altLang="en-US" sz="847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連携強化に向けた取組イメージ</a:t>
            </a:r>
            <a:endParaRPr kumimoji="1" lang="en-US" altLang="ja-JP" sz="84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5" name="正方形/長方形 294"/>
          <p:cNvSpPr/>
          <p:nvPr/>
        </p:nvSpPr>
        <p:spPr>
          <a:xfrm>
            <a:off x="5574799" y="5959963"/>
            <a:ext cx="1328562" cy="194669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森の中でのアクティビティ（イメージ）</a:t>
            </a:r>
          </a:p>
        </p:txBody>
      </p:sp>
      <p:sp>
        <p:nvSpPr>
          <p:cNvPr id="296" name="正方形/長方形 295"/>
          <p:cNvSpPr/>
          <p:nvPr/>
        </p:nvSpPr>
        <p:spPr>
          <a:xfrm>
            <a:off x="7610407" y="5701329"/>
            <a:ext cx="614272" cy="3993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連携した</a:t>
            </a:r>
            <a:endParaRPr lang="en-US" altLang="ja-JP" sz="66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誘導案内</a:t>
            </a:r>
            <a:endParaRPr lang="en-US" altLang="ja-JP" sz="66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（イメージ）</a:t>
            </a:r>
          </a:p>
        </p:txBody>
      </p:sp>
      <p:sp>
        <p:nvSpPr>
          <p:cNvPr id="297" name="正方形/長方形 296"/>
          <p:cNvSpPr/>
          <p:nvPr/>
        </p:nvSpPr>
        <p:spPr>
          <a:xfrm>
            <a:off x="1422027" y="5881692"/>
            <a:ext cx="994183" cy="2970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企業やボランティアによる</a:t>
            </a:r>
            <a:endParaRPr lang="en-US" altLang="ja-JP" sz="66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森林活動（イメージ）</a:t>
            </a:r>
          </a:p>
        </p:txBody>
      </p:sp>
      <p:sp>
        <p:nvSpPr>
          <p:cNvPr id="298" name="正方形/長方形 297"/>
          <p:cNvSpPr/>
          <p:nvPr/>
        </p:nvSpPr>
        <p:spPr>
          <a:xfrm>
            <a:off x="8578138" y="5694375"/>
            <a:ext cx="532518" cy="3993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連携した</a:t>
            </a:r>
            <a:endParaRPr lang="en-US" altLang="ja-JP" sz="66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案内マップ</a:t>
            </a:r>
            <a:endParaRPr lang="en-US" altLang="ja-JP" sz="66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（既存）</a:t>
            </a:r>
          </a:p>
        </p:txBody>
      </p:sp>
      <p:pic>
        <p:nvPicPr>
          <p:cNvPr id="299" name="図 29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782" y="5398562"/>
            <a:ext cx="784675" cy="522649"/>
          </a:xfrm>
          <a:prstGeom prst="rect">
            <a:avLst/>
          </a:prstGeom>
        </p:spPr>
      </p:pic>
      <p:pic>
        <p:nvPicPr>
          <p:cNvPr id="300" name="Picture 2" descr="屋外方向サイン ネクスト XGタイプ | 看板の激安通販ならサインウェブ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5635" y="5425209"/>
            <a:ext cx="752719" cy="63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1" name="図 300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7109" y="5239065"/>
            <a:ext cx="490107" cy="802379"/>
          </a:xfrm>
          <a:prstGeom prst="rect">
            <a:avLst/>
          </a:prstGeom>
        </p:spPr>
      </p:pic>
      <p:sp>
        <p:nvSpPr>
          <p:cNvPr id="302" name="正方形/長方形 301"/>
          <p:cNvSpPr/>
          <p:nvPr/>
        </p:nvSpPr>
        <p:spPr>
          <a:xfrm>
            <a:off x="3779584" y="5596990"/>
            <a:ext cx="795384" cy="399340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双方の</a:t>
            </a:r>
            <a:r>
              <a:rPr lang="en-US" altLang="ja-JP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で共通のエリアマップを掲載</a:t>
            </a:r>
            <a:endParaRPr lang="en-US" altLang="ja-JP" sz="66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（イメージ）</a:t>
            </a:r>
          </a:p>
        </p:txBody>
      </p:sp>
      <p:pic>
        <p:nvPicPr>
          <p:cNvPr id="303" name="図 302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1710" y="5432176"/>
            <a:ext cx="797498" cy="421422"/>
          </a:xfrm>
          <a:prstGeom prst="rect">
            <a:avLst/>
          </a:prstGeom>
        </p:spPr>
      </p:pic>
      <p:pic>
        <p:nvPicPr>
          <p:cNvPr id="304" name="図 30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8382" y="5430888"/>
            <a:ext cx="674740" cy="537489"/>
          </a:xfrm>
          <a:prstGeom prst="rect">
            <a:avLst/>
          </a:prstGeom>
        </p:spPr>
      </p:pic>
      <p:pic>
        <p:nvPicPr>
          <p:cNvPr id="305" name="図 304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2297" y="5430888"/>
            <a:ext cx="556556" cy="537489"/>
          </a:xfrm>
          <a:prstGeom prst="rect">
            <a:avLst/>
          </a:prstGeom>
        </p:spPr>
      </p:pic>
      <p:sp>
        <p:nvSpPr>
          <p:cNvPr id="306" name="正方形/長方形 305"/>
          <p:cNvSpPr/>
          <p:nvPr/>
        </p:nvSpPr>
        <p:spPr>
          <a:xfrm>
            <a:off x="4724081" y="5845183"/>
            <a:ext cx="818003" cy="297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65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ライトアップイベント（イメージ）</a:t>
            </a:r>
          </a:p>
        </p:txBody>
      </p:sp>
      <p:pic>
        <p:nvPicPr>
          <p:cNvPr id="307" name="図 306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89917" y="5401032"/>
            <a:ext cx="1040313" cy="706428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77" name="Rectangle 29"/>
          <p:cNvSpPr>
            <a:spLocks noChangeArrowheads="1"/>
          </p:cNvSpPr>
          <p:nvPr/>
        </p:nvSpPr>
        <p:spPr bwMode="auto">
          <a:xfrm>
            <a:off x="0" y="324000"/>
            <a:ext cx="9143999" cy="432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55721" tIns="6668" rIns="55721" bIns="6668" anchor="ctr">
            <a:noAutofit/>
          </a:bodyPr>
          <a:lstStyle>
            <a:lvl1pPr eaLnBrk="0" hangingPunct="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2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800" i="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800" i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枚岡公園 ・ なるかわ園地</a:t>
            </a:r>
            <a:r>
              <a:rPr lang="en-US" altLang="ja-JP" sz="1800" i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800" i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の連携強化による更なる魅力アップに</a:t>
            </a:r>
            <a:r>
              <a:rPr lang="ja-JP" altLang="en-US" sz="1800" i="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向けて（</a:t>
            </a:r>
            <a:r>
              <a:rPr lang="ja-JP" altLang="en-US" sz="1800" i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案）</a:t>
            </a:r>
          </a:p>
        </p:txBody>
      </p:sp>
      <p:sp>
        <p:nvSpPr>
          <p:cNvPr id="79" name="テキスト ボックス 3"/>
          <p:cNvSpPr txBox="1">
            <a:spLocks noChangeArrowheads="1"/>
          </p:cNvSpPr>
          <p:nvPr/>
        </p:nvSpPr>
        <p:spPr bwMode="auto">
          <a:xfrm>
            <a:off x="72000" y="36000"/>
            <a:ext cx="849913" cy="24622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連携プラン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33" name="テキスト ボックス 232"/>
          <p:cNvSpPr txBox="1"/>
          <p:nvPr/>
        </p:nvSpPr>
        <p:spPr>
          <a:xfrm>
            <a:off x="5097824" y="108000"/>
            <a:ext cx="4043093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八尾土木事務所／都市計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画室／ みどり推進室／中部農と緑の総合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事務所　令和３年４月</a:t>
            </a:r>
            <a:endParaRPr kumimoji="1"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43545" y="819436"/>
            <a:ext cx="3443735" cy="3075765"/>
            <a:chOff x="43545" y="819436"/>
            <a:chExt cx="3443735" cy="3075765"/>
          </a:xfrm>
        </p:grpSpPr>
        <p:sp>
          <p:nvSpPr>
            <p:cNvPr id="253" name="スライド番号プレースホルダー 2"/>
            <p:cNvSpPr txBox="1">
              <a:spLocks/>
            </p:cNvSpPr>
            <p:nvPr/>
          </p:nvSpPr>
          <p:spPr>
            <a:xfrm>
              <a:off x="2571045" y="3377490"/>
              <a:ext cx="864867" cy="322529"/>
            </a:xfrm>
            <a:prstGeom prst="rect">
              <a:avLst/>
            </a:prstGeom>
          </p:spPr>
          <p:txBody>
            <a:bodyPr vert="horz" lIns="77415" tIns="38708" rIns="77415" bIns="38708" rtlCol="0" anchor="ctr"/>
            <a:lstStyle>
              <a:defPPr>
                <a:defRPr lang="ja-JP"/>
              </a:defPPr>
              <a:lvl1pPr marL="0" algn="r" defTabSz="1474596" rtl="0" eaLnBrk="1" latinLnBrk="0" hangingPunct="1">
                <a:defRPr kumimoji="1" sz="17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37298" algn="l" defTabSz="1474596" rtl="0" eaLnBrk="1" latinLnBrk="0" hangingPunct="1">
                <a:defRPr kumimoji="1" sz="29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74596" algn="l" defTabSz="1474596" rtl="0" eaLnBrk="1" latinLnBrk="0" hangingPunct="1">
                <a:defRPr kumimoji="1" sz="29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11894" algn="l" defTabSz="1474596" rtl="0" eaLnBrk="1" latinLnBrk="0" hangingPunct="1">
                <a:defRPr kumimoji="1" sz="29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949193" algn="l" defTabSz="1474596" rtl="0" eaLnBrk="1" latinLnBrk="0" hangingPunct="1">
                <a:defRPr kumimoji="1" sz="29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686491" algn="l" defTabSz="1474596" rtl="0" eaLnBrk="1" latinLnBrk="0" hangingPunct="1">
                <a:defRPr kumimoji="1" sz="29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423787" algn="l" defTabSz="1474596" rtl="0" eaLnBrk="1" latinLnBrk="0" hangingPunct="1">
                <a:defRPr kumimoji="1" sz="29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5161085" algn="l" defTabSz="1474596" rtl="0" eaLnBrk="1" latinLnBrk="0" hangingPunct="1">
                <a:defRPr kumimoji="1" sz="29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898383" algn="l" defTabSz="1474596" rtl="0" eaLnBrk="1" latinLnBrk="0" hangingPunct="1">
                <a:defRPr kumimoji="1" sz="29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7D72696B-4F7F-4825-8E6C-BDC7098C79D7}" type="slidenum">
                <a:rPr lang="ja-JP" altLang="en-US" sz="1028"/>
                <a:pPr/>
                <a:t>1</a:t>
              </a:fld>
              <a:endParaRPr lang="ja-JP" altLang="en-US" sz="1028"/>
            </a:p>
          </p:txBody>
        </p:sp>
        <p:pic>
          <p:nvPicPr>
            <p:cNvPr id="254" name="図 253"/>
            <p:cNvPicPr>
              <a:picLocks noChangeAspect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3545" y="884781"/>
              <a:ext cx="3443735" cy="2973847"/>
            </a:xfrm>
            <a:prstGeom prst="rect">
              <a:avLst/>
            </a:prstGeom>
            <a:ln>
              <a:solidFill>
                <a:srgbClr val="002060"/>
              </a:solidFill>
            </a:ln>
          </p:spPr>
        </p:pic>
        <p:sp>
          <p:nvSpPr>
            <p:cNvPr id="255" name="フリーフォーム 254"/>
            <p:cNvSpPr/>
            <p:nvPr/>
          </p:nvSpPr>
          <p:spPr>
            <a:xfrm>
              <a:off x="985290" y="1662845"/>
              <a:ext cx="784188" cy="389378"/>
            </a:xfrm>
            <a:custGeom>
              <a:avLst/>
              <a:gdLst>
                <a:gd name="connsiteX0" fmla="*/ 0 w 1399106"/>
                <a:gd name="connsiteY0" fmla="*/ 230565 h 636716"/>
                <a:gd name="connsiteX1" fmla="*/ 44541 w 1399106"/>
                <a:gd name="connsiteY1" fmla="*/ 233185 h 636716"/>
                <a:gd name="connsiteX2" fmla="*/ 62881 w 1399106"/>
                <a:gd name="connsiteY2" fmla="*/ 241045 h 636716"/>
                <a:gd name="connsiteX3" fmla="*/ 70742 w 1399106"/>
                <a:gd name="connsiteY3" fmla="*/ 243665 h 636716"/>
                <a:gd name="connsiteX4" fmla="*/ 81222 w 1399106"/>
                <a:gd name="connsiteY4" fmla="*/ 246285 h 636716"/>
                <a:gd name="connsiteX5" fmla="*/ 99562 w 1399106"/>
                <a:gd name="connsiteY5" fmla="*/ 251525 h 636716"/>
                <a:gd name="connsiteX6" fmla="*/ 112663 w 1399106"/>
                <a:gd name="connsiteY6" fmla="*/ 254145 h 636716"/>
                <a:gd name="connsiteX7" fmla="*/ 131003 w 1399106"/>
                <a:gd name="connsiteY7" fmla="*/ 259385 h 636716"/>
                <a:gd name="connsiteX8" fmla="*/ 196504 w 1399106"/>
                <a:gd name="connsiteY8" fmla="*/ 264625 h 636716"/>
                <a:gd name="connsiteX9" fmla="*/ 280346 w 1399106"/>
                <a:gd name="connsiteY9" fmla="*/ 262005 h 636716"/>
                <a:gd name="connsiteX10" fmla="*/ 290826 w 1399106"/>
                <a:gd name="connsiteY10" fmla="*/ 248905 h 636716"/>
                <a:gd name="connsiteX11" fmla="*/ 301307 w 1399106"/>
                <a:gd name="connsiteY11" fmla="*/ 233185 h 636716"/>
                <a:gd name="connsiteX12" fmla="*/ 311787 w 1399106"/>
                <a:gd name="connsiteY12" fmla="*/ 217464 h 636716"/>
                <a:gd name="connsiteX13" fmla="*/ 314407 w 1399106"/>
                <a:gd name="connsiteY13" fmla="*/ 209604 h 636716"/>
                <a:gd name="connsiteX14" fmla="*/ 319647 w 1399106"/>
                <a:gd name="connsiteY14" fmla="*/ 201744 h 636716"/>
                <a:gd name="connsiteX15" fmla="*/ 324887 w 1399106"/>
                <a:gd name="connsiteY15" fmla="*/ 186024 h 636716"/>
                <a:gd name="connsiteX16" fmla="*/ 327507 w 1399106"/>
                <a:gd name="connsiteY16" fmla="*/ 175544 h 636716"/>
                <a:gd name="connsiteX17" fmla="*/ 332747 w 1399106"/>
                <a:gd name="connsiteY17" fmla="*/ 170303 h 636716"/>
                <a:gd name="connsiteX18" fmla="*/ 343228 w 1399106"/>
                <a:gd name="connsiteY18" fmla="*/ 149343 h 636716"/>
                <a:gd name="connsiteX19" fmla="*/ 353708 w 1399106"/>
                <a:gd name="connsiteY19" fmla="*/ 133623 h 636716"/>
                <a:gd name="connsiteX20" fmla="*/ 364188 w 1399106"/>
                <a:gd name="connsiteY20" fmla="*/ 123142 h 636716"/>
                <a:gd name="connsiteX21" fmla="*/ 374668 w 1399106"/>
                <a:gd name="connsiteY21" fmla="*/ 112662 h 636716"/>
                <a:gd name="connsiteX22" fmla="*/ 395629 w 1399106"/>
                <a:gd name="connsiteY22" fmla="*/ 99562 h 636716"/>
                <a:gd name="connsiteX23" fmla="*/ 419209 w 1399106"/>
                <a:gd name="connsiteY23" fmla="*/ 86462 h 636716"/>
                <a:gd name="connsiteX24" fmla="*/ 432310 w 1399106"/>
                <a:gd name="connsiteY24" fmla="*/ 78601 h 636716"/>
                <a:gd name="connsiteX25" fmla="*/ 448030 w 1399106"/>
                <a:gd name="connsiteY25" fmla="*/ 68121 h 636716"/>
                <a:gd name="connsiteX26" fmla="*/ 455890 w 1399106"/>
                <a:gd name="connsiteY26" fmla="*/ 62881 h 636716"/>
                <a:gd name="connsiteX27" fmla="*/ 463750 w 1399106"/>
                <a:gd name="connsiteY27" fmla="*/ 55021 h 636716"/>
                <a:gd name="connsiteX28" fmla="*/ 471610 w 1399106"/>
                <a:gd name="connsiteY28" fmla="*/ 52401 h 636716"/>
                <a:gd name="connsiteX29" fmla="*/ 476851 w 1399106"/>
                <a:gd name="connsiteY29" fmla="*/ 47161 h 636716"/>
                <a:gd name="connsiteX30" fmla="*/ 492571 w 1399106"/>
                <a:gd name="connsiteY30" fmla="*/ 36681 h 636716"/>
                <a:gd name="connsiteX31" fmla="*/ 497811 w 1399106"/>
                <a:gd name="connsiteY31" fmla="*/ 31440 h 636716"/>
                <a:gd name="connsiteX32" fmla="*/ 521392 w 1399106"/>
                <a:gd name="connsiteY32" fmla="*/ 15720 h 636716"/>
                <a:gd name="connsiteX33" fmla="*/ 529252 w 1399106"/>
                <a:gd name="connsiteY33" fmla="*/ 10480 h 636716"/>
                <a:gd name="connsiteX34" fmla="*/ 537112 w 1399106"/>
                <a:gd name="connsiteY34" fmla="*/ 2620 h 636716"/>
                <a:gd name="connsiteX35" fmla="*/ 544972 w 1399106"/>
                <a:gd name="connsiteY35" fmla="*/ 0 h 636716"/>
                <a:gd name="connsiteX36" fmla="*/ 560692 w 1399106"/>
                <a:gd name="connsiteY36" fmla="*/ 7860 h 636716"/>
                <a:gd name="connsiteX37" fmla="*/ 579033 w 1399106"/>
                <a:gd name="connsiteY37" fmla="*/ 28820 h 636716"/>
                <a:gd name="connsiteX38" fmla="*/ 592133 w 1399106"/>
                <a:gd name="connsiteY38" fmla="*/ 39301 h 636716"/>
                <a:gd name="connsiteX39" fmla="*/ 602613 w 1399106"/>
                <a:gd name="connsiteY39" fmla="*/ 55021 h 636716"/>
                <a:gd name="connsiteX40" fmla="*/ 610473 w 1399106"/>
                <a:gd name="connsiteY40" fmla="*/ 60261 h 636716"/>
                <a:gd name="connsiteX41" fmla="*/ 628814 w 1399106"/>
                <a:gd name="connsiteY41" fmla="*/ 83842 h 636716"/>
                <a:gd name="connsiteX42" fmla="*/ 634054 w 1399106"/>
                <a:gd name="connsiteY42" fmla="*/ 91702 h 636716"/>
                <a:gd name="connsiteX43" fmla="*/ 639294 w 1399106"/>
                <a:gd name="connsiteY43" fmla="*/ 99562 h 636716"/>
                <a:gd name="connsiteX44" fmla="*/ 649774 w 1399106"/>
                <a:gd name="connsiteY44" fmla="*/ 123142 h 636716"/>
                <a:gd name="connsiteX45" fmla="*/ 655014 w 1399106"/>
                <a:gd name="connsiteY45" fmla="*/ 138863 h 636716"/>
                <a:gd name="connsiteX46" fmla="*/ 657634 w 1399106"/>
                <a:gd name="connsiteY46" fmla="*/ 146723 h 636716"/>
                <a:gd name="connsiteX47" fmla="*/ 662875 w 1399106"/>
                <a:gd name="connsiteY47" fmla="*/ 151963 h 636716"/>
                <a:gd name="connsiteX48" fmla="*/ 665495 w 1399106"/>
                <a:gd name="connsiteY48" fmla="*/ 159823 h 636716"/>
                <a:gd name="connsiteX49" fmla="*/ 670735 w 1399106"/>
                <a:gd name="connsiteY49" fmla="*/ 167683 h 636716"/>
                <a:gd name="connsiteX50" fmla="*/ 675975 w 1399106"/>
                <a:gd name="connsiteY50" fmla="*/ 183404 h 636716"/>
                <a:gd name="connsiteX51" fmla="*/ 678595 w 1399106"/>
                <a:gd name="connsiteY51" fmla="*/ 288206 h 636716"/>
                <a:gd name="connsiteX52" fmla="*/ 683835 w 1399106"/>
                <a:gd name="connsiteY52" fmla="*/ 296066 h 636716"/>
                <a:gd name="connsiteX53" fmla="*/ 699555 w 1399106"/>
                <a:gd name="connsiteY53" fmla="*/ 306546 h 636716"/>
                <a:gd name="connsiteX54" fmla="*/ 704796 w 1399106"/>
                <a:gd name="connsiteY54" fmla="*/ 322267 h 636716"/>
                <a:gd name="connsiteX55" fmla="*/ 715276 w 1399106"/>
                <a:gd name="connsiteY55" fmla="*/ 337987 h 636716"/>
                <a:gd name="connsiteX56" fmla="*/ 875099 w 1399106"/>
                <a:gd name="connsiteY56" fmla="*/ 345847 h 636716"/>
                <a:gd name="connsiteX57" fmla="*/ 917020 w 1399106"/>
                <a:gd name="connsiteY57" fmla="*/ 356327 h 636716"/>
                <a:gd name="connsiteX58" fmla="*/ 917020 w 1399106"/>
                <a:gd name="connsiteY58" fmla="*/ 356327 h 636716"/>
                <a:gd name="connsiteX59" fmla="*/ 943221 w 1399106"/>
                <a:gd name="connsiteY59" fmla="*/ 364188 h 636716"/>
                <a:gd name="connsiteX60" fmla="*/ 951081 w 1399106"/>
                <a:gd name="connsiteY60" fmla="*/ 369428 h 636716"/>
                <a:gd name="connsiteX61" fmla="*/ 966801 w 1399106"/>
                <a:gd name="connsiteY61" fmla="*/ 374668 h 636716"/>
                <a:gd name="connsiteX62" fmla="*/ 974661 w 1399106"/>
                <a:gd name="connsiteY62" fmla="*/ 377288 h 636716"/>
                <a:gd name="connsiteX63" fmla="*/ 982522 w 1399106"/>
                <a:gd name="connsiteY63" fmla="*/ 379908 h 636716"/>
                <a:gd name="connsiteX64" fmla="*/ 987762 w 1399106"/>
                <a:gd name="connsiteY64" fmla="*/ 387768 h 636716"/>
                <a:gd name="connsiteX65" fmla="*/ 1003482 w 1399106"/>
                <a:gd name="connsiteY65" fmla="*/ 403489 h 636716"/>
                <a:gd name="connsiteX66" fmla="*/ 1013962 w 1399106"/>
                <a:gd name="connsiteY66" fmla="*/ 419209 h 636716"/>
                <a:gd name="connsiteX67" fmla="*/ 1027063 w 1399106"/>
                <a:gd name="connsiteY67" fmla="*/ 429689 h 636716"/>
                <a:gd name="connsiteX68" fmla="*/ 1045403 w 1399106"/>
                <a:gd name="connsiteY68" fmla="*/ 450650 h 636716"/>
                <a:gd name="connsiteX69" fmla="*/ 1050643 w 1399106"/>
                <a:gd name="connsiteY69" fmla="*/ 458510 h 636716"/>
                <a:gd name="connsiteX70" fmla="*/ 1089944 w 1399106"/>
                <a:gd name="connsiteY70" fmla="*/ 461130 h 636716"/>
                <a:gd name="connsiteX71" fmla="*/ 1105664 w 1399106"/>
                <a:gd name="connsiteY71" fmla="*/ 455890 h 636716"/>
                <a:gd name="connsiteX72" fmla="*/ 1118765 w 1399106"/>
                <a:gd name="connsiteY72" fmla="*/ 442789 h 636716"/>
                <a:gd name="connsiteX73" fmla="*/ 1116145 w 1399106"/>
                <a:gd name="connsiteY73" fmla="*/ 427069 h 636716"/>
                <a:gd name="connsiteX74" fmla="*/ 1105664 w 1399106"/>
                <a:gd name="connsiteY74" fmla="*/ 411349 h 636716"/>
                <a:gd name="connsiteX75" fmla="*/ 1103044 w 1399106"/>
                <a:gd name="connsiteY75" fmla="*/ 398248 h 636716"/>
                <a:gd name="connsiteX76" fmla="*/ 1100424 w 1399106"/>
                <a:gd name="connsiteY76" fmla="*/ 390388 h 636716"/>
                <a:gd name="connsiteX77" fmla="*/ 1121385 w 1399106"/>
                <a:gd name="connsiteY77" fmla="*/ 395628 h 636716"/>
                <a:gd name="connsiteX78" fmla="*/ 1129245 w 1399106"/>
                <a:gd name="connsiteY78" fmla="*/ 400868 h 636716"/>
                <a:gd name="connsiteX79" fmla="*/ 1139725 w 1399106"/>
                <a:gd name="connsiteY79" fmla="*/ 408729 h 636716"/>
                <a:gd name="connsiteX80" fmla="*/ 1163306 w 1399106"/>
                <a:gd name="connsiteY80" fmla="*/ 419209 h 636716"/>
                <a:gd name="connsiteX81" fmla="*/ 1184266 w 1399106"/>
                <a:gd name="connsiteY81" fmla="*/ 432309 h 636716"/>
                <a:gd name="connsiteX82" fmla="*/ 1194746 w 1399106"/>
                <a:gd name="connsiteY82" fmla="*/ 434929 h 636716"/>
                <a:gd name="connsiteX83" fmla="*/ 1234047 w 1399106"/>
                <a:gd name="connsiteY83" fmla="*/ 432309 h 636716"/>
                <a:gd name="connsiteX84" fmla="*/ 1260248 w 1399106"/>
                <a:gd name="connsiteY84" fmla="*/ 424449 h 636716"/>
                <a:gd name="connsiteX85" fmla="*/ 1270728 w 1399106"/>
                <a:gd name="connsiteY85" fmla="*/ 421829 h 636716"/>
                <a:gd name="connsiteX86" fmla="*/ 1273348 w 1399106"/>
                <a:gd name="connsiteY86" fmla="*/ 455890 h 636716"/>
                <a:gd name="connsiteX87" fmla="*/ 1275968 w 1399106"/>
                <a:gd name="connsiteY87" fmla="*/ 487330 h 636716"/>
                <a:gd name="connsiteX88" fmla="*/ 1283828 w 1399106"/>
                <a:gd name="connsiteY88" fmla="*/ 492570 h 636716"/>
                <a:gd name="connsiteX89" fmla="*/ 1299549 w 1399106"/>
                <a:gd name="connsiteY89" fmla="*/ 497811 h 636716"/>
                <a:gd name="connsiteX90" fmla="*/ 1307409 w 1399106"/>
                <a:gd name="connsiteY90" fmla="*/ 500431 h 636716"/>
                <a:gd name="connsiteX91" fmla="*/ 1341469 w 1399106"/>
                <a:gd name="connsiteY91" fmla="*/ 508291 h 636716"/>
                <a:gd name="connsiteX92" fmla="*/ 1354570 w 1399106"/>
                <a:gd name="connsiteY92" fmla="*/ 521391 h 636716"/>
                <a:gd name="connsiteX93" fmla="*/ 1370290 w 1399106"/>
                <a:gd name="connsiteY93" fmla="*/ 542352 h 636716"/>
                <a:gd name="connsiteX94" fmla="*/ 1372910 w 1399106"/>
                <a:gd name="connsiteY94" fmla="*/ 550212 h 636716"/>
                <a:gd name="connsiteX95" fmla="*/ 1386010 w 1399106"/>
                <a:gd name="connsiteY95" fmla="*/ 568552 h 636716"/>
                <a:gd name="connsiteX96" fmla="*/ 1391251 w 1399106"/>
                <a:gd name="connsiteY96" fmla="*/ 584272 h 636716"/>
                <a:gd name="connsiteX97" fmla="*/ 1383390 w 1399106"/>
                <a:gd name="connsiteY97" fmla="*/ 636674 h 636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1399106" h="636716">
                  <a:moveTo>
                    <a:pt x="0" y="230565"/>
                  </a:moveTo>
                  <a:cubicBezTo>
                    <a:pt x="14847" y="231438"/>
                    <a:pt x="29735" y="231775"/>
                    <a:pt x="44541" y="233185"/>
                  </a:cubicBezTo>
                  <a:cubicBezTo>
                    <a:pt x="58013" y="234468"/>
                    <a:pt x="52079" y="235645"/>
                    <a:pt x="62881" y="241045"/>
                  </a:cubicBezTo>
                  <a:cubicBezTo>
                    <a:pt x="65351" y="242280"/>
                    <a:pt x="68086" y="242906"/>
                    <a:pt x="70742" y="243665"/>
                  </a:cubicBezTo>
                  <a:cubicBezTo>
                    <a:pt x="74204" y="244654"/>
                    <a:pt x="77760" y="245296"/>
                    <a:pt x="81222" y="246285"/>
                  </a:cubicBezTo>
                  <a:cubicBezTo>
                    <a:pt x="96537" y="250661"/>
                    <a:pt x="81136" y="247431"/>
                    <a:pt x="99562" y="251525"/>
                  </a:cubicBezTo>
                  <a:cubicBezTo>
                    <a:pt x="103909" y="252491"/>
                    <a:pt x="108342" y="253065"/>
                    <a:pt x="112663" y="254145"/>
                  </a:cubicBezTo>
                  <a:cubicBezTo>
                    <a:pt x="118831" y="255687"/>
                    <a:pt x="124769" y="258138"/>
                    <a:pt x="131003" y="259385"/>
                  </a:cubicBezTo>
                  <a:cubicBezTo>
                    <a:pt x="147746" y="262734"/>
                    <a:pt x="185014" y="263949"/>
                    <a:pt x="196504" y="264625"/>
                  </a:cubicBezTo>
                  <a:cubicBezTo>
                    <a:pt x="224451" y="263752"/>
                    <a:pt x="252487" y="264393"/>
                    <a:pt x="280346" y="262005"/>
                  </a:cubicBezTo>
                  <a:cubicBezTo>
                    <a:pt x="289948" y="261182"/>
                    <a:pt x="287698" y="254535"/>
                    <a:pt x="290826" y="248905"/>
                  </a:cubicBezTo>
                  <a:cubicBezTo>
                    <a:pt x="293885" y="243400"/>
                    <a:pt x="297813" y="238425"/>
                    <a:pt x="301307" y="233185"/>
                  </a:cubicBezTo>
                  <a:lnTo>
                    <a:pt x="311787" y="217464"/>
                  </a:lnTo>
                  <a:cubicBezTo>
                    <a:pt x="312660" y="214844"/>
                    <a:pt x="313172" y="212074"/>
                    <a:pt x="314407" y="209604"/>
                  </a:cubicBezTo>
                  <a:cubicBezTo>
                    <a:pt x="315815" y="206788"/>
                    <a:pt x="318368" y="204621"/>
                    <a:pt x="319647" y="201744"/>
                  </a:cubicBezTo>
                  <a:cubicBezTo>
                    <a:pt x="321890" y="196697"/>
                    <a:pt x="323547" y="191383"/>
                    <a:pt x="324887" y="186024"/>
                  </a:cubicBezTo>
                  <a:cubicBezTo>
                    <a:pt x="325760" y="182531"/>
                    <a:pt x="325897" y="178765"/>
                    <a:pt x="327507" y="175544"/>
                  </a:cubicBezTo>
                  <a:cubicBezTo>
                    <a:pt x="328612" y="173334"/>
                    <a:pt x="331000" y="172050"/>
                    <a:pt x="332747" y="170303"/>
                  </a:cubicBezTo>
                  <a:cubicBezTo>
                    <a:pt x="342860" y="139965"/>
                    <a:pt x="332251" y="163978"/>
                    <a:pt x="343228" y="149343"/>
                  </a:cubicBezTo>
                  <a:cubicBezTo>
                    <a:pt x="347007" y="144305"/>
                    <a:pt x="353708" y="133623"/>
                    <a:pt x="353708" y="133623"/>
                  </a:cubicBezTo>
                  <a:cubicBezTo>
                    <a:pt x="360694" y="112661"/>
                    <a:pt x="350215" y="137115"/>
                    <a:pt x="364188" y="123142"/>
                  </a:cubicBezTo>
                  <a:cubicBezTo>
                    <a:pt x="378161" y="109169"/>
                    <a:pt x="353708" y="119649"/>
                    <a:pt x="374668" y="112662"/>
                  </a:cubicBezTo>
                  <a:cubicBezTo>
                    <a:pt x="387238" y="93807"/>
                    <a:pt x="369437" y="117023"/>
                    <a:pt x="395629" y="99562"/>
                  </a:cubicBezTo>
                  <a:cubicBezTo>
                    <a:pt x="413647" y="87550"/>
                    <a:pt x="405374" y="91074"/>
                    <a:pt x="419209" y="86462"/>
                  </a:cubicBezTo>
                  <a:cubicBezTo>
                    <a:pt x="430964" y="74705"/>
                    <a:pt x="417005" y="87103"/>
                    <a:pt x="432310" y="78601"/>
                  </a:cubicBezTo>
                  <a:cubicBezTo>
                    <a:pt x="437815" y="75543"/>
                    <a:pt x="442790" y="71614"/>
                    <a:pt x="448030" y="68121"/>
                  </a:cubicBezTo>
                  <a:cubicBezTo>
                    <a:pt x="450650" y="66374"/>
                    <a:pt x="453663" y="65108"/>
                    <a:pt x="455890" y="62881"/>
                  </a:cubicBezTo>
                  <a:cubicBezTo>
                    <a:pt x="458510" y="60261"/>
                    <a:pt x="460667" y="57076"/>
                    <a:pt x="463750" y="55021"/>
                  </a:cubicBezTo>
                  <a:cubicBezTo>
                    <a:pt x="466048" y="53489"/>
                    <a:pt x="468990" y="53274"/>
                    <a:pt x="471610" y="52401"/>
                  </a:cubicBezTo>
                  <a:cubicBezTo>
                    <a:pt x="473357" y="50654"/>
                    <a:pt x="474875" y="48643"/>
                    <a:pt x="476851" y="47161"/>
                  </a:cubicBezTo>
                  <a:cubicBezTo>
                    <a:pt x="481889" y="43382"/>
                    <a:pt x="488118" y="41135"/>
                    <a:pt x="492571" y="36681"/>
                  </a:cubicBezTo>
                  <a:cubicBezTo>
                    <a:pt x="494318" y="34934"/>
                    <a:pt x="495835" y="32922"/>
                    <a:pt x="497811" y="31440"/>
                  </a:cubicBezTo>
                  <a:cubicBezTo>
                    <a:pt x="497834" y="31423"/>
                    <a:pt x="517450" y="18348"/>
                    <a:pt x="521392" y="15720"/>
                  </a:cubicBezTo>
                  <a:cubicBezTo>
                    <a:pt x="524012" y="13973"/>
                    <a:pt x="527025" y="12707"/>
                    <a:pt x="529252" y="10480"/>
                  </a:cubicBezTo>
                  <a:cubicBezTo>
                    <a:pt x="531872" y="7860"/>
                    <a:pt x="534029" y="4675"/>
                    <a:pt x="537112" y="2620"/>
                  </a:cubicBezTo>
                  <a:cubicBezTo>
                    <a:pt x="539410" y="1088"/>
                    <a:pt x="542352" y="873"/>
                    <a:pt x="544972" y="0"/>
                  </a:cubicBezTo>
                  <a:cubicBezTo>
                    <a:pt x="551365" y="2131"/>
                    <a:pt x="555613" y="2781"/>
                    <a:pt x="560692" y="7860"/>
                  </a:cubicBezTo>
                  <a:cubicBezTo>
                    <a:pt x="574543" y="21711"/>
                    <a:pt x="553536" y="11822"/>
                    <a:pt x="579033" y="28820"/>
                  </a:cubicBezTo>
                  <a:cubicBezTo>
                    <a:pt x="584192" y="32260"/>
                    <a:pt x="588398" y="34321"/>
                    <a:pt x="592133" y="39301"/>
                  </a:cubicBezTo>
                  <a:cubicBezTo>
                    <a:pt x="595912" y="44339"/>
                    <a:pt x="597373" y="51528"/>
                    <a:pt x="602613" y="55021"/>
                  </a:cubicBezTo>
                  <a:cubicBezTo>
                    <a:pt x="605233" y="56768"/>
                    <a:pt x="608054" y="58245"/>
                    <a:pt x="610473" y="60261"/>
                  </a:cubicBezTo>
                  <a:cubicBezTo>
                    <a:pt x="619711" y="67959"/>
                    <a:pt x="621507" y="72882"/>
                    <a:pt x="628814" y="83842"/>
                  </a:cubicBezTo>
                  <a:lnTo>
                    <a:pt x="634054" y="91702"/>
                  </a:lnTo>
                  <a:cubicBezTo>
                    <a:pt x="635801" y="94322"/>
                    <a:pt x="638298" y="96575"/>
                    <a:pt x="639294" y="99562"/>
                  </a:cubicBezTo>
                  <a:cubicBezTo>
                    <a:pt x="645530" y="118269"/>
                    <a:pt x="641470" y="110686"/>
                    <a:pt x="649774" y="123142"/>
                  </a:cubicBezTo>
                  <a:lnTo>
                    <a:pt x="655014" y="138863"/>
                  </a:lnTo>
                  <a:cubicBezTo>
                    <a:pt x="655887" y="141483"/>
                    <a:pt x="655681" y="144770"/>
                    <a:pt x="657634" y="146723"/>
                  </a:cubicBezTo>
                  <a:lnTo>
                    <a:pt x="662875" y="151963"/>
                  </a:lnTo>
                  <a:cubicBezTo>
                    <a:pt x="663748" y="154583"/>
                    <a:pt x="664260" y="157353"/>
                    <a:pt x="665495" y="159823"/>
                  </a:cubicBezTo>
                  <a:cubicBezTo>
                    <a:pt x="666903" y="162639"/>
                    <a:pt x="669456" y="164806"/>
                    <a:pt x="670735" y="167683"/>
                  </a:cubicBezTo>
                  <a:cubicBezTo>
                    <a:pt x="672978" y="172731"/>
                    <a:pt x="675975" y="183404"/>
                    <a:pt x="675975" y="183404"/>
                  </a:cubicBezTo>
                  <a:cubicBezTo>
                    <a:pt x="676848" y="218338"/>
                    <a:pt x="676163" y="253346"/>
                    <a:pt x="678595" y="288206"/>
                  </a:cubicBezTo>
                  <a:cubicBezTo>
                    <a:pt x="678814" y="291347"/>
                    <a:pt x="681465" y="293992"/>
                    <a:pt x="683835" y="296066"/>
                  </a:cubicBezTo>
                  <a:cubicBezTo>
                    <a:pt x="688574" y="300213"/>
                    <a:pt x="699555" y="306546"/>
                    <a:pt x="699555" y="306546"/>
                  </a:cubicBezTo>
                  <a:cubicBezTo>
                    <a:pt x="701302" y="311786"/>
                    <a:pt x="701732" y="317671"/>
                    <a:pt x="704796" y="322267"/>
                  </a:cubicBezTo>
                  <a:cubicBezTo>
                    <a:pt x="708289" y="327507"/>
                    <a:pt x="710036" y="334494"/>
                    <a:pt x="715276" y="337987"/>
                  </a:cubicBezTo>
                  <a:cubicBezTo>
                    <a:pt x="765289" y="371329"/>
                    <a:pt x="719988" y="343173"/>
                    <a:pt x="875099" y="345847"/>
                  </a:cubicBezTo>
                  <a:cubicBezTo>
                    <a:pt x="906716" y="352170"/>
                    <a:pt x="892850" y="348270"/>
                    <a:pt x="917020" y="356327"/>
                  </a:cubicBezTo>
                  <a:lnTo>
                    <a:pt x="917020" y="356327"/>
                  </a:lnTo>
                  <a:cubicBezTo>
                    <a:pt x="922875" y="357791"/>
                    <a:pt x="939398" y="361639"/>
                    <a:pt x="943221" y="364188"/>
                  </a:cubicBezTo>
                  <a:cubicBezTo>
                    <a:pt x="945841" y="365935"/>
                    <a:pt x="948204" y="368149"/>
                    <a:pt x="951081" y="369428"/>
                  </a:cubicBezTo>
                  <a:cubicBezTo>
                    <a:pt x="956128" y="371671"/>
                    <a:pt x="961561" y="372921"/>
                    <a:pt x="966801" y="374668"/>
                  </a:cubicBezTo>
                  <a:lnTo>
                    <a:pt x="974661" y="377288"/>
                  </a:lnTo>
                  <a:lnTo>
                    <a:pt x="982522" y="379908"/>
                  </a:lnTo>
                  <a:cubicBezTo>
                    <a:pt x="984269" y="382528"/>
                    <a:pt x="985670" y="385414"/>
                    <a:pt x="987762" y="387768"/>
                  </a:cubicBezTo>
                  <a:cubicBezTo>
                    <a:pt x="992685" y="393307"/>
                    <a:pt x="999371" y="397323"/>
                    <a:pt x="1003482" y="403489"/>
                  </a:cubicBezTo>
                  <a:cubicBezTo>
                    <a:pt x="1006975" y="408729"/>
                    <a:pt x="1008722" y="415716"/>
                    <a:pt x="1013962" y="419209"/>
                  </a:cubicBezTo>
                  <a:cubicBezTo>
                    <a:pt x="1019116" y="422645"/>
                    <a:pt x="1023331" y="424713"/>
                    <a:pt x="1027063" y="429689"/>
                  </a:cubicBezTo>
                  <a:cubicBezTo>
                    <a:pt x="1042349" y="450069"/>
                    <a:pt x="1030774" y="440895"/>
                    <a:pt x="1045403" y="450650"/>
                  </a:cubicBezTo>
                  <a:cubicBezTo>
                    <a:pt x="1047150" y="453270"/>
                    <a:pt x="1048416" y="456283"/>
                    <a:pt x="1050643" y="458510"/>
                  </a:cubicBezTo>
                  <a:cubicBezTo>
                    <a:pt x="1062142" y="470009"/>
                    <a:pt x="1072435" y="462589"/>
                    <a:pt x="1089944" y="461130"/>
                  </a:cubicBezTo>
                  <a:cubicBezTo>
                    <a:pt x="1095184" y="459383"/>
                    <a:pt x="1101758" y="459796"/>
                    <a:pt x="1105664" y="455890"/>
                  </a:cubicBezTo>
                  <a:lnTo>
                    <a:pt x="1118765" y="442789"/>
                  </a:lnTo>
                  <a:cubicBezTo>
                    <a:pt x="1117892" y="437549"/>
                    <a:pt x="1118188" y="431973"/>
                    <a:pt x="1116145" y="427069"/>
                  </a:cubicBezTo>
                  <a:cubicBezTo>
                    <a:pt x="1113723" y="421256"/>
                    <a:pt x="1105664" y="411349"/>
                    <a:pt x="1105664" y="411349"/>
                  </a:cubicBezTo>
                  <a:cubicBezTo>
                    <a:pt x="1104791" y="406982"/>
                    <a:pt x="1104124" y="402569"/>
                    <a:pt x="1103044" y="398248"/>
                  </a:cubicBezTo>
                  <a:cubicBezTo>
                    <a:pt x="1102374" y="395569"/>
                    <a:pt x="1097954" y="391623"/>
                    <a:pt x="1100424" y="390388"/>
                  </a:cubicBezTo>
                  <a:cubicBezTo>
                    <a:pt x="1102953" y="389124"/>
                    <a:pt x="1117536" y="394345"/>
                    <a:pt x="1121385" y="395628"/>
                  </a:cubicBezTo>
                  <a:cubicBezTo>
                    <a:pt x="1124005" y="397375"/>
                    <a:pt x="1126683" y="399038"/>
                    <a:pt x="1129245" y="400868"/>
                  </a:cubicBezTo>
                  <a:cubicBezTo>
                    <a:pt x="1132798" y="403406"/>
                    <a:pt x="1135981" y="406482"/>
                    <a:pt x="1139725" y="408729"/>
                  </a:cubicBezTo>
                  <a:cubicBezTo>
                    <a:pt x="1151093" y="415551"/>
                    <a:pt x="1153103" y="415809"/>
                    <a:pt x="1163306" y="419209"/>
                  </a:cubicBezTo>
                  <a:cubicBezTo>
                    <a:pt x="1171549" y="425391"/>
                    <a:pt x="1174676" y="428713"/>
                    <a:pt x="1184266" y="432309"/>
                  </a:cubicBezTo>
                  <a:cubicBezTo>
                    <a:pt x="1187638" y="433573"/>
                    <a:pt x="1191253" y="434056"/>
                    <a:pt x="1194746" y="434929"/>
                  </a:cubicBezTo>
                  <a:cubicBezTo>
                    <a:pt x="1207846" y="434056"/>
                    <a:pt x="1220990" y="433683"/>
                    <a:pt x="1234047" y="432309"/>
                  </a:cubicBezTo>
                  <a:cubicBezTo>
                    <a:pt x="1241228" y="431553"/>
                    <a:pt x="1254393" y="425913"/>
                    <a:pt x="1260248" y="424449"/>
                  </a:cubicBezTo>
                  <a:lnTo>
                    <a:pt x="1270728" y="421829"/>
                  </a:lnTo>
                  <a:cubicBezTo>
                    <a:pt x="1281889" y="438571"/>
                    <a:pt x="1273348" y="422156"/>
                    <a:pt x="1273348" y="455890"/>
                  </a:cubicBezTo>
                  <a:cubicBezTo>
                    <a:pt x="1273348" y="466406"/>
                    <a:pt x="1273079" y="477218"/>
                    <a:pt x="1275968" y="487330"/>
                  </a:cubicBezTo>
                  <a:cubicBezTo>
                    <a:pt x="1276833" y="490358"/>
                    <a:pt x="1280951" y="491291"/>
                    <a:pt x="1283828" y="492570"/>
                  </a:cubicBezTo>
                  <a:cubicBezTo>
                    <a:pt x="1288876" y="494814"/>
                    <a:pt x="1294309" y="496064"/>
                    <a:pt x="1299549" y="497811"/>
                  </a:cubicBezTo>
                  <a:cubicBezTo>
                    <a:pt x="1302169" y="498684"/>
                    <a:pt x="1304701" y="499889"/>
                    <a:pt x="1307409" y="500431"/>
                  </a:cubicBezTo>
                  <a:cubicBezTo>
                    <a:pt x="1336317" y="506213"/>
                    <a:pt x="1325160" y="502855"/>
                    <a:pt x="1341469" y="508291"/>
                  </a:cubicBezTo>
                  <a:cubicBezTo>
                    <a:pt x="1345836" y="512658"/>
                    <a:pt x="1351144" y="516253"/>
                    <a:pt x="1354570" y="521391"/>
                  </a:cubicBezTo>
                  <a:cubicBezTo>
                    <a:pt x="1366420" y="539166"/>
                    <a:pt x="1360597" y="532657"/>
                    <a:pt x="1370290" y="542352"/>
                  </a:cubicBezTo>
                  <a:cubicBezTo>
                    <a:pt x="1371163" y="544972"/>
                    <a:pt x="1371540" y="547814"/>
                    <a:pt x="1372910" y="550212"/>
                  </a:cubicBezTo>
                  <a:cubicBezTo>
                    <a:pt x="1374847" y="553601"/>
                    <a:pt x="1383982" y="563989"/>
                    <a:pt x="1386010" y="568552"/>
                  </a:cubicBezTo>
                  <a:cubicBezTo>
                    <a:pt x="1388254" y="573599"/>
                    <a:pt x="1391251" y="584272"/>
                    <a:pt x="1391251" y="584272"/>
                  </a:cubicBezTo>
                  <a:cubicBezTo>
                    <a:pt x="1394045" y="640163"/>
                    <a:pt x="1411360" y="636674"/>
                    <a:pt x="1383390" y="636674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57" name="フリーフォーム 256"/>
            <p:cNvSpPr/>
            <p:nvPr/>
          </p:nvSpPr>
          <p:spPr>
            <a:xfrm>
              <a:off x="1782199" y="2778689"/>
              <a:ext cx="1133445" cy="745166"/>
            </a:xfrm>
            <a:custGeom>
              <a:avLst/>
              <a:gdLst>
                <a:gd name="connsiteX0" fmla="*/ 2022231 w 2022231"/>
                <a:gd name="connsiteY0" fmla="*/ 0 h 1218504"/>
                <a:gd name="connsiteX1" fmla="*/ 2014694 w 2022231"/>
                <a:gd name="connsiteY1" fmla="*/ 20097 h 1218504"/>
                <a:gd name="connsiteX2" fmla="*/ 2012182 w 2022231"/>
                <a:gd name="connsiteY2" fmla="*/ 30145 h 1218504"/>
                <a:gd name="connsiteX3" fmla="*/ 1999622 w 2022231"/>
                <a:gd name="connsiteY3" fmla="*/ 55266 h 1218504"/>
                <a:gd name="connsiteX4" fmla="*/ 1994598 w 2022231"/>
                <a:gd name="connsiteY4" fmla="*/ 70339 h 1218504"/>
                <a:gd name="connsiteX5" fmla="*/ 1971989 w 2022231"/>
                <a:gd name="connsiteY5" fmla="*/ 97972 h 1218504"/>
                <a:gd name="connsiteX6" fmla="*/ 1961940 w 2022231"/>
                <a:gd name="connsiteY6" fmla="*/ 113044 h 1218504"/>
                <a:gd name="connsiteX7" fmla="*/ 1956916 w 2022231"/>
                <a:gd name="connsiteY7" fmla="*/ 128117 h 1218504"/>
                <a:gd name="connsiteX8" fmla="*/ 1954404 w 2022231"/>
                <a:gd name="connsiteY8" fmla="*/ 135653 h 1218504"/>
                <a:gd name="connsiteX9" fmla="*/ 1939332 w 2022231"/>
                <a:gd name="connsiteY9" fmla="*/ 158262 h 1218504"/>
                <a:gd name="connsiteX10" fmla="*/ 1934307 w 2022231"/>
                <a:gd name="connsiteY10" fmla="*/ 165798 h 1218504"/>
                <a:gd name="connsiteX11" fmla="*/ 1929283 w 2022231"/>
                <a:gd name="connsiteY11" fmla="*/ 173334 h 1218504"/>
                <a:gd name="connsiteX12" fmla="*/ 1924259 w 2022231"/>
                <a:gd name="connsiteY12" fmla="*/ 178359 h 1218504"/>
                <a:gd name="connsiteX13" fmla="*/ 1911699 w 2022231"/>
                <a:gd name="connsiteY13" fmla="*/ 193431 h 1218504"/>
                <a:gd name="connsiteX14" fmla="*/ 1909187 w 2022231"/>
                <a:gd name="connsiteY14" fmla="*/ 200967 h 1218504"/>
                <a:gd name="connsiteX15" fmla="*/ 1899138 w 2022231"/>
                <a:gd name="connsiteY15" fmla="*/ 211016 h 1218504"/>
                <a:gd name="connsiteX16" fmla="*/ 1894114 w 2022231"/>
                <a:gd name="connsiteY16" fmla="*/ 226088 h 1218504"/>
                <a:gd name="connsiteX17" fmla="*/ 1879042 w 2022231"/>
                <a:gd name="connsiteY17" fmla="*/ 243673 h 1218504"/>
                <a:gd name="connsiteX18" fmla="*/ 1874017 w 2022231"/>
                <a:gd name="connsiteY18" fmla="*/ 256233 h 1218504"/>
                <a:gd name="connsiteX19" fmla="*/ 1863969 w 2022231"/>
                <a:gd name="connsiteY19" fmla="*/ 271306 h 1218504"/>
                <a:gd name="connsiteX20" fmla="*/ 1856433 w 2022231"/>
                <a:gd name="connsiteY20" fmla="*/ 283866 h 1218504"/>
                <a:gd name="connsiteX21" fmla="*/ 1851409 w 2022231"/>
                <a:gd name="connsiteY21" fmla="*/ 298939 h 1218504"/>
                <a:gd name="connsiteX22" fmla="*/ 1843872 w 2022231"/>
                <a:gd name="connsiteY22" fmla="*/ 303963 h 1218504"/>
                <a:gd name="connsiteX23" fmla="*/ 1838848 w 2022231"/>
                <a:gd name="connsiteY23" fmla="*/ 321548 h 1218504"/>
                <a:gd name="connsiteX24" fmla="*/ 1836336 w 2022231"/>
                <a:gd name="connsiteY24" fmla="*/ 329084 h 1218504"/>
                <a:gd name="connsiteX25" fmla="*/ 1828800 w 2022231"/>
                <a:gd name="connsiteY25" fmla="*/ 339132 h 1218504"/>
                <a:gd name="connsiteX26" fmla="*/ 1826288 w 2022231"/>
                <a:gd name="connsiteY26" fmla="*/ 351693 h 1218504"/>
                <a:gd name="connsiteX27" fmla="*/ 1821263 w 2022231"/>
                <a:gd name="connsiteY27" fmla="*/ 359229 h 1218504"/>
                <a:gd name="connsiteX28" fmla="*/ 1816239 w 2022231"/>
                <a:gd name="connsiteY28" fmla="*/ 374301 h 1218504"/>
                <a:gd name="connsiteX29" fmla="*/ 1813727 w 2022231"/>
                <a:gd name="connsiteY29" fmla="*/ 381838 h 1218504"/>
                <a:gd name="connsiteX30" fmla="*/ 1811215 w 2022231"/>
                <a:gd name="connsiteY30" fmla="*/ 389374 h 1218504"/>
                <a:gd name="connsiteX31" fmla="*/ 1808703 w 2022231"/>
                <a:gd name="connsiteY31" fmla="*/ 399422 h 1218504"/>
                <a:gd name="connsiteX32" fmla="*/ 1803679 w 2022231"/>
                <a:gd name="connsiteY32" fmla="*/ 411983 h 1218504"/>
                <a:gd name="connsiteX33" fmla="*/ 1798655 w 2022231"/>
                <a:gd name="connsiteY33" fmla="*/ 427055 h 1218504"/>
                <a:gd name="connsiteX34" fmla="*/ 1793631 w 2022231"/>
                <a:gd name="connsiteY34" fmla="*/ 434591 h 1218504"/>
                <a:gd name="connsiteX35" fmla="*/ 1788606 w 2022231"/>
                <a:gd name="connsiteY35" fmla="*/ 449664 h 1218504"/>
                <a:gd name="connsiteX36" fmla="*/ 1786094 w 2022231"/>
                <a:gd name="connsiteY36" fmla="*/ 457200 h 1218504"/>
                <a:gd name="connsiteX37" fmla="*/ 1778558 w 2022231"/>
                <a:gd name="connsiteY37" fmla="*/ 472273 h 1218504"/>
                <a:gd name="connsiteX38" fmla="*/ 1758461 w 2022231"/>
                <a:gd name="connsiteY38" fmla="*/ 520002 h 1218504"/>
                <a:gd name="connsiteX39" fmla="*/ 1750925 w 2022231"/>
                <a:gd name="connsiteY39" fmla="*/ 545123 h 1218504"/>
                <a:gd name="connsiteX40" fmla="*/ 1748413 w 2022231"/>
                <a:gd name="connsiteY40" fmla="*/ 552660 h 1218504"/>
                <a:gd name="connsiteX41" fmla="*/ 1740877 w 2022231"/>
                <a:gd name="connsiteY41" fmla="*/ 567732 h 1218504"/>
                <a:gd name="connsiteX42" fmla="*/ 1733340 w 2022231"/>
                <a:gd name="connsiteY42" fmla="*/ 592853 h 1218504"/>
                <a:gd name="connsiteX43" fmla="*/ 1730828 w 2022231"/>
                <a:gd name="connsiteY43" fmla="*/ 600389 h 1218504"/>
                <a:gd name="connsiteX44" fmla="*/ 1725804 w 2022231"/>
                <a:gd name="connsiteY44" fmla="*/ 635559 h 1218504"/>
                <a:gd name="connsiteX45" fmla="*/ 1723292 w 2022231"/>
                <a:gd name="connsiteY45" fmla="*/ 643095 h 1218504"/>
                <a:gd name="connsiteX46" fmla="*/ 1718268 w 2022231"/>
                <a:gd name="connsiteY46" fmla="*/ 663191 h 1218504"/>
                <a:gd name="connsiteX47" fmla="*/ 1715756 w 2022231"/>
                <a:gd name="connsiteY47" fmla="*/ 675752 h 1218504"/>
                <a:gd name="connsiteX48" fmla="*/ 1710732 w 2022231"/>
                <a:gd name="connsiteY48" fmla="*/ 690824 h 1218504"/>
                <a:gd name="connsiteX49" fmla="*/ 1708220 w 2022231"/>
                <a:gd name="connsiteY49" fmla="*/ 698361 h 1218504"/>
                <a:gd name="connsiteX50" fmla="*/ 1693147 w 2022231"/>
                <a:gd name="connsiteY50" fmla="*/ 708409 h 1218504"/>
                <a:gd name="connsiteX51" fmla="*/ 1685611 w 2022231"/>
                <a:gd name="connsiteY51" fmla="*/ 713433 h 1218504"/>
                <a:gd name="connsiteX52" fmla="*/ 1673050 w 2022231"/>
                <a:gd name="connsiteY52" fmla="*/ 725994 h 1218504"/>
                <a:gd name="connsiteX53" fmla="*/ 1657978 w 2022231"/>
                <a:gd name="connsiteY53" fmla="*/ 736042 h 1218504"/>
                <a:gd name="connsiteX54" fmla="*/ 1652954 w 2022231"/>
                <a:gd name="connsiteY54" fmla="*/ 743578 h 1218504"/>
                <a:gd name="connsiteX55" fmla="*/ 1647929 w 2022231"/>
                <a:gd name="connsiteY55" fmla="*/ 748602 h 1218504"/>
                <a:gd name="connsiteX56" fmla="*/ 1637881 w 2022231"/>
                <a:gd name="connsiteY56" fmla="*/ 763675 h 1218504"/>
                <a:gd name="connsiteX57" fmla="*/ 1622809 w 2022231"/>
                <a:gd name="connsiteY57" fmla="*/ 773723 h 1218504"/>
                <a:gd name="connsiteX58" fmla="*/ 1617784 w 2022231"/>
                <a:gd name="connsiteY58" fmla="*/ 778748 h 1218504"/>
                <a:gd name="connsiteX59" fmla="*/ 1612760 w 2022231"/>
                <a:gd name="connsiteY59" fmla="*/ 786284 h 1218504"/>
                <a:gd name="connsiteX60" fmla="*/ 1605224 w 2022231"/>
                <a:gd name="connsiteY60" fmla="*/ 791308 h 1218504"/>
                <a:gd name="connsiteX61" fmla="*/ 1587639 w 2022231"/>
                <a:gd name="connsiteY61" fmla="*/ 811405 h 1218504"/>
                <a:gd name="connsiteX62" fmla="*/ 1577591 w 2022231"/>
                <a:gd name="connsiteY62" fmla="*/ 834013 h 1218504"/>
                <a:gd name="connsiteX63" fmla="*/ 1567543 w 2022231"/>
                <a:gd name="connsiteY63" fmla="*/ 856622 h 1218504"/>
                <a:gd name="connsiteX64" fmla="*/ 1565031 w 2022231"/>
                <a:gd name="connsiteY64" fmla="*/ 864159 h 1218504"/>
                <a:gd name="connsiteX65" fmla="*/ 1560006 w 2022231"/>
                <a:gd name="connsiteY65" fmla="*/ 869183 h 1218504"/>
                <a:gd name="connsiteX66" fmla="*/ 1554982 w 2022231"/>
                <a:gd name="connsiteY66" fmla="*/ 884255 h 1218504"/>
                <a:gd name="connsiteX67" fmla="*/ 1552470 w 2022231"/>
                <a:gd name="connsiteY67" fmla="*/ 901840 h 1218504"/>
                <a:gd name="connsiteX68" fmla="*/ 1547446 w 2022231"/>
                <a:gd name="connsiteY68" fmla="*/ 947057 h 1218504"/>
                <a:gd name="connsiteX69" fmla="*/ 1539910 w 2022231"/>
                <a:gd name="connsiteY69" fmla="*/ 972178 h 1218504"/>
                <a:gd name="connsiteX70" fmla="*/ 1534885 w 2022231"/>
                <a:gd name="connsiteY70" fmla="*/ 977202 h 1218504"/>
                <a:gd name="connsiteX71" fmla="*/ 1524837 w 2022231"/>
                <a:gd name="connsiteY71" fmla="*/ 999811 h 1218504"/>
                <a:gd name="connsiteX72" fmla="*/ 1522325 w 2022231"/>
                <a:gd name="connsiteY72" fmla="*/ 1007348 h 1218504"/>
                <a:gd name="connsiteX73" fmla="*/ 1512277 w 2022231"/>
                <a:gd name="connsiteY73" fmla="*/ 1022420 h 1218504"/>
                <a:gd name="connsiteX74" fmla="*/ 1504740 w 2022231"/>
                <a:gd name="connsiteY74" fmla="*/ 1045029 h 1218504"/>
                <a:gd name="connsiteX75" fmla="*/ 1502228 w 2022231"/>
                <a:gd name="connsiteY75" fmla="*/ 1052565 h 1218504"/>
                <a:gd name="connsiteX76" fmla="*/ 1494692 w 2022231"/>
                <a:gd name="connsiteY76" fmla="*/ 1085222 h 1218504"/>
                <a:gd name="connsiteX77" fmla="*/ 1489668 w 2022231"/>
                <a:gd name="connsiteY77" fmla="*/ 1120391 h 1218504"/>
                <a:gd name="connsiteX78" fmla="*/ 1484644 w 2022231"/>
                <a:gd name="connsiteY78" fmla="*/ 1145512 h 1218504"/>
                <a:gd name="connsiteX79" fmla="*/ 1482132 w 2022231"/>
                <a:gd name="connsiteY79" fmla="*/ 1160585 h 1218504"/>
                <a:gd name="connsiteX80" fmla="*/ 1479620 w 2022231"/>
                <a:gd name="connsiteY80" fmla="*/ 1170633 h 1218504"/>
                <a:gd name="connsiteX81" fmla="*/ 1474595 w 2022231"/>
                <a:gd name="connsiteY81" fmla="*/ 1195754 h 1218504"/>
                <a:gd name="connsiteX82" fmla="*/ 1472083 w 2022231"/>
                <a:gd name="connsiteY82" fmla="*/ 1210827 h 1218504"/>
                <a:gd name="connsiteX83" fmla="*/ 1469571 w 2022231"/>
                <a:gd name="connsiteY83" fmla="*/ 1218363 h 1218504"/>
                <a:gd name="connsiteX84" fmla="*/ 1449474 w 2022231"/>
                <a:gd name="connsiteY84" fmla="*/ 1213339 h 1218504"/>
                <a:gd name="connsiteX85" fmla="*/ 1441938 w 2022231"/>
                <a:gd name="connsiteY85" fmla="*/ 1208315 h 1218504"/>
                <a:gd name="connsiteX86" fmla="*/ 1436914 w 2022231"/>
                <a:gd name="connsiteY86" fmla="*/ 1203290 h 1218504"/>
                <a:gd name="connsiteX87" fmla="*/ 1426866 w 2022231"/>
                <a:gd name="connsiteY87" fmla="*/ 1198266 h 1218504"/>
                <a:gd name="connsiteX88" fmla="*/ 1419329 w 2022231"/>
                <a:gd name="connsiteY88" fmla="*/ 1190730 h 1218504"/>
                <a:gd name="connsiteX89" fmla="*/ 1409281 w 2022231"/>
                <a:gd name="connsiteY89" fmla="*/ 1188218 h 1218504"/>
                <a:gd name="connsiteX90" fmla="*/ 1394209 w 2022231"/>
                <a:gd name="connsiteY90" fmla="*/ 1183194 h 1218504"/>
                <a:gd name="connsiteX91" fmla="*/ 1386672 w 2022231"/>
                <a:gd name="connsiteY91" fmla="*/ 1180682 h 1218504"/>
                <a:gd name="connsiteX92" fmla="*/ 1379136 w 2022231"/>
                <a:gd name="connsiteY92" fmla="*/ 1175657 h 1218504"/>
                <a:gd name="connsiteX93" fmla="*/ 1371600 w 2022231"/>
                <a:gd name="connsiteY93" fmla="*/ 1173145 h 1218504"/>
                <a:gd name="connsiteX94" fmla="*/ 1356527 w 2022231"/>
                <a:gd name="connsiteY94" fmla="*/ 1163097 h 1218504"/>
                <a:gd name="connsiteX95" fmla="*/ 1341455 w 2022231"/>
                <a:gd name="connsiteY95" fmla="*/ 1158073 h 1218504"/>
                <a:gd name="connsiteX96" fmla="*/ 1333918 w 2022231"/>
                <a:gd name="connsiteY96" fmla="*/ 1155561 h 1218504"/>
                <a:gd name="connsiteX97" fmla="*/ 1326382 w 2022231"/>
                <a:gd name="connsiteY97" fmla="*/ 1148024 h 1218504"/>
                <a:gd name="connsiteX98" fmla="*/ 1318846 w 2022231"/>
                <a:gd name="connsiteY98" fmla="*/ 1143000 h 1218504"/>
                <a:gd name="connsiteX99" fmla="*/ 1296237 w 2022231"/>
                <a:gd name="connsiteY99" fmla="*/ 1132952 h 1218504"/>
                <a:gd name="connsiteX100" fmla="*/ 1286189 w 2022231"/>
                <a:gd name="connsiteY100" fmla="*/ 1125416 h 1218504"/>
                <a:gd name="connsiteX101" fmla="*/ 1263580 w 2022231"/>
                <a:gd name="connsiteY101" fmla="*/ 1117879 h 1218504"/>
                <a:gd name="connsiteX102" fmla="*/ 1256044 w 2022231"/>
                <a:gd name="connsiteY102" fmla="*/ 1115367 h 1218504"/>
                <a:gd name="connsiteX103" fmla="*/ 1240971 w 2022231"/>
                <a:gd name="connsiteY103" fmla="*/ 1105319 h 1218504"/>
                <a:gd name="connsiteX104" fmla="*/ 1233435 w 2022231"/>
                <a:gd name="connsiteY104" fmla="*/ 1102807 h 1218504"/>
                <a:gd name="connsiteX105" fmla="*/ 1218362 w 2022231"/>
                <a:gd name="connsiteY105" fmla="*/ 1095271 h 1218504"/>
                <a:gd name="connsiteX106" fmla="*/ 1205802 w 2022231"/>
                <a:gd name="connsiteY106" fmla="*/ 1087734 h 1218504"/>
                <a:gd name="connsiteX107" fmla="*/ 1185705 w 2022231"/>
                <a:gd name="connsiteY107" fmla="*/ 1072662 h 1218504"/>
                <a:gd name="connsiteX108" fmla="*/ 1168121 w 2022231"/>
                <a:gd name="connsiteY108" fmla="*/ 1055077 h 1218504"/>
                <a:gd name="connsiteX109" fmla="*/ 1148024 w 2022231"/>
                <a:gd name="connsiteY109" fmla="*/ 1034980 h 1218504"/>
                <a:gd name="connsiteX110" fmla="*/ 1135463 w 2022231"/>
                <a:gd name="connsiteY110" fmla="*/ 1032468 h 1218504"/>
                <a:gd name="connsiteX111" fmla="*/ 1120391 w 2022231"/>
                <a:gd name="connsiteY111" fmla="*/ 1027444 h 1218504"/>
                <a:gd name="connsiteX112" fmla="*/ 1112855 w 2022231"/>
                <a:gd name="connsiteY112" fmla="*/ 1024932 h 1218504"/>
                <a:gd name="connsiteX113" fmla="*/ 1105318 w 2022231"/>
                <a:gd name="connsiteY113" fmla="*/ 1019908 h 1218504"/>
                <a:gd name="connsiteX114" fmla="*/ 1090246 w 2022231"/>
                <a:gd name="connsiteY114" fmla="*/ 1014884 h 1218504"/>
                <a:gd name="connsiteX115" fmla="*/ 1082710 w 2022231"/>
                <a:gd name="connsiteY115" fmla="*/ 1009860 h 1218504"/>
                <a:gd name="connsiteX116" fmla="*/ 1067637 w 2022231"/>
                <a:gd name="connsiteY116" fmla="*/ 1004835 h 1218504"/>
                <a:gd name="connsiteX117" fmla="*/ 1060101 w 2022231"/>
                <a:gd name="connsiteY117" fmla="*/ 999811 h 1218504"/>
                <a:gd name="connsiteX118" fmla="*/ 1045028 w 2022231"/>
                <a:gd name="connsiteY118" fmla="*/ 994787 h 1218504"/>
                <a:gd name="connsiteX119" fmla="*/ 1037492 w 2022231"/>
                <a:gd name="connsiteY119" fmla="*/ 992275 h 1218504"/>
                <a:gd name="connsiteX120" fmla="*/ 1029956 w 2022231"/>
                <a:gd name="connsiteY120" fmla="*/ 989763 h 1218504"/>
                <a:gd name="connsiteX121" fmla="*/ 1019907 w 2022231"/>
                <a:gd name="connsiteY121" fmla="*/ 987251 h 1218504"/>
                <a:gd name="connsiteX122" fmla="*/ 979714 w 2022231"/>
                <a:gd name="connsiteY122" fmla="*/ 969666 h 1218504"/>
                <a:gd name="connsiteX123" fmla="*/ 964642 w 2022231"/>
                <a:gd name="connsiteY123" fmla="*/ 964642 h 1218504"/>
                <a:gd name="connsiteX124" fmla="*/ 957105 w 2022231"/>
                <a:gd name="connsiteY124" fmla="*/ 962130 h 1218504"/>
                <a:gd name="connsiteX125" fmla="*/ 949569 w 2022231"/>
                <a:gd name="connsiteY125" fmla="*/ 957106 h 1218504"/>
                <a:gd name="connsiteX126" fmla="*/ 942033 w 2022231"/>
                <a:gd name="connsiteY126" fmla="*/ 954594 h 1218504"/>
                <a:gd name="connsiteX127" fmla="*/ 937009 w 2022231"/>
                <a:gd name="connsiteY127" fmla="*/ 949569 h 1218504"/>
                <a:gd name="connsiteX128" fmla="*/ 916912 w 2022231"/>
                <a:gd name="connsiteY128" fmla="*/ 944545 h 1218504"/>
                <a:gd name="connsiteX129" fmla="*/ 899327 w 2022231"/>
                <a:gd name="connsiteY129" fmla="*/ 931985 h 1218504"/>
                <a:gd name="connsiteX130" fmla="*/ 886767 w 2022231"/>
                <a:gd name="connsiteY130" fmla="*/ 919424 h 1218504"/>
                <a:gd name="connsiteX131" fmla="*/ 879231 w 2022231"/>
                <a:gd name="connsiteY131" fmla="*/ 916912 h 1218504"/>
                <a:gd name="connsiteX132" fmla="*/ 864158 w 2022231"/>
                <a:gd name="connsiteY132" fmla="*/ 909376 h 1218504"/>
                <a:gd name="connsiteX133" fmla="*/ 841549 w 2022231"/>
                <a:gd name="connsiteY133" fmla="*/ 901840 h 1218504"/>
                <a:gd name="connsiteX134" fmla="*/ 834013 w 2022231"/>
                <a:gd name="connsiteY134" fmla="*/ 899328 h 1218504"/>
                <a:gd name="connsiteX135" fmla="*/ 823965 w 2022231"/>
                <a:gd name="connsiteY135" fmla="*/ 894304 h 1218504"/>
                <a:gd name="connsiteX136" fmla="*/ 793820 w 2022231"/>
                <a:gd name="connsiteY136" fmla="*/ 886767 h 1218504"/>
                <a:gd name="connsiteX137" fmla="*/ 776235 w 2022231"/>
                <a:gd name="connsiteY137" fmla="*/ 884255 h 1218504"/>
                <a:gd name="connsiteX138" fmla="*/ 768699 w 2022231"/>
                <a:gd name="connsiteY138" fmla="*/ 881743 h 1218504"/>
                <a:gd name="connsiteX139" fmla="*/ 723481 w 2022231"/>
                <a:gd name="connsiteY139" fmla="*/ 876719 h 1218504"/>
                <a:gd name="connsiteX140" fmla="*/ 710921 w 2022231"/>
                <a:gd name="connsiteY140" fmla="*/ 874207 h 1218504"/>
                <a:gd name="connsiteX141" fmla="*/ 582804 w 2022231"/>
                <a:gd name="connsiteY141" fmla="*/ 874207 h 1218504"/>
                <a:gd name="connsiteX142" fmla="*/ 572756 w 2022231"/>
                <a:gd name="connsiteY142" fmla="*/ 876719 h 1218504"/>
                <a:gd name="connsiteX143" fmla="*/ 560195 w 2022231"/>
                <a:gd name="connsiteY143" fmla="*/ 879231 h 1218504"/>
                <a:gd name="connsiteX144" fmla="*/ 537587 w 2022231"/>
                <a:gd name="connsiteY144" fmla="*/ 886767 h 1218504"/>
                <a:gd name="connsiteX145" fmla="*/ 530050 w 2022231"/>
                <a:gd name="connsiteY145" fmla="*/ 889279 h 1218504"/>
                <a:gd name="connsiteX146" fmla="*/ 512466 w 2022231"/>
                <a:gd name="connsiteY146" fmla="*/ 899328 h 1218504"/>
                <a:gd name="connsiteX147" fmla="*/ 497393 w 2022231"/>
                <a:gd name="connsiteY147" fmla="*/ 904352 h 1218504"/>
                <a:gd name="connsiteX148" fmla="*/ 489857 w 2022231"/>
                <a:gd name="connsiteY148" fmla="*/ 906864 h 1218504"/>
                <a:gd name="connsiteX149" fmla="*/ 482321 w 2022231"/>
                <a:gd name="connsiteY149" fmla="*/ 911888 h 1218504"/>
                <a:gd name="connsiteX150" fmla="*/ 477296 w 2022231"/>
                <a:gd name="connsiteY150" fmla="*/ 916912 h 1218504"/>
                <a:gd name="connsiteX151" fmla="*/ 462224 w 2022231"/>
                <a:gd name="connsiteY151" fmla="*/ 921937 h 1218504"/>
                <a:gd name="connsiteX152" fmla="*/ 437103 w 2022231"/>
                <a:gd name="connsiteY152" fmla="*/ 931985 h 1218504"/>
                <a:gd name="connsiteX153" fmla="*/ 429567 w 2022231"/>
                <a:gd name="connsiteY153" fmla="*/ 934497 h 1218504"/>
                <a:gd name="connsiteX154" fmla="*/ 422031 w 2022231"/>
                <a:gd name="connsiteY154" fmla="*/ 937009 h 1218504"/>
                <a:gd name="connsiteX155" fmla="*/ 411982 w 2022231"/>
                <a:gd name="connsiteY155" fmla="*/ 934497 h 1218504"/>
                <a:gd name="connsiteX156" fmla="*/ 311499 w 2022231"/>
                <a:gd name="connsiteY156" fmla="*/ 934497 h 1218504"/>
                <a:gd name="connsiteX157" fmla="*/ 281354 w 2022231"/>
                <a:gd name="connsiteY157" fmla="*/ 939521 h 1218504"/>
                <a:gd name="connsiteX158" fmla="*/ 266281 w 2022231"/>
                <a:gd name="connsiteY158" fmla="*/ 937009 h 1218504"/>
                <a:gd name="connsiteX159" fmla="*/ 256233 w 2022231"/>
                <a:gd name="connsiteY159" fmla="*/ 929473 h 1218504"/>
                <a:gd name="connsiteX160" fmla="*/ 248696 w 2022231"/>
                <a:gd name="connsiteY160" fmla="*/ 924449 h 1218504"/>
                <a:gd name="connsiteX161" fmla="*/ 241160 w 2022231"/>
                <a:gd name="connsiteY161" fmla="*/ 909376 h 1218504"/>
                <a:gd name="connsiteX162" fmla="*/ 226088 w 2022231"/>
                <a:gd name="connsiteY162" fmla="*/ 904352 h 1218504"/>
                <a:gd name="connsiteX163" fmla="*/ 218551 w 2022231"/>
                <a:gd name="connsiteY163" fmla="*/ 901840 h 1218504"/>
                <a:gd name="connsiteX164" fmla="*/ 211015 w 2022231"/>
                <a:gd name="connsiteY164" fmla="*/ 899328 h 1218504"/>
                <a:gd name="connsiteX165" fmla="*/ 178358 w 2022231"/>
                <a:gd name="connsiteY165" fmla="*/ 894304 h 1218504"/>
                <a:gd name="connsiteX166" fmla="*/ 163285 w 2022231"/>
                <a:gd name="connsiteY166" fmla="*/ 891791 h 1218504"/>
                <a:gd name="connsiteX167" fmla="*/ 155749 w 2022231"/>
                <a:gd name="connsiteY167" fmla="*/ 889279 h 1218504"/>
                <a:gd name="connsiteX168" fmla="*/ 135652 w 2022231"/>
                <a:gd name="connsiteY168" fmla="*/ 886767 h 1218504"/>
                <a:gd name="connsiteX169" fmla="*/ 118068 w 2022231"/>
                <a:gd name="connsiteY169" fmla="*/ 881743 h 1218504"/>
                <a:gd name="connsiteX170" fmla="*/ 92947 w 2022231"/>
                <a:gd name="connsiteY170" fmla="*/ 879231 h 1218504"/>
                <a:gd name="connsiteX171" fmla="*/ 70338 w 2022231"/>
                <a:gd name="connsiteY171" fmla="*/ 876719 h 1218504"/>
                <a:gd name="connsiteX172" fmla="*/ 62802 w 2022231"/>
                <a:gd name="connsiteY172" fmla="*/ 874207 h 1218504"/>
                <a:gd name="connsiteX173" fmla="*/ 0 w 2022231"/>
                <a:gd name="connsiteY173" fmla="*/ 871695 h 1218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</a:cxnLst>
              <a:rect l="l" t="t" r="r" b="b"/>
              <a:pathLst>
                <a:path w="2022231" h="1218504">
                  <a:moveTo>
                    <a:pt x="2022231" y="0"/>
                  </a:moveTo>
                  <a:cubicBezTo>
                    <a:pt x="2019575" y="6639"/>
                    <a:pt x="2016664" y="13203"/>
                    <a:pt x="2014694" y="20097"/>
                  </a:cubicBezTo>
                  <a:cubicBezTo>
                    <a:pt x="2013746" y="23417"/>
                    <a:pt x="2013542" y="26972"/>
                    <a:pt x="2012182" y="30145"/>
                  </a:cubicBezTo>
                  <a:cubicBezTo>
                    <a:pt x="2008494" y="38750"/>
                    <a:pt x="2002582" y="46384"/>
                    <a:pt x="1999622" y="55266"/>
                  </a:cubicBezTo>
                  <a:cubicBezTo>
                    <a:pt x="1997947" y="60290"/>
                    <a:pt x="1996790" y="65518"/>
                    <a:pt x="1994598" y="70339"/>
                  </a:cubicBezTo>
                  <a:cubicBezTo>
                    <a:pt x="1982846" y="96192"/>
                    <a:pt x="1991326" y="68969"/>
                    <a:pt x="1971989" y="97972"/>
                  </a:cubicBezTo>
                  <a:lnTo>
                    <a:pt x="1961940" y="113044"/>
                  </a:lnTo>
                  <a:lnTo>
                    <a:pt x="1956916" y="128117"/>
                  </a:lnTo>
                  <a:cubicBezTo>
                    <a:pt x="1956079" y="130629"/>
                    <a:pt x="1955873" y="133450"/>
                    <a:pt x="1954404" y="135653"/>
                  </a:cubicBezTo>
                  <a:lnTo>
                    <a:pt x="1939332" y="158262"/>
                  </a:lnTo>
                  <a:lnTo>
                    <a:pt x="1934307" y="165798"/>
                  </a:lnTo>
                  <a:cubicBezTo>
                    <a:pt x="1932632" y="168310"/>
                    <a:pt x="1931418" y="171199"/>
                    <a:pt x="1929283" y="173334"/>
                  </a:cubicBezTo>
                  <a:cubicBezTo>
                    <a:pt x="1927608" y="175009"/>
                    <a:pt x="1925739" y="176509"/>
                    <a:pt x="1924259" y="178359"/>
                  </a:cubicBezTo>
                  <a:cubicBezTo>
                    <a:pt x="1910275" y="195840"/>
                    <a:pt x="1929594" y="175536"/>
                    <a:pt x="1911699" y="193431"/>
                  </a:cubicBezTo>
                  <a:cubicBezTo>
                    <a:pt x="1910862" y="195943"/>
                    <a:pt x="1910726" y="198812"/>
                    <a:pt x="1909187" y="200967"/>
                  </a:cubicBezTo>
                  <a:cubicBezTo>
                    <a:pt x="1906434" y="204822"/>
                    <a:pt x="1899138" y="211016"/>
                    <a:pt x="1899138" y="211016"/>
                  </a:cubicBezTo>
                  <a:cubicBezTo>
                    <a:pt x="1897463" y="216040"/>
                    <a:pt x="1897859" y="222343"/>
                    <a:pt x="1894114" y="226088"/>
                  </a:cubicBezTo>
                  <a:cubicBezTo>
                    <a:pt x="1888401" y="231801"/>
                    <a:pt x="1883072" y="236419"/>
                    <a:pt x="1879042" y="243673"/>
                  </a:cubicBezTo>
                  <a:cubicBezTo>
                    <a:pt x="1876852" y="247615"/>
                    <a:pt x="1876176" y="252274"/>
                    <a:pt x="1874017" y="256233"/>
                  </a:cubicBezTo>
                  <a:cubicBezTo>
                    <a:pt x="1871125" y="261534"/>
                    <a:pt x="1867211" y="266212"/>
                    <a:pt x="1863969" y="271306"/>
                  </a:cubicBezTo>
                  <a:cubicBezTo>
                    <a:pt x="1861348" y="275425"/>
                    <a:pt x="1858453" y="279421"/>
                    <a:pt x="1856433" y="283866"/>
                  </a:cubicBezTo>
                  <a:cubicBezTo>
                    <a:pt x="1854242" y="288687"/>
                    <a:pt x="1855816" y="296002"/>
                    <a:pt x="1851409" y="298939"/>
                  </a:cubicBezTo>
                  <a:lnTo>
                    <a:pt x="1843872" y="303963"/>
                  </a:lnTo>
                  <a:cubicBezTo>
                    <a:pt x="1837849" y="322031"/>
                    <a:pt x="1845156" y="299468"/>
                    <a:pt x="1838848" y="321548"/>
                  </a:cubicBezTo>
                  <a:cubicBezTo>
                    <a:pt x="1838121" y="324094"/>
                    <a:pt x="1837650" y="326785"/>
                    <a:pt x="1836336" y="329084"/>
                  </a:cubicBezTo>
                  <a:cubicBezTo>
                    <a:pt x="1834259" y="332719"/>
                    <a:pt x="1831312" y="335783"/>
                    <a:pt x="1828800" y="339132"/>
                  </a:cubicBezTo>
                  <a:cubicBezTo>
                    <a:pt x="1827963" y="343319"/>
                    <a:pt x="1827787" y="347695"/>
                    <a:pt x="1826288" y="351693"/>
                  </a:cubicBezTo>
                  <a:cubicBezTo>
                    <a:pt x="1825228" y="354520"/>
                    <a:pt x="1822489" y="356470"/>
                    <a:pt x="1821263" y="359229"/>
                  </a:cubicBezTo>
                  <a:cubicBezTo>
                    <a:pt x="1819112" y="364068"/>
                    <a:pt x="1817914" y="369277"/>
                    <a:pt x="1816239" y="374301"/>
                  </a:cubicBezTo>
                  <a:lnTo>
                    <a:pt x="1813727" y="381838"/>
                  </a:lnTo>
                  <a:cubicBezTo>
                    <a:pt x="1812890" y="384350"/>
                    <a:pt x="1811857" y="386805"/>
                    <a:pt x="1811215" y="389374"/>
                  </a:cubicBezTo>
                  <a:cubicBezTo>
                    <a:pt x="1810378" y="392723"/>
                    <a:pt x="1809795" y="396147"/>
                    <a:pt x="1808703" y="399422"/>
                  </a:cubicBezTo>
                  <a:cubicBezTo>
                    <a:pt x="1807277" y="403700"/>
                    <a:pt x="1805220" y="407745"/>
                    <a:pt x="1803679" y="411983"/>
                  </a:cubicBezTo>
                  <a:cubicBezTo>
                    <a:pt x="1801869" y="416960"/>
                    <a:pt x="1801593" y="422649"/>
                    <a:pt x="1798655" y="427055"/>
                  </a:cubicBezTo>
                  <a:cubicBezTo>
                    <a:pt x="1796980" y="429567"/>
                    <a:pt x="1794857" y="431832"/>
                    <a:pt x="1793631" y="434591"/>
                  </a:cubicBezTo>
                  <a:cubicBezTo>
                    <a:pt x="1791480" y="439431"/>
                    <a:pt x="1790281" y="444640"/>
                    <a:pt x="1788606" y="449664"/>
                  </a:cubicBezTo>
                  <a:cubicBezTo>
                    <a:pt x="1787769" y="452176"/>
                    <a:pt x="1787563" y="454997"/>
                    <a:pt x="1786094" y="457200"/>
                  </a:cubicBezTo>
                  <a:cubicBezTo>
                    <a:pt x="1774659" y="474354"/>
                    <a:pt x="1786359" y="455371"/>
                    <a:pt x="1778558" y="472273"/>
                  </a:cubicBezTo>
                  <a:cubicBezTo>
                    <a:pt x="1767734" y="495726"/>
                    <a:pt x="1764472" y="495956"/>
                    <a:pt x="1758461" y="520002"/>
                  </a:cubicBezTo>
                  <a:cubicBezTo>
                    <a:pt x="1754664" y="535191"/>
                    <a:pt x="1757042" y="526772"/>
                    <a:pt x="1750925" y="545123"/>
                  </a:cubicBezTo>
                  <a:cubicBezTo>
                    <a:pt x="1750088" y="547635"/>
                    <a:pt x="1749882" y="550457"/>
                    <a:pt x="1748413" y="552660"/>
                  </a:cubicBezTo>
                  <a:cubicBezTo>
                    <a:pt x="1742908" y="560917"/>
                    <a:pt x="1743477" y="558632"/>
                    <a:pt x="1740877" y="567732"/>
                  </a:cubicBezTo>
                  <a:cubicBezTo>
                    <a:pt x="1733285" y="594304"/>
                    <a:pt x="1745279" y="557038"/>
                    <a:pt x="1733340" y="592853"/>
                  </a:cubicBezTo>
                  <a:lnTo>
                    <a:pt x="1730828" y="600389"/>
                  </a:lnTo>
                  <a:cubicBezTo>
                    <a:pt x="1729742" y="609080"/>
                    <a:pt x="1727873" y="626246"/>
                    <a:pt x="1725804" y="635559"/>
                  </a:cubicBezTo>
                  <a:cubicBezTo>
                    <a:pt x="1725230" y="638144"/>
                    <a:pt x="1723989" y="640540"/>
                    <a:pt x="1723292" y="643095"/>
                  </a:cubicBezTo>
                  <a:cubicBezTo>
                    <a:pt x="1721475" y="649757"/>
                    <a:pt x="1719622" y="656420"/>
                    <a:pt x="1718268" y="663191"/>
                  </a:cubicBezTo>
                  <a:cubicBezTo>
                    <a:pt x="1717431" y="667378"/>
                    <a:pt x="1716879" y="671633"/>
                    <a:pt x="1715756" y="675752"/>
                  </a:cubicBezTo>
                  <a:cubicBezTo>
                    <a:pt x="1714363" y="680861"/>
                    <a:pt x="1712407" y="685800"/>
                    <a:pt x="1710732" y="690824"/>
                  </a:cubicBezTo>
                  <a:cubicBezTo>
                    <a:pt x="1709895" y="693336"/>
                    <a:pt x="1710423" y="696892"/>
                    <a:pt x="1708220" y="698361"/>
                  </a:cubicBezTo>
                  <a:lnTo>
                    <a:pt x="1693147" y="708409"/>
                  </a:lnTo>
                  <a:cubicBezTo>
                    <a:pt x="1690635" y="710084"/>
                    <a:pt x="1687746" y="711298"/>
                    <a:pt x="1685611" y="713433"/>
                  </a:cubicBezTo>
                  <a:cubicBezTo>
                    <a:pt x="1681424" y="717620"/>
                    <a:pt x="1677977" y="722709"/>
                    <a:pt x="1673050" y="725994"/>
                  </a:cubicBezTo>
                  <a:lnTo>
                    <a:pt x="1657978" y="736042"/>
                  </a:lnTo>
                  <a:cubicBezTo>
                    <a:pt x="1656303" y="738554"/>
                    <a:pt x="1654840" y="741221"/>
                    <a:pt x="1652954" y="743578"/>
                  </a:cubicBezTo>
                  <a:cubicBezTo>
                    <a:pt x="1651474" y="745427"/>
                    <a:pt x="1649350" y="746707"/>
                    <a:pt x="1647929" y="748602"/>
                  </a:cubicBezTo>
                  <a:cubicBezTo>
                    <a:pt x="1644306" y="753433"/>
                    <a:pt x="1642905" y="760326"/>
                    <a:pt x="1637881" y="763675"/>
                  </a:cubicBezTo>
                  <a:cubicBezTo>
                    <a:pt x="1632857" y="767024"/>
                    <a:pt x="1627079" y="769453"/>
                    <a:pt x="1622809" y="773723"/>
                  </a:cubicBezTo>
                  <a:cubicBezTo>
                    <a:pt x="1621134" y="775398"/>
                    <a:pt x="1619264" y="776898"/>
                    <a:pt x="1617784" y="778748"/>
                  </a:cubicBezTo>
                  <a:cubicBezTo>
                    <a:pt x="1615898" y="781105"/>
                    <a:pt x="1614895" y="784149"/>
                    <a:pt x="1612760" y="786284"/>
                  </a:cubicBezTo>
                  <a:cubicBezTo>
                    <a:pt x="1610625" y="788419"/>
                    <a:pt x="1607736" y="789633"/>
                    <a:pt x="1605224" y="791308"/>
                  </a:cubicBezTo>
                  <a:cubicBezTo>
                    <a:pt x="1593501" y="808892"/>
                    <a:pt x="1600200" y="803031"/>
                    <a:pt x="1587639" y="811405"/>
                  </a:cubicBezTo>
                  <a:cubicBezTo>
                    <a:pt x="1581660" y="829341"/>
                    <a:pt x="1585553" y="822071"/>
                    <a:pt x="1577591" y="834013"/>
                  </a:cubicBezTo>
                  <a:cubicBezTo>
                    <a:pt x="1571612" y="851950"/>
                    <a:pt x="1575505" y="844679"/>
                    <a:pt x="1567543" y="856622"/>
                  </a:cubicBezTo>
                  <a:cubicBezTo>
                    <a:pt x="1566706" y="859134"/>
                    <a:pt x="1566394" y="861888"/>
                    <a:pt x="1565031" y="864159"/>
                  </a:cubicBezTo>
                  <a:cubicBezTo>
                    <a:pt x="1563812" y="866190"/>
                    <a:pt x="1561065" y="867065"/>
                    <a:pt x="1560006" y="869183"/>
                  </a:cubicBezTo>
                  <a:cubicBezTo>
                    <a:pt x="1557637" y="873920"/>
                    <a:pt x="1554982" y="884255"/>
                    <a:pt x="1554982" y="884255"/>
                  </a:cubicBezTo>
                  <a:cubicBezTo>
                    <a:pt x="1554145" y="890117"/>
                    <a:pt x="1553059" y="895948"/>
                    <a:pt x="1552470" y="901840"/>
                  </a:cubicBezTo>
                  <a:cubicBezTo>
                    <a:pt x="1549163" y="934911"/>
                    <a:pt x="1552282" y="925294"/>
                    <a:pt x="1547446" y="947057"/>
                  </a:cubicBezTo>
                  <a:cubicBezTo>
                    <a:pt x="1546470" y="951448"/>
                    <a:pt x="1541700" y="970389"/>
                    <a:pt x="1539910" y="972178"/>
                  </a:cubicBezTo>
                  <a:lnTo>
                    <a:pt x="1534885" y="977202"/>
                  </a:lnTo>
                  <a:cubicBezTo>
                    <a:pt x="1528906" y="995139"/>
                    <a:pt x="1532799" y="987868"/>
                    <a:pt x="1524837" y="999811"/>
                  </a:cubicBezTo>
                  <a:cubicBezTo>
                    <a:pt x="1524000" y="1002323"/>
                    <a:pt x="1523611" y="1005033"/>
                    <a:pt x="1522325" y="1007348"/>
                  </a:cubicBezTo>
                  <a:cubicBezTo>
                    <a:pt x="1519393" y="1012626"/>
                    <a:pt x="1514187" y="1016692"/>
                    <a:pt x="1512277" y="1022420"/>
                  </a:cubicBezTo>
                  <a:lnTo>
                    <a:pt x="1504740" y="1045029"/>
                  </a:lnTo>
                  <a:cubicBezTo>
                    <a:pt x="1503903" y="1047541"/>
                    <a:pt x="1502747" y="1049969"/>
                    <a:pt x="1502228" y="1052565"/>
                  </a:cubicBezTo>
                  <a:cubicBezTo>
                    <a:pt x="1496685" y="1080282"/>
                    <a:pt x="1499904" y="1069585"/>
                    <a:pt x="1494692" y="1085222"/>
                  </a:cubicBezTo>
                  <a:cubicBezTo>
                    <a:pt x="1490280" y="1111697"/>
                    <a:pt x="1493859" y="1088954"/>
                    <a:pt x="1489668" y="1120391"/>
                  </a:cubicBezTo>
                  <a:cubicBezTo>
                    <a:pt x="1487102" y="1139636"/>
                    <a:pt x="1488885" y="1132789"/>
                    <a:pt x="1484644" y="1145512"/>
                  </a:cubicBezTo>
                  <a:cubicBezTo>
                    <a:pt x="1483807" y="1150536"/>
                    <a:pt x="1483131" y="1155590"/>
                    <a:pt x="1482132" y="1160585"/>
                  </a:cubicBezTo>
                  <a:cubicBezTo>
                    <a:pt x="1481455" y="1163970"/>
                    <a:pt x="1480238" y="1167236"/>
                    <a:pt x="1479620" y="1170633"/>
                  </a:cubicBezTo>
                  <a:cubicBezTo>
                    <a:pt x="1475001" y="1196034"/>
                    <a:pt x="1479754" y="1180278"/>
                    <a:pt x="1474595" y="1195754"/>
                  </a:cubicBezTo>
                  <a:cubicBezTo>
                    <a:pt x="1473758" y="1200778"/>
                    <a:pt x="1473188" y="1205855"/>
                    <a:pt x="1472083" y="1210827"/>
                  </a:cubicBezTo>
                  <a:cubicBezTo>
                    <a:pt x="1471509" y="1213412"/>
                    <a:pt x="1472083" y="1217526"/>
                    <a:pt x="1469571" y="1218363"/>
                  </a:cubicBezTo>
                  <a:cubicBezTo>
                    <a:pt x="1466540" y="1219373"/>
                    <a:pt x="1453540" y="1214694"/>
                    <a:pt x="1449474" y="1213339"/>
                  </a:cubicBezTo>
                  <a:cubicBezTo>
                    <a:pt x="1446962" y="1211664"/>
                    <a:pt x="1444295" y="1210201"/>
                    <a:pt x="1441938" y="1208315"/>
                  </a:cubicBezTo>
                  <a:cubicBezTo>
                    <a:pt x="1440089" y="1206835"/>
                    <a:pt x="1438885" y="1204604"/>
                    <a:pt x="1436914" y="1203290"/>
                  </a:cubicBezTo>
                  <a:cubicBezTo>
                    <a:pt x="1433798" y="1201213"/>
                    <a:pt x="1429913" y="1200442"/>
                    <a:pt x="1426866" y="1198266"/>
                  </a:cubicBezTo>
                  <a:cubicBezTo>
                    <a:pt x="1423975" y="1196201"/>
                    <a:pt x="1422414" y="1192493"/>
                    <a:pt x="1419329" y="1190730"/>
                  </a:cubicBezTo>
                  <a:cubicBezTo>
                    <a:pt x="1416331" y="1189017"/>
                    <a:pt x="1412588" y="1189210"/>
                    <a:pt x="1409281" y="1188218"/>
                  </a:cubicBezTo>
                  <a:cubicBezTo>
                    <a:pt x="1404209" y="1186696"/>
                    <a:pt x="1399233" y="1184869"/>
                    <a:pt x="1394209" y="1183194"/>
                  </a:cubicBezTo>
                  <a:lnTo>
                    <a:pt x="1386672" y="1180682"/>
                  </a:lnTo>
                  <a:cubicBezTo>
                    <a:pt x="1384160" y="1179007"/>
                    <a:pt x="1381836" y="1177007"/>
                    <a:pt x="1379136" y="1175657"/>
                  </a:cubicBezTo>
                  <a:cubicBezTo>
                    <a:pt x="1376768" y="1174473"/>
                    <a:pt x="1373915" y="1174431"/>
                    <a:pt x="1371600" y="1173145"/>
                  </a:cubicBezTo>
                  <a:cubicBezTo>
                    <a:pt x="1366321" y="1170213"/>
                    <a:pt x="1362256" y="1165007"/>
                    <a:pt x="1356527" y="1163097"/>
                  </a:cubicBezTo>
                  <a:lnTo>
                    <a:pt x="1341455" y="1158073"/>
                  </a:lnTo>
                  <a:lnTo>
                    <a:pt x="1333918" y="1155561"/>
                  </a:lnTo>
                  <a:cubicBezTo>
                    <a:pt x="1331406" y="1153049"/>
                    <a:pt x="1329111" y="1150299"/>
                    <a:pt x="1326382" y="1148024"/>
                  </a:cubicBezTo>
                  <a:cubicBezTo>
                    <a:pt x="1324063" y="1146091"/>
                    <a:pt x="1321485" y="1144466"/>
                    <a:pt x="1318846" y="1143000"/>
                  </a:cubicBezTo>
                  <a:cubicBezTo>
                    <a:pt x="1305766" y="1135734"/>
                    <a:pt x="1307046" y="1136555"/>
                    <a:pt x="1296237" y="1132952"/>
                  </a:cubicBezTo>
                  <a:cubicBezTo>
                    <a:pt x="1292888" y="1130440"/>
                    <a:pt x="1289990" y="1127171"/>
                    <a:pt x="1286189" y="1125416"/>
                  </a:cubicBezTo>
                  <a:cubicBezTo>
                    <a:pt x="1278976" y="1122087"/>
                    <a:pt x="1271116" y="1120391"/>
                    <a:pt x="1263580" y="1117879"/>
                  </a:cubicBezTo>
                  <a:cubicBezTo>
                    <a:pt x="1261068" y="1117042"/>
                    <a:pt x="1258247" y="1116836"/>
                    <a:pt x="1256044" y="1115367"/>
                  </a:cubicBezTo>
                  <a:cubicBezTo>
                    <a:pt x="1251020" y="1112018"/>
                    <a:pt x="1246700" y="1107229"/>
                    <a:pt x="1240971" y="1105319"/>
                  </a:cubicBezTo>
                  <a:cubicBezTo>
                    <a:pt x="1238459" y="1104482"/>
                    <a:pt x="1235803" y="1103991"/>
                    <a:pt x="1233435" y="1102807"/>
                  </a:cubicBezTo>
                  <a:cubicBezTo>
                    <a:pt x="1213959" y="1093069"/>
                    <a:pt x="1237304" y="1101584"/>
                    <a:pt x="1218362" y="1095271"/>
                  </a:cubicBezTo>
                  <a:cubicBezTo>
                    <a:pt x="1208550" y="1085457"/>
                    <a:pt x="1218845" y="1094255"/>
                    <a:pt x="1205802" y="1087734"/>
                  </a:cubicBezTo>
                  <a:cubicBezTo>
                    <a:pt x="1200957" y="1085311"/>
                    <a:pt x="1187921" y="1074694"/>
                    <a:pt x="1185705" y="1072662"/>
                  </a:cubicBezTo>
                  <a:cubicBezTo>
                    <a:pt x="1179594" y="1067061"/>
                    <a:pt x="1173722" y="1061188"/>
                    <a:pt x="1168121" y="1055077"/>
                  </a:cubicBezTo>
                  <a:cubicBezTo>
                    <a:pt x="1161023" y="1047333"/>
                    <a:pt x="1158015" y="1039421"/>
                    <a:pt x="1148024" y="1034980"/>
                  </a:cubicBezTo>
                  <a:cubicBezTo>
                    <a:pt x="1144122" y="1033246"/>
                    <a:pt x="1139582" y="1033591"/>
                    <a:pt x="1135463" y="1032468"/>
                  </a:cubicBezTo>
                  <a:cubicBezTo>
                    <a:pt x="1130354" y="1031075"/>
                    <a:pt x="1125415" y="1029119"/>
                    <a:pt x="1120391" y="1027444"/>
                  </a:cubicBezTo>
                  <a:cubicBezTo>
                    <a:pt x="1117879" y="1026607"/>
                    <a:pt x="1115058" y="1026401"/>
                    <a:pt x="1112855" y="1024932"/>
                  </a:cubicBezTo>
                  <a:cubicBezTo>
                    <a:pt x="1110343" y="1023257"/>
                    <a:pt x="1108077" y="1021134"/>
                    <a:pt x="1105318" y="1019908"/>
                  </a:cubicBezTo>
                  <a:cubicBezTo>
                    <a:pt x="1100479" y="1017757"/>
                    <a:pt x="1094652" y="1017822"/>
                    <a:pt x="1090246" y="1014884"/>
                  </a:cubicBezTo>
                  <a:cubicBezTo>
                    <a:pt x="1087734" y="1013209"/>
                    <a:pt x="1085469" y="1011086"/>
                    <a:pt x="1082710" y="1009860"/>
                  </a:cubicBezTo>
                  <a:cubicBezTo>
                    <a:pt x="1077870" y="1007709"/>
                    <a:pt x="1072044" y="1007773"/>
                    <a:pt x="1067637" y="1004835"/>
                  </a:cubicBezTo>
                  <a:cubicBezTo>
                    <a:pt x="1065125" y="1003160"/>
                    <a:pt x="1062860" y="1001037"/>
                    <a:pt x="1060101" y="999811"/>
                  </a:cubicBezTo>
                  <a:cubicBezTo>
                    <a:pt x="1055261" y="997660"/>
                    <a:pt x="1050052" y="996462"/>
                    <a:pt x="1045028" y="994787"/>
                  </a:cubicBezTo>
                  <a:lnTo>
                    <a:pt x="1037492" y="992275"/>
                  </a:lnTo>
                  <a:cubicBezTo>
                    <a:pt x="1034980" y="991438"/>
                    <a:pt x="1032525" y="990405"/>
                    <a:pt x="1029956" y="989763"/>
                  </a:cubicBezTo>
                  <a:lnTo>
                    <a:pt x="1019907" y="987251"/>
                  </a:lnTo>
                  <a:cubicBezTo>
                    <a:pt x="990048" y="972320"/>
                    <a:pt x="1003670" y="977651"/>
                    <a:pt x="979714" y="969666"/>
                  </a:cubicBezTo>
                  <a:lnTo>
                    <a:pt x="964642" y="964642"/>
                  </a:lnTo>
                  <a:lnTo>
                    <a:pt x="957105" y="962130"/>
                  </a:lnTo>
                  <a:cubicBezTo>
                    <a:pt x="954593" y="960455"/>
                    <a:pt x="952269" y="958456"/>
                    <a:pt x="949569" y="957106"/>
                  </a:cubicBezTo>
                  <a:cubicBezTo>
                    <a:pt x="947201" y="955922"/>
                    <a:pt x="944303" y="955956"/>
                    <a:pt x="942033" y="954594"/>
                  </a:cubicBezTo>
                  <a:cubicBezTo>
                    <a:pt x="940002" y="953375"/>
                    <a:pt x="939186" y="950502"/>
                    <a:pt x="937009" y="949569"/>
                  </a:cubicBezTo>
                  <a:cubicBezTo>
                    <a:pt x="916932" y="940964"/>
                    <a:pt x="931549" y="951864"/>
                    <a:pt x="916912" y="944545"/>
                  </a:cubicBezTo>
                  <a:cubicBezTo>
                    <a:pt x="913827" y="943002"/>
                    <a:pt x="900788" y="933283"/>
                    <a:pt x="899327" y="931985"/>
                  </a:cubicBezTo>
                  <a:cubicBezTo>
                    <a:pt x="894902" y="928051"/>
                    <a:pt x="892384" y="921296"/>
                    <a:pt x="886767" y="919424"/>
                  </a:cubicBezTo>
                  <a:lnTo>
                    <a:pt x="879231" y="916912"/>
                  </a:lnTo>
                  <a:cubicBezTo>
                    <a:pt x="871160" y="908842"/>
                    <a:pt x="877386" y="913344"/>
                    <a:pt x="864158" y="909376"/>
                  </a:cubicBezTo>
                  <a:cubicBezTo>
                    <a:pt x="864146" y="909373"/>
                    <a:pt x="845323" y="903098"/>
                    <a:pt x="841549" y="901840"/>
                  </a:cubicBezTo>
                  <a:cubicBezTo>
                    <a:pt x="839037" y="901003"/>
                    <a:pt x="836381" y="900512"/>
                    <a:pt x="834013" y="899328"/>
                  </a:cubicBezTo>
                  <a:cubicBezTo>
                    <a:pt x="830664" y="897653"/>
                    <a:pt x="827539" y="895421"/>
                    <a:pt x="823965" y="894304"/>
                  </a:cubicBezTo>
                  <a:cubicBezTo>
                    <a:pt x="814079" y="891214"/>
                    <a:pt x="803955" y="888901"/>
                    <a:pt x="793820" y="886767"/>
                  </a:cubicBezTo>
                  <a:cubicBezTo>
                    <a:pt x="788026" y="885547"/>
                    <a:pt x="782097" y="885092"/>
                    <a:pt x="776235" y="884255"/>
                  </a:cubicBezTo>
                  <a:cubicBezTo>
                    <a:pt x="773723" y="883418"/>
                    <a:pt x="771284" y="882317"/>
                    <a:pt x="768699" y="881743"/>
                  </a:cubicBezTo>
                  <a:cubicBezTo>
                    <a:pt x="753688" y="878407"/>
                    <a:pt x="738890" y="878003"/>
                    <a:pt x="723481" y="876719"/>
                  </a:cubicBezTo>
                  <a:cubicBezTo>
                    <a:pt x="719294" y="875882"/>
                    <a:pt x="715184" y="874451"/>
                    <a:pt x="710921" y="874207"/>
                  </a:cubicBezTo>
                  <a:cubicBezTo>
                    <a:pt x="639090" y="870103"/>
                    <a:pt x="645867" y="871204"/>
                    <a:pt x="582804" y="874207"/>
                  </a:cubicBezTo>
                  <a:cubicBezTo>
                    <a:pt x="579455" y="875044"/>
                    <a:pt x="576126" y="875970"/>
                    <a:pt x="572756" y="876719"/>
                  </a:cubicBezTo>
                  <a:cubicBezTo>
                    <a:pt x="568588" y="877645"/>
                    <a:pt x="564301" y="878058"/>
                    <a:pt x="560195" y="879231"/>
                  </a:cubicBezTo>
                  <a:cubicBezTo>
                    <a:pt x="552557" y="881413"/>
                    <a:pt x="545123" y="884255"/>
                    <a:pt x="537587" y="886767"/>
                  </a:cubicBezTo>
                  <a:lnTo>
                    <a:pt x="530050" y="889279"/>
                  </a:lnTo>
                  <a:cubicBezTo>
                    <a:pt x="523251" y="893812"/>
                    <a:pt x="520436" y="896140"/>
                    <a:pt x="512466" y="899328"/>
                  </a:cubicBezTo>
                  <a:cubicBezTo>
                    <a:pt x="507549" y="901295"/>
                    <a:pt x="502417" y="902677"/>
                    <a:pt x="497393" y="904352"/>
                  </a:cubicBezTo>
                  <a:cubicBezTo>
                    <a:pt x="494881" y="905189"/>
                    <a:pt x="492060" y="905395"/>
                    <a:pt x="489857" y="906864"/>
                  </a:cubicBezTo>
                  <a:cubicBezTo>
                    <a:pt x="487345" y="908539"/>
                    <a:pt x="484679" y="910002"/>
                    <a:pt x="482321" y="911888"/>
                  </a:cubicBezTo>
                  <a:cubicBezTo>
                    <a:pt x="480471" y="913368"/>
                    <a:pt x="479414" y="915853"/>
                    <a:pt x="477296" y="916912"/>
                  </a:cubicBezTo>
                  <a:cubicBezTo>
                    <a:pt x="472559" y="919280"/>
                    <a:pt x="466961" y="919569"/>
                    <a:pt x="462224" y="921937"/>
                  </a:cubicBezTo>
                  <a:cubicBezTo>
                    <a:pt x="447438" y="929330"/>
                    <a:pt x="455729" y="925776"/>
                    <a:pt x="437103" y="931985"/>
                  </a:cubicBezTo>
                  <a:lnTo>
                    <a:pt x="429567" y="934497"/>
                  </a:lnTo>
                  <a:lnTo>
                    <a:pt x="422031" y="937009"/>
                  </a:lnTo>
                  <a:cubicBezTo>
                    <a:pt x="418681" y="936172"/>
                    <a:pt x="415379" y="935115"/>
                    <a:pt x="411982" y="934497"/>
                  </a:cubicBezTo>
                  <a:cubicBezTo>
                    <a:pt x="375286" y="927825"/>
                    <a:pt x="361770" y="932974"/>
                    <a:pt x="311499" y="934497"/>
                  </a:cubicBezTo>
                  <a:cubicBezTo>
                    <a:pt x="300917" y="937142"/>
                    <a:pt x="293114" y="939521"/>
                    <a:pt x="281354" y="939521"/>
                  </a:cubicBezTo>
                  <a:cubicBezTo>
                    <a:pt x="276260" y="939521"/>
                    <a:pt x="271305" y="937846"/>
                    <a:pt x="266281" y="937009"/>
                  </a:cubicBezTo>
                  <a:cubicBezTo>
                    <a:pt x="262932" y="934497"/>
                    <a:pt x="259640" y="931906"/>
                    <a:pt x="256233" y="929473"/>
                  </a:cubicBezTo>
                  <a:cubicBezTo>
                    <a:pt x="253776" y="927718"/>
                    <a:pt x="250582" y="926807"/>
                    <a:pt x="248696" y="924449"/>
                  </a:cubicBezTo>
                  <a:cubicBezTo>
                    <a:pt x="243494" y="917947"/>
                    <a:pt x="249631" y="914671"/>
                    <a:pt x="241160" y="909376"/>
                  </a:cubicBezTo>
                  <a:cubicBezTo>
                    <a:pt x="236669" y="906569"/>
                    <a:pt x="231112" y="906027"/>
                    <a:pt x="226088" y="904352"/>
                  </a:cubicBezTo>
                  <a:lnTo>
                    <a:pt x="218551" y="901840"/>
                  </a:lnTo>
                  <a:cubicBezTo>
                    <a:pt x="216039" y="901003"/>
                    <a:pt x="213611" y="899847"/>
                    <a:pt x="211015" y="899328"/>
                  </a:cubicBezTo>
                  <a:cubicBezTo>
                    <a:pt x="187017" y="894528"/>
                    <a:pt x="210310" y="898869"/>
                    <a:pt x="178358" y="894304"/>
                  </a:cubicBezTo>
                  <a:cubicBezTo>
                    <a:pt x="173316" y="893584"/>
                    <a:pt x="168257" y="892896"/>
                    <a:pt x="163285" y="891791"/>
                  </a:cubicBezTo>
                  <a:cubicBezTo>
                    <a:pt x="160700" y="891217"/>
                    <a:pt x="158354" y="889753"/>
                    <a:pt x="155749" y="889279"/>
                  </a:cubicBezTo>
                  <a:cubicBezTo>
                    <a:pt x="149107" y="888071"/>
                    <a:pt x="142351" y="887604"/>
                    <a:pt x="135652" y="886767"/>
                  </a:cubicBezTo>
                  <a:cubicBezTo>
                    <a:pt x="130284" y="884978"/>
                    <a:pt x="123588" y="882532"/>
                    <a:pt x="118068" y="881743"/>
                  </a:cubicBezTo>
                  <a:cubicBezTo>
                    <a:pt x="109737" y="880553"/>
                    <a:pt x="101316" y="880112"/>
                    <a:pt x="92947" y="879231"/>
                  </a:cubicBezTo>
                  <a:lnTo>
                    <a:pt x="70338" y="876719"/>
                  </a:lnTo>
                  <a:cubicBezTo>
                    <a:pt x="67826" y="875882"/>
                    <a:pt x="65414" y="874642"/>
                    <a:pt x="62802" y="874207"/>
                  </a:cubicBezTo>
                  <a:cubicBezTo>
                    <a:pt x="38852" y="870216"/>
                    <a:pt x="26617" y="871695"/>
                    <a:pt x="0" y="871695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58" name="フリーフォーム 257"/>
            <p:cNvSpPr/>
            <p:nvPr/>
          </p:nvSpPr>
          <p:spPr>
            <a:xfrm>
              <a:off x="303050" y="2713435"/>
              <a:ext cx="1462801" cy="621619"/>
            </a:xfrm>
            <a:custGeom>
              <a:avLst/>
              <a:gdLst>
                <a:gd name="connsiteX0" fmla="*/ 2609851 w 2609851"/>
                <a:gd name="connsiteY0" fmla="*/ 988219 h 1016479"/>
                <a:gd name="connsiteX1" fmla="*/ 2578895 w 2609851"/>
                <a:gd name="connsiteY1" fmla="*/ 985838 h 1016479"/>
                <a:gd name="connsiteX2" fmla="*/ 2564607 w 2609851"/>
                <a:gd name="connsiteY2" fmla="*/ 981075 h 1016479"/>
                <a:gd name="connsiteX3" fmla="*/ 2557464 w 2609851"/>
                <a:gd name="connsiteY3" fmla="*/ 978694 h 1016479"/>
                <a:gd name="connsiteX4" fmla="*/ 2552701 w 2609851"/>
                <a:gd name="connsiteY4" fmla="*/ 971550 h 1016479"/>
                <a:gd name="connsiteX5" fmla="*/ 2536032 w 2609851"/>
                <a:gd name="connsiteY5" fmla="*/ 964407 h 1016479"/>
                <a:gd name="connsiteX6" fmla="*/ 2528889 w 2609851"/>
                <a:gd name="connsiteY6" fmla="*/ 959644 h 1016479"/>
                <a:gd name="connsiteX7" fmla="*/ 2519364 w 2609851"/>
                <a:gd name="connsiteY7" fmla="*/ 952500 h 1016479"/>
                <a:gd name="connsiteX8" fmla="*/ 2505076 w 2609851"/>
                <a:gd name="connsiteY8" fmla="*/ 945357 h 1016479"/>
                <a:gd name="connsiteX9" fmla="*/ 2469357 w 2609851"/>
                <a:gd name="connsiteY9" fmla="*/ 926307 h 1016479"/>
                <a:gd name="connsiteX10" fmla="*/ 2447926 w 2609851"/>
                <a:gd name="connsiteY10" fmla="*/ 914400 h 1016479"/>
                <a:gd name="connsiteX11" fmla="*/ 2438401 w 2609851"/>
                <a:gd name="connsiteY11" fmla="*/ 907257 h 1016479"/>
                <a:gd name="connsiteX12" fmla="*/ 2431257 w 2609851"/>
                <a:gd name="connsiteY12" fmla="*/ 904875 h 1016479"/>
                <a:gd name="connsiteX13" fmla="*/ 2424114 w 2609851"/>
                <a:gd name="connsiteY13" fmla="*/ 897732 h 1016479"/>
                <a:gd name="connsiteX14" fmla="*/ 2416970 w 2609851"/>
                <a:gd name="connsiteY14" fmla="*/ 895350 h 1016479"/>
                <a:gd name="connsiteX15" fmla="*/ 2400301 w 2609851"/>
                <a:gd name="connsiteY15" fmla="*/ 888207 h 1016479"/>
                <a:gd name="connsiteX16" fmla="*/ 2393157 w 2609851"/>
                <a:gd name="connsiteY16" fmla="*/ 883444 h 1016479"/>
                <a:gd name="connsiteX17" fmla="*/ 2386014 w 2609851"/>
                <a:gd name="connsiteY17" fmla="*/ 881063 h 1016479"/>
                <a:gd name="connsiteX18" fmla="*/ 2364582 w 2609851"/>
                <a:gd name="connsiteY18" fmla="*/ 866775 h 1016479"/>
                <a:gd name="connsiteX19" fmla="*/ 2350295 w 2609851"/>
                <a:gd name="connsiteY19" fmla="*/ 862013 h 1016479"/>
                <a:gd name="connsiteX20" fmla="*/ 2343151 w 2609851"/>
                <a:gd name="connsiteY20" fmla="*/ 864394 h 1016479"/>
                <a:gd name="connsiteX21" fmla="*/ 2336007 w 2609851"/>
                <a:gd name="connsiteY21" fmla="*/ 883444 h 1016479"/>
                <a:gd name="connsiteX22" fmla="*/ 2316957 w 2609851"/>
                <a:gd name="connsiteY22" fmla="*/ 897732 h 1016479"/>
                <a:gd name="connsiteX23" fmla="*/ 2283620 w 2609851"/>
                <a:gd name="connsiteY23" fmla="*/ 902494 h 1016479"/>
                <a:gd name="connsiteX24" fmla="*/ 2243139 w 2609851"/>
                <a:gd name="connsiteY24" fmla="*/ 907257 h 1016479"/>
                <a:gd name="connsiteX25" fmla="*/ 2169320 w 2609851"/>
                <a:gd name="connsiteY25" fmla="*/ 912019 h 1016479"/>
                <a:gd name="connsiteX26" fmla="*/ 2112170 w 2609851"/>
                <a:gd name="connsiteY26" fmla="*/ 919163 h 1016479"/>
                <a:gd name="connsiteX27" fmla="*/ 2102645 w 2609851"/>
                <a:gd name="connsiteY27" fmla="*/ 921544 h 1016479"/>
                <a:gd name="connsiteX28" fmla="*/ 2069307 w 2609851"/>
                <a:gd name="connsiteY28" fmla="*/ 923925 h 1016479"/>
                <a:gd name="connsiteX29" fmla="*/ 2050257 w 2609851"/>
                <a:gd name="connsiteY29" fmla="*/ 926307 h 1016479"/>
                <a:gd name="connsiteX30" fmla="*/ 2005014 w 2609851"/>
                <a:gd name="connsiteY30" fmla="*/ 928688 h 1016479"/>
                <a:gd name="connsiteX31" fmla="*/ 1981201 w 2609851"/>
                <a:gd name="connsiteY31" fmla="*/ 931069 h 1016479"/>
                <a:gd name="connsiteX32" fmla="*/ 1897857 w 2609851"/>
                <a:gd name="connsiteY32" fmla="*/ 935832 h 1016479"/>
                <a:gd name="connsiteX33" fmla="*/ 1859757 w 2609851"/>
                <a:gd name="connsiteY33" fmla="*/ 940594 h 1016479"/>
                <a:gd name="connsiteX34" fmla="*/ 1845470 w 2609851"/>
                <a:gd name="connsiteY34" fmla="*/ 942975 h 1016479"/>
                <a:gd name="connsiteX35" fmla="*/ 1812132 w 2609851"/>
                <a:gd name="connsiteY35" fmla="*/ 947738 h 1016479"/>
                <a:gd name="connsiteX36" fmla="*/ 1785939 w 2609851"/>
                <a:gd name="connsiteY36" fmla="*/ 952500 h 1016479"/>
                <a:gd name="connsiteX37" fmla="*/ 1757364 w 2609851"/>
                <a:gd name="connsiteY37" fmla="*/ 954882 h 1016479"/>
                <a:gd name="connsiteX38" fmla="*/ 1702595 w 2609851"/>
                <a:gd name="connsiteY38" fmla="*/ 959644 h 1016479"/>
                <a:gd name="connsiteX39" fmla="*/ 1690689 w 2609851"/>
                <a:gd name="connsiteY39" fmla="*/ 962025 h 1016479"/>
                <a:gd name="connsiteX40" fmla="*/ 1619251 w 2609851"/>
                <a:gd name="connsiteY40" fmla="*/ 969169 h 1016479"/>
                <a:gd name="connsiteX41" fmla="*/ 1574007 w 2609851"/>
                <a:gd name="connsiteY41" fmla="*/ 976313 h 1016479"/>
                <a:gd name="connsiteX42" fmla="*/ 1562101 w 2609851"/>
                <a:gd name="connsiteY42" fmla="*/ 978694 h 1016479"/>
                <a:gd name="connsiteX43" fmla="*/ 1538289 w 2609851"/>
                <a:gd name="connsiteY43" fmla="*/ 981075 h 1016479"/>
                <a:gd name="connsiteX44" fmla="*/ 1516857 w 2609851"/>
                <a:gd name="connsiteY44" fmla="*/ 985838 h 1016479"/>
                <a:gd name="connsiteX45" fmla="*/ 1507332 w 2609851"/>
                <a:gd name="connsiteY45" fmla="*/ 988219 h 1016479"/>
                <a:gd name="connsiteX46" fmla="*/ 1500189 w 2609851"/>
                <a:gd name="connsiteY46" fmla="*/ 990600 h 1016479"/>
                <a:gd name="connsiteX47" fmla="*/ 1483520 w 2609851"/>
                <a:gd name="connsiteY47" fmla="*/ 992982 h 1016479"/>
                <a:gd name="connsiteX48" fmla="*/ 1462089 w 2609851"/>
                <a:gd name="connsiteY48" fmla="*/ 997744 h 1016479"/>
                <a:gd name="connsiteX49" fmla="*/ 1454945 w 2609851"/>
                <a:gd name="connsiteY49" fmla="*/ 1000125 h 1016479"/>
                <a:gd name="connsiteX50" fmla="*/ 1409701 w 2609851"/>
                <a:gd name="connsiteY50" fmla="*/ 1004888 h 1016479"/>
                <a:gd name="connsiteX51" fmla="*/ 1357314 w 2609851"/>
                <a:gd name="connsiteY51" fmla="*/ 1012032 h 1016479"/>
                <a:gd name="connsiteX52" fmla="*/ 1283495 w 2609851"/>
                <a:gd name="connsiteY52" fmla="*/ 1012032 h 1016479"/>
                <a:gd name="connsiteX53" fmla="*/ 1250157 w 2609851"/>
                <a:gd name="connsiteY53" fmla="*/ 1007269 h 1016479"/>
                <a:gd name="connsiteX54" fmla="*/ 1228726 w 2609851"/>
                <a:gd name="connsiteY54" fmla="*/ 1004888 h 1016479"/>
                <a:gd name="connsiteX55" fmla="*/ 1173957 w 2609851"/>
                <a:gd name="connsiteY55" fmla="*/ 1000125 h 1016479"/>
                <a:gd name="connsiteX56" fmla="*/ 1085851 w 2609851"/>
                <a:gd name="connsiteY56" fmla="*/ 995363 h 1016479"/>
                <a:gd name="connsiteX57" fmla="*/ 1047751 w 2609851"/>
                <a:gd name="connsiteY57" fmla="*/ 988219 h 1016479"/>
                <a:gd name="connsiteX58" fmla="*/ 1021557 w 2609851"/>
                <a:gd name="connsiteY58" fmla="*/ 983457 h 1016479"/>
                <a:gd name="connsiteX59" fmla="*/ 1002507 w 2609851"/>
                <a:gd name="connsiteY59" fmla="*/ 973932 h 1016479"/>
                <a:gd name="connsiteX60" fmla="*/ 976314 w 2609851"/>
                <a:gd name="connsiteY60" fmla="*/ 964407 h 1016479"/>
                <a:gd name="connsiteX61" fmla="*/ 942976 w 2609851"/>
                <a:gd name="connsiteY61" fmla="*/ 952500 h 1016479"/>
                <a:gd name="connsiteX62" fmla="*/ 931070 w 2609851"/>
                <a:gd name="connsiteY62" fmla="*/ 933450 h 1016479"/>
                <a:gd name="connsiteX63" fmla="*/ 928689 w 2609851"/>
                <a:gd name="connsiteY63" fmla="*/ 926307 h 1016479"/>
                <a:gd name="connsiteX64" fmla="*/ 921545 w 2609851"/>
                <a:gd name="connsiteY64" fmla="*/ 923925 h 1016479"/>
                <a:gd name="connsiteX65" fmla="*/ 904876 w 2609851"/>
                <a:gd name="connsiteY65" fmla="*/ 912019 h 1016479"/>
                <a:gd name="connsiteX66" fmla="*/ 892970 w 2609851"/>
                <a:gd name="connsiteY66" fmla="*/ 900113 h 1016479"/>
                <a:gd name="connsiteX67" fmla="*/ 878682 w 2609851"/>
                <a:gd name="connsiteY67" fmla="*/ 885825 h 1016479"/>
                <a:gd name="connsiteX68" fmla="*/ 876301 w 2609851"/>
                <a:gd name="connsiteY68" fmla="*/ 878682 h 1016479"/>
                <a:gd name="connsiteX69" fmla="*/ 864395 w 2609851"/>
                <a:gd name="connsiteY69" fmla="*/ 864394 h 1016479"/>
                <a:gd name="connsiteX70" fmla="*/ 859632 w 2609851"/>
                <a:gd name="connsiteY70" fmla="*/ 850107 h 1016479"/>
                <a:gd name="connsiteX71" fmla="*/ 852489 w 2609851"/>
                <a:gd name="connsiteY71" fmla="*/ 821532 h 1016479"/>
                <a:gd name="connsiteX72" fmla="*/ 831057 w 2609851"/>
                <a:gd name="connsiteY72" fmla="*/ 809625 h 1016479"/>
                <a:gd name="connsiteX73" fmla="*/ 823914 w 2609851"/>
                <a:gd name="connsiteY73" fmla="*/ 804863 h 1016479"/>
                <a:gd name="connsiteX74" fmla="*/ 773907 w 2609851"/>
                <a:gd name="connsiteY74" fmla="*/ 802482 h 1016479"/>
                <a:gd name="connsiteX75" fmla="*/ 707232 w 2609851"/>
                <a:gd name="connsiteY75" fmla="*/ 795338 h 1016479"/>
                <a:gd name="connsiteX76" fmla="*/ 685801 w 2609851"/>
                <a:gd name="connsiteY76" fmla="*/ 788194 h 1016479"/>
                <a:gd name="connsiteX77" fmla="*/ 638176 w 2609851"/>
                <a:gd name="connsiteY77" fmla="*/ 771525 h 1016479"/>
                <a:gd name="connsiteX78" fmla="*/ 611982 w 2609851"/>
                <a:gd name="connsiteY78" fmla="*/ 769144 h 1016479"/>
                <a:gd name="connsiteX79" fmla="*/ 566739 w 2609851"/>
                <a:gd name="connsiteY79" fmla="*/ 754857 h 1016479"/>
                <a:gd name="connsiteX80" fmla="*/ 559595 w 2609851"/>
                <a:gd name="connsiteY80" fmla="*/ 750094 h 1016479"/>
                <a:gd name="connsiteX81" fmla="*/ 550070 w 2609851"/>
                <a:gd name="connsiteY81" fmla="*/ 747713 h 1016479"/>
                <a:gd name="connsiteX82" fmla="*/ 542926 w 2609851"/>
                <a:gd name="connsiteY82" fmla="*/ 745332 h 1016479"/>
                <a:gd name="connsiteX83" fmla="*/ 535782 w 2609851"/>
                <a:gd name="connsiteY83" fmla="*/ 740569 h 1016479"/>
                <a:gd name="connsiteX84" fmla="*/ 502445 w 2609851"/>
                <a:gd name="connsiteY84" fmla="*/ 728663 h 1016479"/>
                <a:gd name="connsiteX85" fmla="*/ 445295 w 2609851"/>
                <a:gd name="connsiteY85" fmla="*/ 709613 h 1016479"/>
                <a:gd name="connsiteX86" fmla="*/ 426245 w 2609851"/>
                <a:gd name="connsiteY86" fmla="*/ 704850 h 1016479"/>
                <a:gd name="connsiteX87" fmla="*/ 419101 w 2609851"/>
                <a:gd name="connsiteY87" fmla="*/ 702469 h 1016479"/>
                <a:gd name="connsiteX88" fmla="*/ 409576 w 2609851"/>
                <a:gd name="connsiteY88" fmla="*/ 700088 h 1016479"/>
                <a:gd name="connsiteX89" fmla="*/ 397670 w 2609851"/>
                <a:gd name="connsiteY89" fmla="*/ 695325 h 1016479"/>
                <a:gd name="connsiteX90" fmla="*/ 383382 w 2609851"/>
                <a:gd name="connsiteY90" fmla="*/ 690563 h 1016479"/>
                <a:gd name="connsiteX91" fmla="*/ 376239 w 2609851"/>
                <a:gd name="connsiteY91" fmla="*/ 688182 h 1016479"/>
                <a:gd name="connsiteX92" fmla="*/ 359570 w 2609851"/>
                <a:gd name="connsiteY92" fmla="*/ 685800 h 1016479"/>
                <a:gd name="connsiteX93" fmla="*/ 338139 w 2609851"/>
                <a:gd name="connsiteY93" fmla="*/ 681038 h 1016479"/>
                <a:gd name="connsiteX94" fmla="*/ 302420 w 2609851"/>
                <a:gd name="connsiteY94" fmla="*/ 673894 h 1016479"/>
                <a:gd name="connsiteX95" fmla="*/ 295276 w 2609851"/>
                <a:gd name="connsiteY95" fmla="*/ 671513 h 1016479"/>
                <a:gd name="connsiteX96" fmla="*/ 271464 w 2609851"/>
                <a:gd name="connsiteY96" fmla="*/ 666750 h 1016479"/>
                <a:gd name="connsiteX97" fmla="*/ 257176 w 2609851"/>
                <a:gd name="connsiteY97" fmla="*/ 661988 h 1016479"/>
                <a:gd name="connsiteX98" fmla="*/ 233364 w 2609851"/>
                <a:gd name="connsiteY98" fmla="*/ 657225 h 1016479"/>
                <a:gd name="connsiteX99" fmla="*/ 226220 w 2609851"/>
                <a:gd name="connsiteY99" fmla="*/ 654844 h 1016479"/>
                <a:gd name="connsiteX100" fmla="*/ 209551 w 2609851"/>
                <a:gd name="connsiteY100" fmla="*/ 650082 h 1016479"/>
                <a:gd name="connsiteX101" fmla="*/ 200026 w 2609851"/>
                <a:gd name="connsiteY101" fmla="*/ 647700 h 1016479"/>
                <a:gd name="connsiteX102" fmla="*/ 192882 w 2609851"/>
                <a:gd name="connsiteY102" fmla="*/ 645319 h 1016479"/>
                <a:gd name="connsiteX103" fmla="*/ 166689 w 2609851"/>
                <a:gd name="connsiteY103" fmla="*/ 640557 h 1016479"/>
                <a:gd name="connsiteX104" fmla="*/ 147639 w 2609851"/>
                <a:gd name="connsiteY104" fmla="*/ 633413 h 1016479"/>
                <a:gd name="connsiteX105" fmla="*/ 116682 w 2609851"/>
                <a:gd name="connsiteY105" fmla="*/ 628650 h 1016479"/>
                <a:gd name="connsiteX106" fmla="*/ 104776 w 2609851"/>
                <a:gd name="connsiteY106" fmla="*/ 621507 h 1016479"/>
                <a:gd name="connsiteX107" fmla="*/ 85726 w 2609851"/>
                <a:gd name="connsiteY107" fmla="*/ 619125 h 1016479"/>
                <a:gd name="connsiteX108" fmla="*/ 78582 w 2609851"/>
                <a:gd name="connsiteY108" fmla="*/ 616744 h 1016479"/>
                <a:gd name="connsiteX109" fmla="*/ 59532 w 2609851"/>
                <a:gd name="connsiteY109" fmla="*/ 611982 h 1016479"/>
                <a:gd name="connsiteX110" fmla="*/ 45245 w 2609851"/>
                <a:gd name="connsiteY110" fmla="*/ 604838 h 1016479"/>
                <a:gd name="connsiteX111" fmla="*/ 23814 w 2609851"/>
                <a:gd name="connsiteY111" fmla="*/ 600075 h 1016479"/>
                <a:gd name="connsiteX112" fmla="*/ 16670 w 2609851"/>
                <a:gd name="connsiteY112" fmla="*/ 597694 h 1016479"/>
                <a:gd name="connsiteX113" fmla="*/ 2382 w 2609851"/>
                <a:gd name="connsiteY113" fmla="*/ 585788 h 1016479"/>
                <a:gd name="connsiteX114" fmla="*/ 1 w 2609851"/>
                <a:gd name="connsiteY114" fmla="*/ 578644 h 1016479"/>
                <a:gd name="connsiteX115" fmla="*/ 4764 w 2609851"/>
                <a:gd name="connsiteY115" fmla="*/ 478632 h 1016479"/>
                <a:gd name="connsiteX116" fmla="*/ 7145 w 2609851"/>
                <a:gd name="connsiteY116" fmla="*/ 459582 h 1016479"/>
                <a:gd name="connsiteX117" fmla="*/ 9526 w 2609851"/>
                <a:gd name="connsiteY117" fmla="*/ 421482 h 1016479"/>
                <a:gd name="connsiteX118" fmla="*/ 14289 w 2609851"/>
                <a:gd name="connsiteY118" fmla="*/ 390525 h 1016479"/>
                <a:gd name="connsiteX119" fmla="*/ 21432 w 2609851"/>
                <a:gd name="connsiteY119" fmla="*/ 342900 h 1016479"/>
                <a:gd name="connsiteX120" fmla="*/ 23814 w 2609851"/>
                <a:gd name="connsiteY120" fmla="*/ 328613 h 1016479"/>
                <a:gd name="connsiteX121" fmla="*/ 26195 w 2609851"/>
                <a:gd name="connsiteY121" fmla="*/ 271463 h 1016479"/>
                <a:gd name="connsiteX122" fmla="*/ 33339 w 2609851"/>
                <a:gd name="connsiteY122" fmla="*/ 230982 h 1016479"/>
                <a:gd name="connsiteX123" fmla="*/ 35720 w 2609851"/>
                <a:gd name="connsiteY123" fmla="*/ 78582 h 1016479"/>
                <a:gd name="connsiteX124" fmla="*/ 33339 w 2609851"/>
                <a:gd name="connsiteY124" fmla="*/ 30957 h 1016479"/>
                <a:gd name="connsiteX125" fmla="*/ 30957 w 2609851"/>
                <a:gd name="connsiteY125" fmla="*/ 14288 h 1016479"/>
                <a:gd name="connsiteX126" fmla="*/ 28576 w 2609851"/>
                <a:gd name="connsiteY126" fmla="*/ 0 h 1016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</a:cxnLst>
              <a:rect l="l" t="t" r="r" b="b"/>
              <a:pathLst>
                <a:path w="2609851" h="1016479">
                  <a:moveTo>
                    <a:pt x="2609851" y="988219"/>
                  </a:moveTo>
                  <a:cubicBezTo>
                    <a:pt x="2599532" y="987425"/>
                    <a:pt x="2589117" y="987452"/>
                    <a:pt x="2578895" y="985838"/>
                  </a:cubicBezTo>
                  <a:cubicBezTo>
                    <a:pt x="2573936" y="985055"/>
                    <a:pt x="2569370" y="982663"/>
                    <a:pt x="2564607" y="981075"/>
                  </a:cubicBezTo>
                  <a:lnTo>
                    <a:pt x="2557464" y="978694"/>
                  </a:lnTo>
                  <a:cubicBezTo>
                    <a:pt x="2555876" y="976313"/>
                    <a:pt x="2554900" y="973382"/>
                    <a:pt x="2552701" y="971550"/>
                  </a:cubicBezTo>
                  <a:cubicBezTo>
                    <a:pt x="2548778" y="968281"/>
                    <a:pt x="2540995" y="966061"/>
                    <a:pt x="2536032" y="964407"/>
                  </a:cubicBezTo>
                  <a:cubicBezTo>
                    <a:pt x="2533651" y="962819"/>
                    <a:pt x="2531218" y="961308"/>
                    <a:pt x="2528889" y="959644"/>
                  </a:cubicBezTo>
                  <a:cubicBezTo>
                    <a:pt x="2525660" y="957337"/>
                    <a:pt x="2522767" y="954542"/>
                    <a:pt x="2519364" y="952500"/>
                  </a:cubicBezTo>
                  <a:cubicBezTo>
                    <a:pt x="2514798" y="949761"/>
                    <a:pt x="2509731" y="947943"/>
                    <a:pt x="2505076" y="945357"/>
                  </a:cubicBezTo>
                  <a:cubicBezTo>
                    <a:pt x="2470487" y="926141"/>
                    <a:pt x="2487838" y="932466"/>
                    <a:pt x="2469357" y="926307"/>
                  </a:cubicBezTo>
                  <a:cubicBezTo>
                    <a:pt x="2452981" y="915390"/>
                    <a:pt x="2460500" y="918592"/>
                    <a:pt x="2447926" y="914400"/>
                  </a:cubicBezTo>
                  <a:cubicBezTo>
                    <a:pt x="2444751" y="912019"/>
                    <a:pt x="2441847" y="909226"/>
                    <a:pt x="2438401" y="907257"/>
                  </a:cubicBezTo>
                  <a:cubicBezTo>
                    <a:pt x="2436222" y="906012"/>
                    <a:pt x="2433346" y="906267"/>
                    <a:pt x="2431257" y="904875"/>
                  </a:cubicBezTo>
                  <a:cubicBezTo>
                    <a:pt x="2428455" y="903007"/>
                    <a:pt x="2426916" y="899600"/>
                    <a:pt x="2424114" y="897732"/>
                  </a:cubicBezTo>
                  <a:cubicBezTo>
                    <a:pt x="2422025" y="896340"/>
                    <a:pt x="2419277" y="896339"/>
                    <a:pt x="2416970" y="895350"/>
                  </a:cubicBezTo>
                  <a:cubicBezTo>
                    <a:pt x="2396385" y="886528"/>
                    <a:pt x="2417046" y="893788"/>
                    <a:pt x="2400301" y="888207"/>
                  </a:cubicBezTo>
                  <a:cubicBezTo>
                    <a:pt x="2397920" y="886619"/>
                    <a:pt x="2395717" y="884724"/>
                    <a:pt x="2393157" y="883444"/>
                  </a:cubicBezTo>
                  <a:cubicBezTo>
                    <a:pt x="2390912" y="882322"/>
                    <a:pt x="2388182" y="882328"/>
                    <a:pt x="2386014" y="881063"/>
                  </a:cubicBezTo>
                  <a:cubicBezTo>
                    <a:pt x="2378598" y="876737"/>
                    <a:pt x="2372727" y="869490"/>
                    <a:pt x="2364582" y="866775"/>
                  </a:cubicBezTo>
                  <a:lnTo>
                    <a:pt x="2350295" y="862013"/>
                  </a:lnTo>
                  <a:cubicBezTo>
                    <a:pt x="2347914" y="862807"/>
                    <a:pt x="2344926" y="862619"/>
                    <a:pt x="2343151" y="864394"/>
                  </a:cubicBezTo>
                  <a:cubicBezTo>
                    <a:pt x="2337202" y="870343"/>
                    <a:pt x="2338995" y="876471"/>
                    <a:pt x="2336007" y="883444"/>
                  </a:cubicBezTo>
                  <a:cubicBezTo>
                    <a:pt x="2332558" y="891491"/>
                    <a:pt x="2325185" y="895903"/>
                    <a:pt x="2316957" y="897732"/>
                  </a:cubicBezTo>
                  <a:cubicBezTo>
                    <a:pt x="2307550" y="899823"/>
                    <a:pt x="2292626" y="901293"/>
                    <a:pt x="2283620" y="902494"/>
                  </a:cubicBezTo>
                  <a:cubicBezTo>
                    <a:pt x="2264833" y="904999"/>
                    <a:pt x="2264323" y="905744"/>
                    <a:pt x="2243139" y="907257"/>
                  </a:cubicBezTo>
                  <a:cubicBezTo>
                    <a:pt x="2191450" y="910949"/>
                    <a:pt x="2213453" y="908007"/>
                    <a:pt x="2169320" y="912019"/>
                  </a:cubicBezTo>
                  <a:cubicBezTo>
                    <a:pt x="2155407" y="913284"/>
                    <a:pt x="2122499" y="917532"/>
                    <a:pt x="2112170" y="919163"/>
                  </a:cubicBezTo>
                  <a:cubicBezTo>
                    <a:pt x="2108937" y="919673"/>
                    <a:pt x="2105898" y="921183"/>
                    <a:pt x="2102645" y="921544"/>
                  </a:cubicBezTo>
                  <a:cubicBezTo>
                    <a:pt x="2091572" y="922774"/>
                    <a:pt x="2080402" y="922916"/>
                    <a:pt x="2069307" y="923925"/>
                  </a:cubicBezTo>
                  <a:cubicBezTo>
                    <a:pt x="2062934" y="924504"/>
                    <a:pt x="2056639" y="925834"/>
                    <a:pt x="2050257" y="926307"/>
                  </a:cubicBezTo>
                  <a:cubicBezTo>
                    <a:pt x="2035196" y="927423"/>
                    <a:pt x="2020080" y="927649"/>
                    <a:pt x="2005014" y="928688"/>
                  </a:cubicBezTo>
                  <a:cubicBezTo>
                    <a:pt x="1997056" y="929237"/>
                    <a:pt x="1989161" y="930538"/>
                    <a:pt x="1981201" y="931069"/>
                  </a:cubicBezTo>
                  <a:lnTo>
                    <a:pt x="1897857" y="935832"/>
                  </a:lnTo>
                  <a:cubicBezTo>
                    <a:pt x="1876879" y="941076"/>
                    <a:pt x="1897961" y="936350"/>
                    <a:pt x="1859757" y="940594"/>
                  </a:cubicBezTo>
                  <a:cubicBezTo>
                    <a:pt x="1854959" y="941127"/>
                    <a:pt x="1850245" y="942259"/>
                    <a:pt x="1845470" y="942975"/>
                  </a:cubicBezTo>
                  <a:cubicBezTo>
                    <a:pt x="1834369" y="944640"/>
                    <a:pt x="1823176" y="945730"/>
                    <a:pt x="1812132" y="947738"/>
                  </a:cubicBezTo>
                  <a:cubicBezTo>
                    <a:pt x="1803401" y="949325"/>
                    <a:pt x="1794739" y="951352"/>
                    <a:pt x="1785939" y="952500"/>
                  </a:cubicBezTo>
                  <a:cubicBezTo>
                    <a:pt x="1776461" y="953736"/>
                    <a:pt x="1766879" y="953976"/>
                    <a:pt x="1757364" y="954882"/>
                  </a:cubicBezTo>
                  <a:cubicBezTo>
                    <a:pt x="1703236" y="960037"/>
                    <a:pt x="1776615" y="954357"/>
                    <a:pt x="1702595" y="959644"/>
                  </a:cubicBezTo>
                  <a:cubicBezTo>
                    <a:pt x="1698626" y="960438"/>
                    <a:pt x="1694699" y="961478"/>
                    <a:pt x="1690689" y="962025"/>
                  </a:cubicBezTo>
                  <a:cubicBezTo>
                    <a:pt x="1655903" y="966769"/>
                    <a:pt x="1651586" y="966682"/>
                    <a:pt x="1619251" y="969169"/>
                  </a:cubicBezTo>
                  <a:cubicBezTo>
                    <a:pt x="1592463" y="978100"/>
                    <a:pt x="1615500" y="971703"/>
                    <a:pt x="1574007" y="976313"/>
                  </a:cubicBezTo>
                  <a:cubicBezTo>
                    <a:pt x="1569984" y="976760"/>
                    <a:pt x="1566113" y="978159"/>
                    <a:pt x="1562101" y="978694"/>
                  </a:cubicBezTo>
                  <a:cubicBezTo>
                    <a:pt x="1554194" y="979748"/>
                    <a:pt x="1546226" y="980281"/>
                    <a:pt x="1538289" y="981075"/>
                  </a:cubicBezTo>
                  <a:cubicBezTo>
                    <a:pt x="1524388" y="985710"/>
                    <a:pt x="1537808" y="981648"/>
                    <a:pt x="1516857" y="985838"/>
                  </a:cubicBezTo>
                  <a:cubicBezTo>
                    <a:pt x="1513648" y="986480"/>
                    <a:pt x="1510479" y="987320"/>
                    <a:pt x="1507332" y="988219"/>
                  </a:cubicBezTo>
                  <a:cubicBezTo>
                    <a:pt x="1504919" y="988908"/>
                    <a:pt x="1502650" y="990108"/>
                    <a:pt x="1500189" y="990600"/>
                  </a:cubicBezTo>
                  <a:cubicBezTo>
                    <a:pt x="1494685" y="991701"/>
                    <a:pt x="1489076" y="992188"/>
                    <a:pt x="1483520" y="992982"/>
                  </a:cubicBezTo>
                  <a:cubicBezTo>
                    <a:pt x="1467438" y="998342"/>
                    <a:pt x="1487234" y="992157"/>
                    <a:pt x="1462089" y="997744"/>
                  </a:cubicBezTo>
                  <a:cubicBezTo>
                    <a:pt x="1459639" y="998288"/>
                    <a:pt x="1457421" y="999712"/>
                    <a:pt x="1454945" y="1000125"/>
                  </a:cubicBezTo>
                  <a:cubicBezTo>
                    <a:pt x="1443826" y="1001978"/>
                    <a:pt x="1420421" y="1003357"/>
                    <a:pt x="1409701" y="1004888"/>
                  </a:cubicBezTo>
                  <a:cubicBezTo>
                    <a:pt x="1348745" y="1013595"/>
                    <a:pt x="1418165" y="1006498"/>
                    <a:pt x="1357314" y="1012032"/>
                  </a:cubicBezTo>
                  <a:cubicBezTo>
                    <a:pt x="1328136" y="1019326"/>
                    <a:pt x="1343503" y="1016423"/>
                    <a:pt x="1283495" y="1012032"/>
                  </a:cubicBezTo>
                  <a:cubicBezTo>
                    <a:pt x="1272299" y="1011213"/>
                    <a:pt x="1261314" y="1008509"/>
                    <a:pt x="1250157" y="1007269"/>
                  </a:cubicBezTo>
                  <a:lnTo>
                    <a:pt x="1228726" y="1004888"/>
                  </a:lnTo>
                  <a:cubicBezTo>
                    <a:pt x="1206298" y="997413"/>
                    <a:pt x="1225384" y="1003064"/>
                    <a:pt x="1173957" y="1000125"/>
                  </a:cubicBezTo>
                  <a:cubicBezTo>
                    <a:pt x="1077580" y="994617"/>
                    <a:pt x="1213471" y="1001163"/>
                    <a:pt x="1085851" y="995363"/>
                  </a:cubicBezTo>
                  <a:lnTo>
                    <a:pt x="1047751" y="988219"/>
                  </a:lnTo>
                  <a:cubicBezTo>
                    <a:pt x="1019709" y="983342"/>
                    <a:pt x="1041269" y="988385"/>
                    <a:pt x="1021557" y="983457"/>
                  </a:cubicBezTo>
                  <a:cubicBezTo>
                    <a:pt x="1015207" y="980282"/>
                    <a:pt x="1008953" y="976907"/>
                    <a:pt x="1002507" y="973932"/>
                  </a:cubicBezTo>
                  <a:cubicBezTo>
                    <a:pt x="990192" y="968248"/>
                    <a:pt x="989663" y="969413"/>
                    <a:pt x="976314" y="964407"/>
                  </a:cubicBezTo>
                  <a:cubicBezTo>
                    <a:pt x="944087" y="952322"/>
                    <a:pt x="962852" y="957471"/>
                    <a:pt x="942976" y="952500"/>
                  </a:cubicBezTo>
                  <a:cubicBezTo>
                    <a:pt x="939007" y="946150"/>
                    <a:pt x="933438" y="940554"/>
                    <a:pt x="931070" y="933450"/>
                  </a:cubicBezTo>
                  <a:cubicBezTo>
                    <a:pt x="930276" y="931069"/>
                    <a:pt x="930464" y="928082"/>
                    <a:pt x="928689" y="926307"/>
                  </a:cubicBezTo>
                  <a:cubicBezTo>
                    <a:pt x="926914" y="924532"/>
                    <a:pt x="923790" y="925048"/>
                    <a:pt x="921545" y="923925"/>
                  </a:cubicBezTo>
                  <a:cubicBezTo>
                    <a:pt x="918058" y="922182"/>
                    <a:pt x="907039" y="913641"/>
                    <a:pt x="904876" y="912019"/>
                  </a:cubicBezTo>
                  <a:cubicBezTo>
                    <a:pt x="892180" y="892972"/>
                    <a:pt x="908842" y="915984"/>
                    <a:pt x="892970" y="900113"/>
                  </a:cubicBezTo>
                  <a:cubicBezTo>
                    <a:pt x="875244" y="882388"/>
                    <a:pt x="895521" y="897052"/>
                    <a:pt x="878682" y="885825"/>
                  </a:cubicBezTo>
                  <a:cubicBezTo>
                    <a:pt x="877888" y="883444"/>
                    <a:pt x="877423" y="880927"/>
                    <a:pt x="876301" y="878682"/>
                  </a:cubicBezTo>
                  <a:cubicBezTo>
                    <a:pt x="872985" y="872050"/>
                    <a:pt x="869663" y="869662"/>
                    <a:pt x="864395" y="864394"/>
                  </a:cubicBezTo>
                  <a:cubicBezTo>
                    <a:pt x="862807" y="859632"/>
                    <a:pt x="860849" y="854977"/>
                    <a:pt x="859632" y="850107"/>
                  </a:cubicBezTo>
                  <a:cubicBezTo>
                    <a:pt x="857251" y="840582"/>
                    <a:pt x="860343" y="827423"/>
                    <a:pt x="852489" y="821532"/>
                  </a:cubicBezTo>
                  <a:cubicBezTo>
                    <a:pt x="833755" y="807481"/>
                    <a:pt x="852884" y="820538"/>
                    <a:pt x="831057" y="809625"/>
                  </a:cubicBezTo>
                  <a:cubicBezTo>
                    <a:pt x="828498" y="808345"/>
                    <a:pt x="826754" y="805218"/>
                    <a:pt x="823914" y="804863"/>
                  </a:cubicBezTo>
                  <a:cubicBezTo>
                    <a:pt x="807355" y="802793"/>
                    <a:pt x="790568" y="803434"/>
                    <a:pt x="773907" y="802482"/>
                  </a:cubicBezTo>
                  <a:cubicBezTo>
                    <a:pt x="736807" y="800362"/>
                    <a:pt x="744109" y="800605"/>
                    <a:pt x="707232" y="795338"/>
                  </a:cubicBezTo>
                  <a:lnTo>
                    <a:pt x="685801" y="788194"/>
                  </a:lnTo>
                  <a:cubicBezTo>
                    <a:pt x="669915" y="782669"/>
                    <a:pt x="654926" y="773048"/>
                    <a:pt x="638176" y="771525"/>
                  </a:cubicBezTo>
                  <a:lnTo>
                    <a:pt x="611982" y="769144"/>
                  </a:lnTo>
                  <a:cubicBezTo>
                    <a:pt x="596901" y="764382"/>
                    <a:pt x="579898" y="763630"/>
                    <a:pt x="566739" y="754857"/>
                  </a:cubicBezTo>
                  <a:cubicBezTo>
                    <a:pt x="564358" y="753269"/>
                    <a:pt x="562226" y="751221"/>
                    <a:pt x="559595" y="750094"/>
                  </a:cubicBezTo>
                  <a:cubicBezTo>
                    <a:pt x="556587" y="748805"/>
                    <a:pt x="553217" y="748612"/>
                    <a:pt x="550070" y="747713"/>
                  </a:cubicBezTo>
                  <a:cubicBezTo>
                    <a:pt x="547656" y="747023"/>
                    <a:pt x="545307" y="746126"/>
                    <a:pt x="542926" y="745332"/>
                  </a:cubicBezTo>
                  <a:cubicBezTo>
                    <a:pt x="540545" y="743744"/>
                    <a:pt x="538388" y="741753"/>
                    <a:pt x="535782" y="740569"/>
                  </a:cubicBezTo>
                  <a:cubicBezTo>
                    <a:pt x="527612" y="736855"/>
                    <a:pt x="511633" y="731726"/>
                    <a:pt x="502445" y="728663"/>
                  </a:cubicBezTo>
                  <a:cubicBezTo>
                    <a:pt x="483395" y="722313"/>
                    <a:pt x="464776" y="714484"/>
                    <a:pt x="445295" y="709613"/>
                  </a:cubicBezTo>
                  <a:cubicBezTo>
                    <a:pt x="438945" y="708025"/>
                    <a:pt x="432560" y="706572"/>
                    <a:pt x="426245" y="704850"/>
                  </a:cubicBezTo>
                  <a:cubicBezTo>
                    <a:pt x="423823" y="704190"/>
                    <a:pt x="421515" y="703159"/>
                    <a:pt x="419101" y="702469"/>
                  </a:cubicBezTo>
                  <a:cubicBezTo>
                    <a:pt x="415954" y="701570"/>
                    <a:pt x="412681" y="701123"/>
                    <a:pt x="409576" y="700088"/>
                  </a:cubicBezTo>
                  <a:cubicBezTo>
                    <a:pt x="405521" y="698736"/>
                    <a:pt x="401687" y="696786"/>
                    <a:pt x="397670" y="695325"/>
                  </a:cubicBezTo>
                  <a:cubicBezTo>
                    <a:pt x="392952" y="693609"/>
                    <a:pt x="388145" y="692150"/>
                    <a:pt x="383382" y="690563"/>
                  </a:cubicBezTo>
                  <a:cubicBezTo>
                    <a:pt x="381001" y="689769"/>
                    <a:pt x="378724" y="688537"/>
                    <a:pt x="376239" y="688182"/>
                  </a:cubicBezTo>
                  <a:lnTo>
                    <a:pt x="359570" y="685800"/>
                  </a:lnTo>
                  <a:cubicBezTo>
                    <a:pt x="346392" y="681408"/>
                    <a:pt x="357698" y="684764"/>
                    <a:pt x="338139" y="681038"/>
                  </a:cubicBezTo>
                  <a:cubicBezTo>
                    <a:pt x="326211" y="678766"/>
                    <a:pt x="313939" y="677733"/>
                    <a:pt x="302420" y="673894"/>
                  </a:cubicBezTo>
                  <a:cubicBezTo>
                    <a:pt x="300039" y="673100"/>
                    <a:pt x="297722" y="672077"/>
                    <a:pt x="295276" y="671513"/>
                  </a:cubicBezTo>
                  <a:cubicBezTo>
                    <a:pt x="287389" y="669693"/>
                    <a:pt x="279143" y="669309"/>
                    <a:pt x="271464" y="666750"/>
                  </a:cubicBezTo>
                  <a:cubicBezTo>
                    <a:pt x="266701" y="665163"/>
                    <a:pt x="262128" y="662813"/>
                    <a:pt x="257176" y="661988"/>
                  </a:cubicBezTo>
                  <a:cubicBezTo>
                    <a:pt x="245938" y="660115"/>
                    <a:pt x="243318" y="660069"/>
                    <a:pt x="233364" y="657225"/>
                  </a:cubicBezTo>
                  <a:cubicBezTo>
                    <a:pt x="230950" y="656535"/>
                    <a:pt x="228624" y="655565"/>
                    <a:pt x="226220" y="654844"/>
                  </a:cubicBezTo>
                  <a:cubicBezTo>
                    <a:pt x="220685" y="653184"/>
                    <a:pt x="215126" y="651602"/>
                    <a:pt x="209551" y="650082"/>
                  </a:cubicBezTo>
                  <a:cubicBezTo>
                    <a:pt x="206394" y="649221"/>
                    <a:pt x="203173" y="648599"/>
                    <a:pt x="200026" y="647700"/>
                  </a:cubicBezTo>
                  <a:cubicBezTo>
                    <a:pt x="197612" y="647010"/>
                    <a:pt x="195317" y="645928"/>
                    <a:pt x="192882" y="645319"/>
                  </a:cubicBezTo>
                  <a:cubicBezTo>
                    <a:pt x="186226" y="643655"/>
                    <a:pt x="173058" y="641618"/>
                    <a:pt x="166689" y="640557"/>
                  </a:cubicBezTo>
                  <a:cubicBezTo>
                    <a:pt x="163048" y="639101"/>
                    <a:pt x="152616" y="634657"/>
                    <a:pt x="147639" y="633413"/>
                  </a:cubicBezTo>
                  <a:cubicBezTo>
                    <a:pt x="136735" y="630687"/>
                    <a:pt x="128242" y="630095"/>
                    <a:pt x="116682" y="628650"/>
                  </a:cubicBezTo>
                  <a:cubicBezTo>
                    <a:pt x="112713" y="626269"/>
                    <a:pt x="109199" y="622868"/>
                    <a:pt x="104776" y="621507"/>
                  </a:cubicBezTo>
                  <a:cubicBezTo>
                    <a:pt x="98660" y="619625"/>
                    <a:pt x="92022" y="620270"/>
                    <a:pt x="85726" y="619125"/>
                  </a:cubicBezTo>
                  <a:cubicBezTo>
                    <a:pt x="83256" y="618676"/>
                    <a:pt x="81004" y="617404"/>
                    <a:pt x="78582" y="616744"/>
                  </a:cubicBezTo>
                  <a:cubicBezTo>
                    <a:pt x="72267" y="615022"/>
                    <a:pt x="59532" y="611982"/>
                    <a:pt x="59532" y="611982"/>
                  </a:cubicBezTo>
                  <a:cubicBezTo>
                    <a:pt x="52547" y="607324"/>
                    <a:pt x="53133" y="606810"/>
                    <a:pt x="45245" y="604838"/>
                  </a:cubicBezTo>
                  <a:cubicBezTo>
                    <a:pt x="25589" y="599924"/>
                    <a:pt x="40937" y="604968"/>
                    <a:pt x="23814" y="600075"/>
                  </a:cubicBezTo>
                  <a:cubicBezTo>
                    <a:pt x="21400" y="599385"/>
                    <a:pt x="18915" y="598816"/>
                    <a:pt x="16670" y="597694"/>
                  </a:cubicBezTo>
                  <a:cubicBezTo>
                    <a:pt x="10038" y="594379"/>
                    <a:pt x="7649" y="591055"/>
                    <a:pt x="2382" y="585788"/>
                  </a:cubicBezTo>
                  <a:cubicBezTo>
                    <a:pt x="1588" y="583407"/>
                    <a:pt x="-55" y="581153"/>
                    <a:pt x="1" y="578644"/>
                  </a:cubicBezTo>
                  <a:cubicBezTo>
                    <a:pt x="743" y="545277"/>
                    <a:pt x="625" y="511749"/>
                    <a:pt x="4764" y="478632"/>
                  </a:cubicBezTo>
                  <a:cubicBezTo>
                    <a:pt x="5558" y="472282"/>
                    <a:pt x="6614" y="465959"/>
                    <a:pt x="7145" y="459582"/>
                  </a:cubicBezTo>
                  <a:cubicBezTo>
                    <a:pt x="8202" y="446901"/>
                    <a:pt x="8550" y="434169"/>
                    <a:pt x="9526" y="421482"/>
                  </a:cubicBezTo>
                  <a:cubicBezTo>
                    <a:pt x="11368" y="397538"/>
                    <a:pt x="9632" y="404492"/>
                    <a:pt x="14289" y="390525"/>
                  </a:cubicBezTo>
                  <a:cubicBezTo>
                    <a:pt x="17866" y="361907"/>
                    <a:pt x="15621" y="377766"/>
                    <a:pt x="21432" y="342900"/>
                  </a:cubicBezTo>
                  <a:lnTo>
                    <a:pt x="23814" y="328613"/>
                  </a:lnTo>
                  <a:cubicBezTo>
                    <a:pt x="24608" y="309563"/>
                    <a:pt x="24344" y="290439"/>
                    <a:pt x="26195" y="271463"/>
                  </a:cubicBezTo>
                  <a:cubicBezTo>
                    <a:pt x="27525" y="257826"/>
                    <a:pt x="33339" y="230982"/>
                    <a:pt x="33339" y="230982"/>
                  </a:cubicBezTo>
                  <a:cubicBezTo>
                    <a:pt x="34133" y="180182"/>
                    <a:pt x="35720" y="129388"/>
                    <a:pt x="35720" y="78582"/>
                  </a:cubicBezTo>
                  <a:cubicBezTo>
                    <a:pt x="35720" y="62687"/>
                    <a:pt x="34513" y="46808"/>
                    <a:pt x="33339" y="30957"/>
                  </a:cubicBezTo>
                  <a:cubicBezTo>
                    <a:pt x="32924" y="25360"/>
                    <a:pt x="31961" y="19810"/>
                    <a:pt x="30957" y="14288"/>
                  </a:cubicBezTo>
                  <a:cubicBezTo>
                    <a:pt x="28191" y="-924"/>
                    <a:pt x="28576" y="10047"/>
                    <a:pt x="28576" y="0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59" name="フリーフォーム 258"/>
            <p:cNvSpPr/>
            <p:nvPr/>
          </p:nvSpPr>
          <p:spPr>
            <a:xfrm>
              <a:off x="1304941" y="1612613"/>
              <a:ext cx="88089" cy="40775"/>
            </a:xfrm>
            <a:custGeom>
              <a:avLst/>
              <a:gdLst>
                <a:gd name="connsiteX0" fmla="*/ 0 w 157163"/>
                <a:gd name="connsiteY0" fmla="*/ 66675 h 66675"/>
                <a:gd name="connsiteX1" fmla="*/ 11906 w 157163"/>
                <a:gd name="connsiteY1" fmla="*/ 64293 h 66675"/>
                <a:gd name="connsiteX2" fmla="*/ 14288 w 157163"/>
                <a:gd name="connsiteY2" fmla="*/ 57150 h 66675"/>
                <a:gd name="connsiteX3" fmla="*/ 19050 w 157163"/>
                <a:gd name="connsiteY3" fmla="*/ 47625 h 66675"/>
                <a:gd name="connsiteX4" fmla="*/ 35719 w 157163"/>
                <a:gd name="connsiteY4" fmla="*/ 33337 h 66675"/>
                <a:gd name="connsiteX5" fmla="*/ 50006 w 157163"/>
                <a:gd name="connsiteY5" fmla="*/ 19050 h 66675"/>
                <a:gd name="connsiteX6" fmla="*/ 64294 w 157163"/>
                <a:gd name="connsiteY6" fmla="*/ 9525 h 66675"/>
                <a:gd name="connsiteX7" fmla="*/ 71438 w 157163"/>
                <a:gd name="connsiteY7" fmla="*/ 7143 h 66675"/>
                <a:gd name="connsiteX8" fmla="*/ 92869 w 157163"/>
                <a:gd name="connsiteY8" fmla="*/ 0 h 66675"/>
                <a:gd name="connsiteX9" fmla="*/ 138113 w 157163"/>
                <a:gd name="connsiteY9" fmla="*/ 2381 h 66675"/>
                <a:gd name="connsiteX10" fmla="*/ 157163 w 157163"/>
                <a:gd name="connsiteY10" fmla="*/ 4762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7163" h="66675">
                  <a:moveTo>
                    <a:pt x="0" y="66675"/>
                  </a:moveTo>
                  <a:cubicBezTo>
                    <a:pt x="3969" y="65881"/>
                    <a:pt x="8538" y="66538"/>
                    <a:pt x="11906" y="64293"/>
                  </a:cubicBezTo>
                  <a:cubicBezTo>
                    <a:pt x="13994" y="62901"/>
                    <a:pt x="13299" y="59457"/>
                    <a:pt x="14288" y="57150"/>
                  </a:cubicBezTo>
                  <a:cubicBezTo>
                    <a:pt x="15686" y="53887"/>
                    <a:pt x="17289" y="50707"/>
                    <a:pt x="19050" y="47625"/>
                  </a:cubicBezTo>
                  <a:cubicBezTo>
                    <a:pt x="24786" y="37587"/>
                    <a:pt x="23937" y="40406"/>
                    <a:pt x="35719" y="33337"/>
                  </a:cubicBezTo>
                  <a:cubicBezTo>
                    <a:pt x="42150" y="23689"/>
                    <a:pt x="38929" y="26803"/>
                    <a:pt x="50006" y="19050"/>
                  </a:cubicBezTo>
                  <a:cubicBezTo>
                    <a:pt x="54695" y="15768"/>
                    <a:pt x="58864" y="11336"/>
                    <a:pt x="64294" y="9525"/>
                  </a:cubicBezTo>
                  <a:cubicBezTo>
                    <a:pt x="66675" y="8731"/>
                    <a:pt x="69131" y="8132"/>
                    <a:pt x="71438" y="7143"/>
                  </a:cubicBezTo>
                  <a:cubicBezTo>
                    <a:pt x="88687" y="-250"/>
                    <a:pt x="72803" y="4013"/>
                    <a:pt x="92869" y="0"/>
                  </a:cubicBezTo>
                  <a:cubicBezTo>
                    <a:pt x="107950" y="794"/>
                    <a:pt x="123063" y="1127"/>
                    <a:pt x="138113" y="2381"/>
                  </a:cubicBezTo>
                  <a:cubicBezTo>
                    <a:pt x="172292" y="5229"/>
                    <a:pt x="134240" y="4762"/>
                    <a:pt x="157163" y="4762"/>
                  </a:cubicBezTo>
                </a:path>
              </a:pathLst>
            </a:custGeom>
            <a:noFill/>
            <a:ln w="4445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60" name="フリーフォーム 259"/>
            <p:cNvSpPr/>
            <p:nvPr/>
          </p:nvSpPr>
          <p:spPr>
            <a:xfrm>
              <a:off x="1465252" y="1512967"/>
              <a:ext cx="1033947" cy="226324"/>
            </a:xfrm>
            <a:custGeom>
              <a:avLst/>
              <a:gdLst>
                <a:gd name="connsiteX0" fmla="*/ 0 w 1790700"/>
                <a:gd name="connsiteY0" fmla="*/ 191494 h 370088"/>
                <a:gd name="connsiteX1" fmla="*/ 16669 w 1790700"/>
                <a:gd name="connsiteY1" fmla="*/ 205782 h 370088"/>
                <a:gd name="connsiteX2" fmla="*/ 30956 w 1790700"/>
                <a:gd name="connsiteY2" fmla="*/ 215307 h 370088"/>
                <a:gd name="connsiteX3" fmla="*/ 38100 w 1790700"/>
                <a:gd name="connsiteY3" fmla="*/ 217688 h 370088"/>
                <a:gd name="connsiteX4" fmla="*/ 59531 w 1790700"/>
                <a:gd name="connsiteY4" fmla="*/ 222451 h 370088"/>
                <a:gd name="connsiteX5" fmla="*/ 88106 w 1790700"/>
                <a:gd name="connsiteY5" fmla="*/ 231976 h 370088"/>
                <a:gd name="connsiteX6" fmla="*/ 104775 w 1790700"/>
                <a:gd name="connsiteY6" fmla="*/ 236738 h 370088"/>
                <a:gd name="connsiteX7" fmla="*/ 154781 w 1790700"/>
                <a:gd name="connsiteY7" fmla="*/ 241501 h 370088"/>
                <a:gd name="connsiteX8" fmla="*/ 169069 w 1790700"/>
                <a:gd name="connsiteY8" fmla="*/ 246263 h 370088"/>
                <a:gd name="connsiteX9" fmla="*/ 200025 w 1790700"/>
                <a:gd name="connsiteY9" fmla="*/ 253407 h 370088"/>
                <a:gd name="connsiteX10" fmla="*/ 211931 w 1790700"/>
                <a:gd name="connsiteY10" fmla="*/ 258169 h 370088"/>
                <a:gd name="connsiteX11" fmla="*/ 219075 w 1790700"/>
                <a:gd name="connsiteY11" fmla="*/ 260551 h 370088"/>
                <a:gd name="connsiteX12" fmla="*/ 235744 w 1790700"/>
                <a:gd name="connsiteY12" fmla="*/ 267694 h 370088"/>
                <a:gd name="connsiteX13" fmla="*/ 254794 w 1790700"/>
                <a:gd name="connsiteY13" fmla="*/ 272457 h 370088"/>
                <a:gd name="connsiteX14" fmla="*/ 273844 w 1790700"/>
                <a:gd name="connsiteY14" fmla="*/ 281982 h 370088"/>
                <a:gd name="connsiteX15" fmla="*/ 288131 w 1790700"/>
                <a:gd name="connsiteY15" fmla="*/ 291507 h 370088"/>
                <a:gd name="connsiteX16" fmla="*/ 302419 w 1790700"/>
                <a:gd name="connsiteY16" fmla="*/ 296269 h 370088"/>
                <a:gd name="connsiteX17" fmla="*/ 309562 w 1790700"/>
                <a:gd name="connsiteY17" fmla="*/ 301032 h 370088"/>
                <a:gd name="connsiteX18" fmla="*/ 323850 w 1790700"/>
                <a:gd name="connsiteY18" fmla="*/ 305794 h 370088"/>
                <a:gd name="connsiteX19" fmla="*/ 330994 w 1790700"/>
                <a:gd name="connsiteY19" fmla="*/ 310557 h 370088"/>
                <a:gd name="connsiteX20" fmla="*/ 354806 w 1790700"/>
                <a:gd name="connsiteY20" fmla="*/ 317701 h 370088"/>
                <a:gd name="connsiteX21" fmla="*/ 376237 w 1790700"/>
                <a:gd name="connsiteY21" fmla="*/ 324844 h 370088"/>
                <a:gd name="connsiteX22" fmla="*/ 383381 w 1790700"/>
                <a:gd name="connsiteY22" fmla="*/ 327226 h 370088"/>
                <a:gd name="connsiteX23" fmla="*/ 390525 w 1790700"/>
                <a:gd name="connsiteY23" fmla="*/ 331988 h 370088"/>
                <a:gd name="connsiteX24" fmla="*/ 404812 w 1790700"/>
                <a:gd name="connsiteY24" fmla="*/ 336751 h 370088"/>
                <a:gd name="connsiteX25" fmla="*/ 419100 w 1790700"/>
                <a:gd name="connsiteY25" fmla="*/ 346276 h 370088"/>
                <a:gd name="connsiteX26" fmla="*/ 433387 w 1790700"/>
                <a:gd name="connsiteY26" fmla="*/ 360563 h 370088"/>
                <a:gd name="connsiteX27" fmla="*/ 447675 w 1790700"/>
                <a:gd name="connsiteY27" fmla="*/ 370088 h 370088"/>
                <a:gd name="connsiteX28" fmla="*/ 454819 w 1790700"/>
                <a:gd name="connsiteY28" fmla="*/ 353419 h 370088"/>
                <a:gd name="connsiteX29" fmla="*/ 452437 w 1790700"/>
                <a:gd name="connsiteY29" fmla="*/ 341513 h 370088"/>
                <a:gd name="connsiteX30" fmla="*/ 442912 w 1790700"/>
                <a:gd name="connsiteY30" fmla="*/ 320082 h 370088"/>
                <a:gd name="connsiteX31" fmla="*/ 428625 w 1790700"/>
                <a:gd name="connsiteY31" fmla="*/ 310557 h 370088"/>
                <a:gd name="connsiteX32" fmla="*/ 421481 w 1790700"/>
                <a:gd name="connsiteY32" fmla="*/ 305794 h 370088"/>
                <a:gd name="connsiteX33" fmla="*/ 414337 w 1790700"/>
                <a:gd name="connsiteY33" fmla="*/ 301032 h 370088"/>
                <a:gd name="connsiteX34" fmla="*/ 407194 w 1790700"/>
                <a:gd name="connsiteY34" fmla="*/ 296269 h 370088"/>
                <a:gd name="connsiteX35" fmla="*/ 402431 w 1790700"/>
                <a:gd name="connsiteY35" fmla="*/ 281982 h 370088"/>
                <a:gd name="connsiteX36" fmla="*/ 400050 w 1790700"/>
                <a:gd name="connsiteY36" fmla="*/ 274838 h 370088"/>
                <a:gd name="connsiteX37" fmla="*/ 397669 w 1790700"/>
                <a:gd name="connsiteY37" fmla="*/ 179588 h 370088"/>
                <a:gd name="connsiteX38" fmla="*/ 395287 w 1790700"/>
                <a:gd name="connsiteY38" fmla="*/ 165301 h 370088"/>
                <a:gd name="connsiteX39" fmla="*/ 390525 w 1790700"/>
                <a:gd name="connsiteY39" fmla="*/ 127201 h 370088"/>
                <a:gd name="connsiteX40" fmla="*/ 388144 w 1790700"/>
                <a:gd name="connsiteY40" fmla="*/ 120057 h 370088"/>
                <a:gd name="connsiteX41" fmla="*/ 381000 w 1790700"/>
                <a:gd name="connsiteY41" fmla="*/ 112913 h 370088"/>
                <a:gd name="connsiteX42" fmla="*/ 376237 w 1790700"/>
                <a:gd name="connsiteY42" fmla="*/ 105769 h 370088"/>
                <a:gd name="connsiteX43" fmla="*/ 369094 w 1790700"/>
                <a:gd name="connsiteY43" fmla="*/ 101007 h 370088"/>
                <a:gd name="connsiteX44" fmla="*/ 338137 w 1790700"/>
                <a:gd name="connsiteY44" fmla="*/ 84338 h 370088"/>
                <a:gd name="connsiteX45" fmla="*/ 319087 w 1790700"/>
                <a:gd name="connsiteY45" fmla="*/ 58144 h 370088"/>
                <a:gd name="connsiteX46" fmla="*/ 314325 w 1790700"/>
                <a:gd name="connsiteY46" fmla="*/ 51001 h 370088"/>
                <a:gd name="connsiteX47" fmla="*/ 309562 w 1790700"/>
                <a:gd name="connsiteY47" fmla="*/ 41476 h 370088"/>
                <a:gd name="connsiteX48" fmla="*/ 302419 w 1790700"/>
                <a:gd name="connsiteY48" fmla="*/ 36713 h 370088"/>
                <a:gd name="connsiteX49" fmla="*/ 300037 w 1790700"/>
                <a:gd name="connsiteY49" fmla="*/ 29569 h 370088"/>
                <a:gd name="connsiteX50" fmla="*/ 314325 w 1790700"/>
                <a:gd name="connsiteY50" fmla="*/ 22426 h 370088"/>
                <a:gd name="connsiteX51" fmla="*/ 345281 w 1790700"/>
                <a:gd name="connsiteY51" fmla="*/ 20044 h 370088"/>
                <a:gd name="connsiteX52" fmla="*/ 371475 w 1790700"/>
                <a:gd name="connsiteY52" fmla="*/ 17663 h 370088"/>
                <a:gd name="connsiteX53" fmla="*/ 388144 w 1790700"/>
                <a:gd name="connsiteY53" fmla="*/ 12901 h 370088"/>
                <a:gd name="connsiteX54" fmla="*/ 395287 w 1790700"/>
                <a:gd name="connsiteY54" fmla="*/ 8138 h 370088"/>
                <a:gd name="connsiteX55" fmla="*/ 400050 w 1790700"/>
                <a:gd name="connsiteY55" fmla="*/ 994 h 370088"/>
                <a:gd name="connsiteX56" fmla="*/ 423862 w 1790700"/>
                <a:gd name="connsiteY56" fmla="*/ 8138 h 370088"/>
                <a:gd name="connsiteX57" fmla="*/ 431006 w 1790700"/>
                <a:gd name="connsiteY57" fmla="*/ 10519 h 370088"/>
                <a:gd name="connsiteX58" fmla="*/ 447675 w 1790700"/>
                <a:gd name="connsiteY58" fmla="*/ 17663 h 370088"/>
                <a:gd name="connsiteX59" fmla="*/ 461962 w 1790700"/>
                <a:gd name="connsiteY59" fmla="*/ 27188 h 370088"/>
                <a:gd name="connsiteX60" fmla="*/ 476250 w 1790700"/>
                <a:gd name="connsiteY60" fmla="*/ 36713 h 370088"/>
                <a:gd name="connsiteX61" fmla="*/ 483394 w 1790700"/>
                <a:gd name="connsiteY61" fmla="*/ 41476 h 370088"/>
                <a:gd name="connsiteX62" fmla="*/ 504825 w 1790700"/>
                <a:gd name="connsiteY62" fmla="*/ 53382 h 370088"/>
                <a:gd name="connsiteX63" fmla="*/ 514350 w 1790700"/>
                <a:gd name="connsiteY63" fmla="*/ 58144 h 370088"/>
                <a:gd name="connsiteX64" fmla="*/ 531019 w 1790700"/>
                <a:gd name="connsiteY64" fmla="*/ 70051 h 370088"/>
                <a:gd name="connsiteX65" fmla="*/ 538162 w 1790700"/>
                <a:gd name="connsiteY65" fmla="*/ 74813 h 370088"/>
                <a:gd name="connsiteX66" fmla="*/ 552450 w 1790700"/>
                <a:gd name="connsiteY66" fmla="*/ 79576 h 370088"/>
                <a:gd name="connsiteX67" fmla="*/ 559594 w 1790700"/>
                <a:gd name="connsiteY67" fmla="*/ 86719 h 370088"/>
                <a:gd name="connsiteX68" fmla="*/ 573881 w 1790700"/>
                <a:gd name="connsiteY68" fmla="*/ 96244 h 370088"/>
                <a:gd name="connsiteX69" fmla="*/ 581025 w 1790700"/>
                <a:gd name="connsiteY69" fmla="*/ 110532 h 370088"/>
                <a:gd name="connsiteX70" fmla="*/ 585787 w 1790700"/>
                <a:gd name="connsiteY70" fmla="*/ 117676 h 370088"/>
                <a:gd name="connsiteX71" fmla="*/ 590550 w 1790700"/>
                <a:gd name="connsiteY71" fmla="*/ 131963 h 370088"/>
                <a:gd name="connsiteX72" fmla="*/ 592931 w 1790700"/>
                <a:gd name="connsiteY72" fmla="*/ 139107 h 370088"/>
                <a:gd name="connsiteX73" fmla="*/ 600075 w 1790700"/>
                <a:gd name="connsiteY73" fmla="*/ 153394 h 370088"/>
                <a:gd name="connsiteX74" fmla="*/ 607219 w 1790700"/>
                <a:gd name="connsiteY74" fmla="*/ 155776 h 370088"/>
                <a:gd name="connsiteX75" fmla="*/ 633412 w 1790700"/>
                <a:gd name="connsiteY75" fmla="*/ 148632 h 370088"/>
                <a:gd name="connsiteX76" fmla="*/ 654844 w 1790700"/>
                <a:gd name="connsiteY76" fmla="*/ 136726 h 370088"/>
                <a:gd name="connsiteX77" fmla="*/ 661987 w 1790700"/>
                <a:gd name="connsiteY77" fmla="*/ 129582 h 370088"/>
                <a:gd name="connsiteX78" fmla="*/ 676275 w 1790700"/>
                <a:gd name="connsiteY78" fmla="*/ 120057 h 370088"/>
                <a:gd name="connsiteX79" fmla="*/ 681037 w 1790700"/>
                <a:gd name="connsiteY79" fmla="*/ 103388 h 370088"/>
                <a:gd name="connsiteX80" fmla="*/ 683419 w 1790700"/>
                <a:gd name="connsiteY80" fmla="*/ 96244 h 370088"/>
                <a:gd name="connsiteX81" fmla="*/ 690562 w 1790700"/>
                <a:gd name="connsiteY81" fmla="*/ 93863 h 370088"/>
                <a:gd name="connsiteX82" fmla="*/ 700087 w 1790700"/>
                <a:gd name="connsiteY82" fmla="*/ 89101 h 370088"/>
                <a:gd name="connsiteX83" fmla="*/ 709612 w 1790700"/>
                <a:gd name="connsiteY83" fmla="*/ 81957 h 370088"/>
                <a:gd name="connsiteX84" fmla="*/ 731044 w 1790700"/>
                <a:gd name="connsiteY84" fmla="*/ 74813 h 370088"/>
                <a:gd name="connsiteX85" fmla="*/ 764381 w 1790700"/>
                <a:gd name="connsiteY85" fmla="*/ 65288 h 370088"/>
                <a:gd name="connsiteX86" fmla="*/ 845344 w 1790700"/>
                <a:gd name="connsiteY86" fmla="*/ 67669 h 370088"/>
                <a:gd name="connsiteX87" fmla="*/ 852487 w 1790700"/>
                <a:gd name="connsiteY87" fmla="*/ 70051 h 370088"/>
                <a:gd name="connsiteX88" fmla="*/ 876300 w 1790700"/>
                <a:gd name="connsiteY88" fmla="*/ 74813 h 370088"/>
                <a:gd name="connsiteX89" fmla="*/ 942975 w 1790700"/>
                <a:gd name="connsiteY89" fmla="*/ 79576 h 370088"/>
                <a:gd name="connsiteX90" fmla="*/ 954881 w 1790700"/>
                <a:gd name="connsiteY90" fmla="*/ 84338 h 370088"/>
                <a:gd name="connsiteX91" fmla="*/ 976312 w 1790700"/>
                <a:gd name="connsiteY91" fmla="*/ 101007 h 370088"/>
                <a:gd name="connsiteX92" fmla="*/ 988219 w 1790700"/>
                <a:gd name="connsiteY92" fmla="*/ 105769 h 370088"/>
                <a:gd name="connsiteX93" fmla="*/ 1000125 w 1790700"/>
                <a:gd name="connsiteY93" fmla="*/ 108151 h 370088"/>
                <a:gd name="connsiteX94" fmla="*/ 1016794 w 1790700"/>
                <a:gd name="connsiteY94" fmla="*/ 115294 h 370088"/>
                <a:gd name="connsiteX95" fmla="*/ 1031081 w 1790700"/>
                <a:gd name="connsiteY95" fmla="*/ 127201 h 370088"/>
                <a:gd name="connsiteX96" fmla="*/ 1050131 w 1790700"/>
                <a:gd name="connsiteY96" fmla="*/ 131963 h 370088"/>
                <a:gd name="connsiteX97" fmla="*/ 1059656 w 1790700"/>
                <a:gd name="connsiteY97" fmla="*/ 134344 h 370088"/>
                <a:gd name="connsiteX98" fmla="*/ 1066800 w 1790700"/>
                <a:gd name="connsiteY98" fmla="*/ 136726 h 370088"/>
                <a:gd name="connsiteX99" fmla="*/ 1109662 w 1790700"/>
                <a:gd name="connsiteY99" fmla="*/ 146251 h 370088"/>
                <a:gd name="connsiteX100" fmla="*/ 1147762 w 1790700"/>
                <a:gd name="connsiteY100" fmla="*/ 153394 h 370088"/>
                <a:gd name="connsiteX101" fmla="*/ 1176337 w 1790700"/>
                <a:gd name="connsiteY101" fmla="*/ 158157 h 370088"/>
                <a:gd name="connsiteX102" fmla="*/ 1238250 w 1790700"/>
                <a:gd name="connsiteY102" fmla="*/ 162919 h 370088"/>
                <a:gd name="connsiteX103" fmla="*/ 1326356 w 1790700"/>
                <a:gd name="connsiteY103" fmla="*/ 167682 h 370088"/>
                <a:gd name="connsiteX104" fmla="*/ 1400175 w 1790700"/>
                <a:gd name="connsiteY104" fmla="*/ 172444 h 370088"/>
                <a:gd name="connsiteX105" fmla="*/ 1433512 w 1790700"/>
                <a:gd name="connsiteY105" fmla="*/ 177207 h 370088"/>
                <a:gd name="connsiteX106" fmla="*/ 1464469 w 1790700"/>
                <a:gd name="connsiteY106" fmla="*/ 181969 h 370088"/>
                <a:gd name="connsiteX107" fmla="*/ 1500187 w 1790700"/>
                <a:gd name="connsiteY107" fmla="*/ 186732 h 370088"/>
                <a:gd name="connsiteX108" fmla="*/ 1524000 w 1790700"/>
                <a:gd name="connsiteY108" fmla="*/ 189113 h 370088"/>
                <a:gd name="connsiteX109" fmla="*/ 1564481 w 1790700"/>
                <a:gd name="connsiteY109" fmla="*/ 191494 h 370088"/>
                <a:gd name="connsiteX110" fmla="*/ 1614487 w 1790700"/>
                <a:gd name="connsiteY110" fmla="*/ 196257 h 370088"/>
                <a:gd name="connsiteX111" fmla="*/ 1647825 w 1790700"/>
                <a:gd name="connsiteY111" fmla="*/ 201019 h 370088"/>
                <a:gd name="connsiteX112" fmla="*/ 1657350 w 1790700"/>
                <a:gd name="connsiteY112" fmla="*/ 203401 h 370088"/>
                <a:gd name="connsiteX113" fmla="*/ 1676400 w 1790700"/>
                <a:gd name="connsiteY113" fmla="*/ 205782 h 370088"/>
                <a:gd name="connsiteX114" fmla="*/ 1685925 w 1790700"/>
                <a:gd name="connsiteY114" fmla="*/ 208163 h 370088"/>
                <a:gd name="connsiteX115" fmla="*/ 1707356 w 1790700"/>
                <a:gd name="connsiteY115" fmla="*/ 212926 h 370088"/>
                <a:gd name="connsiteX116" fmla="*/ 1743075 w 1790700"/>
                <a:gd name="connsiteY116" fmla="*/ 220069 h 370088"/>
                <a:gd name="connsiteX117" fmla="*/ 1754981 w 1790700"/>
                <a:gd name="connsiteY117" fmla="*/ 222451 h 370088"/>
                <a:gd name="connsiteX118" fmla="*/ 1764506 w 1790700"/>
                <a:gd name="connsiteY118" fmla="*/ 227213 h 370088"/>
                <a:gd name="connsiteX119" fmla="*/ 1781175 w 1790700"/>
                <a:gd name="connsiteY119" fmla="*/ 231976 h 370088"/>
                <a:gd name="connsiteX120" fmla="*/ 1790700 w 1790700"/>
                <a:gd name="connsiteY120" fmla="*/ 231976 h 37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790700" h="370088">
                  <a:moveTo>
                    <a:pt x="0" y="191494"/>
                  </a:moveTo>
                  <a:cubicBezTo>
                    <a:pt x="5556" y="196257"/>
                    <a:pt x="10868" y="201320"/>
                    <a:pt x="16669" y="205782"/>
                  </a:cubicBezTo>
                  <a:cubicBezTo>
                    <a:pt x="21206" y="209272"/>
                    <a:pt x="25526" y="213497"/>
                    <a:pt x="30956" y="215307"/>
                  </a:cubicBezTo>
                  <a:cubicBezTo>
                    <a:pt x="33337" y="216101"/>
                    <a:pt x="35686" y="216998"/>
                    <a:pt x="38100" y="217688"/>
                  </a:cubicBezTo>
                  <a:cubicBezTo>
                    <a:pt x="45941" y="219928"/>
                    <a:pt x="51354" y="220815"/>
                    <a:pt x="59531" y="222451"/>
                  </a:cubicBezTo>
                  <a:cubicBezTo>
                    <a:pt x="75781" y="230575"/>
                    <a:pt x="64008" y="225550"/>
                    <a:pt x="88106" y="231976"/>
                  </a:cubicBezTo>
                  <a:cubicBezTo>
                    <a:pt x="93690" y="233465"/>
                    <a:pt x="99144" y="235439"/>
                    <a:pt x="104775" y="236738"/>
                  </a:cubicBezTo>
                  <a:cubicBezTo>
                    <a:pt x="120653" y="240402"/>
                    <a:pt x="139404" y="240476"/>
                    <a:pt x="154781" y="241501"/>
                  </a:cubicBezTo>
                  <a:cubicBezTo>
                    <a:pt x="159544" y="243088"/>
                    <a:pt x="164146" y="245279"/>
                    <a:pt x="169069" y="246263"/>
                  </a:cubicBezTo>
                  <a:cubicBezTo>
                    <a:pt x="176742" y="247797"/>
                    <a:pt x="194275" y="251107"/>
                    <a:pt x="200025" y="253407"/>
                  </a:cubicBezTo>
                  <a:cubicBezTo>
                    <a:pt x="203994" y="254994"/>
                    <a:pt x="207929" y="256668"/>
                    <a:pt x="211931" y="258169"/>
                  </a:cubicBezTo>
                  <a:cubicBezTo>
                    <a:pt x="214281" y="259050"/>
                    <a:pt x="216744" y="259619"/>
                    <a:pt x="219075" y="260551"/>
                  </a:cubicBezTo>
                  <a:cubicBezTo>
                    <a:pt x="224688" y="262796"/>
                    <a:pt x="230009" y="265782"/>
                    <a:pt x="235744" y="267694"/>
                  </a:cubicBezTo>
                  <a:cubicBezTo>
                    <a:pt x="241954" y="269764"/>
                    <a:pt x="248584" y="270387"/>
                    <a:pt x="254794" y="272457"/>
                  </a:cubicBezTo>
                  <a:cubicBezTo>
                    <a:pt x="265413" y="275997"/>
                    <a:pt x="261473" y="274109"/>
                    <a:pt x="273844" y="281982"/>
                  </a:cubicBezTo>
                  <a:cubicBezTo>
                    <a:pt x="278673" y="285055"/>
                    <a:pt x="282701" y="289697"/>
                    <a:pt x="288131" y="291507"/>
                  </a:cubicBezTo>
                  <a:lnTo>
                    <a:pt x="302419" y="296269"/>
                  </a:lnTo>
                  <a:cubicBezTo>
                    <a:pt x="304800" y="297857"/>
                    <a:pt x="306947" y="299870"/>
                    <a:pt x="309562" y="301032"/>
                  </a:cubicBezTo>
                  <a:cubicBezTo>
                    <a:pt x="314150" y="303071"/>
                    <a:pt x="323850" y="305794"/>
                    <a:pt x="323850" y="305794"/>
                  </a:cubicBezTo>
                  <a:cubicBezTo>
                    <a:pt x="326231" y="307382"/>
                    <a:pt x="328379" y="309395"/>
                    <a:pt x="330994" y="310557"/>
                  </a:cubicBezTo>
                  <a:cubicBezTo>
                    <a:pt x="342636" y="315731"/>
                    <a:pt x="344160" y="314507"/>
                    <a:pt x="354806" y="317701"/>
                  </a:cubicBezTo>
                  <a:cubicBezTo>
                    <a:pt x="354819" y="317705"/>
                    <a:pt x="372658" y="323651"/>
                    <a:pt x="376237" y="324844"/>
                  </a:cubicBezTo>
                  <a:cubicBezTo>
                    <a:pt x="378618" y="325638"/>
                    <a:pt x="381292" y="325834"/>
                    <a:pt x="383381" y="327226"/>
                  </a:cubicBezTo>
                  <a:cubicBezTo>
                    <a:pt x="385762" y="328813"/>
                    <a:pt x="387910" y="330826"/>
                    <a:pt x="390525" y="331988"/>
                  </a:cubicBezTo>
                  <a:cubicBezTo>
                    <a:pt x="395112" y="334027"/>
                    <a:pt x="400635" y="333966"/>
                    <a:pt x="404812" y="336751"/>
                  </a:cubicBezTo>
                  <a:cubicBezTo>
                    <a:pt x="409575" y="339926"/>
                    <a:pt x="415053" y="342229"/>
                    <a:pt x="419100" y="346276"/>
                  </a:cubicBezTo>
                  <a:cubicBezTo>
                    <a:pt x="423862" y="351038"/>
                    <a:pt x="427783" y="356827"/>
                    <a:pt x="433387" y="360563"/>
                  </a:cubicBezTo>
                  <a:lnTo>
                    <a:pt x="447675" y="370088"/>
                  </a:lnTo>
                  <a:cubicBezTo>
                    <a:pt x="451562" y="364256"/>
                    <a:pt x="454819" y="361105"/>
                    <a:pt x="454819" y="353419"/>
                  </a:cubicBezTo>
                  <a:cubicBezTo>
                    <a:pt x="454819" y="349372"/>
                    <a:pt x="453502" y="345418"/>
                    <a:pt x="452437" y="341513"/>
                  </a:cubicBezTo>
                  <a:cubicBezTo>
                    <a:pt x="451086" y="336560"/>
                    <a:pt x="447999" y="324533"/>
                    <a:pt x="442912" y="320082"/>
                  </a:cubicBezTo>
                  <a:cubicBezTo>
                    <a:pt x="438605" y="316313"/>
                    <a:pt x="433387" y="313732"/>
                    <a:pt x="428625" y="310557"/>
                  </a:cubicBezTo>
                  <a:lnTo>
                    <a:pt x="421481" y="305794"/>
                  </a:lnTo>
                  <a:lnTo>
                    <a:pt x="414337" y="301032"/>
                  </a:lnTo>
                  <a:lnTo>
                    <a:pt x="407194" y="296269"/>
                  </a:lnTo>
                  <a:lnTo>
                    <a:pt x="402431" y="281982"/>
                  </a:lnTo>
                  <a:lnTo>
                    <a:pt x="400050" y="274838"/>
                  </a:lnTo>
                  <a:cubicBezTo>
                    <a:pt x="399256" y="243088"/>
                    <a:pt x="399049" y="211318"/>
                    <a:pt x="397669" y="179588"/>
                  </a:cubicBezTo>
                  <a:cubicBezTo>
                    <a:pt x="397459" y="174764"/>
                    <a:pt x="395925" y="170087"/>
                    <a:pt x="395287" y="165301"/>
                  </a:cubicBezTo>
                  <a:cubicBezTo>
                    <a:pt x="393965" y="155389"/>
                    <a:pt x="392612" y="137635"/>
                    <a:pt x="390525" y="127201"/>
                  </a:cubicBezTo>
                  <a:cubicBezTo>
                    <a:pt x="390033" y="124740"/>
                    <a:pt x="389536" y="122146"/>
                    <a:pt x="388144" y="120057"/>
                  </a:cubicBezTo>
                  <a:cubicBezTo>
                    <a:pt x="386276" y="117255"/>
                    <a:pt x="383156" y="115500"/>
                    <a:pt x="381000" y="112913"/>
                  </a:cubicBezTo>
                  <a:cubicBezTo>
                    <a:pt x="379168" y="110714"/>
                    <a:pt x="378261" y="107793"/>
                    <a:pt x="376237" y="105769"/>
                  </a:cubicBezTo>
                  <a:cubicBezTo>
                    <a:pt x="374214" y="103746"/>
                    <a:pt x="371614" y="102364"/>
                    <a:pt x="369094" y="101007"/>
                  </a:cubicBezTo>
                  <a:cubicBezTo>
                    <a:pt x="334813" y="82549"/>
                    <a:pt x="355215" y="95724"/>
                    <a:pt x="338137" y="84338"/>
                  </a:cubicBezTo>
                  <a:cubicBezTo>
                    <a:pt x="318415" y="54756"/>
                    <a:pt x="338739" y="84348"/>
                    <a:pt x="319087" y="58144"/>
                  </a:cubicBezTo>
                  <a:cubicBezTo>
                    <a:pt x="317370" y="55855"/>
                    <a:pt x="315745" y="53486"/>
                    <a:pt x="314325" y="51001"/>
                  </a:cubicBezTo>
                  <a:cubicBezTo>
                    <a:pt x="312564" y="47919"/>
                    <a:pt x="311834" y="44203"/>
                    <a:pt x="309562" y="41476"/>
                  </a:cubicBezTo>
                  <a:cubicBezTo>
                    <a:pt x="307730" y="39277"/>
                    <a:pt x="304800" y="38301"/>
                    <a:pt x="302419" y="36713"/>
                  </a:cubicBezTo>
                  <a:cubicBezTo>
                    <a:pt x="301625" y="34332"/>
                    <a:pt x="299105" y="31900"/>
                    <a:pt x="300037" y="29569"/>
                  </a:cubicBezTo>
                  <a:cubicBezTo>
                    <a:pt x="301156" y="26770"/>
                    <a:pt x="311582" y="22769"/>
                    <a:pt x="314325" y="22426"/>
                  </a:cubicBezTo>
                  <a:cubicBezTo>
                    <a:pt x="324594" y="21142"/>
                    <a:pt x="334968" y="20904"/>
                    <a:pt x="345281" y="20044"/>
                  </a:cubicBezTo>
                  <a:lnTo>
                    <a:pt x="371475" y="17663"/>
                  </a:lnTo>
                  <a:cubicBezTo>
                    <a:pt x="374525" y="16901"/>
                    <a:pt x="384729" y="14608"/>
                    <a:pt x="388144" y="12901"/>
                  </a:cubicBezTo>
                  <a:cubicBezTo>
                    <a:pt x="390704" y="11621"/>
                    <a:pt x="392906" y="9726"/>
                    <a:pt x="395287" y="8138"/>
                  </a:cubicBezTo>
                  <a:cubicBezTo>
                    <a:pt x="396875" y="5757"/>
                    <a:pt x="397256" y="1615"/>
                    <a:pt x="400050" y="994"/>
                  </a:cubicBezTo>
                  <a:cubicBezTo>
                    <a:pt x="415041" y="-2337"/>
                    <a:pt x="414349" y="3382"/>
                    <a:pt x="423862" y="8138"/>
                  </a:cubicBezTo>
                  <a:cubicBezTo>
                    <a:pt x="426107" y="9260"/>
                    <a:pt x="428699" y="9530"/>
                    <a:pt x="431006" y="10519"/>
                  </a:cubicBezTo>
                  <a:cubicBezTo>
                    <a:pt x="451604" y="19347"/>
                    <a:pt x="430921" y="12079"/>
                    <a:pt x="447675" y="17663"/>
                  </a:cubicBezTo>
                  <a:cubicBezTo>
                    <a:pt x="463529" y="33517"/>
                    <a:pt x="446455" y="18573"/>
                    <a:pt x="461962" y="27188"/>
                  </a:cubicBezTo>
                  <a:cubicBezTo>
                    <a:pt x="466966" y="29968"/>
                    <a:pt x="471487" y="33538"/>
                    <a:pt x="476250" y="36713"/>
                  </a:cubicBezTo>
                  <a:cubicBezTo>
                    <a:pt x="478631" y="38301"/>
                    <a:pt x="480679" y="40571"/>
                    <a:pt x="483394" y="41476"/>
                  </a:cubicBezTo>
                  <a:cubicBezTo>
                    <a:pt x="503151" y="48062"/>
                    <a:pt x="472064" y="37003"/>
                    <a:pt x="504825" y="53382"/>
                  </a:cubicBezTo>
                  <a:cubicBezTo>
                    <a:pt x="508000" y="54969"/>
                    <a:pt x="511268" y="56383"/>
                    <a:pt x="514350" y="58144"/>
                  </a:cubicBezTo>
                  <a:cubicBezTo>
                    <a:pt x="519959" y="61349"/>
                    <a:pt x="525911" y="66403"/>
                    <a:pt x="531019" y="70051"/>
                  </a:cubicBezTo>
                  <a:cubicBezTo>
                    <a:pt x="533348" y="71714"/>
                    <a:pt x="535547" y="73651"/>
                    <a:pt x="538162" y="74813"/>
                  </a:cubicBezTo>
                  <a:cubicBezTo>
                    <a:pt x="542750" y="76852"/>
                    <a:pt x="552450" y="79576"/>
                    <a:pt x="552450" y="79576"/>
                  </a:cubicBezTo>
                  <a:cubicBezTo>
                    <a:pt x="554831" y="81957"/>
                    <a:pt x="556936" y="84652"/>
                    <a:pt x="559594" y="86719"/>
                  </a:cubicBezTo>
                  <a:cubicBezTo>
                    <a:pt x="564112" y="90233"/>
                    <a:pt x="573881" y="96244"/>
                    <a:pt x="573881" y="96244"/>
                  </a:cubicBezTo>
                  <a:cubicBezTo>
                    <a:pt x="587525" y="116709"/>
                    <a:pt x="571171" y="90822"/>
                    <a:pt x="581025" y="110532"/>
                  </a:cubicBezTo>
                  <a:cubicBezTo>
                    <a:pt x="582305" y="113092"/>
                    <a:pt x="584625" y="115061"/>
                    <a:pt x="585787" y="117676"/>
                  </a:cubicBezTo>
                  <a:cubicBezTo>
                    <a:pt x="587826" y="122263"/>
                    <a:pt x="588962" y="127201"/>
                    <a:pt x="590550" y="131963"/>
                  </a:cubicBezTo>
                  <a:lnTo>
                    <a:pt x="592931" y="139107"/>
                  </a:lnTo>
                  <a:cubicBezTo>
                    <a:pt x="594500" y="143815"/>
                    <a:pt x="595877" y="150036"/>
                    <a:pt x="600075" y="153394"/>
                  </a:cubicBezTo>
                  <a:cubicBezTo>
                    <a:pt x="602035" y="154962"/>
                    <a:pt x="604838" y="154982"/>
                    <a:pt x="607219" y="155776"/>
                  </a:cubicBezTo>
                  <a:cubicBezTo>
                    <a:pt x="628704" y="150404"/>
                    <a:pt x="620059" y="153083"/>
                    <a:pt x="633412" y="148632"/>
                  </a:cubicBezTo>
                  <a:cubicBezTo>
                    <a:pt x="649789" y="137715"/>
                    <a:pt x="642270" y="140917"/>
                    <a:pt x="654844" y="136726"/>
                  </a:cubicBezTo>
                  <a:cubicBezTo>
                    <a:pt x="657225" y="134345"/>
                    <a:pt x="659329" y="131649"/>
                    <a:pt x="661987" y="129582"/>
                  </a:cubicBezTo>
                  <a:cubicBezTo>
                    <a:pt x="666505" y="126068"/>
                    <a:pt x="676275" y="120057"/>
                    <a:pt x="676275" y="120057"/>
                  </a:cubicBezTo>
                  <a:cubicBezTo>
                    <a:pt x="681991" y="102908"/>
                    <a:pt x="675049" y="124345"/>
                    <a:pt x="681037" y="103388"/>
                  </a:cubicBezTo>
                  <a:cubicBezTo>
                    <a:pt x="681727" y="100974"/>
                    <a:pt x="681644" y="98019"/>
                    <a:pt x="683419" y="96244"/>
                  </a:cubicBezTo>
                  <a:cubicBezTo>
                    <a:pt x="685194" y="94469"/>
                    <a:pt x="688255" y="94852"/>
                    <a:pt x="690562" y="93863"/>
                  </a:cubicBezTo>
                  <a:cubicBezTo>
                    <a:pt x="693825" y="92465"/>
                    <a:pt x="697077" y="90982"/>
                    <a:pt x="700087" y="89101"/>
                  </a:cubicBezTo>
                  <a:cubicBezTo>
                    <a:pt x="703453" y="86998"/>
                    <a:pt x="706062" y="83732"/>
                    <a:pt x="709612" y="81957"/>
                  </a:cubicBezTo>
                  <a:cubicBezTo>
                    <a:pt x="709621" y="81953"/>
                    <a:pt x="727467" y="76005"/>
                    <a:pt x="731044" y="74813"/>
                  </a:cubicBezTo>
                  <a:cubicBezTo>
                    <a:pt x="756317" y="66389"/>
                    <a:pt x="745090" y="69146"/>
                    <a:pt x="764381" y="65288"/>
                  </a:cubicBezTo>
                  <a:cubicBezTo>
                    <a:pt x="791369" y="66082"/>
                    <a:pt x="818384" y="66212"/>
                    <a:pt x="845344" y="67669"/>
                  </a:cubicBezTo>
                  <a:cubicBezTo>
                    <a:pt x="847850" y="67804"/>
                    <a:pt x="850041" y="69487"/>
                    <a:pt x="852487" y="70051"/>
                  </a:cubicBezTo>
                  <a:cubicBezTo>
                    <a:pt x="860375" y="71871"/>
                    <a:pt x="868255" y="73919"/>
                    <a:pt x="876300" y="74813"/>
                  </a:cubicBezTo>
                  <a:cubicBezTo>
                    <a:pt x="912741" y="78862"/>
                    <a:pt x="890553" y="76816"/>
                    <a:pt x="942975" y="79576"/>
                  </a:cubicBezTo>
                  <a:cubicBezTo>
                    <a:pt x="946944" y="81163"/>
                    <a:pt x="951286" y="82027"/>
                    <a:pt x="954881" y="84338"/>
                  </a:cubicBezTo>
                  <a:cubicBezTo>
                    <a:pt x="962494" y="89232"/>
                    <a:pt x="967909" y="97646"/>
                    <a:pt x="976312" y="101007"/>
                  </a:cubicBezTo>
                  <a:cubicBezTo>
                    <a:pt x="980281" y="102594"/>
                    <a:pt x="984125" y="104541"/>
                    <a:pt x="988219" y="105769"/>
                  </a:cubicBezTo>
                  <a:cubicBezTo>
                    <a:pt x="992096" y="106932"/>
                    <a:pt x="996199" y="107169"/>
                    <a:pt x="1000125" y="108151"/>
                  </a:cubicBezTo>
                  <a:cubicBezTo>
                    <a:pt x="1004991" y="109368"/>
                    <a:pt x="1013007" y="112643"/>
                    <a:pt x="1016794" y="115294"/>
                  </a:cubicBezTo>
                  <a:cubicBezTo>
                    <a:pt x="1021873" y="118849"/>
                    <a:pt x="1025536" y="124428"/>
                    <a:pt x="1031081" y="127201"/>
                  </a:cubicBezTo>
                  <a:cubicBezTo>
                    <a:pt x="1036935" y="130128"/>
                    <a:pt x="1043781" y="130376"/>
                    <a:pt x="1050131" y="131963"/>
                  </a:cubicBezTo>
                  <a:cubicBezTo>
                    <a:pt x="1053306" y="132757"/>
                    <a:pt x="1056551" y="133309"/>
                    <a:pt x="1059656" y="134344"/>
                  </a:cubicBezTo>
                  <a:cubicBezTo>
                    <a:pt x="1062037" y="135138"/>
                    <a:pt x="1064350" y="136181"/>
                    <a:pt x="1066800" y="136726"/>
                  </a:cubicBezTo>
                  <a:cubicBezTo>
                    <a:pt x="1102584" y="144679"/>
                    <a:pt x="1052382" y="129887"/>
                    <a:pt x="1109662" y="146251"/>
                  </a:cubicBezTo>
                  <a:cubicBezTo>
                    <a:pt x="1138102" y="154376"/>
                    <a:pt x="1114543" y="148648"/>
                    <a:pt x="1147762" y="153394"/>
                  </a:cubicBezTo>
                  <a:cubicBezTo>
                    <a:pt x="1169424" y="156489"/>
                    <a:pt x="1149767" y="155742"/>
                    <a:pt x="1176337" y="158157"/>
                  </a:cubicBezTo>
                  <a:cubicBezTo>
                    <a:pt x="1196951" y="160031"/>
                    <a:pt x="1217654" y="160859"/>
                    <a:pt x="1238250" y="162919"/>
                  </a:cubicBezTo>
                  <a:cubicBezTo>
                    <a:pt x="1286983" y="167794"/>
                    <a:pt x="1244463" y="164043"/>
                    <a:pt x="1326356" y="167682"/>
                  </a:cubicBezTo>
                  <a:cubicBezTo>
                    <a:pt x="1361355" y="169237"/>
                    <a:pt x="1368112" y="169978"/>
                    <a:pt x="1400175" y="172444"/>
                  </a:cubicBezTo>
                  <a:cubicBezTo>
                    <a:pt x="1416382" y="177848"/>
                    <a:pt x="1402212" y="173730"/>
                    <a:pt x="1433512" y="177207"/>
                  </a:cubicBezTo>
                  <a:cubicBezTo>
                    <a:pt x="1442704" y="178228"/>
                    <a:pt x="1455188" y="180422"/>
                    <a:pt x="1464469" y="181969"/>
                  </a:cubicBezTo>
                  <a:cubicBezTo>
                    <a:pt x="1480934" y="187460"/>
                    <a:pt x="1468140" y="183819"/>
                    <a:pt x="1500187" y="186732"/>
                  </a:cubicBezTo>
                  <a:cubicBezTo>
                    <a:pt x="1508131" y="187454"/>
                    <a:pt x="1516045" y="188524"/>
                    <a:pt x="1524000" y="189113"/>
                  </a:cubicBezTo>
                  <a:cubicBezTo>
                    <a:pt x="1537480" y="190111"/>
                    <a:pt x="1551006" y="190430"/>
                    <a:pt x="1564481" y="191494"/>
                  </a:cubicBezTo>
                  <a:cubicBezTo>
                    <a:pt x="1581173" y="192812"/>
                    <a:pt x="1614487" y="196257"/>
                    <a:pt x="1614487" y="196257"/>
                  </a:cubicBezTo>
                  <a:cubicBezTo>
                    <a:pt x="1631693" y="201991"/>
                    <a:pt x="1613039" y="196380"/>
                    <a:pt x="1647825" y="201019"/>
                  </a:cubicBezTo>
                  <a:cubicBezTo>
                    <a:pt x="1651069" y="201452"/>
                    <a:pt x="1654122" y="202863"/>
                    <a:pt x="1657350" y="203401"/>
                  </a:cubicBezTo>
                  <a:cubicBezTo>
                    <a:pt x="1663662" y="204453"/>
                    <a:pt x="1670088" y="204730"/>
                    <a:pt x="1676400" y="205782"/>
                  </a:cubicBezTo>
                  <a:cubicBezTo>
                    <a:pt x="1679628" y="206320"/>
                    <a:pt x="1682736" y="207427"/>
                    <a:pt x="1685925" y="208163"/>
                  </a:cubicBezTo>
                  <a:lnTo>
                    <a:pt x="1707356" y="212926"/>
                  </a:lnTo>
                  <a:lnTo>
                    <a:pt x="1743075" y="220069"/>
                  </a:lnTo>
                  <a:lnTo>
                    <a:pt x="1754981" y="222451"/>
                  </a:lnTo>
                  <a:cubicBezTo>
                    <a:pt x="1758156" y="224038"/>
                    <a:pt x="1761243" y="225815"/>
                    <a:pt x="1764506" y="227213"/>
                  </a:cubicBezTo>
                  <a:cubicBezTo>
                    <a:pt x="1767759" y="228607"/>
                    <a:pt x="1778336" y="231621"/>
                    <a:pt x="1781175" y="231976"/>
                  </a:cubicBezTo>
                  <a:cubicBezTo>
                    <a:pt x="1784325" y="232370"/>
                    <a:pt x="1787525" y="231976"/>
                    <a:pt x="1790700" y="231976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61" name="フリーフォーム 260"/>
            <p:cNvSpPr/>
            <p:nvPr/>
          </p:nvSpPr>
          <p:spPr>
            <a:xfrm>
              <a:off x="2499199" y="970748"/>
              <a:ext cx="987693" cy="688380"/>
            </a:xfrm>
            <a:custGeom>
              <a:avLst/>
              <a:gdLst>
                <a:gd name="connsiteX0" fmla="*/ 0 w 1864519"/>
                <a:gd name="connsiteY0" fmla="*/ 1181100 h 1193006"/>
                <a:gd name="connsiteX1" fmla="*/ 11907 w 1864519"/>
                <a:gd name="connsiteY1" fmla="*/ 1185862 h 1193006"/>
                <a:gd name="connsiteX2" fmla="*/ 21432 w 1864519"/>
                <a:gd name="connsiteY2" fmla="*/ 1190625 h 1193006"/>
                <a:gd name="connsiteX3" fmla="*/ 42863 w 1864519"/>
                <a:gd name="connsiteY3" fmla="*/ 1193006 h 1193006"/>
                <a:gd name="connsiteX4" fmla="*/ 69057 w 1864519"/>
                <a:gd name="connsiteY4" fmla="*/ 1190625 h 1193006"/>
                <a:gd name="connsiteX5" fmla="*/ 83344 w 1864519"/>
                <a:gd name="connsiteY5" fmla="*/ 1185862 h 1193006"/>
                <a:gd name="connsiteX6" fmla="*/ 90488 w 1864519"/>
                <a:gd name="connsiteY6" fmla="*/ 1183481 h 1193006"/>
                <a:gd name="connsiteX7" fmla="*/ 111919 w 1864519"/>
                <a:gd name="connsiteY7" fmla="*/ 1164431 h 1193006"/>
                <a:gd name="connsiteX8" fmla="*/ 126207 w 1864519"/>
                <a:gd name="connsiteY8" fmla="*/ 1159669 h 1193006"/>
                <a:gd name="connsiteX9" fmla="*/ 130969 w 1864519"/>
                <a:gd name="connsiteY9" fmla="*/ 1152525 h 1193006"/>
                <a:gd name="connsiteX10" fmla="*/ 138113 w 1864519"/>
                <a:gd name="connsiteY10" fmla="*/ 1150144 h 1193006"/>
                <a:gd name="connsiteX11" fmla="*/ 145257 w 1864519"/>
                <a:gd name="connsiteY11" fmla="*/ 1145381 h 1193006"/>
                <a:gd name="connsiteX12" fmla="*/ 159544 w 1864519"/>
                <a:gd name="connsiteY12" fmla="*/ 1140619 h 1193006"/>
                <a:gd name="connsiteX13" fmla="*/ 173832 w 1864519"/>
                <a:gd name="connsiteY13" fmla="*/ 1135856 h 1193006"/>
                <a:gd name="connsiteX14" fmla="*/ 180975 w 1864519"/>
                <a:gd name="connsiteY14" fmla="*/ 1133475 h 1193006"/>
                <a:gd name="connsiteX15" fmla="*/ 200025 w 1864519"/>
                <a:gd name="connsiteY15" fmla="*/ 1128712 h 1193006"/>
                <a:gd name="connsiteX16" fmla="*/ 209550 w 1864519"/>
                <a:gd name="connsiteY16" fmla="*/ 1126331 h 1193006"/>
                <a:gd name="connsiteX17" fmla="*/ 273844 w 1864519"/>
                <a:gd name="connsiteY17" fmla="*/ 1128712 h 1193006"/>
                <a:gd name="connsiteX18" fmla="*/ 292894 w 1864519"/>
                <a:gd name="connsiteY18" fmla="*/ 1135856 h 1193006"/>
                <a:gd name="connsiteX19" fmla="*/ 311944 w 1864519"/>
                <a:gd name="connsiteY19" fmla="*/ 1140619 h 1193006"/>
                <a:gd name="connsiteX20" fmla="*/ 350044 w 1864519"/>
                <a:gd name="connsiteY20" fmla="*/ 1138237 h 1193006"/>
                <a:gd name="connsiteX21" fmla="*/ 361950 w 1864519"/>
                <a:gd name="connsiteY21" fmla="*/ 1133475 h 1193006"/>
                <a:gd name="connsiteX22" fmla="*/ 369094 w 1864519"/>
                <a:gd name="connsiteY22" fmla="*/ 1131094 h 1193006"/>
                <a:gd name="connsiteX23" fmla="*/ 376238 w 1864519"/>
                <a:gd name="connsiteY23" fmla="*/ 1126331 h 1193006"/>
                <a:gd name="connsiteX24" fmla="*/ 385763 w 1864519"/>
                <a:gd name="connsiteY24" fmla="*/ 1109662 h 1193006"/>
                <a:gd name="connsiteX25" fmla="*/ 402432 w 1864519"/>
                <a:gd name="connsiteY25" fmla="*/ 1104900 h 1193006"/>
                <a:gd name="connsiteX26" fmla="*/ 426244 w 1864519"/>
                <a:gd name="connsiteY26" fmla="*/ 1102519 h 1193006"/>
                <a:gd name="connsiteX27" fmla="*/ 440532 w 1864519"/>
                <a:gd name="connsiteY27" fmla="*/ 1100137 h 1193006"/>
                <a:gd name="connsiteX28" fmla="*/ 473869 w 1864519"/>
                <a:gd name="connsiteY28" fmla="*/ 1095375 h 1193006"/>
                <a:gd name="connsiteX29" fmla="*/ 492919 w 1864519"/>
                <a:gd name="connsiteY29" fmla="*/ 1090612 h 1193006"/>
                <a:gd name="connsiteX30" fmla="*/ 500063 w 1864519"/>
                <a:gd name="connsiteY30" fmla="*/ 1088231 h 1193006"/>
                <a:gd name="connsiteX31" fmla="*/ 523875 w 1864519"/>
                <a:gd name="connsiteY31" fmla="*/ 1071562 h 1193006"/>
                <a:gd name="connsiteX32" fmla="*/ 531019 w 1864519"/>
                <a:gd name="connsiteY32" fmla="*/ 1066800 h 1193006"/>
                <a:gd name="connsiteX33" fmla="*/ 559594 w 1864519"/>
                <a:gd name="connsiteY33" fmla="*/ 1033462 h 1193006"/>
                <a:gd name="connsiteX34" fmla="*/ 571500 w 1864519"/>
                <a:gd name="connsiteY34" fmla="*/ 1019175 h 1193006"/>
                <a:gd name="connsiteX35" fmla="*/ 578644 w 1864519"/>
                <a:gd name="connsiteY35" fmla="*/ 1012031 h 1193006"/>
                <a:gd name="connsiteX36" fmla="*/ 583407 w 1864519"/>
                <a:gd name="connsiteY36" fmla="*/ 1004887 h 1193006"/>
                <a:gd name="connsiteX37" fmla="*/ 588169 w 1864519"/>
                <a:gd name="connsiteY37" fmla="*/ 995362 h 1193006"/>
                <a:gd name="connsiteX38" fmla="*/ 609600 w 1864519"/>
                <a:gd name="connsiteY38" fmla="*/ 976312 h 1193006"/>
                <a:gd name="connsiteX39" fmla="*/ 614363 w 1864519"/>
                <a:gd name="connsiteY39" fmla="*/ 969169 h 1193006"/>
                <a:gd name="connsiteX40" fmla="*/ 621507 w 1864519"/>
                <a:gd name="connsiteY40" fmla="*/ 966787 h 1193006"/>
                <a:gd name="connsiteX41" fmla="*/ 628650 w 1864519"/>
                <a:gd name="connsiteY41" fmla="*/ 962025 h 1193006"/>
                <a:gd name="connsiteX42" fmla="*/ 635794 w 1864519"/>
                <a:gd name="connsiteY42" fmla="*/ 954881 h 1193006"/>
                <a:gd name="connsiteX43" fmla="*/ 661988 w 1864519"/>
                <a:gd name="connsiteY43" fmla="*/ 938212 h 1193006"/>
                <a:gd name="connsiteX44" fmla="*/ 661988 w 1864519"/>
                <a:gd name="connsiteY44" fmla="*/ 938212 h 1193006"/>
                <a:gd name="connsiteX45" fmla="*/ 669132 w 1864519"/>
                <a:gd name="connsiteY45" fmla="*/ 933450 h 1193006"/>
                <a:gd name="connsiteX46" fmla="*/ 683419 w 1864519"/>
                <a:gd name="connsiteY46" fmla="*/ 928687 h 1193006"/>
                <a:gd name="connsiteX47" fmla="*/ 700088 w 1864519"/>
                <a:gd name="connsiteY47" fmla="*/ 921544 h 1193006"/>
                <a:gd name="connsiteX48" fmla="*/ 723900 w 1864519"/>
                <a:gd name="connsiteY48" fmla="*/ 916781 h 1193006"/>
                <a:gd name="connsiteX49" fmla="*/ 733425 w 1864519"/>
                <a:gd name="connsiteY49" fmla="*/ 914400 h 1193006"/>
                <a:gd name="connsiteX50" fmla="*/ 740569 w 1864519"/>
                <a:gd name="connsiteY50" fmla="*/ 912019 h 1193006"/>
                <a:gd name="connsiteX51" fmla="*/ 752475 w 1864519"/>
                <a:gd name="connsiteY51" fmla="*/ 909637 h 1193006"/>
                <a:gd name="connsiteX52" fmla="*/ 776288 w 1864519"/>
                <a:gd name="connsiteY52" fmla="*/ 902494 h 1193006"/>
                <a:gd name="connsiteX53" fmla="*/ 783432 w 1864519"/>
                <a:gd name="connsiteY53" fmla="*/ 900112 h 1193006"/>
                <a:gd name="connsiteX54" fmla="*/ 807244 w 1864519"/>
                <a:gd name="connsiteY54" fmla="*/ 890587 h 1193006"/>
                <a:gd name="connsiteX55" fmla="*/ 833438 w 1864519"/>
                <a:gd name="connsiteY55" fmla="*/ 885825 h 1193006"/>
                <a:gd name="connsiteX56" fmla="*/ 845344 w 1864519"/>
                <a:gd name="connsiteY56" fmla="*/ 883444 h 1193006"/>
                <a:gd name="connsiteX57" fmla="*/ 862013 w 1864519"/>
                <a:gd name="connsiteY57" fmla="*/ 881062 h 1193006"/>
                <a:gd name="connsiteX58" fmla="*/ 876300 w 1864519"/>
                <a:gd name="connsiteY58" fmla="*/ 878681 h 1193006"/>
                <a:gd name="connsiteX59" fmla="*/ 902494 w 1864519"/>
                <a:gd name="connsiteY59" fmla="*/ 873919 h 1193006"/>
                <a:gd name="connsiteX60" fmla="*/ 916782 w 1864519"/>
                <a:gd name="connsiteY60" fmla="*/ 866775 h 1193006"/>
                <a:gd name="connsiteX61" fmla="*/ 919163 w 1864519"/>
                <a:gd name="connsiteY61" fmla="*/ 859631 h 1193006"/>
                <a:gd name="connsiteX62" fmla="*/ 921544 w 1864519"/>
                <a:gd name="connsiteY62" fmla="*/ 850106 h 1193006"/>
                <a:gd name="connsiteX63" fmla="*/ 923925 w 1864519"/>
                <a:gd name="connsiteY63" fmla="*/ 833437 h 1193006"/>
                <a:gd name="connsiteX64" fmla="*/ 928688 w 1864519"/>
                <a:gd name="connsiteY64" fmla="*/ 826294 h 1193006"/>
                <a:gd name="connsiteX65" fmla="*/ 938213 w 1864519"/>
                <a:gd name="connsiteY65" fmla="*/ 814387 h 1193006"/>
                <a:gd name="connsiteX66" fmla="*/ 947738 w 1864519"/>
                <a:gd name="connsiteY66" fmla="*/ 802481 h 1193006"/>
                <a:gd name="connsiteX67" fmla="*/ 950119 w 1864519"/>
                <a:gd name="connsiteY67" fmla="*/ 795337 h 1193006"/>
                <a:gd name="connsiteX68" fmla="*/ 959644 w 1864519"/>
                <a:gd name="connsiteY68" fmla="*/ 788194 h 1193006"/>
                <a:gd name="connsiteX69" fmla="*/ 971550 w 1864519"/>
                <a:gd name="connsiteY69" fmla="*/ 773906 h 1193006"/>
                <a:gd name="connsiteX70" fmla="*/ 978694 w 1864519"/>
                <a:gd name="connsiteY70" fmla="*/ 769144 h 1193006"/>
                <a:gd name="connsiteX71" fmla="*/ 1019175 w 1864519"/>
                <a:gd name="connsiteY71" fmla="*/ 735806 h 1193006"/>
                <a:gd name="connsiteX72" fmla="*/ 1026319 w 1864519"/>
                <a:gd name="connsiteY72" fmla="*/ 731044 h 1193006"/>
                <a:gd name="connsiteX73" fmla="*/ 1071563 w 1864519"/>
                <a:gd name="connsiteY73" fmla="*/ 726281 h 1193006"/>
                <a:gd name="connsiteX74" fmla="*/ 1078707 w 1864519"/>
                <a:gd name="connsiteY74" fmla="*/ 723900 h 1193006"/>
                <a:gd name="connsiteX75" fmla="*/ 1119188 w 1864519"/>
                <a:gd name="connsiteY75" fmla="*/ 721519 h 1193006"/>
                <a:gd name="connsiteX76" fmla="*/ 1126332 w 1864519"/>
                <a:gd name="connsiteY76" fmla="*/ 711994 h 1193006"/>
                <a:gd name="connsiteX77" fmla="*/ 1135857 w 1864519"/>
                <a:gd name="connsiteY77" fmla="*/ 697706 h 1193006"/>
                <a:gd name="connsiteX78" fmla="*/ 1150144 w 1864519"/>
                <a:gd name="connsiteY78" fmla="*/ 681037 h 1193006"/>
                <a:gd name="connsiteX79" fmla="*/ 1159669 w 1864519"/>
                <a:gd name="connsiteY79" fmla="*/ 671512 h 1193006"/>
                <a:gd name="connsiteX80" fmla="*/ 1169194 w 1864519"/>
                <a:gd name="connsiteY80" fmla="*/ 664369 h 1193006"/>
                <a:gd name="connsiteX81" fmla="*/ 1193007 w 1864519"/>
                <a:gd name="connsiteY81" fmla="*/ 657225 h 1193006"/>
                <a:gd name="connsiteX82" fmla="*/ 1200150 w 1864519"/>
                <a:gd name="connsiteY82" fmla="*/ 654844 h 1193006"/>
                <a:gd name="connsiteX83" fmla="*/ 1214438 w 1864519"/>
                <a:gd name="connsiteY83" fmla="*/ 645319 h 1193006"/>
                <a:gd name="connsiteX84" fmla="*/ 1219200 w 1864519"/>
                <a:gd name="connsiteY84" fmla="*/ 631031 h 1193006"/>
                <a:gd name="connsiteX85" fmla="*/ 1221582 w 1864519"/>
                <a:gd name="connsiteY85" fmla="*/ 623887 h 1193006"/>
                <a:gd name="connsiteX86" fmla="*/ 1214438 w 1864519"/>
                <a:gd name="connsiteY86" fmla="*/ 619125 h 1193006"/>
                <a:gd name="connsiteX87" fmla="*/ 1188244 w 1864519"/>
                <a:gd name="connsiteY87" fmla="*/ 609600 h 1193006"/>
                <a:gd name="connsiteX88" fmla="*/ 1188244 w 1864519"/>
                <a:gd name="connsiteY88" fmla="*/ 550069 h 1193006"/>
                <a:gd name="connsiteX89" fmla="*/ 1190625 w 1864519"/>
                <a:gd name="connsiteY89" fmla="*/ 542925 h 1193006"/>
                <a:gd name="connsiteX90" fmla="*/ 1197769 w 1864519"/>
                <a:gd name="connsiteY90" fmla="*/ 540544 h 1193006"/>
                <a:gd name="connsiteX91" fmla="*/ 1207294 w 1864519"/>
                <a:gd name="connsiteY91" fmla="*/ 535781 h 1193006"/>
                <a:gd name="connsiteX92" fmla="*/ 1231107 w 1864519"/>
                <a:gd name="connsiteY92" fmla="*/ 540544 h 1193006"/>
                <a:gd name="connsiteX93" fmla="*/ 1238250 w 1864519"/>
                <a:gd name="connsiteY93" fmla="*/ 545306 h 1193006"/>
                <a:gd name="connsiteX94" fmla="*/ 1245394 w 1864519"/>
                <a:gd name="connsiteY94" fmla="*/ 547687 h 1193006"/>
                <a:gd name="connsiteX95" fmla="*/ 1259682 w 1864519"/>
                <a:gd name="connsiteY95" fmla="*/ 554831 h 1193006"/>
                <a:gd name="connsiteX96" fmla="*/ 1273969 w 1864519"/>
                <a:gd name="connsiteY96" fmla="*/ 559594 h 1193006"/>
                <a:gd name="connsiteX97" fmla="*/ 1300163 w 1864519"/>
                <a:gd name="connsiteY97" fmla="*/ 557212 h 1193006"/>
                <a:gd name="connsiteX98" fmla="*/ 1304925 w 1864519"/>
                <a:gd name="connsiteY98" fmla="*/ 542925 h 1193006"/>
                <a:gd name="connsiteX99" fmla="*/ 1297782 w 1864519"/>
                <a:gd name="connsiteY99" fmla="*/ 538162 h 1193006"/>
                <a:gd name="connsiteX100" fmla="*/ 1276350 w 1864519"/>
                <a:gd name="connsiteY100" fmla="*/ 531019 h 1193006"/>
                <a:gd name="connsiteX101" fmla="*/ 1278732 w 1864519"/>
                <a:gd name="connsiteY101" fmla="*/ 523875 h 1193006"/>
                <a:gd name="connsiteX102" fmla="*/ 1293019 w 1864519"/>
                <a:gd name="connsiteY102" fmla="*/ 516731 h 1193006"/>
                <a:gd name="connsiteX103" fmla="*/ 1304925 w 1864519"/>
                <a:gd name="connsiteY103" fmla="*/ 511969 h 1193006"/>
                <a:gd name="connsiteX104" fmla="*/ 1328738 w 1864519"/>
                <a:gd name="connsiteY104" fmla="*/ 500062 h 1193006"/>
                <a:gd name="connsiteX105" fmla="*/ 1335882 w 1864519"/>
                <a:gd name="connsiteY105" fmla="*/ 497681 h 1193006"/>
                <a:gd name="connsiteX106" fmla="*/ 1352550 w 1864519"/>
                <a:gd name="connsiteY106" fmla="*/ 490537 h 1193006"/>
                <a:gd name="connsiteX107" fmla="*/ 1381125 w 1864519"/>
                <a:gd name="connsiteY107" fmla="*/ 488156 h 1193006"/>
                <a:gd name="connsiteX108" fmla="*/ 1402557 w 1864519"/>
                <a:gd name="connsiteY108" fmla="*/ 483394 h 1193006"/>
                <a:gd name="connsiteX109" fmla="*/ 1409700 w 1864519"/>
                <a:gd name="connsiteY109" fmla="*/ 481012 h 1193006"/>
                <a:gd name="connsiteX110" fmla="*/ 1419225 w 1864519"/>
                <a:gd name="connsiteY110" fmla="*/ 478631 h 1193006"/>
                <a:gd name="connsiteX111" fmla="*/ 1426369 w 1864519"/>
                <a:gd name="connsiteY111" fmla="*/ 476250 h 1193006"/>
                <a:gd name="connsiteX112" fmla="*/ 1438275 w 1864519"/>
                <a:gd name="connsiteY112" fmla="*/ 473869 h 1193006"/>
                <a:gd name="connsiteX113" fmla="*/ 1452563 w 1864519"/>
                <a:gd name="connsiteY113" fmla="*/ 469106 h 1193006"/>
                <a:gd name="connsiteX114" fmla="*/ 1464469 w 1864519"/>
                <a:gd name="connsiteY114" fmla="*/ 466725 h 1193006"/>
                <a:gd name="connsiteX115" fmla="*/ 1478757 w 1864519"/>
                <a:gd name="connsiteY115" fmla="*/ 461962 h 1193006"/>
                <a:gd name="connsiteX116" fmla="*/ 1493044 w 1864519"/>
                <a:gd name="connsiteY116" fmla="*/ 464344 h 1193006"/>
                <a:gd name="connsiteX117" fmla="*/ 1533525 w 1864519"/>
                <a:gd name="connsiteY117" fmla="*/ 488156 h 1193006"/>
                <a:gd name="connsiteX118" fmla="*/ 1545432 w 1864519"/>
                <a:gd name="connsiteY118" fmla="*/ 495300 h 1193006"/>
                <a:gd name="connsiteX119" fmla="*/ 1559719 w 1864519"/>
                <a:gd name="connsiteY119" fmla="*/ 507206 h 1193006"/>
                <a:gd name="connsiteX120" fmla="*/ 1569244 w 1864519"/>
                <a:gd name="connsiteY120" fmla="*/ 504825 h 1193006"/>
                <a:gd name="connsiteX121" fmla="*/ 1576388 w 1864519"/>
                <a:gd name="connsiteY121" fmla="*/ 490537 h 1193006"/>
                <a:gd name="connsiteX122" fmla="*/ 1578769 w 1864519"/>
                <a:gd name="connsiteY122" fmla="*/ 478631 h 1193006"/>
                <a:gd name="connsiteX123" fmla="*/ 1585913 w 1864519"/>
                <a:gd name="connsiteY123" fmla="*/ 440531 h 1193006"/>
                <a:gd name="connsiteX124" fmla="*/ 1595438 w 1864519"/>
                <a:gd name="connsiteY124" fmla="*/ 411956 h 1193006"/>
                <a:gd name="connsiteX125" fmla="*/ 1597819 w 1864519"/>
                <a:gd name="connsiteY125" fmla="*/ 395287 h 1193006"/>
                <a:gd name="connsiteX126" fmla="*/ 1600200 w 1864519"/>
                <a:gd name="connsiteY126" fmla="*/ 388144 h 1193006"/>
                <a:gd name="connsiteX127" fmla="*/ 1602582 w 1864519"/>
                <a:gd name="connsiteY127" fmla="*/ 369094 h 1193006"/>
                <a:gd name="connsiteX128" fmla="*/ 1604963 w 1864519"/>
                <a:gd name="connsiteY128" fmla="*/ 357187 h 1193006"/>
                <a:gd name="connsiteX129" fmla="*/ 1612107 w 1864519"/>
                <a:gd name="connsiteY129" fmla="*/ 309562 h 1193006"/>
                <a:gd name="connsiteX130" fmla="*/ 1619250 w 1864519"/>
                <a:gd name="connsiteY130" fmla="*/ 290512 h 1193006"/>
                <a:gd name="connsiteX131" fmla="*/ 1621632 w 1864519"/>
                <a:gd name="connsiteY131" fmla="*/ 283369 h 1193006"/>
                <a:gd name="connsiteX132" fmla="*/ 1628775 w 1864519"/>
                <a:gd name="connsiteY132" fmla="*/ 278606 h 1193006"/>
                <a:gd name="connsiteX133" fmla="*/ 1638300 w 1864519"/>
                <a:gd name="connsiteY133" fmla="*/ 264319 h 1193006"/>
                <a:gd name="connsiteX134" fmla="*/ 1652588 w 1864519"/>
                <a:gd name="connsiteY134" fmla="*/ 252412 h 1193006"/>
                <a:gd name="connsiteX135" fmla="*/ 1664494 w 1864519"/>
                <a:gd name="connsiteY135" fmla="*/ 238125 h 1193006"/>
                <a:gd name="connsiteX136" fmla="*/ 1671638 w 1864519"/>
                <a:gd name="connsiteY136" fmla="*/ 233362 h 1193006"/>
                <a:gd name="connsiteX137" fmla="*/ 1693069 w 1864519"/>
                <a:gd name="connsiteY137" fmla="*/ 214312 h 1193006"/>
                <a:gd name="connsiteX138" fmla="*/ 1712119 w 1864519"/>
                <a:gd name="connsiteY138" fmla="*/ 185737 h 1193006"/>
                <a:gd name="connsiteX139" fmla="*/ 1716882 w 1864519"/>
                <a:gd name="connsiteY139" fmla="*/ 178594 h 1193006"/>
                <a:gd name="connsiteX140" fmla="*/ 1724025 w 1864519"/>
                <a:gd name="connsiteY140" fmla="*/ 169069 h 1193006"/>
                <a:gd name="connsiteX141" fmla="*/ 1731169 w 1864519"/>
                <a:gd name="connsiteY141" fmla="*/ 157162 h 1193006"/>
                <a:gd name="connsiteX142" fmla="*/ 1738313 w 1864519"/>
                <a:gd name="connsiteY142" fmla="*/ 142875 h 1193006"/>
                <a:gd name="connsiteX143" fmla="*/ 1745457 w 1864519"/>
                <a:gd name="connsiteY143" fmla="*/ 138112 h 1193006"/>
                <a:gd name="connsiteX144" fmla="*/ 1754982 w 1864519"/>
                <a:gd name="connsiteY144" fmla="*/ 123825 h 1193006"/>
                <a:gd name="connsiteX145" fmla="*/ 1762125 w 1864519"/>
                <a:gd name="connsiteY145" fmla="*/ 114300 h 1193006"/>
                <a:gd name="connsiteX146" fmla="*/ 1769269 w 1864519"/>
                <a:gd name="connsiteY146" fmla="*/ 107156 h 1193006"/>
                <a:gd name="connsiteX147" fmla="*/ 1785938 w 1864519"/>
                <a:gd name="connsiteY147" fmla="*/ 83344 h 1193006"/>
                <a:gd name="connsiteX148" fmla="*/ 1802607 w 1864519"/>
                <a:gd name="connsiteY148" fmla="*/ 57150 h 1193006"/>
                <a:gd name="connsiteX149" fmla="*/ 1809750 w 1864519"/>
                <a:gd name="connsiteY149" fmla="*/ 52387 h 1193006"/>
                <a:gd name="connsiteX150" fmla="*/ 1826419 w 1864519"/>
                <a:gd name="connsiteY150" fmla="*/ 30956 h 1193006"/>
                <a:gd name="connsiteX151" fmla="*/ 1831182 w 1864519"/>
                <a:gd name="connsiteY151" fmla="*/ 23812 h 1193006"/>
                <a:gd name="connsiteX152" fmla="*/ 1838325 w 1864519"/>
                <a:gd name="connsiteY152" fmla="*/ 21431 h 1193006"/>
                <a:gd name="connsiteX153" fmla="*/ 1845469 w 1864519"/>
                <a:gd name="connsiteY153" fmla="*/ 16669 h 1193006"/>
                <a:gd name="connsiteX154" fmla="*/ 1850232 w 1864519"/>
                <a:gd name="connsiteY154" fmla="*/ 9525 h 1193006"/>
                <a:gd name="connsiteX155" fmla="*/ 1864519 w 1864519"/>
                <a:gd name="connsiteY155" fmla="*/ 0 h 1193006"/>
                <a:gd name="connsiteX0" fmla="*/ 0 w 1864519"/>
                <a:gd name="connsiteY0" fmla="*/ 1181100 h 1193006"/>
                <a:gd name="connsiteX1" fmla="*/ 11907 w 1864519"/>
                <a:gd name="connsiteY1" fmla="*/ 1185862 h 1193006"/>
                <a:gd name="connsiteX2" fmla="*/ 21432 w 1864519"/>
                <a:gd name="connsiteY2" fmla="*/ 1190625 h 1193006"/>
                <a:gd name="connsiteX3" fmla="*/ 42863 w 1864519"/>
                <a:gd name="connsiteY3" fmla="*/ 1193006 h 1193006"/>
                <a:gd name="connsiteX4" fmla="*/ 69057 w 1864519"/>
                <a:gd name="connsiteY4" fmla="*/ 1190625 h 1193006"/>
                <a:gd name="connsiteX5" fmla="*/ 83344 w 1864519"/>
                <a:gd name="connsiteY5" fmla="*/ 1185862 h 1193006"/>
                <a:gd name="connsiteX6" fmla="*/ 90488 w 1864519"/>
                <a:gd name="connsiteY6" fmla="*/ 1183481 h 1193006"/>
                <a:gd name="connsiteX7" fmla="*/ 111919 w 1864519"/>
                <a:gd name="connsiteY7" fmla="*/ 1164431 h 1193006"/>
                <a:gd name="connsiteX8" fmla="*/ 126207 w 1864519"/>
                <a:gd name="connsiteY8" fmla="*/ 1159669 h 1193006"/>
                <a:gd name="connsiteX9" fmla="*/ 130969 w 1864519"/>
                <a:gd name="connsiteY9" fmla="*/ 1152525 h 1193006"/>
                <a:gd name="connsiteX10" fmla="*/ 138113 w 1864519"/>
                <a:gd name="connsiteY10" fmla="*/ 1150144 h 1193006"/>
                <a:gd name="connsiteX11" fmla="*/ 145257 w 1864519"/>
                <a:gd name="connsiteY11" fmla="*/ 1145381 h 1193006"/>
                <a:gd name="connsiteX12" fmla="*/ 159544 w 1864519"/>
                <a:gd name="connsiteY12" fmla="*/ 1140619 h 1193006"/>
                <a:gd name="connsiteX13" fmla="*/ 173832 w 1864519"/>
                <a:gd name="connsiteY13" fmla="*/ 1135856 h 1193006"/>
                <a:gd name="connsiteX14" fmla="*/ 180975 w 1864519"/>
                <a:gd name="connsiteY14" fmla="*/ 1133475 h 1193006"/>
                <a:gd name="connsiteX15" fmla="*/ 200025 w 1864519"/>
                <a:gd name="connsiteY15" fmla="*/ 1128712 h 1193006"/>
                <a:gd name="connsiteX16" fmla="*/ 209550 w 1864519"/>
                <a:gd name="connsiteY16" fmla="*/ 1126331 h 1193006"/>
                <a:gd name="connsiteX17" fmla="*/ 273844 w 1864519"/>
                <a:gd name="connsiteY17" fmla="*/ 1128712 h 1193006"/>
                <a:gd name="connsiteX18" fmla="*/ 292894 w 1864519"/>
                <a:gd name="connsiteY18" fmla="*/ 1135856 h 1193006"/>
                <a:gd name="connsiteX19" fmla="*/ 311944 w 1864519"/>
                <a:gd name="connsiteY19" fmla="*/ 1140619 h 1193006"/>
                <a:gd name="connsiteX20" fmla="*/ 350044 w 1864519"/>
                <a:gd name="connsiteY20" fmla="*/ 1138237 h 1193006"/>
                <a:gd name="connsiteX21" fmla="*/ 361950 w 1864519"/>
                <a:gd name="connsiteY21" fmla="*/ 1133475 h 1193006"/>
                <a:gd name="connsiteX22" fmla="*/ 369094 w 1864519"/>
                <a:gd name="connsiteY22" fmla="*/ 1131094 h 1193006"/>
                <a:gd name="connsiteX23" fmla="*/ 376238 w 1864519"/>
                <a:gd name="connsiteY23" fmla="*/ 1126331 h 1193006"/>
                <a:gd name="connsiteX24" fmla="*/ 385763 w 1864519"/>
                <a:gd name="connsiteY24" fmla="*/ 1109662 h 1193006"/>
                <a:gd name="connsiteX25" fmla="*/ 402432 w 1864519"/>
                <a:gd name="connsiteY25" fmla="*/ 1104900 h 1193006"/>
                <a:gd name="connsiteX26" fmla="*/ 426244 w 1864519"/>
                <a:gd name="connsiteY26" fmla="*/ 1102519 h 1193006"/>
                <a:gd name="connsiteX27" fmla="*/ 440532 w 1864519"/>
                <a:gd name="connsiteY27" fmla="*/ 1100137 h 1193006"/>
                <a:gd name="connsiteX28" fmla="*/ 473869 w 1864519"/>
                <a:gd name="connsiteY28" fmla="*/ 1095375 h 1193006"/>
                <a:gd name="connsiteX29" fmla="*/ 492919 w 1864519"/>
                <a:gd name="connsiteY29" fmla="*/ 1090612 h 1193006"/>
                <a:gd name="connsiteX30" fmla="*/ 500063 w 1864519"/>
                <a:gd name="connsiteY30" fmla="*/ 1088231 h 1193006"/>
                <a:gd name="connsiteX31" fmla="*/ 523875 w 1864519"/>
                <a:gd name="connsiteY31" fmla="*/ 1071562 h 1193006"/>
                <a:gd name="connsiteX32" fmla="*/ 531019 w 1864519"/>
                <a:gd name="connsiteY32" fmla="*/ 1066800 h 1193006"/>
                <a:gd name="connsiteX33" fmla="*/ 559594 w 1864519"/>
                <a:gd name="connsiteY33" fmla="*/ 1033462 h 1193006"/>
                <a:gd name="connsiteX34" fmla="*/ 571500 w 1864519"/>
                <a:gd name="connsiteY34" fmla="*/ 1019175 h 1193006"/>
                <a:gd name="connsiteX35" fmla="*/ 578644 w 1864519"/>
                <a:gd name="connsiteY35" fmla="*/ 1012031 h 1193006"/>
                <a:gd name="connsiteX36" fmla="*/ 583407 w 1864519"/>
                <a:gd name="connsiteY36" fmla="*/ 1004887 h 1193006"/>
                <a:gd name="connsiteX37" fmla="*/ 588169 w 1864519"/>
                <a:gd name="connsiteY37" fmla="*/ 995362 h 1193006"/>
                <a:gd name="connsiteX38" fmla="*/ 609600 w 1864519"/>
                <a:gd name="connsiteY38" fmla="*/ 976312 h 1193006"/>
                <a:gd name="connsiteX39" fmla="*/ 614363 w 1864519"/>
                <a:gd name="connsiteY39" fmla="*/ 969169 h 1193006"/>
                <a:gd name="connsiteX40" fmla="*/ 621507 w 1864519"/>
                <a:gd name="connsiteY40" fmla="*/ 966787 h 1193006"/>
                <a:gd name="connsiteX41" fmla="*/ 628650 w 1864519"/>
                <a:gd name="connsiteY41" fmla="*/ 962025 h 1193006"/>
                <a:gd name="connsiteX42" fmla="*/ 635794 w 1864519"/>
                <a:gd name="connsiteY42" fmla="*/ 954881 h 1193006"/>
                <a:gd name="connsiteX43" fmla="*/ 661988 w 1864519"/>
                <a:gd name="connsiteY43" fmla="*/ 938212 h 1193006"/>
                <a:gd name="connsiteX44" fmla="*/ 661988 w 1864519"/>
                <a:gd name="connsiteY44" fmla="*/ 938212 h 1193006"/>
                <a:gd name="connsiteX45" fmla="*/ 669132 w 1864519"/>
                <a:gd name="connsiteY45" fmla="*/ 933450 h 1193006"/>
                <a:gd name="connsiteX46" fmla="*/ 683419 w 1864519"/>
                <a:gd name="connsiteY46" fmla="*/ 928687 h 1193006"/>
                <a:gd name="connsiteX47" fmla="*/ 700088 w 1864519"/>
                <a:gd name="connsiteY47" fmla="*/ 921544 h 1193006"/>
                <a:gd name="connsiteX48" fmla="*/ 723900 w 1864519"/>
                <a:gd name="connsiteY48" fmla="*/ 916781 h 1193006"/>
                <a:gd name="connsiteX49" fmla="*/ 733425 w 1864519"/>
                <a:gd name="connsiteY49" fmla="*/ 914400 h 1193006"/>
                <a:gd name="connsiteX50" fmla="*/ 740569 w 1864519"/>
                <a:gd name="connsiteY50" fmla="*/ 912019 h 1193006"/>
                <a:gd name="connsiteX51" fmla="*/ 752475 w 1864519"/>
                <a:gd name="connsiteY51" fmla="*/ 909637 h 1193006"/>
                <a:gd name="connsiteX52" fmla="*/ 776288 w 1864519"/>
                <a:gd name="connsiteY52" fmla="*/ 902494 h 1193006"/>
                <a:gd name="connsiteX53" fmla="*/ 783432 w 1864519"/>
                <a:gd name="connsiteY53" fmla="*/ 900112 h 1193006"/>
                <a:gd name="connsiteX54" fmla="*/ 807244 w 1864519"/>
                <a:gd name="connsiteY54" fmla="*/ 890587 h 1193006"/>
                <a:gd name="connsiteX55" fmla="*/ 833438 w 1864519"/>
                <a:gd name="connsiteY55" fmla="*/ 885825 h 1193006"/>
                <a:gd name="connsiteX56" fmla="*/ 845344 w 1864519"/>
                <a:gd name="connsiteY56" fmla="*/ 883444 h 1193006"/>
                <a:gd name="connsiteX57" fmla="*/ 862013 w 1864519"/>
                <a:gd name="connsiteY57" fmla="*/ 881062 h 1193006"/>
                <a:gd name="connsiteX58" fmla="*/ 876300 w 1864519"/>
                <a:gd name="connsiteY58" fmla="*/ 878681 h 1193006"/>
                <a:gd name="connsiteX59" fmla="*/ 902494 w 1864519"/>
                <a:gd name="connsiteY59" fmla="*/ 873919 h 1193006"/>
                <a:gd name="connsiteX60" fmla="*/ 916782 w 1864519"/>
                <a:gd name="connsiteY60" fmla="*/ 866775 h 1193006"/>
                <a:gd name="connsiteX61" fmla="*/ 919163 w 1864519"/>
                <a:gd name="connsiteY61" fmla="*/ 859631 h 1193006"/>
                <a:gd name="connsiteX62" fmla="*/ 921544 w 1864519"/>
                <a:gd name="connsiteY62" fmla="*/ 850106 h 1193006"/>
                <a:gd name="connsiteX63" fmla="*/ 923925 w 1864519"/>
                <a:gd name="connsiteY63" fmla="*/ 833437 h 1193006"/>
                <a:gd name="connsiteX64" fmla="*/ 928688 w 1864519"/>
                <a:gd name="connsiteY64" fmla="*/ 826294 h 1193006"/>
                <a:gd name="connsiteX65" fmla="*/ 938213 w 1864519"/>
                <a:gd name="connsiteY65" fmla="*/ 814387 h 1193006"/>
                <a:gd name="connsiteX66" fmla="*/ 947738 w 1864519"/>
                <a:gd name="connsiteY66" fmla="*/ 802481 h 1193006"/>
                <a:gd name="connsiteX67" fmla="*/ 950119 w 1864519"/>
                <a:gd name="connsiteY67" fmla="*/ 795337 h 1193006"/>
                <a:gd name="connsiteX68" fmla="*/ 959644 w 1864519"/>
                <a:gd name="connsiteY68" fmla="*/ 788194 h 1193006"/>
                <a:gd name="connsiteX69" fmla="*/ 971550 w 1864519"/>
                <a:gd name="connsiteY69" fmla="*/ 773906 h 1193006"/>
                <a:gd name="connsiteX70" fmla="*/ 978694 w 1864519"/>
                <a:gd name="connsiteY70" fmla="*/ 769144 h 1193006"/>
                <a:gd name="connsiteX71" fmla="*/ 1019175 w 1864519"/>
                <a:gd name="connsiteY71" fmla="*/ 735806 h 1193006"/>
                <a:gd name="connsiteX72" fmla="*/ 1026319 w 1864519"/>
                <a:gd name="connsiteY72" fmla="*/ 731044 h 1193006"/>
                <a:gd name="connsiteX73" fmla="*/ 1071563 w 1864519"/>
                <a:gd name="connsiteY73" fmla="*/ 726281 h 1193006"/>
                <a:gd name="connsiteX74" fmla="*/ 1078707 w 1864519"/>
                <a:gd name="connsiteY74" fmla="*/ 723900 h 1193006"/>
                <a:gd name="connsiteX75" fmla="*/ 1119188 w 1864519"/>
                <a:gd name="connsiteY75" fmla="*/ 721519 h 1193006"/>
                <a:gd name="connsiteX76" fmla="*/ 1126332 w 1864519"/>
                <a:gd name="connsiteY76" fmla="*/ 711994 h 1193006"/>
                <a:gd name="connsiteX77" fmla="*/ 1135857 w 1864519"/>
                <a:gd name="connsiteY77" fmla="*/ 697706 h 1193006"/>
                <a:gd name="connsiteX78" fmla="*/ 1150144 w 1864519"/>
                <a:gd name="connsiteY78" fmla="*/ 681037 h 1193006"/>
                <a:gd name="connsiteX79" fmla="*/ 1159669 w 1864519"/>
                <a:gd name="connsiteY79" fmla="*/ 671512 h 1193006"/>
                <a:gd name="connsiteX80" fmla="*/ 1169194 w 1864519"/>
                <a:gd name="connsiteY80" fmla="*/ 664369 h 1193006"/>
                <a:gd name="connsiteX81" fmla="*/ 1193007 w 1864519"/>
                <a:gd name="connsiteY81" fmla="*/ 657225 h 1193006"/>
                <a:gd name="connsiteX82" fmla="*/ 1200150 w 1864519"/>
                <a:gd name="connsiteY82" fmla="*/ 654844 h 1193006"/>
                <a:gd name="connsiteX83" fmla="*/ 1214438 w 1864519"/>
                <a:gd name="connsiteY83" fmla="*/ 645319 h 1193006"/>
                <a:gd name="connsiteX84" fmla="*/ 1219200 w 1864519"/>
                <a:gd name="connsiteY84" fmla="*/ 631031 h 1193006"/>
                <a:gd name="connsiteX85" fmla="*/ 1221582 w 1864519"/>
                <a:gd name="connsiteY85" fmla="*/ 623887 h 1193006"/>
                <a:gd name="connsiteX86" fmla="*/ 1214438 w 1864519"/>
                <a:gd name="connsiteY86" fmla="*/ 619125 h 1193006"/>
                <a:gd name="connsiteX87" fmla="*/ 1188244 w 1864519"/>
                <a:gd name="connsiteY87" fmla="*/ 609600 h 1193006"/>
                <a:gd name="connsiteX88" fmla="*/ 1188244 w 1864519"/>
                <a:gd name="connsiteY88" fmla="*/ 550069 h 1193006"/>
                <a:gd name="connsiteX89" fmla="*/ 1190625 w 1864519"/>
                <a:gd name="connsiteY89" fmla="*/ 542925 h 1193006"/>
                <a:gd name="connsiteX90" fmla="*/ 1197769 w 1864519"/>
                <a:gd name="connsiteY90" fmla="*/ 540544 h 1193006"/>
                <a:gd name="connsiteX91" fmla="*/ 1207294 w 1864519"/>
                <a:gd name="connsiteY91" fmla="*/ 535781 h 1193006"/>
                <a:gd name="connsiteX92" fmla="*/ 1231107 w 1864519"/>
                <a:gd name="connsiteY92" fmla="*/ 540544 h 1193006"/>
                <a:gd name="connsiteX93" fmla="*/ 1238250 w 1864519"/>
                <a:gd name="connsiteY93" fmla="*/ 545306 h 1193006"/>
                <a:gd name="connsiteX94" fmla="*/ 1245394 w 1864519"/>
                <a:gd name="connsiteY94" fmla="*/ 547687 h 1193006"/>
                <a:gd name="connsiteX95" fmla="*/ 1259682 w 1864519"/>
                <a:gd name="connsiteY95" fmla="*/ 554831 h 1193006"/>
                <a:gd name="connsiteX96" fmla="*/ 1273969 w 1864519"/>
                <a:gd name="connsiteY96" fmla="*/ 559594 h 1193006"/>
                <a:gd name="connsiteX97" fmla="*/ 1300163 w 1864519"/>
                <a:gd name="connsiteY97" fmla="*/ 557212 h 1193006"/>
                <a:gd name="connsiteX98" fmla="*/ 1304925 w 1864519"/>
                <a:gd name="connsiteY98" fmla="*/ 542925 h 1193006"/>
                <a:gd name="connsiteX99" fmla="*/ 1297782 w 1864519"/>
                <a:gd name="connsiteY99" fmla="*/ 538162 h 1193006"/>
                <a:gd name="connsiteX100" fmla="*/ 1276350 w 1864519"/>
                <a:gd name="connsiteY100" fmla="*/ 531019 h 1193006"/>
                <a:gd name="connsiteX101" fmla="*/ 1278732 w 1864519"/>
                <a:gd name="connsiteY101" fmla="*/ 523875 h 1193006"/>
                <a:gd name="connsiteX102" fmla="*/ 1293019 w 1864519"/>
                <a:gd name="connsiteY102" fmla="*/ 516731 h 1193006"/>
                <a:gd name="connsiteX103" fmla="*/ 1304925 w 1864519"/>
                <a:gd name="connsiteY103" fmla="*/ 511969 h 1193006"/>
                <a:gd name="connsiteX104" fmla="*/ 1328738 w 1864519"/>
                <a:gd name="connsiteY104" fmla="*/ 500062 h 1193006"/>
                <a:gd name="connsiteX105" fmla="*/ 1335882 w 1864519"/>
                <a:gd name="connsiteY105" fmla="*/ 497681 h 1193006"/>
                <a:gd name="connsiteX106" fmla="*/ 1352550 w 1864519"/>
                <a:gd name="connsiteY106" fmla="*/ 490537 h 1193006"/>
                <a:gd name="connsiteX107" fmla="*/ 1381125 w 1864519"/>
                <a:gd name="connsiteY107" fmla="*/ 488156 h 1193006"/>
                <a:gd name="connsiteX108" fmla="*/ 1402557 w 1864519"/>
                <a:gd name="connsiteY108" fmla="*/ 483394 h 1193006"/>
                <a:gd name="connsiteX109" fmla="*/ 1409700 w 1864519"/>
                <a:gd name="connsiteY109" fmla="*/ 481012 h 1193006"/>
                <a:gd name="connsiteX110" fmla="*/ 1419225 w 1864519"/>
                <a:gd name="connsiteY110" fmla="*/ 478631 h 1193006"/>
                <a:gd name="connsiteX111" fmla="*/ 1426369 w 1864519"/>
                <a:gd name="connsiteY111" fmla="*/ 476250 h 1193006"/>
                <a:gd name="connsiteX112" fmla="*/ 1438275 w 1864519"/>
                <a:gd name="connsiteY112" fmla="*/ 473869 h 1193006"/>
                <a:gd name="connsiteX113" fmla="*/ 1452563 w 1864519"/>
                <a:gd name="connsiteY113" fmla="*/ 469106 h 1193006"/>
                <a:gd name="connsiteX114" fmla="*/ 1464469 w 1864519"/>
                <a:gd name="connsiteY114" fmla="*/ 466725 h 1193006"/>
                <a:gd name="connsiteX115" fmla="*/ 1478757 w 1864519"/>
                <a:gd name="connsiteY115" fmla="*/ 461962 h 1193006"/>
                <a:gd name="connsiteX116" fmla="*/ 1493044 w 1864519"/>
                <a:gd name="connsiteY116" fmla="*/ 464344 h 1193006"/>
                <a:gd name="connsiteX117" fmla="*/ 1533525 w 1864519"/>
                <a:gd name="connsiteY117" fmla="*/ 488156 h 1193006"/>
                <a:gd name="connsiteX118" fmla="*/ 1545432 w 1864519"/>
                <a:gd name="connsiteY118" fmla="*/ 495300 h 1193006"/>
                <a:gd name="connsiteX119" fmla="*/ 1559719 w 1864519"/>
                <a:gd name="connsiteY119" fmla="*/ 507206 h 1193006"/>
                <a:gd name="connsiteX120" fmla="*/ 1569244 w 1864519"/>
                <a:gd name="connsiteY120" fmla="*/ 504825 h 1193006"/>
                <a:gd name="connsiteX121" fmla="*/ 1576388 w 1864519"/>
                <a:gd name="connsiteY121" fmla="*/ 490537 h 1193006"/>
                <a:gd name="connsiteX122" fmla="*/ 1578769 w 1864519"/>
                <a:gd name="connsiteY122" fmla="*/ 478631 h 1193006"/>
                <a:gd name="connsiteX123" fmla="*/ 1585913 w 1864519"/>
                <a:gd name="connsiteY123" fmla="*/ 440531 h 1193006"/>
                <a:gd name="connsiteX124" fmla="*/ 1595438 w 1864519"/>
                <a:gd name="connsiteY124" fmla="*/ 411956 h 1193006"/>
                <a:gd name="connsiteX125" fmla="*/ 1597819 w 1864519"/>
                <a:gd name="connsiteY125" fmla="*/ 395287 h 1193006"/>
                <a:gd name="connsiteX126" fmla="*/ 1600200 w 1864519"/>
                <a:gd name="connsiteY126" fmla="*/ 388144 h 1193006"/>
                <a:gd name="connsiteX127" fmla="*/ 1602582 w 1864519"/>
                <a:gd name="connsiteY127" fmla="*/ 369094 h 1193006"/>
                <a:gd name="connsiteX128" fmla="*/ 1604963 w 1864519"/>
                <a:gd name="connsiteY128" fmla="*/ 357187 h 1193006"/>
                <a:gd name="connsiteX129" fmla="*/ 1612107 w 1864519"/>
                <a:gd name="connsiteY129" fmla="*/ 309562 h 1193006"/>
                <a:gd name="connsiteX130" fmla="*/ 1619250 w 1864519"/>
                <a:gd name="connsiteY130" fmla="*/ 290512 h 1193006"/>
                <a:gd name="connsiteX131" fmla="*/ 1621632 w 1864519"/>
                <a:gd name="connsiteY131" fmla="*/ 283369 h 1193006"/>
                <a:gd name="connsiteX132" fmla="*/ 1628775 w 1864519"/>
                <a:gd name="connsiteY132" fmla="*/ 278606 h 1193006"/>
                <a:gd name="connsiteX133" fmla="*/ 1638300 w 1864519"/>
                <a:gd name="connsiteY133" fmla="*/ 264319 h 1193006"/>
                <a:gd name="connsiteX134" fmla="*/ 1652588 w 1864519"/>
                <a:gd name="connsiteY134" fmla="*/ 252412 h 1193006"/>
                <a:gd name="connsiteX135" fmla="*/ 1664494 w 1864519"/>
                <a:gd name="connsiteY135" fmla="*/ 238125 h 1193006"/>
                <a:gd name="connsiteX136" fmla="*/ 1671638 w 1864519"/>
                <a:gd name="connsiteY136" fmla="*/ 233362 h 1193006"/>
                <a:gd name="connsiteX137" fmla="*/ 1693069 w 1864519"/>
                <a:gd name="connsiteY137" fmla="*/ 214312 h 1193006"/>
                <a:gd name="connsiteX138" fmla="*/ 1712119 w 1864519"/>
                <a:gd name="connsiteY138" fmla="*/ 185737 h 1193006"/>
                <a:gd name="connsiteX139" fmla="*/ 1716882 w 1864519"/>
                <a:gd name="connsiteY139" fmla="*/ 178594 h 1193006"/>
                <a:gd name="connsiteX140" fmla="*/ 1724025 w 1864519"/>
                <a:gd name="connsiteY140" fmla="*/ 169069 h 1193006"/>
                <a:gd name="connsiteX141" fmla="*/ 1731169 w 1864519"/>
                <a:gd name="connsiteY141" fmla="*/ 157162 h 1193006"/>
                <a:gd name="connsiteX142" fmla="*/ 1738313 w 1864519"/>
                <a:gd name="connsiteY142" fmla="*/ 142875 h 1193006"/>
                <a:gd name="connsiteX143" fmla="*/ 1745457 w 1864519"/>
                <a:gd name="connsiteY143" fmla="*/ 138112 h 1193006"/>
                <a:gd name="connsiteX144" fmla="*/ 1754982 w 1864519"/>
                <a:gd name="connsiteY144" fmla="*/ 123825 h 1193006"/>
                <a:gd name="connsiteX145" fmla="*/ 1762125 w 1864519"/>
                <a:gd name="connsiteY145" fmla="*/ 114300 h 1193006"/>
                <a:gd name="connsiteX146" fmla="*/ 1769269 w 1864519"/>
                <a:gd name="connsiteY146" fmla="*/ 107156 h 1193006"/>
                <a:gd name="connsiteX147" fmla="*/ 1785938 w 1864519"/>
                <a:gd name="connsiteY147" fmla="*/ 83344 h 1193006"/>
                <a:gd name="connsiteX148" fmla="*/ 1802607 w 1864519"/>
                <a:gd name="connsiteY148" fmla="*/ 57150 h 1193006"/>
                <a:gd name="connsiteX149" fmla="*/ 1809750 w 1864519"/>
                <a:gd name="connsiteY149" fmla="*/ 52387 h 1193006"/>
                <a:gd name="connsiteX150" fmla="*/ 1826419 w 1864519"/>
                <a:gd name="connsiteY150" fmla="*/ 30956 h 1193006"/>
                <a:gd name="connsiteX151" fmla="*/ 1831182 w 1864519"/>
                <a:gd name="connsiteY151" fmla="*/ 23812 h 1193006"/>
                <a:gd name="connsiteX152" fmla="*/ 1838325 w 1864519"/>
                <a:gd name="connsiteY152" fmla="*/ 21431 h 1193006"/>
                <a:gd name="connsiteX153" fmla="*/ 1845469 w 1864519"/>
                <a:gd name="connsiteY153" fmla="*/ 16669 h 1193006"/>
                <a:gd name="connsiteX154" fmla="*/ 1850232 w 1864519"/>
                <a:gd name="connsiteY154" fmla="*/ 9525 h 1193006"/>
                <a:gd name="connsiteX155" fmla="*/ 1864519 w 1864519"/>
                <a:gd name="connsiteY155" fmla="*/ 0 h 1193006"/>
                <a:gd name="connsiteX0" fmla="*/ 0 w 1850232"/>
                <a:gd name="connsiteY0" fmla="*/ 1171575 h 1183481"/>
                <a:gd name="connsiteX1" fmla="*/ 11907 w 1850232"/>
                <a:gd name="connsiteY1" fmla="*/ 1176337 h 1183481"/>
                <a:gd name="connsiteX2" fmla="*/ 21432 w 1850232"/>
                <a:gd name="connsiteY2" fmla="*/ 1181100 h 1183481"/>
                <a:gd name="connsiteX3" fmla="*/ 42863 w 1850232"/>
                <a:gd name="connsiteY3" fmla="*/ 1183481 h 1183481"/>
                <a:gd name="connsiteX4" fmla="*/ 69057 w 1850232"/>
                <a:gd name="connsiteY4" fmla="*/ 1181100 h 1183481"/>
                <a:gd name="connsiteX5" fmla="*/ 83344 w 1850232"/>
                <a:gd name="connsiteY5" fmla="*/ 1176337 h 1183481"/>
                <a:gd name="connsiteX6" fmla="*/ 90488 w 1850232"/>
                <a:gd name="connsiteY6" fmla="*/ 1173956 h 1183481"/>
                <a:gd name="connsiteX7" fmla="*/ 111919 w 1850232"/>
                <a:gd name="connsiteY7" fmla="*/ 1154906 h 1183481"/>
                <a:gd name="connsiteX8" fmla="*/ 126207 w 1850232"/>
                <a:gd name="connsiteY8" fmla="*/ 1150144 h 1183481"/>
                <a:gd name="connsiteX9" fmla="*/ 130969 w 1850232"/>
                <a:gd name="connsiteY9" fmla="*/ 1143000 h 1183481"/>
                <a:gd name="connsiteX10" fmla="*/ 138113 w 1850232"/>
                <a:gd name="connsiteY10" fmla="*/ 1140619 h 1183481"/>
                <a:gd name="connsiteX11" fmla="*/ 145257 w 1850232"/>
                <a:gd name="connsiteY11" fmla="*/ 1135856 h 1183481"/>
                <a:gd name="connsiteX12" fmla="*/ 159544 w 1850232"/>
                <a:gd name="connsiteY12" fmla="*/ 1131094 h 1183481"/>
                <a:gd name="connsiteX13" fmla="*/ 173832 w 1850232"/>
                <a:gd name="connsiteY13" fmla="*/ 1126331 h 1183481"/>
                <a:gd name="connsiteX14" fmla="*/ 180975 w 1850232"/>
                <a:gd name="connsiteY14" fmla="*/ 1123950 h 1183481"/>
                <a:gd name="connsiteX15" fmla="*/ 200025 w 1850232"/>
                <a:gd name="connsiteY15" fmla="*/ 1119187 h 1183481"/>
                <a:gd name="connsiteX16" fmla="*/ 209550 w 1850232"/>
                <a:gd name="connsiteY16" fmla="*/ 1116806 h 1183481"/>
                <a:gd name="connsiteX17" fmla="*/ 273844 w 1850232"/>
                <a:gd name="connsiteY17" fmla="*/ 1119187 h 1183481"/>
                <a:gd name="connsiteX18" fmla="*/ 292894 w 1850232"/>
                <a:gd name="connsiteY18" fmla="*/ 1126331 h 1183481"/>
                <a:gd name="connsiteX19" fmla="*/ 311944 w 1850232"/>
                <a:gd name="connsiteY19" fmla="*/ 1131094 h 1183481"/>
                <a:gd name="connsiteX20" fmla="*/ 350044 w 1850232"/>
                <a:gd name="connsiteY20" fmla="*/ 1128712 h 1183481"/>
                <a:gd name="connsiteX21" fmla="*/ 361950 w 1850232"/>
                <a:gd name="connsiteY21" fmla="*/ 1123950 h 1183481"/>
                <a:gd name="connsiteX22" fmla="*/ 369094 w 1850232"/>
                <a:gd name="connsiteY22" fmla="*/ 1121569 h 1183481"/>
                <a:gd name="connsiteX23" fmla="*/ 376238 w 1850232"/>
                <a:gd name="connsiteY23" fmla="*/ 1116806 h 1183481"/>
                <a:gd name="connsiteX24" fmla="*/ 385763 w 1850232"/>
                <a:gd name="connsiteY24" fmla="*/ 1100137 h 1183481"/>
                <a:gd name="connsiteX25" fmla="*/ 402432 w 1850232"/>
                <a:gd name="connsiteY25" fmla="*/ 1095375 h 1183481"/>
                <a:gd name="connsiteX26" fmla="*/ 426244 w 1850232"/>
                <a:gd name="connsiteY26" fmla="*/ 1092994 h 1183481"/>
                <a:gd name="connsiteX27" fmla="*/ 440532 w 1850232"/>
                <a:gd name="connsiteY27" fmla="*/ 1090612 h 1183481"/>
                <a:gd name="connsiteX28" fmla="*/ 473869 w 1850232"/>
                <a:gd name="connsiteY28" fmla="*/ 1085850 h 1183481"/>
                <a:gd name="connsiteX29" fmla="*/ 492919 w 1850232"/>
                <a:gd name="connsiteY29" fmla="*/ 1081087 h 1183481"/>
                <a:gd name="connsiteX30" fmla="*/ 500063 w 1850232"/>
                <a:gd name="connsiteY30" fmla="*/ 1078706 h 1183481"/>
                <a:gd name="connsiteX31" fmla="*/ 523875 w 1850232"/>
                <a:gd name="connsiteY31" fmla="*/ 1062037 h 1183481"/>
                <a:gd name="connsiteX32" fmla="*/ 531019 w 1850232"/>
                <a:gd name="connsiteY32" fmla="*/ 1057275 h 1183481"/>
                <a:gd name="connsiteX33" fmla="*/ 559594 w 1850232"/>
                <a:gd name="connsiteY33" fmla="*/ 1023937 h 1183481"/>
                <a:gd name="connsiteX34" fmla="*/ 571500 w 1850232"/>
                <a:gd name="connsiteY34" fmla="*/ 1009650 h 1183481"/>
                <a:gd name="connsiteX35" fmla="*/ 578644 w 1850232"/>
                <a:gd name="connsiteY35" fmla="*/ 1002506 h 1183481"/>
                <a:gd name="connsiteX36" fmla="*/ 583407 w 1850232"/>
                <a:gd name="connsiteY36" fmla="*/ 995362 h 1183481"/>
                <a:gd name="connsiteX37" fmla="*/ 588169 w 1850232"/>
                <a:gd name="connsiteY37" fmla="*/ 985837 h 1183481"/>
                <a:gd name="connsiteX38" fmla="*/ 609600 w 1850232"/>
                <a:gd name="connsiteY38" fmla="*/ 966787 h 1183481"/>
                <a:gd name="connsiteX39" fmla="*/ 614363 w 1850232"/>
                <a:gd name="connsiteY39" fmla="*/ 959644 h 1183481"/>
                <a:gd name="connsiteX40" fmla="*/ 621507 w 1850232"/>
                <a:gd name="connsiteY40" fmla="*/ 957262 h 1183481"/>
                <a:gd name="connsiteX41" fmla="*/ 628650 w 1850232"/>
                <a:gd name="connsiteY41" fmla="*/ 952500 h 1183481"/>
                <a:gd name="connsiteX42" fmla="*/ 635794 w 1850232"/>
                <a:gd name="connsiteY42" fmla="*/ 945356 h 1183481"/>
                <a:gd name="connsiteX43" fmla="*/ 661988 w 1850232"/>
                <a:gd name="connsiteY43" fmla="*/ 928687 h 1183481"/>
                <a:gd name="connsiteX44" fmla="*/ 661988 w 1850232"/>
                <a:gd name="connsiteY44" fmla="*/ 928687 h 1183481"/>
                <a:gd name="connsiteX45" fmla="*/ 669132 w 1850232"/>
                <a:gd name="connsiteY45" fmla="*/ 923925 h 1183481"/>
                <a:gd name="connsiteX46" fmla="*/ 683419 w 1850232"/>
                <a:gd name="connsiteY46" fmla="*/ 919162 h 1183481"/>
                <a:gd name="connsiteX47" fmla="*/ 700088 w 1850232"/>
                <a:gd name="connsiteY47" fmla="*/ 912019 h 1183481"/>
                <a:gd name="connsiteX48" fmla="*/ 723900 w 1850232"/>
                <a:gd name="connsiteY48" fmla="*/ 907256 h 1183481"/>
                <a:gd name="connsiteX49" fmla="*/ 733425 w 1850232"/>
                <a:gd name="connsiteY49" fmla="*/ 904875 h 1183481"/>
                <a:gd name="connsiteX50" fmla="*/ 740569 w 1850232"/>
                <a:gd name="connsiteY50" fmla="*/ 902494 h 1183481"/>
                <a:gd name="connsiteX51" fmla="*/ 752475 w 1850232"/>
                <a:gd name="connsiteY51" fmla="*/ 900112 h 1183481"/>
                <a:gd name="connsiteX52" fmla="*/ 776288 w 1850232"/>
                <a:gd name="connsiteY52" fmla="*/ 892969 h 1183481"/>
                <a:gd name="connsiteX53" fmla="*/ 783432 w 1850232"/>
                <a:gd name="connsiteY53" fmla="*/ 890587 h 1183481"/>
                <a:gd name="connsiteX54" fmla="*/ 807244 w 1850232"/>
                <a:gd name="connsiteY54" fmla="*/ 881062 h 1183481"/>
                <a:gd name="connsiteX55" fmla="*/ 833438 w 1850232"/>
                <a:gd name="connsiteY55" fmla="*/ 876300 h 1183481"/>
                <a:gd name="connsiteX56" fmla="*/ 845344 w 1850232"/>
                <a:gd name="connsiteY56" fmla="*/ 873919 h 1183481"/>
                <a:gd name="connsiteX57" fmla="*/ 862013 w 1850232"/>
                <a:gd name="connsiteY57" fmla="*/ 871537 h 1183481"/>
                <a:gd name="connsiteX58" fmla="*/ 876300 w 1850232"/>
                <a:gd name="connsiteY58" fmla="*/ 869156 h 1183481"/>
                <a:gd name="connsiteX59" fmla="*/ 902494 w 1850232"/>
                <a:gd name="connsiteY59" fmla="*/ 864394 h 1183481"/>
                <a:gd name="connsiteX60" fmla="*/ 916782 w 1850232"/>
                <a:gd name="connsiteY60" fmla="*/ 857250 h 1183481"/>
                <a:gd name="connsiteX61" fmla="*/ 919163 w 1850232"/>
                <a:gd name="connsiteY61" fmla="*/ 850106 h 1183481"/>
                <a:gd name="connsiteX62" fmla="*/ 921544 w 1850232"/>
                <a:gd name="connsiteY62" fmla="*/ 840581 h 1183481"/>
                <a:gd name="connsiteX63" fmla="*/ 923925 w 1850232"/>
                <a:gd name="connsiteY63" fmla="*/ 823912 h 1183481"/>
                <a:gd name="connsiteX64" fmla="*/ 928688 w 1850232"/>
                <a:gd name="connsiteY64" fmla="*/ 816769 h 1183481"/>
                <a:gd name="connsiteX65" fmla="*/ 938213 w 1850232"/>
                <a:gd name="connsiteY65" fmla="*/ 804862 h 1183481"/>
                <a:gd name="connsiteX66" fmla="*/ 947738 w 1850232"/>
                <a:gd name="connsiteY66" fmla="*/ 792956 h 1183481"/>
                <a:gd name="connsiteX67" fmla="*/ 950119 w 1850232"/>
                <a:gd name="connsiteY67" fmla="*/ 785812 h 1183481"/>
                <a:gd name="connsiteX68" fmla="*/ 959644 w 1850232"/>
                <a:gd name="connsiteY68" fmla="*/ 778669 h 1183481"/>
                <a:gd name="connsiteX69" fmla="*/ 971550 w 1850232"/>
                <a:gd name="connsiteY69" fmla="*/ 764381 h 1183481"/>
                <a:gd name="connsiteX70" fmla="*/ 978694 w 1850232"/>
                <a:gd name="connsiteY70" fmla="*/ 759619 h 1183481"/>
                <a:gd name="connsiteX71" fmla="*/ 1019175 w 1850232"/>
                <a:gd name="connsiteY71" fmla="*/ 726281 h 1183481"/>
                <a:gd name="connsiteX72" fmla="*/ 1026319 w 1850232"/>
                <a:gd name="connsiteY72" fmla="*/ 721519 h 1183481"/>
                <a:gd name="connsiteX73" fmla="*/ 1071563 w 1850232"/>
                <a:gd name="connsiteY73" fmla="*/ 716756 h 1183481"/>
                <a:gd name="connsiteX74" fmla="*/ 1078707 w 1850232"/>
                <a:gd name="connsiteY74" fmla="*/ 714375 h 1183481"/>
                <a:gd name="connsiteX75" fmla="*/ 1119188 w 1850232"/>
                <a:gd name="connsiteY75" fmla="*/ 711994 h 1183481"/>
                <a:gd name="connsiteX76" fmla="*/ 1126332 w 1850232"/>
                <a:gd name="connsiteY76" fmla="*/ 702469 h 1183481"/>
                <a:gd name="connsiteX77" fmla="*/ 1135857 w 1850232"/>
                <a:gd name="connsiteY77" fmla="*/ 688181 h 1183481"/>
                <a:gd name="connsiteX78" fmla="*/ 1150144 w 1850232"/>
                <a:gd name="connsiteY78" fmla="*/ 671512 h 1183481"/>
                <a:gd name="connsiteX79" fmla="*/ 1159669 w 1850232"/>
                <a:gd name="connsiteY79" fmla="*/ 661987 h 1183481"/>
                <a:gd name="connsiteX80" fmla="*/ 1169194 w 1850232"/>
                <a:gd name="connsiteY80" fmla="*/ 654844 h 1183481"/>
                <a:gd name="connsiteX81" fmla="*/ 1193007 w 1850232"/>
                <a:gd name="connsiteY81" fmla="*/ 647700 h 1183481"/>
                <a:gd name="connsiteX82" fmla="*/ 1200150 w 1850232"/>
                <a:gd name="connsiteY82" fmla="*/ 645319 h 1183481"/>
                <a:gd name="connsiteX83" fmla="*/ 1214438 w 1850232"/>
                <a:gd name="connsiteY83" fmla="*/ 635794 h 1183481"/>
                <a:gd name="connsiteX84" fmla="*/ 1219200 w 1850232"/>
                <a:gd name="connsiteY84" fmla="*/ 621506 h 1183481"/>
                <a:gd name="connsiteX85" fmla="*/ 1221582 w 1850232"/>
                <a:gd name="connsiteY85" fmla="*/ 614362 h 1183481"/>
                <a:gd name="connsiteX86" fmla="*/ 1214438 w 1850232"/>
                <a:gd name="connsiteY86" fmla="*/ 609600 h 1183481"/>
                <a:gd name="connsiteX87" fmla="*/ 1188244 w 1850232"/>
                <a:gd name="connsiteY87" fmla="*/ 600075 h 1183481"/>
                <a:gd name="connsiteX88" fmla="*/ 1188244 w 1850232"/>
                <a:gd name="connsiteY88" fmla="*/ 540544 h 1183481"/>
                <a:gd name="connsiteX89" fmla="*/ 1190625 w 1850232"/>
                <a:gd name="connsiteY89" fmla="*/ 533400 h 1183481"/>
                <a:gd name="connsiteX90" fmla="*/ 1197769 w 1850232"/>
                <a:gd name="connsiteY90" fmla="*/ 531019 h 1183481"/>
                <a:gd name="connsiteX91" fmla="*/ 1207294 w 1850232"/>
                <a:gd name="connsiteY91" fmla="*/ 526256 h 1183481"/>
                <a:gd name="connsiteX92" fmla="*/ 1231107 w 1850232"/>
                <a:gd name="connsiteY92" fmla="*/ 531019 h 1183481"/>
                <a:gd name="connsiteX93" fmla="*/ 1238250 w 1850232"/>
                <a:gd name="connsiteY93" fmla="*/ 535781 h 1183481"/>
                <a:gd name="connsiteX94" fmla="*/ 1245394 w 1850232"/>
                <a:gd name="connsiteY94" fmla="*/ 538162 h 1183481"/>
                <a:gd name="connsiteX95" fmla="*/ 1259682 w 1850232"/>
                <a:gd name="connsiteY95" fmla="*/ 545306 h 1183481"/>
                <a:gd name="connsiteX96" fmla="*/ 1273969 w 1850232"/>
                <a:gd name="connsiteY96" fmla="*/ 550069 h 1183481"/>
                <a:gd name="connsiteX97" fmla="*/ 1300163 w 1850232"/>
                <a:gd name="connsiteY97" fmla="*/ 547687 h 1183481"/>
                <a:gd name="connsiteX98" fmla="*/ 1304925 w 1850232"/>
                <a:gd name="connsiteY98" fmla="*/ 533400 h 1183481"/>
                <a:gd name="connsiteX99" fmla="*/ 1297782 w 1850232"/>
                <a:gd name="connsiteY99" fmla="*/ 528637 h 1183481"/>
                <a:gd name="connsiteX100" fmla="*/ 1276350 w 1850232"/>
                <a:gd name="connsiteY100" fmla="*/ 521494 h 1183481"/>
                <a:gd name="connsiteX101" fmla="*/ 1278732 w 1850232"/>
                <a:gd name="connsiteY101" fmla="*/ 514350 h 1183481"/>
                <a:gd name="connsiteX102" fmla="*/ 1293019 w 1850232"/>
                <a:gd name="connsiteY102" fmla="*/ 507206 h 1183481"/>
                <a:gd name="connsiteX103" fmla="*/ 1304925 w 1850232"/>
                <a:gd name="connsiteY103" fmla="*/ 502444 h 1183481"/>
                <a:gd name="connsiteX104" fmla="*/ 1328738 w 1850232"/>
                <a:gd name="connsiteY104" fmla="*/ 490537 h 1183481"/>
                <a:gd name="connsiteX105" fmla="*/ 1335882 w 1850232"/>
                <a:gd name="connsiteY105" fmla="*/ 488156 h 1183481"/>
                <a:gd name="connsiteX106" fmla="*/ 1352550 w 1850232"/>
                <a:gd name="connsiteY106" fmla="*/ 481012 h 1183481"/>
                <a:gd name="connsiteX107" fmla="*/ 1381125 w 1850232"/>
                <a:gd name="connsiteY107" fmla="*/ 478631 h 1183481"/>
                <a:gd name="connsiteX108" fmla="*/ 1402557 w 1850232"/>
                <a:gd name="connsiteY108" fmla="*/ 473869 h 1183481"/>
                <a:gd name="connsiteX109" fmla="*/ 1409700 w 1850232"/>
                <a:gd name="connsiteY109" fmla="*/ 471487 h 1183481"/>
                <a:gd name="connsiteX110" fmla="*/ 1419225 w 1850232"/>
                <a:gd name="connsiteY110" fmla="*/ 469106 h 1183481"/>
                <a:gd name="connsiteX111" fmla="*/ 1426369 w 1850232"/>
                <a:gd name="connsiteY111" fmla="*/ 466725 h 1183481"/>
                <a:gd name="connsiteX112" fmla="*/ 1438275 w 1850232"/>
                <a:gd name="connsiteY112" fmla="*/ 464344 h 1183481"/>
                <a:gd name="connsiteX113" fmla="*/ 1452563 w 1850232"/>
                <a:gd name="connsiteY113" fmla="*/ 459581 h 1183481"/>
                <a:gd name="connsiteX114" fmla="*/ 1464469 w 1850232"/>
                <a:gd name="connsiteY114" fmla="*/ 457200 h 1183481"/>
                <a:gd name="connsiteX115" fmla="*/ 1478757 w 1850232"/>
                <a:gd name="connsiteY115" fmla="*/ 452437 h 1183481"/>
                <a:gd name="connsiteX116" fmla="*/ 1493044 w 1850232"/>
                <a:gd name="connsiteY116" fmla="*/ 454819 h 1183481"/>
                <a:gd name="connsiteX117" fmla="*/ 1533525 w 1850232"/>
                <a:gd name="connsiteY117" fmla="*/ 478631 h 1183481"/>
                <a:gd name="connsiteX118" fmla="*/ 1545432 w 1850232"/>
                <a:gd name="connsiteY118" fmla="*/ 485775 h 1183481"/>
                <a:gd name="connsiteX119" fmla="*/ 1559719 w 1850232"/>
                <a:gd name="connsiteY119" fmla="*/ 497681 h 1183481"/>
                <a:gd name="connsiteX120" fmla="*/ 1569244 w 1850232"/>
                <a:gd name="connsiteY120" fmla="*/ 495300 h 1183481"/>
                <a:gd name="connsiteX121" fmla="*/ 1576388 w 1850232"/>
                <a:gd name="connsiteY121" fmla="*/ 481012 h 1183481"/>
                <a:gd name="connsiteX122" fmla="*/ 1578769 w 1850232"/>
                <a:gd name="connsiteY122" fmla="*/ 469106 h 1183481"/>
                <a:gd name="connsiteX123" fmla="*/ 1585913 w 1850232"/>
                <a:gd name="connsiteY123" fmla="*/ 431006 h 1183481"/>
                <a:gd name="connsiteX124" fmla="*/ 1595438 w 1850232"/>
                <a:gd name="connsiteY124" fmla="*/ 402431 h 1183481"/>
                <a:gd name="connsiteX125" fmla="*/ 1597819 w 1850232"/>
                <a:gd name="connsiteY125" fmla="*/ 385762 h 1183481"/>
                <a:gd name="connsiteX126" fmla="*/ 1600200 w 1850232"/>
                <a:gd name="connsiteY126" fmla="*/ 378619 h 1183481"/>
                <a:gd name="connsiteX127" fmla="*/ 1602582 w 1850232"/>
                <a:gd name="connsiteY127" fmla="*/ 359569 h 1183481"/>
                <a:gd name="connsiteX128" fmla="*/ 1604963 w 1850232"/>
                <a:gd name="connsiteY128" fmla="*/ 347662 h 1183481"/>
                <a:gd name="connsiteX129" fmla="*/ 1612107 w 1850232"/>
                <a:gd name="connsiteY129" fmla="*/ 300037 h 1183481"/>
                <a:gd name="connsiteX130" fmla="*/ 1619250 w 1850232"/>
                <a:gd name="connsiteY130" fmla="*/ 280987 h 1183481"/>
                <a:gd name="connsiteX131" fmla="*/ 1621632 w 1850232"/>
                <a:gd name="connsiteY131" fmla="*/ 273844 h 1183481"/>
                <a:gd name="connsiteX132" fmla="*/ 1628775 w 1850232"/>
                <a:gd name="connsiteY132" fmla="*/ 269081 h 1183481"/>
                <a:gd name="connsiteX133" fmla="*/ 1638300 w 1850232"/>
                <a:gd name="connsiteY133" fmla="*/ 254794 h 1183481"/>
                <a:gd name="connsiteX134" fmla="*/ 1652588 w 1850232"/>
                <a:gd name="connsiteY134" fmla="*/ 242887 h 1183481"/>
                <a:gd name="connsiteX135" fmla="*/ 1664494 w 1850232"/>
                <a:gd name="connsiteY135" fmla="*/ 228600 h 1183481"/>
                <a:gd name="connsiteX136" fmla="*/ 1671638 w 1850232"/>
                <a:gd name="connsiteY136" fmla="*/ 223837 h 1183481"/>
                <a:gd name="connsiteX137" fmla="*/ 1693069 w 1850232"/>
                <a:gd name="connsiteY137" fmla="*/ 204787 h 1183481"/>
                <a:gd name="connsiteX138" fmla="*/ 1712119 w 1850232"/>
                <a:gd name="connsiteY138" fmla="*/ 176212 h 1183481"/>
                <a:gd name="connsiteX139" fmla="*/ 1716882 w 1850232"/>
                <a:gd name="connsiteY139" fmla="*/ 169069 h 1183481"/>
                <a:gd name="connsiteX140" fmla="*/ 1724025 w 1850232"/>
                <a:gd name="connsiteY140" fmla="*/ 159544 h 1183481"/>
                <a:gd name="connsiteX141" fmla="*/ 1731169 w 1850232"/>
                <a:gd name="connsiteY141" fmla="*/ 147637 h 1183481"/>
                <a:gd name="connsiteX142" fmla="*/ 1738313 w 1850232"/>
                <a:gd name="connsiteY142" fmla="*/ 133350 h 1183481"/>
                <a:gd name="connsiteX143" fmla="*/ 1745457 w 1850232"/>
                <a:gd name="connsiteY143" fmla="*/ 128587 h 1183481"/>
                <a:gd name="connsiteX144" fmla="*/ 1754982 w 1850232"/>
                <a:gd name="connsiteY144" fmla="*/ 114300 h 1183481"/>
                <a:gd name="connsiteX145" fmla="*/ 1762125 w 1850232"/>
                <a:gd name="connsiteY145" fmla="*/ 104775 h 1183481"/>
                <a:gd name="connsiteX146" fmla="*/ 1769269 w 1850232"/>
                <a:gd name="connsiteY146" fmla="*/ 97631 h 1183481"/>
                <a:gd name="connsiteX147" fmla="*/ 1785938 w 1850232"/>
                <a:gd name="connsiteY147" fmla="*/ 73819 h 1183481"/>
                <a:gd name="connsiteX148" fmla="*/ 1802607 w 1850232"/>
                <a:gd name="connsiteY148" fmla="*/ 47625 h 1183481"/>
                <a:gd name="connsiteX149" fmla="*/ 1809750 w 1850232"/>
                <a:gd name="connsiteY149" fmla="*/ 42862 h 1183481"/>
                <a:gd name="connsiteX150" fmla="*/ 1826419 w 1850232"/>
                <a:gd name="connsiteY150" fmla="*/ 21431 h 1183481"/>
                <a:gd name="connsiteX151" fmla="*/ 1831182 w 1850232"/>
                <a:gd name="connsiteY151" fmla="*/ 14287 h 1183481"/>
                <a:gd name="connsiteX152" fmla="*/ 1838325 w 1850232"/>
                <a:gd name="connsiteY152" fmla="*/ 11906 h 1183481"/>
                <a:gd name="connsiteX153" fmla="*/ 1845469 w 1850232"/>
                <a:gd name="connsiteY153" fmla="*/ 7144 h 1183481"/>
                <a:gd name="connsiteX154" fmla="*/ 1850232 w 1850232"/>
                <a:gd name="connsiteY154" fmla="*/ 0 h 1183481"/>
                <a:gd name="connsiteX0" fmla="*/ 0 w 1845469"/>
                <a:gd name="connsiteY0" fmla="*/ 1164431 h 1176337"/>
                <a:gd name="connsiteX1" fmla="*/ 11907 w 1845469"/>
                <a:gd name="connsiteY1" fmla="*/ 1169193 h 1176337"/>
                <a:gd name="connsiteX2" fmla="*/ 21432 w 1845469"/>
                <a:gd name="connsiteY2" fmla="*/ 1173956 h 1176337"/>
                <a:gd name="connsiteX3" fmla="*/ 42863 w 1845469"/>
                <a:gd name="connsiteY3" fmla="*/ 1176337 h 1176337"/>
                <a:gd name="connsiteX4" fmla="*/ 69057 w 1845469"/>
                <a:gd name="connsiteY4" fmla="*/ 1173956 h 1176337"/>
                <a:gd name="connsiteX5" fmla="*/ 83344 w 1845469"/>
                <a:gd name="connsiteY5" fmla="*/ 1169193 h 1176337"/>
                <a:gd name="connsiteX6" fmla="*/ 90488 w 1845469"/>
                <a:gd name="connsiteY6" fmla="*/ 1166812 h 1176337"/>
                <a:gd name="connsiteX7" fmla="*/ 111919 w 1845469"/>
                <a:gd name="connsiteY7" fmla="*/ 1147762 h 1176337"/>
                <a:gd name="connsiteX8" fmla="*/ 126207 w 1845469"/>
                <a:gd name="connsiteY8" fmla="*/ 1143000 h 1176337"/>
                <a:gd name="connsiteX9" fmla="*/ 130969 w 1845469"/>
                <a:gd name="connsiteY9" fmla="*/ 1135856 h 1176337"/>
                <a:gd name="connsiteX10" fmla="*/ 138113 w 1845469"/>
                <a:gd name="connsiteY10" fmla="*/ 1133475 h 1176337"/>
                <a:gd name="connsiteX11" fmla="*/ 145257 w 1845469"/>
                <a:gd name="connsiteY11" fmla="*/ 1128712 h 1176337"/>
                <a:gd name="connsiteX12" fmla="*/ 159544 w 1845469"/>
                <a:gd name="connsiteY12" fmla="*/ 1123950 h 1176337"/>
                <a:gd name="connsiteX13" fmla="*/ 173832 w 1845469"/>
                <a:gd name="connsiteY13" fmla="*/ 1119187 h 1176337"/>
                <a:gd name="connsiteX14" fmla="*/ 180975 w 1845469"/>
                <a:gd name="connsiteY14" fmla="*/ 1116806 h 1176337"/>
                <a:gd name="connsiteX15" fmla="*/ 200025 w 1845469"/>
                <a:gd name="connsiteY15" fmla="*/ 1112043 h 1176337"/>
                <a:gd name="connsiteX16" fmla="*/ 209550 w 1845469"/>
                <a:gd name="connsiteY16" fmla="*/ 1109662 h 1176337"/>
                <a:gd name="connsiteX17" fmla="*/ 273844 w 1845469"/>
                <a:gd name="connsiteY17" fmla="*/ 1112043 h 1176337"/>
                <a:gd name="connsiteX18" fmla="*/ 292894 w 1845469"/>
                <a:gd name="connsiteY18" fmla="*/ 1119187 h 1176337"/>
                <a:gd name="connsiteX19" fmla="*/ 311944 w 1845469"/>
                <a:gd name="connsiteY19" fmla="*/ 1123950 h 1176337"/>
                <a:gd name="connsiteX20" fmla="*/ 350044 w 1845469"/>
                <a:gd name="connsiteY20" fmla="*/ 1121568 h 1176337"/>
                <a:gd name="connsiteX21" fmla="*/ 361950 w 1845469"/>
                <a:gd name="connsiteY21" fmla="*/ 1116806 h 1176337"/>
                <a:gd name="connsiteX22" fmla="*/ 369094 w 1845469"/>
                <a:gd name="connsiteY22" fmla="*/ 1114425 h 1176337"/>
                <a:gd name="connsiteX23" fmla="*/ 376238 w 1845469"/>
                <a:gd name="connsiteY23" fmla="*/ 1109662 h 1176337"/>
                <a:gd name="connsiteX24" fmla="*/ 385763 w 1845469"/>
                <a:gd name="connsiteY24" fmla="*/ 1092993 h 1176337"/>
                <a:gd name="connsiteX25" fmla="*/ 402432 w 1845469"/>
                <a:gd name="connsiteY25" fmla="*/ 1088231 h 1176337"/>
                <a:gd name="connsiteX26" fmla="*/ 426244 w 1845469"/>
                <a:gd name="connsiteY26" fmla="*/ 1085850 h 1176337"/>
                <a:gd name="connsiteX27" fmla="*/ 440532 w 1845469"/>
                <a:gd name="connsiteY27" fmla="*/ 1083468 h 1176337"/>
                <a:gd name="connsiteX28" fmla="*/ 473869 w 1845469"/>
                <a:gd name="connsiteY28" fmla="*/ 1078706 h 1176337"/>
                <a:gd name="connsiteX29" fmla="*/ 492919 w 1845469"/>
                <a:gd name="connsiteY29" fmla="*/ 1073943 h 1176337"/>
                <a:gd name="connsiteX30" fmla="*/ 500063 w 1845469"/>
                <a:gd name="connsiteY30" fmla="*/ 1071562 h 1176337"/>
                <a:gd name="connsiteX31" fmla="*/ 523875 w 1845469"/>
                <a:gd name="connsiteY31" fmla="*/ 1054893 h 1176337"/>
                <a:gd name="connsiteX32" fmla="*/ 531019 w 1845469"/>
                <a:gd name="connsiteY32" fmla="*/ 1050131 h 1176337"/>
                <a:gd name="connsiteX33" fmla="*/ 559594 w 1845469"/>
                <a:gd name="connsiteY33" fmla="*/ 1016793 h 1176337"/>
                <a:gd name="connsiteX34" fmla="*/ 571500 w 1845469"/>
                <a:gd name="connsiteY34" fmla="*/ 1002506 h 1176337"/>
                <a:gd name="connsiteX35" fmla="*/ 578644 w 1845469"/>
                <a:gd name="connsiteY35" fmla="*/ 995362 h 1176337"/>
                <a:gd name="connsiteX36" fmla="*/ 583407 w 1845469"/>
                <a:gd name="connsiteY36" fmla="*/ 988218 h 1176337"/>
                <a:gd name="connsiteX37" fmla="*/ 588169 w 1845469"/>
                <a:gd name="connsiteY37" fmla="*/ 978693 h 1176337"/>
                <a:gd name="connsiteX38" fmla="*/ 609600 w 1845469"/>
                <a:gd name="connsiteY38" fmla="*/ 959643 h 1176337"/>
                <a:gd name="connsiteX39" fmla="*/ 614363 w 1845469"/>
                <a:gd name="connsiteY39" fmla="*/ 952500 h 1176337"/>
                <a:gd name="connsiteX40" fmla="*/ 621507 w 1845469"/>
                <a:gd name="connsiteY40" fmla="*/ 950118 h 1176337"/>
                <a:gd name="connsiteX41" fmla="*/ 628650 w 1845469"/>
                <a:gd name="connsiteY41" fmla="*/ 945356 h 1176337"/>
                <a:gd name="connsiteX42" fmla="*/ 635794 w 1845469"/>
                <a:gd name="connsiteY42" fmla="*/ 938212 h 1176337"/>
                <a:gd name="connsiteX43" fmla="*/ 661988 w 1845469"/>
                <a:gd name="connsiteY43" fmla="*/ 921543 h 1176337"/>
                <a:gd name="connsiteX44" fmla="*/ 661988 w 1845469"/>
                <a:gd name="connsiteY44" fmla="*/ 921543 h 1176337"/>
                <a:gd name="connsiteX45" fmla="*/ 669132 w 1845469"/>
                <a:gd name="connsiteY45" fmla="*/ 916781 h 1176337"/>
                <a:gd name="connsiteX46" fmla="*/ 683419 w 1845469"/>
                <a:gd name="connsiteY46" fmla="*/ 912018 h 1176337"/>
                <a:gd name="connsiteX47" fmla="*/ 700088 w 1845469"/>
                <a:gd name="connsiteY47" fmla="*/ 904875 h 1176337"/>
                <a:gd name="connsiteX48" fmla="*/ 723900 w 1845469"/>
                <a:gd name="connsiteY48" fmla="*/ 900112 h 1176337"/>
                <a:gd name="connsiteX49" fmla="*/ 733425 w 1845469"/>
                <a:gd name="connsiteY49" fmla="*/ 897731 h 1176337"/>
                <a:gd name="connsiteX50" fmla="*/ 740569 w 1845469"/>
                <a:gd name="connsiteY50" fmla="*/ 895350 h 1176337"/>
                <a:gd name="connsiteX51" fmla="*/ 752475 w 1845469"/>
                <a:gd name="connsiteY51" fmla="*/ 892968 h 1176337"/>
                <a:gd name="connsiteX52" fmla="*/ 776288 w 1845469"/>
                <a:gd name="connsiteY52" fmla="*/ 885825 h 1176337"/>
                <a:gd name="connsiteX53" fmla="*/ 783432 w 1845469"/>
                <a:gd name="connsiteY53" fmla="*/ 883443 h 1176337"/>
                <a:gd name="connsiteX54" fmla="*/ 807244 w 1845469"/>
                <a:gd name="connsiteY54" fmla="*/ 873918 h 1176337"/>
                <a:gd name="connsiteX55" fmla="*/ 833438 w 1845469"/>
                <a:gd name="connsiteY55" fmla="*/ 869156 h 1176337"/>
                <a:gd name="connsiteX56" fmla="*/ 845344 w 1845469"/>
                <a:gd name="connsiteY56" fmla="*/ 866775 h 1176337"/>
                <a:gd name="connsiteX57" fmla="*/ 862013 w 1845469"/>
                <a:gd name="connsiteY57" fmla="*/ 864393 h 1176337"/>
                <a:gd name="connsiteX58" fmla="*/ 876300 w 1845469"/>
                <a:gd name="connsiteY58" fmla="*/ 862012 h 1176337"/>
                <a:gd name="connsiteX59" fmla="*/ 902494 w 1845469"/>
                <a:gd name="connsiteY59" fmla="*/ 857250 h 1176337"/>
                <a:gd name="connsiteX60" fmla="*/ 916782 w 1845469"/>
                <a:gd name="connsiteY60" fmla="*/ 850106 h 1176337"/>
                <a:gd name="connsiteX61" fmla="*/ 919163 w 1845469"/>
                <a:gd name="connsiteY61" fmla="*/ 842962 h 1176337"/>
                <a:gd name="connsiteX62" fmla="*/ 921544 w 1845469"/>
                <a:gd name="connsiteY62" fmla="*/ 833437 h 1176337"/>
                <a:gd name="connsiteX63" fmla="*/ 923925 w 1845469"/>
                <a:gd name="connsiteY63" fmla="*/ 816768 h 1176337"/>
                <a:gd name="connsiteX64" fmla="*/ 928688 w 1845469"/>
                <a:gd name="connsiteY64" fmla="*/ 809625 h 1176337"/>
                <a:gd name="connsiteX65" fmla="*/ 938213 w 1845469"/>
                <a:gd name="connsiteY65" fmla="*/ 797718 h 1176337"/>
                <a:gd name="connsiteX66" fmla="*/ 947738 w 1845469"/>
                <a:gd name="connsiteY66" fmla="*/ 785812 h 1176337"/>
                <a:gd name="connsiteX67" fmla="*/ 950119 w 1845469"/>
                <a:gd name="connsiteY67" fmla="*/ 778668 h 1176337"/>
                <a:gd name="connsiteX68" fmla="*/ 959644 w 1845469"/>
                <a:gd name="connsiteY68" fmla="*/ 771525 h 1176337"/>
                <a:gd name="connsiteX69" fmla="*/ 971550 w 1845469"/>
                <a:gd name="connsiteY69" fmla="*/ 757237 h 1176337"/>
                <a:gd name="connsiteX70" fmla="*/ 978694 w 1845469"/>
                <a:gd name="connsiteY70" fmla="*/ 752475 h 1176337"/>
                <a:gd name="connsiteX71" fmla="*/ 1019175 w 1845469"/>
                <a:gd name="connsiteY71" fmla="*/ 719137 h 1176337"/>
                <a:gd name="connsiteX72" fmla="*/ 1026319 w 1845469"/>
                <a:gd name="connsiteY72" fmla="*/ 714375 h 1176337"/>
                <a:gd name="connsiteX73" fmla="*/ 1071563 w 1845469"/>
                <a:gd name="connsiteY73" fmla="*/ 709612 h 1176337"/>
                <a:gd name="connsiteX74" fmla="*/ 1078707 w 1845469"/>
                <a:gd name="connsiteY74" fmla="*/ 707231 h 1176337"/>
                <a:gd name="connsiteX75" fmla="*/ 1119188 w 1845469"/>
                <a:gd name="connsiteY75" fmla="*/ 704850 h 1176337"/>
                <a:gd name="connsiteX76" fmla="*/ 1126332 w 1845469"/>
                <a:gd name="connsiteY76" fmla="*/ 695325 h 1176337"/>
                <a:gd name="connsiteX77" fmla="*/ 1135857 w 1845469"/>
                <a:gd name="connsiteY77" fmla="*/ 681037 h 1176337"/>
                <a:gd name="connsiteX78" fmla="*/ 1150144 w 1845469"/>
                <a:gd name="connsiteY78" fmla="*/ 664368 h 1176337"/>
                <a:gd name="connsiteX79" fmla="*/ 1159669 w 1845469"/>
                <a:gd name="connsiteY79" fmla="*/ 654843 h 1176337"/>
                <a:gd name="connsiteX80" fmla="*/ 1169194 w 1845469"/>
                <a:gd name="connsiteY80" fmla="*/ 647700 h 1176337"/>
                <a:gd name="connsiteX81" fmla="*/ 1193007 w 1845469"/>
                <a:gd name="connsiteY81" fmla="*/ 640556 h 1176337"/>
                <a:gd name="connsiteX82" fmla="*/ 1200150 w 1845469"/>
                <a:gd name="connsiteY82" fmla="*/ 638175 h 1176337"/>
                <a:gd name="connsiteX83" fmla="*/ 1214438 w 1845469"/>
                <a:gd name="connsiteY83" fmla="*/ 628650 h 1176337"/>
                <a:gd name="connsiteX84" fmla="*/ 1219200 w 1845469"/>
                <a:gd name="connsiteY84" fmla="*/ 614362 h 1176337"/>
                <a:gd name="connsiteX85" fmla="*/ 1221582 w 1845469"/>
                <a:gd name="connsiteY85" fmla="*/ 607218 h 1176337"/>
                <a:gd name="connsiteX86" fmla="*/ 1214438 w 1845469"/>
                <a:gd name="connsiteY86" fmla="*/ 602456 h 1176337"/>
                <a:gd name="connsiteX87" fmla="*/ 1188244 w 1845469"/>
                <a:gd name="connsiteY87" fmla="*/ 592931 h 1176337"/>
                <a:gd name="connsiteX88" fmla="*/ 1188244 w 1845469"/>
                <a:gd name="connsiteY88" fmla="*/ 533400 h 1176337"/>
                <a:gd name="connsiteX89" fmla="*/ 1190625 w 1845469"/>
                <a:gd name="connsiteY89" fmla="*/ 526256 h 1176337"/>
                <a:gd name="connsiteX90" fmla="*/ 1197769 w 1845469"/>
                <a:gd name="connsiteY90" fmla="*/ 523875 h 1176337"/>
                <a:gd name="connsiteX91" fmla="*/ 1207294 w 1845469"/>
                <a:gd name="connsiteY91" fmla="*/ 519112 h 1176337"/>
                <a:gd name="connsiteX92" fmla="*/ 1231107 w 1845469"/>
                <a:gd name="connsiteY92" fmla="*/ 523875 h 1176337"/>
                <a:gd name="connsiteX93" fmla="*/ 1238250 w 1845469"/>
                <a:gd name="connsiteY93" fmla="*/ 528637 h 1176337"/>
                <a:gd name="connsiteX94" fmla="*/ 1245394 w 1845469"/>
                <a:gd name="connsiteY94" fmla="*/ 531018 h 1176337"/>
                <a:gd name="connsiteX95" fmla="*/ 1259682 w 1845469"/>
                <a:gd name="connsiteY95" fmla="*/ 538162 h 1176337"/>
                <a:gd name="connsiteX96" fmla="*/ 1273969 w 1845469"/>
                <a:gd name="connsiteY96" fmla="*/ 542925 h 1176337"/>
                <a:gd name="connsiteX97" fmla="*/ 1300163 w 1845469"/>
                <a:gd name="connsiteY97" fmla="*/ 540543 h 1176337"/>
                <a:gd name="connsiteX98" fmla="*/ 1304925 w 1845469"/>
                <a:gd name="connsiteY98" fmla="*/ 526256 h 1176337"/>
                <a:gd name="connsiteX99" fmla="*/ 1297782 w 1845469"/>
                <a:gd name="connsiteY99" fmla="*/ 521493 h 1176337"/>
                <a:gd name="connsiteX100" fmla="*/ 1276350 w 1845469"/>
                <a:gd name="connsiteY100" fmla="*/ 514350 h 1176337"/>
                <a:gd name="connsiteX101" fmla="*/ 1278732 w 1845469"/>
                <a:gd name="connsiteY101" fmla="*/ 507206 h 1176337"/>
                <a:gd name="connsiteX102" fmla="*/ 1293019 w 1845469"/>
                <a:gd name="connsiteY102" fmla="*/ 500062 h 1176337"/>
                <a:gd name="connsiteX103" fmla="*/ 1304925 w 1845469"/>
                <a:gd name="connsiteY103" fmla="*/ 495300 h 1176337"/>
                <a:gd name="connsiteX104" fmla="*/ 1328738 w 1845469"/>
                <a:gd name="connsiteY104" fmla="*/ 483393 h 1176337"/>
                <a:gd name="connsiteX105" fmla="*/ 1335882 w 1845469"/>
                <a:gd name="connsiteY105" fmla="*/ 481012 h 1176337"/>
                <a:gd name="connsiteX106" fmla="*/ 1352550 w 1845469"/>
                <a:gd name="connsiteY106" fmla="*/ 473868 h 1176337"/>
                <a:gd name="connsiteX107" fmla="*/ 1381125 w 1845469"/>
                <a:gd name="connsiteY107" fmla="*/ 471487 h 1176337"/>
                <a:gd name="connsiteX108" fmla="*/ 1402557 w 1845469"/>
                <a:gd name="connsiteY108" fmla="*/ 466725 h 1176337"/>
                <a:gd name="connsiteX109" fmla="*/ 1409700 w 1845469"/>
                <a:gd name="connsiteY109" fmla="*/ 464343 h 1176337"/>
                <a:gd name="connsiteX110" fmla="*/ 1419225 w 1845469"/>
                <a:gd name="connsiteY110" fmla="*/ 461962 h 1176337"/>
                <a:gd name="connsiteX111" fmla="*/ 1426369 w 1845469"/>
                <a:gd name="connsiteY111" fmla="*/ 459581 h 1176337"/>
                <a:gd name="connsiteX112" fmla="*/ 1438275 w 1845469"/>
                <a:gd name="connsiteY112" fmla="*/ 457200 h 1176337"/>
                <a:gd name="connsiteX113" fmla="*/ 1452563 w 1845469"/>
                <a:gd name="connsiteY113" fmla="*/ 452437 h 1176337"/>
                <a:gd name="connsiteX114" fmla="*/ 1464469 w 1845469"/>
                <a:gd name="connsiteY114" fmla="*/ 450056 h 1176337"/>
                <a:gd name="connsiteX115" fmla="*/ 1478757 w 1845469"/>
                <a:gd name="connsiteY115" fmla="*/ 445293 h 1176337"/>
                <a:gd name="connsiteX116" fmla="*/ 1493044 w 1845469"/>
                <a:gd name="connsiteY116" fmla="*/ 447675 h 1176337"/>
                <a:gd name="connsiteX117" fmla="*/ 1533525 w 1845469"/>
                <a:gd name="connsiteY117" fmla="*/ 471487 h 1176337"/>
                <a:gd name="connsiteX118" fmla="*/ 1545432 w 1845469"/>
                <a:gd name="connsiteY118" fmla="*/ 478631 h 1176337"/>
                <a:gd name="connsiteX119" fmla="*/ 1559719 w 1845469"/>
                <a:gd name="connsiteY119" fmla="*/ 490537 h 1176337"/>
                <a:gd name="connsiteX120" fmla="*/ 1569244 w 1845469"/>
                <a:gd name="connsiteY120" fmla="*/ 488156 h 1176337"/>
                <a:gd name="connsiteX121" fmla="*/ 1576388 w 1845469"/>
                <a:gd name="connsiteY121" fmla="*/ 473868 h 1176337"/>
                <a:gd name="connsiteX122" fmla="*/ 1578769 w 1845469"/>
                <a:gd name="connsiteY122" fmla="*/ 461962 h 1176337"/>
                <a:gd name="connsiteX123" fmla="*/ 1585913 w 1845469"/>
                <a:gd name="connsiteY123" fmla="*/ 423862 h 1176337"/>
                <a:gd name="connsiteX124" fmla="*/ 1595438 w 1845469"/>
                <a:gd name="connsiteY124" fmla="*/ 395287 h 1176337"/>
                <a:gd name="connsiteX125" fmla="*/ 1597819 w 1845469"/>
                <a:gd name="connsiteY125" fmla="*/ 378618 h 1176337"/>
                <a:gd name="connsiteX126" fmla="*/ 1600200 w 1845469"/>
                <a:gd name="connsiteY126" fmla="*/ 371475 h 1176337"/>
                <a:gd name="connsiteX127" fmla="*/ 1602582 w 1845469"/>
                <a:gd name="connsiteY127" fmla="*/ 352425 h 1176337"/>
                <a:gd name="connsiteX128" fmla="*/ 1604963 w 1845469"/>
                <a:gd name="connsiteY128" fmla="*/ 340518 h 1176337"/>
                <a:gd name="connsiteX129" fmla="*/ 1612107 w 1845469"/>
                <a:gd name="connsiteY129" fmla="*/ 292893 h 1176337"/>
                <a:gd name="connsiteX130" fmla="*/ 1619250 w 1845469"/>
                <a:gd name="connsiteY130" fmla="*/ 273843 h 1176337"/>
                <a:gd name="connsiteX131" fmla="*/ 1621632 w 1845469"/>
                <a:gd name="connsiteY131" fmla="*/ 266700 h 1176337"/>
                <a:gd name="connsiteX132" fmla="*/ 1628775 w 1845469"/>
                <a:gd name="connsiteY132" fmla="*/ 261937 h 1176337"/>
                <a:gd name="connsiteX133" fmla="*/ 1638300 w 1845469"/>
                <a:gd name="connsiteY133" fmla="*/ 247650 h 1176337"/>
                <a:gd name="connsiteX134" fmla="*/ 1652588 w 1845469"/>
                <a:gd name="connsiteY134" fmla="*/ 235743 h 1176337"/>
                <a:gd name="connsiteX135" fmla="*/ 1664494 w 1845469"/>
                <a:gd name="connsiteY135" fmla="*/ 221456 h 1176337"/>
                <a:gd name="connsiteX136" fmla="*/ 1671638 w 1845469"/>
                <a:gd name="connsiteY136" fmla="*/ 216693 h 1176337"/>
                <a:gd name="connsiteX137" fmla="*/ 1693069 w 1845469"/>
                <a:gd name="connsiteY137" fmla="*/ 197643 h 1176337"/>
                <a:gd name="connsiteX138" fmla="*/ 1712119 w 1845469"/>
                <a:gd name="connsiteY138" fmla="*/ 169068 h 1176337"/>
                <a:gd name="connsiteX139" fmla="*/ 1716882 w 1845469"/>
                <a:gd name="connsiteY139" fmla="*/ 161925 h 1176337"/>
                <a:gd name="connsiteX140" fmla="*/ 1724025 w 1845469"/>
                <a:gd name="connsiteY140" fmla="*/ 152400 h 1176337"/>
                <a:gd name="connsiteX141" fmla="*/ 1731169 w 1845469"/>
                <a:gd name="connsiteY141" fmla="*/ 140493 h 1176337"/>
                <a:gd name="connsiteX142" fmla="*/ 1738313 w 1845469"/>
                <a:gd name="connsiteY142" fmla="*/ 126206 h 1176337"/>
                <a:gd name="connsiteX143" fmla="*/ 1745457 w 1845469"/>
                <a:gd name="connsiteY143" fmla="*/ 121443 h 1176337"/>
                <a:gd name="connsiteX144" fmla="*/ 1754982 w 1845469"/>
                <a:gd name="connsiteY144" fmla="*/ 107156 h 1176337"/>
                <a:gd name="connsiteX145" fmla="*/ 1762125 w 1845469"/>
                <a:gd name="connsiteY145" fmla="*/ 97631 h 1176337"/>
                <a:gd name="connsiteX146" fmla="*/ 1769269 w 1845469"/>
                <a:gd name="connsiteY146" fmla="*/ 90487 h 1176337"/>
                <a:gd name="connsiteX147" fmla="*/ 1785938 w 1845469"/>
                <a:gd name="connsiteY147" fmla="*/ 66675 h 1176337"/>
                <a:gd name="connsiteX148" fmla="*/ 1802607 w 1845469"/>
                <a:gd name="connsiteY148" fmla="*/ 40481 h 1176337"/>
                <a:gd name="connsiteX149" fmla="*/ 1809750 w 1845469"/>
                <a:gd name="connsiteY149" fmla="*/ 35718 h 1176337"/>
                <a:gd name="connsiteX150" fmla="*/ 1826419 w 1845469"/>
                <a:gd name="connsiteY150" fmla="*/ 14287 h 1176337"/>
                <a:gd name="connsiteX151" fmla="*/ 1831182 w 1845469"/>
                <a:gd name="connsiteY151" fmla="*/ 7143 h 1176337"/>
                <a:gd name="connsiteX152" fmla="*/ 1838325 w 1845469"/>
                <a:gd name="connsiteY152" fmla="*/ 4762 h 1176337"/>
                <a:gd name="connsiteX153" fmla="*/ 1845469 w 1845469"/>
                <a:gd name="connsiteY153" fmla="*/ 0 h 1176337"/>
                <a:gd name="connsiteX0" fmla="*/ 0 w 1838325"/>
                <a:gd name="connsiteY0" fmla="*/ 1159669 h 1171575"/>
                <a:gd name="connsiteX1" fmla="*/ 11907 w 1838325"/>
                <a:gd name="connsiteY1" fmla="*/ 1164431 h 1171575"/>
                <a:gd name="connsiteX2" fmla="*/ 21432 w 1838325"/>
                <a:gd name="connsiteY2" fmla="*/ 1169194 h 1171575"/>
                <a:gd name="connsiteX3" fmla="*/ 42863 w 1838325"/>
                <a:gd name="connsiteY3" fmla="*/ 1171575 h 1171575"/>
                <a:gd name="connsiteX4" fmla="*/ 69057 w 1838325"/>
                <a:gd name="connsiteY4" fmla="*/ 1169194 h 1171575"/>
                <a:gd name="connsiteX5" fmla="*/ 83344 w 1838325"/>
                <a:gd name="connsiteY5" fmla="*/ 1164431 h 1171575"/>
                <a:gd name="connsiteX6" fmla="*/ 90488 w 1838325"/>
                <a:gd name="connsiteY6" fmla="*/ 1162050 h 1171575"/>
                <a:gd name="connsiteX7" fmla="*/ 111919 w 1838325"/>
                <a:gd name="connsiteY7" fmla="*/ 1143000 h 1171575"/>
                <a:gd name="connsiteX8" fmla="*/ 126207 w 1838325"/>
                <a:gd name="connsiteY8" fmla="*/ 1138238 h 1171575"/>
                <a:gd name="connsiteX9" fmla="*/ 130969 w 1838325"/>
                <a:gd name="connsiteY9" fmla="*/ 1131094 h 1171575"/>
                <a:gd name="connsiteX10" fmla="*/ 138113 w 1838325"/>
                <a:gd name="connsiteY10" fmla="*/ 1128713 h 1171575"/>
                <a:gd name="connsiteX11" fmla="*/ 145257 w 1838325"/>
                <a:gd name="connsiteY11" fmla="*/ 1123950 h 1171575"/>
                <a:gd name="connsiteX12" fmla="*/ 159544 w 1838325"/>
                <a:gd name="connsiteY12" fmla="*/ 1119188 h 1171575"/>
                <a:gd name="connsiteX13" fmla="*/ 173832 w 1838325"/>
                <a:gd name="connsiteY13" fmla="*/ 1114425 h 1171575"/>
                <a:gd name="connsiteX14" fmla="*/ 180975 w 1838325"/>
                <a:gd name="connsiteY14" fmla="*/ 1112044 h 1171575"/>
                <a:gd name="connsiteX15" fmla="*/ 200025 w 1838325"/>
                <a:gd name="connsiteY15" fmla="*/ 1107281 h 1171575"/>
                <a:gd name="connsiteX16" fmla="*/ 209550 w 1838325"/>
                <a:gd name="connsiteY16" fmla="*/ 1104900 h 1171575"/>
                <a:gd name="connsiteX17" fmla="*/ 273844 w 1838325"/>
                <a:gd name="connsiteY17" fmla="*/ 1107281 h 1171575"/>
                <a:gd name="connsiteX18" fmla="*/ 292894 w 1838325"/>
                <a:gd name="connsiteY18" fmla="*/ 1114425 h 1171575"/>
                <a:gd name="connsiteX19" fmla="*/ 311944 w 1838325"/>
                <a:gd name="connsiteY19" fmla="*/ 1119188 h 1171575"/>
                <a:gd name="connsiteX20" fmla="*/ 350044 w 1838325"/>
                <a:gd name="connsiteY20" fmla="*/ 1116806 h 1171575"/>
                <a:gd name="connsiteX21" fmla="*/ 361950 w 1838325"/>
                <a:gd name="connsiteY21" fmla="*/ 1112044 h 1171575"/>
                <a:gd name="connsiteX22" fmla="*/ 369094 w 1838325"/>
                <a:gd name="connsiteY22" fmla="*/ 1109663 h 1171575"/>
                <a:gd name="connsiteX23" fmla="*/ 376238 w 1838325"/>
                <a:gd name="connsiteY23" fmla="*/ 1104900 h 1171575"/>
                <a:gd name="connsiteX24" fmla="*/ 385763 w 1838325"/>
                <a:gd name="connsiteY24" fmla="*/ 1088231 h 1171575"/>
                <a:gd name="connsiteX25" fmla="*/ 402432 w 1838325"/>
                <a:gd name="connsiteY25" fmla="*/ 1083469 h 1171575"/>
                <a:gd name="connsiteX26" fmla="*/ 426244 w 1838325"/>
                <a:gd name="connsiteY26" fmla="*/ 1081088 h 1171575"/>
                <a:gd name="connsiteX27" fmla="*/ 440532 w 1838325"/>
                <a:gd name="connsiteY27" fmla="*/ 1078706 h 1171575"/>
                <a:gd name="connsiteX28" fmla="*/ 473869 w 1838325"/>
                <a:gd name="connsiteY28" fmla="*/ 1073944 h 1171575"/>
                <a:gd name="connsiteX29" fmla="*/ 492919 w 1838325"/>
                <a:gd name="connsiteY29" fmla="*/ 1069181 h 1171575"/>
                <a:gd name="connsiteX30" fmla="*/ 500063 w 1838325"/>
                <a:gd name="connsiteY30" fmla="*/ 1066800 h 1171575"/>
                <a:gd name="connsiteX31" fmla="*/ 523875 w 1838325"/>
                <a:gd name="connsiteY31" fmla="*/ 1050131 h 1171575"/>
                <a:gd name="connsiteX32" fmla="*/ 531019 w 1838325"/>
                <a:gd name="connsiteY32" fmla="*/ 1045369 h 1171575"/>
                <a:gd name="connsiteX33" fmla="*/ 559594 w 1838325"/>
                <a:gd name="connsiteY33" fmla="*/ 1012031 h 1171575"/>
                <a:gd name="connsiteX34" fmla="*/ 571500 w 1838325"/>
                <a:gd name="connsiteY34" fmla="*/ 997744 h 1171575"/>
                <a:gd name="connsiteX35" fmla="*/ 578644 w 1838325"/>
                <a:gd name="connsiteY35" fmla="*/ 990600 h 1171575"/>
                <a:gd name="connsiteX36" fmla="*/ 583407 w 1838325"/>
                <a:gd name="connsiteY36" fmla="*/ 983456 h 1171575"/>
                <a:gd name="connsiteX37" fmla="*/ 588169 w 1838325"/>
                <a:gd name="connsiteY37" fmla="*/ 973931 h 1171575"/>
                <a:gd name="connsiteX38" fmla="*/ 609600 w 1838325"/>
                <a:gd name="connsiteY38" fmla="*/ 954881 h 1171575"/>
                <a:gd name="connsiteX39" fmla="*/ 614363 w 1838325"/>
                <a:gd name="connsiteY39" fmla="*/ 947738 h 1171575"/>
                <a:gd name="connsiteX40" fmla="*/ 621507 w 1838325"/>
                <a:gd name="connsiteY40" fmla="*/ 945356 h 1171575"/>
                <a:gd name="connsiteX41" fmla="*/ 628650 w 1838325"/>
                <a:gd name="connsiteY41" fmla="*/ 940594 h 1171575"/>
                <a:gd name="connsiteX42" fmla="*/ 635794 w 1838325"/>
                <a:gd name="connsiteY42" fmla="*/ 933450 h 1171575"/>
                <a:gd name="connsiteX43" fmla="*/ 661988 w 1838325"/>
                <a:gd name="connsiteY43" fmla="*/ 916781 h 1171575"/>
                <a:gd name="connsiteX44" fmla="*/ 661988 w 1838325"/>
                <a:gd name="connsiteY44" fmla="*/ 916781 h 1171575"/>
                <a:gd name="connsiteX45" fmla="*/ 669132 w 1838325"/>
                <a:gd name="connsiteY45" fmla="*/ 912019 h 1171575"/>
                <a:gd name="connsiteX46" fmla="*/ 683419 w 1838325"/>
                <a:gd name="connsiteY46" fmla="*/ 907256 h 1171575"/>
                <a:gd name="connsiteX47" fmla="*/ 700088 w 1838325"/>
                <a:gd name="connsiteY47" fmla="*/ 900113 h 1171575"/>
                <a:gd name="connsiteX48" fmla="*/ 723900 w 1838325"/>
                <a:gd name="connsiteY48" fmla="*/ 895350 h 1171575"/>
                <a:gd name="connsiteX49" fmla="*/ 733425 w 1838325"/>
                <a:gd name="connsiteY49" fmla="*/ 892969 h 1171575"/>
                <a:gd name="connsiteX50" fmla="*/ 740569 w 1838325"/>
                <a:gd name="connsiteY50" fmla="*/ 890588 h 1171575"/>
                <a:gd name="connsiteX51" fmla="*/ 752475 w 1838325"/>
                <a:gd name="connsiteY51" fmla="*/ 888206 h 1171575"/>
                <a:gd name="connsiteX52" fmla="*/ 776288 w 1838325"/>
                <a:gd name="connsiteY52" fmla="*/ 881063 h 1171575"/>
                <a:gd name="connsiteX53" fmla="*/ 783432 w 1838325"/>
                <a:gd name="connsiteY53" fmla="*/ 878681 h 1171575"/>
                <a:gd name="connsiteX54" fmla="*/ 807244 w 1838325"/>
                <a:gd name="connsiteY54" fmla="*/ 869156 h 1171575"/>
                <a:gd name="connsiteX55" fmla="*/ 833438 w 1838325"/>
                <a:gd name="connsiteY55" fmla="*/ 864394 h 1171575"/>
                <a:gd name="connsiteX56" fmla="*/ 845344 w 1838325"/>
                <a:gd name="connsiteY56" fmla="*/ 862013 h 1171575"/>
                <a:gd name="connsiteX57" fmla="*/ 862013 w 1838325"/>
                <a:gd name="connsiteY57" fmla="*/ 859631 h 1171575"/>
                <a:gd name="connsiteX58" fmla="*/ 876300 w 1838325"/>
                <a:gd name="connsiteY58" fmla="*/ 857250 h 1171575"/>
                <a:gd name="connsiteX59" fmla="*/ 902494 w 1838325"/>
                <a:gd name="connsiteY59" fmla="*/ 852488 h 1171575"/>
                <a:gd name="connsiteX60" fmla="*/ 916782 w 1838325"/>
                <a:gd name="connsiteY60" fmla="*/ 845344 h 1171575"/>
                <a:gd name="connsiteX61" fmla="*/ 919163 w 1838325"/>
                <a:gd name="connsiteY61" fmla="*/ 838200 h 1171575"/>
                <a:gd name="connsiteX62" fmla="*/ 921544 w 1838325"/>
                <a:gd name="connsiteY62" fmla="*/ 828675 h 1171575"/>
                <a:gd name="connsiteX63" fmla="*/ 923925 w 1838325"/>
                <a:gd name="connsiteY63" fmla="*/ 812006 h 1171575"/>
                <a:gd name="connsiteX64" fmla="*/ 928688 w 1838325"/>
                <a:gd name="connsiteY64" fmla="*/ 804863 h 1171575"/>
                <a:gd name="connsiteX65" fmla="*/ 938213 w 1838325"/>
                <a:gd name="connsiteY65" fmla="*/ 792956 h 1171575"/>
                <a:gd name="connsiteX66" fmla="*/ 947738 w 1838325"/>
                <a:gd name="connsiteY66" fmla="*/ 781050 h 1171575"/>
                <a:gd name="connsiteX67" fmla="*/ 950119 w 1838325"/>
                <a:gd name="connsiteY67" fmla="*/ 773906 h 1171575"/>
                <a:gd name="connsiteX68" fmla="*/ 959644 w 1838325"/>
                <a:gd name="connsiteY68" fmla="*/ 766763 h 1171575"/>
                <a:gd name="connsiteX69" fmla="*/ 971550 w 1838325"/>
                <a:gd name="connsiteY69" fmla="*/ 752475 h 1171575"/>
                <a:gd name="connsiteX70" fmla="*/ 978694 w 1838325"/>
                <a:gd name="connsiteY70" fmla="*/ 747713 h 1171575"/>
                <a:gd name="connsiteX71" fmla="*/ 1019175 w 1838325"/>
                <a:gd name="connsiteY71" fmla="*/ 714375 h 1171575"/>
                <a:gd name="connsiteX72" fmla="*/ 1026319 w 1838325"/>
                <a:gd name="connsiteY72" fmla="*/ 709613 h 1171575"/>
                <a:gd name="connsiteX73" fmla="*/ 1071563 w 1838325"/>
                <a:gd name="connsiteY73" fmla="*/ 704850 h 1171575"/>
                <a:gd name="connsiteX74" fmla="*/ 1078707 w 1838325"/>
                <a:gd name="connsiteY74" fmla="*/ 702469 h 1171575"/>
                <a:gd name="connsiteX75" fmla="*/ 1119188 w 1838325"/>
                <a:gd name="connsiteY75" fmla="*/ 700088 h 1171575"/>
                <a:gd name="connsiteX76" fmla="*/ 1126332 w 1838325"/>
                <a:gd name="connsiteY76" fmla="*/ 690563 h 1171575"/>
                <a:gd name="connsiteX77" fmla="*/ 1135857 w 1838325"/>
                <a:gd name="connsiteY77" fmla="*/ 676275 h 1171575"/>
                <a:gd name="connsiteX78" fmla="*/ 1150144 w 1838325"/>
                <a:gd name="connsiteY78" fmla="*/ 659606 h 1171575"/>
                <a:gd name="connsiteX79" fmla="*/ 1159669 w 1838325"/>
                <a:gd name="connsiteY79" fmla="*/ 650081 h 1171575"/>
                <a:gd name="connsiteX80" fmla="*/ 1169194 w 1838325"/>
                <a:gd name="connsiteY80" fmla="*/ 642938 h 1171575"/>
                <a:gd name="connsiteX81" fmla="*/ 1193007 w 1838325"/>
                <a:gd name="connsiteY81" fmla="*/ 635794 h 1171575"/>
                <a:gd name="connsiteX82" fmla="*/ 1200150 w 1838325"/>
                <a:gd name="connsiteY82" fmla="*/ 633413 h 1171575"/>
                <a:gd name="connsiteX83" fmla="*/ 1214438 w 1838325"/>
                <a:gd name="connsiteY83" fmla="*/ 623888 h 1171575"/>
                <a:gd name="connsiteX84" fmla="*/ 1219200 w 1838325"/>
                <a:gd name="connsiteY84" fmla="*/ 609600 h 1171575"/>
                <a:gd name="connsiteX85" fmla="*/ 1221582 w 1838325"/>
                <a:gd name="connsiteY85" fmla="*/ 602456 h 1171575"/>
                <a:gd name="connsiteX86" fmla="*/ 1214438 w 1838325"/>
                <a:gd name="connsiteY86" fmla="*/ 597694 h 1171575"/>
                <a:gd name="connsiteX87" fmla="*/ 1188244 w 1838325"/>
                <a:gd name="connsiteY87" fmla="*/ 588169 h 1171575"/>
                <a:gd name="connsiteX88" fmla="*/ 1188244 w 1838325"/>
                <a:gd name="connsiteY88" fmla="*/ 528638 h 1171575"/>
                <a:gd name="connsiteX89" fmla="*/ 1190625 w 1838325"/>
                <a:gd name="connsiteY89" fmla="*/ 521494 h 1171575"/>
                <a:gd name="connsiteX90" fmla="*/ 1197769 w 1838325"/>
                <a:gd name="connsiteY90" fmla="*/ 519113 h 1171575"/>
                <a:gd name="connsiteX91" fmla="*/ 1207294 w 1838325"/>
                <a:gd name="connsiteY91" fmla="*/ 514350 h 1171575"/>
                <a:gd name="connsiteX92" fmla="*/ 1231107 w 1838325"/>
                <a:gd name="connsiteY92" fmla="*/ 519113 h 1171575"/>
                <a:gd name="connsiteX93" fmla="*/ 1238250 w 1838325"/>
                <a:gd name="connsiteY93" fmla="*/ 523875 h 1171575"/>
                <a:gd name="connsiteX94" fmla="*/ 1245394 w 1838325"/>
                <a:gd name="connsiteY94" fmla="*/ 526256 h 1171575"/>
                <a:gd name="connsiteX95" fmla="*/ 1259682 w 1838325"/>
                <a:gd name="connsiteY95" fmla="*/ 533400 h 1171575"/>
                <a:gd name="connsiteX96" fmla="*/ 1273969 w 1838325"/>
                <a:gd name="connsiteY96" fmla="*/ 538163 h 1171575"/>
                <a:gd name="connsiteX97" fmla="*/ 1300163 w 1838325"/>
                <a:gd name="connsiteY97" fmla="*/ 535781 h 1171575"/>
                <a:gd name="connsiteX98" fmla="*/ 1304925 w 1838325"/>
                <a:gd name="connsiteY98" fmla="*/ 521494 h 1171575"/>
                <a:gd name="connsiteX99" fmla="*/ 1297782 w 1838325"/>
                <a:gd name="connsiteY99" fmla="*/ 516731 h 1171575"/>
                <a:gd name="connsiteX100" fmla="*/ 1276350 w 1838325"/>
                <a:gd name="connsiteY100" fmla="*/ 509588 h 1171575"/>
                <a:gd name="connsiteX101" fmla="*/ 1278732 w 1838325"/>
                <a:gd name="connsiteY101" fmla="*/ 502444 h 1171575"/>
                <a:gd name="connsiteX102" fmla="*/ 1293019 w 1838325"/>
                <a:gd name="connsiteY102" fmla="*/ 495300 h 1171575"/>
                <a:gd name="connsiteX103" fmla="*/ 1304925 w 1838325"/>
                <a:gd name="connsiteY103" fmla="*/ 490538 h 1171575"/>
                <a:gd name="connsiteX104" fmla="*/ 1328738 w 1838325"/>
                <a:gd name="connsiteY104" fmla="*/ 478631 h 1171575"/>
                <a:gd name="connsiteX105" fmla="*/ 1335882 w 1838325"/>
                <a:gd name="connsiteY105" fmla="*/ 476250 h 1171575"/>
                <a:gd name="connsiteX106" fmla="*/ 1352550 w 1838325"/>
                <a:gd name="connsiteY106" fmla="*/ 469106 h 1171575"/>
                <a:gd name="connsiteX107" fmla="*/ 1381125 w 1838325"/>
                <a:gd name="connsiteY107" fmla="*/ 466725 h 1171575"/>
                <a:gd name="connsiteX108" fmla="*/ 1402557 w 1838325"/>
                <a:gd name="connsiteY108" fmla="*/ 461963 h 1171575"/>
                <a:gd name="connsiteX109" fmla="*/ 1409700 w 1838325"/>
                <a:gd name="connsiteY109" fmla="*/ 459581 h 1171575"/>
                <a:gd name="connsiteX110" fmla="*/ 1419225 w 1838325"/>
                <a:gd name="connsiteY110" fmla="*/ 457200 h 1171575"/>
                <a:gd name="connsiteX111" fmla="*/ 1426369 w 1838325"/>
                <a:gd name="connsiteY111" fmla="*/ 454819 h 1171575"/>
                <a:gd name="connsiteX112" fmla="*/ 1438275 w 1838325"/>
                <a:gd name="connsiteY112" fmla="*/ 452438 h 1171575"/>
                <a:gd name="connsiteX113" fmla="*/ 1452563 w 1838325"/>
                <a:gd name="connsiteY113" fmla="*/ 447675 h 1171575"/>
                <a:gd name="connsiteX114" fmla="*/ 1464469 w 1838325"/>
                <a:gd name="connsiteY114" fmla="*/ 445294 h 1171575"/>
                <a:gd name="connsiteX115" fmla="*/ 1478757 w 1838325"/>
                <a:gd name="connsiteY115" fmla="*/ 440531 h 1171575"/>
                <a:gd name="connsiteX116" fmla="*/ 1493044 w 1838325"/>
                <a:gd name="connsiteY116" fmla="*/ 442913 h 1171575"/>
                <a:gd name="connsiteX117" fmla="*/ 1533525 w 1838325"/>
                <a:gd name="connsiteY117" fmla="*/ 466725 h 1171575"/>
                <a:gd name="connsiteX118" fmla="*/ 1545432 w 1838325"/>
                <a:gd name="connsiteY118" fmla="*/ 473869 h 1171575"/>
                <a:gd name="connsiteX119" fmla="*/ 1559719 w 1838325"/>
                <a:gd name="connsiteY119" fmla="*/ 485775 h 1171575"/>
                <a:gd name="connsiteX120" fmla="*/ 1569244 w 1838325"/>
                <a:gd name="connsiteY120" fmla="*/ 483394 h 1171575"/>
                <a:gd name="connsiteX121" fmla="*/ 1576388 w 1838325"/>
                <a:gd name="connsiteY121" fmla="*/ 469106 h 1171575"/>
                <a:gd name="connsiteX122" fmla="*/ 1578769 w 1838325"/>
                <a:gd name="connsiteY122" fmla="*/ 457200 h 1171575"/>
                <a:gd name="connsiteX123" fmla="*/ 1585913 w 1838325"/>
                <a:gd name="connsiteY123" fmla="*/ 419100 h 1171575"/>
                <a:gd name="connsiteX124" fmla="*/ 1595438 w 1838325"/>
                <a:gd name="connsiteY124" fmla="*/ 390525 h 1171575"/>
                <a:gd name="connsiteX125" fmla="*/ 1597819 w 1838325"/>
                <a:gd name="connsiteY125" fmla="*/ 373856 h 1171575"/>
                <a:gd name="connsiteX126" fmla="*/ 1600200 w 1838325"/>
                <a:gd name="connsiteY126" fmla="*/ 366713 h 1171575"/>
                <a:gd name="connsiteX127" fmla="*/ 1602582 w 1838325"/>
                <a:gd name="connsiteY127" fmla="*/ 347663 h 1171575"/>
                <a:gd name="connsiteX128" fmla="*/ 1604963 w 1838325"/>
                <a:gd name="connsiteY128" fmla="*/ 335756 h 1171575"/>
                <a:gd name="connsiteX129" fmla="*/ 1612107 w 1838325"/>
                <a:gd name="connsiteY129" fmla="*/ 288131 h 1171575"/>
                <a:gd name="connsiteX130" fmla="*/ 1619250 w 1838325"/>
                <a:gd name="connsiteY130" fmla="*/ 269081 h 1171575"/>
                <a:gd name="connsiteX131" fmla="*/ 1621632 w 1838325"/>
                <a:gd name="connsiteY131" fmla="*/ 261938 h 1171575"/>
                <a:gd name="connsiteX132" fmla="*/ 1628775 w 1838325"/>
                <a:gd name="connsiteY132" fmla="*/ 257175 h 1171575"/>
                <a:gd name="connsiteX133" fmla="*/ 1638300 w 1838325"/>
                <a:gd name="connsiteY133" fmla="*/ 242888 h 1171575"/>
                <a:gd name="connsiteX134" fmla="*/ 1652588 w 1838325"/>
                <a:gd name="connsiteY134" fmla="*/ 230981 h 1171575"/>
                <a:gd name="connsiteX135" fmla="*/ 1664494 w 1838325"/>
                <a:gd name="connsiteY135" fmla="*/ 216694 h 1171575"/>
                <a:gd name="connsiteX136" fmla="*/ 1671638 w 1838325"/>
                <a:gd name="connsiteY136" fmla="*/ 211931 h 1171575"/>
                <a:gd name="connsiteX137" fmla="*/ 1693069 w 1838325"/>
                <a:gd name="connsiteY137" fmla="*/ 192881 h 1171575"/>
                <a:gd name="connsiteX138" fmla="*/ 1712119 w 1838325"/>
                <a:gd name="connsiteY138" fmla="*/ 164306 h 1171575"/>
                <a:gd name="connsiteX139" fmla="*/ 1716882 w 1838325"/>
                <a:gd name="connsiteY139" fmla="*/ 157163 h 1171575"/>
                <a:gd name="connsiteX140" fmla="*/ 1724025 w 1838325"/>
                <a:gd name="connsiteY140" fmla="*/ 147638 h 1171575"/>
                <a:gd name="connsiteX141" fmla="*/ 1731169 w 1838325"/>
                <a:gd name="connsiteY141" fmla="*/ 135731 h 1171575"/>
                <a:gd name="connsiteX142" fmla="*/ 1738313 w 1838325"/>
                <a:gd name="connsiteY142" fmla="*/ 121444 h 1171575"/>
                <a:gd name="connsiteX143" fmla="*/ 1745457 w 1838325"/>
                <a:gd name="connsiteY143" fmla="*/ 116681 h 1171575"/>
                <a:gd name="connsiteX144" fmla="*/ 1754982 w 1838325"/>
                <a:gd name="connsiteY144" fmla="*/ 102394 h 1171575"/>
                <a:gd name="connsiteX145" fmla="*/ 1762125 w 1838325"/>
                <a:gd name="connsiteY145" fmla="*/ 92869 h 1171575"/>
                <a:gd name="connsiteX146" fmla="*/ 1769269 w 1838325"/>
                <a:gd name="connsiteY146" fmla="*/ 85725 h 1171575"/>
                <a:gd name="connsiteX147" fmla="*/ 1785938 w 1838325"/>
                <a:gd name="connsiteY147" fmla="*/ 61913 h 1171575"/>
                <a:gd name="connsiteX148" fmla="*/ 1802607 w 1838325"/>
                <a:gd name="connsiteY148" fmla="*/ 35719 h 1171575"/>
                <a:gd name="connsiteX149" fmla="*/ 1809750 w 1838325"/>
                <a:gd name="connsiteY149" fmla="*/ 30956 h 1171575"/>
                <a:gd name="connsiteX150" fmla="*/ 1826419 w 1838325"/>
                <a:gd name="connsiteY150" fmla="*/ 9525 h 1171575"/>
                <a:gd name="connsiteX151" fmla="*/ 1831182 w 1838325"/>
                <a:gd name="connsiteY151" fmla="*/ 2381 h 1171575"/>
                <a:gd name="connsiteX152" fmla="*/ 1838325 w 1838325"/>
                <a:gd name="connsiteY152" fmla="*/ 0 h 1171575"/>
                <a:gd name="connsiteX0" fmla="*/ 0 w 1831182"/>
                <a:gd name="connsiteY0" fmla="*/ 1157288 h 1169194"/>
                <a:gd name="connsiteX1" fmla="*/ 11907 w 1831182"/>
                <a:gd name="connsiteY1" fmla="*/ 1162050 h 1169194"/>
                <a:gd name="connsiteX2" fmla="*/ 21432 w 1831182"/>
                <a:gd name="connsiteY2" fmla="*/ 1166813 h 1169194"/>
                <a:gd name="connsiteX3" fmla="*/ 42863 w 1831182"/>
                <a:gd name="connsiteY3" fmla="*/ 1169194 h 1169194"/>
                <a:gd name="connsiteX4" fmla="*/ 69057 w 1831182"/>
                <a:gd name="connsiteY4" fmla="*/ 1166813 h 1169194"/>
                <a:gd name="connsiteX5" fmla="*/ 83344 w 1831182"/>
                <a:gd name="connsiteY5" fmla="*/ 1162050 h 1169194"/>
                <a:gd name="connsiteX6" fmla="*/ 90488 w 1831182"/>
                <a:gd name="connsiteY6" fmla="*/ 1159669 h 1169194"/>
                <a:gd name="connsiteX7" fmla="*/ 111919 w 1831182"/>
                <a:gd name="connsiteY7" fmla="*/ 1140619 h 1169194"/>
                <a:gd name="connsiteX8" fmla="*/ 126207 w 1831182"/>
                <a:gd name="connsiteY8" fmla="*/ 1135857 h 1169194"/>
                <a:gd name="connsiteX9" fmla="*/ 130969 w 1831182"/>
                <a:gd name="connsiteY9" fmla="*/ 1128713 h 1169194"/>
                <a:gd name="connsiteX10" fmla="*/ 138113 w 1831182"/>
                <a:gd name="connsiteY10" fmla="*/ 1126332 h 1169194"/>
                <a:gd name="connsiteX11" fmla="*/ 145257 w 1831182"/>
                <a:gd name="connsiteY11" fmla="*/ 1121569 h 1169194"/>
                <a:gd name="connsiteX12" fmla="*/ 159544 w 1831182"/>
                <a:gd name="connsiteY12" fmla="*/ 1116807 h 1169194"/>
                <a:gd name="connsiteX13" fmla="*/ 173832 w 1831182"/>
                <a:gd name="connsiteY13" fmla="*/ 1112044 h 1169194"/>
                <a:gd name="connsiteX14" fmla="*/ 180975 w 1831182"/>
                <a:gd name="connsiteY14" fmla="*/ 1109663 h 1169194"/>
                <a:gd name="connsiteX15" fmla="*/ 200025 w 1831182"/>
                <a:gd name="connsiteY15" fmla="*/ 1104900 h 1169194"/>
                <a:gd name="connsiteX16" fmla="*/ 209550 w 1831182"/>
                <a:gd name="connsiteY16" fmla="*/ 1102519 h 1169194"/>
                <a:gd name="connsiteX17" fmla="*/ 273844 w 1831182"/>
                <a:gd name="connsiteY17" fmla="*/ 1104900 h 1169194"/>
                <a:gd name="connsiteX18" fmla="*/ 292894 w 1831182"/>
                <a:gd name="connsiteY18" fmla="*/ 1112044 h 1169194"/>
                <a:gd name="connsiteX19" fmla="*/ 311944 w 1831182"/>
                <a:gd name="connsiteY19" fmla="*/ 1116807 h 1169194"/>
                <a:gd name="connsiteX20" fmla="*/ 350044 w 1831182"/>
                <a:gd name="connsiteY20" fmla="*/ 1114425 h 1169194"/>
                <a:gd name="connsiteX21" fmla="*/ 361950 w 1831182"/>
                <a:gd name="connsiteY21" fmla="*/ 1109663 h 1169194"/>
                <a:gd name="connsiteX22" fmla="*/ 369094 w 1831182"/>
                <a:gd name="connsiteY22" fmla="*/ 1107282 h 1169194"/>
                <a:gd name="connsiteX23" fmla="*/ 376238 w 1831182"/>
                <a:gd name="connsiteY23" fmla="*/ 1102519 h 1169194"/>
                <a:gd name="connsiteX24" fmla="*/ 385763 w 1831182"/>
                <a:gd name="connsiteY24" fmla="*/ 1085850 h 1169194"/>
                <a:gd name="connsiteX25" fmla="*/ 402432 w 1831182"/>
                <a:gd name="connsiteY25" fmla="*/ 1081088 h 1169194"/>
                <a:gd name="connsiteX26" fmla="*/ 426244 w 1831182"/>
                <a:gd name="connsiteY26" fmla="*/ 1078707 h 1169194"/>
                <a:gd name="connsiteX27" fmla="*/ 440532 w 1831182"/>
                <a:gd name="connsiteY27" fmla="*/ 1076325 h 1169194"/>
                <a:gd name="connsiteX28" fmla="*/ 473869 w 1831182"/>
                <a:gd name="connsiteY28" fmla="*/ 1071563 h 1169194"/>
                <a:gd name="connsiteX29" fmla="*/ 492919 w 1831182"/>
                <a:gd name="connsiteY29" fmla="*/ 1066800 h 1169194"/>
                <a:gd name="connsiteX30" fmla="*/ 500063 w 1831182"/>
                <a:gd name="connsiteY30" fmla="*/ 1064419 h 1169194"/>
                <a:gd name="connsiteX31" fmla="*/ 523875 w 1831182"/>
                <a:gd name="connsiteY31" fmla="*/ 1047750 h 1169194"/>
                <a:gd name="connsiteX32" fmla="*/ 531019 w 1831182"/>
                <a:gd name="connsiteY32" fmla="*/ 1042988 h 1169194"/>
                <a:gd name="connsiteX33" fmla="*/ 559594 w 1831182"/>
                <a:gd name="connsiteY33" fmla="*/ 1009650 h 1169194"/>
                <a:gd name="connsiteX34" fmla="*/ 571500 w 1831182"/>
                <a:gd name="connsiteY34" fmla="*/ 995363 h 1169194"/>
                <a:gd name="connsiteX35" fmla="*/ 578644 w 1831182"/>
                <a:gd name="connsiteY35" fmla="*/ 988219 h 1169194"/>
                <a:gd name="connsiteX36" fmla="*/ 583407 w 1831182"/>
                <a:gd name="connsiteY36" fmla="*/ 981075 h 1169194"/>
                <a:gd name="connsiteX37" fmla="*/ 588169 w 1831182"/>
                <a:gd name="connsiteY37" fmla="*/ 971550 h 1169194"/>
                <a:gd name="connsiteX38" fmla="*/ 609600 w 1831182"/>
                <a:gd name="connsiteY38" fmla="*/ 952500 h 1169194"/>
                <a:gd name="connsiteX39" fmla="*/ 614363 w 1831182"/>
                <a:gd name="connsiteY39" fmla="*/ 945357 h 1169194"/>
                <a:gd name="connsiteX40" fmla="*/ 621507 w 1831182"/>
                <a:gd name="connsiteY40" fmla="*/ 942975 h 1169194"/>
                <a:gd name="connsiteX41" fmla="*/ 628650 w 1831182"/>
                <a:gd name="connsiteY41" fmla="*/ 938213 h 1169194"/>
                <a:gd name="connsiteX42" fmla="*/ 635794 w 1831182"/>
                <a:gd name="connsiteY42" fmla="*/ 931069 h 1169194"/>
                <a:gd name="connsiteX43" fmla="*/ 661988 w 1831182"/>
                <a:gd name="connsiteY43" fmla="*/ 914400 h 1169194"/>
                <a:gd name="connsiteX44" fmla="*/ 661988 w 1831182"/>
                <a:gd name="connsiteY44" fmla="*/ 914400 h 1169194"/>
                <a:gd name="connsiteX45" fmla="*/ 669132 w 1831182"/>
                <a:gd name="connsiteY45" fmla="*/ 909638 h 1169194"/>
                <a:gd name="connsiteX46" fmla="*/ 683419 w 1831182"/>
                <a:gd name="connsiteY46" fmla="*/ 904875 h 1169194"/>
                <a:gd name="connsiteX47" fmla="*/ 700088 w 1831182"/>
                <a:gd name="connsiteY47" fmla="*/ 897732 h 1169194"/>
                <a:gd name="connsiteX48" fmla="*/ 723900 w 1831182"/>
                <a:gd name="connsiteY48" fmla="*/ 892969 h 1169194"/>
                <a:gd name="connsiteX49" fmla="*/ 733425 w 1831182"/>
                <a:gd name="connsiteY49" fmla="*/ 890588 h 1169194"/>
                <a:gd name="connsiteX50" fmla="*/ 740569 w 1831182"/>
                <a:gd name="connsiteY50" fmla="*/ 888207 h 1169194"/>
                <a:gd name="connsiteX51" fmla="*/ 752475 w 1831182"/>
                <a:gd name="connsiteY51" fmla="*/ 885825 h 1169194"/>
                <a:gd name="connsiteX52" fmla="*/ 776288 w 1831182"/>
                <a:gd name="connsiteY52" fmla="*/ 878682 h 1169194"/>
                <a:gd name="connsiteX53" fmla="*/ 783432 w 1831182"/>
                <a:gd name="connsiteY53" fmla="*/ 876300 h 1169194"/>
                <a:gd name="connsiteX54" fmla="*/ 807244 w 1831182"/>
                <a:gd name="connsiteY54" fmla="*/ 866775 h 1169194"/>
                <a:gd name="connsiteX55" fmla="*/ 833438 w 1831182"/>
                <a:gd name="connsiteY55" fmla="*/ 862013 h 1169194"/>
                <a:gd name="connsiteX56" fmla="*/ 845344 w 1831182"/>
                <a:gd name="connsiteY56" fmla="*/ 859632 h 1169194"/>
                <a:gd name="connsiteX57" fmla="*/ 862013 w 1831182"/>
                <a:gd name="connsiteY57" fmla="*/ 857250 h 1169194"/>
                <a:gd name="connsiteX58" fmla="*/ 876300 w 1831182"/>
                <a:gd name="connsiteY58" fmla="*/ 854869 h 1169194"/>
                <a:gd name="connsiteX59" fmla="*/ 902494 w 1831182"/>
                <a:gd name="connsiteY59" fmla="*/ 850107 h 1169194"/>
                <a:gd name="connsiteX60" fmla="*/ 916782 w 1831182"/>
                <a:gd name="connsiteY60" fmla="*/ 842963 h 1169194"/>
                <a:gd name="connsiteX61" fmla="*/ 919163 w 1831182"/>
                <a:gd name="connsiteY61" fmla="*/ 835819 h 1169194"/>
                <a:gd name="connsiteX62" fmla="*/ 921544 w 1831182"/>
                <a:gd name="connsiteY62" fmla="*/ 826294 h 1169194"/>
                <a:gd name="connsiteX63" fmla="*/ 923925 w 1831182"/>
                <a:gd name="connsiteY63" fmla="*/ 809625 h 1169194"/>
                <a:gd name="connsiteX64" fmla="*/ 928688 w 1831182"/>
                <a:gd name="connsiteY64" fmla="*/ 802482 h 1169194"/>
                <a:gd name="connsiteX65" fmla="*/ 938213 w 1831182"/>
                <a:gd name="connsiteY65" fmla="*/ 790575 h 1169194"/>
                <a:gd name="connsiteX66" fmla="*/ 947738 w 1831182"/>
                <a:gd name="connsiteY66" fmla="*/ 778669 h 1169194"/>
                <a:gd name="connsiteX67" fmla="*/ 950119 w 1831182"/>
                <a:gd name="connsiteY67" fmla="*/ 771525 h 1169194"/>
                <a:gd name="connsiteX68" fmla="*/ 959644 w 1831182"/>
                <a:gd name="connsiteY68" fmla="*/ 764382 h 1169194"/>
                <a:gd name="connsiteX69" fmla="*/ 971550 w 1831182"/>
                <a:gd name="connsiteY69" fmla="*/ 750094 h 1169194"/>
                <a:gd name="connsiteX70" fmla="*/ 978694 w 1831182"/>
                <a:gd name="connsiteY70" fmla="*/ 745332 h 1169194"/>
                <a:gd name="connsiteX71" fmla="*/ 1019175 w 1831182"/>
                <a:gd name="connsiteY71" fmla="*/ 711994 h 1169194"/>
                <a:gd name="connsiteX72" fmla="*/ 1026319 w 1831182"/>
                <a:gd name="connsiteY72" fmla="*/ 707232 h 1169194"/>
                <a:gd name="connsiteX73" fmla="*/ 1071563 w 1831182"/>
                <a:gd name="connsiteY73" fmla="*/ 702469 h 1169194"/>
                <a:gd name="connsiteX74" fmla="*/ 1078707 w 1831182"/>
                <a:gd name="connsiteY74" fmla="*/ 700088 h 1169194"/>
                <a:gd name="connsiteX75" fmla="*/ 1119188 w 1831182"/>
                <a:gd name="connsiteY75" fmla="*/ 697707 h 1169194"/>
                <a:gd name="connsiteX76" fmla="*/ 1126332 w 1831182"/>
                <a:gd name="connsiteY76" fmla="*/ 688182 h 1169194"/>
                <a:gd name="connsiteX77" fmla="*/ 1135857 w 1831182"/>
                <a:gd name="connsiteY77" fmla="*/ 673894 h 1169194"/>
                <a:gd name="connsiteX78" fmla="*/ 1150144 w 1831182"/>
                <a:gd name="connsiteY78" fmla="*/ 657225 h 1169194"/>
                <a:gd name="connsiteX79" fmla="*/ 1159669 w 1831182"/>
                <a:gd name="connsiteY79" fmla="*/ 647700 h 1169194"/>
                <a:gd name="connsiteX80" fmla="*/ 1169194 w 1831182"/>
                <a:gd name="connsiteY80" fmla="*/ 640557 h 1169194"/>
                <a:gd name="connsiteX81" fmla="*/ 1193007 w 1831182"/>
                <a:gd name="connsiteY81" fmla="*/ 633413 h 1169194"/>
                <a:gd name="connsiteX82" fmla="*/ 1200150 w 1831182"/>
                <a:gd name="connsiteY82" fmla="*/ 631032 h 1169194"/>
                <a:gd name="connsiteX83" fmla="*/ 1214438 w 1831182"/>
                <a:gd name="connsiteY83" fmla="*/ 621507 h 1169194"/>
                <a:gd name="connsiteX84" fmla="*/ 1219200 w 1831182"/>
                <a:gd name="connsiteY84" fmla="*/ 607219 h 1169194"/>
                <a:gd name="connsiteX85" fmla="*/ 1221582 w 1831182"/>
                <a:gd name="connsiteY85" fmla="*/ 600075 h 1169194"/>
                <a:gd name="connsiteX86" fmla="*/ 1214438 w 1831182"/>
                <a:gd name="connsiteY86" fmla="*/ 595313 h 1169194"/>
                <a:gd name="connsiteX87" fmla="*/ 1188244 w 1831182"/>
                <a:gd name="connsiteY87" fmla="*/ 585788 h 1169194"/>
                <a:gd name="connsiteX88" fmla="*/ 1188244 w 1831182"/>
                <a:gd name="connsiteY88" fmla="*/ 526257 h 1169194"/>
                <a:gd name="connsiteX89" fmla="*/ 1190625 w 1831182"/>
                <a:gd name="connsiteY89" fmla="*/ 519113 h 1169194"/>
                <a:gd name="connsiteX90" fmla="*/ 1197769 w 1831182"/>
                <a:gd name="connsiteY90" fmla="*/ 516732 h 1169194"/>
                <a:gd name="connsiteX91" fmla="*/ 1207294 w 1831182"/>
                <a:gd name="connsiteY91" fmla="*/ 511969 h 1169194"/>
                <a:gd name="connsiteX92" fmla="*/ 1231107 w 1831182"/>
                <a:gd name="connsiteY92" fmla="*/ 516732 h 1169194"/>
                <a:gd name="connsiteX93" fmla="*/ 1238250 w 1831182"/>
                <a:gd name="connsiteY93" fmla="*/ 521494 h 1169194"/>
                <a:gd name="connsiteX94" fmla="*/ 1245394 w 1831182"/>
                <a:gd name="connsiteY94" fmla="*/ 523875 h 1169194"/>
                <a:gd name="connsiteX95" fmla="*/ 1259682 w 1831182"/>
                <a:gd name="connsiteY95" fmla="*/ 531019 h 1169194"/>
                <a:gd name="connsiteX96" fmla="*/ 1273969 w 1831182"/>
                <a:gd name="connsiteY96" fmla="*/ 535782 h 1169194"/>
                <a:gd name="connsiteX97" fmla="*/ 1300163 w 1831182"/>
                <a:gd name="connsiteY97" fmla="*/ 533400 h 1169194"/>
                <a:gd name="connsiteX98" fmla="*/ 1304925 w 1831182"/>
                <a:gd name="connsiteY98" fmla="*/ 519113 h 1169194"/>
                <a:gd name="connsiteX99" fmla="*/ 1297782 w 1831182"/>
                <a:gd name="connsiteY99" fmla="*/ 514350 h 1169194"/>
                <a:gd name="connsiteX100" fmla="*/ 1276350 w 1831182"/>
                <a:gd name="connsiteY100" fmla="*/ 507207 h 1169194"/>
                <a:gd name="connsiteX101" fmla="*/ 1278732 w 1831182"/>
                <a:gd name="connsiteY101" fmla="*/ 500063 h 1169194"/>
                <a:gd name="connsiteX102" fmla="*/ 1293019 w 1831182"/>
                <a:gd name="connsiteY102" fmla="*/ 492919 h 1169194"/>
                <a:gd name="connsiteX103" fmla="*/ 1304925 w 1831182"/>
                <a:gd name="connsiteY103" fmla="*/ 488157 h 1169194"/>
                <a:gd name="connsiteX104" fmla="*/ 1328738 w 1831182"/>
                <a:gd name="connsiteY104" fmla="*/ 476250 h 1169194"/>
                <a:gd name="connsiteX105" fmla="*/ 1335882 w 1831182"/>
                <a:gd name="connsiteY105" fmla="*/ 473869 h 1169194"/>
                <a:gd name="connsiteX106" fmla="*/ 1352550 w 1831182"/>
                <a:gd name="connsiteY106" fmla="*/ 466725 h 1169194"/>
                <a:gd name="connsiteX107" fmla="*/ 1381125 w 1831182"/>
                <a:gd name="connsiteY107" fmla="*/ 464344 h 1169194"/>
                <a:gd name="connsiteX108" fmla="*/ 1402557 w 1831182"/>
                <a:gd name="connsiteY108" fmla="*/ 459582 h 1169194"/>
                <a:gd name="connsiteX109" fmla="*/ 1409700 w 1831182"/>
                <a:gd name="connsiteY109" fmla="*/ 457200 h 1169194"/>
                <a:gd name="connsiteX110" fmla="*/ 1419225 w 1831182"/>
                <a:gd name="connsiteY110" fmla="*/ 454819 h 1169194"/>
                <a:gd name="connsiteX111" fmla="*/ 1426369 w 1831182"/>
                <a:gd name="connsiteY111" fmla="*/ 452438 h 1169194"/>
                <a:gd name="connsiteX112" fmla="*/ 1438275 w 1831182"/>
                <a:gd name="connsiteY112" fmla="*/ 450057 h 1169194"/>
                <a:gd name="connsiteX113" fmla="*/ 1452563 w 1831182"/>
                <a:gd name="connsiteY113" fmla="*/ 445294 h 1169194"/>
                <a:gd name="connsiteX114" fmla="*/ 1464469 w 1831182"/>
                <a:gd name="connsiteY114" fmla="*/ 442913 h 1169194"/>
                <a:gd name="connsiteX115" fmla="*/ 1478757 w 1831182"/>
                <a:gd name="connsiteY115" fmla="*/ 438150 h 1169194"/>
                <a:gd name="connsiteX116" fmla="*/ 1493044 w 1831182"/>
                <a:gd name="connsiteY116" fmla="*/ 440532 h 1169194"/>
                <a:gd name="connsiteX117" fmla="*/ 1533525 w 1831182"/>
                <a:gd name="connsiteY117" fmla="*/ 464344 h 1169194"/>
                <a:gd name="connsiteX118" fmla="*/ 1545432 w 1831182"/>
                <a:gd name="connsiteY118" fmla="*/ 471488 h 1169194"/>
                <a:gd name="connsiteX119" fmla="*/ 1559719 w 1831182"/>
                <a:gd name="connsiteY119" fmla="*/ 483394 h 1169194"/>
                <a:gd name="connsiteX120" fmla="*/ 1569244 w 1831182"/>
                <a:gd name="connsiteY120" fmla="*/ 481013 h 1169194"/>
                <a:gd name="connsiteX121" fmla="*/ 1576388 w 1831182"/>
                <a:gd name="connsiteY121" fmla="*/ 466725 h 1169194"/>
                <a:gd name="connsiteX122" fmla="*/ 1578769 w 1831182"/>
                <a:gd name="connsiteY122" fmla="*/ 454819 h 1169194"/>
                <a:gd name="connsiteX123" fmla="*/ 1585913 w 1831182"/>
                <a:gd name="connsiteY123" fmla="*/ 416719 h 1169194"/>
                <a:gd name="connsiteX124" fmla="*/ 1595438 w 1831182"/>
                <a:gd name="connsiteY124" fmla="*/ 388144 h 1169194"/>
                <a:gd name="connsiteX125" fmla="*/ 1597819 w 1831182"/>
                <a:gd name="connsiteY125" fmla="*/ 371475 h 1169194"/>
                <a:gd name="connsiteX126" fmla="*/ 1600200 w 1831182"/>
                <a:gd name="connsiteY126" fmla="*/ 364332 h 1169194"/>
                <a:gd name="connsiteX127" fmla="*/ 1602582 w 1831182"/>
                <a:gd name="connsiteY127" fmla="*/ 345282 h 1169194"/>
                <a:gd name="connsiteX128" fmla="*/ 1604963 w 1831182"/>
                <a:gd name="connsiteY128" fmla="*/ 333375 h 1169194"/>
                <a:gd name="connsiteX129" fmla="*/ 1612107 w 1831182"/>
                <a:gd name="connsiteY129" fmla="*/ 285750 h 1169194"/>
                <a:gd name="connsiteX130" fmla="*/ 1619250 w 1831182"/>
                <a:gd name="connsiteY130" fmla="*/ 266700 h 1169194"/>
                <a:gd name="connsiteX131" fmla="*/ 1621632 w 1831182"/>
                <a:gd name="connsiteY131" fmla="*/ 259557 h 1169194"/>
                <a:gd name="connsiteX132" fmla="*/ 1628775 w 1831182"/>
                <a:gd name="connsiteY132" fmla="*/ 254794 h 1169194"/>
                <a:gd name="connsiteX133" fmla="*/ 1638300 w 1831182"/>
                <a:gd name="connsiteY133" fmla="*/ 240507 h 1169194"/>
                <a:gd name="connsiteX134" fmla="*/ 1652588 w 1831182"/>
                <a:gd name="connsiteY134" fmla="*/ 228600 h 1169194"/>
                <a:gd name="connsiteX135" fmla="*/ 1664494 w 1831182"/>
                <a:gd name="connsiteY135" fmla="*/ 214313 h 1169194"/>
                <a:gd name="connsiteX136" fmla="*/ 1671638 w 1831182"/>
                <a:gd name="connsiteY136" fmla="*/ 209550 h 1169194"/>
                <a:gd name="connsiteX137" fmla="*/ 1693069 w 1831182"/>
                <a:gd name="connsiteY137" fmla="*/ 190500 h 1169194"/>
                <a:gd name="connsiteX138" fmla="*/ 1712119 w 1831182"/>
                <a:gd name="connsiteY138" fmla="*/ 161925 h 1169194"/>
                <a:gd name="connsiteX139" fmla="*/ 1716882 w 1831182"/>
                <a:gd name="connsiteY139" fmla="*/ 154782 h 1169194"/>
                <a:gd name="connsiteX140" fmla="*/ 1724025 w 1831182"/>
                <a:gd name="connsiteY140" fmla="*/ 145257 h 1169194"/>
                <a:gd name="connsiteX141" fmla="*/ 1731169 w 1831182"/>
                <a:gd name="connsiteY141" fmla="*/ 133350 h 1169194"/>
                <a:gd name="connsiteX142" fmla="*/ 1738313 w 1831182"/>
                <a:gd name="connsiteY142" fmla="*/ 119063 h 1169194"/>
                <a:gd name="connsiteX143" fmla="*/ 1745457 w 1831182"/>
                <a:gd name="connsiteY143" fmla="*/ 114300 h 1169194"/>
                <a:gd name="connsiteX144" fmla="*/ 1754982 w 1831182"/>
                <a:gd name="connsiteY144" fmla="*/ 100013 h 1169194"/>
                <a:gd name="connsiteX145" fmla="*/ 1762125 w 1831182"/>
                <a:gd name="connsiteY145" fmla="*/ 90488 h 1169194"/>
                <a:gd name="connsiteX146" fmla="*/ 1769269 w 1831182"/>
                <a:gd name="connsiteY146" fmla="*/ 83344 h 1169194"/>
                <a:gd name="connsiteX147" fmla="*/ 1785938 w 1831182"/>
                <a:gd name="connsiteY147" fmla="*/ 59532 h 1169194"/>
                <a:gd name="connsiteX148" fmla="*/ 1802607 w 1831182"/>
                <a:gd name="connsiteY148" fmla="*/ 33338 h 1169194"/>
                <a:gd name="connsiteX149" fmla="*/ 1809750 w 1831182"/>
                <a:gd name="connsiteY149" fmla="*/ 28575 h 1169194"/>
                <a:gd name="connsiteX150" fmla="*/ 1826419 w 1831182"/>
                <a:gd name="connsiteY150" fmla="*/ 7144 h 1169194"/>
                <a:gd name="connsiteX151" fmla="*/ 1831182 w 1831182"/>
                <a:gd name="connsiteY151" fmla="*/ 0 h 1169194"/>
                <a:gd name="connsiteX0" fmla="*/ 0 w 1826419"/>
                <a:gd name="connsiteY0" fmla="*/ 1150144 h 1162050"/>
                <a:gd name="connsiteX1" fmla="*/ 11907 w 1826419"/>
                <a:gd name="connsiteY1" fmla="*/ 1154906 h 1162050"/>
                <a:gd name="connsiteX2" fmla="*/ 21432 w 1826419"/>
                <a:gd name="connsiteY2" fmla="*/ 1159669 h 1162050"/>
                <a:gd name="connsiteX3" fmla="*/ 42863 w 1826419"/>
                <a:gd name="connsiteY3" fmla="*/ 1162050 h 1162050"/>
                <a:gd name="connsiteX4" fmla="*/ 69057 w 1826419"/>
                <a:gd name="connsiteY4" fmla="*/ 1159669 h 1162050"/>
                <a:gd name="connsiteX5" fmla="*/ 83344 w 1826419"/>
                <a:gd name="connsiteY5" fmla="*/ 1154906 h 1162050"/>
                <a:gd name="connsiteX6" fmla="*/ 90488 w 1826419"/>
                <a:gd name="connsiteY6" fmla="*/ 1152525 h 1162050"/>
                <a:gd name="connsiteX7" fmla="*/ 111919 w 1826419"/>
                <a:gd name="connsiteY7" fmla="*/ 1133475 h 1162050"/>
                <a:gd name="connsiteX8" fmla="*/ 126207 w 1826419"/>
                <a:gd name="connsiteY8" fmla="*/ 1128713 h 1162050"/>
                <a:gd name="connsiteX9" fmla="*/ 130969 w 1826419"/>
                <a:gd name="connsiteY9" fmla="*/ 1121569 h 1162050"/>
                <a:gd name="connsiteX10" fmla="*/ 138113 w 1826419"/>
                <a:gd name="connsiteY10" fmla="*/ 1119188 h 1162050"/>
                <a:gd name="connsiteX11" fmla="*/ 145257 w 1826419"/>
                <a:gd name="connsiteY11" fmla="*/ 1114425 h 1162050"/>
                <a:gd name="connsiteX12" fmla="*/ 159544 w 1826419"/>
                <a:gd name="connsiteY12" fmla="*/ 1109663 h 1162050"/>
                <a:gd name="connsiteX13" fmla="*/ 173832 w 1826419"/>
                <a:gd name="connsiteY13" fmla="*/ 1104900 h 1162050"/>
                <a:gd name="connsiteX14" fmla="*/ 180975 w 1826419"/>
                <a:gd name="connsiteY14" fmla="*/ 1102519 h 1162050"/>
                <a:gd name="connsiteX15" fmla="*/ 200025 w 1826419"/>
                <a:gd name="connsiteY15" fmla="*/ 1097756 h 1162050"/>
                <a:gd name="connsiteX16" fmla="*/ 209550 w 1826419"/>
                <a:gd name="connsiteY16" fmla="*/ 1095375 h 1162050"/>
                <a:gd name="connsiteX17" fmla="*/ 273844 w 1826419"/>
                <a:gd name="connsiteY17" fmla="*/ 1097756 h 1162050"/>
                <a:gd name="connsiteX18" fmla="*/ 292894 w 1826419"/>
                <a:gd name="connsiteY18" fmla="*/ 1104900 h 1162050"/>
                <a:gd name="connsiteX19" fmla="*/ 311944 w 1826419"/>
                <a:gd name="connsiteY19" fmla="*/ 1109663 h 1162050"/>
                <a:gd name="connsiteX20" fmla="*/ 350044 w 1826419"/>
                <a:gd name="connsiteY20" fmla="*/ 1107281 h 1162050"/>
                <a:gd name="connsiteX21" fmla="*/ 361950 w 1826419"/>
                <a:gd name="connsiteY21" fmla="*/ 1102519 h 1162050"/>
                <a:gd name="connsiteX22" fmla="*/ 369094 w 1826419"/>
                <a:gd name="connsiteY22" fmla="*/ 1100138 h 1162050"/>
                <a:gd name="connsiteX23" fmla="*/ 376238 w 1826419"/>
                <a:gd name="connsiteY23" fmla="*/ 1095375 h 1162050"/>
                <a:gd name="connsiteX24" fmla="*/ 385763 w 1826419"/>
                <a:gd name="connsiteY24" fmla="*/ 1078706 h 1162050"/>
                <a:gd name="connsiteX25" fmla="*/ 402432 w 1826419"/>
                <a:gd name="connsiteY25" fmla="*/ 1073944 h 1162050"/>
                <a:gd name="connsiteX26" fmla="*/ 426244 w 1826419"/>
                <a:gd name="connsiteY26" fmla="*/ 1071563 h 1162050"/>
                <a:gd name="connsiteX27" fmla="*/ 440532 w 1826419"/>
                <a:gd name="connsiteY27" fmla="*/ 1069181 h 1162050"/>
                <a:gd name="connsiteX28" fmla="*/ 473869 w 1826419"/>
                <a:gd name="connsiteY28" fmla="*/ 1064419 h 1162050"/>
                <a:gd name="connsiteX29" fmla="*/ 492919 w 1826419"/>
                <a:gd name="connsiteY29" fmla="*/ 1059656 h 1162050"/>
                <a:gd name="connsiteX30" fmla="*/ 500063 w 1826419"/>
                <a:gd name="connsiteY30" fmla="*/ 1057275 h 1162050"/>
                <a:gd name="connsiteX31" fmla="*/ 523875 w 1826419"/>
                <a:gd name="connsiteY31" fmla="*/ 1040606 h 1162050"/>
                <a:gd name="connsiteX32" fmla="*/ 531019 w 1826419"/>
                <a:gd name="connsiteY32" fmla="*/ 1035844 h 1162050"/>
                <a:gd name="connsiteX33" fmla="*/ 559594 w 1826419"/>
                <a:gd name="connsiteY33" fmla="*/ 1002506 h 1162050"/>
                <a:gd name="connsiteX34" fmla="*/ 571500 w 1826419"/>
                <a:gd name="connsiteY34" fmla="*/ 988219 h 1162050"/>
                <a:gd name="connsiteX35" fmla="*/ 578644 w 1826419"/>
                <a:gd name="connsiteY35" fmla="*/ 981075 h 1162050"/>
                <a:gd name="connsiteX36" fmla="*/ 583407 w 1826419"/>
                <a:gd name="connsiteY36" fmla="*/ 973931 h 1162050"/>
                <a:gd name="connsiteX37" fmla="*/ 588169 w 1826419"/>
                <a:gd name="connsiteY37" fmla="*/ 964406 h 1162050"/>
                <a:gd name="connsiteX38" fmla="*/ 609600 w 1826419"/>
                <a:gd name="connsiteY38" fmla="*/ 945356 h 1162050"/>
                <a:gd name="connsiteX39" fmla="*/ 614363 w 1826419"/>
                <a:gd name="connsiteY39" fmla="*/ 938213 h 1162050"/>
                <a:gd name="connsiteX40" fmla="*/ 621507 w 1826419"/>
                <a:gd name="connsiteY40" fmla="*/ 935831 h 1162050"/>
                <a:gd name="connsiteX41" fmla="*/ 628650 w 1826419"/>
                <a:gd name="connsiteY41" fmla="*/ 931069 h 1162050"/>
                <a:gd name="connsiteX42" fmla="*/ 635794 w 1826419"/>
                <a:gd name="connsiteY42" fmla="*/ 923925 h 1162050"/>
                <a:gd name="connsiteX43" fmla="*/ 661988 w 1826419"/>
                <a:gd name="connsiteY43" fmla="*/ 907256 h 1162050"/>
                <a:gd name="connsiteX44" fmla="*/ 661988 w 1826419"/>
                <a:gd name="connsiteY44" fmla="*/ 907256 h 1162050"/>
                <a:gd name="connsiteX45" fmla="*/ 669132 w 1826419"/>
                <a:gd name="connsiteY45" fmla="*/ 902494 h 1162050"/>
                <a:gd name="connsiteX46" fmla="*/ 683419 w 1826419"/>
                <a:gd name="connsiteY46" fmla="*/ 897731 h 1162050"/>
                <a:gd name="connsiteX47" fmla="*/ 700088 w 1826419"/>
                <a:gd name="connsiteY47" fmla="*/ 890588 h 1162050"/>
                <a:gd name="connsiteX48" fmla="*/ 723900 w 1826419"/>
                <a:gd name="connsiteY48" fmla="*/ 885825 h 1162050"/>
                <a:gd name="connsiteX49" fmla="*/ 733425 w 1826419"/>
                <a:gd name="connsiteY49" fmla="*/ 883444 h 1162050"/>
                <a:gd name="connsiteX50" fmla="*/ 740569 w 1826419"/>
                <a:gd name="connsiteY50" fmla="*/ 881063 h 1162050"/>
                <a:gd name="connsiteX51" fmla="*/ 752475 w 1826419"/>
                <a:gd name="connsiteY51" fmla="*/ 878681 h 1162050"/>
                <a:gd name="connsiteX52" fmla="*/ 776288 w 1826419"/>
                <a:gd name="connsiteY52" fmla="*/ 871538 h 1162050"/>
                <a:gd name="connsiteX53" fmla="*/ 783432 w 1826419"/>
                <a:gd name="connsiteY53" fmla="*/ 869156 h 1162050"/>
                <a:gd name="connsiteX54" fmla="*/ 807244 w 1826419"/>
                <a:gd name="connsiteY54" fmla="*/ 859631 h 1162050"/>
                <a:gd name="connsiteX55" fmla="*/ 833438 w 1826419"/>
                <a:gd name="connsiteY55" fmla="*/ 854869 h 1162050"/>
                <a:gd name="connsiteX56" fmla="*/ 845344 w 1826419"/>
                <a:gd name="connsiteY56" fmla="*/ 852488 h 1162050"/>
                <a:gd name="connsiteX57" fmla="*/ 862013 w 1826419"/>
                <a:gd name="connsiteY57" fmla="*/ 850106 h 1162050"/>
                <a:gd name="connsiteX58" fmla="*/ 876300 w 1826419"/>
                <a:gd name="connsiteY58" fmla="*/ 847725 h 1162050"/>
                <a:gd name="connsiteX59" fmla="*/ 902494 w 1826419"/>
                <a:gd name="connsiteY59" fmla="*/ 842963 h 1162050"/>
                <a:gd name="connsiteX60" fmla="*/ 916782 w 1826419"/>
                <a:gd name="connsiteY60" fmla="*/ 835819 h 1162050"/>
                <a:gd name="connsiteX61" fmla="*/ 919163 w 1826419"/>
                <a:gd name="connsiteY61" fmla="*/ 828675 h 1162050"/>
                <a:gd name="connsiteX62" fmla="*/ 921544 w 1826419"/>
                <a:gd name="connsiteY62" fmla="*/ 819150 h 1162050"/>
                <a:gd name="connsiteX63" fmla="*/ 923925 w 1826419"/>
                <a:gd name="connsiteY63" fmla="*/ 802481 h 1162050"/>
                <a:gd name="connsiteX64" fmla="*/ 928688 w 1826419"/>
                <a:gd name="connsiteY64" fmla="*/ 795338 h 1162050"/>
                <a:gd name="connsiteX65" fmla="*/ 938213 w 1826419"/>
                <a:gd name="connsiteY65" fmla="*/ 783431 h 1162050"/>
                <a:gd name="connsiteX66" fmla="*/ 947738 w 1826419"/>
                <a:gd name="connsiteY66" fmla="*/ 771525 h 1162050"/>
                <a:gd name="connsiteX67" fmla="*/ 950119 w 1826419"/>
                <a:gd name="connsiteY67" fmla="*/ 764381 h 1162050"/>
                <a:gd name="connsiteX68" fmla="*/ 959644 w 1826419"/>
                <a:gd name="connsiteY68" fmla="*/ 757238 h 1162050"/>
                <a:gd name="connsiteX69" fmla="*/ 971550 w 1826419"/>
                <a:gd name="connsiteY69" fmla="*/ 742950 h 1162050"/>
                <a:gd name="connsiteX70" fmla="*/ 978694 w 1826419"/>
                <a:gd name="connsiteY70" fmla="*/ 738188 h 1162050"/>
                <a:gd name="connsiteX71" fmla="*/ 1019175 w 1826419"/>
                <a:gd name="connsiteY71" fmla="*/ 704850 h 1162050"/>
                <a:gd name="connsiteX72" fmla="*/ 1026319 w 1826419"/>
                <a:gd name="connsiteY72" fmla="*/ 700088 h 1162050"/>
                <a:gd name="connsiteX73" fmla="*/ 1071563 w 1826419"/>
                <a:gd name="connsiteY73" fmla="*/ 695325 h 1162050"/>
                <a:gd name="connsiteX74" fmla="*/ 1078707 w 1826419"/>
                <a:gd name="connsiteY74" fmla="*/ 692944 h 1162050"/>
                <a:gd name="connsiteX75" fmla="*/ 1119188 w 1826419"/>
                <a:gd name="connsiteY75" fmla="*/ 690563 h 1162050"/>
                <a:gd name="connsiteX76" fmla="*/ 1126332 w 1826419"/>
                <a:gd name="connsiteY76" fmla="*/ 681038 h 1162050"/>
                <a:gd name="connsiteX77" fmla="*/ 1135857 w 1826419"/>
                <a:gd name="connsiteY77" fmla="*/ 666750 h 1162050"/>
                <a:gd name="connsiteX78" fmla="*/ 1150144 w 1826419"/>
                <a:gd name="connsiteY78" fmla="*/ 650081 h 1162050"/>
                <a:gd name="connsiteX79" fmla="*/ 1159669 w 1826419"/>
                <a:gd name="connsiteY79" fmla="*/ 640556 h 1162050"/>
                <a:gd name="connsiteX80" fmla="*/ 1169194 w 1826419"/>
                <a:gd name="connsiteY80" fmla="*/ 633413 h 1162050"/>
                <a:gd name="connsiteX81" fmla="*/ 1193007 w 1826419"/>
                <a:gd name="connsiteY81" fmla="*/ 626269 h 1162050"/>
                <a:gd name="connsiteX82" fmla="*/ 1200150 w 1826419"/>
                <a:gd name="connsiteY82" fmla="*/ 623888 h 1162050"/>
                <a:gd name="connsiteX83" fmla="*/ 1214438 w 1826419"/>
                <a:gd name="connsiteY83" fmla="*/ 614363 h 1162050"/>
                <a:gd name="connsiteX84" fmla="*/ 1219200 w 1826419"/>
                <a:gd name="connsiteY84" fmla="*/ 600075 h 1162050"/>
                <a:gd name="connsiteX85" fmla="*/ 1221582 w 1826419"/>
                <a:gd name="connsiteY85" fmla="*/ 592931 h 1162050"/>
                <a:gd name="connsiteX86" fmla="*/ 1214438 w 1826419"/>
                <a:gd name="connsiteY86" fmla="*/ 588169 h 1162050"/>
                <a:gd name="connsiteX87" fmla="*/ 1188244 w 1826419"/>
                <a:gd name="connsiteY87" fmla="*/ 578644 h 1162050"/>
                <a:gd name="connsiteX88" fmla="*/ 1188244 w 1826419"/>
                <a:gd name="connsiteY88" fmla="*/ 519113 h 1162050"/>
                <a:gd name="connsiteX89" fmla="*/ 1190625 w 1826419"/>
                <a:gd name="connsiteY89" fmla="*/ 511969 h 1162050"/>
                <a:gd name="connsiteX90" fmla="*/ 1197769 w 1826419"/>
                <a:gd name="connsiteY90" fmla="*/ 509588 h 1162050"/>
                <a:gd name="connsiteX91" fmla="*/ 1207294 w 1826419"/>
                <a:gd name="connsiteY91" fmla="*/ 504825 h 1162050"/>
                <a:gd name="connsiteX92" fmla="*/ 1231107 w 1826419"/>
                <a:gd name="connsiteY92" fmla="*/ 509588 h 1162050"/>
                <a:gd name="connsiteX93" fmla="*/ 1238250 w 1826419"/>
                <a:gd name="connsiteY93" fmla="*/ 514350 h 1162050"/>
                <a:gd name="connsiteX94" fmla="*/ 1245394 w 1826419"/>
                <a:gd name="connsiteY94" fmla="*/ 516731 h 1162050"/>
                <a:gd name="connsiteX95" fmla="*/ 1259682 w 1826419"/>
                <a:gd name="connsiteY95" fmla="*/ 523875 h 1162050"/>
                <a:gd name="connsiteX96" fmla="*/ 1273969 w 1826419"/>
                <a:gd name="connsiteY96" fmla="*/ 528638 h 1162050"/>
                <a:gd name="connsiteX97" fmla="*/ 1300163 w 1826419"/>
                <a:gd name="connsiteY97" fmla="*/ 526256 h 1162050"/>
                <a:gd name="connsiteX98" fmla="*/ 1304925 w 1826419"/>
                <a:gd name="connsiteY98" fmla="*/ 511969 h 1162050"/>
                <a:gd name="connsiteX99" fmla="*/ 1297782 w 1826419"/>
                <a:gd name="connsiteY99" fmla="*/ 507206 h 1162050"/>
                <a:gd name="connsiteX100" fmla="*/ 1276350 w 1826419"/>
                <a:gd name="connsiteY100" fmla="*/ 500063 h 1162050"/>
                <a:gd name="connsiteX101" fmla="*/ 1278732 w 1826419"/>
                <a:gd name="connsiteY101" fmla="*/ 492919 h 1162050"/>
                <a:gd name="connsiteX102" fmla="*/ 1293019 w 1826419"/>
                <a:gd name="connsiteY102" fmla="*/ 485775 h 1162050"/>
                <a:gd name="connsiteX103" fmla="*/ 1304925 w 1826419"/>
                <a:gd name="connsiteY103" fmla="*/ 481013 h 1162050"/>
                <a:gd name="connsiteX104" fmla="*/ 1328738 w 1826419"/>
                <a:gd name="connsiteY104" fmla="*/ 469106 h 1162050"/>
                <a:gd name="connsiteX105" fmla="*/ 1335882 w 1826419"/>
                <a:gd name="connsiteY105" fmla="*/ 466725 h 1162050"/>
                <a:gd name="connsiteX106" fmla="*/ 1352550 w 1826419"/>
                <a:gd name="connsiteY106" fmla="*/ 459581 h 1162050"/>
                <a:gd name="connsiteX107" fmla="*/ 1381125 w 1826419"/>
                <a:gd name="connsiteY107" fmla="*/ 457200 h 1162050"/>
                <a:gd name="connsiteX108" fmla="*/ 1402557 w 1826419"/>
                <a:gd name="connsiteY108" fmla="*/ 452438 h 1162050"/>
                <a:gd name="connsiteX109" fmla="*/ 1409700 w 1826419"/>
                <a:gd name="connsiteY109" fmla="*/ 450056 h 1162050"/>
                <a:gd name="connsiteX110" fmla="*/ 1419225 w 1826419"/>
                <a:gd name="connsiteY110" fmla="*/ 447675 h 1162050"/>
                <a:gd name="connsiteX111" fmla="*/ 1426369 w 1826419"/>
                <a:gd name="connsiteY111" fmla="*/ 445294 h 1162050"/>
                <a:gd name="connsiteX112" fmla="*/ 1438275 w 1826419"/>
                <a:gd name="connsiteY112" fmla="*/ 442913 h 1162050"/>
                <a:gd name="connsiteX113" fmla="*/ 1452563 w 1826419"/>
                <a:gd name="connsiteY113" fmla="*/ 438150 h 1162050"/>
                <a:gd name="connsiteX114" fmla="*/ 1464469 w 1826419"/>
                <a:gd name="connsiteY114" fmla="*/ 435769 h 1162050"/>
                <a:gd name="connsiteX115" fmla="*/ 1478757 w 1826419"/>
                <a:gd name="connsiteY115" fmla="*/ 431006 h 1162050"/>
                <a:gd name="connsiteX116" fmla="*/ 1493044 w 1826419"/>
                <a:gd name="connsiteY116" fmla="*/ 433388 h 1162050"/>
                <a:gd name="connsiteX117" fmla="*/ 1533525 w 1826419"/>
                <a:gd name="connsiteY117" fmla="*/ 457200 h 1162050"/>
                <a:gd name="connsiteX118" fmla="*/ 1545432 w 1826419"/>
                <a:gd name="connsiteY118" fmla="*/ 464344 h 1162050"/>
                <a:gd name="connsiteX119" fmla="*/ 1559719 w 1826419"/>
                <a:gd name="connsiteY119" fmla="*/ 476250 h 1162050"/>
                <a:gd name="connsiteX120" fmla="*/ 1569244 w 1826419"/>
                <a:gd name="connsiteY120" fmla="*/ 473869 h 1162050"/>
                <a:gd name="connsiteX121" fmla="*/ 1576388 w 1826419"/>
                <a:gd name="connsiteY121" fmla="*/ 459581 h 1162050"/>
                <a:gd name="connsiteX122" fmla="*/ 1578769 w 1826419"/>
                <a:gd name="connsiteY122" fmla="*/ 447675 h 1162050"/>
                <a:gd name="connsiteX123" fmla="*/ 1585913 w 1826419"/>
                <a:gd name="connsiteY123" fmla="*/ 409575 h 1162050"/>
                <a:gd name="connsiteX124" fmla="*/ 1595438 w 1826419"/>
                <a:gd name="connsiteY124" fmla="*/ 381000 h 1162050"/>
                <a:gd name="connsiteX125" fmla="*/ 1597819 w 1826419"/>
                <a:gd name="connsiteY125" fmla="*/ 364331 h 1162050"/>
                <a:gd name="connsiteX126" fmla="*/ 1600200 w 1826419"/>
                <a:gd name="connsiteY126" fmla="*/ 357188 h 1162050"/>
                <a:gd name="connsiteX127" fmla="*/ 1602582 w 1826419"/>
                <a:gd name="connsiteY127" fmla="*/ 338138 h 1162050"/>
                <a:gd name="connsiteX128" fmla="*/ 1604963 w 1826419"/>
                <a:gd name="connsiteY128" fmla="*/ 326231 h 1162050"/>
                <a:gd name="connsiteX129" fmla="*/ 1612107 w 1826419"/>
                <a:gd name="connsiteY129" fmla="*/ 278606 h 1162050"/>
                <a:gd name="connsiteX130" fmla="*/ 1619250 w 1826419"/>
                <a:gd name="connsiteY130" fmla="*/ 259556 h 1162050"/>
                <a:gd name="connsiteX131" fmla="*/ 1621632 w 1826419"/>
                <a:gd name="connsiteY131" fmla="*/ 252413 h 1162050"/>
                <a:gd name="connsiteX132" fmla="*/ 1628775 w 1826419"/>
                <a:gd name="connsiteY132" fmla="*/ 247650 h 1162050"/>
                <a:gd name="connsiteX133" fmla="*/ 1638300 w 1826419"/>
                <a:gd name="connsiteY133" fmla="*/ 233363 h 1162050"/>
                <a:gd name="connsiteX134" fmla="*/ 1652588 w 1826419"/>
                <a:gd name="connsiteY134" fmla="*/ 221456 h 1162050"/>
                <a:gd name="connsiteX135" fmla="*/ 1664494 w 1826419"/>
                <a:gd name="connsiteY135" fmla="*/ 207169 h 1162050"/>
                <a:gd name="connsiteX136" fmla="*/ 1671638 w 1826419"/>
                <a:gd name="connsiteY136" fmla="*/ 202406 h 1162050"/>
                <a:gd name="connsiteX137" fmla="*/ 1693069 w 1826419"/>
                <a:gd name="connsiteY137" fmla="*/ 183356 h 1162050"/>
                <a:gd name="connsiteX138" fmla="*/ 1712119 w 1826419"/>
                <a:gd name="connsiteY138" fmla="*/ 154781 h 1162050"/>
                <a:gd name="connsiteX139" fmla="*/ 1716882 w 1826419"/>
                <a:gd name="connsiteY139" fmla="*/ 147638 h 1162050"/>
                <a:gd name="connsiteX140" fmla="*/ 1724025 w 1826419"/>
                <a:gd name="connsiteY140" fmla="*/ 138113 h 1162050"/>
                <a:gd name="connsiteX141" fmla="*/ 1731169 w 1826419"/>
                <a:gd name="connsiteY141" fmla="*/ 126206 h 1162050"/>
                <a:gd name="connsiteX142" fmla="*/ 1738313 w 1826419"/>
                <a:gd name="connsiteY142" fmla="*/ 111919 h 1162050"/>
                <a:gd name="connsiteX143" fmla="*/ 1745457 w 1826419"/>
                <a:gd name="connsiteY143" fmla="*/ 107156 h 1162050"/>
                <a:gd name="connsiteX144" fmla="*/ 1754982 w 1826419"/>
                <a:gd name="connsiteY144" fmla="*/ 92869 h 1162050"/>
                <a:gd name="connsiteX145" fmla="*/ 1762125 w 1826419"/>
                <a:gd name="connsiteY145" fmla="*/ 83344 h 1162050"/>
                <a:gd name="connsiteX146" fmla="*/ 1769269 w 1826419"/>
                <a:gd name="connsiteY146" fmla="*/ 76200 h 1162050"/>
                <a:gd name="connsiteX147" fmla="*/ 1785938 w 1826419"/>
                <a:gd name="connsiteY147" fmla="*/ 52388 h 1162050"/>
                <a:gd name="connsiteX148" fmla="*/ 1802607 w 1826419"/>
                <a:gd name="connsiteY148" fmla="*/ 26194 h 1162050"/>
                <a:gd name="connsiteX149" fmla="*/ 1809750 w 1826419"/>
                <a:gd name="connsiteY149" fmla="*/ 21431 h 1162050"/>
                <a:gd name="connsiteX150" fmla="*/ 1826419 w 1826419"/>
                <a:gd name="connsiteY150" fmla="*/ 0 h 1162050"/>
                <a:gd name="connsiteX0" fmla="*/ 0 w 1809750"/>
                <a:gd name="connsiteY0" fmla="*/ 1128713 h 1140619"/>
                <a:gd name="connsiteX1" fmla="*/ 11907 w 1809750"/>
                <a:gd name="connsiteY1" fmla="*/ 1133475 h 1140619"/>
                <a:gd name="connsiteX2" fmla="*/ 21432 w 1809750"/>
                <a:gd name="connsiteY2" fmla="*/ 1138238 h 1140619"/>
                <a:gd name="connsiteX3" fmla="*/ 42863 w 1809750"/>
                <a:gd name="connsiteY3" fmla="*/ 1140619 h 1140619"/>
                <a:gd name="connsiteX4" fmla="*/ 69057 w 1809750"/>
                <a:gd name="connsiteY4" fmla="*/ 1138238 h 1140619"/>
                <a:gd name="connsiteX5" fmla="*/ 83344 w 1809750"/>
                <a:gd name="connsiteY5" fmla="*/ 1133475 h 1140619"/>
                <a:gd name="connsiteX6" fmla="*/ 90488 w 1809750"/>
                <a:gd name="connsiteY6" fmla="*/ 1131094 h 1140619"/>
                <a:gd name="connsiteX7" fmla="*/ 111919 w 1809750"/>
                <a:gd name="connsiteY7" fmla="*/ 1112044 h 1140619"/>
                <a:gd name="connsiteX8" fmla="*/ 126207 w 1809750"/>
                <a:gd name="connsiteY8" fmla="*/ 1107282 h 1140619"/>
                <a:gd name="connsiteX9" fmla="*/ 130969 w 1809750"/>
                <a:gd name="connsiteY9" fmla="*/ 1100138 h 1140619"/>
                <a:gd name="connsiteX10" fmla="*/ 138113 w 1809750"/>
                <a:gd name="connsiteY10" fmla="*/ 1097757 h 1140619"/>
                <a:gd name="connsiteX11" fmla="*/ 145257 w 1809750"/>
                <a:gd name="connsiteY11" fmla="*/ 1092994 h 1140619"/>
                <a:gd name="connsiteX12" fmla="*/ 159544 w 1809750"/>
                <a:gd name="connsiteY12" fmla="*/ 1088232 h 1140619"/>
                <a:gd name="connsiteX13" fmla="*/ 173832 w 1809750"/>
                <a:gd name="connsiteY13" fmla="*/ 1083469 h 1140619"/>
                <a:gd name="connsiteX14" fmla="*/ 180975 w 1809750"/>
                <a:gd name="connsiteY14" fmla="*/ 1081088 h 1140619"/>
                <a:gd name="connsiteX15" fmla="*/ 200025 w 1809750"/>
                <a:gd name="connsiteY15" fmla="*/ 1076325 h 1140619"/>
                <a:gd name="connsiteX16" fmla="*/ 209550 w 1809750"/>
                <a:gd name="connsiteY16" fmla="*/ 1073944 h 1140619"/>
                <a:gd name="connsiteX17" fmla="*/ 273844 w 1809750"/>
                <a:gd name="connsiteY17" fmla="*/ 1076325 h 1140619"/>
                <a:gd name="connsiteX18" fmla="*/ 292894 w 1809750"/>
                <a:gd name="connsiteY18" fmla="*/ 1083469 h 1140619"/>
                <a:gd name="connsiteX19" fmla="*/ 311944 w 1809750"/>
                <a:gd name="connsiteY19" fmla="*/ 1088232 h 1140619"/>
                <a:gd name="connsiteX20" fmla="*/ 350044 w 1809750"/>
                <a:gd name="connsiteY20" fmla="*/ 1085850 h 1140619"/>
                <a:gd name="connsiteX21" fmla="*/ 361950 w 1809750"/>
                <a:gd name="connsiteY21" fmla="*/ 1081088 h 1140619"/>
                <a:gd name="connsiteX22" fmla="*/ 369094 w 1809750"/>
                <a:gd name="connsiteY22" fmla="*/ 1078707 h 1140619"/>
                <a:gd name="connsiteX23" fmla="*/ 376238 w 1809750"/>
                <a:gd name="connsiteY23" fmla="*/ 1073944 h 1140619"/>
                <a:gd name="connsiteX24" fmla="*/ 385763 w 1809750"/>
                <a:gd name="connsiteY24" fmla="*/ 1057275 h 1140619"/>
                <a:gd name="connsiteX25" fmla="*/ 402432 w 1809750"/>
                <a:gd name="connsiteY25" fmla="*/ 1052513 h 1140619"/>
                <a:gd name="connsiteX26" fmla="*/ 426244 w 1809750"/>
                <a:gd name="connsiteY26" fmla="*/ 1050132 h 1140619"/>
                <a:gd name="connsiteX27" fmla="*/ 440532 w 1809750"/>
                <a:gd name="connsiteY27" fmla="*/ 1047750 h 1140619"/>
                <a:gd name="connsiteX28" fmla="*/ 473869 w 1809750"/>
                <a:gd name="connsiteY28" fmla="*/ 1042988 h 1140619"/>
                <a:gd name="connsiteX29" fmla="*/ 492919 w 1809750"/>
                <a:gd name="connsiteY29" fmla="*/ 1038225 h 1140619"/>
                <a:gd name="connsiteX30" fmla="*/ 500063 w 1809750"/>
                <a:gd name="connsiteY30" fmla="*/ 1035844 h 1140619"/>
                <a:gd name="connsiteX31" fmla="*/ 523875 w 1809750"/>
                <a:gd name="connsiteY31" fmla="*/ 1019175 h 1140619"/>
                <a:gd name="connsiteX32" fmla="*/ 531019 w 1809750"/>
                <a:gd name="connsiteY32" fmla="*/ 1014413 h 1140619"/>
                <a:gd name="connsiteX33" fmla="*/ 559594 w 1809750"/>
                <a:gd name="connsiteY33" fmla="*/ 981075 h 1140619"/>
                <a:gd name="connsiteX34" fmla="*/ 571500 w 1809750"/>
                <a:gd name="connsiteY34" fmla="*/ 966788 h 1140619"/>
                <a:gd name="connsiteX35" fmla="*/ 578644 w 1809750"/>
                <a:gd name="connsiteY35" fmla="*/ 959644 h 1140619"/>
                <a:gd name="connsiteX36" fmla="*/ 583407 w 1809750"/>
                <a:gd name="connsiteY36" fmla="*/ 952500 h 1140619"/>
                <a:gd name="connsiteX37" fmla="*/ 588169 w 1809750"/>
                <a:gd name="connsiteY37" fmla="*/ 942975 h 1140619"/>
                <a:gd name="connsiteX38" fmla="*/ 609600 w 1809750"/>
                <a:gd name="connsiteY38" fmla="*/ 923925 h 1140619"/>
                <a:gd name="connsiteX39" fmla="*/ 614363 w 1809750"/>
                <a:gd name="connsiteY39" fmla="*/ 916782 h 1140619"/>
                <a:gd name="connsiteX40" fmla="*/ 621507 w 1809750"/>
                <a:gd name="connsiteY40" fmla="*/ 914400 h 1140619"/>
                <a:gd name="connsiteX41" fmla="*/ 628650 w 1809750"/>
                <a:gd name="connsiteY41" fmla="*/ 909638 h 1140619"/>
                <a:gd name="connsiteX42" fmla="*/ 635794 w 1809750"/>
                <a:gd name="connsiteY42" fmla="*/ 902494 h 1140619"/>
                <a:gd name="connsiteX43" fmla="*/ 661988 w 1809750"/>
                <a:gd name="connsiteY43" fmla="*/ 885825 h 1140619"/>
                <a:gd name="connsiteX44" fmla="*/ 661988 w 1809750"/>
                <a:gd name="connsiteY44" fmla="*/ 885825 h 1140619"/>
                <a:gd name="connsiteX45" fmla="*/ 669132 w 1809750"/>
                <a:gd name="connsiteY45" fmla="*/ 881063 h 1140619"/>
                <a:gd name="connsiteX46" fmla="*/ 683419 w 1809750"/>
                <a:gd name="connsiteY46" fmla="*/ 876300 h 1140619"/>
                <a:gd name="connsiteX47" fmla="*/ 700088 w 1809750"/>
                <a:gd name="connsiteY47" fmla="*/ 869157 h 1140619"/>
                <a:gd name="connsiteX48" fmla="*/ 723900 w 1809750"/>
                <a:gd name="connsiteY48" fmla="*/ 864394 h 1140619"/>
                <a:gd name="connsiteX49" fmla="*/ 733425 w 1809750"/>
                <a:gd name="connsiteY49" fmla="*/ 862013 h 1140619"/>
                <a:gd name="connsiteX50" fmla="*/ 740569 w 1809750"/>
                <a:gd name="connsiteY50" fmla="*/ 859632 h 1140619"/>
                <a:gd name="connsiteX51" fmla="*/ 752475 w 1809750"/>
                <a:gd name="connsiteY51" fmla="*/ 857250 h 1140619"/>
                <a:gd name="connsiteX52" fmla="*/ 776288 w 1809750"/>
                <a:gd name="connsiteY52" fmla="*/ 850107 h 1140619"/>
                <a:gd name="connsiteX53" fmla="*/ 783432 w 1809750"/>
                <a:gd name="connsiteY53" fmla="*/ 847725 h 1140619"/>
                <a:gd name="connsiteX54" fmla="*/ 807244 w 1809750"/>
                <a:gd name="connsiteY54" fmla="*/ 838200 h 1140619"/>
                <a:gd name="connsiteX55" fmla="*/ 833438 w 1809750"/>
                <a:gd name="connsiteY55" fmla="*/ 833438 h 1140619"/>
                <a:gd name="connsiteX56" fmla="*/ 845344 w 1809750"/>
                <a:gd name="connsiteY56" fmla="*/ 831057 h 1140619"/>
                <a:gd name="connsiteX57" fmla="*/ 862013 w 1809750"/>
                <a:gd name="connsiteY57" fmla="*/ 828675 h 1140619"/>
                <a:gd name="connsiteX58" fmla="*/ 876300 w 1809750"/>
                <a:gd name="connsiteY58" fmla="*/ 826294 h 1140619"/>
                <a:gd name="connsiteX59" fmla="*/ 902494 w 1809750"/>
                <a:gd name="connsiteY59" fmla="*/ 821532 h 1140619"/>
                <a:gd name="connsiteX60" fmla="*/ 916782 w 1809750"/>
                <a:gd name="connsiteY60" fmla="*/ 814388 h 1140619"/>
                <a:gd name="connsiteX61" fmla="*/ 919163 w 1809750"/>
                <a:gd name="connsiteY61" fmla="*/ 807244 h 1140619"/>
                <a:gd name="connsiteX62" fmla="*/ 921544 w 1809750"/>
                <a:gd name="connsiteY62" fmla="*/ 797719 h 1140619"/>
                <a:gd name="connsiteX63" fmla="*/ 923925 w 1809750"/>
                <a:gd name="connsiteY63" fmla="*/ 781050 h 1140619"/>
                <a:gd name="connsiteX64" fmla="*/ 928688 w 1809750"/>
                <a:gd name="connsiteY64" fmla="*/ 773907 h 1140619"/>
                <a:gd name="connsiteX65" fmla="*/ 938213 w 1809750"/>
                <a:gd name="connsiteY65" fmla="*/ 762000 h 1140619"/>
                <a:gd name="connsiteX66" fmla="*/ 947738 w 1809750"/>
                <a:gd name="connsiteY66" fmla="*/ 750094 h 1140619"/>
                <a:gd name="connsiteX67" fmla="*/ 950119 w 1809750"/>
                <a:gd name="connsiteY67" fmla="*/ 742950 h 1140619"/>
                <a:gd name="connsiteX68" fmla="*/ 959644 w 1809750"/>
                <a:gd name="connsiteY68" fmla="*/ 735807 h 1140619"/>
                <a:gd name="connsiteX69" fmla="*/ 971550 w 1809750"/>
                <a:gd name="connsiteY69" fmla="*/ 721519 h 1140619"/>
                <a:gd name="connsiteX70" fmla="*/ 978694 w 1809750"/>
                <a:gd name="connsiteY70" fmla="*/ 716757 h 1140619"/>
                <a:gd name="connsiteX71" fmla="*/ 1019175 w 1809750"/>
                <a:gd name="connsiteY71" fmla="*/ 683419 h 1140619"/>
                <a:gd name="connsiteX72" fmla="*/ 1026319 w 1809750"/>
                <a:gd name="connsiteY72" fmla="*/ 678657 h 1140619"/>
                <a:gd name="connsiteX73" fmla="*/ 1071563 w 1809750"/>
                <a:gd name="connsiteY73" fmla="*/ 673894 h 1140619"/>
                <a:gd name="connsiteX74" fmla="*/ 1078707 w 1809750"/>
                <a:gd name="connsiteY74" fmla="*/ 671513 h 1140619"/>
                <a:gd name="connsiteX75" fmla="*/ 1119188 w 1809750"/>
                <a:gd name="connsiteY75" fmla="*/ 669132 h 1140619"/>
                <a:gd name="connsiteX76" fmla="*/ 1126332 w 1809750"/>
                <a:gd name="connsiteY76" fmla="*/ 659607 h 1140619"/>
                <a:gd name="connsiteX77" fmla="*/ 1135857 w 1809750"/>
                <a:gd name="connsiteY77" fmla="*/ 645319 h 1140619"/>
                <a:gd name="connsiteX78" fmla="*/ 1150144 w 1809750"/>
                <a:gd name="connsiteY78" fmla="*/ 628650 h 1140619"/>
                <a:gd name="connsiteX79" fmla="*/ 1159669 w 1809750"/>
                <a:gd name="connsiteY79" fmla="*/ 619125 h 1140619"/>
                <a:gd name="connsiteX80" fmla="*/ 1169194 w 1809750"/>
                <a:gd name="connsiteY80" fmla="*/ 611982 h 1140619"/>
                <a:gd name="connsiteX81" fmla="*/ 1193007 w 1809750"/>
                <a:gd name="connsiteY81" fmla="*/ 604838 h 1140619"/>
                <a:gd name="connsiteX82" fmla="*/ 1200150 w 1809750"/>
                <a:gd name="connsiteY82" fmla="*/ 602457 h 1140619"/>
                <a:gd name="connsiteX83" fmla="*/ 1214438 w 1809750"/>
                <a:gd name="connsiteY83" fmla="*/ 592932 h 1140619"/>
                <a:gd name="connsiteX84" fmla="*/ 1219200 w 1809750"/>
                <a:gd name="connsiteY84" fmla="*/ 578644 h 1140619"/>
                <a:gd name="connsiteX85" fmla="*/ 1221582 w 1809750"/>
                <a:gd name="connsiteY85" fmla="*/ 571500 h 1140619"/>
                <a:gd name="connsiteX86" fmla="*/ 1214438 w 1809750"/>
                <a:gd name="connsiteY86" fmla="*/ 566738 h 1140619"/>
                <a:gd name="connsiteX87" fmla="*/ 1188244 w 1809750"/>
                <a:gd name="connsiteY87" fmla="*/ 557213 h 1140619"/>
                <a:gd name="connsiteX88" fmla="*/ 1188244 w 1809750"/>
                <a:gd name="connsiteY88" fmla="*/ 497682 h 1140619"/>
                <a:gd name="connsiteX89" fmla="*/ 1190625 w 1809750"/>
                <a:gd name="connsiteY89" fmla="*/ 490538 h 1140619"/>
                <a:gd name="connsiteX90" fmla="*/ 1197769 w 1809750"/>
                <a:gd name="connsiteY90" fmla="*/ 488157 h 1140619"/>
                <a:gd name="connsiteX91" fmla="*/ 1207294 w 1809750"/>
                <a:gd name="connsiteY91" fmla="*/ 483394 h 1140619"/>
                <a:gd name="connsiteX92" fmla="*/ 1231107 w 1809750"/>
                <a:gd name="connsiteY92" fmla="*/ 488157 h 1140619"/>
                <a:gd name="connsiteX93" fmla="*/ 1238250 w 1809750"/>
                <a:gd name="connsiteY93" fmla="*/ 492919 h 1140619"/>
                <a:gd name="connsiteX94" fmla="*/ 1245394 w 1809750"/>
                <a:gd name="connsiteY94" fmla="*/ 495300 h 1140619"/>
                <a:gd name="connsiteX95" fmla="*/ 1259682 w 1809750"/>
                <a:gd name="connsiteY95" fmla="*/ 502444 h 1140619"/>
                <a:gd name="connsiteX96" fmla="*/ 1273969 w 1809750"/>
                <a:gd name="connsiteY96" fmla="*/ 507207 h 1140619"/>
                <a:gd name="connsiteX97" fmla="*/ 1300163 w 1809750"/>
                <a:gd name="connsiteY97" fmla="*/ 504825 h 1140619"/>
                <a:gd name="connsiteX98" fmla="*/ 1304925 w 1809750"/>
                <a:gd name="connsiteY98" fmla="*/ 490538 h 1140619"/>
                <a:gd name="connsiteX99" fmla="*/ 1297782 w 1809750"/>
                <a:gd name="connsiteY99" fmla="*/ 485775 h 1140619"/>
                <a:gd name="connsiteX100" fmla="*/ 1276350 w 1809750"/>
                <a:gd name="connsiteY100" fmla="*/ 478632 h 1140619"/>
                <a:gd name="connsiteX101" fmla="*/ 1278732 w 1809750"/>
                <a:gd name="connsiteY101" fmla="*/ 471488 h 1140619"/>
                <a:gd name="connsiteX102" fmla="*/ 1293019 w 1809750"/>
                <a:gd name="connsiteY102" fmla="*/ 464344 h 1140619"/>
                <a:gd name="connsiteX103" fmla="*/ 1304925 w 1809750"/>
                <a:gd name="connsiteY103" fmla="*/ 459582 h 1140619"/>
                <a:gd name="connsiteX104" fmla="*/ 1328738 w 1809750"/>
                <a:gd name="connsiteY104" fmla="*/ 447675 h 1140619"/>
                <a:gd name="connsiteX105" fmla="*/ 1335882 w 1809750"/>
                <a:gd name="connsiteY105" fmla="*/ 445294 h 1140619"/>
                <a:gd name="connsiteX106" fmla="*/ 1352550 w 1809750"/>
                <a:gd name="connsiteY106" fmla="*/ 438150 h 1140619"/>
                <a:gd name="connsiteX107" fmla="*/ 1381125 w 1809750"/>
                <a:gd name="connsiteY107" fmla="*/ 435769 h 1140619"/>
                <a:gd name="connsiteX108" fmla="*/ 1402557 w 1809750"/>
                <a:gd name="connsiteY108" fmla="*/ 431007 h 1140619"/>
                <a:gd name="connsiteX109" fmla="*/ 1409700 w 1809750"/>
                <a:gd name="connsiteY109" fmla="*/ 428625 h 1140619"/>
                <a:gd name="connsiteX110" fmla="*/ 1419225 w 1809750"/>
                <a:gd name="connsiteY110" fmla="*/ 426244 h 1140619"/>
                <a:gd name="connsiteX111" fmla="*/ 1426369 w 1809750"/>
                <a:gd name="connsiteY111" fmla="*/ 423863 h 1140619"/>
                <a:gd name="connsiteX112" fmla="*/ 1438275 w 1809750"/>
                <a:gd name="connsiteY112" fmla="*/ 421482 h 1140619"/>
                <a:gd name="connsiteX113" fmla="*/ 1452563 w 1809750"/>
                <a:gd name="connsiteY113" fmla="*/ 416719 h 1140619"/>
                <a:gd name="connsiteX114" fmla="*/ 1464469 w 1809750"/>
                <a:gd name="connsiteY114" fmla="*/ 414338 h 1140619"/>
                <a:gd name="connsiteX115" fmla="*/ 1478757 w 1809750"/>
                <a:gd name="connsiteY115" fmla="*/ 409575 h 1140619"/>
                <a:gd name="connsiteX116" fmla="*/ 1493044 w 1809750"/>
                <a:gd name="connsiteY116" fmla="*/ 411957 h 1140619"/>
                <a:gd name="connsiteX117" fmla="*/ 1533525 w 1809750"/>
                <a:gd name="connsiteY117" fmla="*/ 435769 h 1140619"/>
                <a:gd name="connsiteX118" fmla="*/ 1545432 w 1809750"/>
                <a:gd name="connsiteY118" fmla="*/ 442913 h 1140619"/>
                <a:gd name="connsiteX119" fmla="*/ 1559719 w 1809750"/>
                <a:gd name="connsiteY119" fmla="*/ 454819 h 1140619"/>
                <a:gd name="connsiteX120" fmla="*/ 1569244 w 1809750"/>
                <a:gd name="connsiteY120" fmla="*/ 452438 h 1140619"/>
                <a:gd name="connsiteX121" fmla="*/ 1576388 w 1809750"/>
                <a:gd name="connsiteY121" fmla="*/ 438150 h 1140619"/>
                <a:gd name="connsiteX122" fmla="*/ 1578769 w 1809750"/>
                <a:gd name="connsiteY122" fmla="*/ 426244 h 1140619"/>
                <a:gd name="connsiteX123" fmla="*/ 1585913 w 1809750"/>
                <a:gd name="connsiteY123" fmla="*/ 388144 h 1140619"/>
                <a:gd name="connsiteX124" fmla="*/ 1595438 w 1809750"/>
                <a:gd name="connsiteY124" fmla="*/ 359569 h 1140619"/>
                <a:gd name="connsiteX125" fmla="*/ 1597819 w 1809750"/>
                <a:gd name="connsiteY125" fmla="*/ 342900 h 1140619"/>
                <a:gd name="connsiteX126" fmla="*/ 1600200 w 1809750"/>
                <a:gd name="connsiteY126" fmla="*/ 335757 h 1140619"/>
                <a:gd name="connsiteX127" fmla="*/ 1602582 w 1809750"/>
                <a:gd name="connsiteY127" fmla="*/ 316707 h 1140619"/>
                <a:gd name="connsiteX128" fmla="*/ 1604963 w 1809750"/>
                <a:gd name="connsiteY128" fmla="*/ 304800 h 1140619"/>
                <a:gd name="connsiteX129" fmla="*/ 1612107 w 1809750"/>
                <a:gd name="connsiteY129" fmla="*/ 257175 h 1140619"/>
                <a:gd name="connsiteX130" fmla="*/ 1619250 w 1809750"/>
                <a:gd name="connsiteY130" fmla="*/ 238125 h 1140619"/>
                <a:gd name="connsiteX131" fmla="*/ 1621632 w 1809750"/>
                <a:gd name="connsiteY131" fmla="*/ 230982 h 1140619"/>
                <a:gd name="connsiteX132" fmla="*/ 1628775 w 1809750"/>
                <a:gd name="connsiteY132" fmla="*/ 226219 h 1140619"/>
                <a:gd name="connsiteX133" fmla="*/ 1638300 w 1809750"/>
                <a:gd name="connsiteY133" fmla="*/ 211932 h 1140619"/>
                <a:gd name="connsiteX134" fmla="*/ 1652588 w 1809750"/>
                <a:gd name="connsiteY134" fmla="*/ 200025 h 1140619"/>
                <a:gd name="connsiteX135" fmla="*/ 1664494 w 1809750"/>
                <a:gd name="connsiteY135" fmla="*/ 185738 h 1140619"/>
                <a:gd name="connsiteX136" fmla="*/ 1671638 w 1809750"/>
                <a:gd name="connsiteY136" fmla="*/ 180975 h 1140619"/>
                <a:gd name="connsiteX137" fmla="*/ 1693069 w 1809750"/>
                <a:gd name="connsiteY137" fmla="*/ 161925 h 1140619"/>
                <a:gd name="connsiteX138" fmla="*/ 1712119 w 1809750"/>
                <a:gd name="connsiteY138" fmla="*/ 133350 h 1140619"/>
                <a:gd name="connsiteX139" fmla="*/ 1716882 w 1809750"/>
                <a:gd name="connsiteY139" fmla="*/ 126207 h 1140619"/>
                <a:gd name="connsiteX140" fmla="*/ 1724025 w 1809750"/>
                <a:gd name="connsiteY140" fmla="*/ 116682 h 1140619"/>
                <a:gd name="connsiteX141" fmla="*/ 1731169 w 1809750"/>
                <a:gd name="connsiteY141" fmla="*/ 104775 h 1140619"/>
                <a:gd name="connsiteX142" fmla="*/ 1738313 w 1809750"/>
                <a:gd name="connsiteY142" fmla="*/ 90488 h 1140619"/>
                <a:gd name="connsiteX143" fmla="*/ 1745457 w 1809750"/>
                <a:gd name="connsiteY143" fmla="*/ 85725 h 1140619"/>
                <a:gd name="connsiteX144" fmla="*/ 1754982 w 1809750"/>
                <a:gd name="connsiteY144" fmla="*/ 71438 h 1140619"/>
                <a:gd name="connsiteX145" fmla="*/ 1762125 w 1809750"/>
                <a:gd name="connsiteY145" fmla="*/ 61913 h 1140619"/>
                <a:gd name="connsiteX146" fmla="*/ 1769269 w 1809750"/>
                <a:gd name="connsiteY146" fmla="*/ 54769 h 1140619"/>
                <a:gd name="connsiteX147" fmla="*/ 1785938 w 1809750"/>
                <a:gd name="connsiteY147" fmla="*/ 30957 h 1140619"/>
                <a:gd name="connsiteX148" fmla="*/ 1802607 w 1809750"/>
                <a:gd name="connsiteY148" fmla="*/ 4763 h 1140619"/>
                <a:gd name="connsiteX149" fmla="*/ 1809750 w 1809750"/>
                <a:gd name="connsiteY149" fmla="*/ 0 h 1140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809750" h="1140619">
                  <a:moveTo>
                    <a:pt x="0" y="1128713"/>
                  </a:moveTo>
                  <a:cubicBezTo>
                    <a:pt x="3969" y="1130300"/>
                    <a:pt x="8001" y="1131739"/>
                    <a:pt x="11907" y="1133475"/>
                  </a:cubicBezTo>
                  <a:cubicBezTo>
                    <a:pt x="15151" y="1134917"/>
                    <a:pt x="17973" y="1137440"/>
                    <a:pt x="21432" y="1138238"/>
                  </a:cubicBezTo>
                  <a:cubicBezTo>
                    <a:pt x="28436" y="1139854"/>
                    <a:pt x="35719" y="1139825"/>
                    <a:pt x="42863" y="1140619"/>
                  </a:cubicBezTo>
                  <a:cubicBezTo>
                    <a:pt x="51594" y="1139825"/>
                    <a:pt x="60423" y="1139762"/>
                    <a:pt x="69057" y="1138238"/>
                  </a:cubicBezTo>
                  <a:cubicBezTo>
                    <a:pt x="74001" y="1137366"/>
                    <a:pt x="78582" y="1135063"/>
                    <a:pt x="83344" y="1133475"/>
                  </a:cubicBezTo>
                  <a:lnTo>
                    <a:pt x="90488" y="1131094"/>
                  </a:lnTo>
                  <a:cubicBezTo>
                    <a:pt x="94797" y="1126785"/>
                    <a:pt x="104272" y="1115443"/>
                    <a:pt x="111919" y="1112044"/>
                  </a:cubicBezTo>
                  <a:cubicBezTo>
                    <a:pt x="116507" y="1110005"/>
                    <a:pt x="126207" y="1107282"/>
                    <a:pt x="126207" y="1107282"/>
                  </a:cubicBezTo>
                  <a:cubicBezTo>
                    <a:pt x="127794" y="1104901"/>
                    <a:pt x="128734" y="1101926"/>
                    <a:pt x="130969" y="1100138"/>
                  </a:cubicBezTo>
                  <a:cubicBezTo>
                    <a:pt x="132929" y="1098570"/>
                    <a:pt x="135868" y="1098880"/>
                    <a:pt x="138113" y="1097757"/>
                  </a:cubicBezTo>
                  <a:cubicBezTo>
                    <a:pt x="140673" y="1096477"/>
                    <a:pt x="142642" y="1094156"/>
                    <a:pt x="145257" y="1092994"/>
                  </a:cubicBezTo>
                  <a:cubicBezTo>
                    <a:pt x="149844" y="1090955"/>
                    <a:pt x="154782" y="1089819"/>
                    <a:pt x="159544" y="1088232"/>
                  </a:cubicBezTo>
                  <a:lnTo>
                    <a:pt x="173832" y="1083469"/>
                  </a:lnTo>
                  <a:cubicBezTo>
                    <a:pt x="176213" y="1082675"/>
                    <a:pt x="178540" y="1081697"/>
                    <a:pt x="180975" y="1081088"/>
                  </a:cubicBezTo>
                  <a:lnTo>
                    <a:pt x="200025" y="1076325"/>
                  </a:lnTo>
                  <a:lnTo>
                    <a:pt x="209550" y="1073944"/>
                  </a:lnTo>
                  <a:cubicBezTo>
                    <a:pt x="230981" y="1074738"/>
                    <a:pt x="252440" y="1074987"/>
                    <a:pt x="273844" y="1076325"/>
                  </a:cubicBezTo>
                  <a:cubicBezTo>
                    <a:pt x="296791" y="1077759"/>
                    <a:pt x="276560" y="1077529"/>
                    <a:pt x="292894" y="1083469"/>
                  </a:cubicBezTo>
                  <a:cubicBezTo>
                    <a:pt x="299045" y="1085706"/>
                    <a:pt x="305594" y="1086644"/>
                    <a:pt x="311944" y="1088232"/>
                  </a:cubicBezTo>
                  <a:cubicBezTo>
                    <a:pt x="324644" y="1087438"/>
                    <a:pt x="337447" y="1087650"/>
                    <a:pt x="350044" y="1085850"/>
                  </a:cubicBezTo>
                  <a:cubicBezTo>
                    <a:pt x="354275" y="1085245"/>
                    <a:pt x="357948" y="1082589"/>
                    <a:pt x="361950" y="1081088"/>
                  </a:cubicBezTo>
                  <a:cubicBezTo>
                    <a:pt x="364300" y="1080207"/>
                    <a:pt x="366713" y="1079501"/>
                    <a:pt x="369094" y="1078707"/>
                  </a:cubicBezTo>
                  <a:cubicBezTo>
                    <a:pt x="371475" y="1077119"/>
                    <a:pt x="374406" y="1076143"/>
                    <a:pt x="376238" y="1073944"/>
                  </a:cubicBezTo>
                  <a:cubicBezTo>
                    <a:pt x="379756" y="1069722"/>
                    <a:pt x="381066" y="1061032"/>
                    <a:pt x="385763" y="1057275"/>
                  </a:cubicBezTo>
                  <a:cubicBezTo>
                    <a:pt x="387238" y="1056095"/>
                    <a:pt x="401911" y="1052587"/>
                    <a:pt x="402432" y="1052513"/>
                  </a:cubicBezTo>
                  <a:cubicBezTo>
                    <a:pt x="410329" y="1051385"/>
                    <a:pt x="418329" y="1051122"/>
                    <a:pt x="426244" y="1050132"/>
                  </a:cubicBezTo>
                  <a:cubicBezTo>
                    <a:pt x="431035" y="1049533"/>
                    <a:pt x="435757" y="1048466"/>
                    <a:pt x="440532" y="1047750"/>
                  </a:cubicBezTo>
                  <a:cubicBezTo>
                    <a:pt x="451633" y="1046085"/>
                    <a:pt x="462979" y="1045711"/>
                    <a:pt x="473869" y="1042988"/>
                  </a:cubicBezTo>
                  <a:cubicBezTo>
                    <a:pt x="480219" y="1041400"/>
                    <a:pt x="486709" y="1040295"/>
                    <a:pt x="492919" y="1038225"/>
                  </a:cubicBezTo>
                  <a:cubicBezTo>
                    <a:pt x="495300" y="1037431"/>
                    <a:pt x="497925" y="1037160"/>
                    <a:pt x="500063" y="1035844"/>
                  </a:cubicBezTo>
                  <a:cubicBezTo>
                    <a:pt x="508315" y="1030766"/>
                    <a:pt x="515909" y="1024690"/>
                    <a:pt x="523875" y="1019175"/>
                  </a:cubicBezTo>
                  <a:cubicBezTo>
                    <a:pt x="526228" y="1017546"/>
                    <a:pt x="531019" y="1014413"/>
                    <a:pt x="531019" y="1014413"/>
                  </a:cubicBezTo>
                  <a:cubicBezTo>
                    <a:pt x="537936" y="993660"/>
                    <a:pt x="528518" y="1018365"/>
                    <a:pt x="559594" y="981075"/>
                  </a:cubicBezTo>
                  <a:cubicBezTo>
                    <a:pt x="563563" y="976313"/>
                    <a:pt x="567381" y="971421"/>
                    <a:pt x="571500" y="966788"/>
                  </a:cubicBezTo>
                  <a:cubicBezTo>
                    <a:pt x="573737" y="964271"/>
                    <a:pt x="576488" y="962231"/>
                    <a:pt x="578644" y="959644"/>
                  </a:cubicBezTo>
                  <a:cubicBezTo>
                    <a:pt x="580476" y="957445"/>
                    <a:pt x="581987" y="954985"/>
                    <a:pt x="583407" y="952500"/>
                  </a:cubicBezTo>
                  <a:cubicBezTo>
                    <a:pt x="585168" y="949418"/>
                    <a:pt x="585952" y="945747"/>
                    <a:pt x="588169" y="942975"/>
                  </a:cubicBezTo>
                  <a:cubicBezTo>
                    <a:pt x="597487" y="931328"/>
                    <a:pt x="599825" y="930443"/>
                    <a:pt x="609600" y="923925"/>
                  </a:cubicBezTo>
                  <a:cubicBezTo>
                    <a:pt x="611188" y="921544"/>
                    <a:pt x="612128" y="918570"/>
                    <a:pt x="614363" y="916782"/>
                  </a:cubicBezTo>
                  <a:cubicBezTo>
                    <a:pt x="616323" y="915214"/>
                    <a:pt x="619262" y="915523"/>
                    <a:pt x="621507" y="914400"/>
                  </a:cubicBezTo>
                  <a:cubicBezTo>
                    <a:pt x="624066" y="913120"/>
                    <a:pt x="626452" y="911470"/>
                    <a:pt x="628650" y="909638"/>
                  </a:cubicBezTo>
                  <a:cubicBezTo>
                    <a:pt x="631237" y="907482"/>
                    <a:pt x="633054" y="904451"/>
                    <a:pt x="635794" y="902494"/>
                  </a:cubicBezTo>
                  <a:cubicBezTo>
                    <a:pt x="644216" y="896479"/>
                    <a:pt x="653257" y="891381"/>
                    <a:pt x="661988" y="885825"/>
                  </a:cubicBezTo>
                  <a:lnTo>
                    <a:pt x="661988" y="885825"/>
                  </a:lnTo>
                  <a:cubicBezTo>
                    <a:pt x="664369" y="884238"/>
                    <a:pt x="666517" y="882225"/>
                    <a:pt x="669132" y="881063"/>
                  </a:cubicBezTo>
                  <a:cubicBezTo>
                    <a:pt x="673719" y="879024"/>
                    <a:pt x="678805" y="878277"/>
                    <a:pt x="683419" y="876300"/>
                  </a:cubicBezTo>
                  <a:cubicBezTo>
                    <a:pt x="688975" y="873919"/>
                    <a:pt x="694289" y="870863"/>
                    <a:pt x="700088" y="869157"/>
                  </a:cubicBezTo>
                  <a:cubicBezTo>
                    <a:pt x="707854" y="866873"/>
                    <a:pt x="716047" y="866357"/>
                    <a:pt x="723900" y="864394"/>
                  </a:cubicBezTo>
                  <a:cubicBezTo>
                    <a:pt x="727075" y="863600"/>
                    <a:pt x="730278" y="862912"/>
                    <a:pt x="733425" y="862013"/>
                  </a:cubicBezTo>
                  <a:cubicBezTo>
                    <a:pt x="735839" y="861323"/>
                    <a:pt x="738134" y="860241"/>
                    <a:pt x="740569" y="859632"/>
                  </a:cubicBezTo>
                  <a:cubicBezTo>
                    <a:pt x="744495" y="858650"/>
                    <a:pt x="748524" y="858128"/>
                    <a:pt x="752475" y="857250"/>
                  </a:cubicBezTo>
                  <a:cubicBezTo>
                    <a:pt x="763273" y="854850"/>
                    <a:pt x="764414" y="854065"/>
                    <a:pt x="776288" y="850107"/>
                  </a:cubicBezTo>
                  <a:cubicBezTo>
                    <a:pt x="778669" y="849313"/>
                    <a:pt x="781187" y="848848"/>
                    <a:pt x="783432" y="847725"/>
                  </a:cubicBezTo>
                  <a:cubicBezTo>
                    <a:pt x="794116" y="842384"/>
                    <a:pt x="794301" y="841730"/>
                    <a:pt x="807244" y="838200"/>
                  </a:cubicBezTo>
                  <a:cubicBezTo>
                    <a:pt x="813125" y="836596"/>
                    <a:pt x="827994" y="834428"/>
                    <a:pt x="833438" y="833438"/>
                  </a:cubicBezTo>
                  <a:cubicBezTo>
                    <a:pt x="837420" y="832714"/>
                    <a:pt x="841352" y="831722"/>
                    <a:pt x="845344" y="831057"/>
                  </a:cubicBezTo>
                  <a:cubicBezTo>
                    <a:pt x="850880" y="830134"/>
                    <a:pt x="856466" y="829529"/>
                    <a:pt x="862013" y="828675"/>
                  </a:cubicBezTo>
                  <a:cubicBezTo>
                    <a:pt x="866785" y="827941"/>
                    <a:pt x="871528" y="827028"/>
                    <a:pt x="876300" y="826294"/>
                  </a:cubicBezTo>
                  <a:cubicBezTo>
                    <a:pt x="898485" y="822881"/>
                    <a:pt x="886197" y="825606"/>
                    <a:pt x="902494" y="821532"/>
                  </a:cubicBezTo>
                  <a:cubicBezTo>
                    <a:pt x="907257" y="819151"/>
                    <a:pt x="912739" y="817853"/>
                    <a:pt x="916782" y="814388"/>
                  </a:cubicBezTo>
                  <a:cubicBezTo>
                    <a:pt x="918688" y="812754"/>
                    <a:pt x="918473" y="809658"/>
                    <a:pt x="919163" y="807244"/>
                  </a:cubicBezTo>
                  <a:cubicBezTo>
                    <a:pt x="920062" y="804097"/>
                    <a:pt x="920959" y="800939"/>
                    <a:pt x="921544" y="797719"/>
                  </a:cubicBezTo>
                  <a:cubicBezTo>
                    <a:pt x="922548" y="792197"/>
                    <a:pt x="922312" y="786426"/>
                    <a:pt x="923925" y="781050"/>
                  </a:cubicBezTo>
                  <a:cubicBezTo>
                    <a:pt x="924747" y="778309"/>
                    <a:pt x="926971" y="776196"/>
                    <a:pt x="928688" y="773907"/>
                  </a:cubicBezTo>
                  <a:cubicBezTo>
                    <a:pt x="931738" y="769841"/>
                    <a:pt x="935038" y="765969"/>
                    <a:pt x="938213" y="762000"/>
                  </a:cubicBezTo>
                  <a:cubicBezTo>
                    <a:pt x="944198" y="744045"/>
                    <a:pt x="935428" y="765482"/>
                    <a:pt x="947738" y="750094"/>
                  </a:cubicBezTo>
                  <a:cubicBezTo>
                    <a:pt x="949306" y="748134"/>
                    <a:pt x="948512" y="744878"/>
                    <a:pt x="950119" y="742950"/>
                  </a:cubicBezTo>
                  <a:cubicBezTo>
                    <a:pt x="952660" y="739901"/>
                    <a:pt x="956469" y="738188"/>
                    <a:pt x="959644" y="735807"/>
                  </a:cubicBezTo>
                  <a:cubicBezTo>
                    <a:pt x="964325" y="728785"/>
                    <a:pt x="964677" y="727246"/>
                    <a:pt x="971550" y="721519"/>
                  </a:cubicBezTo>
                  <a:cubicBezTo>
                    <a:pt x="973749" y="719687"/>
                    <a:pt x="976313" y="718344"/>
                    <a:pt x="978694" y="716757"/>
                  </a:cubicBezTo>
                  <a:cubicBezTo>
                    <a:pt x="991057" y="698215"/>
                    <a:pt x="984196" y="706735"/>
                    <a:pt x="1019175" y="683419"/>
                  </a:cubicBezTo>
                  <a:cubicBezTo>
                    <a:pt x="1021556" y="681832"/>
                    <a:pt x="1023604" y="679562"/>
                    <a:pt x="1026319" y="678657"/>
                  </a:cubicBezTo>
                  <a:cubicBezTo>
                    <a:pt x="1034898" y="675797"/>
                    <a:pt x="1069911" y="674021"/>
                    <a:pt x="1071563" y="673894"/>
                  </a:cubicBezTo>
                  <a:cubicBezTo>
                    <a:pt x="1073944" y="673100"/>
                    <a:pt x="1076209" y="671763"/>
                    <a:pt x="1078707" y="671513"/>
                  </a:cubicBezTo>
                  <a:cubicBezTo>
                    <a:pt x="1092157" y="670168"/>
                    <a:pt x="1106075" y="672410"/>
                    <a:pt x="1119188" y="669132"/>
                  </a:cubicBezTo>
                  <a:cubicBezTo>
                    <a:pt x="1123038" y="668169"/>
                    <a:pt x="1124056" y="662858"/>
                    <a:pt x="1126332" y="659607"/>
                  </a:cubicBezTo>
                  <a:cubicBezTo>
                    <a:pt x="1129614" y="654918"/>
                    <a:pt x="1131810" y="649367"/>
                    <a:pt x="1135857" y="645319"/>
                  </a:cubicBezTo>
                  <a:cubicBezTo>
                    <a:pt x="1145806" y="635368"/>
                    <a:pt x="1140979" y="640869"/>
                    <a:pt x="1150144" y="628650"/>
                  </a:cubicBezTo>
                  <a:cubicBezTo>
                    <a:pt x="1154252" y="616326"/>
                    <a:pt x="1149211" y="625101"/>
                    <a:pt x="1159669" y="619125"/>
                  </a:cubicBezTo>
                  <a:cubicBezTo>
                    <a:pt x="1163115" y="617156"/>
                    <a:pt x="1165644" y="613757"/>
                    <a:pt x="1169194" y="611982"/>
                  </a:cubicBezTo>
                  <a:cubicBezTo>
                    <a:pt x="1176744" y="608207"/>
                    <a:pt x="1185028" y="607118"/>
                    <a:pt x="1193007" y="604838"/>
                  </a:cubicBezTo>
                  <a:cubicBezTo>
                    <a:pt x="1195420" y="604149"/>
                    <a:pt x="1197769" y="603251"/>
                    <a:pt x="1200150" y="602457"/>
                  </a:cubicBezTo>
                  <a:cubicBezTo>
                    <a:pt x="1204913" y="599282"/>
                    <a:pt x="1212628" y="598362"/>
                    <a:pt x="1214438" y="592932"/>
                  </a:cubicBezTo>
                  <a:lnTo>
                    <a:pt x="1219200" y="578644"/>
                  </a:lnTo>
                  <a:lnTo>
                    <a:pt x="1221582" y="571500"/>
                  </a:lnTo>
                  <a:cubicBezTo>
                    <a:pt x="1219201" y="569913"/>
                    <a:pt x="1217043" y="567922"/>
                    <a:pt x="1214438" y="566738"/>
                  </a:cubicBezTo>
                  <a:cubicBezTo>
                    <a:pt x="1207073" y="563390"/>
                    <a:pt x="1196627" y="560007"/>
                    <a:pt x="1188244" y="557213"/>
                  </a:cubicBezTo>
                  <a:cubicBezTo>
                    <a:pt x="1184694" y="528811"/>
                    <a:pt x="1184415" y="535974"/>
                    <a:pt x="1188244" y="497682"/>
                  </a:cubicBezTo>
                  <a:cubicBezTo>
                    <a:pt x="1188494" y="495184"/>
                    <a:pt x="1188850" y="492313"/>
                    <a:pt x="1190625" y="490538"/>
                  </a:cubicBezTo>
                  <a:cubicBezTo>
                    <a:pt x="1192400" y="488763"/>
                    <a:pt x="1195462" y="489146"/>
                    <a:pt x="1197769" y="488157"/>
                  </a:cubicBezTo>
                  <a:cubicBezTo>
                    <a:pt x="1201032" y="486759"/>
                    <a:pt x="1204119" y="484982"/>
                    <a:pt x="1207294" y="483394"/>
                  </a:cubicBezTo>
                  <a:cubicBezTo>
                    <a:pt x="1215232" y="484982"/>
                    <a:pt x="1223370" y="485776"/>
                    <a:pt x="1231107" y="488157"/>
                  </a:cubicBezTo>
                  <a:cubicBezTo>
                    <a:pt x="1233842" y="488999"/>
                    <a:pt x="1235690" y="491639"/>
                    <a:pt x="1238250" y="492919"/>
                  </a:cubicBezTo>
                  <a:cubicBezTo>
                    <a:pt x="1240495" y="494041"/>
                    <a:pt x="1243100" y="494281"/>
                    <a:pt x="1245394" y="495300"/>
                  </a:cubicBezTo>
                  <a:cubicBezTo>
                    <a:pt x="1250260" y="497463"/>
                    <a:pt x="1254767" y="500396"/>
                    <a:pt x="1259682" y="502444"/>
                  </a:cubicBezTo>
                  <a:cubicBezTo>
                    <a:pt x="1264316" y="504375"/>
                    <a:pt x="1273969" y="507207"/>
                    <a:pt x="1273969" y="507207"/>
                  </a:cubicBezTo>
                  <a:lnTo>
                    <a:pt x="1300163" y="504825"/>
                  </a:lnTo>
                  <a:cubicBezTo>
                    <a:pt x="1304583" y="502445"/>
                    <a:pt x="1304925" y="490538"/>
                    <a:pt x="1304925" y="490538"/>
                  </a:cubicBezTo>
                  <a:cubicBezTo>
                    <a:pt x="1302544" y="488950"/>
                    <a:pt x="1300497" y="486680"/>
                    <a:pt x="1297782" y="485775"/>
                  </a:cubicBezTo>
                  <a:cubicBezTo>
                    <a:pt x="1272111" y="477218"/>
                    <a:pt x="1292585" y="489454"/>
                    <a:pt x="1276350" y="478632"/>
                  </a:cubicBezTo>
                  <a:cubicBezTo>
                    <a:pt x="1277144" y="476251"/>
                    <a:pt x="1277164" y="473448"/>
                    <a:pt x="1278732" y="471488"/>
                  </a:cubicBezTo>
                  <a:cubicBezTo>
                    <a:pt x="1282346" y="466970"/>
                    <a:pt x="1288087" y="466193"/>
                    <a:pt x="1293019" y="464344"/>
                  </a:cubicBezTo>
                  <a:cubicBezTo>
                    <a:pt x="1297021" y="462843"/>
                    <a:pt x="1301052" y="461390"/>
                    <a:pt x="1304925" y="459582"/>
                  </a:cubicBezTo>
                  <a:cubicBezTo>
                    <a:pt x="1312967" y="455829"/>
                    <a:pt x="1320680" y="451394"/>
                    <a:pt x="1328738" y="447675"/>
                  </a:cubicBezTo>
                  <a:cubicBezTo>
                    <a:pt x="1331017" y="446623"/>
                    <a:pt x="1333551" y="446226"/>
                    <a:pt x="1335882" y="445294"/>
                  </a:cubicBezTo>
                  <a:cubicBezTo>
                    <a:pt x="1341494" y="443049"/>
                    <a:pt x="1346635" y="439395"/>
                    <a:pt x="1352550" y="438150"/>
                  </a:cubicBezTo>
                  <a:cubicBezTo>
                    <a:pt x="1361903" y="436181"/>
                    <a:pt x="1371600" y="436563"/>
                    <a:pt x="1381125" y="435769"/>
                  </a:cubicBezTo>
                  <a:cubicBezTo>
                    <a:pt x="1389302" y="434134"/>
                    <a:pt x="1394716" y="433248"/>
                    <a:pt x="1402557" y="431007"/>
                  </a:cubicBezTo>
                  <a:cubicBezTo>
                    <a:pt x="1404970" y="430317"/>
                    <a:pt x="1407287" y="429315"/>
                    <a:pt x="1409700" y="428625"/>
                  </a:cubicBezTo>
                  <a:cubicBezTo>
                    <a:pt x="1412847" y="427726"/>
                    <a:pt x="1416078" y="427143"/>
                    <a:pt x="1419225" y="426244"/>
                  </a:cubicBezTo>
                  <a:cubicBezTo>
                    <a:pt x="1421639" y="425554"/>
                    <a:pt x="1423934" y="424472"/>
                    <a:pt x="1426369" y="423863"/>
                  </a:cubicBezTo>
                  <a:cubicBezTo>
                    <a:pt x="1430295" y="422881"/>
                    <a:pt x="1434370" y="422547"/>
                    <a:pt x="1438275" y="421482"/>
                  </a:cubicBezTo>
                  <a:cubicBezTo>
                    <a:pt x="1443118" y="420161"/>
                    <a:pt x="1447720" y="418040"/>
                    <a:pt x="1452563" y="416719"/>
                  </a:cubicBezTo>
                  <a:cubicBezTo>
                    <a:pt x="1456468" y="415654"/>
                    <a:pt x="1460564" y="415403"/>
                    <a:pt x="1464469" y="414338"/>
                  </a:cubicBezTo>
                  <a:cubicBezTo>
                    <a:pt x="1469312" y="413017"/>
                    <a:pt x="1478757" y="409575"/>
                    <a:pt x="1478757" y="409575"/>
                  </a:cubicBezTo>
                  <a:cubicBezTo>
                    <a:pt x="1483519" y="410369"/>
                    <a:pt x="1488580" y="410119"/>
                    <a:pt x="1493044" y="411957"/>
                  </a:cubicBezTo>
                  <a:cubicBezTo>
                    <a:pt x="1510977" y="419342"/>
                    <a:pt x="1518608" y="426277"/>
                    <a:pt x="1533525" y="435769"/>
                  </a:cubicBezTo>
                  <a:cubicBezTo>
                    <a:pt x="1537430" y="438254"/>
                    <a:pt x="1541729" y="440136"/>
                    <a:pt x="1545432" y="442913"/>
                  </a:cubicBezTo>
                  <a:cubicBezTo>
                    <a:pt x="1582071" y="470393"/>
                    <a:pt x="1526425" y="432626"/>
                    <a:pt x="1559719" y="454819"/>
                  </a:cubicBezTo>
                  <a:cubicBezTo>
                    <a:pt x="1562894" y="454025"/>
                    <a:pt x="1566521" y="454253"/>
                    <a:pt x="1569244" y="452438"/>
                  </a:cubicBezTo>
                  <a:cubicBezTo>
                    <a:pt x="1572737" y="450109"/>
                    <a:pt x="1575437" y="441954"/>
                    <a:pt x="1576388" y="438150"/>
                  </a:cubicBezTo>
                  <a:cubicBezTo>
                    <a:pt x="1577370" y="434224"/>
                    <a:pt x="1578045" y="430226"/>
                    <a:pt x="1578769" y="426244"/>
                  </a:cubicBezTo>
                  <a:cubicBezTo>
                    <a:pt x="1581017" y="413878"/>
                    <a:pt x="1582657" y="400083"/>
                    <a:pt x="1585913" y="388144"/>
                  </a:cubicBezTo>
                  <a:cubicBezTo>
                    <a:pt x="1588555" y="378458"/>
                    <a:pt x="1595438" y="359569"/>
                    <a:pt x="1595438" y="359569"/>
                  </a:cubicBezTo>
                  <a:cubicBezTo>
                    <a:pt x="1596232" y="354013"/>
                    <a:pt x="1596718" y="348404"/>
                    <a:pt x="1597819" y="342900"/>
                  </a:cubicBezTo>
                  <a:cubicBezTo>
                    <a:pt x="1598311" y="340439"/>
                    <a:pt x="1599751" y="338226"/>
                    <a:pt x="1600200" y="335757"/>
                  </a:cubicBezTo>
                  <a:cubicBezTo>
                    <a:pt x="1601345" y="329461"/>
                    <a:pt x="1601609" y="323032"/>
                    <a:pt x="1602582" y="316707"/>
                  </a:cubicBezTo>
                  <a:cubicBezTo>
                    <a:pt x="1603198" y="312706"/>
                    <a:pt x="1604428" y="308812"/>
                    <a:pt x="1604963" y="304800"/>
                  </a:cubicBezTo>
                  <a:cubicBezTo>
                    <a:pt x="1608645" y="277179"/>
                    <a:pt x="1605276" y="284501"/>
                    <a:pt x="1612107" y="257175"/>
                  </a:cubicBezTo>
                  <a:cubicBezTo>
                    <a:pt x="1616495" y="239621"/>
                    <a:pt x="1611781" y="255550"/>
                    <a:pt x="1619250" y="238125"/>
                  </a:cubicBezTo>
                  <a:cubicBezTo>
                    <a:pt x="1620239" y="235818"/>
                    <a:pt x="1620064" y="232942"/>
                    <a:pt x="1621632" y="230982"/>
                  </a:cubicBezTo>
                  <a:cubicBezTo>
                    <a:pt x="1623420" y="228747"/>
                    <a:pt x="1626394" y="227807"/>
                    <a:pt x="1628775" y="226219"/>
                  </a:cubicBezTo>
                  <a:cubicBezTo>
                    <a:pt x="1631950" y="221457"/>
                    <a:pt x="1633538" y="215107"/>
                    <a:pt x="1638300" y="211932"/>
                  </a:cubicBezTo>
                  <a:cubicBezTo>
                    <a:pt x="1645324" y="207249"/>
                    <a:pt x="1646858" y="206901"/>
                    <a:pt x="1652588" y="200025"/>
                  </a:cubicBezTo>
                  <a:cubicBezTo>
                    <a:pt x="1661103" y="189807"/>
                    <a:pt x="1653108" y="195226"/>
                    <a:pt x="1664494" y="185738"/>
                  </a:cubicBezTo>
                  <a:cubicBezTo>
                    <a:pt x="1666693" y="183906"/>
                    <a:pt x="1669499" y="182876"/>
                    <a:pt x="1671638" y="180975"/>
                  </a:cubicBezTo>
                  <a:cubicBezTo>
                    <a:pt x="1696105" y="159227"/>
                    <a:pt x="1676855" y="172735"/>
                    <a:pt x="1693069" y="161925"/>
                  </a:cubicBezTo>
                  <a:cubicBezTo>
                    <a:pt x="1699032" y="144036"/>
                    <a:pt x="1691312" y="164553"/>
                    <a:pt x="1712119" y="133350"/>
                  </a:cubicBezTo>
                  <a:cubicBezTo>
                    <a:pt x="1713707" y="130969"/>
                    <a:pt x="1715219" y="128536"/>
                    <a:pt x="1716882" y="126207"/>
                  </a:cubicBezTo>
                  <a:cubicBezTo>
                    <a:pt x="1719189" y="122978"/>
                    <a:pt x="1721824" y="119984"/>
                    <a:pt x="1724025" y="116682"/>
                  </a:cubicBezTo>
                  <a:cubicBezTo>
                    <a:pt x="1726592" y="112831"/>
                    <a:pt x="1729099" y="108915"/>
                    <a:pt x="1731169" y="104775"/>
                  </a:cubicBezTo>
                  <a:cubicBezTo>
                    <a:pt x="1735043" y="97027"/>
                    <a:pt x="1731487" y="97314"/>
                    <a:pt x="1738313" y="90488"/>
                  </a:cubicBezTo>
                  <a:cubicBezTo>
                    <a:pt x="1740337" y="88464"/>
                    <a:pt x="1743076" y="87313"/>
                    <a:pt x="1745457" y="85725"/>
                  </a:cubicBezTo>
                  <a:cubicBezTo>
                    <a:pt x="1749507" y="73574"/>
                    <a:pt x="1745252" y="82790"/>
                    <a:pt x="1754982" y="71438"/>
                  </a:cubicBezTo>
                  <a:cubicBezTo>
                    <a:pt x="1757565" y="68425"/>
                    <a:pt x="1759542" y="64926"/>
                    <a:pt x="1762125" y="61913"/>
                  </a:cubicBezTo>
                  <a:cubicBezTo>
                    <a:pt x="1764317" y="59356"/>
                    <a:pt x="1767077" y="57326"/>
                    <a:pt x="1769269" y="54769"/>
                  </a:cubicBezTo>
                  <a:cubicBezTo>
                    <a:pt x="1773611" y="49704"/>
                    <a:pt x="1783206" y="35511"/>
                    <a:pt x="1785938" y="30957"/>
                  </a:cubicBezTo>
                  <a:cubicBezTo>
                    <a:pt x="1787879" y="27722"/>
                    <a:pt x="1800590" y="6108"/>
                    <a:pt x="1802607" y="4763"/>
                  </a:cubicBezTo>
                  <a:lnTo>
                    <a:pt x="1809750" y="0"/>
                  </a:ln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62" name="フリーフォーム 261"/>
            <p:cNvSpPr/>
            <p:nvPr/>
          </p:nvSpPr>
          <p:spPr>
            <a:xfrm>
              <a:off x="330492" y="2660353"/>
              <a:ext cx="1225228" cy="208463"/>
            </a:xfrm>
            <a:custGeom>
              <a:avLst/>
              <a:gdLst>
                <a:gd name="connsiteX0" fmla="*/ 0 w 2185987"/>
                <a:gd name="connsiteY0" fmla="*/ 276587 h 340881"/>
                <a:gd name="connsiteX1" fmla="*/ 40481 w 2185987"/>
                <a:gd name="connsiteY1" fmla="*/ 283731 h 340881"/>
                <a:gd name="connsiteX2" fmla="*/ 102394 w 2185987"/>
                <a:gd name="connsiteY2" fmla="*/ 286112 h 340881"/>
                <a:gd name="connsiteX3" fmla="*/ 200025 w 2185987"/>
                <a:gd name="connsiteY3" fmla="*/ 288494 h 340881"/>
                <a:gd name="connsiteX4" fmla="*/ 311944 w 2185987"/>
                <a:gd name="connsiteY4" fmla="*/ 288494 h 340881"/>
                <a:gd name="connsiteX5" fmla="*/ 316706 w 2185987"/>
                <a:gd name="connsiteY5" fmla="*/ 274206 h 340881"/>
                <a:gd name="connsiteX6" fmla="*/ 326231 w 2185987"/>
                <a:gd name="connsiteY6" fmla="*/ 269444 h 340881"/>
                <a:gd name="connsiteX7" fmla="*/ 390525 w 2185987"/>
                <a:gd name="connsiteY7" fmla="*/ 271825 h 340881"/>
                <a:gd name="connsiteX8" fmla="*/ 397669 w 2185987"/>
                <a:gd name="connsiteY8" fmla="*/ 276587 h 340881"/>
                <a:gd name="connsiteX9" fmla="*/ 442912 w 2185987"/>
                <a:gd name="connsiteY9" fmla="*/ 295637 h 340881"/>
                <a:gd name="connsiteX10" fmla="*/ 469106 w 2185987"/>
                <a:gd name="connsiteY10" fmla="*/ 305162 h 340881"/>
                <a:gd name="connsiteX11" fmla="*/ 497681 w 2185987"/>
                <a:gd name="connsiteY11" fmla="*/ 309925 h 340881"/>
                <a:gd name="connsiteX12" fmla="*/ 514350 w 2185987"/>
                <a:gd name="connsiteY12" fmla="*/ 317069 h 340881"/>
                <a:gd name="connsiteX13" fmla="*/ 531019 w 2185987"/>
                <a:gd name="connsiteY13" fmla="*/ 321831 h 340881"/>
                <a:gd name="connsiteX14" fmla="*/ 538162 w 2185987"/>
                <a:gd name="connsiteY14" fmla="*/ 324212 h 340881"/>
                <a:gd name="connsiteX15" fmla="*/ 547687 w 2185987"/>
                <a:gd name="connsiteY15" fmla="*/ 326594 h 340881"/>
                <a:gd name="connsiteX16" fmla="*/ 554831 w 2185987"/>
                <a:gd name="connsiteY16" fmla="*/ 328975 h 340881"/>
                <a:gd name="connsiteX17" fmla="*/ 569119 w 2185987"/>
                <a:gd name="connsiteY17" fmla="*/ 331356 h 340881"/>
                <a:gd name="connsiteX18" fmla="*/ 611981 w 2185987"/>
                <a:gd name="connsiteY18" fmla="*/ 336119 h 340881"/>
                <a:gd name="connsiteX19" fmla="*/ 714375 w 2185987"/>
                <a:gd name="connsiteY19" fmla="*/ 338500 h 340881"/>
                <a:gd name="connsiteX20" fmla="*/ 835819 w 2185987"/>
                <a:gd name="connsiteY20" fmla="*/ 340881 h 340881"/>
                <a:gd name="connsiteX21" fmla="*/ 1031081 w 2185987"/>
                <a:gd name="connsiteY21" fmla="*/ 338500 h 340881"/>
                <a:gd name="connsiteX22" fmla="*/ 1050131 w 2185987"/>
                <a:gd name="connsiteY22" fmla="*/ 336119 h 340881"/>
                <a:gd name="connsiteX23" fmla="*/ 1092994 w 2185987"/>
                <a:gd name="connsiteY23" fmla="*/ 331356 h 340881"/>
                <a:gd name="connsiteX24" fmla="*/ 1109662 w 2185987"/>
                <a:gd name="connsiteY24" fmla="*/ 326594 h 340881"/>
                <a:gd name="connsiteX25" fmla="*/ 1119187 w 2185987"/>
                <a:gd name="connsiteY25" fmla="*/ 319450 h 340881"/>
                <a:gd name="connsiteX26" fmla="*/ 1133475 w 2185987"/>
                <a:gd name="connsiteY26" fmla="*/ 309925 h 340881"/>
                <a:gd name="connsiteX27" fmla="*/ 1143000 w 2185987"/>
                <a:gd name="connsiteY27" fmla="*/ 295637 h 340881"/>
                <a:gd name="connsiteX28" fmla="*/ 1145381 w 2185987"/>
                <a:gd name="connsiteY28" fmla="*/ 288494 h 340881"/>
                <a:gd name="connsiteX29" fmla="*/ 1152525 w 2185987"/>
                <a:gd name="connsiteY29" fmla="*/ 283731 h 340881"/>
                <a:gd name="connsiteX30" fmla="*/ 1159669 w 2185987"/>
                <a:gd name="connsiteY30" fmla="*/ 269444 h 340881"/>
                <a:gd name="connsiteX31" fmla="*/ 1190625 w 2185987"/>
                <a:gd name="connsiteY31" fmla="*/ 243250 h 340881"/>
                <a:gd name="connsiteX32" fmla="*/ 1212056 w 2185987"/>
                <a:gd name="connsiteY32" fmla="*/ 224200 h 340881"/>
                <a:gd name="connsiteX33" fmla="*/ 1319212 w 2185987"/>
                <a:gd name="connsiteY33" fmla="*/ 219437 h 340881"/>
                <a:gd name="connsiteX34" fmla="*/ 1343025 w 2185987"/>
                <a:gd name="connsiteY34" fmla="*/ 217056 h 340881"/>
                <a:gd name="connsiteX35" fmla="*/ 1362075 w 2185987"/>
                <a:gd name="connsiteY35" fmla="*/ 214675 h 340881"/>
                <a:gd name="connsiteX36" fmla="*/ 1385887 w 2185987"/>
                <a:gd name="connsiteY36" fmla="*/ 217056 h 340881"/>
                <a:gd name="connsiteX37" fmla="*/ 1414462 w 2185987"/>
                <a:gd name="connsiteY37" fmla="*/ 240869 h 340881"/>
                <a:gd name="connsiteX38" fmla="*/ 1421606 w 2185987"/>
                <a:gd name="connsiteY38" fmla="*/ 243250 h 340881"/>
                <a:gd name="connsiteX39" fmla="*/ 1428750 w 2185987"/>
                <a:gd name="connsiteY39" fmla="*/ 250394 h 340881"/>
                <a:gd name="connsiteX40" fmla="*/ 1450181 w 2185987"/>
                <a:gd name="connsiteY40" fmla="*/ 264681 h 340881"/>
                <a:gd name="connsiteX41" fmla="*/ 1466850 w 2185987"/>
                <a:gd name="connsiteY41" fmla="*/ 276587 h 340881"/>
                <a:gd name="connsiteX42" fmla="*/ 1473994 w 2185987"/>
                <a:gd name="connsiteY42" fmla="*/ 278969 h 340881"/>
                <a:gd name="connsiteX43" fmla="*/ 1488281 w 2185987"/>
                <a:gd name="connsiteY43" fmla="*/ 293256 h 340881"/>
                <a:gd name="connsiteX44" fmla="*/ 1493044 w 2185987"/>
                <a:gd name="connsiteY44" fmla="*/ 300400 h 340881"/>
                <a:gd name="connsiteX45" fmla="*/ 1509712 w 2185987"/>
                <a:gd name="connsiteY45" fmla="*/ 307544 h 340881"/>
                <a:gd name="connsiteX46" fmla="*/ 1533525 w 2185987"/>
                <a:gd name="connsiteY46" fmla="*/ 309925 h 340881"/>
                <a:gd name="connsiteX47" fmla="*/ 1576387 w 2185987"/>
                <a:gd name="connsiteY47" fmla="*/ 305162 h 340881"/>
                <a:gd name="connsiteX48" fmla="*/ 1593056 w 2185987"/>
                <a:gd name="connsiteY48" fmla="*/ 300400 h 340881"/>
                <a:gd name="connsiteX49" fmla="*/ 1602581 w 2185987"/>
                <a:gd name="connsiteY49" fmla="*/ 298019 h 340881"/>
                <a:gd name="connsiteX50" fmla="*/ 1626394 w 2185987"/>
                <a:gd name="connsiteY50" fmla="*/ 293256 h 340881"/>
                <a:gd name="connsiteX51" fmla="*/ 1652587 w 2185987"/>
                <a:gd name="connsiteY51" fmla="*/ 288494 h 340881"/>
                <a:gd name="connsiteX52" fmla="*/ 1666875 w 2185987"/>
                <a:gd name="connsiteY52" fmla="*/ 283731 h 340881"/>
                <a:gd name="connsiteX53" fmla="*/ 1688306 w 2185987"/>
                <a:gd name="connsiteY53" fmla="*/ 271825 h 340881"/>
                <a:gd name="connsiteX54" fmla="*/ 1702594 w 2185987"/>
                <a:gd name="connsiteY54" fmla="*/ 262300 h 340881"/>
                <a:gd name="connsiteX55" fmla="*/ 1709737 w 2185987"/>
                <a:gd name="connsiteY55" fmla="*/ 248012 h 340881"/>
                <a:gd name="connsiteX56" fmla="*/ 1712119 w 2185987"/>
                <a:gd name="connsiteY56" fmla="*/ 240869 h 340881"/>
                <a:gd name="connsiteX57" fmla="*/ 1716881 w 2185987"/>
                <a:gd name="connsiteY57" fmla="*/ 214675 h 340881"/>
                <a:gd name="connsiteX58" fmla="*/ 1719262 w 2185987"/>
                <a:gd name="connsiteY58" fmla="*/ 159906 h 340881"/>
                <a:gd name="connsiteX59" fmla="*/ 1740694 w 2185987"/>
                <a:gd name="connsiteY59" fmla="*/ 150381 h 340881"/>
                <a:gd name="connsiteX60" fmla="*/ 1754981 w 2185987"/>
                <a:gd name="connsiteY60" fmla="*/ 145619 h 340881"/>
                <a:gd name="connsiteX61" fmla="*/ 1762125 w 2185987"/>
                <a:gd name="connsiteY61" fmla="*/ 140856 h 340881"/>
                <a:gd name="connsiteX62" fmla="*/ 1776412 w 2185987"/>
                <a:gd name="connsiteY62" fmla="*/ 136094 h 340881"/>
                <a:gd name="connsiteX63" fmla="*/ 1790700 w 2185987"/>
                <a:gd name="connsiteY63" fmla="*/ 131331 h 340881"/>
                <a:gd name="connsiteX64" fmla="*/ 1797844 w 2185987"/>
                <a:gd name="connsiteY64" fmla="*/ 128950 h 340881"/>
                <a:gd name="connsiteX65" fmla="*/ 1838325 w 2185987"/>
                <a:gd name="connsiteY65" fmla="*/ 112281 h 340881"/>
                <a:gd name="connsiteX66" fmla="*/ 1845469 w 2185987"/>
                <a:gd name="connsiteY66" fmla="*/ 109900 h 340881"/>
                <a:gd name="connsiteX67" fmla="*/ 1859756 w 2185987"/>
                <a:gd name="connsiteY67" fmla="*/ 107519 h 340881"/>
                <a:gd name="connsiteX68" fmla="*/ 1869281 w 2185987"/>
                <a:gd name="connsiteY68" fmla="*/ 105137 h 340881"/>
                <a:gd name="connsiteX69" fmla="*/ 1881187 w 2185987"/>
                <a:gd name="connsiteY69" fmla="*/ 102756 h 340881"/>
                <a:gd name="connsiteX70" fmla="*/ 1947862 w 2185987"/>
                <a:gd name="connsiteY70" fmla="*/ 86087 h 340881"/>
                <a:gd name="connsiteX71" fmla="*/ 1959769 w 2185987"/>
                <a:gd name="connsiteY71" fmla="*/ 81325 h 340881"/>
                <a:gd name="connsiteX72" fmla="*/ 2005012 w 2185987"/>
                <a:gd name="connsiteY72" fmla="*/ 76562 h 340881"/>
                <a:gd name="connsiteX73" fmla="*/ 2019300 w 2185987"/>
                <a:gd name="connsiteY73" fmla="*/ 71800 h 340881"/>
                <a:gd name="connsiteX74" fmla="*/ 2035969 w 2185987"/>
                <a:gd name="connsiteY74" fmla="*/ 62275 h 340881"/>
                <a:gd name="connsiteX75" fmla="*/ 2043112 w 2185987"/>
                <a:gd name="connsiteY75" fmla="*/ 57512 h 340881"/>
                <a:gd name="connsiteX76" fmla="*/ 2052637 w 2185987"/>
                <a:gd name="connsiteY76" fmla="*/ 52750 h 340881"/>
                <a:gd name="connsiteX77" fmla="*/ 2069306 w 2185987"/>
                <a:gd name="connsiteY77" fmla="*/ 38462 h 340881"/>
                <a:gd name="connsiteX78" fmla="*/ 2076450 w 2185987"/>
                <a:gd name="connsiteY78" fmla="*/ 36081 h 340881"/>
                <a:gd name="connsiteX79" fmla="*/ 2095500 w 2185987"/>
                <a:gd name="connsiteY79" fmla="*/ 24175 h 340881"/>
                <a:gd name="connsiteX80" fmla="*/ 2114550 w 2185987"/>
                <a:gd name="connsiteY80" fmla="*/ 12269 h 340881"/>
                <a:gd name="connsiteX81" fmla="*/ 2124075 w 2185987"/>
                <a:gd name="connsiteY81" fmla="*/ 9887 h 340881"/>
                <a:gd name="connsiteX82" fmla="*/ 2155031 w 2185987"/>
                <a:gd name="connsiteY82" fmla="*/ 2744 h 340881"/>
                <a:gd name="connsiteX83" fmla="*/ 2185987 w 2185987"/>
                <a:gd name="connsiteY83" fmla="*/ 362 h 340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2185987" h="340881">
                  <a:moveTo>
                    <a:pt x="0" y="276587"/>
                  </a:moveTo>
                  <a:cubicBezTo>
                    <a:pt x="13494" y="278968"/>
                    <a:pt x="26838" y="282462"/>
                    <a:pt x="40481" y="283731"/>
                  </a:cubicBezTo>
                  <a:cubicBezTo>
                    <a:pt x="61045" y="285644"/>
                    <a:pt x="81750" y="285496"/>
                    <a:pt x="102394" y="286112"/>
                  </a:cubicBezTo>
                  <a:lnTo>
                    <a:pt x="200025" y="288494"/>
                  </a:lnTo>
                  <a:cubicBezTo>
                    <a:pt x="238209" y="291965"/>
                    <a:pt x="271185" y="296002"/>
                    <a:pt x="311944" y="288494"/>
                  </a:cubicBezTo>
                  <a:cubicBezTo>
                    <a:pt x="316881" y="287585"/>
                    <a:pt x="312216" y="276451"/>
                    <a:pt x="316706" y="274206"/>
                  </a:cubicBezTo>
                  <a:lnTo>
                    <a:pt x="326231" y="269444"/>
                  </a:lnTo>
                  <a:cubicBezTo>
                    <a:pt x="347662" y="270238"/>
                    <a:pt x="369185" y="269691"/>
                    <a:pt x="390525" y="271825"/>
                  </a:cubicBezTo>
                  <a:cubicBezTo>
                    <a:pt x="393373" y="272110"/>
                    <a:pt x="395064" y="275403"/>
                    <a:pt x="397669" y="276587"/>
                  </a:cubicBezTo>
                  <a:cubicBezTo>
                    <a:pt x="412566" y="283358"/>
                    <a:pt x="427807" y="289343"/>
                    <a:pt x="442912" y="295637"/>
                  </a:cubicBezTo>
                  <a:cubicBezTo>
                    <a:pt x="447379" y="297498"/>
                    <a:pt x="464974" y="304645"/>
                    <a:pt x="469106" y="305162"/>
                  </a:cubicBezTo>
                  <a:cubicBezTo>
                    <a:pt x="484565" y="307095"/>
                    <a:pt x="485445" y="306429"/>
                    <a:pt x="497681" y="309925"/>
                  </a:cubicBezTo>
                  <a:cubicBezTo>
                    <a:pt x="516338" y="315255"/>
                    <a:pt x="491061" y="308600"/>
                    <a:pt x="514350" y="317069"/>
                  </a:cubicBezTo>
                  <a:cubicBezTo>
                    <a:pt x="519781" y="319044"/>
                    <a:pt x="525484" y="320171"/>
                    <a:pt x="531019" y="321831"/>
                  </a:cubicBezTo>
                  <a:cubicBezTo>
                    <a:pt x="533423" y="322552"/>
                    <a:pt x="535749" y="323522"/>
                    <a:pt x="538162" y="324212"/>
                  </a:cubicBezTo>
                  <a:cubicBezTo>
                    <a:pt x="541309" y="325111"/>
                    <a:pt x="544540" y="325695"/>
                    <a:pt x="547687" y="326594"/>
                  </a:cubicBezTo>
                  <a:cubicBezTo>
                    <a:pt x="550101" y="327284"/>
                    <a:pt x="552381" y="328431"/>
                    <a:pt x="554831" y="328975"/>
                  </a:cubicBezTo>
                  <a:cubicBezTo>
                    <a:pt x="559544" y="330022"/>
                    <a:pt x="564369" y="330492"/>
                    <a:pt x="569119" y="331356"/>
                  </a:cubicBezTo>
                  <a:cubicBezTo>
                    <a:pt x="590057" y="335162"/>
                    <a:pt x="579845" y="334971"/>
                    <a:pt x="611981" y="336119"/>
                  </a:cubicBezTo>
                  <a:cubicBezTo>
                    <a:pt x="646100" y="337338"/>
                    <a:pt x="680242" y="337774"/>
                    <a:pt x="714375" y="338500"/>
                  </a:cubicBezTo>
                  <a:lnTo>
                    <a:pt x="835819" y="340881"/>
                  </a:lnTo>
                  <a:lnTo>
                    <a:pt x="1031081" y="338500"/>
                  </a:lnTo>
                  <a:cubicBezTo>
                    <a:pt x="1037479" y="338358"/>
                    <a:pt x="1043774" y="336853"/>
                    <a:pt x="1050131" y="336119"/>
                  </a:cubicBezTo>
                  <a:lnTo>
                    <a:pt x="1092994" y="331356"/>
                  </a:lnTo>
                  <a:cubicBezTo>
                    <a:pt x="1095056" y="330841"/>
                    <a:pt x="1107005" y="328112"/>
                    <a:pt x="1109662" y="326594"/>
                  </a:cubicBezTo>
                  <a:cubicBezTo>
                    <a:pt x="1113108" y="324625"/>
                    <a:pt x="1115936" y="321726"/>
                    <a:pt x="1119187" y="319450"/>
                  </a:cubicBezTo>
                  <a:cubicBezTo>
                    <a:pt x="1123876" y="316168"/>
                    <a:pt x="1133475" y="309925"/>
                    <a:pt x="1133475" y="309925"/>
                  </a:cubicBezTo>
                  <a:cubicBezTo>
                    <a:pt x="1136650" y="305162"/>
                    <a:pt x="1141190" y="301067"/>
                    <a:pt x="1143000" y="295637"/>
                  </a:cubicBezTo>
                  <a:cubicBezTo>
                    <a:pt x="1143794" y="293256"/>
                    <a:pt x="1143813" y="290454"/>
                    <a:pt x="1145381" y="288494"/>
                  </a:cubicBezTo>
                  <a:cubicBezTo>
                    <a:pt x="1147169" y="286259"/>
                    <a:pt x="1150144" y="285319"/>
                    <a:pt x="1152525" y="283731"/>
                  </a:cubicBezTo>
                  <a:cubicBezTo>
                    <a:pt x="1154224" y="278633"/>
                    <a:pt x="1155323" y="273247"/>
                    <a:pt x="1159669" y="269444"/>
                  </a:cubicBezTo>
                  <a:cubicBezTo>
                    <a:pt x="1178984" y="252544"/>
                    <a:pt x="1171981" y="268107"/>
                    <a:pt x="1190625" y="243250"/>
                  </a:cubicBezTo>
                  <a:cubicBezTo>
                    <a:pt x="1195315" y="236997"/>
                    <a:pt x="1202959" y="224604"/>
                    <a:pt x="1212056" y="224200"/>
                  </a:cubicBezTo>
                  <a:lnTo>
                    <a:pt x="1319212" y="219437"/>
                  </a:lnTo>
                  <a:lnTo>
                    <a:pt x="1343025" y="217056"/>
                  </a:lnTo>
                  <a:cubicBezTo>
                    <a:pt x="1349385" y="216349"/>
                    <a:pt x="1355676" y="214675"/>
                    <a:pt x="1362075" y="214675"/>
                  </a:cubicBezTo>
                  <a:cubicBezTo>
                    <a:pt x="1370052" y="214675"/>
                    <a:pt x="1377950" y="216262"/>
                    <a:pt x="1385887" y="217056"/>
                  </a:cubicBezTo>
                  <a:cubicBezTo>
                    <a:pt x="1393454" y="224623"/>
                    <a:pt x="1406434" y="238193"/>
                    <a:pt x="1414462" y="240869"/>
                  </a:cubicBezTo>
                  <a:lnTo>
                    <a:pt x="1421606" y="243250"/>
                  </a:lnTo>
                  <a:cubicBezTo>
                    <a:pt x="1423987" y="245631"/>
                    <a:pt x="1426092" y="248326"/>
                    <a:pt x="1428750" y="250394"/>
                  </a:cubicBezTo>
                  <a:cubicBezTo>
                    <a:pt x="1450289" y="267147"/>
                    <a:pt x="1435839" y="253924"/>
                    <a:pt x="1450181" y="264681"/>
                  </a:cubicBezTo>
                  <a:cubicBezTo>
                    <a:pt x="1452344" y="266303"/>
                    <a:pt x="1463363" y="274844"/>
                    <a:pt x="1466850" y="276587"/>
                  </a:cubicBezTo>
                  <a:cubicBezTo>
                    <a:pt x="1469095" y="277710"/>
                    <a:pt x="1471613" y="278175"/>
                    <a:pt x="1473994" y="278969"/>
                  </a:cubicBezTo>
                  <a:cubicBezTo>
                    <a:pt x="1478756" y="283731"/>
                    <a:pt x="1484545" y="287652"/>
                    <a:pt x="1488281" y="293256"/>
                  </a:cubicBezTo>
                  <a:cubicBezTo>
                    <a:pt x="1489869" y="295637"/>
                    <a:pt x="1491020" y="298376"/>
                    <a:pt x="1493044" y="300400"/>
                  </a:cubicBezTo>
                  <a:cubicBezTo>
                    <a:pt x="1497728" y="305084"/>
                    <a:pt x="1503338" y="306633"/>
                    <a:pt x="1509712" y="307544"/>
                  </a:cubicBezTo>
                  <a:cubicBezTo>
                    <a:pt x="1517609" y="308672"/>
                    <a:pt x="1525587" y="309131"/>
                    <a:pt x="1533525" y="309925"/>
                  </a:cubicBezTo>
                  <a:cubicBezTo>
                    <a:pt x="1548357" y="308577"/>
                    <a:pt x="1561891" y="307798"/>
                    <a:pt x="1576387" y="305162"/>
                  </a:cubicBezTo>
                  <a:cubicBezTo>
                    <a:pt x="1586626" y="303300"/>
                    <a:pt x="1584127" y="302951"/>
                    <a:pt x="1593056" y="300400"/>
                  </a:cubicBezTo>
                  <a:cubicBezTo>
                    <a:pt x="1596203" y="299501"/>
                    <a:pt x="1599381" y="298705"/>
                    <a:pt x="1602581" y="298019"/>
                  </a:cubicBezTo>
                  <a:cubicBezTo>
                    <a:pt x="1610496" y="296323"/>
                    <a:pt x="1618409" y="294587"/>
                    <a:pt x="1626394" y="293256"/>
                  </a:cubicBezTo>
                  <a:cubicBezTo>
                    <a:pt x="1631059" y="292478"/>
                    <a:pt x="1647359" y="289920"/>
                    <a:pt x="1652587" y="288494"/>
                  </a:cubicBezTo>
                  <a:cubicBezTo>
                    <a:pt x="1657430" y="287173"/>
                    <a:pt x="1662698" y="286516"/>
                    <a:pt x="1666875" y="283731"/>
                  </a:cubicBezTo>
                  <a:cubicBezTo>
                    <a:pt x="1683251" y="272814"/>
                    <a:pt x="1675732" y="276016"/>
                    <a:pt x="1688306" y="271825"/>
                  </a:cubicBezTo>
                  <a:cubicBezTo>
                    <a:pt x="1693069" y="268650"/>
                    <a:pt x="1700784" y="267730"/>
                    <a:pt x="1702594" y="262300"/>
                  </a:cubicBezTo>
                  <a:cubicBezTo>
                    <a:pt x="1708575" y="244353"/>
                    <a:pt x="1700510" y="266466"/>
                    <a:pt x="1709737" y="248012"/>
                  </a:cubicBezTo>
                  <a:cubicBezTo>
                    <a:pt x="1710860" y="245767"/>
                    <a:pt x="1711429" y="243282"/>
                    <a:pt x="1712119" y="240869"/>
                  </a:cubicBezTo>
                  <a:cubicBezTo>
                    <a:pt x="1715326" y="229647"/>
                    <a:pt x="1714955" y="228156"/>
                    <a:pt x="1716881" y="214675"/>
                  </a:cubicBezTo>
                  <a:cubicBezTo>
                    <a:pt x="1717675" y="196419"/>
                    <a:pt x="1715153" y="177712"/>
                    <a:pt x="1719262" y="159906"/>
                  </a:cubicBezTo>
                  <a:cubicBezTo>
                    <a:pt x="1720602" y="154099"/>
                    <a:pt x="1736134" y="151749"/>
                    <a:pt x="1740694" y="150381"/>
                  </a:cubicBezTo>
                  <a:cubicBezTo>
                    <a:pt x="1745502" y="148939"/>
                    <a:pt x="1754981" y="145619"/>
                    <a:pt x="1754981" y="145619"/>
                  </a:cubicBezTo>
                  <a:cubicBezTo>
                    <a:pt x="1757362" y="144031"/>
                    <a:pt x="1759510" y="142018"/>
                    <a:pt x="1762125" y="140856"/>
                  </a:cubicBezTo>
                  <a:cubicBezTo>
                    <a:pt x="1766712" y="138817"/>
                    <a:pt x="1771650" y="137681"/>
                    <a:pt x="1776412" y="136094"/>
                  </a:cubicBezTo>
                  <a:lnTo>
                    <a:pt x="1790700" y="131331"/>
                  </a:lnTo>
                  <a:cubicBezTo>
                    <a:pt x="1793081" y="130537"/>
                    <a:pt x="1795599" y="130073"/>
                    <a:pt x="1797844" y="128950"/>
                  </a:cubicBezTo>
                  <a:cubicBezTo>
                    <a:pt x="1816410" y="119666"/>
                    <a:pt x="1806693" y="124143"/>
                    <a:pt x="1838325" y="112281"/>
                  </a:cubicBezTo>
                  <a:cubicBezTo>
                    <a:pt x="1840675" y="111400"/>
                    <a:pt x="1843019" y="110444"/>
                    <a:pt x="1845469" y="109900"/>
                  </a:cubicBezTo>
                  <a:cubicBezTo>
                    <a:pt x="1850182" y="108853"/>
                    <a:pt x="1855022" y="108466"/>
                    <a:pt x="1859756" y="107519"/>
                  </a:cubicBezTo>
                  <a:cubicBezTo>
                    <a:pt x="1862965" y="106877"/>
                    <a:pt x="1866086" y="105847"/>
                    <a:pt x="1869281" y="105137"/>
                  </a:cubicBezTo>
                  <a:cubicBezTo>
                    <a:pt x="1873232" y="104259"/>
                    <a:pt x="1877279" y="103808"/>
                    <a:pt x="1881187" y="102756"/>
                  </a:cubicBezTo>
                  <a:cubicBezTo>
                    <a:pt x="1943821" y="85894"/>
                    <a:pt x="1911692" y="91256"/>
                    <a:pt x="1947862" y="86087"/>
                  </a:cubicBezTo>
                  <a:cubicBezTo>
                    <a:pt x="1951831" y="84500"/>
                    <a:pt x="1955542" y="81959"/>
                    <a:pt x="1959769" y="81325"/>
                  </a:cubicBezTo>
                  <a:cubicBezTo>
                    <a:pt x="1994802" y="76071"/>
                    <a:pt x="1984995" y="82567"/>
                    <a:pt x="2005012" y="76562"/>
                  </a:cubicBezTo>
                  <a:cubicBezTo>
                    <a:pt x="2009820" y="75119"/>
                    <a:pt x="2014941" y="74291"/>
                    <a:pt x="2019300" y="71800"/>
                  </a:cubicBezTo>
                  <a:cubicBezTo>
                    <a:pt x="2024856" y="68625"/>
                    <a:pt x="2030482" y="65568"/>
                    <a:pt x="2035969" y="62275"/>
                  </a:cubicBezTo>
                  <a:cubicBezTo>
                    <a:pt x="2038423" y="60803"/>
                    <a:pt x="2040627" y="58932"/>
                    <a:pt x="2043112" y="57512"/>
                  </a:cubicBezTo>
                  <a:cubicBezTo>
                    <a:pt x="2046194" y="55751"/>
                    <a:pt x="2049462" y="54337"/>
                    <a:pt x="2052637" y="52750"/>
                  </a:cubicBezTo>
                  <a:cubicBezTo>
                    <a:pt x="2058495" y="46892"/>
                    <a:pt x="2062054" y="42088"/>
                    <a:pt x="2069306" y="38462"/>
                  </a:cubicBezTo>
                  <a:cubicBezTo>
                    <a:pt x="2071551" y="37339"/>
                    <a:pt x="2074069" y="36875"/>
                    <a:pt x="2076450" y="36081"/>
                  </a:cubicBezTo>
                  <a:cubicBezTo>
                    <a:pt x="2085612" y="22336"/>
                    <a:pt x="2075663" y="34093"/>
                    <a:pt x="2095500" y="24175"/>
                  </a:cubicBezTo>
                  <a:cubicBezTo>
                    <a:pt x="2117991" y="12930"/>
                    <a:pt x="2092419" y="20569"/>
                    <a:pt x="2114550" y="12269"/>
                  </a:cubicBezTo>
                  <a:cubicBezTo>
                    <a:pt x="2117614" y="11120"/>
                    <a:pt x="2120970" y="10922"/>
                    <a:pt x="2124075" y="9887"/>
                  </a:cubicBezTo>
                  <a:cubicBezTo>
                    <a:pt x="2147629" y="2035"/>
                    <a:pt x="2123196" y="6723"/>
                    <a:pt x="2155031" y="2744"/>
                  </a:cubicBezTo>
                  <a:cubicBezTo>
                    <a:pt x="2171486" y="-1371"/>
                    <a:pt x="2161283" y="362"/>
                    <a:pt x="2185987" y="362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63" name="フリーフォーム 262"/>
            <p:cNvSpPr/>
            <p:nvPr/>
          </p:nvSpPr>
          <p:spPr>
            <a:xfrm>
              <a:off x="1562563" y="2587564"/>
              <a:ext cx="1065075" cy="194355"/>
            </a:xfrm>
            <a:custGeom>
              <a:avLst/>
              <a:gdLst>
                <a:gd name="connsiteX0" fmla="*/ 0 w 1900250"/>
                <a:gd name="connsiteY0" fmla="*/ 119062 h 317812"/>
                <a:gd name="connsiteX1" fmla="*/ 73819 w 1900250"/>
                <a:gd name="connsiteY1" fmla="*/ 123825 h 317812"/>
                <a:gd name="connsiteX2" fmla="*/ 111919 w 1900250"/>
                <a:gd name="connsiteY2" fmla="*/ 128587 h 317812"/>
                <a:gd name="connsiteX3" fmla="*/ 200025 w 1900250"/>
                <a:gd name="connsiteY3" fmla="*/ 126206 h 317812"/>
                <a:gd name="connsiteX4" fmla="*/ 242888 w 1900250"/>
                <a:gd name="connsiteY4" fmla="*/ 119062 h 317812"/>
                <a:gd name="connsiteX5" fmla="*/ 261938 w 1900250"/>
                <a:gd name="connsiteY5" fmla="*/ 116681 h 317812"/>
                <a:gd name="connsiteX6" fmla="*/ 278607 w 1900250"/>
                <a:gd name="connsiteY6" fmla="*/ 111919 h 317812"/>
                <a:gd name="connsiteX7" fmla="*/ 311944 w 1900250"/>
                <a:gd name="connsiteY7" fmla="*/ 107156 h 317812"/>
                <a:gd name="connsiteX8" fmla="*/ 321469 w 1900250"/>
                <a:gd name="connsiteY8" fmla="*/ 104775 h 317812"/>
                <a:gd name="connsiteX9" fmla="*/ 416719 w 1900250"/>
                <a:gd name="connsiteY9" fmla="*/ 100012 h 317812"/>
                <a:gd name="connsiteX10" fmla="*/ 488157 w 1900250"/>
                <a:gd name="connsiteY10" fmla="*/ 95250 h 317812"/>
                <a:gd name="connsiteX11" fmla="*/ 497682 w 1900250"/>
                <a:gd name="connsiteY11" fmla="*/ 97631 h 317812"/>
                <a:gd name="connsiteX12" fmla="*/ 502444 w 1900250"/>
                <a:gd name="connsiteY12" fmla="*/ 111919 h 317812"/>
                <a:gd name="connsiteX13" fmla="*/ 521494 w 1900250"/>
                <a:gd name="connsiteY13" fmla="*/ 142875 h 317812"/>
                <a:gd name="connsiteX14" fmla="*/ 531019 w 1900250"/>
                <a:gd name="connsiteY14" fmla="*/ 152400 h 317812"/>
                <a:gd name="connsiteX15" fmla="*/ 540544 w 1900250"/>
                <a:gd name="connsiteY15" fmla="*/ 154781 h 317812"/>
                <a:gd name="connsiteX16" fmla="*/ 547688 w 1900250"/>
                <a:gd name="connsiteY16" fmla="*/ 157162 h 317812"/>
                <a:gd name="connsiteX17" fmla="*/ 611982 w 1900250"/>
                <a:gd name="connsiteY17" fmla="*/ 157162 h 317812"/>
                <a:gd name="connsiteX18" fmla="*/ 616744 w 1900250"/>
                <a:gd name="connsiteY18" fmla="*/ 164306 h 317812"/>
                <a:gd name="connsiteX19" fmla="*/ 623888 w 1900250"/>
                <a:gd name="connsiteY19" fmla="*/ 169069 h 317812"/>
                <a:gd name="connsiteX20" fmla="*/ 631032 w 1900250"/>
                <a:gd name="connsiteY20" fmla="*/ 171450 h 317812"/>
                <a:gd name="connsiteX21" fmla="*/ 650082 w 1900250"/>
                <a:gd name="connsiteY21" fmla="*/ 176212 h 317812"/>
                <a:gd name="connsiteX22" fmla="*/ 683419 w 1900250"/>
                <a:gd name="connsiteY22" fmla="*/ 169069 h 317812"/>
                <a:gd name="connsiteX23" fmla="*/ 690563 w 1900250"/>
                <a:gd name="connsiteY23" fmla="*/ 164306 h 317812"/>
                <a:gd name="connsiteX24" fmla="*/ 697707 w 1900250"/>
                <a:gd name="connsiteY24" fmla="*/ 161925 h 317812"/>
                <a:gd name="connsiteX25" fmla="*/ 704850 w 1900250"/>
                <a:gd name="connsiteY25" fmla="*/ 154781 h 317812"/>
                <a:gd name="connsiteX26" fmla="*/ 719138 w 1900250"/>
                <a:gd name="connsiteY26" fmla="*/ 150019 h 317812"/>
                <a:gd name="connsiteX27" fmla="*/ 754857 w 1900250"/>
                <a:gd name="connsiteY27" fmla="*/ 152400 h 317812"/>
                <a:gd name="connsiteX28" fmla="*/ 757238 w 1900250"/>
                <a:gd name="connsiteY28" fmla="*/ 164306 h 317812"/>
                <a:gd name="connsiteX29" fmla="*/ 762000 w 1900250"/>
                <a:gd name="connsiteY29" fmla="*/ 178594 h 317812"/>
                <a:gd name="connsiteX30" fmla="*/ 769144 w 1900250"/>
                <a:gd name="connsiteY30" fmla="*/ 190500 h 317812"/>
                <a:gd name="connsiteX31" fmla="*/ 773907 w 1900250"/>
                <a:gd name="connsiteY31" fmla="*/ 200025 h 317812"/>
                <a:gd name="connsiteX32" fmla="*/ 788194 w 1900250"/>
                <a:gd name="connsiteY32" fmla="*/ 221456 h 317812"/>
                <a:gd name="connsiteX33" fmla="*/ 792957 w 1900250"/>
                <a:gd name="connsiteY33" fmla="*/ 228600 h 317812"/>
                <a:gd name="connsiteX34" fmla="*/ 797719 w 1900250"/>
                <a:gd name="connsiteY34" fmla="*/ 235744 h 317812"/>
                <a:gd name="connsiteX35" fmla="*/ 804863 w 1900250"/>
                <a:gd name="connsiteY35" fmla="*/ 242887 h 317812"/>
                <a:gd name="connsiteX36" fmla="*/ 819150 w 1900250"/>
                <a:gd name="connsiteY36" fmla="*/ 254794 h 317812"/>
                <a:gd name="connsiteX37" fmla="*/ 835819 w 1900250"/>
                <a:gd name="connsiteY37" fmla="*/ 276225 h 317812"/>
                <a:gd name="connsiteX38" fmla="*/ 847725 w 1900250"/>
                <a:gd name="connsiteY38" fmla="*/ 288131 h 317812"/>
                <a:gd name="connsiteX39" fmla="*/ 859632 w 1900250"/>
                <a:gd name="connsiteY39" fmla="*/ 300037 h 317812"/>
                <a:gd name="connsiteX40" fmla="*/ 881063 w 1900250"/>
                <a:gd name="connsiteY40" fmla="*/ 304800 h 317812"/>
                <a:gd name="connsiteX41" fmla="*/ 888207 w 1900250"/>
                <a:gd name="connsiteY41" fmla="*/ 307181 h 317812"/>
                <a:gd name="connsiteX42" fmla="*/ 902494 w 1900250"/>
                <a:gd name="connsiteY42" fmla="*/ 309562 h 317812"/>
                <a:gd name="connsiteX43" fmla="*/ 931069 w 1900250"/>
                <a:gd name="connsiteY43" fmla="*/ 314325 h 317812"/>
                <a:gd name="connsiteX44" fmla="*/ 964407 w 1900250"/>
                <a:gd name="connsiteY44" fmla="*/ 314325 h 317812"/>
                <a:gd name="connsiteX45" fmla="*/ 971550 w 1900250"/>
                <a:gd name="connsiteY45" fmla="*/ 309562 h 317812"/>
                <a:gd name="connsiteX46" fmla="*/ 973932 w 1900250"/>
                <a:gd name="connsiteY46" fmla="*/ 302419 h 317812"/>
                <a:gd name="connsiteX47" fmla="*/ 978694 w 1900250"/>
                <a:gd name="connsiteY47" fmla="*/ 292894 h 317812"/>
                <a:gd name="connsiteX48" fmla="*/ 983457 w 1900250"/>
                <a:gd name="connsiteY48" fmla="*/ 252412 h 317812"/>
                <a:gd name="connsiteX49" fmla="*/ 990600 w 1900250"/>
                <a:gd name="connsiteY49" fmla="*/ 238125 h 317812"/>
                <a:gd name="connsiteX50" fmla="*/ 1009650 w 1900250"/>
                <a:gd name="connsiteY50" fmla="*/ 219075 h 317812"/>
                <a:gd name="connsiteX51" fmla="*/ 1014413 w 1900250"/>
                <a:gd name="connsiteY51" fmla="*/ 211931 h 317812"/>
                <a:gd name="connsiteX52" fmla="*/ 1019175 w 1900250"/>
                <a:gd name="connsiteY52" fmla="*/ 202406 h 317812"/>
                <a:gd name="connsiteX53" fmla="*/ 1026319 w 1900250"/>
                <a:gd name="connsiteY53" fmla="*/ 192881 h 317812"/>
                <a:gd name="connsiteX54" fmla="*/ 1028700 w 1900250"/>
                <a:gd name="connsiteY54" fmla="*/ 185737 h 317812"/>
                <a:gd name="connsiteX55" fmla="*/ 1031082 w 1900250"/>
                <a:gd name="connsiteY55" fmla="*/ 176212 h 317812"/>
                <a:gd name="connsiteX56" fmla="*/ 1035844 w 1900250"/>
                <a:gd name="connsiteY56" fmla="*/ 169069 h 317812"/>
                <a:gd name="connsiteX57" fmla="*/ 1038225 w 1900250"/>
                <a:gd name="connsiteY57" fmla="*/ 161925 h 317812"/>
                <a:gd name="connsiteX58" fmla="*/ 1040607 w 1900250"/>
                <a:gd name="connsiteY58" fmla="*/ 152400 h 317812"/>
                <a:gd name="connsiteX59" fmla="*/ 1050132 w 1900250"/>
                <a:gd name="connsiteY59" fmla="*/ 138112 h 317812"/>
                <a:gd name="connsiteX60" fmla="*/ 1054894 w 1900250"/>
                <a:gd name="connsiteY60" fmla="*/ 130969 h 317812"/>
                <a:gd name="connsiteX61" fmla="*/ 1071563 w 1900250"/>
                <a:gd name="connsiteY61" fmla="*/ 150019 h 317812"/>
                <a:gd name="connsiteX62" fmla="*/ 1088232 w 1900250"/>
                <a:gd name="connsiteY62" fmla="*/ 171450 h 317812"/>
                <a:gd name="connsiteX63" fmla="*/ 1104900 w 1900250"/>
                <a:gd name="connsiteY63" fmla="*/ 185737 h 317812"/>
                <a:gd name="connsiteX64" fmla="*/ 1112044 w 1900250"/>
                <a:gd name="connsiteY64" fmla="*/ 188119 h 317812"/>
                <a:gd name="connsiteX65" fmla="*/ 1128713 w 1900250"/>
                <a:gd name="connsiteY65" fmla="*/ 200025 h 317812"/>
                <a:gd name="connsiteX66" fmla="*/ 1150144 w 1900250"/>
                <a:gd name="connsiteY66" fmla="*/ 216694 h 317812"/>
                <a:gd name="connsiteX67" fmla="*/ 1154907 w 1900250"/>
                <a:gd name="connsiteY67" fmla="*/ 223837 h 317812"/>
                <a:gd name="connsiteX68" fmla="*/ 1162050 w 1900250"/>
                <a:gd name="connsiteY68" fmla="*/ 226219 h 317812"/>
                <a:gd name="connsiteX69" fmla="*/ 1164432 w 1900250"/>
                <a:gd name="connsiteY69" fmla="*/ 235744 h 317812"/>
                <a:gd name="connsiteX70" fmla="*/ 1169194 w 1900250"/>
                <a:gd name="connsiteY70" fmla="*/ 242887 h 317812"/>
                <a:gd name="connsiteX71" fmla="*/ 1171575 w 1900250"/>
                <a:gd name="connsiteY71" fmla="*/ 269081 h 317812"/>
                <a:gd name="connsiteX72" fmla="*/ 1176338 w 1900250"/>
                <a:gd name="connsiteY72" fmla="*/ 292894 h 317812"/>
                <a:gd name="connsiteX73" fmla="*/ 1183482 w 1900250"/>
                <a:gd name="connsiteY73" fmla="*/ 307181 h 317812"/>
                <a:gd name="connsiteX74" fmla="*/ 1190625 w 1900250"/>
                <a:gd name="connsiteY74" fmla="*/ 309562 h 317812"/>
                <a:gd name="connsiteX75" fmla="*/ 1238250 w 1900250"/>
                <a:gd name="connsiteY75" fmla="*/ 304800 h 317812"/>
                <a:gd name="connsiteX76" fmla="*/ 1264444 w 1900250"/>
                <a:gd name="connsiteY76" fmla="*/ 297656 h 317812"/>
                <a:gd name="connsiteX77" fmla="*/ 1290638 w 1900250"/>
                <a:gd name="connsiteY77" fmla="*/ 290512 h 317812"/>
                <a:gd name="connsiteX78" fmla="*/ 1304925 w 1900250"/>
                <a:gd name="connsiteY78" fmla="*/ 283369 h 317812"/>
                <a:gd name="connsiteX79" fmla="*/ 1314450 w 1900250"/>
                <a:gd name="connsiteY79" fmla="*/ 278606 h 317812"/>
                <a:gd name="connsiteX80" fmla="*/ 1321594 w 1900250"/>
                <a:gd name="connsiteY80" fmla="*/ 276225 h 317812"/>
                <a:gd name="connsiteX81" fmla="*/ 1333500 w 1900250"/>
                <a:gd name="connsiteY81" fmla="*/ 269081 h 317812"/>
                <a:gd name="connsiteX82" fmla="*/ 1343025 w 1900250"/>
                <a:gd name="connsiteY82" fmla="*/ 261937 h 317812"/>
                <a:gd name="connsiteX83" fmla="*/ 1364457 w 1900250"/>
                <a:gd name="connsiteY83" fmla="*/ 254794 h 317812"/>
                <a:gd name="connsiteX84" fmla="*/ 1378744 w 1900250"/>
                <a:gd name="connsiteY84" fmla="*/ 250031 h 317812"/>
                <a:gd name="connsiteX85" fmla="*/ 1385888 w 1900250"/>
                <a:gd name="connsiteY85" fmla="*/ 247650 h 317812"/>
                <a:gd name="connsiteX86" fmla="*/ 1531144 w 1900250"/>
                <a:gd name="connsiteY86" fmla="*/ 240506 h 317812"/>
                <a:gd name="connsiteX87" fmla="*/ 1535907 w 1900250"/>
                <a:gd name="connsiteY87" fmla="*/ 233362 h 317812"/>
                <a:gd name="connsiteX88" fmla="*/ 1545432 w 1900250"/>
                <a:gd name="connsiteY88" fmla="*/ 216694 h 317812"/>
                <a:gd name="connsiteX89" fmla="*/ 1552575 w 1900250"/>
                <a:gd name="connsiteY89" fmla="*/ 211931 h 317812"/>
                <a:gd name="connsiteX90" fmla="*/ 1569244 w 1900250"/>
                <a:gd name="connsiteY90" fmla="*/ 202406 h 317812"/>
                <a:gd name="connsiteX91" fmla="*/ 1576388 w 1900250"/>
                <a:gd name="connsiteY91" fmla="*/ 195262 h 317812"/>
                <a:gd name="connsiteX92" fmla="*/ 1604963 w 1900250"/>
                <a:gd name="connsiteY92" fmla="*/ 176212 h 317812"/>
                <a:gd name="connsiteX93" fmla="*/ 1612107 w 1900250"/>
                <a:gd name="connsiteY93" fmla="*/ 171450 h 317812"/>
                <a:gd name="connsiteX94" fmla="*/ 1626394 w 1900250"/>
                <a:gd name="connsiteY94" fmla="*/ 159544 h 317812"/>
                <a:gd name="connsiteX95" fmla="*/ 1633538 w 1900250"/>
                <a:gd name="connsiteY95" fmla="*/ 157162 h 317812"/>
                <a:gd name="connsiteX96" fmla="*/ 1650207 w 1900250"/>
                <a:gd name="connsiteY96" fmla="*/ 150019 h 317812"/>
                <a:gd name="connsiteX97" fmla="*/ 1657350 w 1900250"/>
                <a:gd name="connsiteY97" fmla="*/ 145256 h 317812"/>
                <a:gd name="connsiteX98" fmla="*/ 1671638 w 1900250"/>
                <a:gd name="connsiteY98" fmla="*/ 140494 h 317812"/>
                <a:gd name="connsiteX99" fmla="*/ 1697832 w 1900250"/>
                <a:gd name="connsiteY99" fmla="*/ 133350 h 317812"/>
                <a:gd name="connsiteX100" fmla="*/ 1735932 w 1900250"/>
                <a:gd name="connsiteY100" fmla="*/ 126206 h 317812"/>
                <a:gd name="connsiteX101" fmla="*/ 1750219 w 1900250"/>
                <a:gd name="connsiteY101" fmla="*/ 123825 h 317812"/>
                <a:gd name="connsiteX102" fmla="*/ 1759744 w 1900250"/>
                <a:gd name="connsiteY102" fmla="*/ 119062 h 317812"/>
                <a:gd name="connsiteX103" fmla="*/ 1788319 w 1900250"/>
                <a:gd name="connsiteY103" fmla="*/ 111919 h 317812"/>
                <a:gd name="connsiteX104" fmla="*/ 1797844 w 1900250"/>
                <a:gd name="connsiteY104" fmla="*/ 107156 h 317812"/>
                <a:gd name="connsiteX105" fmla="*/ 1812132 w 1900250"/>
                <a:gd name="connsiteY105" fmla="*/ 102394 h 317812"/>
                <a:gd name="connsiteX106" fmla="*/ 1821657 w 1900250"/>
                <a:gd name="connsiteY106" fmla="*/ 97631 h 317812"/>
                <a:gd name="connsiteX107" fmla="*/ 1828800 w 1900250"/>
                <a:gd name="connsiteY107" fmla="*/ 92869 h 317812"/>
                <a:gd name="connsiteX108" fmla="*/ 1835944 w 1900250"/>
                <a:gd name="connsiteY108" fmla="*/ 90487 h 317812"/>
                <a:gd name="connsiteX109" fmla="*/ 1845469 w 1900250"/>
                <a:gd name="connsiteY109" fmla="*/ 85725 h 317812"/>
                <a:gd name="connsiteX110" fmla="*/ 1852613 w 1900250"/>
                <a:gd name="connsiteY110" fmla="*/ 78581 h 317812"/>
                <a:gd name="connsiteX111" fmla="*/ 1859757 w 1900250"/>
                <a:gd name="connsiteY111" fmla="*/ 76200 h 317812"/>
                <a:gd name="connsiteX112" fmla="*/ 1864519 w 1900250"/>
                <a:gd name="connsiteY112" fmla="*/ 69056 h 317812"/>
                <a:gd name="connsiteX113" fmla="*/ 1871663 w 1900250"/>
                <a:gd name="connsiteY113" fmla="*/ 64294 h 317812"/>
                <a:gd name="connsiteX114" fmla="*/ 1878807 w 1900250"/>
                <a:gd name="connsiteY114" fmla="*/ 57150 h 317812"/>
                <a:gd name="connsiteX115" fmla="*/ 1888332 w 1900250"/>
                <a:gd name="connsiteY115" fmla="*/ 35719 h 317812"/>
                <a:gd name="connsiteX116" fmla="*/ 1890713 w 1900250"/>
                <a:gd name="connsiteY116" fmla="*/ 26194 h 317812"/>
                <a:gd name="connsiteX117" fmla="*/ 1895475 w 1900250"/>
                <a:gd name="connsiteY117" fmla="*/ 19050 h 317812"/>
                <a:gd name="connsiteX118" fmla="*/ 1900238 w 1900250"/>
                <a:gd name="connsiteY118" fmla="*/ 0 h 317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</a:cxnLst>
              <a:rect l="l" t="t" r="r" b="b"/>
              <a:pathLst>
                <a:path w="1900250" h="317812">
                  <a:moveTo>
                    <a:pt x="0" y="119062"/>
                  </a:moveTo>
                  <a:lnTo>
                    <a:pt x="73819" y="123825"/>
                  </a:lnTo>
                  <a:cubicBezTo>
                    <a:pt x="89157" y="125159"/>
                    <a:pt x="97249" y="126491"/>
                    <a:pt x="111919" y="128587"/>
                  </a:cubicBezTo>
                  <a:cubicBezTo>
                    <a:pt x="141288" y="127793"/>
                    <a:pt x="170696" y="127931"/>
                    <a:pt x="200025" y="126206"/>
                  </a:cubicBezTo>
                  <a:cubicBezTo>
                    <a:pt x="262247" y="122546"/>
                    <a:pt x="214996" y="123711"/>
                    <a:pt x="242888" y="119062"/>
                  </a:cubicBezTo>
                  <a:cubicBezTo>
                    <a:pt x="249200" y="118010"/>
                    <a:pt x="255626" y="117733"/>
                    <a:pt x="261938" y="116681"/>
                  </a:cubicBezTo>
                  <a:cubicBezTo>
                    <a:pt x="282660" y="113228"/>
                    <a:pt x="261638" y="115690"/>
                    <a:pt x="278607" y="111919"/>
                  </a:cubicBezTo>
                  <a:cubicBezTo>
                    <a:pt x="292113" y="108917"/>
                    <a:pt x="297505" y="109562"/>
                    <a:pt x="311944" y="107156"/>
                  </a:cubicBezTo>
                  <a:cubicBezTo>
                    <a:pt x="315172" y="106618"/>
                    <a:pt x="318216" y="105136"/>
                    <a:pt x="321469" y="104775"/>
                  </a:cubicBezTo>
                  <a:cubicBezTo>
                    <a:pt x="345938" y="102057"/>
                    <a:pt x="398303" y="100721"/>
                    <a:pt x="416719" y="100012"/>
                  </a:cubicBezTo>
                  <a:cubicBezTo>
                    <a:pt x="444691" y="93020"/>
                    <a:pt x="433002" y="95250"/>
                    <a:pt x="488157" y="95250"/>
                  </a:cubicBezTo>
                  <a:cubicBezTo>
                    <a:pt x="491430" y="95250"/>
                    <a:pt x="494507" y="96837"/>
                    <a:pt x="497682" y="97631"/>
                  </a:cubicBezTo>
                  <a:lnTo>
                    <a:pt x="502444" y="111919"/>
                  </a:lnTo>
                  <a:cubicBezTo>
                    <a:pt x="506883" y="125238"/>
                    <a:pt x="507269" y="128650"/>
                    <a:pt x="521494" y="142875"/>
                  </a:cubicBezTo>
                  <a:cubicBezTo>
                    <a:pt x="524669" y="146050"/>
                    <a:pt x="527211" y="150020"/>
                    <a:pt x="531019" y="152400"/>
                  </a:cubicBezTo>
                  <a:cubicBezTo>
                    <a:pt x="533794" y="154134"/>
                    <a:pt x="537397" y="153882"/>
                    <a:pt x="540544" y="154781"/>
                  </a:cubicBezTo>
                  <a:cubicBezTo>
                    <a:pt x="542958" y="155471"/>
                    <a:pt x="545307" y="156368"/>
                    <a:pt x="547688" y="157162"/>
                  </a:cubicBezTo>
                  <a:cubicBezTo>
                    <a:pt x="563926" y="156080"/>
                    <a:pt x="594758" y="152241"/>
                    <a:pt x="611982" y="157162"/>
                  </a:cubicBezTo>
                  <a:cubicBezTo>
                    <a:pt x="614734" y="157948"/>
                    <a:pt x="614720" y="162282"/>
                    <a:pt x="616744" y="164306"/>
                  </a:cubicBezTo>
                  <a:cubicBezTo>
                    <a:pt x="618768" y="166330"/>
                    <a:pt x="621328" y="167789"/>
                    <a:pt x="623888" y="169069"/>
                  </a:cubicBezTo>
                  <a:cubicBezTo>
                    <a:pt x="626133" y="170192"/>
                    <a:pt x="628610" y="170790"/>
                    <a:pt x="631032" y="171450"/>
                  </a:cubicBezTo>
                  <a:cubicBezTo>
                    <a:pt x="637347" y="173172"/>
                    <a:pt x="643732" y="174625"/>
                    <a:pt x="650082" y="176212"/>
                  </a:cubicBezTo>
                  <a:cubicBezTo>
                    <a:pt x="662944" y="174375"/>
                    <a:pt x="671163" y="173971"/>
                    <a:pt x="683419" y="169069"/>
                  </a:cubicBezTo>
                  <a:cubicBezTo>
                    <a:pt x="686076" y="168006"/>
                    <a:pt x="688003" y="165586"/>
                    <a:pt x="690563" y="164306"/>
                  </a:cubicBezTo>
                  <a:cubicBezTo>
                    <a:pt x="692808" y="163183"/>
                    <a:pt x="695326" y="162719"/>
                    <a:pt x="697707" y="161925"/>
                  </a:cubicBezTo>
                  <a:cubicBezTo>
                    <a:pt x="700088" y="159544"/>
                    <a:pt x="701906" y="156416"/>
                    <a:pt x="704850" y="154781"/>
                  </a:cubicBezTo>
                  <a:cubicBezTo>
                    <a:pt x="709238" y="152343"/>
                    <a:pt x="719138" y="150019"/>
                    <a:pt x="719138" y="150019"/>
                  </a:cubicBezTo>
                  <a:lnTo>
                    <a:pt x="754857" y="152400"/>
                  </a:lnTo>
                  <a:cubicBezTo>
                    <a:pt x="758647" y="153821"/>
                    <a:pt x="756173" y="160401"/>
                    <a:pt x="757238" y="164306"/>
                  </a:cubicBezTo>
                  <a:cubicBezTo>
                    <a:pt x="758559" y="169149"/>
                    <a:pt x="759417" y="174289"/>
                    <a:pt x="762000" y="178594"/>
                  </a:cubicBezTo>
                  <a:cubicBezTo>
                    <a:pt x="764381" y="182563"/>
                    <a:pt x="766896" y="186454"/>
                    <a:pt x="769144" y="190500"/>
                  </a:cubicBezTo>
                  <a:cubicBezTo>
                    <a:pt x="770868" y="193603"/>
                    <a:pt x="772081" y="196981"/>
                    <a:pt x="773907" y="200025"/>
                  </a:cubicBezTo>
                  <a:cubicBezTo>
                    <a:pt x="778324" y="207387"/>
                    <a:pt x="783432" y="214312"/>
                    <a:pt x="788194" y="221456"/>
                  </a:cubicBezTo>
                  <a:lnTo>
                    <a:pt x="792957" y="228600"/>
                  </a:lnTo>
                  <a:cubicBezTo>
                    <a:pt x="794544" y="230981"/>
                    <a:pt x="795695" y="233720"/>
                    <a:pt x="797719" y="235744"/>
                  </a:cubicBezTo>
                  <a:cubicBezTo>
                    <a:pt x="800100" y="238125"/>
                    <a:pt x="802276" y="240731"/>
                    <a:pt x="804863" y="242887"/>
                  </a:cubicBezTo>
                  <a:cubicBezTo>
                    <a:pt x="815080" y="251401"/>
                    <a:pt x="809664" y="243411"/>
                    <a:pt x="819150" y="254794"/>
                  </a:cubicBezTo>
                  <a:cubicBezTo>
                    <a:pt x="824944" y="261747"/>
                    <a:pt x="829420" y="269826"/>
                    <a:pt x="835819" y="276225"/>
                  </a:cubicBezTo>
                  <a:cubicBezTo>
                    <a:pt x="839788" y="280194"/>
                    <a:pt x="844029" y="283907"/>
                    <a:pt x="847725" y="288131"/>
                  </a:cubicBezTo>
                  <a:cubicBezTo>
                    <a:pt x="854076" y="295389"/>
                    <a:pt x="850106" y="295954"/>
                    <a:pt x="859632" y="300037"/>
                  </a:cubicBezTo>
                  <a:cubicBezTo>
                    <a:pt x="863061" y="301507"/>
                    <a:pt x="878342" y="304120"/>
                    <a:pt x="881063" y="304800"/>
                  </a:cubicBezTo>
                  <a:cubicBezTo>
                    <a:pt x="883498" y="305409"/>
                    <a:pt x="885757" y="306637"/>
                    <a:pt x="888207" y="307181"/>
                  </a:cubicBezTo>
                  <a:cubicBezTo>
                    <a:pt x="892920" y="308228"/>
                    <a:pt x="897744" y="308698"/>
                    <a:pt x="902494" y="309562"/>
                  </a:cubicBezTo>
                  <a:cubicBezTo>
                    <a:pt x="928039" y="314207"/>
                    <a:pt x="899112" y="309760"/>
                    <a:pt x="931069" y="314325"/>
                  </a:cubicBezTo>
                  <a:cubicBezTo>
                    <a:pt x="944679" y="318861"/>
                    <a:pt x="942179" y="319088"/>
                    <a:pt x="964407" y="314325"/>
                  </a:cubicBezTo>
                  <a:cubicBezTo>
                    <a:pt x="967205" y="313725"/>
                    <a:pt x="969169" y="311150"/>
                    <a:pt x="971550" y="309562"/>
                  </a:cubicBezTo>
                  <a:cubicBezTo>
                    <a:pt x="972344" y="307181"/>
                    <a:pt x="972943" y="304726"/>
                    <a:pt x="973932" y="302419"/>
                  </a:cubicBezTo>
                  <a:cubicBezTo>
                    <a:pt x="975330" y="299156"/>
                    <a:pt x="977760" y="296319"/>
                    <a:pt x="978694" y="292894"/>
                  </a:cubicBezTo>
                  <a:cubicBezTo>
                    <a:pt x="980628" y="285802"/>
                    <a:pt x="982755" y="256973"/>
                    <a:pt x="983457" y="252412"/>
                  </a:cubicBezTo>
                  <a:cubicBezTo>
                    <a:pt x="984315" y="246833"/>
                    <a:pt x="987214" y="242478"/>
                    <a:pt x="990600" y="238125"/>
                  </a:cubicBezTo>
                  <a:cubicBezTo>
                    <a:pt x="1002435" y="222908"/>
                    <a:pt x="998227" y="226690"/>
                    <a:pt x="1009650" y="219075"/>
                  </a:cubicBezTo>
                  <a:cubicBezTo>
                    <a:pt x="1011238" y="216694"/>
                    <a:pt x="1012993" y="214416"/>
                    <a:pt x="1014413" y="211931"/>
                  </a:cubicBezTo>
                  <a:cubicBezTo>
                    <a:pt x="1016174" y="208849"/>
                    <a:pt x="1017294" y="205416"/>
                    <a:pt x="1019175" y="202406"/>
                  </a:cubicBezTo>
                  <a:cubicBezTo>
                    <a:pt x="1021278" y="199040"/>
                    <a:pt x="1023938" y="196056"/>
                    <a:pt x="1026319" y="192881"/>
                  </a:cubicBezTo>
                  <a:cubicBezTo>
                    <a:pt x="1027113" y="190500"/>
                    <a:pt x="1028010" y="188151"/>
                    <a:pt x="1028700" y="185737"/>
                  </a:cubicBezTo>
                  <a:cubicBezTo>
                    <a:pt x="1029599" y="182590"/>
                    <a:pt x="1029793" y="179220"/>
                    <a:pt x="1031082" y="176212"/>
                  </a:cubicBezTo>
                  <a:cubicBezTo>
                    <a:pt x="1032209" y="173582"/>
                    <a:pt x="1034257" y="171450"/>
                    <a:pt x="1035844" y="169069"/>
                  </a:cubicBezTo>
                  <a:cubicBezTo>
                    <a:pt x="1036638" y="166688"/>
                    <a:pt x="1037535" y="164339"/>
                    <a:pt x="1038225" y="161925"/>
                  </a:cubicBezTo>
                  <a:cubicBezTo>
                    <a:pt x="1039124" y="158778"/>
                    <a:pt x="1039143" y="155327"/>
                    <a:pt x="1040607" y="152400"/>
                  </a:cubicBezTo>
                  <a:cubicBezTo>
                    <a:pt x="1043167" y="147280"/>
                    <a:pt x="1046957" y="142875"/>
                    <a:pt x="1050132" y="138112"/>
                  </a:cubicBezTo>
                  <a:lnTo>
                    <a:pt x="1054894" y="130969"/>
                  </a:lnTo>
                  <a:cubicBezTo>
                    <a:pt x="1066007" y="147637"/>
                    <a:pt x="1059657" y="142081"/>
                    <a:pt x="1071563" y="150019"/>
                  </a:cubicBezTo>
                  <a:cubicBezTo>
                    <a:pt x="1078497" y="160420"/>
                    <a:pt x="1077238" y="159082"/>
                    <a:pt x="1088232" y="171450"/>
                  </a:cubicBezTo>
                  <a:cubicBezTo>
                    <a:pt x="1092593" y="176357"/>
                    <a:pt x="1099266" y="182518"/>
                    <a:pt x="1104900" y="185737"/>
                  </a:cubicBezTo>
                  <a:cubicBezTo>
                    <a:pt x="1107079" y="186982"/>
                    <a:pt x="1109799" y="186996"/>
                    <a:pt x="1112044" y="188119"/>
                  </a:cubicBezTo>
                  <a:cubicBezTo>
                    <a:pt x="1114946" y="189570"/>
                    <a:pt x="1127361" y="198808"/>
                    <a:pt x="1128713" y="200025"/>
                  </a:cubicBezTo>
                  <a:cubicBezTo>
                    <a:pt x="1147610" y="217032"/>
                    <a:pt x="1135554" y="211829"/>
                    <a:pt x="1150144" y="216694"/>
                  </a:cubicBezTo>
                  <a:cubicBezTo>
                    <a:pt x="1151732" y="219075"/>
                    <a:pt x="1152672" y="222049"/>
                    <a:pt x="1154907" y="223837"/>
                  </a:cubicBezTo>
                  <a:cubicBezTo>
                    <a:pt x="1156867" y="225405"/>
                    <a:pt x="1160482" y="224259"/>
                    <a:pt x="1162050" y="226219"/>
                  </a:cubicBezTo>
                  <a:cubicBezTo>
                    <a:pt x="1164094" y="228775"/>
                    <a:pt x="1163143" y="232736"/>
                    <a:pt x="1164432" y="235744"/>
                  </a:cubicBezTo>
                  <a:cubicBezTo>
                    <a:pt x="1165559" y="238374"/>
                    <a:pt x="1167607" y="240506"/>
                    <a:pt x="1169194" y="242887"/>
                  </a:cubicBezTo>
                  <a:cubicBezTo>
                    <a:pt x="1169988" y="251618"/>
                    <a:pt x="1170607" y="260367"/>
                    <a:pt x="1171575" y="269081"/>
                  </a:cubicBezTo>
                  <a:cubicBezTo>
                    <a:pt x="1172467" y="277111"/>
                    <a:pt x="1173007" y="285400"/>
                    <a:pt x="1176338" y="292894"/>
                  </a:cubicBezTo>
                  <a:cubicBezTo>
                    <a:pt x="1178501" y="297760"/>
                    <a:pt x="1180017" y="303138"/>
                    <a:pt x="1183482" y="307181"/>
                  </a:cubicBezTo>
                  <a:cubicBezTo>
                    <a:pt x="1185115" y="309087"/>
                    <a:pt x="1188244" y="308768"/>
                    <a:pt x="1190625" y="309562"/>
                  </a:cubicBezTo>
                  <a:cubicBezTo>
                    <a:pt x="1225014" y="303831"/>
                    <a:pt x="1179073" y="311028"/>
                    <a:pt x="1238250" y="304800"/>
                  </a:cubicBezTo>
                  <a:cubicBezTo>
                    <a:pt x="1249060" y="303662"/>
                    <a:pt x="1253783" y="300936"/>
                    <a:pt x="1264444" y="297656"/>
                  </a:cubicBezTo>
                  <a:cubicBezTo>
                    <a:pt x="1276688" y="293888"/>
                    <a:pt x="1279795" y="293224"/>
                    <a:pt x="1290638" y="290512"/>
                  </a:cubicBezTo>
                  <a:cubicBezTo>
                    <a:pt x="1304371" y="281358"/>
                    <a:pt x="1291120" y="289286"/>
                    <a:pt x="1304925" y="283369"/>
                  </a:cubicBezTo>
                  <a:cubicBezTo>
                    <a:pt x="1308188" y="281971"/>
                    <a:pt x="1311187" y="280004"/>
                    <a:pt x="1314450" y="278606"/>
                  </a:cubicBezTo>
                  <a:cubicBezTo>
                    <a:pt x="1316757" y="277617"/>
                    <a:pt x="1319349" y="277348"/>
                    <a:pt x="1321594" y="276225"/>
                  </a:cubicBezTo>
                  <a:cubicBezTo>
                    <a:pt x="1325734" y="274155"/>
                    <a:pt x="1329649" y="271648"/>
                    <a:pt x="1333500" y="269081"/>
                  </a:cubicBezTo>
                  <a:cubicBezTo>
                    <a:pt x="1336802" y="266879"/>
                    <a:pt x="1339421" y="263600"/>
                    <a:pt x="1343025" y="261937"/>
                  </a:cubicBezTo>
                  <a:cubicBezTo>
                    <a:pt x="1349862" y="258782"/>
                    <a:pt x="1357313" y="257175"/>
                    <a:pt x="1364457" y="254794"/>
                  </a:cubicBezTo>
                  <a:lnTo>
                    <a:pt x="1378744" y="250031"/>
                  </a:lnTo>
                  <a:cubicBezTo>
                    <a:pt x="1381125" y="249237"/>
                    <a:pt x="1383403" y="248005"/>
                    <a:pt x="1385888" y="247650"/>
                  </a:cubicBezTo>
                  <a:cubicBezTo>
                    <a:pt x="1445018" y="239204"/>
                    <a:pt x="1396948" y="245477"/>
                    <a:pt x="1531144" y="240506"/>
                  </a:cubicBezTo>
                  <a:cubicBezTo>
                    <a:pt x="1532732" y="238125"/>
                    <a:pt x="1534627" y="235922"/>
                    <a:pt x="1535907" y="233362"/>
                  </a:cubicBezTo>
                  <a:cubicBezTo>
                    <a:pt x="1541357" y="222462"/>
                    <a:pt x="1533913" y="228214"/>
                    <a:pt x="1545432" y="216694"/>
                  </a:cubicBezTo>
                  <a:cubicBezTo>
                    <a:pt x="1547456" y="214670"/>
                    <a:pt x="1550090" y="213351"/>
                    <a:pt x="1552575" y="211931"/>
                  </a:cubicBezTo>
                  <a:cubicBezTo>
                    <a:pt x="1559991" y="207693"/>
                    <a:pt x="1562911" y="207684"/>
                    <a:pt x="1569244" y="202406"/>
                  </a:cubicBezTo>
                  <a:cubicBezTo>
                    <a:pt x="1571831" y="200250"/>
                    <a:pt x="1573730" y="197330"/>
                    <a:pt x="1576388" y="195262"/>
                  </a:cubicBezTo>
                  <a:cubicBezTo>
                    <a:pt x="1576396" y="195256"/>
                    <a:pt x="1604955" y="176217"/>
                    <a:pt x="1604963" y="176212"/>
                  </a:cubicBezTo>
                  <a:cubicBezTo>
                    <a:pt x="1607344" y="174625"/>
                    <a:pt x="1609908" y="173282"/>
                    <a:pt x="1612107" y="171450"/>
                  </a:cubicBezTo>
                  <a:cubicBezTo>
                    <a:pt x="1616869" y="167481"/>
                    <a:pt x="1621236" y="162983"/>
                    <a:pt x="1626394" y="159544"/>
                  </a:cubicBezTo>
                  <a:cubicBezTo>
                    <a:pt x="1628483" y="158152"/>
                    <a:pt x="1631231" y="158151"/>
                    <a:pt x="1633538" y="157162"/>
                  </a:cubicBezTo>
                  <a:cubicBezTo>
                    <a:pt x="1654123" y="148340"/>
                    <a:pt x="1633462" y="155600"/>
                    <a:pt x="1650207" y="150019"/>
                  </a:cubicBezTo>
                  <a:cubicBezTo>
                    <a:pt x="1652588" y="148431"/>
                    <a:pt x="1654735" y="146418"/>
                    <a:pt x="1657350" y="145256"/>
                  </a:cubicBezTo>
                  <a:cubicBezTo>
                    <a:pt x="1661938" y="143217"/>
                    <a:pt x="1666875" y="142082"/>
                    <a:pt x="1671638" y="140494"/>
                  </a:cubicBezTo>
                  <a:cubicBezTo>
                    <a:pt x="1681470" y="137217"/>
                    <a:pt x="1685528" y="135657"/>
                    <a:pt x="1697832" y="133350"/>
                  </a:cubicBezTo>
                  <a:lnTo>
                    <a:pt x="1735932" y="126206"/>
                  </a:lnTo>
                  <a:cubicBezTo>
                    <a:pt x="1740682" y="125342"/>
                    <a:pt x="1750219" y="123825"/>
                    <a:pt x="1750219" y="123825"/>
                  </a:cubicBezTo>
                  <a:cubicBezTo>
                    <a:pt x="1753394" y="122237"/>
                    <a:pt x="1756344" y="120082"/>
                    <a:pt x="1759744" y="119062"/>
                  </a:cubicBezTo>
                  <a:cubicBezTo>
                    <a:pt x="1776683" y="113980"/>
                    <a:pt x="1771843" y="120158"/>
                    <a:pt x="1788319" y="111919"/>
                  </a:cubicBezTo>
                  <a:cubicBezTo>
                    <a:pt x="1791494" y="110331"/>
                    <a:pt x="1794548" y="108474"/>
                    <a:pt x="1797844" y="107156"/>
                  </a:cubicBezTo>
                  <a:cubicBezTo>
                    <a:pt x="1802505" y="105292"/>
                    <a:pt x="1807642" y="104639"/>
                    <a:pt x="1812132" y="102394"/>
                  </a:cubicBezTo>
                  <a:cubicBezTo>
                    <a:pt x="1815307" y="100806"/>
                    <a:pt x="1818575" y="99392"/>
                    <a:pt x="1821657" y="97631"/>
                  </a:cubicBezTo>
                  <a:cubicBezTo>
                    <a:pt x="1824142" y="96211"/>
                    <a:pt x="1826241" y="94149"/>
                    <a:pt x="1828800" y="92869"/>
                  </a:cubicBezTo>
                  <a:cubicBezTo>
                    <a:pt x="1831045" y="91746"/>
                    <a:pt x="1833637" y="91476"/>
                    <a:pt x="1835944" y="90487"/>
                  </a:cubicBezTo>
                  <a:cubicBezTo>
                    <a:pt x="1839207" y="89089"/>
                    <a:pt x="1842294" y="87312"/>
                    <a:pt x="1845469" y="85725"/>
                  </a:cubicBezTo>
                  <a:cubicBezTo>
                    <a:pt x="1847850" y="83344"/>
                    <a:pt x="1849811" y="80449"/>
                    <a:pt x="1852613" y="78581"/>
                  </a:cubicBezTo>
                  <a:cubicBezTo>
                    <a:pt x="1854702" y="77189"/>
                    <a:pt x="1857797" y="77768"/>
                    <a:pt x="1859757" y="76200"/>
                  </a:cubicBezTo>
                  <a:cubicBezTo>
                    <a:pt x="1861992" y="74412"/>
                    <a:pt x="1862495" y="71080"/>
                    <a:pt x="1864519" y="69056"/>
                  </a:cubicBezTo>
                  <a:cubicBezTo>
                    <a:pt x="1866543" y="67032"/>
                    <a:pt x="1869464" y="66126"/>
                    <a:pt x="1871663" y="64294"/>
                  </a:cubicBezTo>
                  <a:cubicBezTo>
                    <a:pt x="1874250" y="62138"/>
                    <a:pt x="1876426" y="59531"/>
                    <a:pt x="1878807" y="57150"/>
                  </a:cubicBezTo>
                  <a:cubicBezTo>
                    <a:pt x="1884474" y="40147"/>
                    <a:pt x="1880784" y="47039"/>
                    <a:pt x="1888332" y="35719"/>
                  </a:cubicBezTo>
                  <a:cubicBezTo>
                    <a:pt x="1889126" y="32544"/>
                    <a:pt x="1889424" y="29202"/>
                    <a:pt x="1890713" y="26194"/>
                  </a:cubicBezTo>
                  <a:cubicBezTo>
                    <a:pt x="1891840" y="23563"/>
                    <a:pt x="1894313" y="21665"/>
                    <a:pt x="1895475" y="19050"/>
                  </a:cubicBezTo>
                  <a:cubicBezTo>
                    <a:pt x="1900740" y="7203"/>
                    <a:pt x="1900238" y="8534"/>
                    <a:pt x="1900238" y="0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64" name="フリーフォーム 263"/>
            <p:cNvSpPr/>
            <p:nvPr/>
          </p:nvSpPr>
          <p:spPr>
            <a:xfrm>
              <a:off x="2931171" y="1281012"/>
              <a:ext cx="363031" cy="717923"/>
            </a:xfrm>
            <a:custGeom>
              <a:avLst/>
              <a:gdLst>
                <a:gd name="connsiteX0" fmla="*/ 647700 w 647700"/>
                <a:gd name="connsiteY0" fmla="*/ 0 h 1173956"/>
                <a:gd name="connsiteX1" fmla="*/ 640557 w 647700"/>
                <a:gd name="connsiteY1" fmla="*/ 26194 h 1173956"/>
                <a:gd name="connsiteX2" fmla="*/ 631032 w 647700"/>
                <a:gd name="connsiteY2" fmla="*/ 45244 h 1173956"/>
                <a:gd name="connsiteX3" fmla="*/ 626269 w 647700"/>
                <a:gd name="connsiteY3" fmla="*/ 76200 h 1173956"/>
                <a:gd name="connsiteX4" fmla="*/ 619125 w 647700"/>
                <a:gd name="connsiteY4" fmla="*/ 95250 h 1173956"/>
                <a:gd name="connsiteX5" fmla="*/ 614363 w 647700"/>
                <a:gd name="connsiteY5" fmla="*/ 111919 h 1173956"/>
                <a:gd name="connsiteX6" fmla="*/ 604838 w 647700"/>
                <a:gd name="connsiteY6" fmla="*/ 128588 h 1173956"/>
                <a:gd name="connsiteX7" fmla="*/ 600075 w 647700"/>
                <a:gd name="connsiteY7" fmla="*/ 138113 h 1173956"/>
                <a:gd name="connsiteX8" fmla="*/ 592932 w 647700"/>
                <a:gd name="connsiteY8" fmla="*/ 154781 h 1173956"/>
                <a:gd name="connsiteX9" fmla="*/ 590550 w 647700"/>
                <a:gd name="connsiteY9" fmla="*/ 164306 h 1173956"/>
                <a:gd name="connsiteX10" fmla="*/ 581025 w 647700"/>
                <a:gd name="connsiteY10" fmla="*/ 176213 h 1173956"/>
                <a:gd name="connsiteX11" fmla="*/ 569119 w 647700"/>
                <a:gd name="connsiteY11" fmla="*/ 195263 h 1173956"/>
                <a:gd name="connsiteX12" fmla="*/ 561975 w 647700"/>
                <a:gd name="connsiteY12" fmla="*/ 200025 h 1173956"/>
                <a:gd name="connsiteX13" fmla="*/ 545307 w 647700"/>
                <a:gd name="connsiteY13" fmla="*/ 223838 h 1173956"/>
                <a:gd name="connsiteX14" fmla="*/ 533400 w 647700"/>
                <a:gd name="connsiteY14" fmla="*/ 238125 h 1173956"/>
                <a:gd name="connsiteX15" fmla="*/ 526257 w 647700"/>
                <a:gd name="connsiteY15" fmla="*/ 242888 h 1173956"/>
                <a:gd name="connsiteX16" fmla="*/ 521494 w 647700"/>
                <a:gd name="connsiteY16" fmla="*/ 250031 h 1173956"/>
                <a:gd name="connsiteX17" fmla="*/ 511969 w 647700"/>
                <a:gd name="connsiteY17" fmla="*/ 254794 h 1173956"/>
                <a:gd name="connsiteX18" fmla="*/ 497682 w 647700"/>
                <a:gd name="connsiteY18" fmla="*/ 264319 h 1173956"/>
                <a:gd name="connsiteX19" fmla="*/ 481013 w 647700"/>
                <a:gd name="connsiteY19" fmla="*/ 276225 h 1173956"/>
                <a:gd name="connsiteX20" fmla="*/ 476250 w 647700"/>
                <a:gd name="connsiteY20" fmla="*/ 283369 h 1173956"/>
                <a:gd name="connsiteX21" fmla="*/ 454819 w 647700"/>
                <a:gd name="connsiteY21" fmla="*/ 297656 h 1173956"/>
                <a:gd name="connsiteX22" fmla="*/ 440532 w 647700"/>
                <a:gd name="connsiteY22" fmla="*/ 307181 h 1173956"/>
                <a:gd name="connsiteX23" fmla="*/ 433388 w 647700"/>
                <a:gd name="connsiteY23" fmla="*/ 311944 h 1173956"/>
                <a:gd name="connsiteX24" fmla="*/ 426244 w 647700"/>
                <a:gd name="connsiteY24" fmla="*/ 316706 h 1173956"/>
                <a:gd name="connsiteX25" fmla="*/ 414338 w 647700"/>
                <a:gd name="connsiteY25" fmla="*/ 328613 h 1173956"/>
                <a:gd name="connsiteX26" fmla="*/ 400050 w 647700"/>
                <a:gd name="connsiteY26" fmla="*/ 347663 h 1173956"/>
                <a:gd name="connsiteX27" fmla="*/ 383382 w 647700"/>
                <a:gd name="connsiteY27" fmla="*/ 369094 h 1173956"/>
                <a:gd name="connsiteX28" fmla="*/ 376238 w 647700"/>
                <a:gd name="connsiteY28" fmla="*/ 381000 h 1173956"/>
                <a:gd name="connsiteX29" fmla="*/ 373857 w 647700"/>
                <a:gd name="connsiteY29" fmla="*/ 388144 h 1173956"/>
                <a:gd name="connsiteX30" fmla="*/ 364332 w 647700"/>
                <a:gd name="connsiteY30" fmla="*/ 402431 h 1173956"/>
                <a:gd name="connsiteX31" fmla="*/ 359569 w 647700"/>
                <a:gd name="connsiteY31" fmla="*/ 409575 h 1173956"/>
                <a:gd name="connsiteX32" fmla="*/ 340519 w 647700"/>
                <a:gd name="connsiteY32" fmla="*/ 447675 h 1173956"/>
                <a:gd name="connsiteX33" fmla="*/ 335757 w 647700"/>
                <a:gd name="connsiteY33" fmla="*/ 457200 h 1173956"/>
                <a:gd name="connsiteX34" fmla="*/ 333375 w 647700"/>
                <a:gd name="connsiteY34" fmla="*/ 466725 h 1173956"/>
                <a:gd name="connsiteX35" fmla="*/ 326232 w 647700"/>
                <a:gd name="connsiteY35" fmla="*/ 478631 h 1173956"/>
                <a:gd name="connsiteX36" fmla="*/ 321469 w 647700"/>
                <a:gd name="connsiteY36" fmla="*/ 497681 h 1173956"/>
                <a:gd name="connsiteX37" fmla="*/ 319088 w 647700"/>
                <a:gd name="connsiteY37" fmla="*/ 504825 h 1173956"/>
                <a:gd name="connsiteX38" fmla="*/ 309563 w 647700"/>
                <a:gd name="connsiteY38" fmla="*/ 519113 h 1173956"/>
                <a:gd name="connsiteX39" fmla="*/ 302419 w 647700"/>
                <a:gd name="connsiteY39" fmla="*/ 540544 h 1173956"/>
                <a:gd name="connsiteX40" fmla="*/ 295275 w 647700"/>
                <a:gd name="connsiteY40" fmla="*/ 557213 h 1173956"/>
                <a:gd name="connsiteX41" fmla="*/ 290513 w 647700"/>
                <a:gd name="connsiteY41" fmla="*/ 566738 h 1173956"/>
                <a:gd name="connsiteX42" fmla="*/ 288132 w 647700"/>
                <a:gd name="connsiteY42" fmla="*/ 573881 h 1173956"/>
                <a:gd name="connsiteX43" fmla="*/ 283369 w 647700"/>
                <a:gd name="connsiteY43" fmla="*/ 583406 h 1173956"/>
                <a:gd name="connsiteX44" fmla="*/ 280988 w 647700"/>
                <a:gd name="connsiteY44" fmla="*/ 590550 h 1173956"/>
                <a:gd name="connsiteX45" fmla="*/ 271463 w 647700"/>
                <a:gd name="connsiteY45" fmla="*/ 604838 h 1173956"/>
                <a:gd name="connsiteX46" fmla="*/ 266700 w 647700"/>
                <a:gd name="connsiteY46" fmla="*/ 619125 h 1173956"/>
                <a:gd name="connsiteX47" fmla="*/ 264319 w 647700"/>
                <a:gd name="connsiteY47" fmla="*/ 626269 h 1173956"/>
                <a:gd name="connsiteX48" fmla="*/ 261938 w 647700"/>
                <a:gd name="connsiteY48" fmla="*/ 638175 h 1173956"/>
                <a:gd name="connsiteX49" fmla="*/ 259557 w 647700"/>
                <a:gd name="connsiteY49" fmla="*/ 645319 h 1173956"/>
                <a:gd name="connsiteX50" fmla="*/ 257175 w 647700"/>
                <a:gd name="connsiteY50" fmla="*/ 654844 h 1173956"/>
                <a:gd name="connsiteX51" fmla="*/ 254794 w 647700"/>
                <a:gd name="connsiteY51" fmla="*/ 661988 h 1173956"/>
                <a:gd name="connsiteX52" fmla="*/ 250032 w 647700"/>
                <a:gd name="connsiteY52" fmla="*/ 683419 h 1173956"/>
                <a:gd name="connsiteX53" fmla="*/ 242888 w 647700"/>
                <a:gd name="connsiteY53" fmla="*/ 714375 h 1173956"/>
                <a:gd name="connsiteX54" fmla="*/ 240507 w 647700"/>
                <a:gd name="connsiteY54" fmla="*/ 728663 h 1173956"/>
                <a:gd name="connsiteX55" fmla="*/ 238125 w 647700"/>
                <a:gd name="connsiteY55" fmla="*/ 735806 h 1173956"/>
                <a:gd name="connsiteX56" fmla="*/ 235744 w 647700"/>
                <a:gd name="connsiteY56" fmla="*/ 750094 h 1173956"/>
                <a:gd name="connsiteX57" fmla="*/ 233363 w 647700"/>
                <a:gd name="connsiteY57" fmla="*/ 766763 h 1173956"/>
                <a:gd name="connsiteX58" fmla="*/ 228600 w 647700"/>
                <a:gd name="connsiteY58" fmla="*/ 776288 h 1173956"/>
                <a:gd name="connsiteX59" fmla="*/ 221457 w 647700"/>
                <a:gd name="connsiteY59" fmla="*/ 802481 h 1173956"/>
                <a:gd name="connsiteX60" fmla="*/ 207169 w 647700"/>
                <a:gd name="connsiteY60" fmla="*/ 842963 h 1173956"/>
                <a:gd name="connsiteX61" fmla="*/ 202407 w 647700"/>
                <a:gd name="connsiteY61" fmla="*/ 864394 h 1173956"/>
                <a:gd name="connsiteX62" fmla="*/ 197644 w 647700"/>
                <a:gd name="connsiteY62" fmla="*/ 881063 h 1173956"/>
                <a:gd name="connsiteX63" fmla="*/ 190500 w 647700"/>
                <a:gd name="connsiteY63" fmla="*/ 895350 h 1173956"/>
                <a:gd name="connsiteX64" fmla="*/ 173832 w 647700"/>
                <a:gd name="connsiteY64" fmla="*/ 940594 h 1173956"/>
                <a:gd name="connsiteX65" fmla="*/ 164307 w 647700"/>
                <a:gd name="connsiteY65" fmla="*/ 959644 h 1173956"/>
                <a:gd name="connsiteX66" fmla="*/ 157163 w 647700"/>
                <a:gd name="connsiteY66" fmla="*/ 971550 h 1173956"/>
                <a:gd name="connsiteX67" fmla="*/ 147638 w 647700"/>
                <a:gd name="connsiteY67" fmla="*/ 990600 h 1173956"/>
                <a:gd name="connsiteX68" fmla="*/ 140494 w 647700"/>
                <a:gd name="connsiteY68" fmla="*/ 1000125 h 1173956"/>
                <a:gd name="connsiteX69" fmla="*/ 130969 w 647700"/>
                <a:gd name="connsiteY69" fmla="*/ 1014413 h 1173956"/>
                <a:gd name="connsiteX70" fmla="*/ 123825 w 647700"/>
                <a:gd name="connsiteY70" fmla="*/ 1021556 h 1173956"/>
                <a:gd name="connsiteX71" fmla="*/ 114300 w 647700"/>
                <a:gd name="connsiteY71" fmla="*/ 1035844 h 1173956"/>
                <a:gd name="connsiteX72" fmla="*/ 109538 w 647700"/>
                <a:gd name="connsiteY72" fmla="*/ 1042988 h 1173956"/>
                <a:gd name="connsiteX73" fmla="*/ 97632 w 647700"/>
                <a:gd name="connsiteY73" fmla="*/ 1057275 h 1173956"/>
                <a:gd name="connsiteX74" fmla="*/ 88107 w 647700"/>
                <a:gd name="connsiteY74" fmla="*/ 1071563 h 1173956"/>
                <a:gd name="connsiteX75" fmla="*/ 64294 w 647700"/>
                <a:gd name="connsiteY75" fmla="*/ 1095375 h 1173956"/>
                <a:gd name="connsiteX76" fmla="*/ 57150 w 647700"/>
                <a:gd name="connsiteY76" fmla="*/ 1102519 h 1173956"/>
                <a:gd name="connsiteX77" fmla="*/ 47625 w 647700"/>
                <a:gd name="connsiteY77" fmla="*/ 1116806 h 1173956"/>
                <a:gd name="connsiteX78" fmla="*/ 42863 w 647700"/>
                <a:gd name="connsiteY78" fmla="*/ 1126331 h 1173956"/>
                <a:gd name="connsiteX79" fmla="*/ 35719 w 647700"/>
                <a:gd name="connsiteY79" fmla="*/ 1128713 h 1173956"/>
                <a:gd name="connsiteX80" fmla="*/ 19050 w 647700"/>
                <a:gd name="connsiteY80" fmla="*/ 1147763 h 1173956"/>
                <a:gd name="connsiteX81" fmla="*/ 9525 w 647700"/>
                <a:gd name="connsiteY81" fmla="*/ 1164431 h 1173956"/>
                <a:gd name="connsiteX82" fmla="*/ 0 w 647700"/>
                <a:gd name="connsiteY82" fmla="*/ 1173956 h 1173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647700" h="1173956">
                  <a:moveTo>
                    <a:pt x="647700" y="0"/>
                  </a:moveTo>
                  <a:cubicBezTo>
                    <a:pt x="646422" y="6388"/>
                    <a:pt x="644009" y="21017"/>
                    <a:pt x="640557" y="26194"/>
                  </a:cubicBezTo>
                  <a:cubicBezTo>
                    <a:pt x="633423" y="36894"/>
                    <a:pt x="636857" y="30681"/>
                    <a:pt x="631032" y="45244"/>
                  </a:cubicBezTo>
                  <a:cubicBezTo>
                    <a:pt x="629586" y="56807"/>
                    <a:pt x="628995" y="65294"/>
                    <a:pt x="626269" y="76200"/>
                  </a:cubicBezTo>
                  <a:cubicBezTo>
                    <a:pt x="624595" y="82897"/>
                    <a:pt x="621315" y="88681"/>
                    <a:pt x="619125" y="95250"/>
                  </a:cubicBezTo>
                  <a:cubicBezTo>
                    <a:pt x="616105" y="104310"/>
                    <a:pt x="617802" y="103894"/>
                    <a:pt x="614363" y="111919"/>
                  </a:cubicBezTo>
                  <a:cubicBezTo>
                    <a:pt x="608199" y="126301"/>
                    <a:pt x="611666" y="116639"/>
                    <a:pt x="604838" y="128588"/>
                  </a:cubicBezTo>
                  <a:cubicBezTo>
                    <a:pt x="603077" y="131670"/>
                    <a:pt x="601663" y="134938"/>
                    <a:pt x="600075" y="138113"/>
                  </a:cubicBezTo>
                  <a:cubicBezTo>
                    <a:pt x="593241" y="165451"/>
                    <a:pt x="602796" y="131767"/>
                    <a:pt x="592932" y="154781"/>
                  </a:cubicBezTo>
                  <a:cubicBezTo>
                    <a:pt x="591643" y="157789"/>
                    <a:pt x="592139" y="161445"/>
                    <a:pt x="590550" y="164306"/>
                  </a:cubicBezTo>
                  <a:cubicBezTo>
                    <a:pt x="588082" y="168749"/>
                    <a:pt x="583844" y="171984"/>
                    <a:pt x="581025" y="176213"/>
                  </a:cubicBezTo>
                  <a:cubicBezTo>
                    <a:pt x="573481" y="187530"/>
                    <a:pt x="579520" y="184863"/>
                    <a:pt x="569119" y="195263"/>
                  </a:cubicBezTo>
                  <a:cubicBezTo>
                    <a:pt x="567095" y="197287"/>
                    <a:pt x="564356" y="198438"/>
                    <a:pt x="561975" y="200025"/>
                  </a:cubicBezTo>
                  <a:lnTo>
                    <a:pt x="545307" y="223838"/>
                  </a:lnTo>
                  <a:cubicBezTo>
                    <a:pt x="540200" y="231215"/>
                    <a:pt x="540774" y="231980"/>
                    <a:pt x="533400" y="238125"/>
                  </a:cubicBezTo>
                  <a:cubicBezTo>
                    <a:pt x="531202" y="239957"/>
                    <a:pt x="528638" y="241300"/>
                    <a:pt x="526257" y="242888"/>
                  </a:cubicBezTo>
                  <a:cubicBezTo>
                    <a:pt x="524669" y="245269"/>
                    <a:pt x="523693" y="248199"/>
                    <a:pt x="521494" y="250031"/>
                  </a:cubicBezTo>
                  <a:cubicBezTo>
                    <a:pt x="518767" y="252303"/>
                    <a:pt x="515013" y="252968"/>
                    <a:pt x="511969" y="254794"/>
                  </a:cubicBezTo>
                  <a:cubicBezTo>
                    <a:pt x="507061" y="257739"/>
                    <a:pt x="502388" y="261061"/>
                    <a:pt x="497682" y="264319"/>
                  </a:cubicBezTo>
                  <a:cubicBezTo>
                    <a:pt x="492068" y="268206"/>
                    <a:pt x="481013" y="276225"/>
                    <a:pt x="481013" y="276225"/>
                  </a:cubicBezTo>
                  <a:cubicBezTo>
                    <a:pt x="479425" y="278606"/>
                    <a:pt x="478274" y="281345"/>
                    <a:pt x="476250" y="283369"/>
                  </a:cubicBezTo>
                  <a:cubicBezTo>
                    <a:pt x="470801" y="288818"/>
                    <a:pt x="461058" y="293686"/>
                    <a:pt x="454819" y="297656"/>
                  </a:cubicBezTo>
                  <a:cubicBezTo>
                    <a:pt x="449990" y="300729"/>
                    <a:pt x="445294" y="304006"/>
                    <a:pt x="440532" y="307181"/>
                  </a:cubicBezTo>
                  <a:lnTo>
                    <a:pt x="433388" y="311944"/>
                  </a:lnTo>
                  <a:lnTo>
                    <a:pt x="426244" y="316706"/>
                  </a:lnTo>
                  <a:cubicBezTo>
                    <a:pt x="409017" y="342550"/>
                    <a:pt x="434741" y="305943"/>
                    <a:pt x="414338" y="328613"/>
                  </a:cubicBezTo>
                  <a:cubicBezTo>
                    <a:pt x="409028" y="334513"/>
                    <a:pt x="405663" y="342050"/>
                    <a:pt x="400050" y="347663"/>
                  </a:cubicBezTo>
                  <a:cubicBezTo>
                    <a:pt x="389697" y="358016"/>
                    <a:pt x="393352" y="353427"/>
                    <a:pt x="383382" y="369094"/>
                  </a:cubicBezTo>
                  <a:cubicBezTo>
                    <a:pt x="380897" y="372999"/>
                    <a:pt x="378308" y="376860"/>
                    <a:pt x="376238" y="381000"/>
                  </a:cubicBezTo>
                  <a:cubicBezTo>
                    <a:pt x="375115" y="383245"/>
                    <a:pt x="375076" y="385950"/>
                    <a:pt x="373857" y="388144"/>
                  </a:cubicBezTo>
                  <a:cubicBezTo>
                    <a:pt x="371077" y="393147"/>
                    <a:pt x="367507" y="397669"/>
                    <a:pt x="364332" y="402431"/>
                  </a:cubicBezTo>
                  <a:cubicBezTo>
                    <a:pt x="362744" y="404812"/>
                    <a:pt x="360849" y="407015"/>
                    <a:pt x="359569" y="409575"/>
                  </a:cubicBezTo>
                  <a:lnTo>
                    <a:pt x="340519" y="447675"/>
                  </a:lnTo>
                  <a:cubicBezTo>
                    <a:pt x="338932" y="450850"/>
                    <a:pt x="336618" y="453756"/>
                    <a:pt x="335757" y="457200"/>
                  </a:cubicBezTo>
                  <a:cubicBezTo>
                    <a:pt x="334963" y="460375"/>
                    <a:pt x="334704" y="463734"/>
                    <a:pt x="333375" y="466725"/>
                  </a:cubicBezTo>
                  <a:cubicBezTo>
                    <a:pt x="331495" y="470954"/>
                    <a:pt x="328613" y="474662"/>
                    <a:pt x="326232" y="478631"/>
                  </a:cubicBezTo>
                  <a:cubicBezTo>
                    <a:pt x="324644" y="484981"/>
                    <a:pt x="323191" y="491366"/>
                    <a:pt x="321469" y="497681"/>
                  </a:cubicBezTo>
                  <a:cubicBezTo>
                    <a:pt x="320809" y="500103"/>
                    <a:pt x="320307" y="502631"/>
                    <a:pt x="319088" y="504825"/>
                  </a:cubicBezTo>
                  <a:cubicBezTo>
                    <a:pt x="316308" y="509829"/>
                    <a:pt x="311984" y="513926"/>
                    <a:pt x="309563" y="519113"/>
                  </a:cubicBezTo>
                  <a:cubicBezTo>
                    <a:pt x="306379" y="525937"/>
                    <a:pt x="305786" y="533809"/>
                    <a:pt x="302419" y="540544"/>
                  </a:cubicBezTo>
                  <a:cubicBezTo>
                    <a:pt x="286626" y="572132"/>
                    <a:pt x="305786" y="532687"/>
                    <a:pt x="295275" y="557213"/>
                  </a:cubicBezTo>
                  <a:cubicBezTo>
                    <a:pt x="293877" y="560476"/>
                    <a:pt x="291911" y="563475"/>
                    <a:pt x="290513" y="566738"/>
                  </a:cubicBezTo>
                  <a:cubicBezTo>
                    <a:pt x="289524" y="569045"/>
                    <a:pt x="289121" y="571574"/>
                    <a:pt x="288132" y="573881"/>
                  </a:cubicBezTo>
                  <a:cubicBezTo>
                    <a:pt x="286734" y="577144"/>
                    <a:pt x="284767" y="580143"/>
                    <a:pt x="283369" y="583406"/>
                  </a:cubicBezTo>
                  <a:cubicBezTo>
                    <a:pt x="282380" y="585713"/>
                    <a:pt x="282207" y="588356"/>
                    <a:pt x="280988" y="590550"/>
                  </a:cubicBezTo>
                  <a:cubicBezTo>
                    <a:pt x="278208" y="595554"/>
                    <a:pt x="273273" y="599408"/>
                    <a:pt x="271463" y="604838"/>
                  </a:cubicBezTo>
                  <a:lnTo>
                    <a:pt x="266700" y="619125"/>
                  </a:lnTo>
                  <a:cubicBezTo>
                    <a:pt x="265906" y="621506"/>
                    <a:pt x="264811" y="623808"/>
                    <a:pt x="264319" y="626269"/>
                  </a:cubicBezTo>
                  <a:cubicBezTo>
                    <a:pt x="263525" y="630238"/>
                    <a:pt x="262920" y="634249"/>
                    <a:pt x="261938" y="638175"/>
                  </a:cubicBezTo>
                  <a:cubicBezTo>
                    <a:pt x="261329" y="640610"/>
                    <a:pt x="260247" y="642905"/>
                    <a:pt x="259557" y="645319"/>
                  </a:cubicBezTo>
                  <a:cubicBezTo>
                    <a:pt x="258658" y="648466"/>
                    <a:pt x="258074" y="651697"/>
                    <a:pt x="257175" y="654844"/>
                  </a:cubicBezTo>
                  <a:cubicBezTo>
                    <a:pt x="256485" y="657258"/>
                    <a:pt x="255338" y="659538"/>
                    <a:pt x="254794" y="661988"/>
                  </a:cubicBezTo>
                  <a:cubicBezTo>
                    <a:pt x="249207" y="687133"/>
                    <a:pt x="255392" y="667337"/>
                    <a:pt x="250032" y="683419"/>
                  </a:cubicBezTo>
                  <a:cubicBezTo>
                    <a:pt x="244240" y="729742"/>
                    <a:pt x="251950" y="681144"/>
                    <a:pt x="242888" y="714375"/>
                  </a:cubicBezTo>
                  <a:cubicBezTo>
                    <a:pt x="241618" y="719033"/>
                    <a:pt x="241555" y="723950"/>
                    <a:pt x="240507" y="728663"/>
                  </a:cubicBezTo>
                  <a:cubicBezTo>
                    <a:pt x="239962" y="731113"/>
                    <a:pt x="238919" y="733425"/>
                    <a:pt x="238125" y="735806"/>
                  </a:cubicBezTo>
                  <a:cubicBezTo>
                    <a:pt x="237331" y="740569"/>
                    <a:pt x="236478" y="745322"/>
                    <a:pt x="235744" y="750094"/>
                  </a:cubicBezTo>
                  <a:cubicBezTo>
                    <a:pt x="234891" y="755641"/>
                    <a:pt x="234840" y="761348"/>
                    <a:pt x="233363" y="766763"/>
                  </a:cubicBezTo>
                  <a:cubicBezTo>
                    <a:pt x="232429" y="770188"/>
                    <a:pt x="230188" y="773113"/>
                    <a:pt x="228600" y="776288"/>
                  </a:cubicBezTo>
                  <a:cubicBezTo>
                    <a:pt x="225235" y="793115"/>
                    <a:pt x="227498" y="784357"/>
                    <a:pt x="221457" y="802481"/>
                  </a:cubicBezTo>
                  <a:cubicBezTo>
                    <a:pt x="210582" y="835108"/>
                    <a:pt x="215660" y="821736"/>
                    <a:pt x="207169" y="842963"/>
                  </a:cubicBezTo>
                  <a:cubicBezTo>
                    <a:pt x="202875" y="868730"/>
                    <a:pt x="207095" y="847989"/>
                    <a:pt x="202407" y="864394"/>
                  </a:cubicBezTo>
                  <a:cubicBezTo>
                    <a:pt x="200896" y="869682"/>
                    <a:pt x="199925" y="875931"/>
                    <a:pt x="197644" y="881063"/>
                  </a:cubicBezTo>
                  <a:cubicBezTo>
                    <a:pt x="195481" y="885929"/>
                    <a:pt x="192548" y="890435"/>
                    <a:pt x="190500" y="895350"/>
                  </a:cubicBezTo>
                  <a:cubicBezTo>
                    <a:pt x="179186" y="922503"/>
                    <a:pt x="194270" y="899718"/>
                    <a:pt x="173832" y="940594"/>
                  </a:cubicBezTo>
                  <a:cubicBezTo>
                    <a:pt x="170657" y="946944"/>
                    <a:pt x="167960" y="953556"/>
                    <a:pt x="164307" y="959644"/>
                  </a:cubicBezTo>
                  <a:cubicBezTo>
                    <a:pt x="161926" y="963613"/>
                    <a:pt x="159357" y="967475"/>
                    <a:pt x="157163" y="971550"/>
                  </a:cubicBezTo>
                  <a:cubicBezTo>
                    <a:pt x="153797" y="977801"/>
                    <a:pt x="151898" y="984920"/>
                    <a:pt x="147638" y="990600"/>
                  </a:cubicBezTo>
                  <a:cubicBezTo>
                    <a:pt x="145257" y="993775"/>
                    <a:pt x="142770" y="996874"/>
                    <a:pt x="140494" y="1000125"/>
                  </a:cubicBezTo>
                  <a:cubicBezTo>
                    <a:pt x="137212" y="1004814"/>
                    <a:pt x="135017" y="1010366"/>
                    <a:pt x="130969" y="1014413"/>
                  </a:cubicBezTo>
                  <a:lnTo>
                    <a:pt x="123825" y="1021556"/>
                  </a:lnTo>
                  <a:cubicBezTo>
                    <a:pt x="119640" y="1034111"/>
                    <a:pt x="124210" y="1023951"/>
                    <a:pt x="114300" y="1035844"/>
                  </a:cubicBezTo>
                  <a:cubicBezTo>
                    <a:pt x="112468" y="1038043"/>
                    <a:pt x="111295" y="1040729"/>
                    <a:pt x="109538" y="1042988"/>
                  </a:cubicBezTo>
                  <a:cubicBezTo>
                    <a:pt x="105732" y="1047881"/>
                    <a:pt x="101351" y="1052316"/>
                    <a:pt x="97632" y="1057275"/>
                  </a:cubicBezTo>
                  <a:cubicBezTo>
                    <a:pt x="94198" y="1061854"/>
                    <a:pt x="92155" y="1067516"/>
                    <a:pt x="88107" y="1071563"/>
                  </a:cubicBezTo>
                  <a:lnTo>
                    <a:pt x="64294" y="1095375"/>
                  </a:lnTo>
                  <a:cubicBezTo>
                    <a:pt x="61913" y="1097756"/>
                    <a:pt x="59018" y="1099717"/>
                    <a:pt x="57150" y="1102519"/>
                  </a:cubicBezTo>
                  <a:cubicBezTo>
                    <a:pt x="53975" y="1107281"/>
                    <a:pt x="50184" y="1111686"/>
                    <a:pt x="47625" y="1116806"/>
                  </a:cubicBezTo>
                  <a:cubicBezTo>
                    <a:pt x="46038" y="1119981"/>
                    <a:pt x="45373" y="1123821"/>
                    <a:pt x="42863" y="1126331"/>
                  </a:cubicBezTo>
                  <a:cubicBezTo>
                    <a:pt x="41088" y="1128106"/>
                    <a:pt x="38100" y="1127919"/>
                    <a:pt x="35719" y="1128713"/>
                  </a:cubicBezTo>
                  <a:cubicBezTo>
                    <a:pt x="24606" y="1145381"/>
                    <a:pt x="30956" y="1139825"/>
                    <a:pt x="19050" y="1147763"/>
                  </a:cubicBezTo>
                  <a:cubicBezTo>
                    <a:pt x="17180" y="1151503"/>
                    <a:pt x="12894" y="1161062"/>
                    <a:pt x="9525" y="1164431"/>
                  </a:cubicBezTo>
                  <a:cubicBezTo>
                    <a:pt x="-1969" y="1175925"/>
                    <a:pt x="5445" y="1163071"/>
                    <a:pt x="0" y="1173956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65" name="フリーフォーム 264"/>
            <p:cNvSpPr/>
            <p:nvPr/>
          </p:nvSpPr>
          <p:spPr>
            <a:xfrm>
              <a:off x="2864404" y="2009130"/>
              <a:ext cx="64098" cy="74447"/>
            </a:xfrm>
            <a:custGeom>
              <a:avLst/>
              <a:gdLst>
                <a:gd name="connsiteX0" fmla="*/ 114361 w 114361"/>
                <a:gd name="connsiteY0" fmla="*/ 0 h 121737"/>
                <a:gd name="connsiteX1" fmla="*/ 100073 w 114361"/>
                <a:gd name="connsiteY1" fmla="*/ 11906 h 121737"/>
                <a:gd name="connsiteX2" fmla="*/ 97692 w 114361"/>
                <a:gd name="connsiteY2" fmla="*/ 19050 h 121737"/>
                <a:gd name="connsiteX3" fmla="*/ 90548 w 114361"/>
                <a:gd name="connsiteY3" fmla="*/ 26194 h 121737"/>
                <a:gd name="connsiteX4" fmla="*/ 85786 w 114361"/>
                <a:gd name="connsiteY4" fmla="*/ 33338 h 121737"/>
                <a:gd name="connsiteX5" fmla="*/ 76261 w 114361"/>
                <a:gd name="connsiteY5" fmla="*/ 40481 h 121737"/>
                <a:gd name="connsiteX6" fmla="*/ 64355 w 114361"/>
                <a:gd name="connsiteY6" fmla="*/ 54769 h 121737"/>
                <a:gd name="connsiteX7" fmla="*/ 40542 w 114361"/>
                <a:gd name="connsiteY7" fmla="*/ 76200 h 121737"/>
                <a:gd name="connsiteX8" fmla="*/ 33398 w 114361"/>
                <a:gd name="connsiteY8" fmla="*/ 83344 h 121737"/>
                <a:gd name="connsiteX9" fmla="*/ 23873 w 114361"/>
                <a:gd name="connsiteY9" fmla="*/ 97631 h 121737"/>
                <a:gd name="connsiteX10" fmla="*/ 16730 w 114361"/>
                <a:gd name="connsiteY10" fmla="*/ 102394 h 121737"/>
                <a:gd name="connsiteX11" fmla="*/ 14348 w 114361"/>
                <a:gd name="connsiteY11" fmla="*/ 109538 h 121737"/>
                <a:gd name="connsiteX12" fmla="*/ 7205 w 114361"/>
                <a:gd name="connsiteY12" fmla="*/ 114300 h 121737"/>
                <a:gd name="connsiteX13" fmla="*/ 61 w 114361"/>
                <a:gd name="connsiteY13" fmla="*/ 121444 h 121737"/>
                <a:gd name="connsiteX14" fmla="*/ 2442 w 114361"/>
                <a:gd name="connsiteY14" fmla="*/ 121444 h 121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4361" h="121737">
                  <a:moveTo>
                    <a:pt x="114361" y="0"/>
                  </a:moveTo>
                  <a:cubicBezTo>
                    <a:pt x="109598" y="3969"/>
                    <a:pt x="104155" y="7240"/>
                    <a:pt x="100073" y="11906"/>
                  </a:cubicBezTo>
                  <a:cubicBezTo>
                    <a:pt x="98420" y="13795"/>
                    <a:pt x="99084" y="16961"/>
                    <a:pt x="97692" y="19050"/>
                  </a:cubicBezTo>
                  <a:cubicBezTo>
                    <a:pt x="95824" y="21852"/>
                    <a:pt x="92704" y="23607"/>
                    <a:pt x="90548" y="26194"/>
                  </a:cubicBezTo>
                  <a:cubicBezTo>
                    <a:pt x="88716" y="28393"/>
                    <a:pt x="87810" y="31314"/>
                    <a:pt x="85786" y="33338"/>
                  </a:cubicBezTo>
                  <a:cubicBezTo>
                    <a:pt x="82980" y="36144"/>
                    <a:pt x="79274" y="37898"/>
                    <a:pt x="76261" y="40481"/>
                  </a:cubicBezTo>
                  <a:cubicBezTo>
                    <a:pt x="60302" y="54159"/>
                    <a:pt x="76756" y="40990"/>
                    <a:pt x="64355" y="54769"/>
                  </a:cubicBezTo>
                  <a:cubicBezTo>
                    <a:pt x="30599" y="92276"/>
                    <a:pt x="59710" y="60227"/>
                    <a:pt x="40542" y="76200"/>
                  </a:cubicBezTo>
                  <a:cubicBezTo>
                    <a:pt x="37955" y="78356"/>
                    <a:pt x="35466" y="80686"/>
                    <a:pt x="33398" y="83344"/>
                  </a:cubicBezTo>
                  <a:cubicBezTo>
                    <a:pt x="29884" y="87862"/>
                    <a:pt x="28635" y="94456"/>
                    <a:pt x="23873" y="97631"/>
                  </a:cubicBezTo>
                  <a:lnTo>
                    <a:pt x="16730" y="102394"/>
                  </a:lnTo>
                  <a:cubicBezTo>
                    <a:pt x="15936" y="104775"/>
                    <a:pt x="15916" y="107578"/>
                    <a:pt x="14348" y="109538"/>
                  </a:cubicBezTo>
                  <a:cubicBezTo>
                    <a:pt x="12560" y="111773"/>
                    <a:pt x="9403" y="112468"/>
                    <a:pt x="7205" y="114300"/>
                  </a:cubicBezTo>
                  <a:cubicBezTo>
                    <a:pt x="4618" y="116456"/>
                    <a:pt x="1929" y="118642"/>
                    <a:pt x="61" y="121444"/>
                  </a:cubicBezTo>
                  <a:cubicBezTo>
                    <a:pt x="-379" y="122104"/>
                    <a:pt x="1648" y="121444"/>
                    <a:pt x="2442" y="121444"/>
                  </a:cubicBezTo>
                </a:path>
              </a:pathLst>
            </a:custGeom>
            <a:noFill/>
            <a:ln w="4445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66" name="フリーフォーム 265"/>
            <p:cNvSpPr/>
            <p:nvPr/>
          </p:nvSpPr>
          <p:spPr>
            <a:xfrm>
              <a:off x="2746967" y="2175623"/>
              <a:ext cx="149487" cy="400464"/>
            </a:xfrm>
            <a:custGeom>
              <a:avLst/>
              <a:gdLst>
                <a:gd name="connsiteX0" fmla="*/ 266706 w 266706"/>
                <a:gd name="connsiteY0" fmla="*/ 0 h 654843"/>
                <a:gd name="connsiteX1" fmla="*/ 264325 w 266706"/>
                <a:gd name="connsiteY1" fmla="*/ 11906 h 654843"/>
                <a:gd name="connsiteX2" fmla="*/ 257181 w 266706"/>
                <a:gd name="connsiteY2" fmla="*/ 35718 h 654843"/>
                <a:gd name="connsiteX3" fmla="*/ 250037 w 266706"/>
                <a:gd name="connsiteY3" fmla="*/ 69056 h 654843"/>
                <a:gd name="connsiteX4" fmla="*/ 245275 w 266706"/>
                <a:gd name="connsiteY4" fmla="*/ 80962 h 654843"/>
                <a:gd name="connsiteX5" fmla="*/ 242893 w 266706"/>
                <a:gd name="connsiteY5" fmla="*/ 90487 h 654843"/>
                <a:gd name="connsiteX6" fmla="*/ 240512 w 266706"/>
                <a:gd name="connsiteY6" fmla="*/ 97631 h 654843"/>
                <a:gd name="connsiteX7" fmla="*/ 238131 w 266706"/>
                <a:gd name="connsiteY7" fmla="*/ 111918 h 654843"/>
                <a:gd name="connsiteX8" fmla="*/ 233368 w 266706"/>
                <a:gd name="connsiteY8" fmla="*/ 135731 h 654843"/>
                <a:gd name="connsiteX9" fmla="*/ 226225 w 266706"/>
                <a:gd name="connsiteY9" fmla="*/ 185737 h 654843"/>
                <a:gd name="connsiteX10" fmla="*/ 223843 w 266706"/>
                <a:gd name="connsiteY10" fmla="*/ 245268 h 654843"/>
                <a:gd name="connsiteX11" fmla="*/ 221462 w 266706"/>
                <a:gd name="connsiteY11" fmla="*/ 280987 h 654843"/>
                <a:gd name="connsiteX12" fmla="*/ 214318 w 266706"/>
                <a:gd name="connsiteY12" fmla="*/ 283368 h 654843"/>
                <a:gd name="connsiteX13" fmla="*/ 207175 w 266706"/>
                <a:gd name="connsiteY13" fmla="*/ 288131 h 654843"/>
                <a:gd name="connsiteX14" fmla="*/ 178600 w 266706"/>
                <a:gd name="connsiteY14" fmla="*/ 295275 h 654843"/>
                <a:gd name="connsiteX15" fmla="*/ 171456 w 266706"/>
                <a:gd name="connsiteY15" fmla="*/ 300037 h 654843"/>
                <a:gd name="connsiteX16" fmla="*/ 161931 w 266706"/>
                <a:gd name="connsiteY16" fmla="*/ 304800 h 654843"/>
                <a:gd name="connsiteX17" fmla="*/ 152406 w 266706"/>
                <a:gd name="connsiteY17" fmla="*/ 311943 h 654843"/>
                <a:gd name="connsiteX18" fmla="*/ 147643 w 266706"/>
                <a:gd name="connsiteY18" fmla="*/ 319087 h 654843"/>
                <a:gd name="connsiteX19" fmla="*/ 140500 w 266706"/>
                <a:gd name="connsiteY19" fmla="*/ 323850 h 654843"/>
                <a:gd name="connsiteX20" fmla="*/ 138118 w 266706"/>
                <a:gd name="connsiteY20" fmla="*/ 330993 h 654843"/>
                <a:gd name="connsiteX21" fmla="*/ 126212 w 266706"/>
                <a:gd name="connsiteY21" fmla="*/ 345281 h 654843"/>
                <a:gd name="connsiteX22" fmla="*/ 121450 w 266706"/>
                <a:gd name="connsiteY22" fmla="*/ 359568 h 654843"/>
                <a:gd name="connsiteX23" fmla="*/ 119068 w 266706"/>
                <a:gd name="connsiteY23" fmla="*/ 366712 h 654843"/>
                <a:gd name="connsiteX24" fmla="*/ 114306 w 266706"/>
                <a:gd name="connsiteY24" fmla="*/ 373856 h 654843"/>
                <a:gd name="connsiteX25" fmla="*/ 107162 w 266706"/>
                <a:gd name="connsiteY25" fmla="*/ 388143 h 654843"/>
                <a:gd name="connsiteX26" fmla="*/ 95256 w 266706"/>
                <a:gd name="connsiteY26" fmla="*/ 407193 h 654843"/>
                <a:gd name="connsiteX27" fmla="*/ 83350 w 266706"/>
                <a:gd name="connsiteY27" fmla="*/ 428625 h 654843"/>
                <a:gd name="connsiteX28" fmla="*/ 78587 w 266706"/>
                <a:gd name="connsiteY28" fmla="*/ 435768 h 654843"/>
                <a:gd name="connsiteX29" fmla="*/ 71443 w 266706"/>
                <a:gd name="connsiteY29" fmla="*/ 450056 h 654843"/>
                <a:gd name="connsiteX30" fmla="*/ 64300 w 266706"/>
                <a:gd name="connsiteY30" fmla="*/ 464343 h 654843"/>
                <a:gd name="connsiteX31" fmla="*/ 61918 w 266706"/>
                <a:gd name="connsiteY31" fmla="*/ 473868 h 654843"/>
                <a:gd name="connsiteX32" fmla="*/ 59537 w 266706"/>
                <a:gd name="connsiteY32" fmla="*/ 485775 h 654843"/>
                <a:gd name="connsiteX33" fmla="*/ 54775 w 266706"/>
                <a:gd name="connsiteY33" fmla="*/ 500062 h 654843"/>
                <a:gd name="connsiteX34" fmla="*/ 50012 w 266706"/>
                <a:gd name="connsiteY34" fmla="*/ 516731 h 654843"/>
                <a:gd name="connsiteX35" fmla="*/ 45250 w 266706"/>
                <a:gd name="connsiteY35" fmla="*/ 523875 h 654843"/>
                <a:gd name="connsiteX36" fmla="*/ 38106 w 266706"/>
                <a:gd name="connsiteY36" fmla="*/ 545306 h 654843"/>
                <a:gd name="connsiteX37" fmla="*/ 35725 w 266706"/>
                <a:gd name="connsiteY37" fmla="*/ 552450 h 654843"/>
                <a:gd name="connsiteX38" fmla="*/ 30962 w 266706"/>
                <a:gd name="connsiteY38" fmla="*/ 559593 h 654843"/>
                <a:gd name="connsiteX39" fmla="*/ 19056 w 266706"/>
                <a:gd name="connsiteY39" fmla="*/ 588168 h 654843"/>
                <a:gd name="connsiteX40" fmla="*/ 14293 w 266706"/>
                <a:gd name="connsiteY40" fmla="*/ 602456 h 654843"/>
                <a:gd name="connsiteX41" fmla="*/ 7150 w 266706"/>
                <a:gd name="connsiteY41" fmla="*/ 626268 h 654843"/>
                <a:gd name="connsiteX42" fmla="*/ 2387 w 266706"/>
                <a:gd name="connsiteY42" fmla="*/ 645318 h 654843"/>
                <a:gd name="connsiteX43" fmla="*/ 6 w 266706"/>
                <a:gd name="connsiteY43" fmla="*/ 654843 h 65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66706" h="654843">
                  <a:moveTo>
                    <a:pt x="266706" y="0"/>
                  </a:moveTo>
                  <a:cubicBezTo>
                    <a:pt x="265912" y="3969"/>
                    <a:pt x="265390" y="8001"/>
                    <a:pt x="264325" y="11906"/>
                  </a:cubicBezTo>
                  <a:cubicBezTo>
                    <a:pt x="257197" y="38040"/>
                    <a:pt x="261646" y="15623"/>
                    <a:pt x="257181" y="35718"/>
                  </a:cubicBezTo>
                  <a:cubicBezTo>
                    <a:pt x="254716" y="46812"/>
                    <a:pt x="252929" y="58065"/>
                    <a:pt x="250037" y="69056"/>
                  </a:cubicBezTo>
                  <a:cubicBezTo>
                    <a:pt x="248949" y="73190"/>
                    <a:pt x="246627" y="76907"/>
                    <a:pt x="245275" y="80962"/>
                  </a:cubicBezTo>
                  <a:cubicBezTo>
                    <a:pt x="244240" y="84067"/>
                    <a:pt x="243792" y="87340"/>
                    <a:pt x="242893" y="90487"/>
                  </a:cubicBezTo>
                  <a:cubicBezTo>
                    <a:pt x="242203" y="92901"/>
                    <a:pt x="241056" y="95181"/>
                    <a:pt x="240512" y="97631"/>
                  </a:cubicBezTo>
                  <a:cubicBezTo>
                    <a:pt x="239465" y="102344"/>
                    <a:pt x="239021" y="107173"/>
                    <a:pt x="238131" y="111918"/>
                  </a:cubicBezTo>
                  <a:cubicBezTo>
                    <a:pt x="236639" y="119874"/>
                    <a:pt x="234262" y="127686"/>
                    <a:pt x="233368" y="135731"/>
                  </a:cubicBezTo>
                  <a:cubicBezTo>
                    <a:pt x="228329" y="181088"/>
                    <a:pt x="233151" y="164955"/>
                    <a:pt x="226225" y="185737"/>
                  </a:cubicBezTo>
                  <a:cubicBezTo>
                    <a:pt x="225431" y="205581"/>
                    <a:pt x="224835" y="225433"/>
                    <a:pt x="223843" y="245268"/>
                  </a:cubicBezTo>
                  <a:cubicBezTo>
                    <a:pt x="223247" y="257186"/>
                    <a:pt x="224356" y="269411"/>
                    <a:pt x="221462" y="280987"/>
                  </a:cubicBezTo>
                  <a:cubicBezTo>
                    <a:pt x="220853" y="283422"/>
                    <a:pt x="216699" y="282574"/>
                    <a:pt x="214318" y="283368"/>
                  </a:cubicBezTo>
                  <a:cubicBezTo>
                    <a:pt x="211937" y="284956"/>
                    <a:pt x="209890" y="287226"/>
                    <a:pt x="207175" y="288131"/>
                  </a:cubicBezTo>
                  <a:cubicBezTo>
                    <a:pt x="196455" y="291704"/>
                    <a:pt x="188609" y="288603"/>
                    <a:pt x="178600" y="295275"/>
                  </a:cubicBezTo>
                  <a:cubicBezTo>
                    <a:pt x="176219" y="296862"/>
                    <a:pt x="173941" y="298617"/>
                    <a:pt x="171456" y="300037"/>
                  </a:cubicBezTo>
                  <a:cubicBezTo>
                    <a:pt x="168374" y="301798"/>
                    <a:pt x="164941" y="302919"/>
                    <a:pt x="161931" y="304800"/>
                  </a:cubicBezTo>
                  <a:cubicBezTo>
                    <a:pt x="158566" y="306903"/>
                    <a:pt x="155581" y="309562"/>
                    <a:pt x="152406" y="311943"/>
                  </a:cubicBezTo>
                  <a:cubicBezTo>
                    <a:pt x="150818" y="314324"/>
                    <a:pt x="149667" y="317063"/>
                    <a:pt x="147643" y="319087"/>
                  </a:cubicBezTo>
                  <a:cubicBezTo>
                    <a:pt x="145619" y="321111"/>
                    <a:pt x="142288" y="321615"/>
                    <a:pt x="140500" y="323850"/>
                  </a:cubicBezTo>
                  <a:cubicBezTo>
                    <a:pt x="138932" y="325810"/>
                    <a:pt x="139241" y="328748"/>
                    <a:pt x="138118" y="330993"/>
                  </a:cubicBezTo>
                  <a:cubicBezTo>
                    <a:pt x="134801" y="337626"/>
                    <a:pt x="131481" y="340012"/>
                    <a:pt x="126212" y="345281"/>
                  </a:cubicBezTo>
                  <a:lnTo>
                    <a:pt x="121450" y="359568"/>
                  </a:lnTo>
                  <a:cubicBezTo>
                    <a:pt x="120656" y="361949"/>
                    <a:pt x="120460" y="364623"/>
                    <a:pt x="119068" y="366712"/>
                  </a:cubicBezTo>
                  <a:cubicBezTo>
                    <a:pt x="117481" y="369093"/>
                    <a:pt x="115586" y="371296"/>
                    <a:pt x="114306" y="373856"/>
                  </a:cubicBezTo>
                  <a:cubicBezTo>
                    <a:pt x="104455" y="393560"/>
                    <a:pt x="120802" y="367687"/>
                    <a:pt x="107162" y="388143"/>
                  </a:cubicBezTo>
                  <a:cubicBezTo>
                    <a:pt x="101495" y="405146"/>
                    <a:pt x="106577" y="399647"/>
                    <a:pt x="95256" y="407193"/>
                  </a:cubicBezTo>
                  <a:cubicBezTo>
                    <a:pt x="91066" y="419766"/>
                    <a:pt x="94266" y="412251"/>
                    <a:pt x="83350" y="428625"/>
                  </a:cubicBezTo>
                  <a:lnTo>
                    <a:pt x="78587" y="435768"/>
                  </a:lnTo>
                  <a:cubicBezTo>
                    <a:pt x="72602" y="453724"/>
                    <a:pt x="80675" y="431591"/>
                    <a:pt x="71443" y="450056"/>
                  </a:cubicBezTo>
                  <a:cubicBezTo>
                    <a:pt x="61583" y="469776"/>
                    <a:pt x="77949" y="443869"/>
                    <a:pt x="64300" y="464343"/>
                  </a:cubicBezTo>
                  <a:cubicBezTo>
                    <a:pt x="63506" y="467518"/>
                    <a:pt x="62628" y="470673"/>
                    <a:pt x="61918" y="473868"/>
                  </a:cubicBezTo>
                  <a:cubicBezTo>
                    <a:pt x="61040" y="477819"/>
                    <a:pt x="60602" y="481870"/>
                    <a:pt x="59537" y="485775"/>
                  </a:cubicBezTo>
                  <a:cubicBezTo>
                    <a:pt x="58216" y="490618"/>
                    <a:pt x="55993" y="495192"/>
                    <a:pt x="54775" y="500062"/>
                  </a:cubicBezTo>
                  <a:cubicBezTo>
                    <a:pt x="54013" y="503109"/>
                    <a:pt x="51718" y="513318"/>
                    <a:pt x="50012" y="516731"/>
                  </a:cubicBezTo>
                  <a:cubicBezTo>
                    <a:pt x="48732" y="519291"/>
                    <a:pt x="46412" y="521260"/>
                    <a:pt x="45250" y="523875"/>
                  </a:cubicBezTo>
                  <a:cubicBezTo>
                    <a:pt x="45244" y="523889"/>
                    <a:pt x="39299" y="541727"/>
                    <a:pt x="38106" y="545306"/>
                  </a:cubicBezTo>
                  <a:cubicBezTo>
                    <a:pt x="37312" y="547687"/>
                    <a:pt x="37118" y="550362"/>
                    <a:pt x="35725" y="552450"/>
                  </a:cubicBezTo>
                  <a:lnTo>
                    <a:pt x="30962" y="559593"/>
                  </a:lnTo>
                  <a:cubicBezTo>
                    <a:pt x="22913" y="583740"/>
                    <a:pt x="27995" y="574759"/>
                    <a:pt x="19056" y="588168"/>
                  </a:cubicBezTo>
                  <a:cubicBezTo>
                    <a:pt x="17468" y="592931"/>
                    <a:pt x="15510" y="597586"/>
                    <a:pt x="14293" y="602456"/>
                  </a:cubicBezTo>
                  <a:cubicBezTo>
                    <a:pt x="10696" y="616846"/>
                    <a:pt x="12945" y="608884"/>
                    <a:pt x="7150" y="626268"/>
                  </a:cubicBezTo>
                  <a:cubicBezTo>
                    <a:pt x="1704" y="642605"/>
                    <a:pt x="8136" y="622319"/>
                    <a:pt x="2387" y="645318"/>
                  </a:cubicBezTo>
                  <a:cubicBezTo>
                    <a:pt x="-245" y="655847"/>
                    <a:pt x="6" y="649120"/>
                    <a:pt x="6" y="654843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67" name="フリーフォーム 266"/>
            <p:cNvSpPr/>
            <p:nvPr/>
          </p:nvSpPr>
          <p:spPr>
            <a:xfrm>
              <a:off x="1127302" y="1293486"/>
              <a:ext cx="302685" cy="166637"/>
            </a:xfrm>
            <a:custGeom>
              <a:avLst/>
              <a:gdLst>
                <a:gd name="connsiteX0" fmla="*/ 39604 w 540035"/>
                <a:gd name="connsiteY0" fmla="*/ 0 h 272486"/>
                <a:gd name="connsiteX1" fmla="*/ 36984 w 540035"/>
                <a:gd name="connsiteY1" fmla="*/ 28821 h 272486"/>
                <a:gd name="connsiteX2" fmla="*/ 34364 w 540035"/>
                <a:gd name="connsiteY2" fmla="*/ 36681 h 272486"/>
                <a:gd name="connsiteX3" fmla="*/ 29124 w 540035"/>
                <a:gd name="connsiteY3" fmla="*/ 68122 h 272486"/>
                <a:gd name="connsiteX4" fmla="*/ 23884 w 540035"/>
                <a:gd name="connsiteY4" fmla="*/ 104802 h 272486"/>
                <a:gd name="connsiteX5" fmla="*/ 16024 w 540035"/>
                <a:gd name="connsiteY5" fmla="*/ 162444 h 272486"/>
                <a:gd name="connsiteX6" fmla="*/ 13404 w 540035"/>
                <a:gd name="connsiteY6" fmla="*/ 170304 h 272486"/>
                <a:gd name="connsiteX7" fmla="*/ 10784 w 540035"/>
                <a:gd name="connsiteY7" fmla="*/ 188644 h 272486"/>
                <a:gd name="connsiteX8" fmla="*/ 2923 w 540035"/>
                <a:gd name="connsiteY8" fmla="*/ 206985 h 272486"/>
                <a:gd name="connsiteX9" fmla="*/ 2923 w 540035"/>
                <a:gd name="connsiteY9" fmla="*/ 230565 h 272486"/>
                <a:gd name="connsiteX10" fmla="*/ 10784 w 540035"/>
                <a:gd name="connsiteY10" fmla="*/ 233185 h 272486"/>
                <a:gd name="connsiteX11" fmla="*/ 18644 w 540035"/>
                <a:gd name="connsiteY11" fmla="*/ 238425 h 272486"/>
                <a:gd name="connsiteX12" fmla="*/ 36984 w 540035"/>
                <a:gd name="connsiteY12" fmla="*/ 243665 h 272486"/>
                <a:gd name="connsiteX13" fmla="*/ 57945 w 540035"/>
                <a:gd name="connsiteY13" fmla="*/ 248905 h 272486"/>
                <a:gd name="connsiteX14" fmla="*/ 71045 w 540035"/>
                <a:gd name="connsiteY14" fmla="*/ 256766 h 272486"/>
                <a:gd name="connsiteX15" fmla="*/ 89385 w 540035"/>
                <a:gd name="connsiteY15" fmla="*/ 269866 h 272486"/>
                <a:gd name="connsiteX16" fmla="*/ 97245 w 540035"/>
                <a:gd name="connsiteY16" fmla="*/ 272486 h 272486"/>
                <a:gd name="connsiteX17" fmla="*/ 112966 w 540035"/>
                <a:gd name="connsiteY17" fmla="*/ 267246 h 272486"/>
                <a:gd name="connsiteX18" fmla="*/ 120826 w 540035"/>
                <a:gd name="connsiteY18" fmla="*/ 262006 h 272486"/>
                <a:gd name="connsiteX19" fmla="*/ 128686 w 540035"/>
                <a:gd name="connsiteY19" fmla="*/ 254146 h 272486"/>
                <a:gd name="connsiteX20" fmla="*/ 136546 w 540035"/>
                <a:gd name="connsiteY20" fmla="*/ 251526 h 272486"/>
                <a:gd name="connsiteX21" fmla="*/ 149647 w 540035"/>
                <a:gd name="connsiteY21" fmla="*/ 243665 h 272486"/>
                <a:gd name="connsiteX22" fmla="*/ 167987 w 540035"/>
                <a:gd name="connsiteY22" fmla="*/ 230565 h 272486"/>
                <a:gd name="connsiteX23" fmla="*/ 175847 w 540035"/>
                <a:gd name="connsiteY23" fmla="*/ 227945 h 272486"/>
                <a:gd name="connsiteX24" fmla="*/ 186327 w 540035"/>
                <a:gd name="connsiteY24" fmla="*/ 217465 h 272486"/>
                <a:gd name="connsiteX25" fmla="*/ 191568 w 540035"/>
                <a:gd name="connsiteY25" fmla="*/ 212225 h 272486"/>
                <a:gd name="connsiteX26" fmla="*/ 202048 w 540035"/>
                <a:gd name="connsiteY26" fmla="*/ 204365 h 272486"/>
                <a:gd name="connsiteX27" fmla="*/ 220388 w 540035"/>
                <a:gd name="connsiteY27" fmla="*/ 191264 h 272486"/>
                <a:gd name="connsiteX28" fmla="*/ 236109 w 540035"/>
                <a:gd name="connsiteY28" fmla="*/ 180784 h 272486"/>
                <a:gd name="connsiteX29" fmla="*/ 262309 w 540035"/>
                <a:gd name="connsiteY29" fmla="*/ 162444 h 272486"/>
                <a:gd name="connsiteX30" fmla="*/ 270169 w 540035"/>
                <a:gd name="connsiteY30" fmla="*/ 157203 h 272486"/>
                <a:gd name="connsiteX31" fmla="*/ 278029 w 540035"/>
                <a:gd name="connsiteY31" fmla="*/ 151963 h 272486"/>
                <a:gd name="connsiteX32" fmla="*/ 293750 w 540035"/>
                <a:gd name="connsiteY32" fmla="*/ 138863 h 272486"/>
                <a:gd name="connsiteX33" fmla="*/ 301610 w 540035"/>
                <a:gd name="connsiteY33" fmla="*/ 136243 h 272486"/>
                <a:gd name="connsiteX34" fmla="*/ 317330 w 540035"/>
                <a:gd name="connsiteY34" fmla="*/ 125763 h 272486"/>
                <a:gd name="connsiteX35" fmla="*/ 346151 w 540035"/>
                <a:gd name="connsiteY35" fmla="*/ 112662 h 272486"/>
                <a:gd name="connsiteX36" fmla="*/ 354011 w 540035"/>
                <a:gd name="connsiteY36" fmla="*/ 104802 h 272486"/>
                <a:gd name="connsiteX37" fmla="*/ 361871 w 540035"/>
                <a:gd name="connsiteY37" fmla="*/ 102182 h 272486"/>
                <a:gd name="connsiteX38" fmla="*/ 369731 w 540035"/>
                <a:gd name="connsiteY38" fmla="*/ 96942 h 272486"/>
                <a:gd name="connsiteX39" fmla="*/ 374972 w 540035"/>
                <a:gd name="connsiteY39" fmla="*/ 91702 h 272486"/>
                <a:gd name="connsiteX40" fmla="*/ 390692 w 540035"/>
                <a:gd name="connsiteY40" fmla="*/ 83842 h 272486"/>
                <a:gd name="connsiteX41" fmla="*/ 440473 w 540035"/>
                <a:gd name="connsiteY41" fmla="*/ 96942 h 272486"/>
                <a:gd name="connsiteX42" fmla="*/ 443093 w 540035"/>
                <a:gd name="connsiteY42" fmla="*/ 104802 h 272486"/>
                <a:gd name="connsiteX43" fmla="*/ 437853 w 540035"/>
                <a:gd name="connsiteY43" fmla="*/ 138863 h 272486"/>
                <a:gd name="connsiteX44" fmla="*/ 432613 w 540035"/>
                <a:gd name="connsiteY44" fmla="*/ 167684 h 272486"/>
                <a:gd name="connsiteX45" fmla="*/ 435233 w 540035"/>
                <a:gd name="connsiteY45" fmla="*/ 188644 h 272486"/>
                <a:gd name="connsiteX46" fmla="*/ 456193 w 540035"/>
                <a:gd name="connsiteY46" fmla="*/ 172924 h 272486"/>
                <a:gd name="connsiteX47" fmla="*/ 471914 w 540035"/>
                <a:gd name="connsiteY47" fmla="*/ 162444 h 272486"/>
                <a:gd name="connsiteX48" fmla="*/ 490254 w 540035"/>
                <a:gd name="connsiteY48" fmla="*/ 141483 h 272486"/>
                <a:gd name="connsiteX49" fmla="*/ 495494 w 540035"/>
                <a:gd name="connsiteY49" fmla="*/ 133623 h 272486"/>
                <a:gd name="connsiteX50" fmla="*/ 511215 w 540035"/>
                <a:gd name="connsiteY50" fmla="*/ 117903 h 272486"/>
                <a:gd name="connsiteX51" fmla="*/ 516455 w 540035"/>
                <a:gd name="connsiteY51" fmla="*/ 112662 h 272486"/>
                <a:gd name="connsiteX52" fmla="*/ 524315 w 540035"/>
                <a:gd name="connsiteY52" fmla="*/ 107422 h 272486"/>
                <a:gd name="connsiteX53" fmla="*/ 526935 w 540035"/>
                <a:gd name="connsiteY53" fmla="*/ 99562 h 272486"/>
                <a:gd name="connsiteX54" fmla="*/ 534795 w 540035"/>
                <a:gd name="connsiteY54" fmla="*/ 94322 h 272486"/>
                <a:gd name="connsiteX55" fmla="*/ 540035 w 540035"/>
                <a:gd name="connsiteY55" fmla="*/ 78602 h 272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540035" h="272486">
                  <a:moveTo>
                    <a:pt x="39604" y="0"/>
                  </a:moveTo>
                  <a:cubicBezTo>
                    <a:pt x="38731" y="9607"/>
                    <a:pt x="38348" y="19271"/>
                    <a:pt x="36984" y="28821"/>
                  </a:cubicBezTo>
                  <a:cubicBezTo>
                    <a:pt x="36593" y="31555"/>
                    <a:pt x="35034" y="34002"/>
                    <a:pt x="34364" y="36681"/>
                  </a:cubicBezTo>
                  <a:cubicBezTo>
                    <a:pt x="32236" y="45192"/>
                    <a:pt x="30011" y="60135"/>
                    <a:pt x="29124" y="68122"/>
                  </a:cubicBezTo>
                  <a:cubicBezTo>
                    <a:pt x="25297" y="102562"/>
                    <a:pt x="29828" y="86969"/>
                    <a:pt x="23884" y="104802"/>
                  </a:cubicBezTo>
                  <a:cubicBezTo>
                    <a:pt x="23592" y="107137"/>
                    <a:pt x="18844" y="149755"/>
                    <a:pt x="16024" y="162444"/>
                  </a:cubicBezTo>
                  <a:cubicBezTo>
                    <a:pt x="15425" y="165140"/>
                    <a:pt x="14277" y="167684"/>
                    <a:pt x="13404" y="170304"/>
                  </a:cubicBezTo>
                  <a:cubicBezTo>
                    <a:pt x="12531" y="176417"/>
                    <a:pt x="11995" y="182589"/>
                    <a:pt x="10784" y="188644"/>
                  </a:cubicBezTo>
                  <a:cubicBezTo>
                    <a:pt x="9499" y="195070"/>
                    <a:pt x="5764" y="201303"/>
                    <a:pt x="2923" y="206985"/>
                  </a:cubicBezTo>
                  <a:cubicBezTo>
                    <a:pt x="935" y="214939"/>
                    <a:pt x="-2520" y="222401"/>
                    <a:pt x="2923" y="230565"/>
                  </a:cubicBezTo>
                  <a:cubicBezTo>
                    <a:pt x="4455" y="232863"/>
                    <a:pt x="8164" y="232312"/>
                    <a:pt x="10784" y="233185"/>
                  </a:cubicBezTo>
                  <a:cubicBezTo>
                    <a:pt x="13404" y="234932"/>
                    <a:pt x="15828" y="237017"/>
                    <a:pt x="18644" y="238425"/>
                  </a:cubicBezTo>
                  <a:cubicBezTo>
                    <a:pt x="22145" y="240176"/>
                    <a:pt x="33962" y="242993"/>
                    <a:pt x="36984" y="243665"/>
                  </a:cubicBezTo>
                  <a:cubicBezTo>
                    <a:pt x="42362" y="244860"/>
                    <a:pt x="52329" y="246097"/>
                    <a:pt x="57945" y="248905"/>
                  </a:cubicBezTo>
                  <a:cubicBezTo>
                    <a:pt x="62500" y="251183"/>
                    <a:pt x="66808" y="253941"/>
                    <a:pt x="71045" y="256766"/>
                  </a:cubicBezTo>
                  <a:cubicBezTo>
                    <a:pt x="74604" y="259139"/>
                    <a:pt x="84699" y="267523"/>
                    <a:pt x="89385" y="269866"/>
                  </a:cubicBezTo>
                  <a:cubicBezTo>
                    <a:pt x="91855" y="271101"/>
                    <a:pt x="94625" y="271613"/>
                    <a:pt x="97245" y="272486"/>
                  </a:cubicBezTo>
                  <a:cubicBezTo>
                    <a:pt x="102485" y="270739"/>
                    <a:pt x="108370" y="270310"/>
                    <a:pt x="112966" y="267246"/>
                  </a:cubicBezTo>
                  <a:cubicBezTo>
                    <a:pt x="115586" y="265499"/>
                    <a:pt x="118407" y="264022"/>
                    <a:pt x="120826" y="262006"/>
                  </a:cubicBezTo>
                  <a:cubicBezTo>
                    <a:pt x="123672" y="259634"/>
                    <a:pt x="125603" y="256201"/>
                    <a:pt x="128686" y="254146"/>
                  </a:cubicBezTo>
                  <a:cubicBezTo>
                    <a:pt x="130984" y="252614"/>
                    <a:pt x="133926" y="252399"/>
                    <a:pt x="136546" y="251526"/>
                  </a:cubicBezTo>
                  <a:cubicBezTo>
                    <a:pt x="146780" y="241290"/>
                    <a:pt x="136042" y="250467"/>
                    <a:pt x="149647" y="243665"/>
                  </a:cubicBezTo>
                  <a:cubicBezTo>
                    <a:pt x="157753" y="239612"/>
                    <a:pt x="159685" y="235309"/>
                    <a:pt x="167987" y="230565"/>
                  </a:cubicBezTo>
                  <a:cubicBezTo>
                    <a:pt x="170385" y="229195"/>
                    <a:pt x="173227" y="228818"/>
                    <a:pt x="175847" y="227945"/>
                  </a:cubicBezTo>
                  <a:cubicBezTo>
                    <a:pt x="180505" y="213972"/>
                    <a:pt x="174683" y="224451"/>
                    <a:pt x="186327" y="217465"/>
                  </a:cubicBezTo>
                  <a:cubicBezTo>
                    <a:pt x="188445" y="216194"/>
                    <a:pt x="189670" y="213806"/>
                    <a:pt x="191568" y="212225"/>
                  </a:cubicBezTo>
                  <a:cubicBezTo>
                    <a:pt x="194923" y="209430"/>
                    <a:pt x="198495" y="206903"/>
                    <a:pt x="202048" y="204365"/>
                  </a:cubicBezTo>
                  <a:cubicBezTo>
                    <a:pt x="210334" y="198446"/>
                    <a:pt x="211836" y="198595"/>
                    <a:pt x="220388" y="191264"/>
                  </a:cubicBezTo>
                  <a:cubicBezTo>
                    <a:pt x="232877" y="180559"/>
                    <a:pt x="222738" y="185240"/>
                    <a:pt x="236109" y="180784"/>
                  </a:cubicBezTo>
                  <a:cubicBezTo>
                    <a:pt x="251634" y="169140"/>
                    <a:pt x="242946" y="175354"/>
                    <a:pt x="262309" y="162444"/>
                  </a:cubicBezTo>
                  <a:lnTo>
                    <a:pt x="270169" y="157203"/>
                  </a:lnTo>
                  <a:cubicBezTo>
                    <a:pt x="272789" y="155456"/>
                    <a:pt x="275802" y="154189"/>
                    <a:pt x="278029" y="151963"/>
                  </a:cubicBezTo>
                  <a:cubicBezTo>
                    <a:pt x="283823" y="146170"/>
                    <a:pt x="286456" y="142510"/>
                    <a:pt x="293750" y="138863"/>
                  </a:cubicBezTo>
                  <a:cubicBezTo>
                    <a:pt x="296220" y="137628"/>
                    <a:pt x="299196" y="137584"/>
                    <a:pt x="301610" y="136243"/>
                  </a:cubicBezTo>
                  <a:cubicBezTo>
                    <a:pt x="307115" y="133185"/>
                    <a:pt x="311697" y="128579"/>
                    <a:pt x="317330" y="125763"/>
                  </a:cubicBezTo>
                  <a:cubicBezTo>
                    <a:pt x="337258" y="115800"/>
                    <a:pt x="327611" y="120079"/>
                    <a:pt x="346151" y="112662"/>
                  </a:cubicBezTo>
                  <a:cubicBezTo>
                    <a:pt x="348771" y="110042"/>
                    <a:pt x="350928" y="106857"/>
                    <a:pt x="354011" y="104802"/>
                  </a:cubicBezTo>
                  <a:cubicBezTo>
                    <a:pt x="356309" y="103270"/>
                    <a:pt x="359401" y="103417"/>
                    <a:pt x="361871" y="102182"/>
                  </a:cubicBezTo>
                  <a:cubicBezTo>
                    <a:pt x="364687" y="100774"/>
                    <a:pt x="367272" y="98909"/>
                    <a:pt x="369731" y="96942"/>
                  </a:cubicBezTo>
                  <a:cubicBezTo>
                    <a:pt x="371660" y="95399"/>
                    <a:pt x="373043" y="93245"/>
                    <a:pt x="374972" y="91702"/>
                  </a:cubicBezTo>
                  <a:cubicBezTo>
                    <a:pt x="382229" y="85897"/>
                    <a:pt x="382389" y="86610"/>
                    <a:pt x="390692" y="83842"/>
                  </a:cubicBezTo>
                  <a:cubicBezTo>
                    <a:pt x="421295" y="87442"/>
                    <a:pt x="430535" y="77066"/>
                    <a:pt x="440473" y="96942"/>
                  </a:cubicBezTo>
                  <a:cubicBezTo>
                    <a:pt x="441708" y="99412"/>
                    <a:pt x="442220" y="102182"/>
                    <a:pt x="443093" y="104802"/>
                  </a:cubicBezTo>
                  <a:cubicBezTo>
                    <a:pt x="440425" y="120810"/>
                    <a:pt x="440100" y="122010"/>
                    <a:pt x="437853" y="138863"/>
                  </a:cubicBezTo>
                  <a:cubicBezTo>
                    <a:pt x="434561" y="163552"/>
                    <a:pt x="437589" y="152757"/>
                    <a:pt x="432613" y="167684"/>
                  </a:cubicBezTo>
                  <a:cubicBezTo>
                    <a:pt x="433486" y="174671"/>
                    <a:pt x="429503" y="184551"/>
                    <a:pt x="435233" y="188644"/>
                  </a:cubicBezTo>
                  <a:cubicBezTo>
                    <a:pt x="445819" y="196205"/>
                    <a:pt x="451977" y="176613"/>
                    <a:pt x="456193" y="172924"/>
                  </a:cubicBezTo>
                  <a:cubicBezTo>
                    <a:pt x="460933" y="168777"/>
                    <a:pt x="471914" y="162444"/>
                    <a:pt x="471914" y="162444"/>
                  </a:cubicBezTo>
                  <a:cubicBezTo>
                    <a:pt x="484141" y="144103"/>
                    <a:pt x="477154" y="150216"/>
                    <a:pt x="490254" y="141483"/>
                  </a:cubicBezTo>
                  <a:cubicBezTo>
                    <a:pt x="492001" y="138863"/>
                    <a:pt x="493402" y="135976"/>
                    <a:pt x="495494" y="133623"/>
                  </a:cubicBezTo>
                  <a:cubicBezTo>
                    <a:pt x="500418" y="128084"/>
                    <a:pt x="505975" y="123143"/>
                    <a:pt x="511215" y="117903"/>
                  </a:cubicBezTo>
                  <a:cubicBezTo>
                    <a:pt x="512962" y="116156"/>
                    <a:pt x="514400" y="114032"/>
                    <a:pt x="516455" y="112662"/>
                  </a:cubicBezTo>
                  <a:lnTo>
                    <a:pt x="524315" y="107422"/>
                  </a:lnTo>
                  <a:cubicBezTo>
                    <a:pt x="525188" y="104802"/>
                    <a:pt x="525210" y="101719"/>
                    <a:pt x="526935" y="99562"/>
                  </a:cubicBezTo>
                  <a:cubicBezTo>
                    <a:pt x="528902" y="97103"/>
                    <a:pt x="533126" y="96992"/>
                    <a:pt x="534795" y="94322"/>
                  </a:cubicBezTo>
                  <a:cubicBezTo>
                    <a:pt x="537722" y="89638"/>
                    <a:pt x="540035" y="78602"/>
                    <a:pt x="540035" y="78602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68" name="フリーフォーム 267"/>
            <p:cNvSpPr/>
            <p:nvPr/>
          </p:nvSpPr>
          <p:spPr>
            <a:xfrm>
              <a:off x="1439009" y="1350912"/>
              <a:ext cx="184195" cy="336390"/>
            </a:xfrm>
            <a:custGeom>
              <a:avLst/>
              <a:gdLst>
                <a:gd name="connsiteX0" fmla="*/ 14287 w 328631"/>
                <a:gd name="connsiteY0" fmla="*/ 0 h 550069"/>
                <a:gd name="connsiteX1" fmla="*/ 9525 w 328631"/>
                <a:gd name="connsiteY1" fmla="*/ 102394 h 550069"/>
                <a:gd name="connsiteX2" fmla="*/ 7144 w 328631"/>
                <a:gd name="connsiteY2" fmla="*/ 119063 h 550069"/>
                <a:gd name="connsiteX3" fmla="*/ 4762 w 328631"/>
                <a:gd name="connsiteY3" fmla="*/ 152400 h 550069"/>
                <a:gd name="connsiteX4" fmla="*/ 0 w 328631"/>
                <a:gd name="connsiteY4" fmla="*/ 171450 h 550069"/>
                <a:gd name="connsiteX5" fmla="*/ 4762 w 328631"/>
                <a:gd name="connsiteY5" fmla="*/ 257175 h 550069"/>
                <a:gd name="connsiteX6" fmla="*/ 11906 w 328631"/>
                <a:gd name="connsiteY6" fmla="*/ 283369 h 550069"/>
                <a:gd name="connsiteX7" fmla="*/ 26194 w 328631"/>
                <a:gd name="connsiteY7" fmla="*/ 292894 h 550069"/>
                <a:gd name="connsiteX8" fmla="*/ 35719 w 328631"/>
                <a:gd name="connsiteY8" fmla="*/ 314325 h 550069"/>
                <a:gd name="connsiteX9" fmla="*/ 40481 w 328631"/>
                <a:gd name="connsiteY9" fmla="*/ 328613 h 550069"/>
                <a:gd name="connsiteX10" fmla="*/ 42862 w 328631"/>
                <a:gd name="connsiteY10" fmla="*/ 335756 h 550069"/>
                <a:gd name="connsiteX11" fmla="*/ 47625 w 328631"/>
                <a:gd name="connsiteY11" fmla="*/ 342900 h 550069"/>
                <a:gd name="connsiteX12" fmla="*/ 52387 w 328631"/>
                <a:gd name="connsiteY12" fmla="*/ 354806 h 550069"/>
                <a:gd name="connsiteX13" fmla="*/ 64294 w 328631"/>
                <a:gd name="connsiteY13" fmla="*/ 369094 h 550069"/>
                <a:gd name="connsiteX14" fmla="*/ 66675 w 328631"/>
                <a:gd name="connsiteY14" fmla="*/ 376238 h 550069"/>
                <a:gd name="connsiteX15" fmla="*/ 73819 w 328631"/>
                <a:gd name="connsiteY15" fmla="*/ 378619 h 550069"/>
                <a:gd name="connsiteX16" fmla="*/ 88106 w 328631"/>
                <a:gd name="connsiteY16" fmla="*/ 385763 h 550069"/>
                <a:gd name="connsiteX17" fmla="*/ 107156 w 328631"/>
                <a:gd name="connsiteY17" fmla="*/ 397669 h 550069"/>
                <a:gd name="connsiteX18" fmla="*/ 135731 w 328631"/>
                <a:gd name="connsiteY18" fmla="*/ 416719 h 550069"/>
                <a:gd name="connsiteX19" fmla="*/ 142875 w 328631"/>
                <a:gd name="connsiteY19" fmla="*/ 421481 h 550069"/>
                <a:gd name="connsiteX20" fmla="*/ 157162 w 328631"/>
                <a:gd name="connsiteY20" fmla="*/ 426244 h 550069"/>
                <a:gd name="connsiteX21" fmla="*/ 164306 w 328631"/>
                <a:gd name="connsiteY21" fmla="*/ 431006 h 550069"/>
                <a:gd name="connsiteX22" fmla="*/ 178594 w 328631"/>
                <a:gd name="connsiteY22" fmla="*/ 433388 h 550069"/>
                <a:gd name="connsiteX23" fmla="*/ 192881 w 328631"/>
                <a:gd name="connsiteY23" fmla="*/ 438150 h 550069"/>
                <a:gd name="connsiteX24" fmla="*/ 200025 w 328631"/>
                <a:gd name="connsiteY24" fmla="*/ 440531 h 550069"/>
                <a:gd name="connsiteX25" fmla="*/ 207169 w 328631"/>
                <a:gd name="connsiteY25" fmla="*/ 442913 h 550069"/>
                <a:gd name="connsiteX26" fmla="*/ 211931 w 328631"/>
                <a:gd name="connsiteY26" fmla="*/ 450056 h 550069"/>
                <a:gd name="connsiteX27" fmla="*/ 226219 w 328631"/>
                <a:gd name="connsiteY27" fmla="*/ 454819 h 550069"/>
                <a:gd name="connsiteX28" fmla="*/ 233362 w 328631"/>
                <a:gd name="connsiteY28" fmla="*/ 459581 h 550069"/>
                <a:gd name="connsiteX29" fmla="*/ 238125 w 328631"/>
                <a:gd name="connsiteY29" fmla="*/ 466725 h 550069"/>
                <a:gd name="connsiteX30" fmla="*/ 245269 w 328631"/>
                <a:gd name="connsiteY30" fmla="*/ 469106 h 550069"/>
                <a:gd name="connsiteX31" fmla="*/ 250031 w 328631"/>
                <a:gd name="connsiteY31" fmla="*/ 476250 h 550069"/>
                <a:gd name="connsiteX32" fmla="*/ 264319 w 328631"/>
                <a:gd name="connsiteY32" fmla="*/ 485775 h 550069"/>
                <a:gd name="connsiteX33" fmla="*/ 269081 w 328631"/>
                <a:gd name="connsiteY33" fmla="*/ 492919 h 550069"/>
                <a:gd name="connsiteX34" fmla="*/ 276225 w 328631"/>
                <a:gd name="connsiteY34" fmla="*/ 497681 h 550069"/>
                <a:gd name="connsiteX35" fmla="*/ 285750 w 328631"/>
                <a:gd name="connsiteY35" fmla="*/ 509588 h 550069"/>
                <a:gd name="connsiteX36" fmla="*/ 290512 w 328631"/>
                <a:gd name="connsiteY36" fmla="*/ 516731 h 550069"/>
                <a:gd name="connsiteX37" fmla="*/ 304800 w 328631"/>
                <a:gd name="connsiteY37" fmla="*/ 526256 h 550069"/>
                <a:gd name="connsiteX38" fmla="*/ 316706 w 328631"/>
                <a:gd name="connsiteY38" fmla="*/ 538163 h 550069"/>
                <a:gd name="connsiteX39" fmla="*/ 321469 w 328631"/>
                <a:gd name="connsiteY39" fmla="*/ 545306 h 550069"/>
                <a:gd name="connsiteX40" fmla="*/ 328612 w 328631"/>
                <a:gd name="connsiteY40" fmla="*/ 550069 h 550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28631" h="550069">
                  <a:moveTo>
                    <a:pt x="14287" y="0"/>
                  </a:moveTo>
                  <a:cubicBezTo>
                    <a:pt x="13173" y="31198"/>
                    <a:pt x="12477" y="69920"/>
                    <a:pt x="9525" y="102394"/>
                  </a:cubicBezTo>
                  <a:cubicBezTo>
                    <a:pt x="9017" y="107984"/>
                    <a:pt x="7676" y="113476"/>
                    <a:pt x="7144" y="119063"/>
                  </a:cubicBezTo>
                  <a:cubicBezTo>
                    <a:pt x="6088" y="130153"/>
                    <a:pt x="6267" y="141362"/>
                    <a:pt x="4762" y="152400"/>
                  </a:cubicBezTo>
                  <a:cubicBezTo>
                    <a:pt x="3878" y="158885"/>
                    <a:pt x="0" y="171450"/>
                    <a:pt x="0" y="171450"/>
                  </a:cubicBezTo>
                  <a:cubicBezTo>
                    <a:pt x="3687" y="289446"/>
                    <a:pt x="-3937" y="218035"/>
                    <a:pt x="4762" y="257175"/>
                  </a:cubicBezTo>
                  <a:cubicBezTo>
                    <a:pt x="5601" y="260951"/>
                    <a:pt x="8999" y="281431"/>
                    <a:pt x="11906" y="283369"/>
                  </a:cubicBezTo>
                  <a:lnTo>
                    <a:pt x="26194" y="292894"/>
                  </a:lnTo>
                  <a:cubicBezTo>
                    <a:pt x="31861" y="309896"/>
                    <a:pt x="28171" y="303004"/>
                    <a:pt x="35719" y="314325"/>
                  </a:cubicBezTo>
                  <a:lnTo>
                    <a:pt x="40481" y="328613"/>
                  </a:lnTo>
                  <a:cubicBezTo>
                    <a:pt x="41275" y="330994"/>
                    <a:pt x="41470" y="333668"/>
                    <a:pt x="42862" y="335756"/>
                  </a:cubicBezTo>
                  <a:cubicBezTo>
                    <a:pt x="44450" y="338137"/>
                    <a:pt x="46345" y="340340"/>
                    <a:pt x="47625" y="342900"/>
                  </a:cubicBezTo>
                  <a:cubicBezTo>
                    <a:pt x="49537" y="346723"/>
                    <a:pt x="50475" y="350983"/>
                    <a:pt x="52387" y="354806"/>
                  </a:cubicBezTo>
                  <a:cubicBezTo>
                    <a:pt x="55702" y="361436"/>
                    <a:pt x="59028" y="363828"/>
                    <a:pt x="64294" y="369094"/>
                  </a:cubicBezTo>
                  <a:cubicBezTo>
                    <a:pt x="65088" y="371475"/>
                    <a:pt x="64900" y="374463"/>
                    <a:pt x="66675" y="376238"/>
                  </a:cubicBezTo>
                  <a:cubicBezTo>
                    <a:pt x="68450" y="378013"/>
                    <a:pt x="71574" y="377497"/>
                    <a:pt x="73819" y="378619"/>
                  </a:cubicBezTo>
                  <a:cubicBezTo>
                    <a:pt x="92291" y="387855"/>
                    <a:pt x="70141" y="379773"/>
                    <a:pt x="88106" y="385763"/>
                  </a:cubicBezTo>
                  <a:cubicBezTo>
                    <a:pt x="99532" y="402898"/>
                    <a:pt x="83352" y="381800"/>
                    <a:pt x="107156" y="397669"/>
                  </a:cubicBezTo>
                  <a:lnTo>
                    <a:pt x="135731" y="416719"/>
                  </a:lnTo>
                  <a:cubicBezTo>
                    <a:pt x="138112" y="418306"/>
                    <a:pt x="140160" y="420576"/>
                    <a:pt x="142875" y="421481"/>
                  </a:cubicBezTo>
                  <a:cubicBezTo>
                    <a:pt x="147637" y="423069"/>
                    <a:pt x="152985" y="423460"/>
                    <a:pt x="157162" y="426244"/>
                  </a:cubicBezTo>
                  <a:cubicBezTo>
                    <a:pt x="159543" y="427831"/>
                    <a:pt x="161591" y="430101"/>
                    <a:pt x="164306" y="431006"/>
                  </a:cubicBezTo>
                  <a:cubicBezTo>
                    <a:pt x="168887" y="432533"/>
                    <a:pt x="173910" y="432217"/>
                    <a:pt x="178594" y="433388"/>
                  </a:cubicBezTo>
                  <a:cubicBezTo>
                    <a:pt x="183464" y="434606"/>
                    <a:pt x="188119" y="436563"/>
                    <a:pt x="192881" y="438150"/>
                  </a:cubicBezTo>
                  <a:lnTo>
                    <a:pt x="200025" y="440531"/>
                  </a:lnTo>
                  <a:lnTo>
                    <a:pt x="207169" y="442913"/>
                  </a:lnTo>
                  <a:cubicBezTo>
                    <a:pt x="208756" y="445294"/>
                    <a:pt x="209504" y="448539"/>
                    <a:pt x="211931" y="450056"/>
                  </a:cubicBezTo>
                  <a:cubicBezTo>
                    <a:pt x="216188" y="452717"/>
                    <a:pt x="226219" y="454819"/>
                    <a:pt x="226219" y="454819"/>
                  </a:cubicBezTo>
                  <a:cubicBezTo>
                    <a:pt x="228600" y="456406"/>
                    <a:pt x="231339" y="457558"/>
                    <a:pt x="233362" y="459581"/>
                  </a:cubicBezTo>
                  <a:cubicBezTo>
                    <a:pt x="235386" y="461605"/>
                    <a:pt x="235890" y="464937"/>
                    <a:pt x="238125" y="466725"/>
                  </a:cubicBezTo>
                  <a:cubicBezTo>
                    <a:pt x="240085" y="468293"/>
                    <a:pt x="242888" y="468312"/>
                    <a:pt x="245269" y="469106"/>
                  </a:cubicBezTo>
                  <a:cubicBezTo>
                    <a:pt x="246856" y="471487"/>
                    <a:pt x="247877" y="474365"/>
                    <a:pt x="250031" y="476250"/>
                  </a:cubicBezTo>
                  <a:cubicBezTo>
                    <a:pt x="254339" y="480019"/>
                    <a:pt x="264319" y="485775"/>
                    <a:pt x="264319" y="485775"/>
                  </a:cubicBezTo>
                  <a:cubicBezTo>
                    <a:pt x="265906" y="488156"/>
                    <a:pt x="267057" y="490895"/>
                    <a:pt x="269081" y="492919"/>
                  </a:cubicBezTo>
                  <a:cubicBezTo>
                    <a:pt x="271105" y="494943"/>
                    <a:pt x="274437" y="495446"/>
                    <a:pt x="276225" y="497681"/>
                  </a:cubicBezTo>
                  <a:cubicBezTo>
                    <a:pt x="289373" y="514115"/>
                    <a:pt x="265273" y="495936"/>
                    <a:pt x="285750" y="509588"/>
                  </a:cubicBezTo>
                  <a:cubicBezTo>
                    <a:pt x="287337" y="511969"/>
                    <a:pt x="288358" y="514847"/>
                    <a:pt x="290512" y="516731"/>
                  </a:cubicBezTo>
                  <a:cubicBezTo>
                    <a:pt x="294820" y="520500"/>
                    <a:pt x="304800" y="526256"/>
                    <a:pt x="304800" y="526256"/>
                  </a:cubicBezTo>
                  <a:cubicBezTo>
                    <a:pt x="317493" y="545298"/>
                    <a:pt x="300837" y="522295"/>
                    <a:pt x="316706" y="538163"/>
                  </a:cubicBezTo>
                  <a:cubicBezTo>
                    <a:pt x="318730" y="540187"/>
                    <a:pt x="319234" y="543518"/>
                    <a:pt x="321469" y="545306"/>
                  </a:cubicBezTo>
                  <a:cubicBezTo>
                    <a:pt x="329365" y="551623"/>
                    <a:pt x="328612" y="544013"/>
                    <a:pt x="328612" y="550069"/>
                  </a:cubicBezTo>
                </a:path>
              </a:pathLst>
            </a:custGeom>
            <a:noFill/>
            <a:ln w="25400" cap="sq" cmpd="sng">
              <a:solidFill>
                <a:srgbClr val="FF3300">
                  <a:alpha val="50000"/>
                </a:srgbClr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288" name="テキスト ボックス 287"/>
            <p:cNvSpPr txBox="1"/>
            <p:nvPr/>
          </p:nvSpPr>
          <p:spPr>
            <a:xfrm>
              <a:off x="43545" y="3705149"/>
              <a:ext cx="1819729" cy="190052"/>
            </a:xfrm>
            <a:prstGeom prst="rect">
              <a:avLst/>
            </a:prstGeom>
            <a:noFill/>
            <a:effectLst>
              <a:glow rad="25400">
                <a:schemeClr val="bg1"/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kumimoji="1" lang="ja-JP" altLang="en-US" sz="635" b="1" dirty="0">
                  <a:effectLst>
                    <a:glow rad="127000">
                      <a:schemeClr val="bg1"/>
                    </a:glow>
                  </a:effectLst>
                </a:rPr>
                <a:t>発行：（</a:t>
              </a:r>
              <a:r>
                <a:rPr lang="ja-JP" altLang="en-US" sz="635" b="1" dirty="0">
                  <a:effectLst>
                    <a:glow rad="127000">
                      <a:schemeClr val="bg1"/>
                    </a:glow>
                  </a:effectLst>
                </a:rPr>
                <a:t>一財）大阪府みどり公社を一部改変</a:t>
              </a:r>
              <a:endParaRPr kumimoji="1" lang="ja-JP" altLang="en-US" sz="635" b="1" dirty="0">
                <a:effectLst>
                  <a:glow rad="127000">
                    <a:schemeClr val="bg1"/>
                  </a:glow>
                </a:effectLst>
              </a:endParaRPr>
            </a:p>
          </p:txBody>
        </p:sp>
        <p:sp>
          <p:nvSpPr>
            <p:cNvPr id="80" name="テキスト ボックス 3"/>
            <p:cNvSpPr txBox="1">
              <a:spLocks noChangeArrowheads="1"/>
            </p:cNvSpPr>
            <p:nvPr/>
          </p:nvSpPr>
          <p:spPr bwMode="auto">
            <a:xfrm>
              <a:off x="2922399" y="3031844"/>
              <a:ext cx="558413" cy="288147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bg1"/>
              </a:solidFill>
            </a:ln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36000" tIns="36000" rIns="36000" bIns="36000" anchor="ctr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ja-JP" altLang="en-US" sz="700" b="1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府民の森</a:t>
              </a:r>
              <a:endParaRPr lang="en-US" altLang="ja-JP" sz="7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 eaLnBrk="1" hangingPunct="1"/>
              <a:r>
                <a:rPr lang="ja-JP" altLang="en-US" sz="700" b="1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なるかわ園地</a:t>
              </a:r>
              <a:endParaRPr lang="en-US" altLang="ja-JP" sz="7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1322427" y="819436"/>
              <a:ext cx="601552" cy="232072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 w="63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>
              <a:spAutoFit/>
            </a:bodyPr>
            <a:lstStyle/>
            <a:p>
              <a:pPr algn="ctr"/>
              <a:r>
                <a:rPr kumimoji="1" lang="ja-JP" altLang="en-US" sz="6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府営枚岡公園</a:t>
              </a:r>
              <a:endParaRPr kumimoji="1" lang="ja-JP" altLang="en-US" sz="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3" name="下矢印 82"/>
            <p:cNvSpPr/>
            <p:nvPr/>
          </p:nvSpPr>
          <p:spPr>
            <a:xfrm rot="20473299">
              <a:off x="1531027" y="1038025"/>
              <a:ext cx="197997" cy="120682"/>
            </a:xfrm>
            <a:prstGeom prst="downArrow">
              <a:avLst/>
            </a:prstGeom>
            <a:solidFill>
              <a:srgbClr val="FF0000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  <p:sp>
          <p:nvSpPr>
            <p:cNvPr id="5" name="フリーフォーム 4"/>
            <p:cNvSpPr/>
            <p:nvPr/>
          </p:nvSpPr>
          <p:spPr>
            <a:xfrm>
              <a:off x="1273428" y="1195164"/>
              <a:ext cx="600251" cy="1037543"/>
            </a:xfrm>
            <a:custGeom>
              <a:avLst/>
              <a:gdLst>
                <a:gd name="connsiteX0" fmla="*/ 0 w 600251"/>
                <a:gd name="connsiteY0" fmla="*/ 516104 h 1088305"/>
                <a:gd name="connsiteX1" fmla="*/ 89757 w 600251"/>
                <a:gd name="connsiteY1" fmla="*/ 611470 h 1088305"/>
                <a:gd name="connsiteX2" fmla="*/ 95367 w 600251"/>
                <a:gd name="connsiteY2" fmla="*/ 723667 h 1088305"/>
                <a:gd name="connsiteX3" fmla="*/ 67318 w 600251"/>
                <a:gd name="connsiteY3" fmla="*/ 835863 h 1088305"/>
                <a:gd name="connsiteX4" fmla="*/ 280491 w 600251"/>
                <a:gd name="connsiteY4" fmla="*/ 936840 h 1088305"/>
                <a:gd name="connsiteX5" fmla="*/ 482444 w 600251"/>
                <a:gd name="connsiteY5" fmla="*/ 1088305 h 1088305"/>
                <a:gd name="connsiteX6" fmla="*/ 510493 w 600251"/>
                <a:gd name="connsiteY6" fmla="*/ 981718 h 1088305"/>
                <a:gd name="connsiteX7" fmla="*/ 437566 w 600251"/>
                <a:gd name="connsiteY7" fmla="*/ 964889 h 1088305"/>
                <a:gd name="connsiteX8" fmla="*/ 387078 w 600251"/>
                <a:gd name="connsiteY8" fmla="*/ 880742 h 1088305"/>
                <a:gd name="connsiteX9" fmla="*/ 409517 w 600251"/>
                <a:gd name="connsiteY9" fmla="*/ 847083 h 1088305"/>
                <a:gd name="connsiteX10" fmla="*/ 465615 w 600251"/>
                <a:gd name="connsiteY10" fmla="*/ 824643 h 1088305"/>
                <a:gd name="connsiteX11" fmla="*/ 476835 w 600251"/>
                <a:gd name="connsiteY11" fmla="*/ 824643 h 1088305"/>
                <a:gd name="connsiteX12" fmla="*/ 465615 w 600251"/>
                <a:gd name="connsiteY12" fmla="*/ 555372 h 1088305"/>
                <a:gd name="connsiteX13" fmla="*/ 544152 w 600251"/>
                <a:gd name="connsiteY13" fmla="*/ 572202 h 1088305"/>
                <a:gd name="connsiteX14" fmla="*/ 549762 w 600251"/>
                <a:gd name="connsiteY14" fmla="*/ 482445 h 1088305"/>
                <a:gd name="connsiteX15" fmla="*/ 600251 w 600251"/>
                <a:gd name="connsiteY15" fmla="*/ 437566 h 1088305"/>
                <a:gd name="connsiteX16" fmla="*/ 577811 w 600251"/>
                <a:gd name="connsiteY16" fmla="*/ 286101 h 1088305"/>
                <a:gd name="connsiteX17" fmla="*/ 527323 w 600251"/>
                <a:gd name="connsiteY17" fmla="*/ 162685 h 1088305"/>
                <a:gd name="connsiteX18" fmla="*/ 510493 w 600251"/>
                <a:gd name="connsiteY18" fmla="*/ 84148 h 1088305"/>
                <a:gd name="connsiteX19" fmla="*/ 437566 w 600251"/>
                <a:gd name="connsiteY19" fmla="*/ 33659 h 1088305"/>
                <a:gd name="connsiteX20" fmla="*/ 359028 w 600251"/>
                <a:gd name="connsiteY20" fmla="*/ 11220 h 1088305"/>
                <a:gd name="connsiteX21" fmla="*/ 241222 w 600251"/>
                <a:gd name="connsiteY21" fmla="*/ 0 h 1088305"/>
                <a:gd name="connsiteX22" fmla="*/ 207563 w 600251"/>
                <a:gd name="connsiteY22" fmla="*/ 95367 h 1088305"/>
                <a:gd name="connsiteX23" fmla="*/ 151465 w 600251"/>
                <a:gd name="connsiteY23" fmla="*/ 291711 h 1088305"/>
                <a:gd name="connsiteX24" fmla="*/ 134636 w 600251"/>
                <a:gd name="connsiteY24" fmla="*/ 409517 h 1088305"/>
                <a:gd name="connsiteX25" fmla="*/ 0 w 600251"/>
                <a:gd name="connsiteY25" fmla="*/ 516104 h 1088305"/>
                <a:gd name="connsiteX0" fmla="*/ 0 w 600251"/>
                <a:gd name="connsiteY0" fmla="*/ 504884 h 1077085"/>
                <a:gd name="connsiteX1" fmla="*/ 89757 w 600251"/>
                <a:gd name="connsiteY1" fmla="*/ 600250 h 1077085"/>
                <a:gd name="connsiteX2" fmla="*/ 95367 w 600251"/>
                <a:gd name="connsiteY2" fmla="*/ 712447 h 1077085"/>
                <a:gd name="connsiteX3" fmla="*/ 67318 w 600251"/>
                <a:gd name="connsiteY3" fmla="*/ 824643 h 1077085"/>
                <a:gd name="connsiteX4" fmla="*/ 280491 w 600251"/>
                <a:gd name="connsiteY4" fmla="*/ 925620 h 1077085"/>
                <a:gd name="connsiteX5" fmla="*/ 482444 w 600251"/>
                <a:gd name="connsiteY5" fmla="*/ 1077085 h 1077085"/>
                <a:gd name="connsiteX6" fmla="*/ 510493 w 600251"/>
                <a:gd name="connsiteY6" fmla="*/ 970498 h 1077085"/>
                <a:gd name="connsiteX7" fmla="*/ 437566 w 600251"/>
                <a:gd name="connsiteY7" fmla="*/ 953669 h 1077085"/>
                <a:gd name="connsiteX8" fmla="*/ 387078 w 600251"/>
                <a:gd name="connsiteY8" fmla="*/ 869522 h 1077085"/>
                <a:gd name="connsiteX9" fmla="*/ 409517 w 600251"/>
                <a:gd name="connsiteY9" fmla="*/ 835863 h 1077085"/>
                <a:gd name="connsiteX10" fmla="*/ 465615 w 600251"/>
                <a:gd name="connsiteY10" fmla="*/ 813423 h 1077085"/>
                <a:gd name="connsiteX11" fmla="*/ 476835 w 600251"/>
                <a:gd name="connsiteY11" fmla="*/ 813423 h 1077085"/>
                <a:gd name="connsiteX12" fmla="*/ 465615 w 600251"/>
                <a:gd name="connsiteY12" fmla="*/ 544152 h 1077085"/>
                <a:gd name="connsiteX13" fmla="*/ 544152 w 600251"/>
                <a:gd name="connsiteY13" fmla="*/ 560982 h 1077085"/>
                <a:gd name="connsiteX14" fmla="*/ 549762 w 600251"/>
                <a:gd name="connsiteY14" fmla="*/ 471225 h 1077085"/>
                <a:gd name="connsiteX15" fmla="*/ 600251 w 600251"/>
                <a:gd name="connsiteY15" fmla="*/ 426346 h 1077085"/>
                <a:gd name="connsiteX16" fmla="*/ 577811 w 600251"/>
                <a:gd name="connsiteY16" fmla="*/ 274881 h 1077085"/>
                <a:gd name="connsiteX17" fmla="*/ 527323 w 600251"/>
                <a:gd name="connsiteY17" fmla="*/ 151465 h 1077085"/>
                <a:gd name="connsiteX18" fmla="*/ 510493 w 600251"/>
                <a:gd name="connsiteY18" fmla="*/ 72928 h 1077085"/>
                <a:gd name="connsiteX19" fmla="*/ 437566 w 600251"/>
                <a:gd name="connsiteY19" fmla="*/ 22439 h 1077085"/>
                <a:gd name="connsiteX20" fmla="*/ 359028 w 600251"/>
                <a:gd name="connsiteY20" fmla="*/ 0 h 1077085"/>
                <a:gd name="connsiteX21" fmla="*/ 241222 w 600251"/>
                <a:gd name="connsiteY21" fmla="*/ 11083 h 1077085"/>
                <a:gd name="connsiteX22" fmla="*/ 207563 w 600251"/>
                <a:gd name="connsiteY22" fmla="*/ 84147 h 1077085"/>
                <a:gd name="connsiteX23" fmla="*/ 151465 w 600251"/>
                <a:gd name="connsiteY23" fmla="*/ 280491 h 1077085"/>
                <a:gd name="connsiteX24" fmla="*/ 134636 w 600251"/>
                <a:gd name="connsiteY24" fmla="*/ 398297 h 1077085"/>
                <a:gd name="connsiteX25" fmla="*/ 0 w 600251"/>
                <a:gd name="connsiteY25" fmla="*/ 504884 h 1077085"/>
                <a:gd name="connsiteX0" fmla="*/ 0 w 600251"/>
                <a:gd name="connsiteY0" fmla="*/ 493801 h 1066002"/>
                <a:gd name="connsiteX1" fmla="*/ 89757 w 600251"/>
                <a:gd name="connsiteY1" fmla="*/ 589167 h 1066002"/>
                <a:gd name="connsiteX2" fmla="*/ 95367 w 600251"/>
                <a:gd name="connsiteY2" fmla="*/ 701364 h 1066002"/>
                <a:gd name="connsiteX3" fmla="*/ 67318 w 600251"/>
                <a:gd name="connsiteY3" fmla="*/ 813560 h 1066002"/>
                <a:gd name="connsiteX4" fmla="*/ 280491 w 600251"/>
                <a:gd name="connsiteY4" fmla="*/ 914537 h 1066002"/>
                <a:gd name="connsiteX5" fmla="*/ 482444 w 600251"/>
                <a:gd name="connsiteY5" fmla="*/ 1066002 h 1066002"/>
                <a:gd name="connsiteX6" fmla="*/ 510493 w 600251"/>
                <a:gd name="connsiteY6" fmla="*/ 959415 h 1066002"/>
                <a:gd name="connsiteX7" fmla="*/ 437566 w 600251"/>
                <a:gd name="connsiteY7" fmla="*/ 942586 h 1066002"/>
                <a:gd name="connsiteX8" fmla="*/ 387078 w 600251"/>
                <a:gd name="connsiteY8" fmla="*/ 858439 h 1066002"/>
                <a:gd name="connsiteX9" fmla="*/ 409517 w 600251"/>
                <a:gd name="connsiteY9" fmla="*/ 824780 h 1066002"/>
                <a:gd name="connsiteX10" fmla="*/ 465615 w 600251"/>
                <a:gd name="connsiteY10" fmla="*/ 802340 h 1066002"/>
                <a:gd name="connsiteX11" fmla="*/ 476835 w 600251"/>
                <a:gd name="connsiteY11" fmla="*/ 802340 h 1066002"/>
                <a:gd name="connsiteX12" fmla="*/ 465615 w 600251"/>
                <a:gd name="connsiteY12" fmla="*/ 533069 h 1066002"/>
                <a:gd name="connsiteX13" fmla="*/ 544152 w 600251"/>
                <a:gd name="connsiteY13" fmla="*/ 549899 h 1066002"/>
                <a:gd name="connsiteX14" fmla="*/ 549762 w 600251"/>
                <a:gd name="connsiteY14" fmla="*/ 460142 h 1066002"/>
                <a:gd name="connsiteX15" fmla="*/ 600251 w 600251"/>
                <a:gd name="connsiteY15" fmla="*/ 415263 h 1066002"/>
                <a:gd name="connsiteX16" fmla="*/ 577811 w 600251"/>
                <a:gd name="connsiteY16" fmla="*/ 263798 h 1066002"/>
                <a:gd name="connsiteX17" fmla="*/ 527323 w 600251"/>
                <a:gd name="connsiteY17" fmla="*/ 140382 h 1066002"/>
                <a:gd name="connsiteX18" fmla="*/ 510493 w 600251"/>
                <a:gd name="connsiteY18" fmla="*/ 61845 h 1066002"/>
                <a:gd name="connsiteX19" fmla="*/ 437566 w 600251"/>
                <a:gd name="connsiteY19" fmla="*/ 11356 h 1066002"/>
                <a:gd name="connsiteX20" fmla="*/ 359028 w 600251"/>
                <a:gd name="connsiteY20" fmla="*/ 6759 h 1066002"/>
                <a:gd name="connsiteX21" fmla="*/ 241222 w 600251"/>
                <a:gd name="connsiteY21" fmla="*/ 0 h 1066002"/>
                <a:gd name="connsiteX22" fmla="*/ 207563 w 600251"/>
                <a:gd name="connsiteY22" fmla="*/ 73064 h 1066002"/>
                <a:gd name="connsiteX23" fmla="*/ 151465 w 600251"/>
                <a:gd name="connsiteY23" fmla="*/ 269408 h 1066002"/>
                <a:gd name="connsiteX24" fmla="*/ 134636 w 600251"/>
                <a:gd name="connsiteY24" fmla="*/ 387214 h 1066002"/>
                <a:gd name="connsiteX25" fmla="*/ 0 w 600251"/>
                <a:gd name="connsiteY25" fmla="*/ 493801 h 1066002"/>
                <a:gd name="connsiteX0" fmla="*/ 0 w 600251"/>
                <a:gd name="connsiteY0" fmla="*/ 493801 h 1066002"/>
                <a:gd name="connsiteX1" fmla="*/ 89757 w 600251"/>
                <a:gd name="connsiteY1" fmla="*/ 589167 h 1066002"/>
                <a:gd name="connsiteX2" fmla="*/ 95367 w 600251"/>
                <a:gd name="connsiteY2" fmla="*/ 701364 h 1066002"/>
                <a:gd name="connsiteX3" fmla="*/ 67318 w 600251"/>
                <a:gd name="connsiteY3" fmla="*/ 813560 h 1066002"/>
                <a:gd name="connsiteX4" fmla="*/ 280491 w 600251"/>
                <a:gd name="connsiteY4" fmla="*/ 914537 h 1066002"/>
                <a:gd name="connsiteX5" fmla="*/ 482444 w 600251"/>
                <a:gd name="connsiteY5" fmla="*/ 1066002 h 1066002"/>
                <a:gd name="connsiteX6" fmla="*/ 510493 w 600251"/>
                <a:gd name="connsiteY6" fmla="*/ 959415 h 1066002"/>
                <a:gd name="connsiteX7" fmla="*/ 437566 w 600251"/>
                <a:gd name="connsiteY7" fmla="*/ 942586 h 1066002"/>
                <a:gd name="connsiteX8" fmla="*/ 387078 w 600251"/>
                <a:gd name="connsiteY8" fmla="*/ 858439 h 1066002"/>
                <a:gd name="connsiteX9" fmla="*/ 409517 w 600251"/>
                <a:gd name="connsiteY9" fmla="*/ 824780 h 1066002"/>
                <a:gd name="connsiteX10" fmla="*/ 465615 w 600251"/>
                <a:gd name="connsiteY10" fmla="*/ 802340 h 1066002"/>
                <a:gd name="connsiteX11" fmla="*/ 476835 w 600251"/>
                <a:gd name="connsiteY11" fmla="*/ 802340 h 1066002"/>
                <a:gd name="connsiteX12" fmla="*/ 465615 w 600251"/>
                <a:gd name="connsiteY12" fmla="*/ 533069 h 1066002"/>
                <a:gd name="connsiteX13" fmla="*/ 544152 w 600251"/>
                <a:gd name="connsiteY13" fmla="*/ 549899 h 1066002"/>
                <a:gd name="connsiteX14" fmla="*/ 549762 w 600251"/>
                <a:gd name="connsiteY14" fmla="*/ 460142 h 1066002"/>
                <a:gd name="connsiteX15" fmla="*/ 600251 w 600251"/>
                <a:gd name="connsiteY15" fmla="*/ 415263 h 1066002"/>
                <a:gd name="connsiteX16" fmla="*/ 577811 w 600251"/>
                <a:gd name="connsiteY16" fmla="*/ 263798 h 1066002"/>
                <a:gd name="connsiteX17" fmla="*/ 527323 w 600251"/>
                <a:gd name="connsiteY17" fmla="*/ 140382 h 1066002"/>
                <a:gd name="connsiteX18" fmla="*/ 510493 w 600251"/>
                <a:gd name="connsiteY18" fmla="*/ 61845 h 1066002"/>
                <a:gd name="connsiteX19" fmla="*/ 455408 w 600251"/>
                <a:gd name="connsiteY19" fmla="*/ 33658 h 1066002"/>
                <a:gd name="connsiteX20" fmla="*/ 359028 w 600251"/>
                <a:gd name="connsiteY20" fmla="*/ 6759 h 1066002"/>
                <a:gd name="connsiteX21" fmla="*/ 241222 w 600251"/>
                <a:gd name="connsiteY21" fmla="*/ 0 h 1066002"/>
                <a:gd name="connsiteX22" fmla="*/ 207563 w 600251"/>
                <a:gd name="connsiteY22" fmla="*/ 73064 h 1066002"/>
                <a:gd name="connsiteX23" fmla="*/ 151465 w 600251"/>
                <a:gd name="connsiteY23" fmla="*/ 269408 h 1066002"/>
                <a:gd name="connsiteX24" fmla="*/ 134636 w 600251"/>
                <a:gd name="connsiteY24" fmla="*/ 387214 h 1066002"/>
                <a:gd name="connsiteX25" fmla="*/ 0 w 600251"/>
                <a:gd name="connsiteY25" fmla="*/ 493801 h 1066002"/>
                <a:gd name="connsiteX0" fmla="*/ 0 w 600251"/>
                <a:gd name="connsiteY0" fmla="*/ 493801 h 1066002"/>
                <a:gd name="connsiteX1" fmla="*/ 89757 w 600251"/>
                <a:gd name="connsiteY1" fmla="*/ 589167 h 1066002"/>
                <a:gd name="connsiteX2" fmla="*/ 95367 w 600251"/>
                <a:gd name="connsiteY2" fmla="*/ 701364 h 1066002"/>
                <a:gd name="connsiteX3" fmla="*/ 67318 w 600251"/>
                <a:gd name="connsiteY3" fmla="*/ 813560 h 1066002"/>
                <a:gd name="connsiteX4" fmla="*/ 280491 w 600251"/>
                <a:gd name="connsiteY4" fmla="*/ 914537 h 1066002"/>
                <a:gd name="connsiteX5" fmla="*/ 482444 w 600251"/>
                <a:gd name="connsiteY5" fmla="*/ 1066002 h 1066002"/>
                <a:gd name="connsiteX6" fmla="*/ 510493 w 600251"/>
                <a:gd name="connsiteY6" fmla="*/ 959415 h 1066002"/>
                <a:gd name="connsiteX7" fmla="*/ 437566 w 600251"/>
                <a:gd name="connsiteY7" fmla="*/ 942586 h 1066002"/>
                <a:gd name="connsiteX8" fmla="*/ 387078 w 600251"/>
                <a:gd name="connsiteY8" fmla="*/ 858439 h 1066002"/>
                <a:gd name="connsiteX9" fmla="*/ 409517 w 600251"/>
                <a:gd name="connsiteY9" fmla="*/ 824780 h 1066002"/>
                <a:gd name="connsiteX10" fmla="*/ 465615 w 600251"/>
                <a:gd name="connsiteY10" fmla="*/ 802340 h 1066002"/>
                <a:gd name="connsiteX11" fmla="*/ 476835 w 600251"/>
                <a:gd name="connsiteY11" fmla="*/ 802340 h 1066002"/>
                <a:gd name="connsiteX12" fmla="*/ 465615 w 600251"/>
                <a:gd name="connsiteY12" fmla="*/ 533069 h 1066002"/>
                <a:gd name="connsiteX13" fmla="*/ 544152 w 600251"/>
                <a:gd name="connsiteY13" fmla="*/ 549899 h 1066002"/>
                <a:gd name="connsiteX14" fmla="*/ 549762 w 600251"/>
                <a:gd name="connsiteY14" fmla="*/ 460142 h 1066002"/>
                <a:gd name="connsiteX15" fmla="*/ 600251 w 600251"/>
                <a:gd name="connsiteY15" fmla="*/ 415263 h 1066002"/>
                <a:gd name="connsiteX16" fmla="*/ 577811 w 600251"/>
                <a:gd name="connsiteY16" fmla="*/ 263798 h 1066002"/>
                <a:gd name="connsiteX17" fmla="*/ 527323 w 600251"/>
                <a:gd name="connsiteY17" fmla="*/ 140382 h 1066002"/>
                <a:gd name="connsiteX18" fmla="*/ 510493 w 600251"/>
                <a:gd name="connsiteY18" fmla="*/ 61845 h 1066002"/>
                <a:gd name="connsiteX19" fmla="*/ 455408 w 600251"/>
                <a:gd name="connsiteY19" fmla="*/ 33658 h 1066002"/>
                <a:gd name="connsiteX20" fmla="*/ 241222 w 600251"/>
                <a:gd name="connsiteY20" fmla="*/ 0 h 1066002"/>
                <a:gd name="connsiteX21" fmla="*/ 207563 w 600251"/>
                <a:gd name="connsiteY21" fmla="*/ 73064 h 1066002"/>
                <a:gd name="connsiteX22" fmla="*/ 151465 w 600251"/>
                <a:gd name="connsiteY22" fmla="*/ 269408 h 1066002"/>
                <a:gd name="connsiteX23" fmla="*/ 134636 w 600251"/>
                <a:gd name="connsiteY23" fmla="*/ 387214 h 1066002"/>
                <a:gd name="connsiteX24" fmla="*/ 0 w 600251"/>
                <a:gd name="connsiteY24" fmla="*/ 493801 h 1066002"/>
                <a:gd name="connsiteX0" fmla="*/ 0 w 600251"/>
                <a:gd name="connsiteY0" fmla="*/ 460143 h 1032344"/>
                <a:gd name="connsiteX1" fmla="*/ 89757 w 600251"/>
                <a:gd name="connsiteY1" fmla="*/ 555509 h 1032344"/>
                <a:gd name="connsiteX2" fmla="*/ 95367 w 600251"/>
                <a:gd name="connsiteY2" fmla="*/ 667706 h 1032344"/>
                <a:gd name="connsiteX3" fmla="*/ 67318 w 600251"/>
                <a:gd name="connsiteY3" fmla="*/ 779902 h 1032344"/>
                <a:gd name="connsiteX4" fmla="*/ 280491 w 600251"/>
                <a:gd name="connsiteY4" fmla="*/ 880879 h 1032344"/>
                <a:gd name="connsiteX5" fmla="*/ 482444 w 600251"/>
                <a:gd name="connsiteY5" fmla="*/ 1032344 h 1032344"/>
                <a:gd name="connsiteX6" fmla="*/ 510493 w 600251"/>
                <a:gd name="connsiteY6" fmla="*/ 925757 h 1032344"/>
                <a:gd name="connsiteX7" fmla="*/ 437566 w 600251"/>
                <a:gd name="connsiteY7" fmla="*/ 908928 h 1032344"/>
                <a:gd name="connsiteX8" fmla="*/ 387078 w 600251"/>
                <a:gd name="connsiteY8" fmla="*/ 824781 h 1032344"/>
                <a:gd name="connsiteX9" fmla="*/ 409517 w 600251"/>
                <a:gd name="connsiteY9" fmla="*/ 791122 h 1032344"/>
                <a:gd name="connsiteX10" fmla="*/ 465615 w 600251"/>
                <a:gd name="connsiteY10" fmla="*/ 768682 h 1032344"/>
                <a:gd name="connsiteX11" fmla="*/ 476835 w 600251"/>
                <a:gd name="connsiteY11" fmla="*/ 768682 h 1032344"/>
                <a:gd name="connsiteX12" fmla="*/ 465615 w 600251"/>
                <a:gd name="connsiteY12" fmla="*/ 499411 h 1032344"/>
                <a:gd name="connsiteX13" fmla="*/ 544152 w 600251"/>
                <a:gd name="connsiteY13" fmla="*/ 516241 h 1032344"/>
                <a:gd name="connsiteX14" fmla="*/ 549762 w 600251"/>
                <a:gd name="connsiteY14" fmla="*/ 426484 h 1032344"/>
                <a:gd name="connsiteX15" fmla="*/ 600251 w 600251"/>
                <a:gd name="connsiteY15" fmla="*/ 381605 h 1032344"/>
                <a:gd name="connsiteX16" fmla="*/ 577811 w 600251"/>
                <a:gd name="connsiteY16" fmla="*/ 230140 h 1032344"/>
                <a:gd name="connsiteX17" fmla="*/ 527323 w 600251"/>
                <a:gd name="connsiteY17" fmla="*/ 106724 h 1032344"/>
                <a:gd name="connsiteX18" fmla="*/ 510493 w 600251"/>
                <a:gd name="connsiteY18" fmla="*/ 28187 h 1032344"/>
                <a:gd name="connsiteX19" fmla="*/ 455408 w 600251"/>
                <a:gd name="connsiteY19" fmla="*/ 0 h 1032344"/>
                <a:gd name="connsiteX20" fmla="*/ 207563 w 600251"/>
                <a:gd name="connsiteY20" fmla="*/ 39406 h 1032344"/>
                <a:gd name="connsiteX21" fmla="*/ 151465 w 600251"/>
                <a:gd name="connsiteY21" fmla="*/ 235750 h 1032344"/>
                <a:gd name="connsiteX22" fmla="*/ 134636 w 600251"/>
                <a:gd name="connsiteY22" fmla="*/ 353556 h 1032344"/>
                <a:gd name="connsiteX23" fmla="*/ 0 w 600251"/>
                <a:gd name="connsiteY23" fmla="*/ 460143 h 1032344"/>
                <a:gd name="connsiteX0" fmla="*/ 0 w 600251"/>
                <a:gd name="connsiteY0" fmla="*/ 465342 h 1037543"/>
                <a:gd name="connsiteX1" fmla="*/ 89757 w 600251"/>
                <a:gd name="connsiteY1" fmla="*/ 560708 h 1037543"/>
                <a:gd name="connsiteX2" fmla="*/ 95367 w 600251"/>
                <a:gd name="connsiteY2" fmla="*/ 672905 h 1037543"/>
                <a:gd name="connsiteX3" fmla="*/ 67318 w 600251"/>
                <a:gd name="connsiteY3" fmla="*/ 785101 h 1037543"/>
                <a:gd name="connsiteX4" fmla="*/ 280491 w 600251"/>
                <a:gd name="connsiteY4" fmla="*/ 886078 h 1037543"/>
                <a:gd name="connsiteX5" fmla="*/ 482444 w 600251"/>
                <a:gd name="connsiteY5" fmla="*/ 1037543 h 1037543"/>
                <a:gd name="connsiteX6" fmla="*/ 510493 w 600251"/>
                <a:gd name="connsiteY6" fmla="*/ 930956 h 1037543"/>
                <a:gd name="connsiteX7" fmla="*/ 437566 w 600251"/>
                <a:gd name="connsiteY7" fmla="*/ 914127 h 1037543"/>
                <a:gd name="connsiteX8" fmla="*/ 387078 w 600251"/>
                <a:gd name="connsiteY8" fmla="*/ 829980 h 1037543"/>
                <a:gd name="connsiteX9" fmla="*/ 409517 w 600251"/>
                <a:gd name="connsiteY9" fmla="*/ 796321 h 1037543"/>
                <a:gd name="connsiteX10" fmla="*/ 465615 w 600251"/>
                <a:gd name="connsiteY10" fmla="*/ 773881 h 1037543"/>
                <a:gd name="connsiteX11" fmla="*/ 476835 w 600251"/>
                <a:gd name="connsiteY11" fmla="*/ 773881 h 1037543"/>
                <a:gd name="connsiteX12" fmla="*/ 465615 w 600251"/>
                <a:gd name="connsiteY12" fmla="*/ 504610 h 1037543"/>
                <a:gd name="connsiteX13" fmla="*/ 544152 w 600251"/>
                <a:gd name="connsiteY13" fmla="*/ 521440 h 1037543"/>
                <a:gd name="connsiteX14" fmla="*/ 549762 w 600251"/>
                <a:gd name="connsiteY14" fmla="*/ 431683 h 1037543"/>
                <a:gd name="connsiteX15" fmla="*/ 600251 w 600251"/>
                <a:gd name="connsiteY15" fmla="*/ 386804 h 1037543"/>
                <a:gd name="connsiteX16" fmla="*/ 577811 w 600251"/>
                <a:gd name="connsiteY16" fmla="*/ 235339 h 1037543"/>
                <a:gd name="connsiteX17" fmla="*/ 527323 w 600251"/>
                <a:gd name="connsiteY17" fmla="*/ 111923 h 1037543"/>
                <a:gd name="connsiteX18" fmla="*/ 510493 w 600251"/>
                <a:gd name="connsiteY18" fmla="*/ 33386 h 1037543"/>
                <a:gd name="connsiteX19" fmla="*/ 455408 w 600251"/>
                <a:gd name="connsiteY19" fmla="*/ 5199 h 1037543"/>
                <a:gd name="connsiteX20" fmla="*/ 207563 w 600251"/>
                <a:gd name="connsiteY20" fmla="*/ 0 h 1037543"/>
                <a:gd name="connsiteX21" fmla="*/ 151465 w 600251"/>
                <a:gd name="connsiteY21" fmla="*/ 240949 h 1037543"/>
                <a:gd name="connsiteX22" fmla="*/ 134636 w 600251"/>
                <a:gd name="connsiteY22" fmla="*/ 358755 h 1037543"/>
                <a:gd name="connsiteX23" fmla="*/ 0 w 600251"/>
                <a:gd name="connsiteY23" fmla="*/ 465342 h 1037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00251" h="1037543">
                  <a:moveTo>
                    <a:pt x="0" y="465342"/>
                  </a:moveTo>
                  <a:lnTo>
                    <a:pt x="89757" y="560708"/>
                  </a:lnTo>
                  <a:lnTo>
                    <a:pt x="95367" y="672905"/>
                  </a:lnTo>
                  <a:lnTo>
                    <a:pt x="67318" y="785101"/>
                  </a:lnTo>
                  <a:lnTo>
                    <a:pt x="280491" y="886078"/>
                  </a:lnTo>
                  <a:lnTo>
                    <a:pt x="482444" y="1037543"/>
                  </a:lnTo>
                  <a:lnTo>
                    <a:pt x="510493" y="930956"/>
                  </a:lnTo>
                  <a:lnTo>
                    <a:pt x="437566" y="914127"/>
                  </a:lnTo>
                  <a:lnTo>
                    <a:pt x="387078" y="829980"/>
                  </a:lnTo>
                  <a:lnTo>
                    <a:pt x="409517" y="796321"/>
                  </a:lnTo>
                  <a:lnTo>
                    <a:pt x="465615" y="773881"/>
                  </a:lnTo>
                  <a:lnTo>
                    <a:pt x="476835" y="773881"/>
                  </a:lnTo>
                  <a:lnTo>
                    <a:pt x="465615" y="504610"/>
                  </a:lnTo>
                  <a:lnTo>
                    <a:pt x="544152" y="521440"/>
                  </a:lnTo>
                  <a:lnTo>
                    <a:pt x="549762" y="431683"/>
                  </a:lnTo>
                  <a:lnTo>
                    <a:pt x="600251" y="386804"/>
                  </a:lnTo>
                  <a:lnTo>
                    <a:pt x="577811" y="235339"/>
                  </a:lnTo>
                  <a:lnTo>
                    <a:pt x="527323" y="111923"/>
                  </a:lnTo>
                  <a:lnTo>
                    <a:pt x="510493" y="33386"/>
                  </a:lnTo>
                  <a:lnTo>
                    <a:pt x="455408" y="5199"/>
                  </a:lnTo>
                  <a:lnTo>
                    <a:pt x="207563" y="0"/>
                  </a:lnTo>
                  <a:lnTo>
                    <a:pt x="151465" y="240949"/>
                  </a:lnTo>
                  <a:lnTo>
                    <a:pt x="134636" y="358755"/>
                  </a:lnTo>
                  <a:lnTo>
                    <a:pt x="0" y="465342"/>
                  </a:lnTo>
                  <a:close/>
                </a:path>
              </a:pathLst>
            </a:custGeom>
            <a:noFill/>
            <a:ln w="25400">
              <a:solidFill>
                <a:srgbClr val="0070C0"/>
              </a:solidFill>
            </a:ln>
            <a:effectLst>
              <a:glow rad="38100">
                <a:schemeClr val="bg1"/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フリーフォーム 5"/>
            <p:cNvSpPr/>
            <p:nvPr/>
          </p:nvSpPr>
          <p:spPr>
            <a:xfrm>
              <a:off x="1077085" y="1963436"/>
              <a:ext cx="129025" cy="196343"/>
            </a:xfrm>
            <a:custGeom>
              <a:avLst/>
              <a:gdLst>
                <a:gd name="connsiteX0" fmla="*/ 33659 w 129025"/>
                <a:gd name="connsiteY0" fmla="*/ 0 h 196343"/>
                <a:gd name="connsiteX1" fmla="*/ 129025 w 129025"/>
                <a:gd name="connsiteY1" fmla="*/ 28049 h 196343"/>
                <a:gd name="connsiteX2" fmla="*/ 112196 w 129025"/>
                <a:gd name="connsiteY2" fmla="*/ 196343 h 196343"/>
                <a:gd name="connsiteX3" fmla="*/ 0 w 129025"/>
                <a:gd name="connsiteY3" fmla="*/ 185124 h 196343"/>
                <a:gd name="connsiteX4" fmla="*/ 0 w 129025"/>
                <a:gd name="connsiteY4" fmla="*/ 72927 h 196343"/>
                <a:gd name="connsiteX5" fmla="*/ 33659 w 129025"/>
                <a:gd name="connsiteY5" fmla="*/ 0 h 196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9025" h="196343">
                  <a:moveTo>
                    <a:pt x="33659" y="0"/>
                  </a:moveTo>
                  <a:lnTo>
                    <a:pt x="129025" y="28049"/>
                  </a:lnTo>
                  <a:lnTo>
                    <a:pt x="112196" y="196343"/>
                  </a:lnTo>
                  <a:lnTo>
                    <a:pt x="0" y="185124"/>
                  </a:lnTo>
                  <a:lnTo>
                    <a:pt x="0" y="72927"/>
                  </a:lnTo>
                  <a:lnTo>
                    <a:pt x="33659" y="0"/>
                  </a:lnTo>
                  <a:close/>
                </a:path>
              </a:pathLst>
            </a:custGeom>
            <a:noFill/>
            <a:ln w="25400">
              <a:solidFill>
                <a:srgbClr val="0070C0"/>
              </a:solidFill>
            </a:ln>
            <a:effectLst>
              <a:glow rad="38100">
                <a:schemeClr val="bg1"/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フリーフォーム 1"/>
            <p:cNvSpPr/>
            <p:nvPr/>
          </p:nvSpPr>
          <p:spPr>
            <a:xfrm>
              <a:off x="1581579" y="1732508"/>
              <a:ext cx="1363185" cy="2126120"/>
            </a:xfrm>
            <a:custGeom>
              <a:avLst/>
              <a:gdLst>
                <a:gd name="connsiteX0" fmla="*/ 431956 w 1363185"/>
                <a:gd name="connsiteY0" fmla="*/ 2126120 h 2126120"/>
                <a:gd name="connsiteX1" fmla="*/ 443176 w 1363185"/>
                <a:gd name="connsiteY1" fmla="*/ 2053193 h 2126120"/>
                <a:gd name="connsiteX2" fmla="*/ 353419 w 1363185"/>
                <a:gd name="connsiteY2" fmla="*/ 1946606 h 2126120"/>
                <a:gd name="connsiteX3" fmla="*/ 308540 w 1363185"/>
                <a:gd name="connsiteY3" fmla="*/ 1840020 h 2126120"/>
                <a:gd name="connsiteX4" fmla="*/ 140246 w 1363185"/>
                <a:gd name="connsiteY4" fmla="*/ 1873679 h 2126120"/>
                <a:gd name="connsiteX5" fmla="*/ 61708 w 1363185"/>
                <a:gd name="connsiteY5" fmla="*/ 1868069 h 2126120"/>
                <a:gd name="connsiteX6" fmla="*/ 157075 w 1363185"/>
                <a:gd name="connsiteY6" fmla="*/ 1750263 h 2126120"/>
                <a:gd name="connsiteX7" fmla="*/ 342199 w 1363185"/>
                <a:gd name="connsiteY7" fmla="*/ 1789531 h 2126120"/>
                <a:gd name="connsiteX8" fmla="*/ 572201 w 1363185"/>
                <a:gd name="connsiteY8" fmla="*/ 1795141 h 2126120"/>
                <a:gd name="connsiteX9" fmla="*/ 560982 w 1363185"/>
                <a:gd name="connsiteY9" fmla="*/ 1610017 h 2126120"/>
                <a:gd name="connsiteX10" fmla="*/ 437566 w 1363185"/>
                <a:gd name="connsiteY10" fmla="*/ 1632457 h 2126120"/>
                <a:gd name="connsiteX11" fmla="*/ 454395 w 1363185"/>
                <a:gd name="connsiteY11" fmla="*/ 1503431 h 2126120"/>
                <a:gd name="connsiteX12" fmla="*/ 532933 w 1363185"/>
                <a:gd name="connsiteY12" fmla="*/ 1346356 h 2126120"/>
                <a:gd name="connsiteX13" fmla="*/ 600251 w 1363185"/>
                <a:gd name="connsiteY13" fmla="*/ 1267819 h 2126120"/>
                <a:gd name="connsiteX14" fmla="*/ 633909 w 1363185"/>
                <a:gd name="connsiteY14" fmla="*/ 1279038 h 2126120"/>
                <a:gd name="connsiteX15" fmla="*/ 661958 w 1363185"/>
                <a:gd name="connsiteY15" fmla="*/ 1279038 h 2126120"/>
                <a:gd name="connsiteX16" fmla="*/ 673178 w 1363185"/>
                <a:gd name="connsiteY16" fmla="*/ 1206111 h 2126120"/>
                <a:gd name="connsiteX17" fmla="*/ 420736 w 1363185"/>
                <a:gd name="connsiteY17" fmla="*/ 1144403 h 2126120"/>
                <a:gd name="connsiteX18" fmla="*/ 375858 w 1363185"/>
                <a:gd name="connsiteY18" fmla="*/ 1071475 h 2126120"/>
                <a:gd name="connsiteX19" fmla="*/ 330979 w 1363185"/>
                <a:gd name="connsiteY19" fmla="*/ 1015377 h 2126120"/>
                <a:gd name="connsiteX20" fmla="*/ 286101 w 1363185"/>
                <a:gd name="connsiteY20" fmla="*/ 1015377 h 2126120"/>
                <a:gd name="connsiteX21" fmla="*/ 280491 w 1363185"/>
                <a:gd name="connsiteY21" fmla="*/ 1116354 h 2126120"/>
                <a:gd name="connsiteX22" fmla="*/ 157075 w 1363185"/>
                <a:gd name="connsiteY22" fmla="*/ 998547 h 2126120"/>
                <a:gd name="connsiteX23" fmla="*/ 129026 w 1363185"/>
                <a:gd name="connsiteY23" fmla="*/ 987328 h 2126120"/>
                <a:gd name="connsiteX24" fmla="*/ 84147 w 1363185"/>
                <a:gd name="connsiteY24" fmla="*/ 998547 h 2126120"/>
                <a:gd name="connsiteX25" fmla="*/ 44879 w 1363185"/>
                <a:gd name="connsiteY25" fmla="*/ 903180 h 2126120"/>
                <a:gd name="connsiteX26" fmla="*/ 0 w 1363185"/>
                <a:gd name="connsiteY26" fmla="*/ 858302 h 2126120"/>
                <a:gd name="connsiteX27" fmla="*/ 168295 w 1363185"/>
                <a:gd name="connsiteY27" fmla="*/ 847082 h 2126120"/>
                <a:gd name="connsiteX28" fmla="*/ 297320 w 1363185"/>
                <a:gd name="connsiteY28" fmla="*/ 774155 h 2126120"/>
                <a:gd name="connsiteX29" fmla="*/ 319760 w 1363185"/>
                <a:gd name="connsiteY29" fmla="*/ 835863 h 2126120"/>
                <a:gd name="connsiteX30" fmla="*/ 381468 w 1363185"/>
                <a:gd name="connsiteY30" fmla="*/ 886351 h 2126120"/>
                <a:gd name="connsiteX31" fmla="*/ 460005 w 1363185"/>
                <a:gd name="connsiteY31" fmla="*/ 835863 h 2126120"/>
                <a:gd name="connsiteX32" fmla="*/ 493664 w 1363185"/>
                <a:gd name="connsiteY32" fmla="*/ 880741 h 2126120"/>
                <a:gd name="connsiteX33" fmla="*/ 594641 w 1363185"/>
                <a:gd name="connsiteY33" fmla="*/ 813423 h 2126120"/>
                <a:gd name="connsiteX34" fmla="*/ 673178 w 1363185"/>
                <a:gd name="connsiteY34" fmla="*/ 813423 h 2126120"/>
                <a:gd name="connsiteX35" fmla="*/ 667568 w 1363185"/>
                <a:gd name="connsiteY35" fmla="*/ 746106 h 2126120"/>
                <a:gd name="connsiteX36" fmla="*/ 824643 w 1363185"/>
                <a:gd name="connsiteY36" fmla="*/ 583421 h 2126120"/>
                <a:gd name="connsiteX37" fmla="*/ 813424 w 1363185"/>
                <a:gd name="connsiteY37" fmla="*/ 521713 h 2126120"/>
                <a:gd name="connsiteX38" fmla="*/ 785374 w 1363185"/>
                <a:gd name="connsiteY38" fmla="*/ 488054 h 2126120"/>
                <a:gd name="connsiteX39" fmla="*/ 706837 w 1363185"/>
                <a:gd name="connsiteY39" fmla="*/ 516103 h 2126120"/>
                <a:gd name="connsiteX40" fmla="*/ 594641 w 1363185"/>
                <a:gd name="connsiteY40" fmla="*/ 527323 h 2126120"/>
                <a:gd name="connsiteX41" fmla="*/ 549762 w 1363185"/>
                <a:gd name="connsiteY41" fmla="*/ 572201 h 2126120"/>
                <a:gd name="connsiteX42" fmla="*/ 504884 w 1363185"/>
                <a:gd name="connsiteY42" fmla="*/ 605860 h 2126120"/>
                <a:gd name="connsiteX43" fmla="*/ 437566 w 1363185"/>
                <a:gd name="connsiteY43" fmla="*/ 611470 h 2126120"/>
                <a:gd name="connsiteX44" fmla="*/ 336589 w 1363185"/>
                <a:gd name="connsiteY44" fmla="*/ 577811 h 2126120"/>
                <a:gd name="connsiteX45" fmla="*/ 235612 w 1363185"/>
                <a:gd name="connsiteY45" fmla="*/ 504884 h 2126120"/>
                <a:gd name="connsiteX46" fmla="*/ 252442 w 1363185"/>
                <a:gd name="connsiteY46" fmla="*/ 392687 h 2126120"/>
                <a:gd name="connsiteX47" fmla="*/ 218783 w 1363185"/>
                <a:gd name="connsiteY47" fmla="*/ 319760 h 2126120"/>
                <a:gd name="connsiteX48" fmla="*/ 224393 w 1363185"/>
                <a:gd name="connsiteY48" fmla="*/ 218783 h 2126120"/>
                <a:gd name="connsiteX49" fmla="*/ 218783 w 1363185"/>
                <a:gd name="connsiteY49" fmla="*/ 95367 h 2126120"/>
                <a:gd name="connsiteX50" fmla="*/ 218783 w 1363185"/>
                <a:gd name="connsiteY50" fmla="*/ 0 h 2126120"/>
                <a:gd name="connsiteX51" fmla="*/ 370248 w 1363185"/>
                <a:gd name="connsiteY51" fmla="*/ 78538 h 2126120"/>
                <a:gd name="connsiteX52" fmla="*/ 488054 w 1363185"/>
                <a:gd name="connsiteY52" fmla="*/ 168295 h 2126120"/>
                <a:gd name="connsiteX53" fmla="*/ 589031 w 1363185"/>
                <a:gd name="connsiteY53" fmla="*/ 235612 h 2126120"/>
                <a:gd name="connsiteX54" fmla="*/ 723666 w 1363185"/>
                <a:gd name="connsiteY54" fmla="*/ 258052 h 2126120"/>
                <a:gd name="connsiteX55" fmla="*/ 835863 w 1363185"/>
                <a:gd name="connsiteY55" fmla="*/ 308540 h 2126120"/>
                <a:gd name="connsiteX56" fmla="*/ 908790 w 1363185"/>
                <a:gd name="connsiteY56" fmla="*/ 381468 h 2126120"/>
                <a:gd name="connsiteX57" fmla="*/ 992938 w 1363185"/>
                <a:gd name="connsiteY57" fmla="*/ 437566 h 2126120"/>
                <a:gd name="connsiteX58" fmla="*/ 1037816 w 1363185"/>
                <a:gd name="connsiteY58" fmla="*/ 482444 h 2126120"/>
                <a:gd name="connsiteX59" fmla="*/ 1116354 w 1363185"/>
                <a:gd name="connsiteY59" fmla="*/ 493664 h 2126120"/>
                <a:gd name="connsiteX60" fmla="*/ 1138793 w 1363185"/>
                <a:gd name="connsiteY60" fmla="*/ 555372 h 2126120"/>
                <a:gd name="connsiteX61" fmla="*/ 1189281 w 1363185"/>
                <a:gd name="connsiteY61" fmla="*/ 577811 h 2126120"/>
                <a:gd name="connsiteX62" fmla="*/ 1217330 w 1363185"/>
                <a:gd name="connsiteY62" fmla="*/ 650739 h 2126120"/>
                <a:gd name="connsiteX63" fmla="*/ 1290258 w 1363185"/>
                <a:gd name="connsiteY63" fmla="*/ 622690 h 2126120"/>
                <a:gd name="connsiteX64" fmla="*/ 1323917 w 1363185"/>
                <a:gd name="connsiteY64" fmla="*/ 661958 h 2126120"/>
                <a:gd name="connsiteX65" fmla="*/ 1267819 w 1363185"/>
                <a:gd name="connsiteY65" fmla="*/ 790984 h 2126120"/>
                <a:gd name="connsiteX66" fmla="*/ 1301478 w 1363185"/>
                <a:gd name="connsiteY66" fmla="*/ 920010 h 2126120"/>
                <a:gd name="connsiteX67" fmla="*/ 1363185 w 1363185"/>
                <a:gd name="connsiteY67" fmla="*/ 1009767 h 2126120"/>
                <a:gd name="connsiteX68" fmla="*/ 1262209 w 1363185"/>
                <a:gd name="connsiteY68" fmla="*/ 1228550 h 2126120"/>
                <a:gd name="connsiteX69" fmla="*/ 1183671 w 1363185"/>
                <a:gd name="connsiteY69" fmla="*/ 1206111 h 2126120"/>
                <a:gd name="connsiteX70" fmla="*/ 1183671 w 1363185"/>
                <a:gd name="connsiteY70" fmla="*/ 1065865 h 2126120"/>
                <a:gd name="connsiteX71" fmla="*/ 1138793 w 1363185"/>
                <a:gd name="connsiteY71" fmla="*/ 1049036 h 2126120"/>
                <a:gd name="connsiteX72" fmla="*/ 1065865 w 1363185"/>
                <a:gd name="connsiteY72" fmla="*/ 1060255 h 2126120"/>
                <a:gd name="connsiteX73" fmla="*/ 992938 w 1363185"/>
                <a:gd name="connsiteY73" fmla="*/ 1037816 h 2126120"/>
                <a:gd name="connsiteX74" fmla="*/ 948059 w 1363185"/>
                <a:gd name="connsiteY74" fmla="*/ 1211720 h 2126120"/>
                <a:gd name="connsiteX75" fmla="*/ 1026597 w 1363185"/>
                <a:gd name="connsiteY75" fmla="*/ 1256599 h 2126120"/>
                <a:gd name="connsiteX76" fmla="*/ 1077085 w 1363185"/>
                <a:gd name="connsiteY76" fmla="*/ 1323917 h 2126120"/>
                <a:gd name="connsiteX77" fmla="*/ 1144403 w 1363185"/>
                <a:gd name="connsiteY77" fmla="*/ 1301477 h 2126120"/>
                <a:gd name="connsiteX78" fmla="*/ 1228550 w 1363185"/>
                <a:gd name="connsiteY78" fmla="*/ 1329527 h 2126120"/>
                <a:gd name="connsiteX79" fmla="*/ 1217330 w 1363185"/>
                <a:gd name="connsiteY79" fmla="*/ 1469772 h 2126120"/>
                <a:gd name="connsiteX80" fmla="*/ 1121963 w 1363185"/>
                <a:gd name="connsiteY80" fmla="*/ 1537090 h 2126120"/>
                <a:gd name="connsiteX81" fmla="*/ 1082695 w 1363185"/>
                <a:gd name="connsiteY81" fmla="*/ 1666115 h 2126120"/>
                <a:gd name="connsiteX82" fmla="*/ 1065865 w 1363185"/>
                <a:gd name="connsiteY82" fmla="*/ 1789531 h 2126120"/>
                <a:gd name="connsiteX83" fmla="*/ 953669 w 1363185"/>
                <a:gd name="connsiteY83" fmla="*/ 1940996 h 2126120"/>
                <a:gd name="connsiteX84" fmla="*/ 863912 w 1363185"/>
                <a:gd name="connsiteY84" fmla="*/ 1946606 h 2126120"/>
                <a:gd name="connsiteX85" fmla="*/ 841473 w 1363185"/>
                <a:gd name="connsiteY85" fmla="*/ 2008314 h 2126120"/>
                <a:gd name="connsiteX86" fmla="*/ 813424 w 1363185"/>
                <a:gd name="connsiteY86" fmla="*/ 2120511 h 212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1363185" h="2126120">
                  <a:moveTo>
                    <a:pt x="431956" y="2126120"/>
                  </a:moveTo>
                  <a:lnTo>
                    <a:pt x="443176" y="2053193"/>
                  </a:lnTo>
                  <a:lnTo>
                    <a:pt x="353419" y="1946606"/>
                  </a:lnTo>
                  <a:lnTo>
                    <a:pt x="308540" y="1840020"/>
                  </a:lnTo>
                  <a:lnTo>
                    <a:pt x="140246" y="1873679"/>
                  </a:lnTo>
                  <a:lnTo>
                    <a:pt x="61708" y="1868069"/>
                  </a:lnTo>
                  <a:lnTo>
                    <a:pt x="157075" y="1750263"/>
                  </a:lnTo>
                  <a:lnTo>
                    <a:pt x="342199" y="1789531"/>
                  </a:lnTo>
                  <a:lnTo>
                    <a:pt x="572201" y="1795141"/>
                  </a:lnTo>
                  <a:lnTo>
                    <a:pt x="560982" y="1610017"/>
                  </a:lnTo>
                  <a:lnTo>
                    <a:pt x="437566" y="1632457"/>
                  </a:lnTo>
                  <a:lnTo>
                    <a:pt x="454395" y="1503431"/>
                  </a:lnTo>
                  <a:lnTo>
                    <a:pt x="532933" y="1346356"/>
                  </a:lnTo>
                  <a:lnTo>
                    <a:pt x="600251" y="1267819"/>
                  </a:lnTo>
                  <a:lnTo>
                    <a:pt x="633909" y="1279038"/>
                  </a:lnTo>
                  <a:lnTo>
                    <a:pt x="661958" y="1279038"/>
                  </a:lnTo>
                  <a:lnTo>
                    <a:pt x="673178" y="1206111"/>
                  </a:lnTo>
                  <a:lnTo>
                    <a:pt x="420736" y="1144403"/>
                  </a:lnTo>
                  <a:lnTo>
                    <a:pt x="375858" y="1071475"/>
                  </a:lnTo>
                  <a:lnTo>
                    <a:pt x="330979" y="1015377"/>
                  </a:lnTo>
                  <a:lnTo>
                    <a:pt x="286101" y="1015377"/>
                  </a:lnTo>
                  <a:lnTo>
                    <a:pt x="280491" y="1116354"/>
                  </a:lnTo>
                  <a:lnTo>
                    <a:pt x="157075" y="998547"/>
                  </a:lnTo>
                  <a:lnTo>
                    <a:pt x="129026" y="987328"/>
                  </a:lnTo>
                  <a:lnTo>
                    <a:pt x="84147" y="998547"/>
                  </a:lnTo>
                  <a:lnTo>
                    <a:pt x="44879" y="903180"/>
                  </a:lnTo>
                  <a:lnTo>
                    <a:pt x="0" y="858302"/>
                  </a:lnTo>
                  <a:lnTo>
                    <a:pt x="168295" y="847082"/>
                  </a:lnTo>
                  <a:lnTo>
                    <a:pt x="297320" y="774155"/>
                  </a:lnTo>
                  <a:lnTo>
                    <a:pt x="319760" y="835863"/>
                  </a:lnTo>
                  <a:lnTo>
                    <a:pt x="381468" y="886351"/>
                  </a:lnTo>
                  <a:lnTo>
                    <a:pt x="460005" y="835863"/>
                  </a:lnTo>
                  <a:lnTo>
                    <a:pt x="493664" y="880741"/>
                  </a:lnTo>
                  <a:lnTo>
                    <a:pt x="594641" y="813423"/>
                  </a:lnTo>
                  <a:lnTo>
                    <a:pt x="673178" y="813423"/>
                  </a:lnTo>
                  <a:lnTo>
                    <a:pt x="667568" y="746106"/>
                  </a:lnTo>
                  <a:lnTo>
                    <a:pt x="824643" y="583421"/>
                  </a:lnTo>
                  <a:lnTo>
                    <a:pt x="813424" y="521713"/>
                  </a:lnTo>
                  <a:lnTo>
                    <a:pt x="785374" y="488054"/>
                  </a:lnTo>
                  <a:lnTo>
                    <a:pt x="706837" y="516103"/>
                  </a:lnTo>
                  <a:lnTo>
                    <a:pt x="594641" y="527323"/>
                  </a:lnTo>
                  <a:lnTo>
                    <a:pt x="549762" y="572201"/>
                  </a:lnTo>
                  <a:lnTo>
                    <a:pt x="504884" y="605860"/>
                  </a:lnTo>
                  <a:lnTo>
                    <a:pt x="437566" y="611470"/>
                  </a:lnTo>
                  <a:lnTo>
                    <a:pt x="336589" y="577811"/>
                  </a:lnTo>
                  <a:lnTo>
                    <a:pt x="235612" y="504884"/>
                  </a:lnTo>
                  <a:lnTo>
                    <a:pt x="252442" y="392687"/>
                  </a:lnTo>
                  <a:lnTo>
                    <a:pt x="218783" y="319760"/>
                  </a:lnTo>
                  <a:lnTo>
                    <a:pt x="224393" y="218783"/>
                  </a:lnTo>
                  <a:lnTo>
                    <a:pt x="218783" y="95367"/>
                  </a:lnTo>
                  <a:lnTo>
                    <a:pt x="218783" y="0"/>
                  </a:lnTo>
                  <a:lnTo>
                    <a:pt x="370248" y="78538"/>
                  </a:lnTo>
                  <a:lnTo>
                    <a:pt x="488054" y="168295"/>
                  </a:lnTo>
                  <a:lnTo>
                    <a:pt x="589031" y="235612"/>
                  </a:lnTo>
                  <a:lnTo>
                    <a:pt x="723666" y="258052"/>
                  </a:lnTo>
                  <a:lnTo>
                    <a:pt x="835863" y="308540"/>
                  </a:lnTo>
                  <a:lnTo>
                    <a:pt x="908790" y="381468"/>
                  </a:lnTo>
                  <a:lnTo>
                    <a:pt x="992938" y="437566"/>
                  </a:lnTo>
                  <a:cubicBezTo>
                    <a:pt x="1029318" y="480009"/>
                    <a:pt x="1011178" y="469124"/>
                    <a:pt x="1037816" y="482444"/>
                  </a:cubicBezTo>
                  <a:lnTo>
                    <a:pt x="1116354" y="493664"/>
                  </a:lnTo>
                  <a:lnTo>
                    <a:pt x="1138793" y="555372"/>
                  </a:lnTo>
                  <a:lnTo>
                    <a:pt x="1189281" y="577811"/>
                  </a:lnTo>
                  <a:lnTo>
                    <a:pt x="1217330" y="650739"/>
                  </a:lnTo>
                  <a:lnTo>
                    <a:pt x="1290258" y="622690"/>
                  </a:lnTo>
                  <a:lnTo>
                    <a:pt x="1323917" y="661958"/>
                  </a:lnTo>
                  <a:lnTo>
                    <a:pt x="1267819" y="790984"/>
                  </a:lnTo>
                  <a:lnTo>
                    <a:pt x="1301478" y="920010"/>
                  </a:lnTo>
                  <a:lnTo>
                    <a:pt x="1363185" y="1009767"/>
                  </a:lnTo>
                  <a:lnTo>
                    <a:pt x="1262209" y="1228550"/>
                  </a:lnTo>
                  <a:lnTo>
                    <a:pt x="1183671" y="1206111"/>
                  </a:lnTo>
                  <a:lnTo>
                    <a:pt x="1183671" y="1065865"/>
                  </a:lnTo>
                  <a:lnTo>
                    <a:pt x="1138793" y="1049036"/>
                  </a:lnTo>
                  <a:lnTo>
                    <a:pt x="1065865" y="1060255"/>
                  </a:lnTo>
                  <a:lnTo>
                    <a:pt x="992938" y="1037816"/>
                  </a:lnTo>
                  <a:lnTo>
                    <a:pt x="948059" y="1211720"/>
                  </a:lnTo>
                  <a:lnTo>
                    <a:pt x="1026597" y="1256599"/>
                  </a:lnTo>
                  <a:lnTo>
                    <a:pt x="1077085" y="1323917"/>
                  </a:lnTo>
                  <a:lnTo>
                    <a:pt x="1144403" y="1301477"/>
                  </a:lnTo>
                  <a:lnTo>
                    <a:pt x="1228550" y="1329527"/>
                  </a:lnTo>
                  <a:lnTo>
                    <a:pt x="1217330" y="1469772"/>
                  </a:lnTo>
                  <a:lnTo>
                    <a:pt x="1121963" y="1537090"/>
                  </a:lnTo>
                  <a:lnTo>
                    <a:pt x="1082695" y="1666115"/>
                  </a:lnTo>
                  <a:lnTo>
                    <a:pt x="1065865" y="1789531"/>
                  </a:lnTo>
                  <a:lnTo>
                    <a:pt x="953669" y="1940996"/>
                  </a:lnTo>
                  <a:lnTo>
                    <a:pt x="863912" y="1946606"/>
                  </a:lnTo>
                  <a:lnTo>
                    <a:pt x="841473" y="2008314"/>
                  </a:lnTo>
                  <a:lnTo>
                    <a:pt x="813424" y="2120511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</a:ln>
            <a:effectLst>
              <a:glow rad="38100">
                <a:schemeClr val="bg1"/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" name="テキスト ボックス 285"/>
            <p:cNvSpPr txBox="1"/>
            <p:nvPr/>
          </p:nvSpPr>
          <p:spPr>
            <a:xfrm>
              <a:off x="1000399" y="2004719"/>
              <a:ext cx="440578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500" b="1" dirty="0"/>
                <a:t>枚岡梅林</a:t>
              </a:r>
            </a:p>
          </p:txBody>
        </p:sp>
        <p:sp>
          <p:nvSpPr>
            <p:cNvPr id="252" name="下矢印 251"/>
            <p:cNvSpPr/>
            <p:nvPr/>
          </p:nvSpPr>
          <p:spPr>
            <a:xfrm rot="6112581">
              <a:off x="2751220" y="3104831"/>
              <a:ext cx="197997" cy="120682"/>
            </a:xfrm>
            <a:prstGeom prst="downArrow">
              <a:avLst/>
            </a:prstGeom>
            <a:solidFill>
              <a:srgbClr val="FF0000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74"/>
            </a:p>
          </p:txBody>
        </p:sp>
      </p:grpSp>
      <p:sp>
        <p:nvSpPr>
          <p:cNvPr id="87" name="テキスト ボックス 86"/>
          <p:cNvSpPr txBox="1"/>
          <p:nvPr/>
        </p:nvSpPr>
        <p:spPr>
          <a:xfrm>
            <a:off x="0" y="4176000"/>
            <a:ext cx="2279791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>
                <a:effectLst>
                  <a:glow rad="127000">
                    <a:schemeClr val="bg1"/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■両施設における今後の取組イメージ</a:t>
            </a:r>
            <a:endParaRPr kumimoji="1" lang="ja-JP" altLang="en-US" sz="1050" b="1" dirty="0">
              <a:effectLst>
                <a:glow rad="127000">
                  <a:schemeClr val="bg1"/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035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2292</TotalTime>
  <Words>871</Words>
  <Application>Microsoft Office PowerPoint</Application>
  <PresentationFormat>画面に合わせる (4:3)</PresentationFormat>
  <Paragraphs>85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髙田　秀彬</dc:creator>
  <cp:lastModifiedBy>石黒　明伸</cp:lastModifiedBy>
  <cp:revision>185</cp:revision>
  <cp:lastPrinted>2021-03-02T12:42:32Z</cp:lastPrinted>
  <dcterms:created xsi:type="dcterms:W3CDTF">2020-09-23T09:20:51Z</dcterms:created>
  <dcterms:modified xsi:type="dcterms:W3CDTF">2021-04-06T04:06:05Z</dcterms:modified>
</cp:coreProperties>
</file>