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2" r:id="rId2"/>
  </p:sldIdLst>
  <p:sldSz cx="15119350" cy="1072832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40C739"/>
    <a:srgbClr val="46F828"/>
    <a:srgbClr val="56E13F"/>
    <a:srgbClr val="FFD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9" autoAdjust="0"/>
    <p:restoredTop sz="94434" autoAdjust="0"/>
  </p:normalViewPr>
  <p:slideViewPr>
    <p:cSldViewPr snapToGrid="0" showGuides="1">
      <p:cViewPr varScale="1">
        <p:scale>
          <a:sx n="47" d="100"/>
          <a:sy n="47" d="100"/>
        </p:scale>
        <p:origin x="1350"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50005" cy="498726"/>
          </a:xfrm>
          <a:prstGeom prst="rect">
            <a:avLst/>
          </a:prstGeom>
        </p:spPr>
        <p:txBody>
          <a:bodyPr vert="horz" lIns="62993" tIns="31496" rIns="62993" bIns="31496"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56110" y="1"/>
            <a:ext cx="2950005" cy="498726"/>
          </a:xfrm>
          <a:prstGeom prst="rect">
            <a:avLst/>
          </a:prstGeom>
        </p:spPr>
        <p:txBody>
          <a:bodyPr vert="horz" lIns="62993" tIns="31496" rIns="62993" bIns="31496" rtlCol="0"/>
          <a:lstStyle>
            <a:lvl1pPr algn="r">
              <a:defRPr sz="8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4" y="9440614"/>
            <a:ext cx="2950005" cy="498726"/>
          </a:xfrm>
          <a:prstGeom prst="rect">
            <a:avLst/>
          </a:prstGeom>
        </p:spPr>
        <p:txBody>
          <a:bodyPr vert="horz" lIns="62993" tIns="31496" rIns="62993" bIns="31496"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56110" y="9440614"/>
            <a:ext cx="2950005" cy="498726"/>
          </a:xfrm>
          <a:prstGeom prst="rect">
            <a:avLst/>
          </a:prstGeom>
        </p:spPr>
        <p:txBody>
          <a:bodyPr vert="horz" lIns="62993" tIns="31496" rIns="62993" bIns="31496"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50005" cy="498726"/>
          </a:xfrm>
          <a:prstGeom prst="rect">
            <a:avLst/>
          </a:prstGeom>
        </p:spPr>
        <p:txBody>
          <a:bodyPr vert="horz" lIns="62984" tIns="31493" rIns="62984" bIns="31493" rtlCol="0"/>
          <a:lstStyle>
            <a:lvl1pPr algn="l">
              <a:defRPr sz="800"/>
            </a:lvl1pPr>
          </a:lstStyle>
          <a:p>
            <a:endParaRPr kumimoji="1" lang="ja-JP" altLang="en-US"/>
          </a:p>
        </p:txBody>
      </p:sp>
      <p:sp>
        <p:nvSpPr>
          <p:cNvPr id="3" name="日付プレースホルダー 2"/>
          <p:cNvSpPr>
            <a:spLocks noGrp="1"/>
          </p:cNvSpPr>
          <p:nvPr>
            <p:ph type="dt" idx="1"/>
          </p:nvPr>
        </p:nvSpPr>
        <p:spPr>
          <a:xfrm>
            <a:off x="3856110" y="2"/>
            <a:ext cx="2950005" cy="498726"/>
          </a:xfrm>
          <a:prstGeom prst="rect">
            <a:avLst/>
          </a:prstGeom>
        </p:spPr>
        <p:txBody>
          <a:bodyPr vert="horz" lIns="62984" tIns="31493" rIns="62984" bIns="31493" rtlCol="0"/>
          <a:lstStyle>
            <a:lvl1pPr algn="r">
              <a:defRPr sz="8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039813" y="1244600"/>
            <a:ext cx="4727575" cy="3354388"/>
          </a:xfrm>
          <a:prstGeom prst="rect">
            <a:avLst/>
          </a:prstGeom>
          <a:noFill/>
          <a:ln w="12700">
            <a:solidFill>
              <a:prstClr val="black"/>
            </a:solidFill>
          </a:ln>
        </p:spPr>
        <p:txBody>
          <a:bodyPr vert="horz" lIns="62984" tIns="31493" rIns="62984" bIns="31493" rtlCol="0" anchor="ctr"/>
          <a:lstStyle/>
          <a:p>
            <a:endParaRPr lang="ja-JP" altLang="en-US"/>
          </a:p>
        </p:txBody>
      </p:sp>
      <p:sp>
        <p:nvSpPr>
          <p:cNvPr id="5" name="ノート プレースホルダー 4"/>
          <p:cNvSpPr>
            <a:spLocks noGrp="1"/>
          </p:cNvSpPr>
          <p:nvPr>
            <p:ph type="body" sz="quarter" idx="3"/>
          </p:nvPr>
        </p:nvSpPr>
        <p:spPr>
          <a:xfrm>
            <a:off x="680939" y="4782926"/>
            <a:ext cx="5445326" cy="3914001"/>
          </a:xfrm>
          <a:prstGeom prst="rect">
            <a:avLst/>
          </a:prstGeom>
        </p:spPr>
        <p:txBody>
          <a:bodyPr vert="horz" lIns="62984" tIns="31493" rIns="62984" bIns="314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15"/>
            <a:ext cx="2950005" cy="498726"/>
          </a:xfrm>
          <a:prstGeom prst="rect">
            <a:avLst/>
          </a:prstGeom>
        </p:spPr>
        <p:txBody>
          <a:bodyPr vert="horz" lIns="62984" tIns="31493" rIns="62984" bIns="31493"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6110" y="9440615"/>
            <a:ext cx="2950005" cy="498726"/>
          </a:xfrm>
          <a:prstGeom prst="rect">
            <a:avLst/>
          </a:prstGeom>
        </p:spPr>
        <p:txBody>
          <a:bodyPr vert="horz" lIns="62984" tIns="31493" rIns="62984" bIns="31493"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863600"/>
            <a:ext cx="3265487" cy="231775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248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図 79"/>
          <p:cNvPicPr>
            <a:picLocks noChangeAspect="1"/>
          </p:cNvPicPr>
          <p:nvPr/>
        </p:nvPicPr>
        <p:blipFill rotWithShape="1">
          <a:blip r:embed="rId3"/>
          <a:srcRect l="15344" t="14131" r="877" b="25884"/>
          <a:stretch/>
        </p:blipFill>
        <p:spPr>
          <a:xfrm>
            <a:off x="6677874" y="7075588"/>
            <a:ext cx="7953375" cy="3201715"/>
          </a:xfrm>
          <a:prstGeom prst="rect">
            <a:avLst/>
          </a:prstGeom>
        </p:spPr>
      </p:pic>
      <p:sp>
        <p:nvSpPr>
          <p:cNvPr id="117" name="正方形/長方形 116"/>
          <p:cNvSpPr/>
          <p:nvPr/>
        </p:nvSpPr>
        <p:spPr>
          <a:xfrm>
            <a:off x="6239730" y="6994352"/>
            <a:ext cx="8778315" cy="362339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角丸四角形 117"/>
          <p:cNvSpPr/>
          <p:nvPr/>
        </p:nvSpPr>
        <p:spPr>
          <a:xfrm>
            <a:off x="70801" y="530414"/>
            <a:ext cx="14965638" cy="2784895"/>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テキスト ボックス 3"/>
          <p:cNvSpPr txBox="1">
            <a:spLocks noChangeArrowheads="1"/>
          </p:cNvSpPr>
          <p:nvPr/>
        </p:nvSpPr>
        <p:spPr bwMode="auto">
          <a:xfrm>
            <a:off x="-10651" y="0"/>
            <a:ext cx="15128543" cy="461665"/>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泉佐野丘陵緑地マネジメントプラン（案）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「えん」をテーマにみんなでつくり続ける公園</a:t>
            </a:r>
            <a:r>
              <a:rPr lang="en-US" altLang="ja-JP" sz="2000" dirty="0">
                <a:solidFill>
                  <a:schemeClr val="bg1"/>
                </a:solidFill>
                <a:latin typeface="Meiryo UI" pitchFamily="50" charset="-128"/>
                <a:ea typeface="Meiryo UI" pitchFamily="50" charset="-128"/>
                <a:cs typeface="Meiryo UI" pitchFamily="50" charset="-128"/>
              </a:rPr>
              <a:t>』</a:t>
            </a:r>
            <a:endParaRPr lang="en-US" altLang="ja-JP" sz="2400" dirty="0">
              <a:solidFill>
                <a:schemeClr val="bg1"/>
              </a:solidFill>
              <a:latin typeface="Meiryo UI" pitchFamily="50" charset="-128"/>
              <a:ea typeface="Meiryo UI" pitchFamily="50" charset="-128"/>
              <a:cs typeface="Meiryo UI" pitchFamily="50" charset="-128"/>
            </a:endParaRPr>
          </a:p>
        </p:txBody>
      </p:sp>
      <p:sp>
        <p:nvSpPr>
          <p:cNvPr id="122" name="テキスト ボックス 3"/>
          <p:cNvSpPr txBox="1">
            <a:spLocks noChangeArrowheads="1"/>
          </p:cNvSpPr>
          <p:nvPr/>
        </p:nvSpPr>
        <p:spPr bwMode="auto">
          <a:xfrm>
            <a:off x="68862" y="3478023"/>
            <a:ext cx="1844723"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kumimoji="1">
                <a:solidFill>
                  <a:schemeClr val="tx1"/>
                </a:solidFill>
                <a:latin typeface="Meiryo UI" pitchFamily="50" charset="-128"/>
                <a:ea typeface="Meiryo UI" pitchFamily="50" charset="-128"/>
                <a:cs typeface="Meiryo UI" pitchFamily="50"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dirty="0"/>
              <a:t>②ゾーンの設定</a:t>
            </a:r>
          </a:p>
        </p:txBody>
      </p:sp>
      <p:sp>
        <p:nvSpPr>
          <p:cNvPr id="124" name="正方形/長方形 123"/>
          <p:cNvSpPr/>
          <p:nvPr/>
        </p:nvSpPr>
        <p:spPr>
          <a:xfrm>
            <a:off x="133945" y="1029388"/>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3855893" y="1038881"/>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126" name="正方形/長方形 125"/>
          <p:cNvSpPr/>
          <p:nvPr/>
        </p:nvSpPr>
        <p:spPr>
          <a:xfrm>
            <a:off x="11299791" y="1031354"/>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27" name="正方形/長方形 126"/>
          <p:cNvSpPr/>
          <p:nvPr/>
        </p:nvSpPr>
        <p:spPr>
          <a:xfrm>
            <a:off x="7577842" y="1038881"/>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defTabSz="457200"/>
            <a:r>
              <a:rPr kumimoji="0"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28" name="テキスト ボックス 127"/>
          <p:cNvSpPr txBox="1"/>
          <p:nvPr/>
        </p:nvSpPr>
        <p:spPr>
          <a:xfrm>
            <a:off x="202865" y="1378397"/>
            <a:ext cx="3672000" cy="2031325"/>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・公園にかかわる人たちが楽しく公園づくりを行えるように、公園づくりのシナリオとなる活動のルールや活動場所ごとの将来像をみんなで話し合いながら公園づくりを進める公園</a:t>
            </a:r>
            <a:endParaRPr lang="en-US" altLang="ja-JP" sz="1400" strike="sngStrike" dirty="0">
              <a:solidFill>
                <a:srgbClr val="FF0000"/>
              </a:solidFill>
              <a:latin typeface="Meiryo UI" panose="020B0604030504040204" pitchFamily="50" charset="-128"/>
              <a:ea typeface="Meiryo UI" panose="020B0604030504040204" pitchFamily="50" charset="-128"/>
            </a:endParaRPr>
          </a:p>
          <a:p>
            <a:pPr marL="180000" indent="-108000"/>
            <a:r>
              <a:rPr lang="ja-JP" altLang="en-US" sz="1400" dirty="0">
                <a:latin typeface="Meiryo UI" panose="020B0604030504040204" pitchFamily="50" charset="-128"/>
                <a:ea typeface="Meiryo UI" panose="020B0604030504040204" pitchFamily="50" charset="-128"/>
              </a:rPr>
              <a:t>・時代とともに姿を変えながら、地域と一緒に府民のニーズに応えてつくり続ける公園</a:t>
            </a:r>
            <a:endParaRPr lang="en-US" altLang="ja-JP" sz="1400" dirty="0">
              <a:latin typeface="Meiryo UI" panose="020B0604030504040204" pitchFamily="50" charset="-128"/>
              <a:ea typeface="Meiryo UI" panose="020B0604030504040204" pitchFamily="50" charset="-128"/>
            </a:endParaRPr>
          </a:p>
          <a:p>
            <a:pPr marL="180000" indent="-108000"/>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地域との多様な連携により、</a:t>
            </a:r>
            <a:r>
              <a:rPr lang="ja-JP" altLang="en-US" sz="1400" dirty="0">
                <a:latin typeface="Meiryo UI" panose="020B0604030504040204" pitchFamily="50" charset="-128"/>
                <a:ea typeface="Meiryo UI" panose="020B0604030504040204" pitchFamily="50" charset="-128"/>
              </a:rPr>
              <a:t>様々なプログラムを展開し、地域の活性化にも役立つ公園</a:t>
            </a:r>
            <a:endParaRPr lang="en-US" altLang="ja-JP" sz="1400" dirty="0">
              <a:latin typeface="Meiryo UI" panose="020B0604030504040204" pitchFamily="50" charset="-128"/>
              <a:ea typeface="Meiryo UI" panose="020B0604030504040204" pitchFamily="50" charset="-128"/>
            </a:endParaRPr>
          </a:p>
          <a:p>
            <a:pPr marL="180000" indent="-108000"/>
            <a:endParaRPr lang="en-US" altLang="ja-JP" sz="1400" dirty="0">
              <a:latin typeface="Meiryo UI" panose="020B0604030504040204" pitchFamily="50" charset="-128"/>
              <a:ea typeface="Meiryo UI" panose="020B0604030504040204" pitchFamily="50" charset="-128"/>
            </a:endParaRPr>
          </a:p>
        </p:txBody>
      </p:sp>
      <p:sp>
        <p:nvSpPr>
          <p:cNvPr id="129" name="正方形/長方形 128"/>
          <p:cNvSpPr/>
          <p:nvPr/>
        </p:nvSpPr>
        <p:spPr>
          <a:xfrm>
            <a:off x="3754860" y="1378397"/>
            <a:ext cx="3672000" cy="1384995"/>
          </a:xfrm>
          <a:prstGeom prst="rect">
            <a:avLst/>
          </a:prstGeom>
        </p:spPr>
        <p:txBody>
          <a:bodyPr wrap="square">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latin typeface="Meiryo UI" panose="020B0604030504040204" pitchFamily="50" charset="-128"/>
                <a:ea typeface="Meiryo UI" panose="020B0604030504040204" pitchFamily="50" charset="-128"/>
              </a:rPr>
              <a:t>協働して公園づくりを行うボランティア団体・パーククラブを軸に</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公園づくりを企画・運営し、民間企業や各種団体とも連携する公園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・公園づくりの趣旨に賛同</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した</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企業をはじめ、数々の企業</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からの</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支援</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のもと</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公園づくりを進め</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る</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2" name="テキスト ボックス 131"/>
          <p:cNvSpPr txBox="1"/>
          <p:nvPr/>
        </p:nvSpPr>
        <p:spPr>
          <a:xfrm>
            <a:off x="131619" y="657892"/>
            <a:ext cx="14986273" cy="369332"/>
          </a:xfrm>
          <a:prstGeom prst="rect">
            <a:avLst/>
          </a:prstGeom>
          <a:noFill/>
        </p:spPr>
        <p:txBody>
          <a:bodyPr wrap="square" rtlCol="0">
            <a:spAutoFit/>
          </a:bodyPr>
          <a:lstStyle/>
          <a:p>
            <a:r>
              <a:rPr lang="ja-JP" altLang="en-US" dirty="0"/>
              <a:t>①取組基本方針</a:t>
            </a:r>
            <a:endParaRPr kumimoji="1" lang="ja-JP" altLang="en-US" dirty="0"/>
          </a:p>
        </p:txBody>
      </p:sp>
      <p:sp>
        <p:nvSpPr>
          <p:cNvPr id="88" name="テキスト ボックス 87"/>
          <p:cNvSpPr txBox="1"/>
          <p:nvPr/>
        </p:nvSpPr>
        <p:spPr>
          <a:xfrm>
            <a:off x="6520981" y="7075589"/>
            <a:ext cx="858793" cy="153888"/>
          </a:xfrm>
          <a:prstGeom prst="rect">
            <a:avLst/>
          </a:prstGeom>
          <a:solidFill>
            <a:schemeClr val="bg1"/>
          </a:solidFill>
        </p:spPr>
        <p:txBody>
          <a:bodyPr wrap="square" lIns="0" tIns="0" rIns="0" bIns="0" rtlCol="0">
            <a:spAutoFit/>
          </a:bodyPr>
          <a:lstStyle/>
          <a:p>
            <a:r>
              <a:rPr kumimoji="1" lang="ja-JP" altLang="en-US" sz="1000" dirty="0"/>
              <a:t>周辺見取り図</a:t>
            </a:r>
          </a:p>
        </p:txBody>
      </p:sp>
      <p:graphicFrame>
        <p:nvGraphicFramePr>
          <p:cNvPr id="48" name="表 47"/>
          <p:cNvGraphicFramePr>
            <a:graphicFrameLocks noGrp="1"/>
          </p:cNvGraphicFramePr>
          <p:nvPr>
            <p:extLst>
              <p:ext uri="{D42A27DB-BD31-4B8C-83A1-F6EECF244321}">
                <p14:modId xmlns:p14="http://schemas.microsoft.com/office/powerpoint/2010/main" val="445465558"/>
              </p:ext>
            </p:extLst>
          </p:nvPr>
        </p:nvGraphicFramePr>
        <p:xfrm>
          <a:off x="6206476" y="3960220"/>
          <a:ext cx="4438547" cy="155151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14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コラボレーションゾーン</a:t>
                      </a:r>
                    </a:p>
                  </a:txBody>
                  <a:tcPr/>
                </a:tc>
                <a:extLst>
                  <a:ext uri="{0D108BD9-81ED-4DB2-BD59-A6C34878D82A}">
                    <a16:rowId xmlns:a16="http://schemas.microsoft.com/office/drawing/2014/main" val="3928224763"/>
                  </a:ext>
                </a:extLst>
              </a:tr>
              <a:tr h="1236731">
                <a:tc>
                  <a:txBody>
                    <a:bodyPr/>
                    <a:lstStyle/>
                    <a:p>
                      <a:pPr marL="180000" indent="-144000" algn="l" defTabSz="1430487" rtl="0" eaLnBrk="1" latinLnBrk="0" hangingPunct="1">
                        <a:lnSpc>
                          <a:spcPts val="1500"/>
                        </a:lnSpc>
                        <a:spcAft>
                          <a:spcPts val="0"/>
                        </a:spcAft>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活動を誘発するための、大きな園路やトイレは大阪府がつくり、その他の施設は「パーククラブ」と大阪府が関係者の意見を聞きながら議論してつくる</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ゾーン</a:t>
                      </a:r>
                      <a:endParaRPr kumimoji="1" lang="en-US" altLang="ja-JP" sz="1200" strike="sngStrike" kern="1200" dirty="0">
                        <a:solidFill>
                          <a:srgbClr val="FF0000"/>
                        </a:solidFill>
                        <a:latin typeface="Meiryo UI" panose="020B0604030504040204" pitchFamily="50" charset="-128"/>
                        <a:ea typeface="Meiryo UI" panose="020B0604030504040204" pitchFamily="50" charset="-128"/>
                        <a:cs typeface="+mn-cs"/>
                      </a:endParaRPr>
                    </a:p>
                    <a:p>
                      <a:pPr marL="180000" indent="-144000" algn="l" defTabSz="1430487" rtl="0" eaLnBrk="1" latinLnBrk="0" hangingPunct="1">
                        <a:lnSpc>
                          <a:spcPts val="1500"/>
                        </a:lnSpc>
                        <a:spcAft>
                          <a:spcPts val="0"/>
                        </a:spcAft>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園内を探検して、「どんな森にするか」、「どんな施設をつくるか」を議論し、企業の支援を受けながら手づくりでつくってい</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くゾーン</a:t>
                      </a:r>
                      <a:endParaRPr kumimoji="1" lang="ja-JP" altLang="en-US" sz="1200" strike="sngStrike" kern="1200" dirty="0">
                        <a:solidFill>
                          <a:srgbClr val="FF0000"/>
                        </a:solidFill>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2435987410"/>
                  </a:ext>
                </a:extLst>
              </a:tr>
            </a:tbl>
          </a:graphicData>
        </a:graphic>
      </p:graphicFrame>
      <p:graphicFrame>
        <p:nvGraphicFramePr>
          <p:cNvPr id="49" name="表 48"/>
          <p:cNvGraphicFramePr>
            <a:graphicFrameLocks noGrp="1"/>
          </p:cNvGraphicFramePr>
          <p:nvPr>
            <p:extLst>
              <p:ext uri="{D42A27DB-BD31-4B8C-83A1-F6EECF244321}">
                <p14:modId xmlns:p14="http://schemas.microsoft.com/office/powerpoint/2010/main" val="260926558"/>
              </p:ext>
            </p:extLst>
          </p:nvPr>
        </p:nvGraphicFramePr>
        <p:xfrm>
          <a:off x="6216015" y="5596922"/>
          <a:ext cx="4438547" cy="129562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62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リーディングゾーン</a:t>
                      </a:r>
                    </a:p>
                  </a:txBody>
                  <a:tcPr/>
                </a:tc>
                <a:extLst>
                  <a:ext uri="{0D108BD9-81ED-4DB2-BD59-A6C34878D82A}">
                    <a16:rowId xmlns:a16="http://schemas.microsoft.com/office/drawing/2014/main" val="3928224763"/>
                  </a:ext>
                </a:extLst>
              </a:tr>
              <a:tr h="989373">
                <a:tc>
                  <a:txBody>
                    <a:bodyPr/>
                    <a:lstStyle/>
                    <a:p>
                      <a:pPr marL="180000" indent="-144000" algn="l" defTabSz="1430487" rtl="0" eaLnBrk="1" latinLnBrk="0" hangingPunct="1">
                        <a:lnSpc>
                          <a:spcPts val="1500"/>
                        </a:lnSpc>
                        <a:spcAft>
                          <a:spcPts val="0"/>
                        </a:spcAft>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誰もが安全に公園を楽しめるように、関係者の意見を聞きながら大阪府が整備をする</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ゾーン</a:t>
                      </a:r>
                      <a:endParaRPr kumimoji="1" lang="en-US" altLang="ja-JP" sz="1200" strike="sngStrike" kern="1200" dirty="0">
                        <a:solidFill>
                          <a:srgbClr val="FF0000"/>
                        </a:solidFill>
                        <a:latin typeface="Meiryo UI" panose="020B0604030504040204" pitchFamily="50" charset="-128"/>
                        <a:ea typeface="Meiryo UI" panose="020B0604030504040204" pitchFamily="50" charset="-128"/>
                        <a:cs typeface="+mn-cs"/>
                      </a:endParaRPr>
                    </a:p>
                    <a:p>
                      <a:pPr marL="180000" indent="-144000" algn="l" defTabSz="1430487" rtl="0" eaLnBrk="1" latinLnBrk="0" hangingPunct="1">
                        <a:lnSpc>
                          <a:spcPts val="1500"/>
                        </a:lnSpc>
                        <a:spcAft>
                          <a:spcPts val="0"/>
                        </a:spcAft>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公園の中核施設や駐車場</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等、</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公園の基盤となる施設を</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整備するゾーン</a:t>
                      </a:r>
                      <a:endParaRPr kumimoji="1" lang="ja-JP" altLang="ja-JP" sz="1200" kern="1200" dirty="0">
                        <a:solidFill>
                          <a:schemeClr val="dk1"/>
                        </a:solidFill>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2435987410"/>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1944709152"/>
              </p:ext>
            </p:extLst>
          </p:nvPr>
        </p:nvGraphicFramePr>
        <p:xfrm>
          <a:off x="10666304" y="3957745"/>
          <a:ext cx="4438547" cy="293480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15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シナリオ型公園づくり（整備、管理、運営の方針）</a:t>
                      </a:r>
                    </a:p>
                  </a:txBody>
                  <a:tcPr>
                    <a:solidFill>
                      <a:schemeClr val="accent6"/>
                    </a:solidFill>
                  </a:tcPr>
                </a:tc>
                <a:extLst>
                  <a:ext uri="{0D108BD9-81ED-4DB2-BD59-A6C34878D82A}">
                    <a16:rowId xmlns:a16="http://schemas.microsoft.com/office/drawing/2014/main" val="3928224763"/>
                  </a:ext>
                </a:extLst>
              </a:tr>
              <a:tr h="2619525">
                <a:tc>
                  <a:txBody>
                    <a:bodyPr/>
                    <a:lstStyle/>
                    <a:p>
                      <a:pPr marL="180000" indent="-144000" algn="l" defTabSz="1430487" rtl="0" eaLnBrk="1" latinLnBrk="0" hangingPunct="1">
                        <a:lnSpc>
                          <a:spcPts val="1500"/>
                        </a:lnSpc>
                        <a:spcAft>
                          <a:spcPts val="0"/>
                        </a:spcAft>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これまでの「行政が先導し、公園の計画及び整備を行い、計画どおりに完成した後に供用する」というマスタープラン型ではな</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く、シナリオ型の公園</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づくり</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として</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計画の段階から、府民、企業、学識者、行政が同じテーブルにつき、フラットでオープンな議論をもとに</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、協働で事業を</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進め</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ていく。</a:t>
                      </a:r>
                      <a:endParaRPr kumimoji="1" lang="en-US" altLang="ja-JP" sz="1200" kern="1200" dirty="0">
                        <a:solidFill>
                          <a:schemeClr val="dk1"/>
                        </a:solidFill>
                        <a:latin typeface="Meiryo UI" panose="020B0604030504040204" pitchFamily="50" charset="-128"/>
                        <a:ea typeface="Meiryo UI" panose="020B0604030504040204" pitchFamily="50" charset="-128"/>
                        <a:cs typeface="+mn-cs"/>
                      </a:endParaRPr>
                    </a:p>
                    <a:p>
                      <a:pPr marL="180000" indent="-144000" algn="l" defTabSz="1430487" rtl="0" eaLnBrk="1" latinLnBrk="0" hangingPunct="1">
                        <a:lnSpc>
                          <a:spcPts val="1500"/>
                        </a:lnSpc>
                        <a:spcAft>
                          <a:spcPts val="0"/>
                        </a:spcAft>
                        <a:buFont typeface="Arial" panose="020B0604020202020204" pitchFamily="34" charset="0"/>
                        <a:buNone/>
                      </a:pPr>
                      <a:endParaRPr kumimoji="1" lang="en-US" altLang="ja-JP" sz="1200" kern="1200" dirty="0">
                        <a:solidFill>
                          <a:schemeClr val="dk1"/>
                        </a:solidFill>
                        <a:latin typeface="Meiryo UI" panose="020B0604030504040204" pitchFamily="50" charset="-128"/>
                        <a:ea typeface="Meiryo UI" panose="020B0604030504040204" pitchFamily="50" charset="-128"/>
                        <a:cs typeface="+mn-cs"/>
                      </a:endParaRPr>
                    </a:p>
                    <a:p>
                      <a:pPr marL="180000" indent="-144000" algn="l" defTabSz="1430487" rtl="0" eaLnBrk="1" latinLnBrk="0" hangingPunct="1">
                        <a:lnSpc>
                          <a:spcPts val="1500"/>
                        </a:lnSpc>
                        <a:spcAft>
                          <a:spcPts val="0"/>
                        </a:spcAft>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コラボレーション</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ゾーン</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の整備において、行政は各主体の活動に必要な基盤整備や安全対策など最低限の整備のみを行い、主体は、公園を利用しながら、その都度、必要な整備を行</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っていく。</a:t>
                      </a:r>
                      <a:endParaRPr kumimoji="1" lang="en-US" altLang="ja-JP" sz="1200" kern="1200" dirty="0">
                        <a:solidFill>
                          <a:schemeClr val="dk1"/>
                        </a:solidFill>
                        <a:latin typeface="Meiryo UI" panose="020B0604030504040204" pitchFamily="50" charset="-128"/>
                        <a:ea typeface="Meiryo UI" panose="020B0604030504040204" pitchFamily="50" charset="-128"/>
                        <a:cs typeface="+mn-cs"/>
                      </a:endParaRPr>
                    </a:p>
                    <a:p>
                      <a:pPr marL="180000" indent="-144000" algn="l" defTabSz="1430487" rtl="0" eaLnBrk="1" latinLnBrk="0" hangingPunct="1">
                        <a:lnSpc>
                          <a:spcPts val="1500"/>
                        </a:lnSpc>
                        <a:spcAft>
                          <a:spcPts val="0"/>
                        </a:spcAft>
                        <a:buFont typeface="Arial" panose="020B0604020202020204" pitchFamily="34" charset="0"/>
                        <a:buNone/>
                      </a:pPr>
                      <a:endParaRPr kumimoji="1" lang="en-US" altLang="ja-JP" sz="1200" kern="1200" dirty="0">
                        <a:solidFill>
                          <a:schemeClr val="dk1"/>
                        </a:solidFill>
                        <a:latin typeface="Meiryo UI" panose="020B0604030504040204" pitchFamily="50" charset="-128"/>
                        <a:ea typeface="Meiryo UI" panose="020B0604030504040204" pitchFamily="50" charset="-128"/>
                        <a:cs typeface="+mn-cs"/>
                      </a:endParaRPr>
                    </a:p>
                    <a:p>
                      <a:pPr marL="180000" indent="-144000" algn="l" defTabSz="1430487" rtl="0" eaLnBrk="1" latinLnBrk="0" hangingPunct="1">
                        <a:lnSpc>
                          <a:spcPts val="1500"/>
                        </a:lnSpc>
                        <a:spcAft>
                          <a:spcPts val="0"/>
                        </a:spcAft>
                        <a:buFont typeface="Arial" panose="020B0604020202020204" pitchFamily="34" charset="0"/>
                        <a:buNone/>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整備や管理運営のシナリオは、ＰＤＣＡサイクルにより、随時見直すため、府民ニーズや時代の要請に対応可能</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で</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、日々進化する「つくり続ける公園」</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実現</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を目指す</a:t>
                      </a:r>
                      <a:r>
                        <a:rPr kumimoji="1" lang="ja-JP" altLang="ja-JP" sz="1200" kern="1200" dirty="0">
                          <a:solidFill>
                            <a:schemeClr val="dk1"/>
                          </a:solidFill>
                          <a:latin typeface="Meiryo UI" panose="020B0604030504040204" pitchFamily="50" charset="-128"/>
                          <a:ea typeface="Meiryo UI" panose="020B0604030504040204" pitchFamily="50" charset="-128"/>
                          <a:cs typeface="+mn-cs"/>
                        </a:rPr>
                        <a:t>。</a:t>
                      </a: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59" name="テキスト ボックス 3"/>
          <p:cNvSpPr txBox="1">
            <a:spLocks noChangeArrowheads="1"/>
          </p:cNvSpPr>
          <p:nvPr/>
        </p:nvSpPr>
        <p:spPr bwMode="auto">
          <a:xfrm>
            <a:off x="10666304" y="3478023"/>
            <a:ext cx="1562467"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④取組の方針</a:t>
            </a:r>
          </a:p>
        </p:txBody>
      </p:sp>
      <p:pic>
        <p:nvPicPr>
          <p:cNvPr id="8" name="図 7"/>
          <p:cNvPicPr>
            <a:picLocks noChangeAspect="1"/>
          </p:cNvPicPr>
          <p:nvPr/>
        </p:nvPicPr>
        <p:blipFill rotWithShape="1">
          <a:blip r:embed="rId4"/>
          <a:srcRect l="1068" t="3460" r="94326" b="85328"/>
          <a:stretch/>
        </p:blipFill>
        <p:spPr>
          <a:xfrm>
            <a:off x="11207715" y="7214148"/>
            <a:ext cx="184151" cy="361950"/>
          </a:xfrm>
          <a:prstGeom prst="rect">
            <a:avLst/>
          </a:prstGeom>
        </p:spPr>
      </p:pic>
      <p:pic>
        <p:nvPicPr>
          <p:cNvPr id="29" name="図 2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652" y="4698985"/>
            <a:ext cx="6123733" cy="5886466"/>
          </a:xfrm>
          <a:prstGeom prst="rect">
            <a:avLst/>
          </a:prstGeom>
        </p:spPr>
      </p:pic>
      <p:grpSp>
        <p:nvGrpSpPr>
          <p:cNvPr id="4" name="グループ化 3"/>
          <p:cNvGrpSpPr/>
          <p:nvPr/>
        </p:nvGrpSpPr>
        <p:grpSpPr>
          <a:xfrm>
            <a:off x="6835934" y="9511091"/>
            <a:ext cx="1035839" cy="759518"/>
            <a:chOff x="13982205" y="9499719"/>
            <a:chExt cx="1035839" cy="759518"/>
          </a:xfrm>
        </p:grpSpPr>
        <p:sp>
          <p:nvSpPr>
            <p:cNvPr id="52" name="正方形/長方形 51"/>
            <p:cNvSpPr/>
            <p:nvPr/>
          </p:nvSpPr>
          <p:spPr>
            <a:xfrm>
              <a:off x="13982205" y="9499719"/>
              <a:ext cx="1035839" cy="759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chemeClr val="tx1"/>
                  </a:solidFill>
                  <a:latin typeface="Meiryo UI" panose="020B0604030504040204" pitchFamily="50" charset="-128"/>
                  <a:ea typeface="Meiryo UI" panose="020B0604030504040204" pitchFamily="50" charset="-128"/>
                </a:rPr>
                <a:t>凡例</a:t>
              </a:r>
              <a:endParaRPr kumimoji="1" lang="en-US" altLang="ja-JP" sz="900" b="1"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　　　　　開設済み</a:t>
              </a:r>
              <a:endParaRPr kumimoji="1" lang="en-US" altLang="ja-JP" sz="900" dirty="0">
                <a:solidFill>
                  <a:schemeClr val="tx1"/>
                </a:solidFill>
                <a:latin typeface="Meiryo UI" panose="020B0604030504040204" pitchFamily="50" charset="-128"/>
                <a:ea typeface="Meiryo UI" panose="020B0604030504040204" pitchFamily="50" charset="-128"/>
              </a:endParaRPr>
            </a:p>
            <a:p>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　　　　　未開設</a:t>
              </a:r>
              <a:endParaRPr kumimoji="1" lang="en-US" altLang="ja-JP" sz="800" dirty="0">
                <a:solidFill>
                  <a:schemeClr val="tx1"/>
                </a:solidFill>
                <a:latin typeface="Meiryo UI" panose="020B0604030504040204" pitchFamily="50" charset="-128"/>
                <a:ea typeface="Meiryo UI" panose="020B0604030504040204" pitchFamily="50" charset="-128"/>
              </a:endParaRPr>
            </a:p>
            <a:p>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14070330" y="9789435"/>
              <a:ext cx="312420" cy="125224"/>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4070330" y="10048822"/>
              <a:ext cx="312420" cy="1252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p:nvGrpSpPr>
        <p:grpSpPr>
          <a:xfrm>
            <a:off x="8758625" y="8512699"/>
            <a:ext cx="2146388" cy="1017464"/>
            <a:chOff x="12013564" y="8310843"/>
            <a:chExt cx="2146388" cy="1017464"/>
          </a:xfrm>
        </p:grpSpPr>
        <p:sp>
          <p:nvSpPr>
            <p:cNvPr id="55" name="フリーフォーム 54"/>
            <p:cNvSpPr/>
            <p:nvPr/>
          </p:nvSpPr>
          <p:spPr>
            <a:xfrm>
              <a:off x="12013564" y="8421534"/>
              <a:ext cx="1438161" cy="906773"/>
            </a:xfrm>
            <a:custGeom>
              <a:avLst/>
              <a:gdLst>
                <a:gd name="connsiteX0" fmla="*/ 0 w 3746500"/>
                <a:gd name="connsiteY0" fmla="*/ 12700 h 2362200"/>
                <a:gd name="connsiteX1" fmla="*/ 50800 w 3746500"/>
                <a:gd name="connsiteY1" fmla="*/ 12700 h 2362200"/>
                <a:gd name="connsiteX2" fmla="*/ 457200 w 3746500"/>
                <a:gd name="connsiteY2" fmla="*/ 152400 h 2362200"/>
                <a:gd name="connsiteX3" fmla="*/ 457200 w 3746500"/>
                <a:gd name="connsiteY3" fmla="*/ 152400 h 2362200"/>
                <a:gd name="connsiteX4" fmla="*/ 723900 w 3746500"/>
                <a:gd name="connsiteY4" fmla="*/ 279400 h 2362200"/>
                <a:gd name="connsiteX5" fmla="*/ 863600 w 3746500"/>
                <a:gd name="connsiteY5" fmla="*/ 292100 h 2362200"/>
                <a:gd name="connsiteX6" fmla="*/ 952500 w 3746500"/>
                <a:gd name="connsiteY6" fmla="*/ 292100 h 2362200"/>
                <a:gd name="connsiteX7" fmla="*/ 1117600 w 3746500"/>
                <a:gd name="connsiteY7" fmla="*/ 304800 h 2362200"/>
                <a:gd name="connsiteX8" fmla="*/ 1054100 w 3746500"/>
                <a:gd name="connsiteY8" fmla="*/ 571500 h 2362200"/>
                <a:gd name="connsiteX9" fmla="*/ 927100 w 3746500"/>
                <a:gd name="connsiteY9" fmla="*/ 508000 h 2362200"/>
                <a:gd name="connsiteX10" fmla="*/ 774700 w 3746500"/>
                <a:gd name="connsiteY10" fmla="*/ 457200 h 2362200"/>
                <a:gd name="connsiteX11" fmla="*/ 660400 w 3746500"/>
                <a:gd name="connsiteY11" fmla="*/ 457200 h 2362200"/>
                <a:gd name="connsiteX12" fmla="*/ 571500 w 3746500"/>
                <a:gd name="connsiteY12" fmla="*/ 457200 h 2362200"/>
                <a:gd name="connsiteX13" fmla="*/ 571500 w 3746500"/>
                <a:gd name="connsiteY13" fmla="*/ 546100 h 2362200"/>
                <a:gd name="connsiteX14" fmla="*/ 685800 w 3746500"/>
                <a:gd name="connsiteY14" fmla="*/ 546100 h 2362200"/>
                <a:gd name="connsiteX15" fmla="*/ 774700 w 3746500"/>
                <a:gd name="connsiteY15" fmla="*/ 596900 h 2362200"/>
                <a:gd name="connsiteX16" fmla="*/ 914400 w 3746500"/>
                <a:gd name="connsiteY16" fmla="*/ 774700 h 2362200"/>
                <a:gd name="connsiteX17" fmla="*/ 965200 w 3746500"/>
                <a:gd name="connsiteY17" fmla="*/ 876300 h 2362200"/>
                <a:gd name="connsiteX18" fmla="*/ 1079500 w 3746500"/>
                <a:gd name="connsiteY18" fmla="*/ 939800 h 2362200"/>
                <a:gd name="connsiteX19" fmla="*/ 1308100 w 3746500"/>
                <a:gd name="connsiteY19" fmla="*/ 977900 h 2362200"/>
                <a:gd name="connsiteX20" fmla="*/ 1384300 w 3746500"/>
                <a:gd name="connsiteY20" fmla="*/ 889000 h 2362200"/>
                <a:gd name="connsiteX21" fmla="*/ 1460500 w 3746500"/>
                <a:gd name="connsiteY21" fmla="*/ 914400 h 2362200"/>
                <a:gd name="connsiteX22" fmla="*/ 1549400 w 3746500"/>
                <a:gd name="connsiteY22" fmla="*/ 965200 h 2362200"/>
                <a:gd name="connsiteX23" fmla="*/ 1485900 w 3746500"/>
                <a:gd name="connsiteY23" fmla="*/ 1104900 h 2362200"/>
                <a:gd name="connsiteX24" fmla="*/ 1498600 w 3746500"/>
                <a:gd name="connsiteY24" fmla="*/ 1168400 h 2362200"/>
                <a:gd name="connsiteX25" fmla="*/ 1752600 w 3746500"/>
                <a:gd name="connsiteY25" fmla="*/ 1231900 h 2362200"/>
                <a:gd name="connsiteX26" fmla="*/ 1816100 w 3746500"/>
                <a:gd name="connsiteY26" fmla="*/ 1168400 h 2362200"/>
                <a:gd name="connsiteX27" fmla="*/ 1930400 w 3746500"/>
                <a:gd name="connsiteY27" fmla="*/ 1104900 h 2362200"/>
                <a:gd name="connsiteX28" fmla="*/ 2108200 w 3746500"/>
                <a:gd name="connsiteY28" fmla="*/ 1054100 h 2362200"/>
                <a:gd name="connsiteX29" fmla="*/ 2273300 w 3746500"/>
                <a:gd name="connsiteY29" fmla="*/ 1066800 h 2362200"/>
                <a:gd name="connsiteX30" fmla="*/ 2336800 w 3746500"/>
                <a:gd name="connsiteY30" fmla="*/ 876300 h 2362200"/>
                <a:gd name="connsiteX31" fmla="*/ 2171700 w 3746500"/>
                <a:gd name="connsiteY31" fmla="*/ 787400 h 2362200"/>
                <a:gd name="connsiteX32" fmla="*/ 2133600 w 3746500"/>
                <a:gd name="connsiteY32" fmla="*/ 698500 h 2362200"/>
                <a:gd name="connsiteX33" fmla="*/ 2260600 w 3746500"/>
                <a:gd name="connsiteY33" fmla="*/ 647700 h 2362200"/>
                <a:gd name="connsiteX34" fmla="*/ 2374900 w 3746500"/>
                <a:gd name="connsiteY34" fmla="*/ 635000 h 2362200"/>
                <a:gd name="connsiteX35" fmla="*/ 2578100 w 3746500"/>
                <a:gd name="connsiteY35" fmla="*/ 495300 h 2362200"/>
                <a:gd name="connsiteX36" fmla="*/ 2641600 w 3746500"/>
                <a:gd name="connsiteY36" fmla="*/ 177800 h 2362200"/>
                <a:gd name="connsiteX37" fmla="*/ 2794000 w 3746500"/>
                <a:gd name="connsiteY37" fmla="*/ 0 h 2362200"/>
                <a:gd name="connsiteX38" fmla="*/ 3530600 w 3746500"/>
                <a:gd name="connsiteY38" fmla="*/ 190500 h 2362200"/>
                <a:gd name="connsiteX39" fmla="*/ 3568700 w 3746500"/>
                <a:gd name="connsiteY39" fmla="*/ 419100 h 2362200"/>
                <a:gd name="connsiteX40" fmla="*/ 3568700 w 3746500"/>
                <a:gd name="connsiteY40" fmla="*/ 609600 h 2362200"/>
                <a:gd name="connsiteX41" fmla="*/ 3530600 w 3746500"/>
                <a:gd name="connsiteY41" fmla="*/ 800100 h 2362200"/>
                <a:gd name="connsiteX42" fmla="*/ 3657600 w 3746500"/>
                <a:gd name="connsiteY42" fmla="*/ 1066800 h 2362200"/>
                <a:gd name="connsiteX43" fmla="*/ 3733800 w 3746500"/>
                <a:gd name="connsiteY43" fmla="*/ 1193800 h 2362200"/>
                <a:gd name="connsiteX44" fmla="*/ 3746500 w 3746500"/>
                <a:gd name="connsiteY44" fmla="*/ 1384300 h 2362200"/>
                <a:gd name="connsiteX45" fmla="*/ 3708400 w 3746500"/>
                <a:gd name="connsiteY45" fmla="*/ 1447800 h 2362200"/>
                <a:gd name="connsiteX46" fmla="*/ 3556000 w 3746500"/>
                <a:gd name="connsiteY46" fmla="*/ 1460500 h 2362200"/>
                <a:gd name="connsiteX47" fmla="*/ 3416300 w 3746500"/>
                <a:gd name="connsiteY47" fmla="*/ 1511300 h 2362200"/>
                <a:gd name="connsiteX48" fmla="*/ 3327400 w 3746500"/>
                <a:gd name="connsiteY48" fmla="*/ 1460500 h 2362200"/>
                <a:gd name="connsiteX49" fmla="*/ 3086100 w 3746500"/>
                <a:gd name="connsiteY49" fmla="*/ 1422400 h 2362200"/>
                <a:gd name="connsiteX50" fmla="*/ 3149600 w 3746500"/>
                <a:gd name="connsiteY50" fmla="*/ 1524000 h 2362200"/>
                <a:gd name="connsiteX51" fmla="*/ 2959100 w 3746500"/>
                <a:gd name="connsiteY51" fmla="*/ 1498600 h 2362200"/>
                <a:gd name="connsiteX52" fmla="*/ 2844800 w 3746500"/>
                <a:gd name="connsiteY52" fmla="*/ 1511300 h 2362200"/>
                <a:gd name="connsiteX53" fmla="*/ 2794000 w 3746500"/>
                <a:gd name="connsiteY53" fmla="*/ 1549400 h 2362200"/>
                <a:gd name="connsiteX54" fmla="*/ 2679700 w 3746500"/>
                <a:gd name="connsiteY54" fmla="*/ 1549400 h 2362200"/>
                <a:gd name="connsiteX55" fmla="*/ 2565400 w 3746500"/>
                <a:gd name="connsiteY55" fmla="*/ 1549400 h 2362200"/>
                <a:gd name="connsiteX56" fmla="*/ 2565400 w 3746500"/>
                <a:gd name="connsiteY56" fmla="*/ 1549400 h 2362200"/>
                <a:gd name="connsiteX57" fmla="*/ 2501900 w 3746500"/>
                <a:gd name="connsiteY57" fmla="*/ 1562100 h 2362200"/>
                <a:gd name="connsiteX58" fmla="*/ 2349500 w 3746500"/>
                <a:gd name="connsiteY58" fmla="*/ 1612900 h 2362200"/>
                <a:gd name="connsiteX59" fmla="*/ 2222500 w 3746500"/>
                <a:gd name="connsiteY59" fmla="*/ 1701800 h 2362200"/>
                <a:gd name="connsiteX60" fmla="*/ 2146300 w 3746500"/>
                <a:gd name="connsiteY60" fmla="*/ 1727200 h 2362200"/>
                <a:gd name="connsiteX61" fmla="*/ 2146300 w 3746500"/>
                <a:gd name="connsiteY61" fmla="*/ 1727200 h 2362200"/>
                <a:gd name="connsiteX62" fmla="*/ 1993900 w 3746500"/>
                <a:gd name="connsiteY62" fmla="*/ 1778000 h 2362200"/>
                <a:gd name="connsiteX63" fmla="*/ 1841500 w 3746500"/>
                <a:gd name="connsiteY63" fmla="*/ 1816100 h 2362200"/>
                <a:gd name="connsiteX64" fmla="*/ 1689100 w 3746500"/>
                <a:gd name="connsiteY64" fmla="*/ 1943100 h 2362200"/>
                <a:gd name="connsiteX65" fmla="*/ 1562100 w 3746500"/>
                <a:gd name="connsiteY65" fmla="*/ 2133600 h 2362200"/>
                <a:gd name="connsiteX66" fmla="*/ 1435100 w 3746500"/>
                <a:gd name="connsiteY66" fmla="*/ 2273300 h 2362200"/>
                <a:gd name="connsiteX67" fmla="*/ 1308100 w 3746500"/>
                <a:gd name="connsiteY67" fmla="*/ 2362200 h 2362200"/>
                <a:gd name="connsiteX68" fmla="*/ 1308100 w 3746500"/>
                <a:gd name="connsiteY68" fmla="*/ 2362200 h 2362200"/>
                <a:gd name="connsiteX69" fmla="*/ 1346200 w 3746500"/>
                <a:gd name="connsiteY69" fmla="*/ 2108200 h 2362200"/>
                <a:gd name="connsiteX70" fmla="*/ 1244600 w 3746500"/>
                <a:gd name="connsiteY70" fmla="*/ 2133600 h 2362200"/>
                <a:gd name="connsiteX71" fmla="*/ 1092200 w 3746500"/>
                <a:gd name="connsiteY71" fmla="*/ 2171700 h 2362200"/>
                <a:gd name="connsiteX72" fmla="*/ 914400 w 3746500"/>
                <a:gd name="connsiteY72" fmla="*/ 2108200 h 2362200"/>
                <a:gd name="connsiteX73" fmla="*/ 914400 w 3746500"/>
                <a:gd name="connsiteY73" fmla="*/ 2108200 h 2362200"/>
                <a:gd name="connsiteX74" fmla="*/ 673100 w 3746500"/>
                <a:gd name="connsiteY74" fmla="*/ 1905000 h 2362200"/>
                <a:gd name="connsiteX75" fmla="*/ 673100 w 3746500"/>
                <a:gd name="connsiteY75" fmla="*/ 1841500 h 2362200"/>
                <a:gd name="connsiteX76" fmla="*/ 685800 w 3746500"/>
                <a:gd name="connsiteY76" fmla="*/ 1676400 h 2362200"/>
                <a:gd name="connsiteX77" fmla="*/ 698500 w 3746500"/>
                <a:gd name="connsiteY77" fmla="*/ 1638300 h 2362200"/>
                <a:gd name="connsiteX78" fmla="*/ 774700 w 3746500"/>
                <a:gd name="connsiteY78" fmla="*/ 1574800 h 2362200"/>
                <a:gd name="connsiteX79" fmla="*/ 685800 w 3746500"/>
                <a:gd name="connsiteY79" fmla="*/ 1117600 h 2362200"/>
                <a:gd name="connsiteX80" fmla="*/ 546100 w 3746500"/>
                <a:gd name="connsiteY80" fmla="*/ 1181100 h 2362200"/>
                <a:gd name="connsiteX81" fmla="*/ 482600 w 3746500"/>
                <a:gd name="connsiteY81" fmla="*/ 1143000 h 2362200"/>
                <a:gd name="connsiteX82" fmla="*/ 431800 w 3746500"/>
                <a:gd name="connsiteY82" fmla="*/ 1028700 h 2362200"/>
                <a:gd name="connsiteX83" fmla="*/ 342900 w 3746500"/>
                <a:gd name="connsiteY83" fmla="*/ 965200 h 2362200"/>
                <a:gd name="connsiteX84" fmla="*/ 190500 w 3746500"/>
                <a:gd name="connsiteY84" fmla="*/ 838200 h 2362200"/>
                <a:gd name="connsiteX85" fmla="*/ 203200 w 3746500"/>
                <a:gd name="connsiteY85" fmla="*/ 546100 h 2362200"/>
                <a:gd name="connsiteX86" fmla="*/ 139700 w 3746500"/>
                <a:gd name="connsiteY86" fmla="*/ 469900 h 2362200"/>
                <a:gd name="connsiteX87" fmla="*/ 177800 w 3746500"/>
                <a:gd name="connsiteY87" fmla="*/ 330200 h 2362200"/>
                <a:gd name="connsiteX88" fmla="*/ 0 w 3746500"/>
                <a:gd name="connsiteY88" fmla="*/ 1270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46500" h="2362200">
                  <a:moveTo>
                    <a:pt x="0" y="12700"/>
                  </a:moveTo>
                  <a:lnTo>
                    <a:pt x="50800" y="12700"/>
                  </a:lnTo>
                  <a:lnTo>
                    <a:pt x="457200" y="152400"/>
                  </a:lnTo>
                  <a:lnTo>
                    <a:pt x="457200" y="152400"/>
                  </a:lnTo>
                  <a:lnTo>
                    <a:pt x="723900" y="279400"/>
                  </a:lnTo>
                  <a:lnTo>
                    <a:pt x="863600" y="292100"/>
                  </a:lnTo>
                  <a:lnTo>
                    <a:pt x="952500" y="292100"/>
                  </a:lnTo>
                  <a:lnTo>
                    <a:pt x="1117600" y="304800"/>
                  </a:lnTo>
                  <a:lnTo>
                    <a:pt x="1054100" y="571500"/>
                  </a:lnTo>
                  <a:lnTo>
                    <a:pt x="927100" y="508000"/>
                  </a:lnTo>
                  <a:lnTo>
                    <a:pt x="774700" y="457200"/>
                  </a:lnTo>
                  <a:lnTo>
                    <a:pt x="660400" y="457200"/>
                  </a:lnTo>
                  <a:lnTo>
                    <a:pt x="571500" y="457200"/>
                  </a:lnTo>
                  <a:lnTo>
                    <a:pt x="571500" y="546100"/>
                  </a:lnTo>
                  <a:lnTo>
                    <a:pt x="685800" y="546100"/>
                  </a:lnTo>
                  <a:lnTo>
                    <a:pt x="774700" y="596900"/>
                  </a:lnTo>
                  <a:lnTo>
                    <a:pt x="914400" y="774700"/>
                  </a:lnTo>
                  <a:lnTo>
                    <a:pt x="965200" y="876300"/>
                  </a:lnTo>
                  <a:lnTo>
                    <a:pt x="1079500" y="939800"/>
                  </a:lnTo>
                  <a:lnTo>
                    <a:pt x="1308100" y="977900"/>
                  </a:lnTo>
                  <a:lnTo>
                    <a:pt x="1384300" y="889000"/>
                  </a:lnTo>
                  <a:lnTo>
                    <a:pt x="1460500" y="914400"/>
                  </a:lnTo>
                  <a:lnTo>
                    <a:pt x="1549400" y="965200"/>
                  </a:lnTo>
                  <a:lnTo>
                    <a:pt x="1485900" y="1104900"/>
                  </a:lnTo>
                  <a:lnTo>
                    <a:pt x="1498600" y="1168400"/>
                  </a:lnTo>
                  <a:lnTo>
                    <a:pt x="1752600" y="1231900"/>
                  </a:lnTo>
                  <a:lnTo>
                    <a:pt x="1816100" y="1168400"/>
                  </a:lnTo>
                  <a:lnTo>
                    <a:pt x="1930400" y="1104900"/>
                  </a:lnTo>
                  <a:lnTo>
                    <a:pt x="2108200" y="1054100"/>
                  </a:lnTo>
                  <a:lnTo>
                    <a:pt x="2273300" y="1066800"/>
                  </a:lnTo>
                  <a:lnTo>
                    <a:pt x="2336800" y="876300"/>
                  </a:lnTo>
                  <a:lnTo>
                    <a:pt x="2171700" y="787400"/>
                  </a:lnTo>
                  <a:lnTo>
                    <a:pt x="2133600" y="698500"/>
                  </a:lnTo>
                  <a:lnTo>
                    <a:pt x="2260600" y="647700"/>
                  </a:lnTo>
                  <a:lnTo>
                    <a:pt x="2374900" y="635000"/>
                  </a:lnTo>
                  <a:lnTo>
                    <a:pt x="2578100" y="495300"/>
                  </a:lnTo>
                  <a:lnTo>
                    <a:pt x="2641600" y="177800"/>
                  </a:lnTo>
                  <a:lnTo>
                    <a:pt x="2794000" y="0"/>
                  </a:lnTo>
                  <a:lnTo>
                    <a:pt x="3530600" y="190500"/>
                  </a:lnTo>
                  <a:lnTo>
                    <a:pt x="3568700" y="419100"/>
                  </a:lnTo>
                  <a:lnTo>
                    <a:pt x="3568700" y="609600"/>
                  </a:lnTo>
                  <a:lnTo>
                    <a:pt x="3530600" y="800100"/>
                  </a:lnTo>
                  <a:lnTo>
                    <a:pt x="3657600" y="1066800"/>
                  </a:lnTo>
                  <a:lnTo>
                    <a:pt x="3733800" y="1193800"/>
                  </a:lnTo>
                  <a:lnTo>
                    <a:pt x="3746500" y="1384300"/>
                  </a:lnTo>
                  <a:lnTo>
                    <a:pt x="3708400" y="1447800"/>
                  </a:lnTo>
                  <a:lnTo>
                    <a:pt x="3556000" y="1460500"/>
                  </a:lnTo>
                  <a:lnTo>
                    <a:pt x="3416300" y="1511300"/>
                  </a:lnTo>
                  <a:lnTo>
                    <a:pt x="3327400" y="1460500"/>
                  </a:lnTo>
                  <a:lnTo>
                    <a:pt x="3086100" y="1422400"/>
                  </a:lnTo>
                  <a:lnTo>
                    <a:pt x="3149600" y="1524000"/>
                  </a:lnTo>
                  <a:lnTo>
                    <a:pt x="2959100" y="1498600"/>
                  </a:lnTo>
                  <a:lnTo>
                    <a:pt x="2844800" y="1511300"/>
                  </a:lnTo>
                  <a:lnTo>
                    <a:pt x="2794000" y="1549400"/>
                  </a:lnTo>
                  <a:lnTo>
                    <a:pt x="2679700" y="1549400"/>
                  </a:lnTo>
                  <a:lnTo>
                    <a:pt x="2565400" y="1549400"/>
                  </a:lnTo>
                  <a:lnTo>
                    <a:pt x="2565400" y="1549400"/>
                  </a:lnTo>
                  <a:lnTo>
                    <a:pt x="2501900" y="1562100"/>
                  </a:lnTo>
                  <a:lnTo>
                    <a:pt x="2349500" y="1612900"/>
                  </a:lnTo>
                  <a:lnTo>
                    <a:pt x="2222500" y="1701800"/>
                  </a:lnTo>
                  <a:lnTo>
                    <a:pt x="2146300" y="1727200"/>
                  </a:lnTo>
                  <a:lnTo>
                    <a:pt x="2146300" y="1727200"/>
                  </a:lnTo>
                  <a:lnTo>
                    <a:pt x="1993900" y="1778000"/>
                  </a:lnTo>
                  <a:lnTo>
                    <a:pt x="1841500" y="1816100"/>
                  </a:lnTo>
                  <a:lnTo>
                    <a:pt x="1689100" y="1943100"/>
                  </a:lnTo>
                  <a:lnTo>
                    <a:pt x="1562100" y="2133600"/>
                  </a:lnTo>
                  <a:lnTo>
                    <a:pt x="1435100" y="2273300"/>
                  </a:lnTo>
                  <a:lnTo>
                    <a:pt x="1308100" y="2362200"/>
                  </a:lnTo>
                  <a:lnTo>
                    <a:pt x="1308100" y="2362200"/>
                  </a:lnTo>
                  <a:lnTo>
                    <a:pt x="1346200" y="2108200"/>
                  </a:lnTo>
                  <a:lnTo>
                    <a:pt x="1244600" y="2133600"/>
                  </a:lnTo>
                  <a:lnTo>
                    <a:pt x="1092200" y="2171700"/>
                  </a:lnTo>
                  <a:lnTo>
                    <a:pt x="914400" y="2108200"/>
                  </a:lnTo>
                  <a:lnTo>
                    <a:pt x="914400" y="2108200"/>
                  </a:lnTo>
                  <a:lnTo>
                    <a:pt x="673100" y="1905000"/>
                  </a:lnTo>
                  <a:lnTo>
                    <a:pt x="673100" y="1841500"/>
                  </a:lnTo>
                  <a:lnTo>
                    <a:pt x="685800" y="1676400"/>
                  </a:lnTo>
                  <a:lnTo>
                    <a:pt x="698500" y="1638300"/>
                  </a:lnTo>
                  <a:lnTo>
                    <a:pt x="774700" y="1574800"/>
                  </a:lnTo>
                  <a:lnTo>
                    <a:pt x="685800" y="1117600"/>
                  </a:lnTo>
                  <a:lnTo>
                    <a:pt x="546100" y="1181100"/>
                  </a:lnTo>
                  <a:lnTo>
                    <a:pt x="482600" y="1143000"/>
                  </a:lnTo>
                  <a:lnTo>
                    <a:pt x="431800" y="1028700"/>
                  </a:lnTo>
                  <a:lnTo>
                    <a:pt x="342900" y="965200"/>
                  </a:lnTo>
                  <a:lnTo>
                    <a:pt x="190500" y="838200"/>
                  </a:lnTo>
                  <a:lnTo>
                    <a:pt x="203200" y="546100"/>
                  </a:lnTo>
                  <a:lnTo>
                    <a:pt x="139700" y="469900"/>
                  </a:lnTo>
                  <a:lnTo>
                    <a:pt x="177800" y="330200"/>
                  </a:lnTo>
                  <a:lnTo>
                    <a:pt x="0" y="12700"/>
                  </a:ln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13565187" y="8310843"/>
              <a:ext cx="594765" cy="648391"/>
            </a:xfrm>
            <a:custGeom>
              <a:avLst/>
              <a:gdLst>
                <a:gd name="connsiteX0" fmla="*/ 0 w 1549400"/>
                <a:gd name="connsiteY0" fmla="*/ 495300 h 1689100"/>
                <a:gd name="connsiteX1" fmla="*/ 381000 w 1549400"/>
                <a:gd name="connsiteY1" fmla="*/ 342900 h 1689100"/>
                <a:gd name="connsiteX2" fmla="*/ 673100 w 1549400"/>
                <a:gd name="connsiteY2" fmla="*/ 330200 h 1689100"/>
                <a:gd name="connsiteX3" fmla="*/ 914400 w 1549400"/>
                <a:gd name="connsiteY3" fmla="*/ 241300 h 1689100"/>
                <a:gd name="connsiteX4" fmla="*/ 1143000 w 1549400"/>
                <a:gd name="connsiteY4" fmla="*/ 0 h 1689100"/>
                <a:gd name="connsiteX5" fmla="*/ 1282700 w 1549400"/>
                <a:gd name="connsiteY5" fmla="*/ 0 h 1689100"/>
                <a:gd name="connsiteX6" fmla="*/ 1409700 w 1549400"/>
                <a:gd name="connsiteY6" fmla="*/ 38100 h 1689100"/>
                <a:gd name="connsiteX7" fmla="*/ 1460500 w 1549400"/>
                <a:gd name="connsiteY7" fmla="*/ 165100 h 1689100"/>
                <a:gd name="connsiteX8" fmla="*/ 1549400 w 1549400"/>
                <a:gd name="connsiteY8" fmla="*/ 165100 h 1689100"/>
                <a:gd name="connsiteX9" fmla="*/ 1524000 w 1549400"/>
                <a:gd name="connsiteY9" fmla="*/ 317500 h 1689100"/>
                <a:gd name="connsiteX10" fmla="*/ 1460500 w 1549400"/>
                <a:gd name="connsiteY10" fmla="*/ 368300 h 1689100"/>
                <a:gd name="connsiteX11" fmla="*/ 1397000 w 1549400"/>
                <a:gd name="connsiteY11" fmla="*/ 381000 h 1689100"/>
                <a:gd name="connsiteX12" fmla="*/ 1371600 w 1549400"/>
                <a:gd name="connsiteY12" fmla="*/ 520700 h 1689100"/>
                <a:gd name="connsiteX13" fmla="*/ 1447800 w 1549400"/>
                <a:gd name="connsiteY13" fmla="*/ 596900 h 1689100"/>
                <a:gd name="connsiteX14" fmla="*/ 1460500 w 1549400"/>
                <a:gd name="connsiteY14" fmla="*/ 635000 h 1689100"/>
                <a:gd name="connsiteX15" fmla="*/ 1409700 w 1549400"/>
                <a:gd name="connsiteY15" fmla="*/ 838200 h 1689100"/>
                <a:gd name="connsiteX16" fmla="*/ 1231900 w 1549400"/>
                <a:gd name="connsiteY16" fmla="*/ 1066800 h 1689100"/>
                <a:gd name="connsiteX17" fmla="*/ 1231900 w 1549400"/>
                <a:gd name="connsiteY17" fmla="*/ 1066800 h 1689100"/>
                <a:gd name="connsiteX18" fmla="*/ 1371600 w 1549400"/>
                <a:gd name="connsiteY18" fmla="*/ 1460500 h 1689100"/>
                <a:gd name="connsiteX19" fmla="*/ 1257300 w 1549400"/>
                <a:gd name="connsiteY19" fmla="*/ 1536700 h 1689100"/>
                <a:gd name="connsiteX20" fmla="*/ 1092200 w 1549400"/>
                <a:gd name="connsiteY20" fmla="*/ 1536700 h 1689100"/>
                <a:gd name="connsiteX21" fmla="*/ 1092200 w 1549400"/>
                <a:gd name="connsiteY21" fmla="*/ 1536700 h 1689100"/>
                <a:gd name="connsiteX22" fmla="*/ 1003300 w 1549400"/>
                <a:gd name="connsiteY22" fmla="*/ 1536700 h 1689100"/>
                <a:gd name="connsiteX23" fmla="*/ 863600 w 1549400"/>
                <a:gd name="connsiteY23" fmla="*/ 1511300 h 1689100"/>
                <a:gd name="connsiteX24" fmla="*/ 711200 w 1549400"/>
                <a:gd name="connsiteY24" fmla="*/ 1511300 h 1689100"/>
                <a:gd name="connsiteX25" fmla="*/ 711200 w 1549400"/>
                <a:gd name="connsiteY25" fmla="*/ 1511300 h 1689100"/>
                <a:gd name="connsiteX26" fmla="*/ 635000 w 1549400"/>
                <a:gd name="connsiteY26" fmla="*/ 1511300 h 1689100"/>
                <a:gd name="connsiteX27" fmla="*/ 584200 w 1549400"/>
                <a:gd name="connsiteY27" fmla="*/ 1562100 h 1689100"/>
                <a:gd name="connsiteX28" fmla="*/ 431800 w 1549400"/>
                <a:gd name="connsiteY28" fmla="*/ 1511300 h 1689100"/>
                <a:gd name="connsiteX29" fmla="*/ 177800 w 1549400"/>
                <a:gd name="connsiteY29" fmla="*/ 1689100 h 1689100"/>
                <a:gd name="connsiteX30" fmla="*/ 152400 w 1549400"/>
                <a:gd name="connsiteY30" fmla="*/ 1574800 h 1689100"/>
                <a:gd name="connsiteX31" fmla="*/ 88900 w 1549400"/>
                <a:gd name="connsiteY31" fmla="*/ 1524000 h 1689100"/>
                <a:gd name="connsiteX32" fmla="*/ 114300 w 1549400"/>
                <a:gd name="connsiteY32" fmla="*/ 1320800 h 1689100"/>
                <a:gd name="connsiteX33" fmla="*/ 355600 w 1549400"/>
                <a:gd name="connsiteY33" fmla="*/ 1320800 h 1689100"/>
                <a:gd name="connsiteX34" fmla="*/ 482600 w 1549400"/>
                <a:gd name="connsiteY34" fmla="*/ 1206500 h 1689100"/>
                <a:gd name="connsiteX35" fmla="*/ 304800 w 1549400"/>
                <a:gd name="connsiteY35" fmla="*/ 1168400 h 1689100"/>
                <a:gd name="connsiteX36" fmla="*/ 304800 w 1549400"/>
                <a:gd name="connsiteY36" fmla="*/ 1066800 h 1689100"/>
                <a:gd name="connsiteX37" fmla="*/ 457200 w 1549400"/>
                <a:gd name="connsiteY37" fmla="*/ 1079500 h 1689100"/>
                <a:gd name="connsiteX38" fmla="*/ 406400 w 1549400"/>
                <a:gd name="connsiteY38" fmla="*/ 838200 h 1689100"/>
                <a:gd name="connsiteX39" fmla="*/ 177800 w 1549400"/>
                <a:gd name="connsiteY39" fmla="*/ 838200 h 1689100"/>
                <a:gd name="connsiteX40" fmla="*/ 266700 w 1549400"/>
                <a:gd name="connsiteY40" fmla="*/ 647700 h 1689100"/>
                <a:gd name="connsiteX41" fmla="*/ 88900 w 1549400"/>
                <a:gd name="connsiteY41" fmla="*/ 596900 h 1689100"/>
                <a:gd name="connsiteX42" fmla="*/ 0 w 1549400"/>
                <a:gd name="connsiteY42" fmla="*/ 622300 h 1689100"/>
                <a:gd name="connsiteX43" fmla="*/ 0 w 1549400"/>
                <a:gd name="connsiteY43" fmla="*/ 4953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49400" h="1689100">
                  <a:moveTo>
                    <a:pt x="0" y="495300"/>
                  </a:moveTo>
                  <a:lnTo>
                    <a:pt x="381000" y="342900"/>
                  </a:lnTo>
                  <a:lnTo>
                    <a:pt x="673100" y="330200"/>
                  </a:lnTo>
                  <a:lnTo>
                    <a:pt x="914400" y="241300"/>
                  </a:lnTo>
                  <a:lnTo>
                    <a:pt x="1143000" y="0"/>
                  </a:lnTo>
                  <a:lnTo>
                    <a:pt x="1282700" y="0"/>
                  </a:lnTo>
                  <a:lnTo>
                    <a:pt x="1409700" y="38100"/>
                  </a:lnTo>
                  <a:lnTo>
                    <a:pt x="1460500" y="165100"/>
                  </a:lnTo>
                  <a:lnTo>
                    <a:pt x="1549400" y="165100"/>
                  </a:lnTo>
                  <a:lnTo>
                    <a:pt x="1524000" y="317500"/>
                  </a:lnTo>
                  <a:lnTo>
                    <a:pt x="1460500" y="368300"/>
                  </a:lnTo>
                  <a:lnTo>
                    <a:pt x="1397000" y="381000"/>
                  </a:lnTo>
                  <a:lnTo>
                    <a:pt x="1371600" y="520700"/>
                  </a:lnTo>
                  <a:lnTo>
                    <a:pt x="1447800" y="596900"/>
                  </a:lnTo>
                  <a:lnTo>
                    <a:pt x="1460500" y="635000"/>
                  </a:lnTo>
                  <a:lnTo>
                    <a:pt x="1409700" y="838200"/>
                  </a:lnTo>
                  <a:lnTo>
                    <a:pt x="1231900" y="1066800"/>
                  </a:lnTo>
                  <a:lnTo>
                    <a:pt x="1231900" y="1066800"/>
                  </a:lnTo>
                  <a:lnTo>
                    <a:pt x="1371600" y="1460500"/>
                  </a:lnTo>
                  <a:lnTo>
                    <a:pt x="1257300" y="1536700"/>
                  </a:lnTo>
                  <a:lnTo>
                    <a:pt x="1092200" y="1536700"/>
                  </a:lnTo>
                  <a:lnTo>
                    <a:pt x="1092200" y="1536700"/>
                  </a:lnTo>
                  <a:lnTo>
                    <a:pt x="1003300" y="1536700"/>
                  </a:lnTo>
                  <a:lnTo>
                    <a:pt x="863600" y="1511300"/>
                  </a:lnTo>
                  <a:lnTo>
                    <a:pt x="711200" y="1511300"/>
                  </a:lnTo>
                  <a:lnTo>
                    <a:pt x="711200" y="1511300"/>
                  </a:lnTo>
                  <a:lnTo>
                    <a:pt x="635000" y="1511300"/>
                  </a:lnTo>
                  <a:lnTo>
                    <a:pt x="584200" y="1562100"/>
                  </a:lnTo>
                  <a:lnTo>
                    <a:pt x="431800" y="1511300"/>
                  </a:lnTo>
                  <a:lnTo>
                    <a:pt x="177800" y="1689100"/>
                  </a:lnTo>
                  <a:lnTo>
                    <a:pt x="152400" y="1574800"/>
                  </a:lnTo>
                  <a:lnTo>
                    <a:pt x="88900" y="1524000"/>
                  </a:lnTo>
                  <a:lnTo>
                    <a:pt x="114300" y="1320800"/>
                  </a:lnTo>
                  <a:lnTo>
                    <a:pt x="355600" y="1320800"/>
                  </a:lnTo>
                  <a:lnTo>
                    <a:pt x="482600" y="1206500"/>
                  </a:lnTo>
                  <a:lnTo>
                    <a:pt x="304800" y="1168400"/>
                  </a:lnTo>
                  <a:lnTo>
                    <a:pt x="304800" y="1066800"/>
                  </a:lnTo>
                  <a:lnTo>
                    <a:pt x="457200" y="1079500"/>
                  </a:lnTo>
                  <a:lnTo>
                    <a:pt x="406400" y="838200"/>
                  </a:lnTo>
                  <a:lnTo>
                    <a:pt x="177800" y="838200"/>
                  </a:lnTo>
                  <a:lnTo>
                    <a:pt x="266700" y="647700"/>
                  </a:lnTo>
                  <a:lnTo>
                    <a:pt x="88900" y="596900"/>
                  </a:lnTo>
                  <a:lnTo>
                    <a:pt x="0" y="622300"/>
                  </a:lnTo>
                  <a:lnTo>
                    <a:pt x="0" y="495300"/>
                  </a:ln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91"/>
            <p:cNvSpPr/>
            <p:nvPr/>
          </p:nvSpPr>
          <p:spPr>
            <a:xfrm>
              <a:off x="12915808" y="8421533"/>
              <a:ext cx="535917" cy="585748"/>
            </a:xfrm>
            <a:custGeom>
              <a:avLst/>
              <a:gdLst>
                <a:gd name="connsiteX0" fmla="*/ 0 w 3746500"/>
                <a:gd name="connsiteY0" fmla="*/ 12700 h 2362200"/>
                <a:gd name="connsiteX1" fmla="*/ 50800 w 3746500"/>
                <a:gd name="connsiteY1" fmla="*/ 12700 h 2362200"/>
                <a:gd name="connsiteX2" fmla="*/ 457200 w 3746500"/>
                <a:gd name="connsiteY2" fmla="*/ 152400 h 2362200"/>
                <a:gd name="connsiteX3" fmla="*/ 457200 w 3746500"/>
                <a:gd name="connsiteY3" fmla="*/ 152400 h 2362200"/>
                <a:gd name="connsiteX4" fmla="*/ 723900 w 3746500"/>
                <a:gd name="connsiteY4" fmla="*/ 279400 h 2362200"/>
                <a:gd name="connsiteX5" fmla="*/ 863600 w 3746500"/>
                <a:gd name="connsiteY5" fmla="*/ 292100 h 2362200"/>
                <a:gd name="connsiteX6" fmla="*/ 952500 w 3746500"/>
                <a:gd name="connsiteY6" fmla="*/ 292100 h 2362200"/>
                <a:gd name="connsiteX7" fmla="*/ 1117600 w 3746500"/>
                <a:gd name="connsiteY7" fmla="*/ 304800 h 2362200"/>
                <a:gd name="connsiteX8" fmla="*/ 1054100 w 3746500"/>
                <a:gd name="connsiteY8" fmla="*/ 571500 h 2362200"/>
                <a:gd name="connsiteX9" fmla="*/ 927100 w 3746500"/>
                <a:gd name="connsiteY9" fmla="*/ 508000 h 2362200"/>
                <a:gd name="connsiteX10" fmla="*/ 774700 w 3746500"/>
                <a:gd name="connsiteY10" fmla="*/ 457200 h 2362200"/>
                <a:gd name="connsiteX11" fmla="*/ 660400 w 3746500"/>
                <a:gd name="connsiteY11" fmla="*/ 457200 h 2362200"/>
                <a:gd name="connsiteX12" fmla="*/ 571500 w 3746500"/>
                <a:gd name="connsiteY12" fmla="*/ 457200 h 2362200"/>
                <a:gd name="connsiteX13" fmla="*/ 571500 w 3746500"/>
                <a:gd name="connsiteY13" fmla="*/ 546100 h 2362200"/>
                <a:gd name="connsiteX14" fmla="*/ 685800 w 3746500"/>
                <a:gd name="connsiteY14" fmla="*/ 546100 h 2362200"/>
                <a:gd name="connsiteX15" fmla="*/ 774700 w 3746500"/>
                <a:gd name="connsiteY15" fmla="*/ 596900 h 2362200"/>
                <a:gd name="connsiteX16" fmla="*/ 914400 w 3746500"/>
                <a:gd name="connsiteY16" fmla="*/ 774700 h 2362200"/>
                <a:gd name="connsiteX17" fmla="*/ 965200 w 3746500"/>
                <a:gd name="connsiteY17" fmla="*/ 876300 h 2362200"/>
                <a:gd name="connsiteX18" fmla="*/ 1079500 w 3746500"/>
                <a:gd name="connsiteY18" fmla="*/ 939800 h 2362200"/>
                <a:gd name="connsiteX19" fmla="*/ 1308100 w 3746500"/>
                <a:gd name="connsiteY19" fmla="*/ 977900 h 2362200"/>
                <a:gd name="connsiteX20" fmla="*/ 1384300 w 3746500"/>
                <a:gd name="connsiteY20" fmla="*/ 889000 h 2362200"/>
                <a:gd name="connsiteX21" fmla="*/ 1460500 w 3746500"/>
                <a:gd name="connsiteY21" fmla="*/ 914400 h 2362200"/>
                <a:gd name="connsiteX22" fmla="*/ 1549400 w 3746500"/>
                <a:gd name="connsiteY22" fmla="*/ 965200 h 2362200"/>
                <a:gd name="connsiteX23" fmla="*/ 1485900 w 3746500"/>
                <a:gd name="connsiteY23" fmla="*/ 1104900 h 2362200"/>
                <a:gd name="connsiteX24" fmla="*/ 1498600 w 3746500"/>
                <a:gd name="connsiteY24" fmla="*/ 1168400 h 2362200"/>
                <a:gd name="connsiteX25" fmla="*/ 1752600 w 3746500"/>
                <a:gd name="connsiteY25" fmla="*/ 1231900 h 2362200"/>
                <a:gd name="connsiteX26" fmla="*/ 1816100 w 3746500"/>
                <a:gd name="connsiteY26" fmla="*/ 1168400 h 2362200"/>
                <a:gd name="connsiteX27" fmla="*/ 1930400 w 3746500"/>
                <a:gd name="connsiteY27" fmla="*/ 1104900 h 2362200"/>
                <a:gd name="connsiteX28" fmla="*/ 2108200 w 3746500"/>
                <a:gd name="connsiteY28" fmla="*/ 1054100 h 2362200"/>
                <a:gd name="connsiteX29" fmla="*/ 2273300 w 3746500"/>
                <a:gd name="connsiteY29" fmla="*/ 1066800 h 2362200"/>
                <a:gd name="connsiteX30" fmla="*/ 2336800 w 3746500"/>
                <a:gd name="connsiteY30" fmla="*/ 876300 h 2362200"/>
                <a:gd name="connsiteX31" fmla="*/ 2171700 w 3746500"/>
                <a:gd name="connsiteY31" fmla="*/ 787400 h 2362200"/>
                <a:gd name="connsiteX32" fmla="*/ 2133600 w 3746500"/>
                <a:gd name="connsiteY32" fmla="*/ 698500 h 2362200"/>
                <a:gd name="connsiteX33" fmla="*/ 2260600 w 3746500"/>
                <a:gd name="connsiteY33" fmla="*/ 647700 h 2362200"/>
                <a:gd name="connsiteX34" fmla="*/ 2374900 w 3746500"/>
                <a:gd name="connsiteY34" fmla="*/ 635000 h 2362200"/>
                <a:gd name="connsiteX35" fmla="*/ 2578100 w 3746500"/>
                <a:gd name="connsiteY35" fmla="*/ 495300 h 2362200"/>
                <a:gd name="connsiteX36" fmla="*/ 2641600 w 3746500"/>
                <a:gd name="connsiteY36" fmla="*/ 177800 h 2362200"/>
                <a:gd name="connsiteX37" fmla="*/ 2794000 w 3746500"/>
                <a:gd name="connsiteY37" fmla="*/ 0 h 2362200"/>
                <a:gd name="connsiteX38" fmla="*/ 3530600 w 3746500"/>
                <a:gd name="connsiteY38" fmla="*/ 190500 h 2362200"/>
                <a:gd name="connsiteX39" fmla="*/ 3568700 w 3746500"/>
                <a:gd name="connsiteY39" fmla="*/ 419100 h 2362200"/>
                <a:gd name="connsiteX40" fmla="*/ 3568700 w 3746500"/>
                <a:gd name="connsiteY40" fmla="*/ 609600 h 2362200"/>
                <a:gd name="connsiteX41" fmla="*/ 3530600 w 3746500"/>
                <a:gd name="connsiteY41" fmla="*/ 800100 h 2362200"/>
                <a:gd name="connsiteX42" fmla="*/ 3657600 w 3746500"/>
                <a:gd name="connsiteY42" fmla="*/ 1066800 h 2362200"/>
                <a:gd name="connsiteX43" fmla="*/ 3733800 w 3746500"/>
                <a:gd name="connsiteY43" fmla="*/ 1193800 h 2362200"/>
                <a:gd name="connsiteX44" fmla="*/ 3746500 w 3746500"/>
                <a:gd name="connsiteY44" fmla="*/ 1384300 h 2362200"/>
                <a:gd name="connsiteX45" fmla="*/ 3708400 w 3746500"/>
                <a:gd name="connsiteY45" fmla="*/ 1447800 h 2362200"/>
                <a:gd name="connsiteX46" fmla="*/ 3556000 w 3746500"/>
                <a:gd name="connsiteY46" fmla="*/ 1460500 h 2362200"/>
                <a:gd name="connsiteX47" fmla="*/ 3416300 w 3746500"/>
                <a:gd name="connsiteY47" fmla="*/ 1511300 h 2362200"/>
                <a:gd name="connsiteX48" fmla="*/ 3327400 w 3746500"/>
                <a:gd name="connsiteY48" fmla="*/ 1460500 h 2362200"/>
                <a:gd name="connsiteX49" fmla="*/ 3086100 w 3746500"/>
                <a:gd name="connsiteY49" fmla="*/ 1422400 h 2362200"/>
                <a:gd name="connsiteX50" fmla="*/ 3149600 w 3746500"/>
                <a:gd name="connsiteY50" fmla="*/ 1524000 h 2362200"/>
                <a:gd name="connsiteX51" fmla="*/ 2959100 w 3746500"/>
                <a:gd name="connsiteY51" fmla="*/ 1498600 h 2362200"/>
                <a:gd name="connsiteX52" fmla="*/ 2844800 w 3746500"/>
                <a:gd name="connsiteY52" fmla="*/ 1511300 h 2362200"/>
                <a:gd name="connsiteX53" fmla="*/ 2794000 w 3746500"/>
                <a:gd name="connsiteY53" fmla="*/ 1549400 h 2362200"/>
                <a:gd name="connsiteX54" fmla="*/ 2679700 w 3746500"/>
                <a:gd name="connsiteY54" fmla="*/ 1549400 h 2362200"/>
                <a:gd name="connsiteX55" fmla="*/ 2565400 w 3746500"/>
                <a:gd name="connsiteY55" fmla="*/ 1549400 h 2362200"/>
                <a:gd name="connsiteX56" fmla="*/ 2565400 w 3746500"/>
                <a:gd name="connsiteY56" fmla="*/ 1549400 h 2362200"/>
                <a:gd name="connsiteX57" fmla="*/ 2501900 w 3746500"/>
                <a:gd name="connsiteY57" fmla="*/ 1562100 h 2362200"/>
                <a:gd name="connsiteX58" fmla="*/ 2349500 w 3746500"/>
                <a:gd name="connsiteY58" fmla="*/ 1612900 h 2362200"/>
                <a:gd name="connsiteX59" fmla="*/ 2222500 w 3746500"/>
                <a:gd name="connsiteY59" fmla="*/ 1701800 h 2362200"/>
                <a:gd name="connsiteX60" fmla="*/ 2146300 w 3746500"/>
                <a:gd name="connsiteY60" fmla="*/ 1727200 h 2362200"/>
                <a:gd name="connsiteX61" fmla="*/ 2146300 w 3746500"/>
                <a:gd name="connsiteY61" fmla="*/ 1727200 h 2362200"/>
                <a:gd name="connsiteX62" fmla="*/ 1993900 w 3746500"/>
                <a:gd name="connsiteY62" fmla="*/ 1778000 h 2362200"/>
                <a:gd name="connsiteX63" fmla="*/ 1841500 w 3746500"/>
                <a:gd name="connsiteY63" fmla="*/ 1816100 h 2362200"/>
                <a:gd name="connsiteX64" fmla="*/ 1689100 w 3746500"/>
                <a:gd name="connsiteY64" fmla="*/ 1943100 h 2362200"/>
                <a:gd name="connsiteX65" fmla="*/ 1562100 w 3746500"/>
                <a:gd name="connsiteY65" fmla="*/ 2133600 h 2362200"/>
                <a:gd name="connsiteX66" fmla="*/ 1435100 w 3746500"/>
                <a:gd name="connsiteY66" fmla="*/ 2273300 h 2362200"/>
                <a:gd name="connsiteX67" fmla="*/ 1308100 w 3746500"/>
                <a:gd name="connsiteY67" fmla="*/ 2362200 h 2362200"/>
                <a:gd name="connsiteX68" fmla="*/ 1308100 w 3746500"/>
                <a:gd name="connsiteY68" fmla="*/ 2362200 h 2362200"/>
                <a:gd name="connsiteX69" fmla="*/ 1346200 w 3746500"/>
                <a:gd name="connsiteY69" fmla="*/ 2108200 h 2362200"/>
                <a:gd name="connsiteX70" fmla="*/ 1244600 w 3746500"/>
                <a:gd name="connsiteY70" fmla="*/ 2133600 h 2362200"/>
                <a:gd name="connsiteX71" fmla="*/ 1092200 w 3746500"/>
                <a:gd name="connsiteY71" fmla="*/ 2171700 h 2362200"/>
                <a:gd name="connsiteX72" fmla="*/ 914400 w 3746500"/>
                <a:gd name="connsiteY72" fmla="*/ 2108200 h 2362200"/>
                <a:gd name="connsiteX73" fmla="*/ 914400 w 3746500"/>
                <a:gd name="connsiteY73" fmla="*/ 2108200 h 2362200"/>
                <a:gd name="connsiteX74" fmla="*/ 673100 w 3746500"/>
                <a:gd name="connsiteY74" fmla="*/ 1905000 h 2362200"/>
                <a:gd name="connsiteX75" fmla="*/ 673100 w 3746500"/>
                <a:gd name="connsiteY75" fmla="*/ 1841500 h 2362200"/>
                <a:gd name="connsiteX76" fmla="*/ 685800 w 3746500"/>
                <a:gd name="connsiteY76" fmla="*/ 1676400 h 2362200"/>
                <a:gd name="connsiteX77" fmla="*/ 698500 w 3746500"/>
                <a:gd name="connsiteY77" fmla="*/ 1638300 h 2362200"/>
                <a:gd name="connsiteX78" fmla="*/ 774700 w 3746500"/>
                <a:gd name="connsiteY78" fmla="*/ 1574800 h 2362200"/>
                <a:gd name="connsiteX79" fmla="*/ 685800 w 3746500"/>
                <a:gd name="connsiteY79" fmla="*/ 1117600 h 2362200"/>
                <a:gd name="connsiteX80" fmla="*/ 546100 w 3746500"/>
                <a:gd name="connsiteY80" fmla="*/ 1181100 h 2362200"/>
                <a:gd name="connsiteX81" fmla="*/ 482600 w 3746500"/>
                <a:gd name="connsiteY81" fmla="*/ 1143000 h 2362200"/>
                <a:gd name="connsiteX82" fmla="*/ 431800 w 3746500"/>
                <a:gd name="connsiteY82" fmla="*/ 1028700 h 2362200"/>
                <a:gd name="connsiteX83" fmla="*/ 342900 w 3746500"/>
                <a:gd name="connsiteY83" fmla="*/ 965200 h 2362200"/>
                <a:gd name="connsiteX84" fmla="*/ 190500 w 3746500"/>
                <a:gd name="connsiteY84" fmla="*/ 838200 h 2362200"/>
                <a:gd name="connsiteX85" fmla="*/ 203200 w 3746500"/>
                <a:gd name="connsiteY85" fmla="*/ 546100 h 2362200"/>
                <a:gd name="connsiteX86" fmla="*/ 139700 w 3746500"/>
                <a:gd name="connsiteY86" fmla="*/ 469900 h 2362200"/>
                <a:gd name="connsiteX87" fmla="*/ 177800 w 3746500"/>
                <a:gd name="connsiteY87" fmla="*/ 330200 h 2362200"/>
                <a:gd name="connsiteX88" fmla="*/ 0 w 3746500"/>
                <a:gd name="connsiteY88" fmla="*/ 12700 h 2362200"/>
                <a:gd name="connsiteX0" fmla="*/ 0 w 3746500"/>
                <a:gd name="connsiteY0" fmla="*/ 12700 h 2362200"/>
                <a:gd name="connsiteX1" fmla="*/ 50800 w 3746500"/>
                <a:gd name="connsiteY1" fmla="*/ 12700 h 2362200"/>
                <a:gd name="connsiteX2" fmla="*/ 457200 w 3746500"/>
                <a:gd name="connsiteY2" fmla="*/ 152400 h 2362200"/>
                <a:gd name="connsiteX3" fmla="*/ 457200 w 3746500"/>
                <a:gd name="connsiteY3" fmla="*/ 152400 h 2362200"/>
                <a:gd name="connsiteX4" fmla="*/ 723900 w 3746500"/>
                <a:gd name="connsiteY4" fmla="*/ 279400 h 2362200"/>
                <a:gd name="connsiteX5" fmla="*/ 863600 w 3746500"/>
                <a:gd name="connsiteY5" fmla="*/ 292100 h 2362200"/>
                <a:gd name="connsiteX6" fmla="*/ 952500 w 3746500"/>
                <a:gd name="connsiteY6" fmla="*/ 292100 h 2362200"/>
                <a:gd name="connsiteX7" fmla="*/ 1117600 w 3746500"/>
                <a:gd name="connsiteY7" fmla="*/ 304800 h 2362200"/>
                <a:gd name="connsiteX8" fmla="*/ 1054100 w 3746500"/>
                <a:gd name="connsiteY8" fmla="*/ 571500 h 2362200"/>
                <a:gd name="connsiteX9" fmla="*/ 927100 w 3746500"/>
                <a:gd name="connsiteY9" fmla="*/ 508000 h 2362200"/>
                <a:gd name="connsiteX10" fmla="*/ 774700 w 3746500"/>
                <a:gd name="connsiteY10" fmla="*/ 457200 h 2362200"/>
                <a:gd name="connsiteX11" fmla="*/ 660400 w 3746500"/>
                <a:gd name="connsiteY11" fmla="*/ 457200 h 2362200"/>
                <a:gd name="connsiteX12" fmla="*/ 571500 w 3746500"/>
                <a:gd name="connsiteY12" fmla="*/ 457200 h 2362200"/>
                <a:gd name="connsiteX13" fmla="*/ 571500 w 3746500"/>
                <a:gd name="connsiteY13" fmla="*/ 546100 h 2362200"/>
                <a:gd name="connsiteX14" fmla="*/ 685800 w 3746500"/>
                <a:gd name="connsiteY14" fmla="*/ 546100 h 2362200"/>
                <a:gd name="connsiteX15" fmla="*/ 774700 w 3746500"/>
                <a:gd name="connsiteY15" fmla="*/ 596900 h 2362200"/>
                <a:gd name="connsiteX16" fmla="*/ 914400 w 3746500"/>
                <a:gd name="connsiteY16" fmla="*/ 774700 h 2362200"/>
                <a:gd name="connsiteX17" fmla="*/ 965200 w 3746500"/>
                <a:gd name="connsiteY17" fmla="*/ 876300 h 2362200"/>
                <a:gd name="connsiteX18" fmla="*/ 1079500 w 3746500"/>
                <a:gd name="connsiteY18" fmla="*/ 939800 h 2362200"/>
                <a:gd name="connsiteX19" fmla="*/ 1308100 w 3746500"/>
                <a:gd name="connsiteY19" fmla="*/ 977900 h 2362200"/>
                <a:gd name="connsiteX20" fmla="*/ 1384300 w 3746500"/>
                <a:gd name="connsiteY20" fmla="*/ 889000 h 2362200"/>
                <a:gd name="connsiteX21" fmla="*/ 1460500 w 3746500"/>
                <a:gd name="connsiteY21" fmla="*/ 914400 h 2362200"/>
                <a:gd name="connsiteX22" fmla="*/ 1549400 w 3746500"/>
                <a:gd name="connsiteY22" fmla="*/ 965200 h 2362200"/>
                <a:gd name="connsiteX23" fmla="*/ 1485900 w 3746500"/>
                <a:gd name="connsiteY23" fmla="*/ 1104900 h 2362200"/>
                <a:gd name="connsiteX24" fmla="*/ 1498600 w 3746500"/>
                <a:gd name="connsiteY24" fmla="*/ 1168400 h 2362200"/>
                <a:gd name="connsiteX25" fmla="*/ 1752600 w 3746500"/>
                <a:gd name="connsiteY25" fmla="*/ 1231900 h 2362200"/>
                <a:gd name="connsiteX26" fmla="*/ 1816100 w 3746500"/>
                <a:gd name="connsiteY26" fmla="*/ 1168400 h 2362200"/>
                <a:gd name="connsiteX27" fmla="*/ 1930400 w 3746500"/>
                <a:gd name="connsiteY27" fmla="*/ 1104900 h 2362200"/>
                <a:gd name="connsiteX28" fmla="*/ 2108200 w 3746500"/>
                <a:gd name="connsiteY28" fmla="*/ 1054100 h 2362200"/>
                <a:gd name="connsiteX29" fmla="*/ 2273300 w 3746500"/>
                <a:gd name="connsiteY29" fmla="*/ 1066800 h 2362200"/>
                <a:gd name="connsiteX30" fmla="*/ 2336800 w 3746500"/>
                <a:gd name="connsiteY30" fmla="*/ 876300 h 2362200"/>
                <a:gd name="connsiteX31" fmla="*/ 2171700 w 3746500"/>
                <a:gd name="connsiteY31" fmla="*/ 787400 h 2362200"/>
                <a:gd name="connsiteX32" fmla="*/ 2133600 w 3746500"/>
                <a:gd name="connsiteY32" fmla="*/ 698500 h 2362200"/>
                <a:gd name="connsiteX33" fmla="*/ 2260600 w 3746500"/>
                <a:gd name="connsiteY33" fmla="*/ 647700 h 2362200"/>
                <a:gd name="connsiteX34" fmla="*/ 2374900 w 3746500"/>
                <a:gd name="connsiteY34" fmla="*/ 635000 h 2362200"/>
                <a:gd name="connsiteX35" fmla="*/ 2578100 w 3746500"/>
                <a:gd name="connsiteY35" fmla="*/ 495300 h 2362200"/>
                <a:gd name="connsiteX36" fmla="*/ 2641600 w 3746500"/>
                <a:gd name="connsiteY36" fmla="*/ 177800 h 2362200"/>
                <a:gd name="connsiteX37" fmla="*/ 2794000 w 3746500"/>
                <a:gd name="connsiteY37" fmla="*/ 0 h 2362200"/>
                <a:gd name="connsiteX38" fmla="*/ 3530600 w 3746500"/>
                <a:gd name="connsiteY38" fmla="*/ 190500 h 2362200"/>
                <a:gd name="connsiteX39" fmla="*/ 3568700 w 3746500"/>
                <a:gd name="connsiteY39" fmla="*/ 419100 h 2362200"/>
                <a:gd name="connsiteX40" fmla="*/ 3568700 w 3746500"/>
                <a:gd name="connsiteY40" fmla="*/ 609600 h 2362200"/>
                <a:gd name="connsiteX41" fmla="*/ 3530600 w 3746500"/>
                <a:gd name="connsiteY41" fmla="*/ 800100 h 2362200"/>
                <a:gd name="connsiteX42" fmla="*/ 3657600 w 3746500"/>
                <a:gd name="connsiteY42" fmla="*/ 1066800 h 2362200"/>
                <a:gd name="connsiteX43" fmla="*/ 3733800 w 3746500"/>
                <a:gd name="connsiteY43" fmla="*/ 1193800 h 2362200"/>
                <a:gd name="connsiteX44" fmla="*/ 3746500 w 3746500"/>
                <a:gd name="connsiteY44" fmla="*/ 1384300 h 2362200"/>
                <a:gd name="connsiteX45" fmla="*/ 3708400 w 3746500"/>
                <a:gd name="connsiteY45" fmla="*/ 1447800 h 2362200"/>
                <a:gd name="connsiteX46" fmla="*/ 3556000 w 3746500"/>
                <a:gd name="connsiteY46" fmla="*/ 1460500 h 2362200"/>
                <a:gd name="connsiteX47" fmla="*/ 3416300 w 3746500"/>
                <a:gd name="connsiteY47" fmla="*/ 1511300 h 2362200"/>
                <a:gd name="connsiteX48" fmla="*/ 3327400 w 3746500"/>
                <a:gd name="connsiteY48" fmla="*/ 1460500 h 2362200"/>
                <a:gd name="connsiteX49" fmla="*/ 3086100 w 3746500"/>
                <a:gd name="connsiteY49" fmla="*/ 1422400 h 2362200"/>
                <a:gd name="connsiteX50" fmla="*/ 3149600 w 3746500"/>
                <a:gd name="connsiteY50" fmla="*/ 1524000 h 2362200"/>
                <a:gd name="connsiteX51" fmla="*/ 2959100 w 3746500"/>
                <a:gd name="connsiteY51" fmla="*/ 1498600 h 2362200"/>
                <a:gd name="connsiteX52" fmla="*/ 2844800 w 3746500"/>
                <a:gd name="connsiteY52" fmla="*/ 1511300 h 2362200"/>
                <a:gd name="connsiteX53" fmla="*/ 2794000 w 3746500"/>
                <a:gd name="connsiteY53" fmla="*/ 1549400 h 2362200"/>
                <a:gd name="connsiteX54" fmla="*/ 2679700 w 3746500"/>
                <a:gd name="connsiteY54" fmla="*/ 1549400 h 2362200"/>
                <a:gd name="connsiteX55" fmla="*/ 2565400 w 3746500"/>
                <a:gd name="connsiteY55" fmla="*/ 1549400 h 2362200"/>
                <a:gd name="connsiteX56" fmla="*/ 2565400 w 3746500"/>
                <a:gd name="connsiteY56" fmla="*/ 1549400 h 2362200"/>
                <a:gd name="connsiteX57" fmla="*/ 2501900 w 3746500"/>
                <a:gd name="connsiteY57" fmla="*/ 1562100 h 2362200"/>
                <a:gd name="connsiteX58" fmla="*/ 2349500 w 3746500"/>
                <a:gd name="connsiteY58" fmla="*/ 1612900 h 2362200"/>
                <a:gd name="connsiteX59" fmla="*/ 2222500 w 3746500"/>
                <a:gd name="connsiteY59" fmla="*/ 1701800 h 2362200"/>
                <a:gd name="connsiteX60" fmla="*/ 2146300 w 3746500"/>
                <a:gd name="connsiteY60" fmla="*/ 1727200 h 2362200"/>
                <a:gd name="connsiteX61" fmla="*/ 2146300 w 3746500"/>
                <a:gd name="connsiteY61" fmla="*/ 1727200 h 2362200"/>
                <a:gd name="connsiteX62" fmla="*/ 1993900 w 3746500"/>
                <a:gd name="connsiteY62" fmla="*/ 1778000 h 2362200"/>
                <a:gd name="connsiteX63" fmla="*/ 1841500 w 3746500"/>
                <a:gd name="connsiteY63" fmla="*/ 1816100 h 2362200"/>
                <a:gd name="connsiteX64" fmla="*/ 1689100 w 3746500"/>
                <a:gd name="connsiteY64" fmla="*/ 1943100 h 2362200"/>
                <a:gd name="connsiteX65" fmla="*/ 1562100 w 3746500"/>
                <a:gd name="connsiteY65" fmla="*/ 2133600 h 2362200"/>
                <a:gd name="connsiteX66" fmla="*/ 1435100 w 3746500"/>
                <a:gd name="connsiteY66" fmla="*/ 2273300 h 2362200"/>
                <a:gd name="connsiteX67" fmla="*/ 1308100 w 3746500"/>
                <a:gd name="connsiteY67" fmla="*/ 2362200 h 2362200"/>
                <a:gd name="connsiteX68" fmla="*/ 1308100 w 3746500"/>
                <a:gd name="connsiteY68" fmla="*/ 2362200 h 2362200"/>
                <a:gd name="connsiteX69" fmla="*/ 1346200 w 3746500"/>
                <a:gd name="connsiteY69" fmla="*/ 2108200 h 2362200"/>
                <a:gd name="connsiteX70" fmla="*/ 1244600 w 3746500"/>
                <a:gd name="connsiteY70" fmla="*/ 2133600 h 2362200"/>
                <a:gd name="connsiteX71" fmla="*/ 1092200 w 3746500"/>
                <a:gd name="connsiteY71" fmla="*/ 2171700 h 2362200"/>
                <a:gd name="connsiteX72" fmla="*/ 914400 w 3746500"/>
                <a:gd name="connsiteY72" fmla="*/ 2108200 h 2362200"/>
                <a:gd name="connsiteX73" fmla="*/ 914400 w 3746500"/>
                <a:gd name="connsiteY73" fmla="*/ 2108200 h 2362200"/>
                <a:gd name="connsiteX74" fmla="*/ 673100 w 3746500"/>
                <a:gd name="connsiteY74" fmla="*/ 1905000 h 2362200"/>
                <a:gd name="connsiteX75" fmla="*/ 673100 w 3746500"/>
                <a:gd name="connsiteY75" fmla="*/ 1841500 h 2362200"/>
                <a:gd name="connsiteX76" fmla="*/ 685800 w 3746500"/>
                <a:gd name="connsiteY76" fmla="*/ 1676400 h 2362200"/>
                <a:gd name="connsiteX77" fmla="*/ 698500 w 3746500"/>
                <a:gd name="connsiteY77" fmla="*/ 1638300 h 2362200"/>
                <a:gd name="connsiteX78" fmla="*/ 774700 w 3746500"/>
                <a:gd name="connsiteY78" fmla="*/ 1574800 h 2362200"/>
                <a:gd name="connsiteX79" fmla="*/ 685800 w 3746500"/>
                <a:gd name="connsiteY79" fmla="*/ 1117600 h 2362200"/>
                <a:gd name="connsiteX80" fmla="*/ 546100 w 3746500"/>
                <a:gd name="connsiteY80" fmla="*/ 1181100 h 2362200"/>
                <a:gd name="connsiteX81" fmla="*/ 482600 w 3746500"/>
                <a:gd name="connsiteY81" fmla="*/ 1143000 h 2362200"/>
                <a:gd name="connsiteX82" fmla="*/ 431800 w 3746500"/>
                <a:gd name="connsiteY82" fmla="*/ 1028700 h 2362200"/>
                <a:gd name="connsiteX83" fmla="*/ 342900 w 3746500"/>
                <a:gd name="connsiteY83" fmla="*/ 965200 h 2362200"/>
                <a:gd name="connsiteX84" fmla="*/ 190500 w 3746500"/>
                <a:gd name="connsiteY84" fmla="*/ 838200 h 2362200"/>
                <a:gd name="connsiteX85" fmla="*/ 203200 w 3746500"/>
                <a:gd name="connsiteY85" fmla="*/ 546100 h 2362200"/>
                <a:gd name="connsiteX86" fmla="*/ 139700 w 3746500"/>
                <a:gd name="connsiteY86" fmla="*/ 469900 h 2362200"/>
                <a:gd name="connsiteX87" fmla="*/ 0 w 3746500"/>
                <a:gd name="connsiteY87" fmla="*/ 12700 h 2362200"/>
                <a:gd name="connsiteX0" fmla="*/ 0 w 3746500"/>
                <a:gd name="connsiteY0" fmla="*/ 12700 h 2362200"/>
                <a:gd name="connsiteX1" fmla="*/ 457200 w 3746500"/>
                <a:gd name="connsiteY1" fmla="*/ 152400 h 2362200"/>
                <a:gd name="connsiteX2" fmla="*/ 457200 w 3746500"/>
                <a:gd name="connsiteY2" fmla="*/ 152400 h 2362200"/>
                <a:gd name="connsiteX3" fmla="*/ 723900 w 3746500"/>
                <a:gd name="connsiteY3" fmla="*/ 279400 h 2362200"/>
                <a:gd name="connsiteX4" fmla="*/ 863600 w 3746500"/>
                <a:gd name="connsiteY4" fmla="*/ 292100 h 2362200"/>
                <a:gd name="connsiteX5" fmla="*/ 952500 w 3746500"/>
                <a:gd name="connsiteY5" fmla="*/ 292100 h 2362200"/>
                <a:gd name="connsiteX6" fmla="*/ 1117600 w 3746500"/>
                <a:gd name="connsiteY6" fmla="*/ 304800 h 2362200"/>
                <a:gd name="connsiteX7" fmla="*/ 1054100 w 3746500"/>
                <a:gd name="connsiteY7" fmla="*/ 571500 h 2362200"/>
                <a:gd name="connsiteX8" fmla="*/ 927100 w 3746500"/>
                <a:gd name="connsiteY8" fmla="*/ 508000 h 2362200"/>
                <a:gd name="connsiteX9" fmla="*/ 774700 w 3746500"/>
                <a:gd name="connsiteY9" fmla="*/ 457200 h 2362200"/>
                <a:gd name="connsiteX10" fmla="*/ 660400 w 3746500"/>
                <a:gd name="connsiteY10" fmla="*/ 457200 h 2362200"/>
                <a:gd name="connsiteX11" fmla="*/ 571500 w 3746500"/>
                <a:gd name="connsiteY11" fmla="*/ 457200 h 2362200"/>
                <a:gd name="connsiteX12" fmla="*/ 571500 w 3746500"/>
                <a:gd name="connsiteY12" fmla="*/ 546100 h 2362200"/>
                <a:gd name="connsiteX13" fmla="*/ 685800 w 3746500"/>
                <a:gd name="connsiteY13" fmla="*/ 546100 h 2362200"/>
                <a:gd name="connsiteX14" fmla="*/ 774700 w 3746500"/>
                <a:gd name="connsiteY14" fmla="*/ 596900 h 2362200"/>
                <a:gd name="connsiteX15" fmla="*/ 914400 w 3746500"/>
                <a:gd name="connsiteY15" fmla="*/ 774700 h 2362200"/>
                <a:gd name="connsiteX16" fmla="*/ 965200 w 3746500"/>
                <a:gd name="connsiteY16" fmla="*/ 876300 h 2362200"/>
                <a:gd name="connsiteX17" fmla="*/ 1079500 w 3746500"/>
                <a:gd name="connsiteY17" fmla="*/ 939800 h 2362200"/>
                <a:gd name="connsiteX18" fmla="*/ 1308100 w 3746500"/>
                <a:gd name="connsiteY18" fmla="*/ 977900 h 2362200"/>
                <a:gd name="connsiteX19" fmla="*/ 1384300 w 3746500"/>
                <a:gd name="connsiteY19" fmla="*/ 889000 h 2362200"/>
                <a:gd name="connsiteX20" fmla="*/ 1460500 w 3746500"/>
                <a:gd name="connsiteY20" fmla="*/ 914400 h 2362200"/>
                <a:gd name="connsiteX21" fmla="*/ 1549400 w 3746500"/>
                <a:gd name="connsiteY21" fmla="*/ 965200 h 2362200"/>
                <a:gd name="connsiteX22" fmla="*/ 1485900 w 3746500"/>
                <a:gd name="connsiteY22" fmla="*/ 1104900 h 2362200"/>
                <a:gd name="connsiteX23" fmla="*/ 1498600 w 3746500"/>
                <a:gd name="connsiteY23" fmla="*/ 1168400 h 2362200"/>
                <a:gd name="connsiteX24" fmla="*/ 1752600 w 3746500"/>
                <a:gd name="connsiteY24" fmla="*/ 1231900 h 2362200"/>
                <a:gd name="connsiteX25" fmla="*/ 1816100 w 3746500"/>
                <a:gd name="connsiteY25" fmla="*/ 1168400 h 2362200"/>
                <a:gd name="connsiteX26" fmla="*/ 1930400 w 3746500"/>
                <a:gd name="connsiteY26" fmla="*/ 1104900 h 2362200"/>
                <a:gd name="connsiteX27" fmla="*/ 2108200 w 3746500"/>
                <a:gd name="connsiteY27" fmla="*/ 1054100 h 2362200"/>
                <a:gd name="connsiteX28" fmla="*/ 2273300 w 3746500"/>
                <a:gd name="connsiteY28" fmla="*/ 1066800 h 2362200"/>
                <a:gd name="connsiteX29" fmla="*/ 2336800 w 3746500"/>
                <a:gd name="connsiteY29" fmla="*/ 876300 h 2362200"/>
                <a:gd name="connsiteX30" fmla="*/ 2171700 w 3746500"/>
                <a:gd name="connsiteY30" fmla="*/ 787400 h 2362200"/>
                <a:gd name="connsiteX31" fmla="*/ 2133600 w 3746500"/>
                <a:gd name="connsiteY31" fmla="*/ 698500 h 2362200"/>
                <a:gd name="connsiteX32" fmla="*/ 2260600 w 3746500"/>
                <a:gd name="connsiteY32" fmla="*/ 647700 h 2362200"/>
                <a:gd name="connsiteX33" fmla="*/ 2374900 w 3746500"/>
                <a:gd name="connsiteY33" fmla="*/ 635000 h 2362200"/>
                <a:gd name="connsiteX34" fmla="*/ 2578100 w 3746500"/>
                <a:gd name="connsiteY34" fmla="*/ 495300 h 2362200"/>
                <a:gd name="connsiteX35" fmla="*/ 2641600 w 3746500"/>
                <a:gd name="connsiteY35" fmla="*/ 177800 h 2362200"/>
                <a:gd name="connsiteX36" fmla="*/ 2794000 w 3746500"/>
                <a:gd name="connsiteY36" fmla="*/ 0 h 2362200"/>
                <a:gd name="connsiteX37" fmla="*/ 3530600 w 3746500"/>
                <a:gd name="connsiteY37" fmla="*/ 190500 h 2362200"/>
                <a:gd name="connsiteX38" fmla="*/ 3568700 w 3746500"/>
                <a:gd name="connsiteY38" fmla="*/ 419100 h 2362200"/>
                <a:gd name="connsiteX39" fmla="*/ 3568700 w 3746500"/>
                <a:gd name="connsiteY39" fmla="*/ 609600 h 2362200"/>
                <a:gd name="connsiteX40" fmla="*/ 3530600 w 3746500"/>
                <a:gd name="connsiteY40" fmla="*/ 800100 h 2362200"/>
                <a:gd name="connsiteX41" fmla="*/ 3657600 w 3746500"/>
                <a:gd name="connsiteY41" fmla="*/ 1066800 h 2362200"/>
                <a:gd name="connsiteX42" fmla="*/ 3733800 w 3746500"/>
                <a:gd name="connsiteY42" fmla="*/ 1193800 h 2362200"/>
                <a:gd name="connsiteX43" fmla="*/ 3746500 w 3746500"/>
                <a:gd name="connsiteY43" fmla="*/ 1384300 h 2362200"/>
                <a:gd name="connsiteX44" fmla="*/ 3708400 w 3746500"/>
                <a:gd name="connsiteY44" fmla="*/ 1447800 h 2362200"/>
                <a:gd name="connsiteX45" fmla="*/ 3556000 w 3746500"/>
                <a:gd name="connsiteY45" fmla="*/ 1460500 h 2362200"/>
                <a:gd name="connsiteX46" fmla="*/ 3416300 w 3746500"/>
                <a:gd name="connsiteY46" fmla="*/ 1511300 h 2362200"/>
                <a:gd name="connsiteX47" fmla="*/ 3327400 w 3746500"/>
                <a:gd name="connsiteY47" fmla="*/ 1460500 h 2362200"/>
                <a:gd name="connsiteX48" fmla="*/ 3086100 w 3746500"/>
                <a:gd name="connsiteY48" fmla="*/ 1422400 h 2362200"/>
                <a:gd name="connsiteX49" fmla="*/ 3149600 w 3746500"/>
                <a:gd name="connsiteY49" fmla="*/ 1524000 h 2362200"/>
                <a:gd name="connsiteX50" fmla="*/ 2959100 w 3746500"/>
                <a:gd name="connsiteY50" fmla="*/ 1498600 h 2362200"/>
                <a:gd name="connsiteX51" fmla="*/ 2844800 w 3746500"/>
                <a:gd name="connsiteY51" fmla="*/ 1511300 h 2362200"/>
                <a:gd name="connsiteX52" fmla="*/ 2794000 w 3746500"/>
                <a:gd name="connsiteY52" fmla="*/ 1549400 h 2362200"/>
                <a:gd name="connsiteX53" fmla="*/ 2679700 w 3746500"/>
                <a:gd name="connsiteY53" fmla="*/ 1549400 h 2362200"/>
                <a:gd name="connsiteX54" fmla="*/ 2565400 w 3746500"/>
                <a:gd name="connsiteY54" fmla="*/ 1549400 h 2362200"/>
                <a:gd name="connsiteX55" fmla="*/ 2565400 w 3746500"/>
                <a:gd name="connsiteY55" fmla="*/ 1549400 h 2362200"/>
                <a:gd name="connsiteX56" fmla="*/ 2501900 w 3746500"/>
                <a:gd name="connsiteY56" fmla="*/ 1562100 h 2362200"/>
                <a:gd name="connsiteX57" fmla="*/ 2349500 w 3746500"/>
                <a:gd name="connsiteY57" fmla="*/ 1612900 h 2362200"/>
                <a:gd name="connsiteX58" fmla="*/ 2222500 w 3746500"/>
                <a:gd name="connsiteY58" fmla="*/ 1701800 h 2362200"/>
                <a:gd name="connsiteX59" fmla="*/ 2146300 w 3746500"/>
                <a:gd name="connsiteY59" fmla="*/ 1727200 h 2362200"/>
                <a:gd name="connsiteX60" fmla="*/ 2146300 w 3746500"/>
                <a:gd name="connsiteY60" fmla="*/ 1727200 h 2362200"/>
                <a:gd name="connsiteX61" fmla="*/ 1993900 w 3746500"/>
                <a:gd name="connsiteY61" fmla="*/ 1778000 h 2362200"/>
                <a:gd name="connsiteX62" fmla="*/ 1841500 w 3746500"/>
                <a:gd name="connsiteY62" fmla="*/ 1816100 h 2362200"/>
                <a:gd name="connsiteX63" fmla="*/ 1689100 w 3746500"/>
                <a:gd name="connsiteY63" fmla="*/ 1943100 h 2362200"/>
                <a:gd name="connsiteX64" fmla="*/ 1562100 w 3746500"/>
                <a:gd name="connsiteY64" fmla="*/ 2133600 h 2362200"/>
                <a:gd name="connsiteX65" fmla="*/ 1435100 w 3746500"/>
                <a:gd name="connsiteY65" fmla="*/ 2273300 h 2362200"/>
                <a:gd name="connsiteX66" fmla="*/ 1308100 w 3746500"/>
                <a:gd name="connsiteY66" fmla="*/ 2362200 h 2362200"/>
                <a:gd name="connsiteX67" fmla="*/ 1308100 w 3746500"/>
                <a:gd name="connsiteY67" fmla="*/ 2362200 h 2362200"/>
                <a:gd name="connsiteX68" fmla="*/ 1346200 w 3746500"/>
                <a:gd name="connsiteY68" fmla="*/ 2108200 h 2362200"/>
                <a:gd name="connsiteX69" fmla="*/ 1244600 w 3746500"/>
                <a:gd name="connsiteY69" fmla="*/ 2133600 h 2362200"/>
                <a:gd name="connsiteX70" fmla="*/ 1092200 w 3746500"/>
                <a:gd name="connsiteY70" fmla="*/ 2171700 h 2362200"/>
                <a:gd name="connsiteX71" fmla="*/ 914400 w 3746500"/>
                <a:gd name="connsiteY71" fmla="*/ 2108200 h 2362200"/>
                <a:gd name="connsiteX72" fmla="*/ 914400 w 3746500"/>
                <a:gd name="connsiteY72" fmla="*/ 2108200 h 2362200"/>
                <a:gd name="connsiteX73" fmla="*/ 673100 w 3746500"/>
                <a:gd name="connsiteY73" fmla="*/ 1905000 h 2362200"/>
                <a:gd name="connsiteX74" fmla="*/ 673100 w 3746500"/>
                <a:gd name="connsiteY74" fmla="*/ 1841500 h 2362200"/>
                <a:gd name="connsiteX75" fmla="*/ 685800 w 3746500"/>
                <a:gd name="connsiteY75" fmla="*/ 1676400 h 2362200"/>
                <a:gd name="connsiteX76" fmla="*/ 698500 w 3746500"/>
                <a:gd name="connsiteY76" fmla="*/ 1638300 h 2362200"/>
                <a:gd name="connsiteX77" fmla="*/ 774700 w 3746500"/>
                <a:gd name="connsiteY77" fmla="*/ 1574800 h 2362200"/>
                <a:gd name="connsiteX78" fmla="*/ 685800 w 3746500"/>
                <a:gd name="connsiteY78" fmla="*/ 1117600 h 2362200"/>
                <a:gd name="connsiteX79" fmla="*/ 546100 w 3746500"/>
                <a:gd name="connsiteY79" fmla="*/ 1181100 h 2362200"/>
                <a:gd name="connsiteX80" fmla="*/ 482600 w 3746500"/>
                <a:gd name="connsiteY80" fmla="*/ 1143000 h 2362200"/>
                <a:gd name="connsiteX81" fmla="*/ 431800 w 3746500"/>
                <a:gd name="connsiteY81" fmla="*/ 1028700 h 2362200"/>
                <a:gd name="connsiteX82" fmla="*/ 342900 w 3746500"/>
                <a:gd name="connsiteY82" fmla="*/ 965200 h 2362200"/>
                <a:gd name="connsiteX83" fmla="*/ 190500 w 3746500"/>
                <a:gd name="connsiteY83" fmla="*/ 838200 h 2362200"/>
                <a:gd name="connsiteX84" fmla="*/ 203200 w 3746500"/>
                <a:gd name="connsiteY84" fmla="*/ 546100 h 2362200"/>
                <a:gd name="connsiteX85" fmla="*/ 139700 w 3746500"/>
                <a:gd name="connsiteY85" fmla="*/ 469900 h 2362200"/>
                <a:gd name="connsiteX86" fmla="*/ 0 w 3746500"/>
                <a:gd name="connsiteY86" fmla="*/ 127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295401 w 3606801"/>
                <a:gd name="connsiteY65" fmla="*/ 2273300 h 2362200"/>
                <a:gd name="connsiteX66" fmla="*/ 1168401 w 3606801"/>
                <a:gd name="connsiteY66" fmla="*/ 2362200 h 2362200"/>
                <a:gd name="connsiteX67" fmla="*/ 1168401 w 3606801"/>
                <a:gd name="connsiteY67" fmla="*/ 2362200 h 2362200"/>
                <a:gd name="connsiteX68" fmla="*/ 1206501 w 3606801"/>
                <a:gd name="connsiteY68" fmla="*/ 2108200 h 2362200"/>
                <a:gd name="connsiteX69" fmla="*/ 1104901 w 3606801"/>
                <a:gd name="connsiteY69" fmla="*/ 2133600 h 2362200"/>
                <a:gd name="connsiteX70" fmla="*/ 952501 w 3606801"/>
                <a:gd name="connsiteY70" fmla="*/ 2171700 h 2362200"/>
                <a:gd name="connsiteX71" fmla="*/ 774701 w 3606801"/>
                <a:gd name="connsiteY71" fmla="*/ 2108200 h 2362200"/>
                <a:gd name="connsiteX72" fmla="*/ 774701 w 3606801"/>
                <a:gd name="connsiteY72" fmla="*/ 2108200 h 2362200"/>
                <a:gd name="connsiteX73" fmla="*/ 533401 w 3606801"/>
                <a:gd name="connsiteY73" fmla="*/ 1905000 h 2362200"/>
                <a:gd name="connsiteX74" fmla="*/ 533401 w 3606801"/>
                <a:gd name="connsiteY74" fmla="*/ 1841500 h 2362200"/>
                <a:gd name="connsiteX75" fmla="*/ 546101 w 3606801"/>
                <a:gd name="connsiteY75" fmla="*/ 1676400 h 2362200"/>
                <a:gd name="connsiteX76" fmla="*/ 558801 w 3606801"/>
                <a:gd name="connsiteY76" fmla="*/ 1638300 h 2362200"/>
                <a:gd name="connsiteX77" fmla="*/ 635001 w 3606801"/>
                <a:gd name="connsiteY77" fmla="*/ 1574800 h 2362200"/>
                <a:gd name="connsiteX78" fmla="*/ 546101 w 3606801"/>
                <a:gd name="connsiteY78" fmla="*/ 1117600 h 2362200"/>
                <a:gd name="connsiteX79" fmla="*/ 406401 w 3606801"/>
                <a:gd name="connsiteY79" fmla="*/ 1181100 h 2362200"/>
                <a:gd name="connsiteX80" fmla="*/ 342901 w 3606801"/>
                <a:gd name="connsiteY80" fmla="*/ 1143000 h 2362200"/>
                <a:gd name="connsiteX81" fmla="*/ 292101 w 3606801"/>
                <a:gd name="connsiteY81" fmla="*/ 1028700 h 2362200"/>
                <a:gd name="connsiteX82" fmla="*/ 203201 w 3606801"/>
                <a:gd name="connsiteY82" fmla="*/ 965200 h 2362200"/>
                <a:gd name="connsiteX83" fmla="*/ 50801 w 3606801"/>
                <a:gd name="connsiteY83" fmla="*/ 838200 h 2362200"/>
                <a:gd name="connsiteX84" fmla="*/ 63501 w 3606801"/>
                <a:gd name="connsiteY84" fmla="*/ 546100 h 2362200"/>
                <a:gd name="connsiteX85" fmla="*/ 1 w 3606801"/>
                <a:gd name="connsiteY85"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295401 w 3606801"/>
                <a:gd name="connsiteY65" fmla="*/ 2273300 h 2362200"/>
                <a:gd name="connsiteX66" fmla="*/ 1168401 w 3606801"/>
                <a:gd name="connsiteY66" fmla="*/ 2362200 h 2362200"/>
                <a:gd name="connsiteX67" fmla="*/ 1168401 w 3606801"/>
                <a:gd name="connsiteY67" fmla="*/ 2362200 h 2362200"/>
                <a:gd name="connsiteX68" fmla="*/ 1206501 w 3606801"/>
                <a:gd name="connsiteY68" fmla="*/ 2108200 h 2362200"/>
                <a:gd name="connsiteX69" fmla="*/ 1104901 w 3606801"/>
                <a:gd name="connsiteY69" fmla="*/ 2133600 h 2362200"/>
                <a:gd name="connsiteX70" fmla="*/ 952501 w 3606801"/>
                <a:gd name="connsiteY70" fmla="*/ 2171700 h 2362200"/>
                <a:gd name="connsiteX71" fmla="*/ 774701 w 3606801"/>
                <a:gd name="connsiteY71" fmla="*/ 2108200 h 2362200"/>
                <a:gd name="connsiteX72" fmla="*/ 774701 w 3606801"/>
                <a:gd name="connsiteY72" fmla="*/ 2108200 h 2362200"/>
                <a:gd name="connsiteX73" fmla="*/ 533401 w 3606801"/>
                <a:gd name="connsiteY73" fmla="*/ 1905000 h 2362200"/>
                <a:gd name="connsiteX74" fmla="*/ 533401 w 3606801"/>
                <a:gd name="connsiteY74" fmla="*/ 1841500 h 2362200"/>
                <a:gd name="connsiteX75" fmla="*/ 546101 w 3606801"/>
                <a:gd name="connsiteY75" fmla="*/ 1676400 h 2362200"/>
                <a:gd name="connsiteX76" fmla="*/ 558801 w 3606801"/>
                <a:gd name="connsiteY76" fmla="*/ 1638300 h 2362200"/>
                <a:gd name="connsiteX77" fmla="*/ 635001 w 3606801"/>
                <a:gd name="connsiteY77" fmla="*/ 1574800 h 2362200"/>
                <a:gd name="connsiteX78" fmla="*/ 546101 w 3606801"/>
                <a:gd name="connsiteY78" fmla="*/ 1117600 h 2362200"/>
                <a:gd name="connsiteX79" fmla="*/ 406401 w 3606801"/>
                <a:gd name="connsiteY79" fmla="*/ 1181100 h 2362200"/>
                <a:gd name="connsiteX80" fmla="*/ 342901 w 3606801"/>
                <a:gd name="connsiteY80" fmla="*/ 1143000 h 2362200"/>
                <a:gd name="connsiteX81" fmla="*/ 292101 w 3606801"/>
                <a:gd name="connsiteY81" fmla="*/ 1028700 h 2362200"/>
                <a:gd name="connsiteX82" fmla="*/ 203201 w 3606801"/>
                <a:gd name="connsiteY82" fmla="*/ 965200 h 2362200"/>
                <a:gd name="connsiteX83" fmla="*/ 63501 w 3606801"/>
                <a:gd name="connsiteY83" fmla="*/ 546100 h 2362200"/>
                <a:gd name="connsiteX84" fmla="*/ 1 w 3606801"/>
                <a:gd name="connsiteY84"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295401 w 3606801"/>
                <a:gd name="connsiteY65" fmla="*/ 2273300 h 2362200"/>
                <a:gd name="connsiteX66" fmla="*/ 1168401 w 3606801"/>
                <a:gd name="connsiteY66" fmla="*/ 2362200 h 2362200"/>
                <a:gd name="connsiteX67" fmla="*/ 1168401 w 3606801"/>
                <a:gd name="connsiteY67" fmla="*/ 2362200 h 2362200"/>
                <a:gd name="connsiteX68" fmla="*/ 1206501 w 3606801"/>
                <a:gd name="connsiteY68" fmla="*/ 2108200 h 2362200"/>
                <a:gd name="connsiteX69" fmla="*/ 1104901 w 3606801"/>
                <a:gd name="connsiteY69" fmla="*/ 2133600 h 2362200"/>
                <a:gd name="connsiteX70" fmla="*/ 952501 w 3606801"/>
                <a:gd name="connsiteY70" fmla="*/ 2171700 h 2362200"/>
                <a:gd name="connsiteX71" fmla="*/ 774701 w 3606801"/>
                <a:gd name="connsiteY71" fmla="*/ 2108200 h 2362200"/>
                <a:gd name="connsiteX72" fmla="*/ 774701 w 3606801"/>
                <a:gd name="connsiteY72" fmla="*/ 2108200 h 2362200"/>
                <a:gd name="connsiteX73" fmla="*/ 533401 w 3606801"/>
                <a:gd name="connsiteY73" fmla="*/ 1905000 h 2362200"/>
                <a:gd name="connsiteX74" fmla="*/ 533401 w 3606801"/>
                <a:gd name="connsiteY74" fmla="*/ 1841500 h 2362200"/>
                <a:gd name="connsiteX75" fmla="*/ 546101 w 3606801"/>
                <a:gd name="connsiteY75" fmla="*/ 1676400 h 2362200"/>
                <a:gd name="connsiteX76" fmla="*/ 558801 w 3606801"/>
                <a:gd name="connsiteY76" fmla="*/ 1638300 h 2362200"/>
                <a:gd name="connsiteX77" fmla="*/ 635001 w 3606801"/>
                <a:gd name="connsiteY77" fmla="*/ 1574800 h 2362200"/>
                <a:gd name="connsiteX78" fmla="*/ 546101 w 3606801"/>
                <a:gd name="connsiteY78" fmla="*/ 1117600 h 2362200"/>
                <a:gd name="connsiteX79" fmla="*/ 342901 w 3606801"/>
                <a:gd name="connsiteY79" fmla="*/ 1143000 h 2362200"/>
                <a:gd name="connsiteX80" fmla="*/ 292101 w 3606801"/>
                <a:gd name="connsiteY80" fmla="*/ 1028700 h 2362200"/>
                <a:gd name="connsiteX81" fmla="*/ 203201 w 3606801"/>
                <a:gd name="connsiteY81" fmla="*/ 965200 h 2362200"/>
                <a:gd name="connsiteX82" fmla="*/ 63501 w 3606801"/>
                <a:gd name="connsiteY82" fmla="*/ 546100 h 2362200"/>
                <a:gd name="connsiteX83" fmla="*/ 1 w 3606801"/>
                <a:gd name="connsiteY83"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295401 w 3606801"/>
                <a:gd name="connsiteY65" fmla="*/ 2273300 h 2362200"/>
                <a:gd name="connsiteX66" fmla="*/ 1168401 w 3606801"/>
                <a:gd name="connsiteY66" fmla="*/ 2362200 h 2362200"/>
                <a:gd name="connsiteX67" fmla="*/ 1168401 w 3606801"/>
                <a:gd name="connsiteY67" fmla="*/ 2362200 h 2362200"/>
                <a:gd name="connsiteX68" fmla="*/ 1206501 w 3606801"/>
                <a:gd name="connsiteY68" fmla="*/ 2108200 h 2362200"/>
                <a:gd name="connsiteX69" fmla="*/ 1104901 w 3606801"/>
                <a:gd name="connsiteY69" fmla="*/ 2133600 h 2362200"/>
                <a:gd name="connsiteX70" fmla="*/ 952501 w 3606801"/>
                <a:gd name="connsiteY70" fmla="*/ 2171700 h 2362200"/>
                <a:gd name="connsiteX71" fmla="*/ 774701 w 3606801"/>
                <a:gd name="connsiteY71" fmla="*/ 2108200 h 2362200"/>
                <a:gd name="connsiteX72" fmla="*/ 774701 w 3606801"/>
                <a:gd name="connsiteY72" fmla="*/ 2108200 h 2362200"/>
                <a:gd name="connsiteX73" fmla="*/ 533401 w 3606801"/>
                <a:gd name="connsiteY73" fmla="*/ 1905000 h 2362200"/>
                <a:gd name="connsiteX74" fmla="*/ 533401 w 3606801"/>
                <a:gd name="connsiteY74" fmla="*/ 1841500 h 2362200"/>
                <a:gd name="connsiteX75" fmla="*/ 546101 w 3606801"/>
                <a:gd name="connsiteY75" fmla="*/ 1676400 h 2362200"/>
                <a:gd name="connsiteX76" fmla="*/ 558801 w 3606801"/>
                <a:gd name="connsiteY76" fmla="*/ 1638300 h 2362200"/>
                <a:gd name="connsiteX77" fmla="*/ 635001 w 3606801"/>
                <a:gd name="connsiteY77" fmla="*/ 1574800 h 2362200"/>
                <a:gd name="connsiteX78" fmla="*/ 546101 w 3606801"/>
                <a:gd name="connsiteY78" fmla="*/ 1117600 h 2362200"/>
                <a:gd name="connsiteX79" fmla="*/ 292101 w 3606801"/>
                <a:gd name="connsiteY79" fmla="*/ 1028700 h 2362200"/>
                <a:gd name="connsiteX80" fmla="*/ 203201 w 3606801"/>
                <a:gd name="connsiteY80" fmla="*/ 965200 h 2362200"/>
                <a:gd name="connsiteX81" fmla="*/ 63501 w 3606801"/>
                <a:gd name="connsiteY81" fmla="*/ 546100 h 2362200"/>
                <a:gd name="connsiteX82" fmla="*/ 1 w 3606801"/>
                <a:gd name="connsiteY82"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295401 w 3606801"/>
                <a:gd name="connsiteY65" fmla="*/ 2273300 h 2362200"/>
                <a:gd name="connsiteX66" fmla="*/ 1168401 w 3606801"/>
                <a:gd name="connsiteY66" fmla="*/ 2362200 h 2362200"/>
                <a:gd name="connsiteX67" fmla="*/ 1168401 w 3606801"/>
                <a:gd name="connsiteY67" fmla="*/ 2362200 h 2362200"/>
                <a:gd name="connsiteX68" fmla="*/ 1206501 w 3606801"/>
                <a:gd name="connsiteY68" fmla="*/ 2108200 h 2362200"/>
                <a:gd name="connsiteX69" fmla="*/ 1104901 w 3606801"/>
                <a:gd name="connsiteY69" fmla="*/ 2133600 h 2362200"/>
                <a:gd name="connsiteX70" fmla="*/ 952501 w 3606801"/>
                <a:gd name="connsiteY70" fmla="*/ 2171700 h 2362200"/>
                <a:gd name="connsiteX71" fmla="*/ 774701 w 3606801"/>
                <a:gd name="connsiteY71" fmla="*/ 2108200 h 2362200"/>
                <a:gd name="connsiteX72" fmla="*/ 774701 w 3606801"/>
                <a:gd name="connsiteY72" fmla="*/ 2108200 h 2362200"/>
                <a:gd name="connsiteX73" fmla="*/ 533401 w 3606801"/>
                <a:gd name="connsiteY73" fmla="*/ 1905000 h 2362200"/>
                <a:gd name="connsiteX74" fmla="*/ 533401 w 3606801"/>
                <a:gd name="connsiteY74" fmla="*/ 1841500 h 2362200"/>
                <a:gd name="connsiteX75" fmla="*/ 546101 w 3606801"/>
                <a:gd name="connsiteY75" fmla="*/ 1676400 h 2362200"/>
                <a:gd name="connsiteX76" fmla="*/ 558801 w 3606801"/>
                <a:gd name="connsiteY76" fmla="*/ 1638300 h 2362200"/>
                <a:gd name="connsiteX77" fmla="*/ 635001 w 3606801"/>
                <a:gd name="connsiteY77" fmla="*/ 1574800 h 2362200"/>
                <a:gd name="connsiteX78" fmla="*/ 292101 w 3606801"/>
                <a:gd name="connsiteY78" fmla="*/ 1028700 h 2362200"/>
                <a:gd name="connsiteX79" fmla="*/ 203201 w 3606801"/>
                <a:gd name="connsiteY79" fmla="*/ 965200 h 2362200"/>
                <a:gd name="connsiteX80" fmla="*/ 63501 w 3606801"/>
                <a:gd name="connsiteY80" fmla="*/ 546100 h 2362200"/>
                <a:gd name="connsiteX81" fmla="*/ 1 w 3606801"/>
                <a:gd name="connsiteY81"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295401 w 3606801"/>
                <a:gd name="connsiteY65" fmla="*/ 2273300 h 2362200"/>
                <a:gd name="connsiteX66" fmla="*/ 1168401 w 3606801"/>
                <a:gd name="connsiteY66" fmla="*/ 2362200 h 2362200"/>
                <a:gd name="connsiteX67" fmla="*/ 1168401 w 3606801"/>
                <a:gd name="connsiteY67" fmla="*/ 2362200 h 2362200"/>
                <a:gd name="connsiteX68" fmla="*/ 1206501 w 3606801"/>
                <a:gd name="connsiteY68" fmla="*/ 2108200 h 2362200"/>
                <a:gd name="connsiteX69" fmla="*/ 1104901 w 3606801"/>
                <a:gd name="connsiteY69" fmla="*/ 2133600 h 2362200"/>
                <a:gd name="connsiteX70" fmla="*/ 952501 w 3606801"/>
                <a:gd name="connsiteY70" fmla="*/ 2171700 h 2362200"/>
                <a:gd name="connsiteX71" fmla="*/ 774701 w 3606801"/>
                <a:gd name="connsiteY71" fmla="*/ 2108200 h 2362200"/>
                <a:gd name="connsiteX72" fmla="*/ 774701 w 3606801"/>
                <a:gd name="connsiteY72" fmla="*/ 2108200 h 2362200"/>
                <a:gd name="connsiteX73" fmla="*/ 533401 w 3606801"/>
                <a:gd name="connsiteY73" fmla="*/ 1905000 h 2362200"/>
                <a:gd name="connsiteX74" fmla="*/ 533401 w 3606801"/>
                <a:gd name="connsiteY74" fmla="*/ 1841500 h 2362200"/>
                <a:gd name="connsiteX75" fmla="*/ 546101 w 3606801"/>
                <a:gd name="connsiteY75" fmla="*/ 1676400 h 2362200"/>
                <a:gd name="connsiteX76" fmla="*/ 558801 w 3606801"/>
                <a:gd name="connsiteY76" fmla="*/ 1638300 h 2362200"/>
                <a:gd name="connsiteX77" fmla="*/ 292101 w 3606801"/>
                <a:gd name="connsiteY77" fmla="*/ 1028700 h 2362200"/>
                <a:gd name="connsiteX78" fmla="*/ 203201 w 3606801"/>
                <a:gd name="connsiteY78" fmla="*/ 965200 h 2362200"/>
                <a:gd name="connsiteX79" fmla="*/ 63501 w 3606801"/>
                <a:gd name="connsiteY79" fmla="*/ 546100 h 2362200"/>
                <a:gd name="connsiteX80" fmla="*/ 1 w 3606801"/>
                <a:gd name="connsiteY80"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295401 w 3606801"/>
                <a:gd name="connsiteY65" fmla="*/ 2273300 h 2362200"/>
                <a:gd name="connsiteX66" fmla="*/ 1168401 w 3606801"/>
                <a:gd name="connsiteY66" fmla="*/ 2362200 h 2362200"/>
                <a:gd name="connsiteX67" fmla="*/ 1168401 w 3606801"/>
                <a:gd name="connsiteY67" fmla="*/ 2362200 h 2362200"/>
                <a:gd name="connsiteX68" fmla="*/ 1206501 w 3606801"/>
                <a:gd name="connsiteY68" fmla="*/ 2108200 h 2362200"/>
                <a:gd name="connsiteX69" fmla="*/ 1104901 w 3606801"/>
                <a:gd name="connsiteY69" fmla="*/ 2133600 h 2362200"/>
                <a:gd name="connsiteX70" fmla="*/ 952501 w 3606801"/>
                <a:gd name="connsiteY70" fmla="*/ 2171700 h 2362200"/>
                <a:gd name="connsiteX71" fmla="*/ 774701 w 3606801"/>
                <a:gd name="connsiteY71" fmla="*/ 2108200 h 2362200"/>
                <a:gd name="connsiteX72" fmla="*/ 533401 w 3606801"/>
                <a:gd name="connsiteY72" fmla="*/ 1905000 h 2362200"/>
                <a:gd name="connsiteX73" fmla="*/ 533401 w 3606801"/>
                <a:gd name="connsiteY73" fmla="*/ 1841500 h 2362200"/>
                <a:gd name="connsiteX74" fmla="*/ 546101 w 3606801"/>
                <a:gd name="connsiteY74" fmla="*/ 1676400 h 2362200"/>
                <a:gd name="connsiteX75" fmla="*/ 558801 w 3606801"/>
                <a:gd name="connsiteY75" fmla="*/ 1638300 h 2362200"/>
                <a:gd name="connsiteX76" fmla="*/ 292101 w 3606801"/>
                <a:gd name="connsiteY76" fmla="*/ 1028700 h 2362200"/>
                <a:gd name="connsiteX77" fmla="*/ 203201 w 3606801"/>
                <a:gd name="connsiteY77" fmla="*/ 965200 h 2362200"/>
                <a:gd name="connsiteX78" fmla="*/ 63501 w 3606801"/>
                <a:gd name="connsiteY78" fmla="*/ 546100 h 2362200"/>
                <a:gd name="connsiteX79" fmla="*/ 1 w 3606801"/>
                <a:gd name="connsiteY79"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295401 w 3606801"/>
                <a:gd name="connsiteY65" fmla="*/ 2273300 h 2362200"/>
                <a:gd name="connsiteX66" fmla="*/ 1168401 w 3606801"/>
                <a:gd name="connsiteY66" fmla="*/ 2362200 h 2362200"/>
                <a:gd name="connsiteX67" fmla="*/ 1168401 w 3606801"/>
                <a:gd name="connsiteY67" fmla="*/ 2362200 h 2362200"/>
                <a:gd name="connsiteX68" fmla="*/ 1206501 w 3606801"/>
                <a:gd name="connsiteY68" fmla="*/ 2108200 h 2362200"/>
                <a:gd name="connsiteX69" fmla="*/ 1104901 w 3606801"/>
                <a:gd name="connsiteY69" fmla="*/ 2133600 h 2362200"/>
                <a:gd name="connsiteX70" fmla="*/ 952501 w 3606801"/>
                <a:gd name="connsiteY70" fmla="*/ 2171700 h 2362200"/>
                <a:gd name="connsiteX71" fmla="*/ 774701 w 3606801"/>
                <a:gd name="connsiteY71" fmla="*/ 2108200 h 2362200"/>
                <a:gd name="connsiteX72" fmla="*/ 533401 w 3606801"/>
                <a:gd name="connsiteY72" fmla="*/ 1841500 h 2362200"/>
                <a:gd name="connsiteX73" fmla="*/ 546101 w 3606801"/>
                <a:gd name="connsiteY73" fmla="*/ 1676400 h 2362200"/>
                <a:gd name="connsiteX74" fmla="*/ 558801 w 3606801"/>
                <a:gd name="connsiteY74" fmla="*/ 1638300 h 2362200"/>
                <a:gd name="connsiteX75" fmla="*/ 292101 w 3606801"/>
                <a:gd name="connsiteY75" fmla="*/ 1028700 h 2362200"/>
                <a:gd name="connsiteX76" fmla="*/ 203201 w 3606801"/>
                <a:gd name="connsiteY76" fmla="*/ 965200 h 2362200"/>
                <a:gd name="connsiteX77" fmla="*/ 63501 w 3606801"/>
                <a:gd name="connsiteY77" fmla="*/ 546100 h 2362200"/>
                <a:gd name="connsiteX78" fmla="*/ 1 w 3606801"/>
                <a:gd name="connsiteY78"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295401 w 3606801"/>
                <a:gd name="connsiteY65" fmla="*/ 2273300 h 2362200"/>
                <a:gd name="connsiteX66" fmla="*/ 1168401 w 3606801"/>
                <a:gd name="connsiteY66" fmla="*/ 2362200 h 2362200"/>
                <a:gd name="connsiteX67" fmla="*/ 1168401 w 3606801"/>
                <a:gd name="connsiteY67" fmla="*/ 2362200 h 2362200"/>
                <a:gd name="connsiteX68" fmla="*/ 1206501 w 3606801"/>
                <a:gd name="connsiteY68" fmla="*/ 2108200 h 2362200"/>
                <a:gd name="connsiteX69" fmla="*/ 1104901 w 3606801"/>
                <a:gd name="connsiteY69" fmla="*/ 2133600 h 2362200"/>
                <a:gd name="connsiteX70" fmla="*/ 952501 w 3606801"/>
                <a:gd name="connsiteY70" fmla="*/ 2171700 h 2362200"/>
                <a:gd name="connsiteX71" fmla="*/ 774701 w 3606801"/>
                <a:gd name="connsiteY71" fmla="*/ 2108200 h 2362200"/>
                <a:gd name="connsiteX72" fmla="*/ 546101 w 3606801"/>
                <a:gd name="connsiteY72" fmla="*/ 1676400 h 2362200"/>
                <a:gd name="connsiteX73" fmla="*/ 558801 w 3606801"/>
                <a:gd name="connsiteY73" fmla="*/ 1638300 h 2362200"/>
                <a:gd name="connsiteX74" fmla="*/ 292101 w 3606801"/>
                <a:gd name="connsiteY74" fmla="*/ 1028700 h 2362200"/>
                <a:gd name="connsiteX75" fmla="*/ 203201 w 3606801"/>
                <a:gd name="connsiteY75" fmla="*/ 965200 h 2362200"/>
                <a:gd name="connsiteX76" fmla="*/ 63501 w 3606801"/>
                <a:gd name="connsiteY76" fmla="*/ 546100 h 2362200"/>
                <a:gd name="connsiteX77" fmla="*/ 1 w 3606801"/>
                <a:gd name="connsiteY77"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295401 w 3606801"/>
                <a:gd name="connsiteY65" fmla="*/ 2273300 h 2362200"/>
                <a:gd name="connsiteX66" fmla="*/ 1168401 w 3606801"/>
                <a:gd name="connsiteY66" fmla="*/ 2362200 h 2362200"/>
                <a:gd name="connsiteX67" fmla="*/ 1168401 w 3606801"/>
                <a:gd name="connsiteY67" fmla="*/ 2362200 h 2362200"/>
                <a:gd name="connsiteX68" fmla="*/ 1206501 w 3606801"/>
                <a:gd name="connsiteY68" fmla="*/ 2108200 h 2362200"/>
                <a:gd name="connsiteX69" fmla="*/ 1104901 w 3606801"/>
                <a:gd name="connsiteY69" fmla="*/ 2133600 h 2362200"/>
                <a:gd name="connsiteX70" fmla="*/ 952501 w 3606801"/>
                <a:gd name="connsiteY70" fmla="*/ 2171700 h 2362200"/>
                <a:gd name="connsiteX71" fmla="*/ 774701 w 3606801"/>
                <a:gd name="connsiteY71" fmla="*/ 2108200 h 2362200"/>
                <a:gd name="connsiteX72" fmla="*/ 546101 w 3606801"/>
                <a:gd name="connsiteY72" fmla="*/ 1676400 h 2362200"/>
                <a:gd name="connsiteX73" fmla="*/ 292101 w 3606801"/>
                <a:gd name="connsiteY73" fmla="*/ 1028700 h 2362200"/>
                <a:gd name="connsiteX74" fmla="*/ 203201 w 3606801"/>
                <a:gd name="connsiteY74" fmla="*/ 965200 h 2362200"/>
                <a:gd name="connsiteX75" fmla="*/ 63501 w 3606801"/>
                <a:gd name="connsiteY75" fmla="*/ 546100 h 2362200"/>
                <a:gd name="connsiteX76" fmla="*/ 1 w 3606801"/>
                <a:gd name="connsiteY76"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295401 w 3606801"/>
                <a:gd name="connsiteY65" fmla="*/ 2273300 h 2362200"/>
                <a:gd name="connsiteX66" fmla="*/ 1168401 w 3606801"/>
                <a:gd name="connsiteY66" fmla="*/ 2362200 h 2362200"/>
                <a:gd name="connsiteX67" fmla="*/ 1206501 w 3606801"/>
                <a:gd name="connsiteY67" fmla="*/ 2108200 h 2362200"/>
                <a:gd name="connsiteX68" fmla="*/ 1104901 w 3606801"/>
                <a:gd name="connsiteY68" fmla="*/ 2133600 h 2362200"/>
                <a:gd name="connsiteX69" fmla="*/ 952501 w 3606801"/>
                <a:gd name="connsiteY69" fmla="*/ 2171700 h 2362200"/>
                <a:gd name="connsiteX70" fmla="*/ 774701 w 3606801"/>
                <a:gd name="connsiteY70" fmla="*/ 2108200 h 2362200"/>
                <a:gd name="connsiteX71" fmla="*/ 546101 w 3606801"/>
                <a:gd name="connsiteY71" fmla="*/ 1676400 h 2362200"/>
                <a:gd name="connsiteX72" fmla="*/ 292101 w 3606801"/>
                <a:gd name="connsiteY72" fmla="*/ 1028700 h 2362200"/>
                <a:gd name="connsiteX73" fmla="*/ 203201 w 3606801"/>
                <a:gd name="connsiteY73" fmla="*/ 965200 h 2362200"/>
                <a:gd name="connsiteX74" fmla="*/ 63501 w 3606801"/>
                <a:gd name="connsiteY74" fmla="*/ 546100 h 2362200"/>
                <a:gd name="connsiteX75" fmla="*/ 1 w 3606801"/>
                <a:gd name="connsiteY75"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422401 w 3606801"/>
                <a:gd name="connsiteY64" fmla="*/ 2133600 h 2362200"/>
                <a:gd name="connsiteX65" fmla="*/ 1168401 w 3606801"/>
                <a:gd name="connsiteY65" fmla="*/ 2362200 h 2362200"/>
                <a:gd name="connsiteX66" fmla="*/ 1206501 w 3606801"/>
                <a:gd name="connsiteY66" fmla="*/ 2108200 h 2362200"/>
                <a:gd name="connsiteX67" fmla="*/ 1104901 w 3606801"/>
                <a:gd name="connsiteY67" fmla="*/ 2133600 h 2362200"/>
                <a:gd name="connsiteX68" fmla="*/ 952501 w 3606801"/>
                <a:gd name="connsiteY68" fmla="*/ 2171700 h 2362200"/>
                <a:gd name="connsiteX69" fmla="*/ 774701 w 3606801"/>
                <a:gd name="connsiteY69" fmla="*/ 2108200 h 2362200"/>
                <a:gd name="connsiteX70" fmla="*/ 546101 w 3606801"/>
                <a:gd name="connsiteY70" fmla="*/ 1676400 h 2362200"/>
                <a:gd name="connsiteX71" fmla="*/ 292101 w 3606801"/>
                <a:gd name="connsiteY71" fmla="*/ 1028700 h 2362200"/>
                <a:gd name="connsiteX72" fmla="*/ 203201 w 3606801"/>
                <a:gd name="connsiteY72" fmla="*/ 965200 h 2362200"/>
                <a:gd name="connsiteX73" fmla="*/ 63501 w 3606801"/>
                <a:gd name="connsiteY73" fmla="*/ 546100 h 2362200"/>
                <a:gd name="connsiteX74" fmla="*/ 1 w 3606801"/>
                <a:gd name="connsiteY74"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774701 w 3606801"/>
                <a:gd name="connsiteY15" fmla="*/ 774700 h 2362200"/>
                <a:gd name="connsiteX16" fmla="*/ 825501 w 3606801"/>
                <a:gd name="connsiteY16" fmla="*/ 876300 h 2362200"/>
                <a:gd name="connsiteX17" fmla="*/ 939801 w 3606801"/>
                <a:gd name="connsiteY17" fmla="*/ 939800 h 2362200"/>
                <a:gd name="connsiteX18" fmla="*/ 1168401 w 3606801"/>
                <a:gd name="connsiteY18" fmla="*/ 977900 h 2362200"/>
                <a:gd name="connsiteX19" fmla="*/ 1244601 w 3606801"/>
                <a:gd name="connsiteY19" fmla="*/ 889000 h 2362200"/>
                <a:gd name="connsiteX20" fmla="*/ 1320801 w 3606801"/>
                <a:gd name="connsiteY20" fmla="*/ 914400 h 2362200"/>
                <a:gd name="connsiteX21" fmla="*/ 1409701 w 3606801"/>
                <a:gd name="connsiteY21" fmla="*/ 965200 h 2362200"/>
                <a:gd name="connsiteX22" fmla="*/ 1346201 w 3606801"/>
                <a:gd name="connsiteY22" fmla="*/ 1104900 h 2362200"/>
                <a:gd name="connsiteX23" fmla="*/ 1358901 w 3606801"/>
                <a:gd name="connsiteY23" fmla="*/ 1168400 h 2362200"/>
                <a:gd name="connsiteX24" fmla="*/ 1612901 w 3606801"/>
                <a:gd name="connsiteY24" fmla="*/ 1231900 h 2362200"/>
                <a:gd name="connsiteX25" fmla="*/ 1676401 w 3606801"/>
                <a:gd name="connsiteY25" fmla="*/ 1168400 h 2362200"/>
                <a:gd name="connsiteX26" fmla="*/ 1790701 w 3606801"/>
                <a:gd name="connsiteY26" fmla="*/ 1104900 h 2362200"/>
                <a:gd name="connsiteX27" fmla="*/ 1968501 w 3606801"/>
                <a:gd name="connsiteY27" fmla="*/ 1054100 h 2362200"/>
                <a:gd name="connsiteX28" fmla="*/ 2133601 w 3606801"/>
                <a:gd name="connsiteY28" fmla="*/ 1066800 h 2362200"/>
                <a:gd name="connsiteX29" fmla="*/ 2197101 w 3606801"/>
                <a:gd name="connsiteY29" fmla="*/ 876300 h 2362200"/>
                <a:gd name="connsiteX30" fmla="*/ 2032001 w 3606801"/>
                <a:gd name="connsiteY30" fmla="*/ 787400 h 2362200"/>
                <a:gd name="connsiteX31" fmla="*/ 1993901 w 3606801"/>
                <a:gd name="connsiteY31" fmla="*/ 698500 h 2362200"/>
                <a:gd name="connsiteX32" fmla="*/ 2120901 w 3606801"/>
                <a:gd name="connsiteY32" fmla="*/ 647700 h 2362200"/>
                <a:gd name="connsiteX33" fmla="*/ 2235201 w 3606801"/>
                <a:gd name="connsiteY33" fmla="*/ 635000 h 2362200"/>
                <a:gd name="connsiteX34" fmla="*/ 2438401 w 3606801"/>
                <a:gd name="connsiteY34" fmla="*/ 495300 h 2362200"/>
                <a:gd name="connsiteX35" fmla="*/ 2501901 w 3606801"/>
                <a:gd name="connsiteY35" fmla="*/ 177800 h 2362200"/>
                <a:gd name="connsiteX36" fmla="*/ 2654301 w 3606801"/>
                <a:gd name="connsiteY36" fmla="*/ 0 h 2362200"/>
                <a:gd name="connsiteX37" fmla="*/ 3390901 w 3606801"/>
                <a:gd name="connsiteY37" fmla="*/ 190500 h 2362200"/>
                <a:gd name="connsiteX38" fmla="*/ 3429001 w 3606801"/>
                <a:gd name="connsiteY38" fmla="*/ 419100 h 2362200"/>
                <a:gd name="connsiteX39" fmla="*/ 3429001 w 3606801"/>
                <a:gd name="connsiteY39" fmla="*/ 609600 h 2362200"/>
                <a:gd name="connsiteX40" fmla="*/ 3390901 w 3606801"/>
                <a:gd name="connsiteY40" fmla="*/ 800100 h 2362200"/>
                <a:gd name="connsiteX41" fmla="*/ 3517901 w 3606801"/>
                <a:gd name="connsiteY41" fmla="*/ 1066800 h 2362200"/>
                <a:gd name="connsiteX42" fmla="*/ 3594101 w 3606801"/>
                <a:gd name="connsiteY42" fmla="*/ 1193800 h 2362200"/>
                <a:gd name="connsiteX43" fmla="*/ 3606801 w 3606801"/>
                <a:gd name="connsiteY43" fmla="*/ 1384300 h 2362200"/>
                <a:gd name="connsiteX44" fmla="*/ 3568701 w 3606801"/>
                <a:gd name="connsiteY44" fmla="*/ 1447800 h 2362200"/>
                <a:gd name="connsiteX45" fmla="*/ 3416301 w 3606801"/>
                <a:gd name="connsiteY45" fmla="*/ 1460500 h 2362200"/>
                <a:gd name="connsiteX46" fmla="*/ 3276601 w 3606801"/>
                <a:gd name="connsiteY46" fmla="*/ 1511300 h 2362200"/>
                <a:gd name="connsiteX47" fmla="*/ 3187701 w 3606801"/>
                <a:gd name="connsiteY47" fmla="*/ 1460500 h 2362200"/>
                <a:gd name="connsiteX48" fmla="*/ 2946401 w 3606801"/>
                <a:gd name="connsiteY48" fmla="*/ 1422400 h 2362200"/>
                <a:gd name="connsiteX49" fmla="*/ 3009901 w 3606801"/>
                <a:gd name="connsiteY49" fmla="*/ 1524000 h 2362200"/>
                <a:gd name="connsiteX50" fmla="*/ 2819401 w 3606801"/>
                <a:gd name="connsiteY50" fmla="*/ 1498600 h 2362200"/>
                <a:gd name="connsiteX51" fmla="*/ 2705101 w 3606801"/>
                <a:gd name="connsiteY51" fmla="*/ 1511300 h 2362200"/>
                <a:gd name="connsiteX52" fmla="*/ 2654301 w 3606801"/>
                <a:gd name="connsiteY52" fmla="*/ 1549400 h 2362200"/>
                <a:gd name="connsiteX53" fmla="*/ 2540001 w 3606801"/>
                <a:gd name="connsiteY53" fmla="*/ 1549400 h 2362200"/>
                <a:gd name="connsiteX54" fmla="*/ 2425701 w 3606801"/>
                <a:gd name="connsiteY54" fmla="*/ 1549400 h 2362200"/>
                <a:gd name="connsiteX55" fmla="*/ 2425701 w 3606801"/>
                <a:gd name="connsiteY55" fmla="*/ 1549400 h 2362200"/>
                <a:gd name="connsiteX56" fmla="*/ 2362201 w 3606801"/>
                <a:gd name="connsiteY56" fmla="*/ 1562100 h 2362200"/>
                <a:gd name="connsiteX57" fmla="*/ 2209801 w 3606801"/>
                <a:gd name="connsiteY57" fmla="*/ 1612900 h 2362200"/>
                <a:gd name="connsiteX58" fmla="*/ 2082801 w 3606801"/>
                <a:gd name="connsiteY58" fmla="*/ 1701800 h 2362200"/>
                <a:gd name="connsiteX59" fmla="*/ 2006601 w 3606801"/>
                <a:gd name="connsiteY59" fmla="*/ 1727200 h 2362200"/>
                <a:gd name="connsiteX60" fmla="*/ 2006601 w 3606801"/>
                <a:gd name="connsiteY60" fmla="*/ 1727200 h 2362200"/>
                <a:gd name="connsiteX61" fmla="*/ 1854201 w 3606801"/>
                <a:gd name="connsiteY61" fmla="*/ 1778000 h 2362200"/>
                <a:gd name="connsiteX62" fmla="*/ 1701801 w 3606801"/>
                <a:gd name="connsiteY62" fmla="*/ 1816100 h 2362200"/>
                <a:gd name="connsiteX63" fmla="*/ 1549401 w 3606801"/>
                <a:gd name="connsiteY63" fmla="*/ 1943100 h 2362200"/>
                <a:gd name="connsiteX64" fmla="*/ 1168401 w 3606801"/>
                <a:gd name="connsiteY64" fmla="*/ 2362200 h 2362200"/>
                <a:gd name="connsiteX65" fmla="*/ 1206501 w 3606801"/>
                <a:gd name="connsiteY65" fmla="*/ 2108200 h 2362200"/>
                <a:gd name="connsiteX66" fmla="*/ 1104901 w 3606801"/>
                <a:gd name="connsiteY66" fmla="*/ 2133600 h 2362200"/>
                <a:gd name="connsiteX67" fmla="*/ 952501 w 3606801"/>
                <a:gd name="connsiteY67" fmla="*/ 2171700 h 2362200"/>
                <a:gd name="connsiteX68" fmla="*/ 774701 w 3606801"/>
                <a:gd name="connsiteY68" fmla="*/ 2108200 h 2362200"/>
                <a:gd name="connsiteX69" fmla="*/ 546101 w 3606801"/>
                <a:gd name="connsiteY69" fmla="*/ 1676400 h 2362200"/>
                <a:gd name="connsiteX70" fmla="*/ 292101 w 3606801"/>
                <a:gd name="connsiteY70" fmla="*/ 1028700 h 2362200"/>
                <a:gd name="connsiteX71" fmla="*/ 203201 w 3606801"/>
                <a:gd name="connsiteY71" fmla="*/ 965200 h 2362200"/>
                <a:gd name="connsiteX72" fmla="*/ 63501 w 3606801"/>
                <a:gd name="connsiteY72" fmla="*/ 546100 h 2362200"/>
                <a:gd name="connsiteX73" fmla="*/ 1 w 3606801"/>
                <a:gd name="connsiteY73"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635001 w 3606801"/>
                <a:gd name="connsiteY14" fmla="*/ 596900 h 2362200"/>
                <a:gd name="connsiteX15" fmla="*/ 825501 w 3606801"/>
                <a:gd name="connsiteY15" fmla="*/ 876300 h 2362200"/>
                <a:gd name="connsiteX16" fmla="*/ 939801 w 3606801"/>
                <a:gd name="connsiteY16" fmla="*/ 939800 h 2362200"/>
                <a:gd name="connsiteX17" fmla="*/ 1168401 w 3606801"/>
                <a:gd name="connsiteY17" fmla="*/ 977900 h 2362200"/>
                <a:gd name="connsiteX18" fmla="*/ 1244601 w 3606801"/>
                <a:gd name="connsiteY18" fmla="*/ 889000 h 2362200"/>
                <a:gd name="connsiteX19" fmla="*/ 1320801 w 3606801"/>
                <a:gd name="connsiteY19" fmla="*/ 914400 h 2362200"/>
                <a:gd name="connsiteX20" fmla="*/ 1409701 w 3606801"/>
                <a:gd name="connsiteY20" fmla="*/ 965200 h 2362200"/>
                <a:gd name="connsiteX21" fmla="*/ 1346201 w 3606801"/>
                <a:gd name="connsiteY21" fmla="*/ 1104900 h 2362200"/>
                <a:gd name="connsiteX22" fmla="*/ 1358901 w 3606801"/>
                <a:gd name="connsiteY22" fmla="*/ 1168400 h 2362200"/>
                <a:gd name="connsiteX23" fmla="*/ 1612901 w 3606801"/>
                <a:gd name="connsiteY23" fmla="*/ 1231900 h 2362200"/>
                <a:gd name="connsiteX24" fmla="*/ 1676401 w 3606801"/>
                <a:gd name="connsiteY24" fmla="*/ 1168400 h 2362200"/>
                <a:gd name="connsiteX25" fmla="*/ 1790701 w 3606801"/>
                <a:gd name="connsiteY25" fmla="*/ 1104900 h 2362200"/>
                <a:gd name="connsiteX26" fmla="*/ 1968501 w 3606801"/>
                <a:gd name="connsiteY26" fmla="*/ 1054100 h 2362200"/>
                <a:gd name="connsiteX27" fmla="*/ 2133601 w 3606801"/>
                <a:gd name="connsiteY27" fmla="*/ 1066800 h 2362200"/>
                <a:gd name="connsiteX28" fmla="*/ 2197101 w 3606801"/>
                <a:gd name="connsiteY28" fmla="*/ 876300 h 2362200"/>
                <a:gd name="connsiteX29" fmla="*/ 2032001 w 3606801"/>
                <a:gd name="connsiteY29" fmla="*/ 787400 h 2362200"/>
                <a:gd name="connsiteX30" fmla="*/ 1993901 w 3606801"/>
                <a:gd name="connsiteY30" fmla="*/ 698500 h 2362200"/>
                <a:gd name="connsiteX31" fmla="*/ 2120901 w 3606801"/>
                <a:gd name="connsiteY31" fmla="*/ 647700 h 2362200"/>
                <a:gd name="connsiteX32" fmla="*/ 2235201 w 3606801"/>
                <a:gd name="connsiteY32" fmla="*/ 635000 h 2362200"/>
                <a:gd name="connsiteX33" fmla="*/ 2438401 w 3606801"/>
                <a:gd name="connsiteY33" fmla="*/ 495300 h 2362200"/>
                <a:gd name="connsiteX34" fmla="*/ 2501901 w 3606801"/>
                <a:gd name="connsiteY34" fmla="*/ 177800 h 2362200"/>
                <a:gd name="connsiteX35" fmla="*/ 2654301 w 3606801"/>
                <a:gd name="connsiteY35" fmla="*/ 0 h 2362200"/>
                <a:gd name="connsiteX36" fmla="*/ 3390901 w 3606801"/>
                <a:gd name="connsiteY36" fmla="*/ 190500 h 2362200"/>
                <a:gd name="connsiteX37" fmla="*/ 3429001 w 3606801"/>
                <a:gd name="connsiteY37" fmla="*/ 419100 h 2362200"/>
                <a:gd name="connsiteX38" fmla="*/ 3429001 w 3606801"/>
                <a:gd name="connsiteY38" fmla="*/ 609600 h 2362200"/>
                <a:gd name="connsiteX39" fmla="*/ 3390901 w 3606801"/>
                <a:gd name="connsiteY39" fmla="*/ 800100 h 2362200"/>
                <a:gd name="connsiteX40" fmla="*/ 3517901 w 3606801"/>
                <a:gd name="connsiteY40" fmla="*/ 1066800 h 2362200"/>
                <a:gd name="connsiteX41" fmla="*/ 3594101 w 3606801"/>
                <a:gd name="connsiteY41" fmla="*/ 1193800 h 2362200"/>
                <a:gd name="connsiteX42" fmla="*/ 3606801 w 3606801"/>
                <a:gd name="connsiteY42" fmla="*/ 1384300 h 2362200"/>
                <a:gd name="connsiteX43" fmla="*/ 3568701 w 3606801"/>
                <a:gd name="connsiteY43" fmla="*/ 1447800 h 2362200"/>
                <a:gd name="connsiteX44" fmla="*/ 3416301 w 3606801"/>
                <a:gd name="connsiteY44" fmla="*/ 1460500 h 2362200"/>
                <a:gd name="connsiteX45" fmla="*/ 3276601 w 3606801"/>
                <a:gd name="connsiteY45" fmla="*/ 1511300 h 2362200"/>
                <a:gd name="connsiteX46" fmla="*/ 3187701 w 3606801"/>
                <a:gd name="connsiteY46" fmla="*/ 1460500 h 2362200"/>
                <a:gd name="connsiteX47" fmla="*/ 2946401 w 3606801"/>
                <a:gd name="connsiteY47" fmla="*/ 1422400 h 2362200"/>
                <a:gd name="connsiteX48" fmla="*/ 3009901 w 3606801"/>
                <a:gd name="connsiteY48" fmla="*/ 1524000 h 2362200"/>
                <a:gd name="connsiteX49" fmla="*/ 2819401 w 3606801"/>
                <a:gd name="connsiteY49" fmla="*/ 1498600 h 2362200"/>
                <a:gd name="connsiteX50" fmla="*/ 2705101 w 3606801"/>
                <a:gd name="connsiteY50" fmla="*/ 1511300 h 2362200"/>
                <a:gd name="connsiteX51" fmla="*/ 2654301 w 3606801"/>
                <a:gd name="connsiteY51" fmla="*/ 1549400 h 2362200"/>
                <a:gd name="connsiteX52" fmla="*/ 2540001 w 3606801"/>
                <a:gd name="connsiteY52" fmla="*/ 1549400 h 2362200"/>
                <a:gd name="connsiteX53" fmla="*/ 2425701 w 3606801"/>
                <a:gd name="connsiteY53" fmla="*/ 1549400 h 2362200"/>
                <a:gd name="connsiteX54" fmla="*/ 2425701 w 3606801"/>
                <a:gd name="connsiteY54" fmla="*/ 1549400 h 2362200"/>
                <a:gd name="connsiteX55" fmla="*/ 2362201 w 3606801"/>
                <a:gd name="connsiteY55" fmla="*/ 1562100 h 2362200"/>
                <a:gd name="connsiteX56" fmla="*/ 2209801 w 3606801"/>
                <a:gd name="connsiteY56" fmla="*/ 1612900 h 2362200"/>
                <a:gd name="connsiteX57" fmla="*/ 2082801 w 3606801"/>
                <a:gd name="connsiteY57" fmla="*/ 1701800 h 2362200"/>
                <a:gd name="connsiteX58" fmla="*/ 2006601 w 3606801"/>
                <a:gd name="connsiteY58" fmla="*/ 1727200 h 2362200"/>
                <a:gd name="connsiteX59" fmla="*/ 2006601 w 3606801"/>
                <a:gd name="connsiteY59" fmla="*/ 1727200 h 2362200"/>
                <a:gd name="connsiteX60" fmla="*/ 1854201 w 3606801"/>
                <a:gd name="connsiteY60" fmla="*/ 1778000 h 2362200"/>
                <a:gd name="connsiteX61" fmla="*/ 1701801 w 3606801"/>
                <a:gd name="connsiteY61" fmla="*/ 1816100 h 2362200"/>
                <a:gd name="connsiteX62" fmla="*/ 1549401 w 3606801"/>
                <a:gd name="connsiteY62" fmla="*/ 1943100 h 2362200"/>
                <a:gd name="connsiteX63" fmla="*/ 1168401 w 3606801"/>
                <a:gd name="connsiteY63" fmla="*/ 2362200 h 2362200"/>
                <a:gd name="connsiteX64" fmla="*/ 1206501 w 3606801"/>
                <a:gd name="connsiteY64" fmla="*/ 2108200 h 2362200"/>
                <a:gd name="connsiteX65" fmla="*/ 1104901 w 3606801"/>
                <a:gd name="connsiteY65" fmla="*/ 2133600 h 2362200"/>
                <a:gd name="connsiteX66" fmla="*/ 952501 w 3606801"/>
                <a:gd name="connsiteY66" fmla="*/ 2171700 h 2362200"/>
                <a:gd name="connsiteX67" fmla="*/ 774701 w 3606801"/>
                <a:gd name="connsiteY67" fmla="*/ 2108200 h 2362200"/>
                <a:gd name="connsiteX68" fmla="*/ 546101 w 3606801"/>
                <a:gd name="connsiteY68" fmla="*/ 1676400 h 2362200"/>
                <a:gd name="connsiteX69" fmla="*/ 292101 w 3606801"/>
                <a:gd name="connsiteY69" fmla="*/ 1028700 h 2362200"/>
                <a:gd name="connsiteX70" fmla="*/ 203201 w 3606801"/>
                <a:gd name="connsiteY70" fmla="*/ 965200 h 2362200"/>
                <a:gd name="connsiteX71" fmla="*/ 63501 w 3606801"/>
                <a:gd name="connsiteY71" fmla="*/ 546100 h 2362200"/>
                <a:gd name="connsiteX72" fmla="*/ 1 w 3606801"/>
                <a:gd name="connsiteY72"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546101 w 3606801"/>
                <a:gd name="connsiteY13" fmla="*/ 546100 h 2362200"/>
                <a:gd name="connsiteX14" fmla="*/ 825501 w 3606801"/>
                <a:gd name="connsiteY14" fmla="*/ 876300 h 2362200"/>
                <a:gd name="connsiteX15" fmla="*/ 939801 w 3606801"/>
                <a:gd name="connsiteY15" fmla="*/ 939800 h 2362200"/>
                <a:gd name="connsiteX16" fmla="*/ 1168401 w 3606801"/>
                <a:gd name="connsiteY16" fmla="*/ 977900 h 2362200"/>
                <a:gd name="connsiteX17" fmla="*/ 1244601 w 3606801"/>
                <a:gd name="connsiteY17" fmla="*/ 889000 h 2362200"/>
                <a:gd name="connsiteX18" fmla="*/ 1320801 w 3606801"/>
                <a:gd name="connsiteY18" fmla="*/ 914400 h 2362200"/>
                <a:gd name="connsiteX19" fmla="*/ 1409701 w 3606801"/>
                <a:gd name="connsiteY19" fmla="*/ 965200 h 2362200"/>
                <a:gd name="connsiteX20" fmla="*/ 1346201 w 3606801"/>
                <a:gd name="connsiteY20" fmla="*/ 1104900 h 2362200"/>
                <a:gd name="connsiteX21" fmla="*/ 1358901 w 3606801"/>
                <a:gd name="connsiteY21" fmla="*/ 1168400 h 2362200"/>
                <a:gd name="connsiteX22" fmla="*/ 1612901 w 3606801"/>
                <a:gd name="connsiteY22" fmla="*/ 1231900 h 2362200"/>
                <a:gd name="connsiteX23" fmla="*/ 1676401 w 3606801"/>
                <a:gd name="connsiteY23" fmla="*/ 1168400 h 2362200"/>
                <a:gd name="connsiteX24" fmla="*/ 1790701 w 3606801"/>
                <a:gd name="connsiteY24" fmla="*/ 1104900 h 2362200"/>
                <a:gd name="connsiteX25" fmla="*/ 1968501 w 3606801"/>
                <a:gd name="connsiteY25" fmla="*/ 1054100 h 2362200"/>
                <a:gd name="connsiteX26" fmla="*/ 2133601 w 3606801"/>
                <a:gd name="connsiteY26" fmla="*/ 1066800 h 2362200"/>
                <a:gd name="connsiteX27" fmla="*/ 2197101 w 3606801"/>
                <a:gd name="connsiteY27" fmla="*/ 876300 h 2362200"/>
                <a:gd name="connsiteX28" fmla="*/ 2032001 w 3606801"/>
                <a:gd name="connsiteY28" fmla="*/ 787400 h 2362200"/>
                <a:gd name="connsiteX29" fmla="*/ 1993901 w 3606801"/>
                <a:gd name="connsiteY29" fmla="*/ 698500 h 2362200"/>
                <a:gd name="connsiteX30" fmla="*/ 2120901 w 3606801"/>
                <a:gd name="connsiteY30" fmla="*/ 647700 h 2362200"/>
                <a:gd name="connsiteX31" fmla="*/ 2235201 w 3606801"/>
                <a:gd name="connsiteY31" fmla="*/ 635000 h 2362200"/>
                <a:gd name="connsiteX32" fmla="*/ 2438401 w 3606801"/>
                <a:gd name="connsiteY32" fmla="*/ 495300 h 2362200"/>
                <a:gd name="connsiteX33" fmla="*/ 2501901 w 3606801"/>
                <a:gd name="connsiteY33" fmla="*/ 177800 h 2362200"/>
                <a:gd name="connsiteX34" fmla="*/ 2654301 w 3606801"/>
                <a:gd name="connsiteY34" fmla="*/ 0 h 2362200"/>
                <a:gd name="connsiteX35" fmla="*/ 3390901 w 3606801"/>
                <a:gd name="connsiteY35" fmla="*/ 190500 h 2362200"/>
                <a:gd name="connsiteX36" fmla="*/ 3429001 w 3606801"/>
                <a:gd name="connsiteY36" fmla="*/ 419100 h 2362200"/>
                <a:gd name="connsiteX37" fmla="*/ 3429001 w 3606801"/>
                <a:gd name="connsiteY37" fmla="*/ 609600 h 2362200"/>
                <a:gd name="connsiteX38" fmla="*/ 3390901 w 3606801"/>
                <a:gd name="connsiteY38" fmla="*/ 800100 h 2362200"/>
                <a:gd name="connsiteX39" fmla="*/ 3517901 w 3606801"/>
                <a:gd name="connsiteY39" fmla="*/ 1066800 h 2362200"/>
                <a:gd name="connsiteX40" fmla="*/ 3594101 w 3606801"/>
                <a:gd name="connsiteY40" fmla="*/ 1193800 h 2362200"/>
                <a:gd name="connsiteX41" fmla="*/ 3606801 w 3606801"/>
                <a:gd name="connsiteY41" fmla="*/ 1384300 h 2362200"/>
                <a:gd name="connsiteX42" fmla="*/ 3568701 w 3606801"/>
                <a:gd name="connsiteY42" fmla="*/ 1447800 h 2362200"/>
                <a:gd name="connsiteX43" fmla="*/ 3416301 w 3606801"/>
                <a:gd name="connsiteY43" fmla="*/ 1460500 h 2362200"/>
                <a:gd name="connsiteX44" fmla="*/ 3276601 w 3606801"/>
                <a:gd name="connsiteY44" fmla="*/ 1511300 h 2362200"/>
                <a:gd name="connsiteX45" fmla="*/ 3187701 w 3606801"/>
                <a:gd name="connsiteY45" fmla="*/ 1460500 h 2362200"/>
                <a:gd name="connsiteX46" fmla="*/ 2946401 w 3606801"/>
                <a:gd name="connsiteY46" fmla="*/ 1422400 h 2362200"/>
                <a:gd name="connsiteX47" fmla="*/ 3009901 w 3606801"/>
                <a:gd name="connsiteY47" fmla="*/ 1524000 h 2362200"/>
                <a:gd name="connsiteX48" fmla="*/ 2819401 w 3606801"/>
                <a:gd name="connsiteY48" fmla="*/ 1498600 h 2362200"/>
                <a:gd name="connsiteX49" fmla="*/ 2705101 w 3606801"/>
                <a:gd name="connsiteY49" fmla="*/ 1511300 h 2362200"/>
                <a:gd name="connsiteX50" fmla="*/ 2654301 w 3606801"/>
                <a:gd name="connsiteY50" fmla="*/ 1549400 h 2362200"/>
                <a:gd name="connsiteX51" fmla="*/ 2540001 w 3606801"/>
                <a:gd name="connsiteY51" fmla="*/ 1549400 h 2362200"/>
                <a:gd name="connsiteX52" fmla="*/ 2425701 w 3606801"/>
                <a:gd name="connsiteY52" fmla="*/ 1549400 h 2362200"/>
                <a:gd name="connsiteX53" fmla="*/ 2425701 w 3606801"/>
                <a:gd name="connsiteY53" fmla="*/ 1549400 h 2362200"/>
                <a:gd name="connsiteX54" fmla="*/ 2362201 w 3606801"/>
                <a:gd name="connsiteY54" fmla="*/ 1562100 h 2362200"/>
                <a:gd name="connsiteX55" fmla="*/ 2209801 w 3606801"/>
                <a:gd name="connsiteY55" fmla="*/ 1612900 h 2362200"/>
                <a:gd name="connsiteX56" fmla="*/ 2082801 w 3606801"/>
                <a:gd name="connsiteY56" fmla="*/ 1701800 h 2362200"/>
                <a:gd name="connsiteX57" fmla="*/ 2006601 w 3606801"/>
                <a:gd name="connsiteY57" fmla="*/ 1727200 h 2362200"/>
                <a:gd name="connsiteX58" fmla="*/ 2006601 w 3606801"/>
                <a:gd name="connsiteY58" fmla="*/ 1727200 h 2362200"/>
                <a:gd name="connsiteX59" fmla="*/ 1854201 w 3606801"/>
                <a:gd name="connsiteY59" fmla="*/ 1778000 h 2362200"/>
                <a:gd name="connsiteX60" fmla="*/ 1701801 w 3606801"/>
                <a:gd name="connsiteY60" fmla="*/ 1816100 h 2362200"/>
                <a:gd name="connsiteX61" fmla="*/ 1549401 w 3606801"/>
                <a:gd name="connsiteY61" fmla="*/ 1943100 h 2362200"/>
                <a:gd name="connsiteX62" fmla="*/ 1168401 w 3606801"/>
                <a:gd name="connsiteY62" fmla="*/ 2362200 h 2362200"/>
                <a:gd name="connsiteX63" fmla="*/ 1206501 w 3606801"/>
                <a:gd name="connsiteY63" fmla="*/ 2108200 h 2362200"/>
                <a:gd name="connsiteX64" fmla="*/ 1104901 w 3606801"/>
                <a:gd name="connsiteY64" fmla="*/ 2133600 h 2362200"/>
                <a:gd name="connsiteX65" fmla="*/ 952501 w 3606801"/>
                <a:gd name="connsiteY65" fmla="*/ 2171700 h 2362200"/>
                <a:gd name="connsiteX66" fmla="*/ 774701 w 3606801"/>
                <a:gd name="connsiteY66" fmla="*/ 2108200 h 2362200"/>
                <a:gd name="connsiteX67" fmla="*/ 546101 w 3606801"/>
                <a:gd name="connsiteY67" fmla="*/ 1676400 h 2362200"/>
                <a:gd name="connsiteX68" fmla="*/ 292101 w 3606801"/>
                <a:gd name="connsiteY68" fmla="*/ 1028700 h 2362200"/>
                <a:gd name="connsiteX69" fmla="*/ 203201 w 3606801"/>
                <a:gd name="connsiteY69" fmla="*/ 965200 h 2362200"/>
                <a:gd name="connsiteX70" fmla="*/ 63501 w 3606801"/>
                <a:gd name="connsiteY70" fmla="*/ 546100 h 2362200"/>
                <a:gd name="connsiteX71" fmla="*/ 1 w 3606801"/>
                <a:gd name="connsiteY71"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635001 w 3606801"/>
                <a:gd name="connsiteY9" fmla="*/ 457200 h 2362200"/>
                <a:gd name="connsiteX10" fmla="*/ 520701 w 3606801"/>
                <a:gd name="connsiteY10" fmla="*/ 457200 h 2362200"/>
                <a:gd name="connsiteX11" fmla="*/ 431801 w 3606801"/>
                <a:gd name="connsiteY11" fmla="*/ 457200 h 2362200"/>
                <a:gd name="connsiteX12" fmla="*/ 431801 w 3606801"/>
                <a:gd name="connsiteY12" fmla="*/ 546100 h 2362200"/>
                <a:gd name="connsiteX13" fmla="*/ 825501 w 3606801"/>
                <a:gd name="connsiteY13" fmla="*/ 876300 h 2362200"/>
                <a:gd name="connsiteX14" fmla="*/ 939801 w 3606801"/>
                <a:gd name="connsiteY14" fmla="*/ 939800 h 2362200"/>
                <a:gd name="connsiteX15" fmla="*/ 1168401 w 3606801"/>
                <a:gd name="connsiteY15" fmla="*/ 977900 h 2362200"/>
                <a:gd name="connsiteX16" fmla="*/ 1244601 w 3606801"/>
                <a:gd name="connsiteY16" fmla="*/ 889000 h 2362200"/>
                <a:gd name="connsiteX17" fmla="*/ 1320801 w 3606801"/>
                <a:gd name="connsiteY17" fmla="*/ 914400 h 2362200"/>
                <a:gd name="connsiteX18" fmla="*/ 1409701 w 3606801"/>
                <a:gd name="connsiteY18" fmla="*/ 965200 h 2362200"/>
                <a:gd name="connsiteX19" fmla="*/ 1346201 w 3606801"/>
                <a:gd name="connsiteY19" fmla="*/ 1104900 h 2362200"/>
                <a:gd name="connsiteX20" fmla="*/ 1358901 w 3606801"/>
                <a:gd name="connsiteY20" fmla="*/ 1168400 h 2362200"/>
                <a:gd name="connsiteX21" fmla="*/ 1612901 w 3606801"/>
                <a:gd name="connsiteY21" fmla="*/ 1231900 h 2362200"/>
                <a:gd name="connsiteX22" fmla="*/ 1676401 w 3606801"/>
                <a:gd name="connsiteY22" fmla="*/ 1168400 h 2362200"/>
                <a:gd name="connsiteX23" fmla="*/ 1790701 w 3606801"/>
                <a:gd name="connsiteY23" fmla="*/ 1104900 h 2362200"/>
                <a:gd name="connsiteX24" fmla="*/ 1968501 w 3606801"/>
                <a:gd name="connsiteY24" fmla="*/ 1054100 h 2362200"/>
                <a:gd name="connsiteX25" fmla="*/ 2133601 w 3606801"/>
                <a:gd name="connsiteY25" fmla="*/ 1066800 h 2362200"/>
                <a:gd name="connsiteX26" fmla="*/ 2197101 w 3606801"/>
                <a:gd name="connsiteY26" fmla="*/ 876300 h 2362200"/>
                <a:gd name="connsiteX27" fmla="*/ 2032001 w 3606801"/>
                <a:gd name="connsiteY27" fmla="*/ 787400 h 2362200"/>
                <a:gd name="connsiteX28" fmla="*/ 1993901 w 3606801"/>
                <a:gd name="connsiteY28" fmla="*/ 698500 h 2362200"/>
                <a:gd name="connsiteX29" fmla="*/ 2120901 w 3606801"/>
                <a:gd name="connsiteY29" fmla="*/ 647700 h 2362200"/>
                <a:gd name="connsiteX30" fmla="*/ 2235201 w 3606801"/>
                <a:gd name="connsiteY30" fmla="*/ 635000 h 2362200"/>
                <a:gd name="connsiteX31" fmla="*/ 2438401 w 3606801"/>
                <a:gd name="connsiteY31" fmla="*/ 495300 h 2362200"/>
                <a:gd name="connsiteX32" fmla="*/ 2501901 w 3606801"/>
                <a:gd name="connsiteY32" fmla="*/ 177800 h 2362200"/>
                <a:gd name="connsiteX33" fmla="*/ 2654301 w 3606801"/>
                <a:gd name="connsiteY33" fmla="*/ 0 h 2362200"/>
                <a:gd name="connsiteX34" fmla="*/ 3390901 w 3606801"/>
                <a:gd name="connsiteY34" fmla="*/ 190500 h 2362200"/>
                <a:gd name="connsiteX35" fmla="*/ 3429001 w 3606801"/>
                <a:gd name="connsiteY35" fmla="*/ 419100 h 2362200"/>
                <a:gd name="connsiteX36" fmla="*/ 3429001 w 3606801"/>
                <a:gd name="connsiteY36" fmla="*/ 609600 h 2362200"/>
                <a:gd name="connsiteX37" fmla="*/ 3390901 w 3606801"/>
                <a:gd name="connsiteY37" fmla="*/ 800100 h 2362200"/>
                <a:gd name="connsiteX38" fmla="*/ 3517901 w 3606801"/>
                <a:gd name="connsiteY38" fmla="*/ 1066800 h 2362200"/>
                <a:gd name="connsiteX39" fmla="*/ 3594101 w 3606801"/>
                <a:gd name="connsiteY39" fmla="*/ 1193800 h 2362200"/>
                <a:gd name="connsiteX40" fmla="*/ 3606801 w 3606801"/>
                <a:gd name="connsiteY40" fmla="*/ 1384300 h 2362200"/>
                <a:gd name="connsiteX41" fmla="*/ 3568701 w 3606801"/>
                <a:gd name="connsiteY41" fmla="*/ 1447800 h 2362200"/>
                <a:gd name="connsiteX42" fmla="*/ 3416301 w 3606801"/>
                <a:gd name="connsiteY42" fmla="*/ 1460500 h 2362200"/>
                <a:gd name="connsiteX43" fmla="*/ 3276601 w 3606801"/>
                <a:gd name="connsiteY43" fmla="*/ 1511300 h 2362200"/>
                <a:gd name="connsiteX44" fmla="*/ 3187701 w 3606801"/>
                <a:gd name="connsiteY44" fmla="*/ 1460500 h 2362200"/>
                <a:gd name="connsiteX45" fmla="*/ 2946401 w 3606801"/>
                <a:gd name="connsiteY45" fmla="*/ 1422400 h 2362200"/>
                <a:gd name="connsiteX46" fmla="*/ 3009901 w 3606801"/>
                <a:gd name="connsiteY46" fmla="*/ 1524000 h 2362200"/>
                <a:gd name="connsiteX47" fmla="*/ 2819401 w 3606801"/>
                <a:gd name="connsiteY47" fmla="*/ 1498600 h 2362200"/>
                <a:gd name="connsiteX48" fmla="*/ 2705101 w 3606801"/>
                <a:gd name="connsiteY48" fmla="*/ 1511300 h 2362200"/>
                <a:gd name="connsiteX49" fmla="*/ 2654301 w 3606801"/>
                <a:gd name="connsiteY49" fmla="*/ 1549400 h 2362200"/>
                <a:gd name="connsiteX50" fmla="*/ 2540001 w 3606801"/>
                <a:gd name="connsiteY50" fmla="*/ 1549400 h 2362200"/>
                <a:gd name="connsiteX51" fmla="*/ 2425701 w 3606801"/>
                <a:gd name="connsiteY51" fmla="*/ 1549400 h 2362200"/>
                <a:gd name="connsiteX52" fmla="*/ 2425701 w 3606801"/>
                <a:gd name="connsiteY52" fmla="*/ 1549400 h 2362200"/>
                <a:gd name="connsiteX53" fmla="*/ 2362201 w 3606801"/>
                <a:gd name="connsiteY53" fmla="*/ 1562100 h 2362200"/>
                <a:gd name="connsiteX54" fmla="*/ 2209801 w 3606801"/>
                <a:gd name="connsiteY54" fmla="*/ 1612900 h 2362200"/>
                <a:gd name="connsiteX55" fmla="*/ 2082801 w 3606801"/>
                <a:gd name="connsiteY55" fmla="*/ 1701800 h 2362200"/>
                <a:gd name="connsiteX56" fmla="*/ 2006601 w 3606801"/>
                <a:gd name="connsiteY56" fmla="*/ 1727200 h 2362200"/>
                <a:gd name="connsiteX57" fmla="*/ 2006601 w 3606801"/>
                <a:gd name="connsiteY57" fmla="*/ 1727200 h 2362200"/>
                <a:gd name="connsiteX58" fmla="*/ 1854201 w 3606801"/>
                <a:gd name="connsiteY58" fmla="*/ 1778000 h 2362200"/>
                <a:gd name="connsiteX59" fmla="*/ 1701801 w 3606801"/>
                <a:gd name="connsiteY59" fmla="*/ 1816100 h 2362200"/>
                <a:gd name="connsiteX60" fmla="*/ 1549401 w 3606801"/>
                <a:gd name="connsiteY60" fmla="*/ 1943100 h 2362200"/>
                <a:gd name="connsiteX61" fmla="*/ 1168401 w 3606801"/>
                <a:gd name="connsiteY61" fmla="*/ 2362200 h 2362200"/>
                <a:gd name="connsiteX62" fmla="*/ 1206501 w 3606801"/>
                <a:gd name="connsiteY62" fmla="*/ 2108200 h 2362200"/>
                <a:gd name="connsiteX63" fmla="*/ 1104901 w 3606801"/>
                <a:gd name="connsiteY63" fmla="*/ 2133600 h 2362200"/>
                <a:gd name="connsiteX64" fmla="*/ 952501 w 3606801"/>
                <a:gd name="connsiteY64" fmla="*/ 2171700 h 2362200"/>
                <a:gd name="connsiteX65" fmla="*/ 774701 w 3606801"/>
                <a:gd name="connsiteY65" fmla="*/ 2108200 h 2362200"/>
                <a:gd name="connsiteX66" fmla="*/ 546101 w 3606801"/>
                <a:gd name="connsiteY66" fmla="*/ 1676400 h 2362200"/>
                <a:gd name="connsiteX67" fmla="*/ 292101 w 3606801"/>
                <a:gd name="connsiteY67" fmla="*/ 1028700 h 2362200"/>
                <a:gd name="connsiteX68" fmla="*/ 203201 w 3606801"/>
                <a:gd name="connsiteY68" fmla="*/ 965200 h 2362200"/>
                <a:gd name="connsiteX69" fmla="*/ 63501 w 3606801"/>
                <a:gd name="connsiteY69" fmla="*/ 546100 h 2362200"/>
                <a:gd name="connsiteX70" fmla="*/ 1 w 3606801"/>
                <a:gd name="connsiteY70"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520701 w 3606801"/>
                <a:gd name="connsiteY9" fmla="*/ 457200 h 2362200"/>
                <a:gd name="connsiteX10" fmla="*/ 431801 w 3606801"/>
                <a:gd name="connsiteY10" fmla="*/ 457200 h 2362200"/>
                <a:gd name="connsiteX11" fmla="*/ 431801 w 3606801"/>
                <a:gd name="connsiteY11" fmla="*/ 546100 h 2362200"/>
                <a:gd name="connsiteX12" fmla="*/ 825501 w 3606801"/>
                <a:gd name="connsiteY12" fmla="*/ 876300 h 2362200"/>
                <a:gd name="connsiteX13" fmla="*/ 939801 w 3606801"/>
                <a:gd name="connsiteY13" fmla="*/ 939800 h 2362200"/>
                <a:gd name="connsiteX14" fmla="*/ 1168401 w 3606801"/>
                <a:gd name="connsiteY14" fmla="*/ 977900 h 2362200"/>
                <a:gd name="connsiteX15" fmla="*/ 1244601 w 3606801"/>
                <a:gd name="connsiteY15" fmla="*/ 889000 h 2362200"/>
                <a:gd name="connsiteX16" fmla="*/ 1320801 w 3606801"/>
                <a:gd name="connsiteY16" fmla="*/ 914400 h 2362200"/>
                <a:gd name="connsiteX17" fmla="*/ 1409701 w 3606801"/>
                <a:gd name="connsiteY17" fmla="*/ 965200 h 2362200"/>
                <a:gd name="connsiteX18" fmla="*/ 1346201 w 3606801"/>
                <a:gd name="connsiteY18" fmla="*/ 1104900 h 2362200"/>
                <a:gd name="connsiteX19" fmla="*/ 1358901 w 3606801"/>
                <a:gd name="connsiteY19" fmla="*/ 1168400 h 2362200"/>
                <a:gd name="connsiteX20" fmla="*/ 1612901 w 3606801"/>
                <a:gd name="connsiteY20" fmla="*/ 1231900 h 2362200"/>
                <a:gd name="connsiteX21" fmla="*/ 1676401 w 3606801"/>
                <a:gd name="connsiteY21" fmla="*/ 1168400 h 2362200"/>
                <a:gd name="connsiteX22" fmla="*/ 1790701 w 3606801"/>
                <a:gd name="connsiteY22" fmla="*/ 1104900 h 2362200"/>
                <a:gd name="connsiteX23" fmla="*/ 1968501 w 3606801"/>
                <a:gd name="connsiteY23" fmla="*/ 1054100 h 2362200"/>
                <a:gd name="connsiteX24" fmla="*/ 2133601 w 3606801"/>
                <a:gd name="connsiteY24" fmla="*/ 1066800 h 2362200"/>
                <a:gd name="connsiteX25" fmla="*/ 2197101 w 3606801"/>
                <a:gd name="connsiteY25" fmla="*/ 876300 h 2362200"/>
                <a:gd name="connsiteX26" fmla="*/ 2032001 w 3606801"/>
                <a:gd name="connsiteY26" fmla="*/ 787400 h 2362200"/>
                <a:gd name="connsiteX27" fmla="*/ 1993901 w 3606801"/>
                <a:gd name="connsiteY27" fmla="*/ 698500 h 2362200"/>
                <a:gd name="connsiteX28" fmla="*/ 2120901 w 3606801"/>
                <a:gd name="connsiteY28" fmla="*/ 647700 h 2362200"/>
                <a:gd name="connsiteX29" fmla="*/ 2235201 w 3606801"/>
                <a:gd name="connsiteY29" fmla="*/ 635000 h 2362200"/>
                <a:gd name="connsiteX30" fmla="*/ 2438401 w 3606801"/>
                <a:gd name="connsiteY30" fmla="*/ 495300 h 2362200"/>
                <a:gd name="connsiteX31" fmla="*/ 2501901 w 3606801"/>
                <a:gd name="connsiteY31" fmla="*/ 177800 h 2362200"/>
                <a:gd name="connsiteX32" fmla="*/ 2654301 w 3606801"/>
                <a:gd name="connsiteY32" fmla="*/ 0 h 2362200"/>
                <a:gd name="connsiteX33" fmla="*/ 3390901 w 3606801"/>
                <a:gd name="connsiteY33" fmla="*/ 190500 h 2362200"/>
                <a:gd name="connsiteX34" fmla="*/ 3429001 w 3606801"/>
                <a:gd name="connsiteY34" fmla="*/ 419100 h 2362200"/>
                <a:gd name="connsiteX35" fmla="*/ 3429001 w 3606801"/>
                <a:gd name="connsiteY35" fmla="*/ 609600 h 2362200"/>
                <a:gd name="connsiteX36" fmla="*/ 3390901 w 3606801"/>
                <a:gd name="connsiteY36" fmla="*/ 800100 h 2362200"/>
                <a:gd name="connsiteX37" fmla="*/ 3517901 w 3606801"/>
                <a:gd name="connsiteY37" fmla="*/ 1066800 h 2362200"/>
                <a:gd name="connsiteX38" fmla="*/ 3594101 w 3606801"/>
                <a:gd name="connsiteY38" fmla="*/ 1193800 h 2362200"/>
                <a:gd name="connsiteX39" fmla="*/ 3606801 w 3606801"/>
                <a:gd name="connsiteY39" fmla="*/ 1384300 h 2362200"/>
                <a:gd name="connsiteX40" fmla="*/ 3568701 w 3606801"/>
                <a:gd name="connsiteY40" fmla="*/ 1447800 h 2362200"/>
                <a:gd name="connsiteX41" fmla="*/ 3416301 w 3606801"/>
                <a:gd name="connsiteY41" fmla="*/ 1460500 h 2362200"/>
                <a:gd name="connsiteX42" fmla="*/ 3276601 w 3606801"/>
                <a:gd name="connsiteY42" fmla="*/ 1511300 h 2362200"/>
                <a:gd name="connsiteX43" fmla="*/ 3187701 w 3606801"/>
                <a:gd name="connsiteY43" fmla="*/ 1460500 h 2362200"/>
                <a:gd name="connsiteX44" fmla="*/ 2946401 w 3606801"/>
                <a:gd name="connsiteY44" fmla="*/ 1422400 h 2362200"/>
                <a:gd name="connsiteX45" fmla="*/ 3009901 w 3606801"/>
                <a:gd name="connsiteY45" fmla="*/ 1524000 h 2362200"/>
                <a:gd name="connsiteX46" fmla="*/ 2819401 w 3606801"/>
                <a:gd name="connsiteY46" fmla="*/ 1498600 h 2362200"/>
                <a:gd name="connsiteX47" fmla="*/ 2705101 w 3606801"/>
                <a:gd name="connsiteY47" fmla="*/ 1511300 h 2362200"/>
                <a:gd name="connsiteX48" fmla="*/ 2654301 w 3606801"/>
                <a:gd name="connsiteY48" fmla="*/ 1549400 h 2362200"/>
                <a:gd name="connsiteX49" fmla="*/ 2540001 w 3606801"/>
                <a:gd name="connsiteY49" fmla="*/ 1549400 h 2362200"/>
                <a:gd name="connsiteX50" fmla="*/ 2425701 w 3606801"/>
                <a:gd name="connsiteY50" fmla="*/ 1549400 h 2362200"/>
                <a:gd name="connsiteX51" fmla="*/ 2425701 w 3606801"/>
                <a:gd name="connsiteY51" fmla="*/ 1549400 h 2362200"/>
                <a:gd name="connsiteX52" fmla="*/ 2362201 w 3606801"/>
                <a:gd name="connsiteY52" fmla="*/ 1562100 h 2362200"/>
                <a:gd name="connsiteX53" fmla="*/ 2209801 w 3606801"/>
                <a:gd name="connsiteY53" fmla="*/ 1612900 h 2362200"/>
                <a:gd name="connsiteX54" fmla="*/ 2082801 w 3606801"/>
                <a:gd name="connsiteY54" fmla="*/ 1701800 h 2362200"/>
                <a:gd name="connsiteX55" fmla="*/ 2006601 w 3606801"/>
                <a:gd name="connsiteY55" fmla="*/ 1727200 h 2362200"/>
                <a:gd name="connsiteX56" fmla="*/ 2006601 w 3606801"/>
                <a:gd name="connsiteY56" fmla="*/ 1727200 h 2362200"/>
                <a:gd name="connsiteX57" fmla="*/ 1854201 w 3606801"/>
                <a:gd name="connsiteY57" fmla="*/ 1778000 h 2362200"/>
                <a:gd name="connsiteX58" fmla="*/ 1701801 w 3606801"/>
                <a:gd name="connsiteY58" fmla="*/ 1816100 h 2362200"/>
                <a:gd name="connsiteX59" fmla="*/ 1549401 w 3606801"/>
                <a:gd name="connsiteY59" fmla="*/ 1943100 h 2362200"/>
                <a:gd name="connsiteX60" fmla="*/ 1168401 w 3606801"/>
                <a:gd name="connsiteY60" fmla="*/ 2362200 h 2362200"/>
                <a:gd name="connsiteX61" fmla="*/ 1206501 w 3606801"/>
                <a:gd name="connsiteY61" fmla="*/ 2108200 h 2362200"/>
                <a:gd name="connsiteX62" fmla="*/ 1104901 w 3606801"/>
                <a:gd name="connsiteY62" fmla="*/ 2133600 h 2362200"/>
                <a:gd name="connsiteX63" fmla="*/ 952501 w 3606801"/>
                <a:gd name="connsiteY63" fmla="*/ 2171700 h 2362200"/>
                <a:gd name="connsiteX64" fmla="*/ 774701 w 3606801"/>
                <a:gd name="connsiteY64" fmla="*/ 2108200 h 2362200"/>
                <a:gd name="connsiteX65" fmla="*/ 546101 w 3606801"/>
                <a:gd name="connsiteY65" fmla="*/ 1676400 h 2362200"/>
                <a:gd name="connsiteX66" fmla="*/ 292101 w 3606801"/>
                <a:gd name="connsiteY66" fmla="*/ 1028700 h 2362200"/>
                <a:gd name="connsiteX67" fmla="*/ 203201 w 3606801"/>
                <a:gd name="connsiteY67" fmla="*/ 965200 h 2362200"/>
                <a:gd name="connsiteX68" fmla="*/ 63501 w 3606801"/>
                <a:gd name="connsiteY68" fmla="*/ 546100 h 2362200"/>
                <a:gd name="connsiteX69" fmla="*/ 1 w 3606801"/>
                <a:gd name="connsiteY69"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431801 w 3606801"/>
                <a:gd name="connsiteY9" fmla="*/ 457200 h 2362200"/>
                <a:gd name="connsiteX10" fmla="*/ 431801 w 3606801"/>
                <a:gd name="connsiteY10" fmla="*/ 546100 h 2362200"/>
                <a:gd name="connsiteX11" fmla="*/ 825501 w 3606801"/>
                <a:gd name="connsiteY11" fmla="*/ 876300 h 2362200"/>
                <a:gd name="connsiteX12" fmla="*/ 939801 w 3606801"/>
                <a:gd name="connsiteY12" fmla="*/ 939800 h 2362200"/>
                <a:gd name="connsiteX13" fmla="*/ 1168401 w 3606801"/>
                <a:gd name="connsiteY13" fmla="*/ 977900 h 2362200"/>
                <a:gd name="connsiteX14" fmla="*/ 1244601 w 3606801"/>
                <a:gd name="connsiteY14" fmla="*/ 889000 h 2362200"/>
                <a:gd name="connsiteX15" fmla="*/ 1320801 w 3606801"/>
                <a:gd name="connsiteY15" fmla="*/ 914400 h 2362200"/>
                <a:gd name="connsiteX16" fmla="*/ 1409701 w 3606801"/>
                <a:gd name="connsiteY16" fmla="*/ 965200 h 2362200"/>
                <a:gd name="connsiteX17" fmla="*/ 1346201 w 3606801"/>
                <a:gd name="connsiteY17" fmla="*/ 1104900 h 2362200"/>
                <a:gd name="connsiteX18" fmla="*/ 1358901 w 3606801"/>
                <a:gd name="connsiteY18" fmla="*/ 1168400 h 2362200"/>
                <a:gd name="connsiteX19" fmla="*/ 1612901 w 3606801"/>
                <a:gd name="connsiteY19" fmla="*/ 1231900 h 2362200"/>
                <a:gd name="connsiteX20" fmla="*/ 1676401 w 3606801"/>
                <a:gd name="connsiteY20" fmla="*/ 1168400 h 2362200"/>
                <a:gd name="connsiteX21" fmla="*/ 1790701 w 3606801"/>
                <a:gd name="connsiteY21" fmla="*/ 1104900 h 2362200"/>
                <a:gd name="connsiteX22" fmla="*/ 1968501 w 3606801"/>
                <a:gd name="connsiteY22" fmla="*/ 1054100 h 2362200"/>
                <a:gd name="connsiteX23" fmla="*/ 2133601 w 3606801"/>
                <a:gd name="connsiteY23" fmla="*/ 1066800 h 2362200"/>
                <a:gd name="connsiteX24" fmla="*/ 2197101 w 3606801"/>
                <a:gd name="connsiteY24" fmla="*/ 876300 h 2362200"/>
                <a:gd name="connsiteX25" fmla="*/ 2032001 w 3606801"/>
                <a:gd name="connsiteY25" fmla="*/ 787400 h 2362200"/>
                <a:gd name="connsiteX26" fmla="*/ 1993901 w 3606801"/>
                <a:gd name="connsiteY26" fmla="*/ 698500 h 2362200"/>
                <a:gd name="connsiteX27" fmla="*/ 2120901 w 3606801"/>
                <a:gd name="connsiteY27" fmla="*/ 647700 h 2362200"/>
                <a:gd name="connsiteX28" fmla="*/ 2235201 w 3606801"/>
                <a:gd name="connsiteY28" fmla="*/ 635000 h 2362200"/>
                <a:gd name="connsiteX29" fmla="*/ 2438401 w 3606801"/>
                <a:gd name="connsiteY29" fmla="*/ 495300 h 2362200"/>
                <a:gd name="connsiteX30" fmla="*/ 2501901 w 3606801"/>
                <a:gd name="connsiteY30" fmla="*/ 177800 h 2362200"/>
                <a:gd name="connsiteX31" fmla="*/ 2654301 w 3606801"/>
                <a:gd name="connsiteY31" fmla="*/ 0 h 2362200"/>
                <a:gd name="connsiteX32" fmla="*/ 3390901 w 3606801"/>
                <a:gd name="connsiteY32" fmla="*/ 190500 h 2362200"/>
                <a:gd name="connsiteX33" fmla="*/ 3429001 w 3606801"/>
                <a:gd name="connsiteY33" fmla="*/ 419100 h 2362200"/>
                <a:gd name="connsiteX34" fmla="*/ 3429001 w 3606801"/>
                <a:gd name="connsiteY34" fmla="*/ 609600 h 2362200"/>
                <a:gd name="connsiteX35" fmla="*/ 3390901 w 3606801"/>
                <a:gd name="connsiteY35" fmla="*/ 800100 h 2362200"/>
                <a:gd name="connsiteX36" fmla="*/ 3517901 w 3606801"/>
                <a:gd name="connsiteY36" fmla="*/ 1066800 h 2362200"/>
                <a:gd name="connsiteX37" fmla="*/ 3594101 w 3606801"/>
                <a:gd name="connsiteY37" fmla="*/ 1193800 h 2362200"/>
                <a:gd name="connsiteX38" fmla="*/ 3606801 w 3606801"/>
                <a:gd name="connsiteY38" fmla="*/ 1384300 h 2362200"/>
                <a:gd name="connsiteX39" fmla="*/ 3568701 w 3606801"/>
                <a:gd name="connsiteY39" fmla="*/ 1447800 h 2362200"/>
                <a:gd name="connsiteX40" fmla="*/ 3416301 w 3606801"/>
                <a:gd name="connsiteY40" fmla="*/ 1460500 h 2362200"/>
                <a:gd name="connsiteX41" fmla="*/ 3276601 w 3606801"/>
                <a:gd name="connsiteY41" fmla="*/ 1511300 h 2362200"/>
                <a:gd name="connsiteX42" fmla="*/ 3187701 w 3606801"/>
                <a:gd name="connsiteY42" fmla="*/ 1460500 h 2362200"/>
                <a:gd name="connsiteX43" fmla="*/ 2946401 w 3606801"/>
                <a:gd name="connsiteY43" fmla="*/ 1422400 h 2362200"/>
                <a:gd name="connsiteX44" fmla="*/ 3009901 w 3606801"/>
                <a:gd name="connsiteY44" fmla="*/ 1524000 h 2362200"/>
                <a:gd name="connsiteX45" fmla="*/ 2819401 w 3606801"/>
                <a:gd name="connsiteY45" fmla="*/ 1498600 h 2362200"/>
                <a:gd name="connsiteX46" fmla="*/ 2705101 w 3606801"/>
                <a:gd name="connsiteY46" fmla="*/ 1511300 h 2362200"/>
                <a:gd name="connsiteX47" fmla="*/ 2654301 w 3606801"/>
                <a:gd name="connsiteY47" fmla="*/ 1549400 h 2362200"/>
                <a:gd name="connsiteX48" fmla="*/ 2540001 w 3606801"/>
                <a:gd name="connsiteY48" fmla="*/ 1549400 h 2362200"/>
                <a:gd name="connsiteX49" fmla="*/ 2425701 w 3606801"/>
                <a:gd name="connsiteY49" fmla="*/ 1549400 h 2362200"/>
                <a:gd name="connsiteX50" fmla="*/ 2425701 w 3606801"/>
                <a:gd name="connsiteY50" fmla="*/ 1549400 h 2362200"/>
                <a:gd name="connsiteX51" fmla="*/ 2362201 w 3606801"/>
                <a:gd name="connsiteY51" fmla="*/ 1562100 h 2362200"/>
                <a:gd name="connsiteX52" fmla="*/ 2209801 w 3606801"/>
                <a:gd name="connsiteY52" fmla="*/ 1612900 h 2362200"/>
                <a:gd name="connsiteX53" fmla="*/ 2082801 w 3606801"/>
                <a:gd name="connsiteY53" fmla="*/ 1701800 h 2362200"/>
                <a:gd name="connsiteX54" fmla="*/ 2006601 w 3606801"/>
                <a:gd name="connsiteY54" fmla="*/ 1727200 h 2362200"/>
                <a:gd name="connsiteX55" fmla="*/ 2006601 w 3606801"/>
                <a:gd name="connsiteY55" fmla="*/ 1727200 h 2362200"/>
                <a:gd name="connsiteX56" fmla="*/ 1854201 w 3606801"/>
                <a:gd name="connsiteY56" fmla="*/ 1778000 h 2362200"/>
                <a:gd name="connsiteX57" fmla="*/ 1701801 w 3606801"/>
                <a:gd name="connsiteY57" fmla="*/ 1816100 h 2362200"/>
                <a:gd name="connsiteX58" fmla="*/ 1549401 w 3606801"/>
                <a:gd name="connsiteY58" fmla="*/ 1943100 h 2362200"/>
                <a:gd name="connsiteX59" fmla="*/ 1168401 w 3606801"/>
                <a:gd name="connsiteY59" fmla="*/ 2362200 h 2362200"/>
                <a:gd name="connsiteX60" fmla="*/ 1206501 w 3606801"/>
                <a:gd name="connsiteY60" fmla="*/ 2108200 h 2362200"/>
                <a:gd name="connsiteX61" fmla="*/ 1104901 w 3606801"/>
                <a:gd name="connsiteY61" fmla="*/ 2133600 h 2362200"/>
                <a:gd name="connsiteX62" fmla="*/ 952501 w 3606801"/>
                <a:gd name="connsiteY62" fmla="*/ 2171700 h 2362200"/>
                <a:gd name="connsiteX63" fmla="*/ 774701 w 3606801"/>
                <a:gd name="connsiteY63" fmla="*/ 2108200 h 2362200"/>
                <a:gd name="connsiteX64" fmla="*/ 546101 w 3606801"/>
                <a:gd name="connsiteY64" fmla="*/ 1676400 h 2362200"/>
                <a:gd name="connsiteX65" fmla="*/ 292101 w 3606801"/>
                <a:gd name="connsiteY65" fmla="*/ 1028700 h 2362200"/>
                <a:gd name="connsiteX66" fmla="*/ 203201 w 3606801"/>
                <a:gd name="connsiteY66" fmla="*/ 965200 h 2362200"/>
                <a:gd name="connsiteX67" fmla="*/ 63501 w 3606801"/>
                <a:gd name="connsiteY67" fmla="*/ 546100 h 2362200"/>
                <a:gd name="connsiteX68" fmla="*/ 1 w 3606801"/>
                <a:gd name="connsiteY68"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723901 w 3606801"/>
                <a:gd name="connsiteY4" fmla="*/ 292100 h 2362200"/>
                <a:gd name="connsiteX5" fmla="*/ 812801 w 3606801"/>
                <a:gd name="connsiteY5" fmla="*/ 292100 h 2362200"/>
                <a:gd name="connsiteX6" fmla="*/ 977901 w 3606801"/>
                <a:gd name="connsiteY6" fmla="*/ 304800 h 2362200"/>
                <a:gd name="connsiteX7" fmla="*/ 914401 w 3606801"/>
                <a:gd name="connsiteY7" fmla="*/ 571500 h 2362200"/>
                <a:gd name="connsiteX8" fmla="*/ 787401 w 3606801"/>
                <a:gd name="connsiteY8" fmla="*/ 508000 h 2362200"/>
                <a:gd name="connsiteX9" fmla="*/ 431801 w 3606801"/>
                <a:gd name="connsiteY9" fmla="*/ 546100 h 2362200"/>
                <a:gd name="connsiteX10" fmla="*/ 825501 w 3606801"/>
                <a:gd name="connsiteY10" fmla="*/ 876300 h 2362200"/>
                <a:gd name="connsiteX11" fmla="*/ 939801 w 3606801"/>
                <a:gd name="connsiteY11" fmla="*/ 939800 h 2362200"/>
                <a:gd name="connsiteX12" fmla="*/ 1168401 w 3606801"/>
                <a:gd name="connsiteY12" fmla="*/ 977900 h 2362200"/>
                <a:gd name="connsiteX13" fmla="*/ 1244601 w 3606801"/>
                <a:gd name="connsiteY13" fmla="*/ 889000 h 2362200"/>
                <a:gd name="connsiteX14" fmla="*/ 1320801 w 3606801"/>
                <a:gd name="connsiteY14" fmla="*/ 914400 h 2362200"/>
                <a:gd name="connsiteX15" fmla="*/ 1409701 w 3606801"/>
                <a:gd name="connsiteY15" fmla="*/ 965200 h 2362200"/>
                <a:gd name="connsiteX16" fmla="*/ 1346201 w 3606801"/>
                <a:gd name="connsiteY16" fmla="*/ 1104900 h 2362200"/>
                <a:gd name="connsiteX17" fmla="*/ 1358901 w 3606801"/>
                <a:gd name="connsiteY17" fmla="*/ 1168400 h 2362200"/>
                <a:gd name="connsiteX18" fmla="*/ 1612901 w 3606801"/>
                <a:gd name="connsiteY18" fmla="*/ 1231900 h 2362200"/>
                <a:gd name="connsiteX19" fmla="*/ 1676401 w 3606801"/>
                <a:gd name="connsiteY19" fmla="*/ 1168400 h 2362200"/>
                <a:gd name="connsiteX20" fmla="*/ 1790701 w 3606801"/>
                <a:gd name="connsiteY20" fmla="*/ 1104900 h 2362200"/>
                <a:gd name="connsiteX21" fmla="*/ 1968501 w 3606801"/>
                <a:gd name="connsiteY21" fmla="*/ 1054100 h 2362200"/>
                <a:gd name="connsiteX22" fmla="*/ 2133601 w 3606801"/>
                <a:gd name="connsiteY22" fmla="*/ 1066800 h 2362200"/>
                <a:gd name="connsiteX23" fmla="*/ 2197101 w 3606801"/>
                <a:gd name="connsiteY23" fmla="*/ 876300 h 2362200"/>
                <a:gd name="connsiteX24" fmla="*/ 2032001 w 3606801"/>
                <a:gd name="connsiteY24" fmla="*/ 787400 h 2362200"/>
                <a:gd name="connsiteX25" fmla="*/ 1993901 w 3606801"/>
                <a:gd name="connsiteY25" fmla="*/ 698500 h 2362200"/>
                <a:gd name="connsiteX26" fmla="*/ 2120901 w 3606801"/>
                <a:gd name="connsiteY26" fmla="*/ 647700 h 2362200"/>
                <a:gd name="connsiteX27" fmla="*/ 2235201 w 3606801"/>
                <a:gd name="connsiteY27" fmla="*/ 635000 h 2362200"/>
                <a:gd name="connsiteX28" fmla="*/ 2438401 w 3606801"/>
                <a:gd name="connsiteY28" fmla="*/ 495300 h 2362200"/>
                <a:gd name="connsiteX29" fmla="*/ 2501901 w 3606801"/>
                <a:gd name="connsiteY29" fmla="*/ 177800 h 2362200"/>
                <a:gd name="connsiteX30" fmla="*/ 2654301 w 3606801"/>
                <a:gd name="connsiteY30" fmla="*/ 0 h 2362200"/>
                <a:gd name="connsiteX31" fmla="*/ 3390901 w 3606801"/>
                <a:gd name="connsiteY31" fmla="*/ 190500 h 2362200"/>
                <a:gd name="connsiteX32" fmla="*/ 3429001 w 3606801"/>
                <a:gd name="connsiteY32" fmla="*/ 419100 h 2362200"/>
                <a:gd name="connsiteX33" fmla="*/ 3429001 w 3606801"/>
                <a:gd name="connsiteY33" fmla="*/ 609600 h 2362200"/>
                <a:gd name="connsiteX34" fmla="*/ 3390901 w 3606801"/>
                <a:gd name="connsiteY34" fmla="*/ 800100 h 2362200"/>
                <a:gd name="connsiteX35" fmla="*/ 3517901 w 3606801"/>
                <a:gd name="connsiteY35" fmla="*/ 1066800 h 2362200"/>
                <a:gd name="connsiteX36" fmla="*/ 3594101 w 3606801"/>
                <a:gd name="connsiteY36" fmla="*/ 1193800 h 2362200"/>
                <a:gd name="connsiteX37" fmla="*/ 3606801 w 3606801"/>
                <a:gd name="connsiteY37" fmla="*/ 1384300 h 2362200"/>
                <a:gd name="connsiteX38" fmla="*/ 3568701 w 3606801"/>
                <a:gd name="connsiteY38" fmla="*/ 1447800 h 2362200"/>
                <a:gd name="connsiteX39" fmla="*/ 3416301 w 3606801"/>
                <a:gd name="connsiteY39" fmla="*/ 1460500 h 2362200"/>
                <a:gd name="connsiteX40" fmla="*/ 3276601 w 3606801"/>
                <a:gd name="connsiteY40" fmla="*/ 1511300 h 2362200"/>
                <a:gd name="connsiteX41" fmla="*/ 3187701 w 3606801"/>
                <a:gd name="connsiteY41" fmla="*/ 1460500 h 2362200"/>
                <a:gd name="connsiteX42" fmla="*/ 2946401 w 3606801"/>
                <a:gd name="connsiteY42" fmla="*/ 1422400 h 2362200"/>
                <a:gd name="connsiteX43" fmla="*/ 3009901 w 3606801"/>
                <a:gd name="connsiteY43" fmla="*/ 1524000 h 2362200"/>
                <a:gd name="connsiteX44" fmla="*/ 2819401 w 3606801"/>
                <a:gd name="connsiteY44" fmla="*/ 1498600 h 2362200"/>
                <a:gd name="connsiteX45" fmla="*/ 2705101 w 3606801"/>
                <a:gd name="connsiteY45" fmla="*/ 1511300 h 2362200"/>
                <a:gd name="connsiteX46" fmla="*/ 2654301 w 3606801"/>
                <a:gd name="connsiteY46" fmla="*/ 1549400 h 2362200"/>
                <a:gd name="connsiteX47" fmla="*/ 2540001 w 3606801"/>
                <a:gd name="connsiteY47" fmla="*/ 1549400 h 2362200"/>
                <a:gd name="connsiteX48" fmla="*/ 2425701 w 3606801"/>
                <a:gd name="connsiteY48" fmla="*/ 1549400 h 2362200"/>
                <a:gd name="connsiteX49" fmla="*/ 2425701 w 3606801"/>
                <a:gd name="connsiteY49" fmla="*/ 1549400 h 2362200"/>
                <a:gd name="connsiteX50" fmla="*/ 2362201 w 3606801"/>
                <a:gd name="connsiteY50" fmla="*/ 1562100 h 2362200"/>
                <a:gd name="connsiteX51" fmla="*/ 2209801 w 3606801"/>
                <a:gd name="connsiteY51" fmla="*/ 1612900 h 2362200"/>
                <a:gd name="connsiteX52" fmla="*/ 2082801 w 3606801"/>
                <a:gd name="connsiteY52" fmla="*/ 1701800 h 2362200"/>
                <a:gd name="connsiteX53" fmla="*/ 2006601 w 3606801"/>
                <a:gd name="connsiteY53" fmla="*/ 1727200 h 2362200"/>
                <a:gd name="connsiteX54" fmla="*/ 2006601 w 3606801"/>
                <a:gd name="connsiteY54" fmla="*/ 1727200 h 2362200"/>
                <a:gd name="connsiteX55" fmla="*/ 1854201 w 3606801"/>
                <a:gd name="connsiteY55" fmla="*/ 1778000 h 2362200"/>
                <a:gd name="connsiteX56" fmla="*/ 1701801 w 3606801"/>
                <a:gd name="connsiteY56" fmla="*/ 1816100 h 2362200"/>
                <a:gd name="connsiteX57" fmla="*/ 1549401 w 3606801"/>
                <a:gd name="connsiteY57" fmla="*/ 1943100 h 2362200"/>
                <a:gd name="connsiteX58" fmla="*/ 1168401 w 3606801"/>
                <a:gd name="connsiteY58" fmla="*/ 2362200 h 2362200"/>
                <a:gd name="connsiteX59" fmla="*/ 1206501 w 3606801"/>
                <a:gd name="connsiteY59" fmla="*/ 2108200 h 2362200"/>
                <a:gd name="connsiteX60" fmla="*/ 1104901 w 3606801"/>
                <a:gd name="connsiteY60" fmla="*/ 2133600 h 2362200"/>
                <a:gd name="connsiteX61" fmla="*/ 952501 w 3606801"/>
                <a:gd name="connsiteY61" fmla="*/ 2171700 h 2362200"/>
                <a:gd name="connsiteX62" fmla="*/ 774701 w 3606801"/>
                <a:gd name="connsiteY62" fmla="*/ 2108200 h 2362200"/>
                <a:gd name="connsiteX63" fmla="*/ 546101 w 3606801"/>
                <a:gd name="connsiteY63" fmla="*/ 1676400 h 2362200"/>
                <a:gd name="connsiteX64" fmla="*/ 292101 w 3606801"/>
                <a:gd name="connsiteY64" fmla="*/ 1028700 h 2362200"/>
                <a:gd name="connsiteX65" fmla="*/ 203201 w 3606801"/>
                <a:gd name="connsiteY65" fmla="*/ 965200 h 2362200"/>
                <a:gd name="connsiteX66" fmla="*/ 63501 w 3606801"/>
                <a:gd name="connsiteY66" fmla="*/ 546100 h 2362200"/>
                <a:gd name="connsiteX67" fmla="*/ 1 w 3606801"/>
                <a:gd name="connsiteY67"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812801 w 3606801"/>
                <a:gd name="connsiteY4" fmla="*/ 292100 h 2362200"/>
                <a:gd name="connsiteX5" fmla="*/ 977901 w 3606801"/>
                <a:gd name="connsiteY5" fmla="*/ 304800 h 2362200"/>
                <a:gd name="connsiteX6" fmla="*/ 914401 w 3606801"/>
                <a:gd name="connsiteY6" fmla="*/ 571500 h 2362200"/>
                <a:gd name="connsiteX7" fmla="*/ 787401 w 3606801"/>
                <a:gd name="connsiteY7" fmla="*/ 508000 h 2362200"/>
                <a:gd name="connsiteX8" fmla="*/ 431801 w 3606801"/>
                <a:gd name="connsiteY8" fmla="*/ 546100 h 2362200"/>
                <a:gd name="connsiteX9" fmla="*/ 825501 w 3606801"/>
                <a:gd name="connsiteY9" fmla="*/ 876300 h 2362200"/>
                <a:gd name="connsiteX10" fmla="*/ 939801 w 3606801"/>
                <a:gd name="connsiteY10" fmla="*/ 939800 h 2362200"/>
                <a:gd name="connsiteX11" fmla="*/ 1168401 w 3606801"/>
                <a:gd name="connsiteY11" fmla="*/ 977900 h 2362200"/>
                <a:gd name="connsiteX12" fmla="*/ 1244601 w 3606801"/>
                <a:gd name="connsiteY12" fmla="*/ 889000 h 2362200"/>
                <a:gd name="connsiteX13" fmla="*/ 1320801 w 3606801"/>
                <a:gd name="connsiteY13" fmla="*/ 914400 h 2362200"/>
                <a:gd name="connsiteX14" fmla="*/ 1409701 w 3606801"/>
                <a:gd name="connsiteY14" fmla="*/ 965200 h 2362200"/>
                <a:gd name="connsiteX15" fmla="*/ 1346201 w 3606801"/>
                <a:gd name="connsiteY15" fmla="*/ 1104900 h 2362200"/>
                <a:gd name="connsiteX16" fmla="*/ 1358901 w 3606801"/>
                <a:gd name="connsiteY16" fmla="*/ 1168400 h 2362200"/>
                <a:gd name="connsiteX17" fmla="*/ 1612901 w 3606801"/>
                <a:gd name="connsiteY17" fmla="*/ 1231900 h 2362200"/>
                <a:gd name="connsiteX18" fmla="*/ 1676401 w 3606801"/>
                <a:gd name="connsiteY18" fmla="*/ 1168400 h 2362200"/>
                <a:gd name="connsiteX19" fmla="*/ 1790701 w 3606801"/>
                <a:gd name="connsiteY19" fmla="*/ 1104900 h 2362200"/>
                <a:gd name="connsiteX20" fmla="*/ 1968501 w 3606801"/>
                <a:gd name="connsiteY20" fmla="*/ 1054100 h 2362200"/>
                <a:gd name="connsiteX21" fmla="*/ 2133601 w 3606801"/>
                <a:gd name="connsiteY21" fmla="*/ 1066800 h 2362200"/>
                <a:gd name="connsiteX22" fmla="*/ 2197101 w 3606801"/>
                <a:gd name="connsiteY22" fmla="*/ 876300 h 2362200"/>
                <a:gd name="connsiteX23" fmla="*/ 2032001 w 3606801"/>
                <a:gd name="connsiteY23" fmla="*/ 787400 h 2362200"/>
                <a:gd name="connsiteX24" fmla="*/ 1993901 w 3606801"/>
                <a:gd name="connsiteY24" fmla="*/ 698500 h 2362200"/>
                <a:gd name="connsiteX25" fmla="*/ 2120901 w 3606801"/>
                <a:gd name="connsiteY25" fmla="*/ 647700 h 2362200"/>
                <a:gd name="connsiteX26" fmla="*/ 2235201 w 3606801"/>
                <a:gd name="connsiteY26" fmla="*/ 635000 h 2362200"/>
                <a:gd name="connsiteX27" fmla="*/ 2438401 w 3606801"/>
                <a:gd name="connsiteY27" fmla="*/ 495300 h 2362200"/>
                <a:gd name="connsiteX28" fmla="*/ 2501901 w 3606801"/>
                <a:gd name="connsiteY28" fmla="*/ 177800 h 2362200"/>
                <a:gd name="connsiteX29" fmla="*/ 2654301 w 3606801"/>
                <a:gd name="connsiteY29" fmla="*/ 0 h 2362200"/>
                <a:gd name="connsiteX30" fmla="*/ 3390901 w 3606801"/>
                <a:gd name="connsiteY30" fmla="*/ 190500 h 2362200"/>
                <a:gd name="connsiteX31" fmla="*/ 3429001 w 3606801"/>
                <a:gd name="connsiteY31" fmla="*/ 419100 h 2362200"/>
                <a:gd name="connsiteX32" fmla="*/ 3429001 w 3606801"/>
                <a:gd name="connsiteY32" fmla="*/ 609600 h 2362200"/>
                <a:gd name="connsiteX33" fmla="*/ 3390901 w 3606801"/>
                <a:gd name="connsiteY33" fmla="*/ 800100 h 2362200"/>
                <a:gd name="connsiteX34" fmla="*/ 3517901 w 3606801"/>
                <a:gd name="connsiteY34" fmla="*/ 1066800 h 2362200"/>
                <a:gd name="connsiteX35" fmla="*/ 3594101 w 3606801"/>
                <a:gd name="connsiteY35" fmla="*/ 1193800 h 2362200"/>
                <a:gd name="connsiteX36" fmla="*/ 3606801 w 3606801"/>
                <a:gd name="connsiteY36" fmla="*/ 1384300 h 2362200"/>
                <a:gd name="connsiteX37" fmla="*/ 3568701 w 3606801"/>
                <a:gd name="connsiteY37" fmla="*/ 1447800 h 2362200"/>
                <a:gd name="connsiteX38" fmla="*/ 3416301 w 3606801"/>
                <a:gd name="connsiteY38" fmla="*/ 1460500 h 2362200"/>
                <a:gd name="connsiteX39" fmla="*/ 3276601 w 3606801"/>
                <a:gd name="connsiteY39" fmla="*/ 1511300 h 2362200"/>
                <a:gd name="connsiteX40" fmla="*/ 3187701 w 3606801"/>
                <a:gd name="connsiteY40" fmla="*/ 1460500 h 2362200"/>
                <a:gd name="connsiteX41" fmla="*/ 2946401 w 3606801"/>
                <a:gd name="connsiteY41" fmla="*/ 1422400 h 2362200"/>
                <a:gd name="connsiteX42" fmla="*/ 3009901 w 3606801"/>
                <a:gd name="connsiteY42" fmla="*/ 1524000 h 2362200"/>
                <a:gd name="connsiteX43" fmla="*/ 2819401 w 3606801"/>
                <a:gd name="connsiteY43" fmla="*/ 1498600 h 2362200"/>
                <a:gd name="connsiteX44" fmla="*/ 2705101 w 3606801"/>
                <a:gd name="connsiteY44" fmla="*/ 1511300 h 2362200"/>
                <a:gd name="connsiteX45" fmla="*/ 2654301 w 3606801"/>
                <a:gd name="connsiteY45" fmla="*/ 1549400 h 2362200"/>
                <a:gd name="connsiteX46" fmla="*/ 2540001 w 3606801"/>
                <a:gd name="connsiteY46" fmla="*/ 1549400 h 2362200"/>
                <a:gd name="connsiteX47" fmla="*/ 2425701 w 3606801"/>
                <a:gd name="connsiteY47" fmla="*/ 1549400 h 2362200"/>
                <a:gd name="connsiteX48" fmla="*/ 2425701 w 3606801"/>
                <a:gd name="connsiteY48" fmla="*/ 1549400 h 2362200"/>
                <a:gd name="connsiteX49" fmla="*/ 2362201 w 3606801"/>
                <a:gd name="connsiteY49" fmla="*/ 1562100 h 2362200"/>
                <a:gd name="connsiteX50" fmla="*/ 2209801 w 3606801"/>
                <a:gd name="connsiteY50" fmla="*/ 1612900 h 2362200"/>
                <a:gd name="connsiteX51" fmla="*/ 2082801 w 3606801"/>
                <a:gd name="connsiteY51" fmla="*/ 1701800 h 2362200"/>
                <a:gd name="connsiteX52" fmla="*/ 2006601 w 3606801"/>
                <a:gd name="connsiteY52" fmla="*/ 1727200 h 2362200"/>
                <a:gd name="connsiteX53" fmla="*/ 2006601 w 3606801"/>
                <a:gd name="connsiteY53" fmla="*/ 1727200 h 2362200"/>
                <a:gd name="connsiteX54" fmla="*/ 1854201 w 3606801"/>
                <a:gd name="connsiteY54" fmla="*/ 1778000 h 2362200"/>
                <a:gd name="connsiteX55" fmla="*/ 1701801 w 3606801"/>
                <a:gd name="connsiteY55" fmla="*/ 1816100 h 2362200"/>
                <a:gd name="connsiteX56" fmla="*/ 1549401 w 3606801"/>
                <a:gd name="connsiteY56" fmla="*/ 1943100 h 2362200"/>
                <a:gd name="connsiteX57" fmla="*/ 1168401 w 3606801"/>
                <a:gd name="connsiteY57" fmla="*/ 2362200 h 2362200"/>
                <a:gd name="connsiteX58" fmla="*/ 1206501 w 3606801"/>
                <a:gd name="connsiteY58" fmla="*/ 2108200 h 2362200"/>
                <a:gd name="connsiteX59" fmla="*/ 1104901 w 3606801"/>
                <a:gd name="connsiteY59" fmla="*/ 2133600 h 2362200"/>
                <a:gd name="connsiteX60" fmla="*/ 952501 w 3606801"/>
                <a:gd name="connsiteY60" fmla="*/ 2171700 h 2362200"/>
                <a:gd name="connsiteX61" fmla="*/ 774701 w 3606801"/>
                <a:gd name="connsiteY61" fmla="*/ 2108200 h 2362200"/>
                <a:gd name="connsiteX62" fmla="*/ 546101 w 3606801"/>
                <a:gd name="connsiteY62" fmla="*/ 1676400 h 2362200"/>
                <a:gd name="connsiteX63" fmla="*/ 292101 w 3606801"/>
                <a:gd name="connsiteY63" fmla="*/ 1028700 h 2362200"/>
                <a:gd name="connsiteX64" fmla="*/ 203201 w 3606801"/>
                <a:gd name="connsiteY64" fmla="*/ 965200 h 2362200"/>
                <a:gd name="connsiteX65" fmla="*/ 63501 w 3606801"/>
                <a:gd name="connsiteY65" fmla="*/ 546100 h 2362200"/>
                <a:gd name="connsiteX66" fmla="*/ 1 w 3606801"/>
                <a:gd name="connsiteY66"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812801 w 3606801"/>
                <a:gd name="connsiteY4" fmla="*/ 292100 h 2362200"/>
                <a:gd name="connsiteX5" fmla="*/ 914401 w 3606801"/>
                <a:gd name="connsiteY5" fmla="*/ 571500 h 2362200"/>
                <a:gd name="connsiteX6" fmla="*/ 787401 w 3606801"/>
                <a:gd name="connsiteY6" fmla="*/ 508000 h 2362200"/>
                <a:gd name="connsiteX7" fmla="*/ 431801 w 3606801"/>
                <a:gd name="connsiteY7" fmla="*/ 546100 h 2362200"/>
                <a:gd name="connsiteX8" fmla="*/ 825501 w 3606801"/>
                <a:gd name="connsiteY8" fmla="*/ 876300 h 2362200"/>
                <a:gd name="connsiteX9" fmla="*/ 939801 w 3606801"/>
                <a:gd name="connsiteY9" fmla="*/ 939800 h 2362200"/>
                <a:gd name="connsiteX10" fmla="*/ 1168401 w 3606801"/>
                <a:gd name="connsiteY10" fmla="*/ 977900 h 2362200"/>
                <a:gd name="connsiteX11" fmla="*/ 1244601 w 3606801"/>
                <a:gd name="connsiteY11" fmla="*/ 889000 h 2362200"/>
                <a:gd name="connsiteX12" fmla="*/ 1320801 w 3606801"/>
                <a:gd name="connsiteY12" fmla="*/ 914400 h 2362200"/>
                <a:gd name="connsiteX13" fmla="*/ 1409701 w 3606801"/>
                <a:gd name="connsiteY13" fmla="*/ 965200 h 2362200"/>
                <a:gd name="connsiteX14" fmla="*/ 1346201 w 3606801"/>
                <a:gd name="connsiteY14" fmla="*/ 1104900 h 2362200"/>
                <a:gd name="connsiteX15" fmla="*/ 1358901 w 3606801"/>
                <a:gd name="connsiteY15" fmla="*/ 1168400 h 2362200"/>
                <a:gd name="connsiteX16" fmla="*/ 1612901 w 3606801"/>
                <a:gd name="connsiteY16" fmla="*/ 1231900 h 2362200"/>
                <a:gd name="connsiteX17" fmla="*/ 1676401 w 3606801"/>
                <a:gd name="connsiteY17" fmla="*/ 1168400 h 2362200"/>
                <a:gd name="connsiteX18" fmla="*/ 1790701 w 3606801"/>
                <a:gd name="connsiteY18" fmla="*/ 1104900 h 2362200"/>
                <a:gd name="connsiteX19" fmla="*/ 1968501 w 3606801"/>
                <a:gd name="connsiteY19" fmla="*/ 1054100 h 2362200"/>
                <a:gd name="connsiteX20" fmla="*/ 2133601 w 3606801"/>
                <a:gd name="connsiteY20" fmla="*/ 1066800 h 2362200"/>
                <a:gd name="connsiteX21" fmla="*/ 2197101 w 3606801"/>
                <a:gd name="connsiteY21" fmla="*/ 876300 h 2362200"/>
                <a:gd name="connsiteX22" fmla="*/ 2032001 w 3606801"/>
                <a:gd name="connsiteY22" fmla="*/ 787400 h 2362200"/>
                <a:gd name="connsiteX23" fmla="*/ 1993901 w 3606801"/>
                <a:gd name="connsiteY23" fmla="*/ 698500 h 2362200"/>
                <a:gd name="connsiteX24" fmla="*/ 2120901 w 3606801"/>
                <a:gd name="connsiteY24" fmla="*/ 647700 h 2362200"/>
                <a:gd name="connsiteX25" fmla="*/ 2235201 w 3606801"/>
                <a:gd name="connsiteY25" fmla="*/ 635000 h 2362200"/>
                <a:gd name="connsiteX26" fmla="*/ 2438401 w 3606801"/>
                <a:gd name="connsiteY26" fmla="*/ 495300 h 2362200"/>
                <a:gd name="connsiteX27" fmla="*/ 2501901 w 3606801"/>
                <a:gd name="connsiteY27" fmla="*/ 177800 h 2362200"/>
                <a:gd name="connsiteX28" fmla="*/ 2654301 w 3606801"/>
                <a:gd name="connsiteY28" fmla="*/ 0 h 2362200"/>
                <a:gd name="connsiteX29" fmla="*/ 3390901 w 3606801"/>
                <a:gd name="connsiteY29" fmla="*/ 190500 h 2362200"/>
                <a:gd name="connsiteX30" fmla="*/ 3429001 w 3606801"/>
                <a:gd name="connsiteY30" fmla="*/ 419100 h 2362200"/>
                <a:gd name="connsiteX31" fmla="*/ 3429001 w 3606801"/>
                <a:gd name="connsiteY31" fmla="*/ 609600 h 2362200"/>
                <a:gd name="connsiteX32" fmla="*/ 3390901 w 3606801"/>
                <a:gd name="connsiteY32" fmla="*/ 800100 h 2362200"/>
                <a:gd name="connsiteX33" fmla="*/ 3517901 w 3606801"/>
                <a:gd name="connsiteY33" fmla="*/ 1066800 h 2362200"/>
                <a:gd name="connsiteX34" fmla="*/ 3594101 w 3606801"/>
                <a:gd name="connsiteY34" fmla="*/ 1193800 h 2362200"/>
                <a:gd name="connsiteX35" fmla="*/ 3606801 w 3606801"/>
                <a:gd name="connsiteY35" fmla="*/ 1384300 h 2362200"/>
                <a:gd name="connsiteX36" fmla="*/ 3568701 w 3606801"/>
                <a:gd name="connsiteY36" fmla="*/ 1447800 h 2362200"/>
                <a:gd name="connsiteX37" fmla="*/ 3416301 w 3606801"/>
                <a:gd name="connsiteY37" fmla="*/ 1460500 h 2362200"/>
                <a:gd name="connsiteX38" fmla="*/ 3276601 w 3606801"/>
                <a:gd name="connsiteY38" fmla="*/ 1511300 h 2362200"/>
                <a:gd name="connsiteX39" fmla="*/ 3187701 w 3606801"/>
                <a:gd name="connsiteY39" fmla="*/ 1460500 h 2362200"/>
                <a:gd name="connsiteX40" fmla="*/ 2946401 w 3606801"/>
                <a:gd name="connsiteY40" fmla="*/ 1422400 h 2362200"/>
                <a:gd name="connsiteX41" fmla="*/ 3009901 w 3606801"/>
                <a:gd name="connsiteY41" fmla="*/ 1524000 h 2362200"/>
                <a:gd name="connsiteX42" fmla="*/ 2819401 w 3606801"/>
                <a:gd name="connsiteY42" fmla="*/ 1498600 h 2362200"/>
                <a:gd name="connsiteX43" fmla="*/ 2705101 w 3606801"/>
                <a:gd name="connsiteY43" fmla="*/ 1511300 h 2362200"/>
                <a:gd name="connsiteX44" fmla="*/ 2654301 w 3606801"/>
                <a:gd name="connsiteY44" fmla="*/ 1549400 h 2362200"/>
                <a:gd name="connsiteX45" fmla="*/ 2540001 w 3606801"/>
                <a:gd name="connsiteY45" fmla="*/ 1549400 h 2362200"/>
                <a:gd name="connsiteX46" fmla="*/ 2425701 w 3606801"/>
                <a:gd name="connsiteY46" fmla="*/ 1549400 h 2362200"/>
                <a:gd name="connsiteX47" fmla="*/ 2425701 w 3606801"/>
                <a:gd name="connsiteY47" fmla="*/ 1549400 h 2362200"/>
                <a:gd name="connsiteX48" fmla="*/ 2362201 w 3606801"/>
                <a:gd name="connsiteY48" fmla="*/ 1562100 h 2362200"/>
                <a:gd name="connsiteX49" fmla="*/ 2209801 w 3606801"/>
                <a:gd name="connsiteY49" fmla="*/ 1612900 h 2362200"/>
                <a:gd name="connsiteX50" fmla="*/ 2082801 w 3606801"/>
                <a:gd name="connsiteY50" fmla="*/ 1701800 h 2362200"/>
                <a:gd name="connsiteX51" fmla="*/ 2006601 w 3606801"/>
                <a:gd name="connsiteY51" fmla="*/ 1727200 h 2362200"/>
                <a:gd name="connsiteX52" fmla="*/ 2006601 w 3606801"/>
                <a:gd name="connsiteY52" fmla="*/ 1727200 h 2362200"/>
                <a:gd name="connsiteX53" fmla="*/ 1854201 w 3606801"/>
                <a:gd name="connsiteY53" fmla="*/ 1778000 h 2362200"/>
                <a:gd name="connsiteX54" fmla="*/ 1701801 w 3606801"/>
                <a:gd name="connsiteY54" fmla="*/ 1816100 h 2362200"/>
                <a:gd name="connsiteX55" fmla="*/ 1549401 w 3606801"/>
                <a:gd name="connsiteY55" fmla="*/ 1943100 h 2362200"/>
                <a:gd name="connsiteX56" fmla="*/ 1168401 w 3606801"/>
                <a:gd name="connsiteY56" fmla="*/ 2362200 h 2362200"/>
                <a:gd name="connsiteX57" fmla="*/ 1206501 w 3606801"/>
                <a:gd name="connsiteY57" fmla="*/ 2108200 h 2362200"/>
                <a:gd name="connsiteX58" fmla="*/ 1104901 w 3606801"/>
                <a:gd name="connsiteY58" fmla="*/ 2133600 h 2362200"/>
                <a:gd name="connsiteX59" fmla="*/ 952501 w 3606801"/>
                <a:gd name="connsiteY59" fmla="*/ 2171700 h 2362200"/>
                <a:gd name="connsiteX60" fmla="*/ 774701 w 3606801"/>
                <a:gd name="connsiteY60" fmla="*/ 2108200 h 2362200"/>
                <a:gd name="connsiteX61" fmla="*/ 546101 w 3606801"/>
                <a:gd name="connsiteY61" fmla="*/ 1676400 h 2362200"/>
                <a:gd name="connsiteX62" fmla="*/ 292101 w 3606801"/>
                <a:gd name="connsiteY62" fmla="*/ 1028700 h 2362200"/>
                <a:gd name="connsiteX63" fmla="*/ 203201 w 3606801"/>
                <a:gd name="connsiteY63" fmla="*/ 965200 h 2362200"/>
                <a:gd name="connsiteX64" fmla="*/ 63501 w 3606801"/>
                <a:gd name="connsiteY64" fmla="*/ 546100 h 2362200"/>
                <a:gd name="connsiteX65" fmla="*/ 1 w 3606801"/>
                <a:gd name="connsiteY65"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812801 w 3606801"/>
                <a:gd name="connsiteY4" fmla="*/ 292100 h 2362200"/>
                <a:gd name="connsiteX5" fmla="*/ 787401 w 3606801"/>
                <a:gd name="connsiteY5" fmla="*/ 508000 h 2362200"/>
                <a:gd name="connsiteX6" fmla="*/ 431801 w 3606801"/>
                <a:gd name="connsiteY6" fmla="*/ 546100 h 2362200"/>
                <a:gd name="connsiteX7" fmla="*/ 825501 w 3606801"/>
                <a:gd name="connsiteY7" fmla="*/ 876300 h 2362200"/>
                <a:gd name="connsiteX8" fmla="*/ 939801 w 3606801"/>
                <a:gd name="connsiteY8" fmla="*/ 939800 h 2362200"/>
                <a:gd name="connsiteX9" fmla="*/ 1168401 w 3606801"/>
                <a:gd name="connsiteY9" fmla="*/ 977900 h 2362200"/>
                <a:gd name="connsiteX10" fmla="*/ 1244601 w 3606801"/>
                <a:gd name="connsiteY10" fmla="*/ 889000 h 2362200"/>
                <a:gd name="connsiteX11" fmla="*/ 1320801 w 3606801"/>
                <a:gd name="connsiteY11" fmla="*/ 914400 h 2362200"/>
                <a:gd name="connsiteX12" fmla="*/ 1409701 w 3606801"/>
                <a:gd name="connsiteY12" fmla="*/ 965200 h 2362200"/>
                <a:gd name="connsiteX13" fmla="*/ 1346201 w 3606801"/>
                <a:gd name="connsiteY13" fmla="*/ 1104900 h 2362200"/>
                <a:gd name="connsiteX14" fmla="*/ 1358901 w 3606801"/>
                <a:gd name="connsiteY14" fmla="*/ 1168400 h 2362200"/>
                <a:gd name="connsiteX15" fmla="*/ 1612901 w 3606801"/>
                <a:gd name="connsiteY15" fmla="*/ 1231900 h 2362200"/>
                <a:gd name="connsiteX16" fmla="*/ 1676401 w 3606801"/>
                <a:gd name="connsiteY16" fmla="*/ 1168400 h 2362200"/>
                <a:gd name="connsiteX17" fmla="*/ 1790701 w 3606801"/>
                <a:gd name="connsiteY17" fmla="*/ 1104900 h 2362200"/>
                <a:gd name="connsiteX18" fmla="*/ 1968501 w 3606801"/>
                <a:gd name="connsiteY18" fmla="*/ 1054100 h 2362200"/>
                <a:gd name="connsiteX19" fmla="*/ 2133601 w 3606801"/>
                <a:gd name="connsiteY19" fmla="*/ 1066800 h 2362200"/>
                <a:gd name="connsiteX20" fmla="*/ 2197101 w 3606801"/>
                <a:gd name="connsiteY20" fmla="*/ 876300 h 2362200"/>
                <a:gd name="connsiteX21" fmla="*/ 2032001 w 3606801"/>
                <a:gd name="connsiteY21" fmla="*/ 787400 h 2362200"/>
                <a:gd name="connsiteX22" fmla="*/ 1993901 w 3606801"/>
                <a:gd name="connsiteY22" fmla="*/ 698500 h 2362200"/>
                <a:gd name="connsiteX23" fmla="*/ 2120901 w 3606801"/>
                <a:gd name="connsiteY23" fmla="*/ 647700 h 2362200"/>
                <a:gd name="connsiteX24" fmla="*/ 2235201 w 3606801"/>
                <a:gd name="connsiteY24" fmla="*/ 635000 h 2362200"/>
                <a:gd name="connsiteX25" fmla="*/ 2438401 w 3606801"/>
                <a:gd name="connsiteY25" fmla="*/ 495300 h 2362200"/>
                <a:gd name="connsiteX26" fmla="*/ 2501901 w 3606801"/>
                <a:gd name="connsiteY26" fmla="*/ 177800 h 2362200"/>
                <a:gd name="connsiteX27" fmla="*/ 2654301 w 3606801"/>
                <a:gd name="connsiteY27" fmla="*/ 0 h 2362200"/>
                <a:gd name="connsiteX28" fmla="*/ 3390901 w 3606801"/>
                <a:gd name="connsiteY28" fmla="*/ 190500 h 2362200"/>
                <a:gd name="connsiteX29" fmla="*/ 3429001 w 3606801"/>
                <a:gd name="connsiteY29" fmla="*/ 419100 h 2362200"/>
                <a:gd name="connsiteX30" fmla="*/ 3429001 w 3606801"/>
                <a:gd name="connsiteY30" fmla="*/ 609600 h 2362200"/>
                <a:gd name="connsiteX31" fmla="*/ 3390901 w 3606801"/>
                <a:gd name="connsiteY31" fmla="*/ 800100 h 2362200"/>
                <a:gd name="connsiteX32" fmla="*/ 3517901 w 3606801"/>
                <a:gd name="connsiteY32" fmla="*/ 1066800 h 2362200"/>
                <a:gd name="connsiteX33" fmla="*/ 3594101 w 3606801"/>
                <a:gd name="connsiteY33" fmla="*/ 1193800 h 2362200"/>
                <a:gd name="connsiteX34" fmla="*/ 3606801 w 3606801"/>
                <a:gd name="connsiteY34" fmla="*/ 1384300 h 2362200"/>
                <a:gd name="connsiteX35" fmla="*/ 3568701 w 3606801"/>
                <a:gd name="connsiteY35" fmla="*/ 1447800 h 2362200"/>
                <a:gd name="connsiteX36" fmla="*/ 3416301 w 3606801"/>
                <a:gd name="connsiteY36" fmla="*/ 1460500 h 2362200"/>
                <a:gd name="connsiteX37" fmla="*/ 3276601 w 3606801"/>
                <a:gd name="connsiteY37" fmla="*/ 1511300 h 2362200"/>
                <a:gd name="connsiteX38" fmla="*/ 3187701 w 3606801"/>
                <a:gd name="connsiteY38" fmla="*/ 1460500 h 2362200"/>
                <a:gd name="connsiteX39" fmla="*/ 2946401 w 3606801"/>
                <a:gd name="connsiteY39" fmla="*/ 1422400 h 2362200"/>
                <a:gd name="connsiteX40" fmla="*/ 3009901 w 3606801"/>
                <a:gd name="connsiteY40" fmla="*/ 1524000 h 2362200"/>
                <a:gd name="connsiteX41" fmla="*/ 2819401 w 3606801"/>
                <a:gd name="connsiteY41" fmla="*/ 1498600 h 2362200"/>
                <a:gd name="connsiteX42" fmla="*/ 2705101 w 3606801"/>
                <a:gd name="connsiteY42" fmla="*/ 1511300 h 2362200"/>
                <a:gd name="connsiteX43" fmla="*/ 2654301 w 3606801"/>
                <a:gd name="connsiteY43" fmla="*/ 1549400 h 2362200"/>
                <a:gd name="connsiteX44" fmla="*/ 2540001 w 3606801"/>
                <a:gd name="connsiteY44" fmla="*/ 1549400 h 2362200"/>
                <a:gd name="connsiteX45" fmla="*/ 2425701 w 3606801"/>
                <a:gd name="connsiteY45" fmla="*/ 1549400 h 2362200"/>
                <a:gd name="connsiteX46" fmla="*/ 2425701 w 3606801"/>
                <a:gd name="connsiteY46" fmla="*/ 1549400 h 2362200"/>
                <a:gd name="connsiteX47" fmla="*/ 2362201 w 3606801"/>
                <a:gd name="connsiteY47" fmla="*/ 1562100 h 2362200"/>
                <a:gd name="connsiteX48" fmla="*/ 2209801 w 3606801"/>
                <a:gd name="connsiteY48" fmla="*/ 1612900 h 2362200"/>
                <a:gd name="connsiteX49" fmla="*/ 2082801 w 3606801"/>
                <a:gd name="connsiteY49" fmla="*/ 1701800 h 2362200"/>
                <a:gd name="connsiteX50" fmla="*/ 2006601 w 3606801"/>
                <a:gd name="connsiteY50" fmla="*/ 1727200 h 2362200"/>
                <a:gd name="connsiteX51" fmla="*/ 2006601 w 3606801"/>
                <a:gd name="connsiteY51" fmla="*/ 1727200 h 2362200"/>
                <a:gd name="connsiteX52" fmla="*/ 1854201 w 3606801"/>
                <a:gd name="connsiteY52" fmla="*/ 1778000 h 2362200"/>
                <a:gd name="connsiteX53" fmla="*/ 1701801 w 3606801"/>
                <a:gd name="connsiteY53" fmla="*/ 1816100 h 2362200"/>
                <a:gd name="connsiteX54" fmla="*/ 1549401 w 3606801"/>
                <a:gd name="connsiteY54" fmla="*/ 1943100 h 2362200"/>
                <a:gd name="connsiteX55" fmla="*/ 1168401 w 3606801"/>
                <a:gd name="connsiteY55" fmla="*/ 2362200 h 2362200"/>
                <a:gd name="connsiteX56" fmla="*/ 1206501 w 3606801"/>
                <a:gd name="connsiteY56" fmla="*/ 2108200 h 2362200"/>
                <a:gd name="connsiteX57" fmla="*/ 1104901 w 3606801"/>
                <a:gd name="connsiteY57" fmla="*/ 2133600 h 2362200"/>
                <a:gd name="connsiteX58" fmla="*/ 952501 w 3606801"/>
                <a:gd name="connsiteY58" fmla="*/ 2171700 h 2362200"/>
                <a:gd name="connsiteX59" fmla="*/ 774701 w 3606801"/>
                <a:gd name="connsiteY59" fmla="*/ 2108200 h 2362200"/>
                <a:gd name="connsiteX60" fmla="*/ 546101 w 3606801"/>
                <a:gd name="connsiteY60" fmla="*/ 1676400 h 2362200"/>
                <a:gd name="connsiteX61" fmla="*/ 292101 w 3606801"/>
                <a:gd name="connsiteY61" fmla="*/ 1028700 h 2362200"/>
                <a:gd name="connsiteX62" fmla="*/ 203201 w 3606801"/>
                <a:gd name="connsiteY62" fmla="*/ 965200 h 2362200"/>
                <a:gd name="connsiteX63" fmla="*/ 63501 w 3606801"/>
                <a:gd name="connsiteY63" fmla="*/ 546100 h 2362200"/>
                <a:gd name="connsiteX64" fmla="*/ 1 w 3606801"/>
                <a:gd name="connsiteY64"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812801 w 3606801"/>
                <a:gd name="connsiteY4" fmla="*/ 292100 h 2362200"/>
                <a:gd name="connsiteX5" fmla="*/ 431801 w 3606801"/>
                <a:gd name="connsiteY5" fmla="*/ 546100 h 2362200"/>
                <a:gd name="connsiteX6" fmla="*/ 825501 w 3606801"/>
                <a:gd name="connsiteY6" fmla="*/ 876300 h 2362200"/>
                <a:gd name="connsiteX7" fmla="*/ 939801 w 3606801"/>
                <a:gd name="connsiteY7" fmla="*/ 939800 h 2362200"/>
                <a:gd name="connsiteX8" fmla="*/ 1168401 w 3606801"/>
                <a:gd name="connsiteY8" fmla="*/ 977900 h 2362200"/>
                <a:gd name="connsiteX9" fmla="*/ 1244601 w 3606801"/>
                <a:gd name="connsiteY9" fmla="*/ 889000 h 2362200"/>
                <a:gd name="connsiteX10" fmla="*/ 1320801 w 3606801"/>
                <a:gd name="connsiteY10" fmla="*/ 914400 h 2362200"/>
                <a:gd name="connsiteX11" fmla="*/ 1409701 w 3606801"/>
                <a:gd name="connsiteY11" fmla="*/ 965200 h 2362200"/>
                <a:gd name="connsiteX12" fmla="*/ 1346201 w 3606801"/>
                <a:gd name="connsiteY12" fmla="*/ 1104900 h 2362200"/>
                <a:gd name="connsiteX13" fmla="*/ 1358901 w 3606801"/>
                <a:gd name="connsiteY13" fmla="*/ 1168400 h 2362200"/>
                <a:gd name="connsiteX14" fmla="*/ 1612901 w 3606801"/>
                <a:gd name="connsiteY14" fmla="*/ 1231900 h 2362200"/>
                <a:gd name="connsiteX15" fmla="*/ 1676401 w 3606801"/>
                <a:gd name="connsiteY15" fmla="*/ 1168400 h 2362200"/>
                <a:gd name="connsiteX16" fmla="*/ 1790701 w 3606801"/>
                <a:gd name="connsiteY16" fmla="*/ 1104900 h 2362200"/>
                <a:gd name="connsiteX17" fmla="*/ 1968501 w 3606801"/>
                <a:gd name="connsiteY17" fmla="*/ 1054100 h 2362200"/>
                <a:gd name="connsiteX18" fmla="*/ 2133601 w 3606801"/>
                <a:gd name="connsiteY18" fmla="*/ 1066800 h 2362200"/>
                <a:gd name="connsiteX19" fmla="*/ 2197101 w 3606801"/>
                <a:gd name="connsiteY19" fmla="*/ 876300 h 2362200"/>
                <a:gd name="connsiteX20" fmla="*/ 2032001 w 3606801"/>
                <a:gd name="connsiteY20" fmla="*/ 787400 h 2362200"/>
                <a:gd name="connsiteX21" fmla="*/ 1993901 w 3606801"/>
                <a:gd name="connsiteY21" fmla="*/ 698500 h 2362200"/>
                <a:gd name="connsiteX22" fmla="*/ 2120901 w 3606801"/>
                <a:gd name="connsiteY22" fmla="*/ 647700 h 2362200"/>
                <a:gd name="connsiteX23" fmla="*/ 2235201 w 3606801"/>
                <a:gd name="connsiteY23" fmla="*/ 635000 h 2362200"/>
                <a:gd name="connsiteX24" fmla="*/ 2438401 w 3606801"/>
                <a:gd name="connsiteY24" fmla="*/ 495300 h 2362200"/>
                <a:gd name="connsiteX25" fmla="*/ 2501901 w 3606801"/>
                <a:gd name="connsiteY25" fmla="*/ 177800 h 2362200"/>
                <a:gd name="connsiteX26" fmla="*/ 2654301 w 3606801"/>
                <a:gd name="connsiteY26" fmla="*/ 0 h 2362200"/>
                <a:gd name="connsiteX27" fmla="*/ 3390901 w 3606801"/>
                <a:gd name="connsiteY27" fmla="*/ 190500 h 2362200"/>
                <a:gd name="connsiteX28" fmla="*/ 3429001 w 3606801"/>
                <a:gd name="connsiteY28" fmla="*/ 419100 h 2362200"/>
                <a:gd name="connsiteX29" fmla="*/ 3429001 w 3606801"/>
                <a:gd name="connsiteY29" fmla="*/ 609600 h 2362200"/>
                <a:gd name="connsiteX30" fmla="*/ 3390901 w 3606801"/>
                <a:gd name="connsiteY30" fmla="*/ 800100 h 2362200"/>
                <a:gd name="connsiteX31" fmla="*/ 3517901 w 3606801"/>
                <a:gd name="connsiteY31" fmla="*/ 1066800 h 2362200"/>
                <a:gd name="connsiteX32" fmla="*/ 3594101 w 3606801"/>
                <a:gd name="connsiteY32" fmla="*/ 1193800 h 2362200"/>
                <a:gd name="connsiteX33" fmla="*/ 3606801 w 3606801"/>
                <a:gd name="connsiteY33" fmla="*/ 1384300 h 2362200"/>
                <a:gd name="connsiteX34" fmla="*/ 3568701 w 3606801"/>
                <a:gd name="connsiteY34" fmla="*/ 1447800 h 2362200"/>
                <a:gd name="connsiteX35" fmla="*/ 3416301 w 3606801"/>
                <a:gd name="connsiteY35" fmla="*/ 1460500 h 2362200"/>
                <a:gd name="connsiteX36" fmla="*/ 3276601 w 3606801"/>
                <a:gd name="connsiteY36" fmla="*/ 1511300 h 2362200"/>
                <a:gd name="connsiteX37" fmla="*/ 3187701 w 3606801"/>
                <a:gd name="connsiteY37" fmla="*/ 1460500 h 2362200"/>
                <a:gd name="connsiteX38" fmla="*/ 2946401 w 3606801"/>
                <a:gd name="connsiteY38" fmla="*/ 1422400 h 2362200"/>
                <a:gd name="connsiteX39" fmla="*/ 3009901 w 3606801"/>
                <a:gd name="connsiteY39" fmla="*/ 1524000 h 2362200"/>
                <a:gd name="connsiteX40" fmla="*/ 2819401 w 3606801"/>
                <a:gd name="connsiteY40" fmla="*/ 1498600 h 2362200"/>
                <a:gd name="connsiteX41" fmla="*/ 2705101 w 3606801"/>
                <a:gd name="connsiteY41" fmla="*/ 1511300 h 2362200"/>
                <a:gd name="connsiteX42" fmla="*/ 2654301 w 3606801"/>
                <a:gd name="connsiteY42" fmla="*/ 1549400 h 2362200"/>
                <a:gd name="connsiteX43" fmla="*/ 2540001 w 3606801"/>
                <a:gd name="connsiteY43" fmla="*/ 1549400 h 2362200"/>
                <a:gd name="connsiteX44" fmla="*/ 2425701 w 3606801"/>
                <a:gd name="connsiteY44" fmla="*/ 1549400 h 2362200"/>
                <a:gd name="connsiteX45" fmla="*/ 2425701 w 3606801"/>
                <a:gd name="connsiteY45" fmla="*/ 1549400 h 2362200"/>
                <a:gd name="connsiteX46" fmla="*/ 2362201 w 3606801"/>
                <a:gd name="connsiteY46" fmla="*/ 1562100 h 2362200"/>
                <a:gd name="connsiteX47" fmla="*/ 2209801 w 3606801"/>
                <a:gd name="connsiteY47" fmla="*/ 1612900 h 2362200"/>
                <a:gd name="connsiteX48" fmla="*/ 2082801 w 3606801"/>
                <a:gd name="connsiteY48" fmla="*/ 1701800 h 2362200"/>
                <a:gd name="connsiteX49" fmla="*/ 2006601 w 3606801"/>
                <a:gd name="connsiteY49" fmla="*/ 1727200 h 2362200"/>
                <a:gd name="connsiteX50" fmla="*/ 2006601 w 3606801"/>
                <a:gd name="connsiteY50" fmla="*/ 1727200 h 2362200"/>
                <a:gd name="connsiteX51" fmla="*/ 1854201 w 3606801"/>
                <a:gd name="connsiteY51" fmla="*/ 1778000 h 2362200"/>
                <a:gd name="connsiteX52" fmla="*/ 1701801 w 3606801"/>
                <a:gd name="connsiteY52" fmla="*/ 1816100 h 2362200"/>
                <a:gd name="connsiteX53" fmla="*/ 1549401 w 3606801"/>
                <a:gd name="connsiteY53" fmla="*/ 1943100 h 2362200"/>
                <a:gd name="connsiteX54" fmla="*/ 1168401 w 3606801"/>
                <a:gd name="connsiteY54" fmla="*/ 2362200 h 2362200"/>
                <a:gd name="connsiteX55" fmla="*/ 1206501 w 3606801"/>
                <a:gd name="connsiteY55" fmla="*/ 2108200 h 2362200"/>
                <a:gd name="connsiteX56" fmla="*/ 1104901 w 3606801"/>
                <a:gd name="connsiteY56" fmla="*/ 2133600 h 2362200"/>
                <a:gd name="connsiteX57" fmla="*/ 952501 w 3606801"/>
                <a:gd name="connsiteY57" fmla="*/ 2171700 h 2362200"/>
                <a:gd name="connsiteX58" fmla="*/ 774701 w 3606801"/>
                <a:gd name="connsiteY58" fmla="*/ 2108200 h 2362200"/>
                <a:gd name="connsiteX59" fmla="*/ 546101 w 3606801"/>
                <a:gd name="connsiteY59" fmla="*/ 1676400 h 2362200"/>
                <a:gd name="connsiteX60" fmla="*/ 292101 w 3606801"/>
                <a:gd name="connsiteY60" fmla="*/ 1028700 h 2362200"/>
                <a:gd name="connsiteX61" fmla="*/ 203201 w 3606801"/>
                <a:gd name="connsiteY61" fmla="*/ 965200 h 2362200"/>
                <a:gd name="connsiteX62" fmla="*/ 63501 w 3606801"/>
                <a:gd name="connsiteY62" fmla="*/ 546100 h 2362200"/>
                <a:gd name="connsiteX63" fmla="*/ 1 w 3606801"/>
                <a:gd name="connsiteY63"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812801 w 3606801"/>
                <a:gd name="connsiteY4" fmla="*/ 292100 h 2362200"/>
                <a:gd name="connsiteX5" fmla="*/ 825501 w 3606801"/>
                <a:gd name="connsiteY5" fmla="*/ 876300 h 2362200"/>
                <a:gd name="connsiteX6" fmla="*/ 939801 w 3606801"/>
                <a:gd name="connsiteY6" fmla="*/ 939800 h 2362200"/>
                <a:gd name="connsiteX7" fmla="*/ 1168401 w 3606801"/>
                <a:gd name="connsiteY7" fmla="*/ 977900 h 2362200"/>
                <a:gd name="connsiteX8" fmla="*/ 1244601 w 3606801"/>
                <a:gd name="connsiteY8" fmla="*/ 889000 h 2362200"/>
                <a:gd name="connsiteX9" fmla="*/ 1320801 w 3606801"/>
                <a:gd name="connsiteY9" fmla="*/ 914400 h 2362200"/>
                <a:gd name="connsiteX10" fmla="*/ 1409701 w 3606801"/>
                <a:gd name="connsiteY10" fmla="*/ 965200 h 2362200"/>
                <a:gd name="connsiteX11" fmla="*/ 1346201 w 3606801"/>
                <a:gd name="connsiteY11" fmla="*/ 1104900 h 2362200"/>
                <a:gd name="connsiteX12" fmla="*/ 1358901 w 3606801"/>
                <a:gd name="connsiteY12" fmla="*/ 1168400 h 2362200"/>
                <a:gd name="connsiteX13" fmla="*/ 1612901 w 3606801"/>
                <a:gd name="connsiteY13" fmla="*/ 1231900 h 2362200"/>
                <a:gd name="connsiteX14" fmla="*/ 1676401 w 3606801"/>
                <a:gd name="connsiteY14" fmla="*/ 1168400 h 2362200"/>
                <a:gd name="connsiteX15" fmla="*/ 1790701 w 3606801"/>
                <a:gd name="connsiteY15" fmla="*/ 1104900 h 2362200"/>
                <a:gd name="connsiteX16" fmla="*/ 1968501 w 3606801"/>
                <a:gd name="connsiteY16" fmla="*/ 1054100 h 2362200"/>
                <a:gd name="connsiteX17" fmla="*/ 2133601 w 3606801"/>
                <a:gd name="connsiteY17" fmla="*/ 1066800 h 2362200"/>
                <a:gd name="connsiteX18" fmla="*/ 2197101 w 3606801"/>
                <a:gd name="connsiteY18" fmla="*/ 876300 h 2362200"/>
                <a:gd name="connsiteX19" fmla="*/ 2032001 w 3606801"/>
                <a:gd name="connsiteY19" fmla="*/ 787400 h 2362200"/>
                <a:gd name="connsiteX20" fmla="*/ 1993901 w 3606801"/>
                <a:gd name="connsiteY20" fmla="*/ 698500 h 2362200"/>
                <a:gd name="connsiteX21" fmla="*/ 2120901 w 3606801"/>
                <a:gd name="connsiteY21" fmla="*/ 647700 h 2362200"/>
                <a:gd name="connsiteX22" fmla="*/ 2235201 w 3606801"/>
                <a:gd name="connsiteY22" fmla="*/ 635000 h 2362200"/>
                <a:gd name="connsiteX23" fmla="*/ 2438401 w 3606801"/>
                <a:gd name="connsiteY23" fmla="*/ 495300 h 2362200"/>
                <a:gd name="connsiteX24" fmla="*/ 2501901 w 3606801"/>
                <a:gd name="connsiteY24" fmla="*/ 177800 h 2362200"/>
                <a:gd name="connsiteX25" fmla="*/ 2654301 w 3606801"/>
                <a:gd name="connsiteY25" fmla="*/ 0 h 2362200"/>
                <a:gd name="connsiteX26" fmla="*/ 3390901 w 3606801"/>
                <a:gd name="connsiteY26" fmla="*/ 190500 h 2362200"/>
                <a:gd name="connsiteX27" fmla="*/ 3429001 w 3606801"/>
                <a:gd name="connsiteY27" fmla="*/ 419100 h 2362200"/>
                <a:gd name="connsiteX28" fmla="*/ 3429001 w 3606801"/>
                <a:gd name="connsiteY28" fmla="*/ 609600 h 2362200"/>
                <a:gd name="connsiteX29" fmla="*/ 3390901 w 3606801"/>
                <a:gd name="connsiteY29" fmla="*/ 800100 h 2362200"/>
                <a:gd name="connsiteX30" fmla="*/ 3517901 w 3606801"/>
                <a:gd name="connsiteY30" fmla="*/ 1066800 h 2362200"/>
                <a:gd name="connsiteX31" fmla="*/ 3594101 w 3606801"/>
                <a:gd name="connsiteY31" fmla="*/ 1193800 h 2362200"/>
                <a:gd name="connsiteX32" fmla="*/ 3606801 w 3606801"/>
                <a:gd name="connsiteY32" fmla="*/ 1384300 h 2362200"/>
                <a:gd name="connsiteX33" fmla="*/ 3568701 w 3606801"/>
                <a:gd name="connsiteY33" fmla="*/ 1447800 h 2362200"/>
                <a:gd name="connsiteX34" fmla="*/ 3416301 w 3606801"/>
                <a:gd name="connsiteY34" fmla="*/ 1460500 h 2362200"/>
                <a:gd name="connsiteX35" fmla="*/ 3276601 w 3606801"/>
                <a:gd name="connsiteY35" fmla="*/ 1511300 h 2362200"/>
                <a:gd name="connsiteX36" fmla="*/ 3187701 w 3606801"/>
                <a:gd name="connsiteY36" fmla="*/ 1460500 h 2362200"/>
                <a:gd name="connsiteX37" fmla="*/ 2946401 w 3606801"/>
                <a:gd name="connsiteY37" fmla="*/ 1422400 h 2362200"/>
                <a:gd name="connsiteX38" fmla="*/ 3009901 w 3606801"/>
                <a:gd name="connsiteY38" fmla="*/ 1524000 h 2362200"/>
                <a:gd name="connsiteX39" fmla="*/ 2819401 w 3606801"/>
                <a:gd name="connsiteY39" fmla="*/ 1498600 h 2362200"/>
                <a:gd name="connsiteX40" fmla="*/ 2705101 w 3606801"/>
                <a:gd name="connsiteY40" fmla="*/ 1511300 h 2362200"/>
                <a:gd name="connsiteX41" fmla="*/ 2654301 w 3606801"/>
                <a:gd name="connsiteY41" fmla="*/ 1549400 h 2362200"/>
                <a:gd name="connsiteX42" fmla="*/ 2540001 w 3606801"/>
                <a:gd name="connsiteY42" fmla="*/ 1549400 h 2362200"/>
                <a:gd name="connsiteX43" fmla="*/ 2425701 w 3606801"/>
                <a:gd name="connsiteY43" fmla="*/ 1549400 h 2362200"/>
                <a:gd name="connsiteX44" fmla="*/ 2425701 w 3606801"/>
                <a:gd name="connsiteY44" fmla="*/ 1549400 h 2362200"/>
                <a:gd name="connsiteX45" fmla="*/ 2362201 w 3606801"/>
                <a:gd name="connsiteY45" fmla="*/ 1562100 h 2362200"/>
                <a:gd name="connsiteX46" fmla="*/ 2209801 w 3606801"/>
                <a:gd name="connsiteY46" fmla="*/ 1612900 h 2362200"/>
                <a:gd name="connsiteX47" fmla="*/ 2082801 w 3606801"/>
                <a:gd name="connsiteY47" fmla="*/ 1701800 h 2362200"/>
                <a:gd name="connsiteX48" fmla="*/ 2006601 w 3606801"/>
                <a:gd name="connsiteY48" fmla="*/ 1727200 h 2362200"/>
                <a:gd name="connsiteX49" fmla="*/ 2006601 w 3606801"/>
                <a:gd name="connsiteY49" fmla="*/ 1727200 h 2362200"/>
                <a:gd name="connsiteX50" fmla="*/ 1854201 w 3606801"/>
                <a:gd name="connsiteY50" fmla="*/ 1778000 h 2362200"/>
                <a:gd name="connsiteX51" fmla="*/ 1701801 w 3606801"/>
                <a:gd name="connsiteY51" fmla="*/ 1816100 h 2362200"/>
                <a:gd name="connsiteX52" fmla="*/ 1549401 w 3606801"/>
                <a:gd name="connsiteY52" fmla="*/ 1943100 h 2362200"/>
                <a:gd name="connsiteX53" fmla="*/ 1168401 w 3606801"/>
                <a:gd name="connsiteY53" fmla="*/ 2362200 h 2362200"/>
                <a:gd name="connsiteX54" fmla="*/ 1206501 w 3606801"/>
                <a:gd name="connsiteY54" fmla="*/ 2108200 h 2362200"/>
                <a:gd name="connsiteX55" fmla="*/ 1104901 w 3606801"/>
                <a:gd name="connsiteY55" fmla="*/ 2133600 h 2362200"/>
                <a:gd name="connsiteX56" fmla="*/ 952501 w 3606801"/>
                <a:gd name="connsiteY56" fmla="*/ 2171700 h 2362200"/>
                <a:gd name="connsiteX57" fmla="*/ 774701 w 3606801"/>
                <a:gd name="connsiteY57" fmla="*/ 2108200 h 2362200"/>
                <a:gd name="connsiteX58" fmla="*/ 546101 w 3606801"/>
                <a:gd name="connsiteY58" fmla="*/ 1676400 h 2362200"/>
                <a:gd name="connsiteX59" fmla="*/ 292101 w 3606801"/>
                <a:gd name="connsiteY59" fmla="*/ 1028700 h 2362200"/>
                <a:gd name="connsiteX60" fmla="*/ 203201 w 3606801"/>
                <a:gd name="connsiteY60" fmla="*/ 965200 h 2362200"/>
                <a:gd name="connsiteX61" fmla="*/ 63501 w 3606801"/>
                <a:gd name="connsiteY61" fmla="*/ 546100 h 2362200"/>
                <a:gd name="connsiteX62" fmla="*/ 1 w 3606801"/>
                <a:gd name="connsiteY62"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584201 w 3606801"/>
                <a:gd name="connsiteY3" fmla="*/ 279400 h 2362200"/>
                <a:gd name="connsiteX4" fmla="*/ 825501 w 3606801"/>
                <a:gd name="connsiteY4" fmla="*/ 876300 h 2362200"/>
                <a:gd name="connsiteX5" fmla="*/ 939801 w 3606801"/>
                <a:gd name="connsiteY5" fmla="*/ 939800 h 2362200"/>
                <a:gd name="connsiteX6" fmla="*/ 1168401 w 3606801"/>
                <a:gd name="connsiteY6" fmla="*/ 977900 h 2362200"/>
                <a:gd name="connsiteX7" fmla="*/ 1244601 w 3606801"/>
                <a:gd name="connsiteY7" fmla="*/ 889000 h 2362200"/>
                <a:gd name="connsiteX8" fmla="*/ 1320801 w 3606801"/>
                <a:gd name="connsiteY8" fmla="*/ 914400 h 2362200"/>
                <a:gd name="connsiteX9" fmla="*/ 1409701 w 3606801"/>
                <a:gd name="connsiteY9" fmla="*/ 965200 h 2362200"/>
                <a:gd name="connsiteX10" fmla="*/ 1346201 w 3606801"/>
                <a:gd name="connsiteY10" fmla="*/ 1104900 h 2362200"/>
                <a:gd name="connsiteX11" fmla="*/ 1358901 w 3606801"/>
                <a:gd name="connsiteY11" fmla="*/ 1168400 h 2362200"/>
                <a:gd name="connsiteX12" fmla="*/ 1612901 w 3606801"/>
                <a:gd name="connsiteY12" fmla="*/ 1231900 h 2362200"/>
                <a:gd name="connsiteX13" fmla="*/ 1676401 w 3606801"/>
                <a:gd name="connsiteY13" fmla="*/ 1168400 h 2362200"/>
                <a:gd name="connsiteX14" fmla="*/ 1790701 w 3606801"/>
                <a:gd name="connsiteY14" fmla="*/ 1104900 h 2362200"/>
                <a:gd name="connsiteX15" fmla="*/ 1968501 w 3606801"/>
                <a:gd name="connsiteY15" fmla="*/ 1054100 h 2362200"/>
                <a:gd name="connsiteX16" fmla="*/ 2133601 w 3606801"/>
                <a:gd name="connsiteY16" fmla="*/ 1066800 h 2362200"/>
                <a:gd name="connsiteX17" fmla="*/ 2197101 w 3606801"/>
                <a:gd name="connsiteY17" fmla="*/ 876300 h 2362200"/>
                <a:gd name="connsiteX18" fmla="*/ 2032001 w 3606801"/>
                <a:gd name="connsiteY18" fmla="*/ 787400 h 2362200"/>
                <a:gd name="connsiteX19" fmla="*/ 1993901 w 3606801"/>
                <a:gd name="connsiteY19" fmla="*/ 698500 h 2362200"/>
                <a:gd name="connsiteX20" fmla="*/ 2120901 w 3606801"/>
                <a:gd name="connsiteY20" fmla="*/ 647700 h 2362200"/>
                <a:gd name="connsiteX21" fmla="*/ 2235201 w 3606801"/>
                <a:gd name="connsiteY21" fmla="*/ 635000 h 2362200"/>
                <a:gd name="connsiteX22" fmla="*/ 2438401 w 3606801"/>
                <a:gd name="connsiteY22" fmla="*/ 495300 h 2362200"/>
                <a:gd name="connsiteX23" fmla="*/ 2501901 w 3606801"/>
                <a:gd name="connsiteY23" fmla="*/ 177800 h 2362200"/>
                <a:gd name="connsiteX24" fmla="*/ 2654301 w 3606801"/>
                <a:gd name="connsiteY24" fmla="*/ 0 h 2362200"/>
                <a:gd name="connsiteX25" fmla="*/ 3390901 w 3606801"/>
                <a:gd name="connsiteY25" fmla="*/ 190500 h 2362200"/>
                <a:gd name="connsiteX26" fmla="*/ 3429001 w 3606801"/>
                <a:gd name="connsiteY26" fmla="*/ 419100 h 2362200"/>
                <a:gd name="connsiteX27" fmla="*/ 3429001 w 3606801"/>
                <a:gd name="connsiteY27" fmla="*/ 609600 h 2362200"/>
                <a:gd name="connsiteX28" fmla="*/ 3390901 w 3606801"/>
                <a:gd name="connsiteY28" fmla="*/ 800100 h 2362200"/>
                <a:gd name="connsiteX29" fmla="*/ 3517901 w 3606801"/>
                <a:gd name="connsiteY29" fmla="*/ 1066800 h 2362200"/>
                <a:gd name="connsiteX30" fmla="*/ 3594101 w 3606801"/>
                <a:gd name="connsiteY30" fmla="*/ 1193800 h 2362200"/>
                <a:gd name="connsiteX31" fmla="*/ 3606801 w 3606801"/>
                <a:gd name="connsiteY31" fmla="*/ 1384300 h 2362200"/>
                <a:gd name="connsiteX32" fmla="*/ 3568701 w 3606801"/>
                <a:gd name="connsiteY32" fmla="*/ 1447800 h 2362200"/>
                <a:gd name="connsiteX33" fmla="*/ 3416301 w 3606801"/>
                <a:gd name="connsiteY33" fmla="*/ 1460500 h 2362200"/>
                <a:gd name="connsiteX34" fmla="*/ 3276601 w 3606801"/>
                <a:gd name="connsiteY34" fmla="*/ 1511300 h 2362200"/>
                <a:gd name="connsiteX35" fmla="*/ 3187701 w 3606801"/>
                <a:gd name="connsiteY35" fmla="*/ 1460500 h 2362200"/>
                <a:gd name="connsiteX36" fmla="*/ 2946401 w 3606801"/>
                <a:gd name="connsiteY36" fmla="*/ 1422400 h 2362200"/>
                <a:gd name="connsiteX37" fmla="*/ 3009901 w 3606801"/>
                <a:gd name="connsiteY37" fmla="*/ 1524000 h 2362200"/>
                <a:gd name="connsiteX38" fmla="*/ 2819401 w 3606801"/>
                <a:gd name="connsiteY38" fmla="*/ 1498600 h 2362200"/>
                <a:gd name="connsiteX39" fmla="*/ 2705101 w 3606801"/>
                <a:gd name="connsiteY39" fmla="*/ 1511300 h 2362200"/>
                <a:gd name="connsiteX40" fmla="*/ 2654301 w 3606801"/>
                <a:gd name="connsiteY40" fmla="*/ 1549400 h 2362200"/>
                <a:gd name="connsiteX41" fmla="*/ 2540001 w 3606801"/>
                <a:gd name="connsiteY41" fmla="*/ 1549400 h 2362200"/>
                <a:gd name="connsiteX42" fmla="*/ 2425701 w 3606801"/>
                <a:gd name="connsiteY42" fmla="*/ 1549400 h 2362200"/>
                <a:gd name="connsiteX43" fmla="*/ 2425701 w 3606801"/>
                <a:gd name="connsiteY43" fmla="*/ 1549400 h 2362200"/>
                <a:gd name="connsiteX44" fmla="*/ 2362201 w 3606801"/>
                <a:gd name="connsiteY44" fmla="*/ 1562100 h 2362200"/>
                <a:gd name="connsiteX45" fmla="*/ 2209801 w 3606801"/>
                <a:gd name="connsiteY45" fmla="*/ 1612900 h 2362200"/>
                <a:gd name="connsiteX46" fmla="*/ 2082801 w 3606801"/>
                <a:gd name="connsiteY46" fmla="*/ 1701800 h 2362200"/>
                <a:gd name="connsiteX47" fmla="*/ 2006601 w 3606801"/>
                <a:gd name="connsiteY47" fmla="*/ 1727200 h 2362200"/>
                <a:gd name="connsiteX48" fmla="*/ 2006601 w 3606801"/>
                <a:gd name="connsiteY48" fmla="*/ 1727200 h 2362200"/>
                <a:gd name="connsiteX49" fmla="*/ 1854201 w 3606801"/>
                <a:gd name="connsiteY49" fmla="*/ 1778000 h 2362200"/>
                <a:gd name="connsiteX50" fmla="*/ 1701801 w 3606801"/>
                <a:gd name="connsiteY50" fmla="*/ 1816100 h 2362200"/>
                <a:gd name="connsiteX51" fmla="*/ 1549401 w 3606801"/>
                <a:gd name="connsiteY51" fmla="*/ 1943100 h 2362200"/>
                <a:gd name="connsiteX52" fmla="*/ 1168401 w 3606801"/>
                <a:gd name="connsiteY52" fmla="*/ 2362200 h 2362200"/>
                <a:gd name="connsiteX53" fmla="*/ 1206501 w 3606801"/>
                <a:gd name="connsiteY53" fmla="*/ 2108200 h 2362200"/>
                <a:gd name="connsiteX54" fmla="*/ 1104901 w 3606801"/>
                <a:gd name="connsiteY54" fmla="*/ 2133600 h 2362200"/>
                <a:gd name="connsiteX55" fmla="*/ 952501 w 3606801"/>
                <a:gd name="connsiteY55" fmla="*/ 2171700 h 2362200"/>
                <a:gd name="connsiteX56" fmla="*/ 774701 w 3606801"/>
                <a:gd name="connsiteY56" fmla="*/ 2108200 h 2362200"/>
                <a:gd name="connsiteX57" fmla="*/ 546101 w 3606801"/>
                <a:gd name="connsiteY57" fmla="*/ 1676400 h 2362200"/>
                <a:gd name="connsiteX58" fmla="*/ 292101 w 3606801"/>
                <a:gd name="connsiteY58" fmla="*/ 1028700 h 2362200"/>
                <a:gd name="connsiteX59" fmla="*/ 203201 w 3606801"/>
                <a:gd name="connsiteY59" fmla="*/ 965200 h 2362200"/>
                <a:gd name="connsiteX60" fmla="*/ 63501 w 3606801"/>
                <a:gd name="connsiteY60" fmla="*/ 546100 h 2362200"/>
                <a:gd name="connsiteX61" fmla="*/ 1 w 3606801"/>
                <a:gd name="connsiteY61" fmla="*/ 469900 h 2362200"/>
                <a:gd name="connsiteX0" fmla="*/ 1 w 3606801"/>
                <a:gd name="connsiteY0" fmla="*/ 469900 h 2362200"/>
                <a:gd name="connsiteX1" fmla="*/ 317501 w 3606801"/>
                <a:gd name="connsiteY1" fmla="*/ 152400 h 2362200"/>
                <a:gd name="connsiteX2" fmla="*/ 317501 w 3606801"/>
                <a:gd name="connsiteY2" fmla="*/ 152400 h 2362200"/>
                <a:gd name="connsiteX3" fmla="*/ 825501 w 3606801"/>
                <a:gd name="connsiteY3" fmla="*/ 876300 h 2362200"/>
                <a:gd name="connsiteX4" fmla="*/ 939801 w 3606801"/>
                <a:gd name="connsiteY4" fmla="*/ 939800 h 2362200"/>
                <a:gd name="connsiteX5" fmla="*/ 1168401 w 3606801"/>
                <a:gd name="connsiteY5" fmla="*/ 977900 h 2362200"/>
                <a:gd name="connsiteX6" fmla="*/ 1244601 w 3606801"/>
                <a:gd name="connsiteY6" fmla="*/ 889000 h 2362200"/>
                <a:gd name="connsiteX7" fmla="*/ 1320801 w 3606801"/>
                <a:gd name="connsiteY7" fmla="*/ 914400 h 2362200"/>
                <a:gd name="connsiteX8" fmla="*/ 1409701 w 3606801"/>
                <a:gd name="connsiteY8" fmla="*/ 965200 h 2362200"/>
                <a:gd name="connsiteX9" fmla="*/ 1346201 w 3606801"/>
                <a:gd name="connsiteY9" fmla="*/ 1104900 h 2362200"/>
                <a:gd name="connsiteX10" fmla="*/ 1358901 w 3606801"/>
                <a:gd name="connsiteY10" fmla="*/ 1168400 h 2362200"/>
                <a:gd name="connsiteX11" fmla="*/ 1612901 w 3606801"/>
                <a:gd name="connsiteY11" fmla="*/ 1231900 h 2362200"/>
                <a:gd name="connsiteX12" fmla="*/ 1676401 w 3606801"/>
                <a:gd name="connsiteY12" fmla="*/ 1168400 h 2362200"/>
                <a:gd name="connsiteX13" fmla="*/ 1790701 w 3606801"/>
                <a:gd name="connsiteY13" fmla="*/ 1104900 h 2362200"/>
                <a:gd name="connsiteX14" fmla="*/ 1968501 w 3606801"/>
                <a:gd name="connsiteY14" fmla="*/ 1054100 h 2362200"/>
                <a:gd name="connsiteX15" fmla="*/ 2133601 w 3606801"/>
                <a:gd name="connsiteY15" fmla="*/ 1066800 h 2362200"/>
                <a:gd name="connsiteX16" fmla="*/ 2197101 w 3606801"/>
                <a:gd name="connsiteY16" fmla="*/ 876300 h 2362200"/>
                <a:gd name="connsiteX17" fmla="*/ 2032001 w 3606801"/>
                <a:gd name="connsiteY17" fmla="*/ 787400 h 2362200"/>
                <a:gd name="connsiteX18" fmla="*/ 1993901 w 3606801"/>
                <a:gd name="connsiteY18" fmla="*/ 698500 h 2362200"/>
                <a:gd name="connsiteX19" fmla="*/ 2120901 w 3606801"/>
                <a:gd name="connsiteY19" fmla="*/ 647700 h 2362200"/>
                <a:gd name="connsiteX20" fmla="*/ 2235201 w 3606801"/>
                <a:gd name="connsiteY20" fmla="*/ 635000 h 2362200"/>
                <a:gd name="connsiteX21" fmla="*/ 2438401 w 3606801"/>
                <a:gd name="connsiteY21" fmla="*/ 495300 h 2362200"/>
                <a:gd name="connsiteX22" fmla="*/ 2501901 w 3606801"/>
                <a:gd name="connsiteY22" fmla="*/ 177800 h 2362200"/>
                <a:gd name="connsiteX23" fmla="*/ 2654301 w 3606801"/>
                <a:gd name="connsiteY23" fmla="*/ 0 h 2362200"/>
                <a:gd name="connsiteX24" fmla="*/ 3390901 w 3606801"/>
                <a:gd name="connsiteY24" fmla="*/ 190500 h 2362200"/>
                <a:gd name="connsiteX25" fmla="*/ 3429001 w 3606801"/>
                <a:gd name="connsiteY25" fmla="*/ 419100 h 2362200"/>
                <a:gd name="connsiteX26" fmla="*/ 3429001 w 3606801"/>
                <a:gd name="connsiteY26" fmla="*/ 609600 h 2362200"/>
                <a:gd name="connsiteX27" fmla="*/ 3390901 w 3606801"/>
                <a:gd name="connsiteY27" fmla="*/ 800100 h 2362200"/>
                <a:gd name="connsiteX28" fmla="*/ 3517901 w 3606801"/>
                <a:gd name="connsiteY28" fmla="*/ 1066800 h 2362200"/>
                <a:gd name="connsiteX29" fmla="*/ 3594101 w 3606801"/>
                <a:gd name="connsiteY29" fmla="*/ 1193800 h 2362200"/>
                <a:gd name="connsiteX30" fmla="*/ 3606801 w 3606801"/>
                <a:gd name="connsiteY30" fmla="*/ 1384300 h 2362200"/>
                <a:gd name="connsiteX31" fmla="*/ 3568701 w 3606801"/>
                <a:gd name="connsiteY31" fmla="*/ 1447800 h 2362200"/>
                <a:gd name="connsiteX32" fmla="*/ 3416301 w 3606801"/>
                <a:gd name="connsiteY32" fmla="*/ 1460500 h 2362200"/>
                <a:gd name="connsiteX33" fmla="*/ 3276601 w 3606801"/>
                <a:gd name="connsiteY33" fmla="*/ 1511300 h 2362200"/>
                <a:gd name="connsiteX34" fmla="*/ 3187701 w 3606801"/>
                <a:gd name="connsiteY34" fmla="*/ 1460500 h 2362200"/>
                <a:gd name="connsiteX35" fmla="*/ 2946401 w 3606801"/>
                <a:gd name="connsiteY35" fmla="*/ 1422400 h 2362200"/>
                <a:gd name="connsiteX36" fmla="*/ 3009901 w 3606801"/>
                <a:gd name="connsiteY36" fmla="*/ 1524000 h 2362200"/>
                <a:gd name="connsiteX37" fmla="*/ 2819401 w 3606801"/>
                <a:gd name="connsiteY37" fmla="*/ 1498600 h 2362200"/>
                <a:gd name="connsiteX38" fmla="*/ 2705101 w 3606801"/>
                <a:gd name="connsiteY38" fmla="*/ 1511300 h 2362200"/>
                <a:gd name="connsiteX39" fmla="*/ 2654301 w 3606801"/>
                <a:gd name="connsiteY39" fmla="*/ 1549400 h 2362200"/>
                <a:gd name="connsiteX40" fmla="*/ 2540001 w 3606801"/>
                <a:gd name="connsiteY40" fmla="*/ 1549400 h 2362200"/>
                <a:gd name="connsiteX41" fmla="*/ 2425701 w 3606801"/>
                <a:gd name="connsiteY41" fmla="*/ 1549400 h 2362200"/>
                <a:gd name="connsiteX42" fmla="*/ 2425701 w 3606801"/>
                <a:gd name="connsiteY42" fmla="*/ 1549400 h 2362200"/>
                <a:gd name="connsiteX43" fmla="*/ 2362201 w 3606801"/>
                <a:gd name="connsiteY43" fmla="*/ 1562100 h 2362200"/>
                <a:gd name="connsiteX44" fmla="*/ 2209801 w 3606801"/>
                <a:gd name="connsiteY44" fmla="*/ 1612900 h 2362200"/>
                <a:gd name="connsiteX45" fmla="*/ 2082801 w 3606801"/>
                <a:gd name="connsiteY45" fmla="*/ 1701800 h 2362200"/>
                <a:gd name="connsiteX46" fmla="*/ 2006601 w 3606801"/>
                <a:gd name="connsiteY46" fmla="*/ 1727200 h 2362200"/>
                <a:gd name="connsiteX47" fmla="*/ 2006601 w 3606801"/>
                <a:gd name="connsiteY47" fmla="*/ 1727200 h 2362200"/>
                <a:gd name="connsiteX48" fmla="*/ 1854201 w 3606801"/>
                <a:gd name="connsiteY48" fmla="*/ 1778000 h 2362200"/>
                <a:gd name="connsiteX49" fmla="*/ 1701801 w 3606801"/>
                <a:gd name="connsiteY49" fmla="*/ 1816100 h 2362200"/>
                <a:gd name="connsiteX50" fmla="*/ 1549401 w 3606801"/>
                <a:gd name="connsiteY50" fmla="*/ 1943100 h 2362200"/>
                <a:gd name="connsiteX51" fmla="*/ 1168401 w 3606801"/>
                <a:gd name="connsiteY51" fmla="*/ 2362200 h 2362200"/>
                <a:gd name="connsiteX52" fmla="*/ 1206501 w 3606801"/>
                <a:gd name="connsiteY52" fmla="*/ 2108200 h 2362200"/>
                <a:gd name="connsiteX53" fmla="*/ 1104901 w 3606801"/>
                <a:gd name="connsiteY53" fmla="*/ 2133600 h 2362200"/>
                <a:gd name="connsiteX54" fmla="*/ 952501 w 3606801"/>
                <a:gd name="connsiteY54" fmla="*/ 2171700 h 2362200"/>
                <a:gd name="connsiteX55" fmla="*/ 774701 w 3606801"/>
                <a:gd name="connsiteY55" fmla="*/ 2108200 h 2362200"/>
                <a:gd name="connsiteX56" fmla="*/ 546101 w 3606801"/>
                <a:gd name="connsiteY56" fmla="*/ 1676400 h 2362200"/>
                <a:gd name="connsiteX57" fmla="*/ 292101 w 3606801"/>
                <a:gd name="connsiteY57" fmla="*/ 1028700 h 2362200"/>
                <a:gd name="connsiteX58" fmla="*/ 203201 w 3606801"/>
                <a:gd name="connsiteY58" fmla="*/ 965200 h 2362200"/>
                <a:gd name="connsiteX59" fmla="*/ 63501 w 3606801"/>
                <a:gd name="connsiteY59" fmla="*/ 546100 h 2362200"/>
                <a:gd name="connsiteX60" fmla="*/ 1 w 3606801"/>
                <a:gd name="connsiteY60" fmla="*/ 469900 h 2362200"/>
                <a:gd name="connsiteX0" fmla="*/ 1 w 3606801"/>
                <a:gd name="connsiteY0" fmla="*/ 469900 h 2362200"/>
                <a:gd name="connsiteX1" fmla="*/ 317501 w 3606801"/>
                <a:gd name="connsiteY1" fmla="*/ 152400 h 2362200"/>
                <a:gd name="connsiteX2" fmla="*/ 317500 w 3606801"/>
                <a:gd name="connsiteY2" fmla="*/ 152399 h 2362200"/>
                <a:gd name="connsiteX3" fmla="*/ 825501 w 3606801"/>
                <a:gd name="connsiteY3" fmla="*/ 876300 h 2362200"/>
                <a:gd name="connsiteX4" fmla="*/ 939801 w 3606801"/>
                <a:gd name="connsiteY4" fmla="*/ 939800 h 2362200"/>
                <a:gd name="connsiteX5" fmla="*/ 1168401 w 3606801"/>
                <a:gd name="connsiteY5" fmla="*/ 977900 h 2362200"/>
                <a:gd name="connsiteX6" fmla="*/ 1244601 w 3606801"/>
                <a:gd name="connsiteY6" fmla="*/ 889000 h 2362200"/>
                <a:gd name="connsiteX7" fmla="*/ 1320801 w 3606801"/>
                <a:gd name="connsiteY7" fmla="*/ 914400 h 2362200"/>
                <a:gd name="connsiteX8" fmla="*/ 1409701 w 3606801"/>
                <a:gd name="connsiteY8" fmla="*/ 965200 h 2362200"/>
                <a:gd name="connsiteX9" fmla="*/ 1346201 w 3606801"/>
                <a:gd name="connsiteY9" fmla="*/ 1104900 h 2362200"/>
                <a:gd name="connsiteX10" fmla="*/ 1358901 w 3606801"/>
                <a:gd name="connsiteY10" fmla="*/ 1168400 h 2362200"/>
                <a:gd name="connsiteX11" fmla="*/ 1612901 w 3606801"/>
                <a:gd name="connsiteY11" fmla="*/ 1231900 h 2362200"/>
                <a:gd name="connsiteX12" fmla="*/ 1676401 w 3606801"/>
                <a:gd name="connsiteY12" fmla="*/ 1168400 h 2362200"/>
                <a:gd name="connsiteX13" fmla="*/ 1790701 w 3606801"/>
                <a:gd name="connsiteY13" fmla="*/ 1104900 h 2362200"/>
                <a:gd name="connsiteX14" fmla="*/ 1968501 w 3606801"/>
                <a:gd name="connsiteY14" fmla="*/ 1054100 h 2362200"/>
                <a:gd name="connsiteX15" fmla="*/ 2133601 w 3606801"/>
                <a:gd name="connsiteY15" fmla="*/ 1066800 h 2362200"/>
                <a:gd name="connsiteX16" fmla="*/ 2197101 w 3606801"/>
                <a:gd name="connsiteY16" fmla="*/ 876300 h 2362200"/>
                <a:gd name="connsiteX17" fmla="*/ 2032001 w 3606801"/>
                <a:gd name="connsiteY17" fmla="*/ 787400 h 2362200"/>
                <a:gd name="connsiteX18" fmla="*/ 1993901 w 3606801"/>
                <a:gd name="connsiteY18" fmla="*/ 698500 h 2362200"/>
                <a:gd name="connsiteX19" fmla="*/ 2120901 w 3606801"/>
                <a:gd name="connsiteY19" fmla="*/ 647700 h 2362200"/>
                <a:gd name="connsiteX20" fmla="*/ 2235201 w 3606801"/>
                <a:gd name="connsiteY20" fmla="*/ 635000 h 2362200"/>
                <a:gd name="connsiteX21" fmla="*/ 2438401 w 3606801"/>
                <a:gd name="connsiteY21" fmla="*/ 495300 h 2362200"/>
                <a:gd name="connsiteX22" fmla="*/ 2501901 w 3606801"/>
                <a:gd name="connsiteY22" fmla="*/ 177800 h 2362200"/>
                <a:gd name="connsiteX23" fmla="*/ 2654301 w 3606801"/>
                <a:gd name="connsiteY23" fmla="*/ 0 h 2362200"/>
                <a:gd name="connsiteX24" fmla="*/ 3390901 w 3606801"/>
                <a:gd name="connsiteY24" fmla="*/ 190500 h 2362200"/>
                <a:gd name="connsiteX25" fmla="*/ 3429001 w 3606801"/>
                <a:gd name="connsiteY25" fmla="*/ 419100 h 2362200"/>
                <a:gd name="connsiteX26" fmla="*/ 3429001 w 3606801"/>
                <a:gd name="connsiteY26" fmla="*/ 609600 h 2362200"/>
                <a:gd name="connsiteX27" fmla="*/ 3390901 w 3606801"/>
                <a:gd name="connsiteY27" fmla="*/ 800100 h 2362200"/>
                <a:gd name="connsiteX28" fmla="*/ 3517901 w 3606801"/>
                <a:gd name="connsiteY28" fmla="*/ 1066800 h 2362200"/>
                <a:gd name="connsiteX29" fmla="*/ 3594101 w 3606801"/>
                <a:gd name="connsiteY29" fmla="*/ 1193800 h 2362200"/>
                <a:gd name="connsiteX30" fmla="*/ 3606801 w 3606801"/>
                <a:gd name="connsiteY30" fmla="*/ 1384300 h 2362200"/>
                <a:gd name="connsiteX31" fmla="*/ 3568701 w 3606801"/>
                <a:gd name="connsiteY31" fmla="*/ 1447800 h 2362200"/>
                <a:gd name="connsiteX32" fmla="*/ 3416301 w 3606801"/>
                <a:gd name="connsiteY32" fmla="*/ 1460500 h 2362200"/>
                <a:gd name="connsiteX33" fmla="*/ 3276601 w 3606801"/>
                <a:gd name="connsiteY33" fmla="*/ 1511300 h 2362200"/>
                <a:gd name="connsiteX34" fmla="*/ 3187701 w 3606801"/>
                <a:gd name="connsiteY34" fmla="*/ 1460500 h 2362200"/>
                <a:gd name="connsiteX35" fmla="*/ 2946401 w 3606801"/>
                <a:gd name="connsiteY35" fmla="*/ 1422400 h 2362200"/>
                <a:gd name="connsiteX36" fmla="*/ 3009901 w 3606801"/>
                <a:gd name="connsiteY36" fmla="*/ 1524000 h 2362200"/>
                <a:gd name="connsiteX37" fmla="*/ 2819401 w 3606801"/>
                <a:gd name="connsiteY37" fmla="*/ 1498600 h 2362200"/>
                <a:gd name="connsiteX38" fmla="*/ 2705101 w 3606801"/>
                <a:gd name="connsiteY38" fmla="*/ 1511300 h 2362200"/>
                <a:gd name="connsiteX39" fmla="*/ 2654301 w 3606801"/>
                <a:gd name="connsiteY39" fmla="*/ 1549400 h 2362200"/>
                <a:gd name="connsiteX40" fmla="*/ 2540001 w 3606801"/>
                <a:gd name="connsiteY40" fmla="*/ 1549400 h 2362200"/>
                <a:gd name="connsiteX41" fmla="*/ 2425701 w 3606801"/>
                <a:gd name="connsiteY41" fmla="*/ 1549400 h 2362200"/>
                <a:gd name="connsiteX42" fmla="*/ 2425701 w 3606801"/>
                <a:gd name="connsiteY42" fmla="*/ 1549400 h 2362200"/>
                <a:gd name="connsiteX43" fmla="*/ 2362201 w 3606801"/>
                <a:gd name="connsiteY43" fmla="*/ 1562100 h 2362200"/>
                <a:gd name="connsiteX44" fmla="*/ 2209801 w 3606801"/>
                <a:gd name="connsiteY44" fmla="*/ 1612900 h 2362200"/>
                <a:gd name="connsiteX45" fmla="*/ 2082801 w 3606801"/>
                <a:gd name="connsiteY45" fmla="*/ 1701800 h 2362200"/>
                <a:gd name="connsiteX46" fmla="*/ 2006601 w 3606801"/>
                <a:gd name="connsiteY46" fmla="*/ 1727200 h 2362200"/>
                <a:gd name="connsiteX47" fmla="*/ 2006601 w 3606801"/>
                <a:gd name="connsiteY47" fmla="*/ 1727200 h 2362200"/>
                <a:gd name="connsiteX48" fmla="*/ 1854201 w 3606801"/>
                <a:gd name="connsiteY48" fmla="*/ 1778000 h 2362200"/>
                <a:gd name="connsiteX49" fmla="*/ 1701801 w 3606801"/>
                <a:gd name="connsiteY49" fmla="*/ 1816100 h 2362200"/>
                <a:gd name="connsiteX50" fmla="*/ 1549401 w 3606801"/>
                <a:gd name="connsiteY50" fmla="*/ 1943100 h 2362200"/>
                <a:gd name="connsiteX51" fmla="*/ 1168401 w 3606801"/>
                <a:gd name="connsiteY51" fmla="*/ 2362200 h 2362200"/>
                <a:gd name="connsiteX52" fmla="*/ 1206501 w 3606801"/>
                <a:gd name="connsiteY52" fmla="*/ 2108200 h 2362200"/>
                <a:gd name="connsiteX53" fmla="*/ 1104901 w 3606801"/>
                <a:gd name="connsiteY53" fmla="*/ 2133600 h 2362200"/>
                <a:gd name="connsiteX54" fmla="*/ 952501 w 3606801"/>
                <a:gd name="connsiteY54" fmla="*/ 2171700 h 2362200"/>
                <a:gd name="connsiteX55" fmla="*/ 774701 w 3606801"/>
                <a:gd name="connsiteY55" fmla="*/ 2108200 h 2362200"/>
                <a:gd name="connsiteX56" fmla="*/ 546101 w 3606801"/>
                <a:gd name="connsiteY56" fmla="*/ 1676400 h 2362200"/>
                <a:gd name="connsiteX57" fmla="*/ 292101 w 3606801"/>
                <a:gd name="connsiteY57" fmla="*/ 1028700 h 2362200"/>
                <a:gd name="connsiteX58" fmla="*/ 203201 w 3606801"/>
                <a:gd name="connsiteY58" fmla="*/ 965200 h 2362200"/>
                <a:gd name="connsiteX59" fmla="*/ 63501 w 3606801"/>
                <a:gd name="connsiteY59" fmla="*/ 546100 h 2362200"/>
                <a:gd name="connsiteX60" fmla="*/ 1 w 3606801"/>
                <a:gd name="connsiteY60" fmla="*/ 469900 h 2362200"/>
                <a:gd name="connsiteX0" fmla="*/ 1 w 3606801"/>
                <a:gd name="connsiteY0" fmla="*/ 469900 h 2362200"/>
                <a:gd name="connsiteX1" fmla="*/ 317501 w 3606801"/>
                <a:gd name="connsiteY1" fmla="*/ 152400 h 2362200"/>
                <a:gd name="connsiteX2" fmla="*/ 825501 w 3606801"/>
                <a:gd name="connsiteY2" fmla="*/ 876300 h 2362200"/>
                <a:gd name="connsiteX3" fmla="*/ 939801 w 3606801"/>
                <a:gd name="connsiteY3" fmla="*/ 939800 h 2362200"/>
                <a:gd name="connsiteX4" fmla="*/ 1168401 w 3606801"/>
                <a:gd name="connsiteY4" fmla="*/ 977900 h 2362200"/>
                <a:gd name="connsiteX5" fmla="*/ 1244601 w 3606801"/>
                <a:gd name="connsiteY5" fmla="*/ 889000 h 2362200"/>
                <a:gd name="connsiteX6" fmla="*/ 1320801 w 3606801"/>
                <a:gd name="connsiteY6" fmla="*/ 914400 h 2362200"/>
                <a:gd name="connsiteX7" fmla="*/ 1409701 w 3606801"/>
                <a:gd name="connsiteY7" fmla="*/ 965200 h 2362200"/>
                <a:gd name="connsiteX8" fmla="*/ 1346201 w 3606801"/>
                <a:gd name="connsiteY8" fmla="*/ 1104900 h 2362200"/>
                <a:gd name="connsiteX9" fmla="*/ 1358901 w 3606801"/>
                <a:gd name="connsiteY9" fmla="*/ 1168400 h 2362200"/>
                <a:gd name="connsiteX10" fmla="*/ 1612901 w 3606801"/>
                <a:gd name="connsiteY10" fmla="*/ 1231900 h 2362200"/>
                <a:gd name="connsiteX11" fmla="*/ 1676401 w 3606801"/>
                <a:gd name="connsiteY11" fmla="*/ 1168400 h 2362200"/>
                <a:gd name="connsiteX12" fmla="*/ 1790701 w 3606801"/>
                <a:gd name="connsiteY12" fmla="*/ 1104900 h 2362200"/>
                <a:gd name="connsiteX13" fmla="*/ 1968501 w 3606801"/>
                <a:gd name="connsiteY13" fmla="*/ 1054100 h 2362200"/>
                <a:gd name="connsiteX14" fmla="*/ 2133601 w 3606801"/>
                <a:gd name="connsiteY14" fmla="*/ 1066800 h 2362200"/>
                <a:gd name="connsiteX15" fmla="*/ 2197101 w 3606801"/>
                <a:gd name="connsiteY15" fmla="*/ 876300 h 2362200"/>
                <a:gd name="connsiteX16" fmla="*/ 2032001 w 3606801"/>
                <a:gd name="connsiteY16" fmla="*/ 787400 h 2362200"/>
                <a:gd name="connsiteX17" fmla="*/ 1993901 w 3606801"/>
                <a:gd name="connsiteY17" fmla="*/ 698500 h 2362200"/>
                <a:gd name="connsiteX18" fmla="*/ 2120901 w 3606801"/>
                <a:gd name="connsiteY18" fmla="*/ 647700 h 2362200"/>
                <a:gd name="connsiteX19" fmla="*/ 2235201 w 3606801"/>
                <a:gd name="connsiteY19" fmla="*/ 635000 h 2362200"/>
                <a:gd name="connsiteX20" fmla="*/ 2438401 w 3606801"/>
                <a:gd name="connsiteY20" fmla="*/ 495300 h 2362200"/>
                <a:gd name="connsiteX21" fmla="*/ 2501901 w 3606801"/>
                <a:gd name="connsiteY21" fmla="*/ 177800 h 2362200"/>
                <a:gd name="connsiteX22" fmla="*/ 2654301 w 3606801"/>
                <a:gd name="connsiteY22" fmla="*/ 0 h 2362200"/>
                <a:gd name="connsiteX23" fmla="*/ 3390901 w 3606801"/>
                <a:gd name="connsiteY23" fmla="*/ 190500 h 2362200"/>
                <a:gd name="connsiteX24" fmla="*/ 3429001 w 3606801"/>
                <a:gd name="connsiteY24" fmla="*/ 419100 h 2362200"/>
                <a:gd name="connsiteX25" fmla="*/ 3429001 w 3606801"/>
                <a:gd name="connsiteY25" fmla="*/ 609600 h 2362200"/>
                <a:gd name="connsiteX26" fmla="*/ 3390901 w 3606801"/>
                <a:gd name="connsiteY26" fmla="*/ 800100 h 2362200"/>
                <a:gd name="connsiteX27" fmla="*/ 3517901 w 3606801"/>
                <a:gd name="connsiteY27" fmla="*/ 1066800 h 2362200"/>
                <a:gd name="connsiteX28" fmla="*/ 3594101 w 3606801"/>
                <a:gd name="connsiteY28" fmla="*/ 1193800 h 2362200"/>
                <a:gd name="connsiteX29" fmla="*/ 3606801 w 3606801"/>
                <a:gd name="connsiteY29" fmla="*/ 1384300 h 2362200"/>
                <a:gd name="connsiteX30" fmla="*/ 3568701 w 3606801"/>
                <a:gd name="connsiteY30" fmla="*/ 1447800 h 2362200"/>
                <a:gd name="connsiteX31" fmla="*/ 3416301 w 3606801"/>
                <a:gd name="connsiteY31" fmla="*/ 1460500 h 2362200"/>
                <a:gd name="connsiteX32" fmla="*/ 3276601 w 3606801"/>
                <a:gd name="connsiteY32" fmla="*/ 1511300 h 2362200"/>
                <a:gd name="connsiteX33" fmla="*/ 3187701 w 3606801"/>
                <a:gd name="connsiteY33" fmla="*/ 1460500 h 2362200"/>
                <a:gd name="connsiteX34" fmla="*/ 2946401 w 3606801"/>
                <a:gd name="connsiteY34" fmla="*/ 1422400 h 2362200"/>
                <a:gd name="connsiteX35" fmla="*/ 3009901 w 3606801"/>
                <a:gd name="connsiteY35" fmla="*/ 1524000 h 2362200"/>
                <a:gd name="connsiteX36" fmla="*/ 2819401 w 3606801"/>
                <a:gd name="connsiteY36" fmla="*/ 1498600 h 2362200"/>
                <a:gd name="connsiteX37" fmla="*/ 2705101 w 3606801"/>
                <a:gd name="connsiteY37" fmla="*/ 1511300 h 2362200"/>
                <a:gd name="connsiteX38" fmla="*/ 2654301 w 3606801"/>
                <a:gd name="connsiteY38" fmla="*/ 1549400 h 2362200"/>
                <a:gd name="connsiteX39" fmla="*/ 2540001 w 3606801"/>
                <a:gd name="connsiteY39" fmla="*/ 1549400 h 2362200"/>
                <a:gd name="connsiteX40" fmla="*/ 2425701 w 3606801"/>
                <a:gd name="connsiteY40" fmla="*/ 1549400 h 2362200"/>
                <a:gd name="connsiteX41" fmla="*/ 2425701 w 3606801"/>
                <a:gd name="connsiteY41" fmla="*/ 1549400 h 2362200"/>
                <a:gd name="connsiteX42" fmla="*/ 2362201 w 3606801"/>
                <a:gd name="connsiteY42" fmla="*/ 1562100 h 2362200"/>
                <a:gd name="connsiteX43" fmla="*/ 2209801 w 3606801"/>
                <a:gd name="connsiteY43" fmla="*/ 1612900 h 2362200"/>
                <a:gd name="connsiteX44" fmla="*/ 2082801 w 3606801"/>
                <a:gd name="connsiteY44" fmla="*/ 1701800 h 2362200"/>
                <a:gd name="connsiteX45" fmla="*/ 2006601 w 3606801"/>
                <a:gd name="connsiteY45" fmla="*/ 1727200 h 2362200"/>
                <a:gd name="connsiteX46" fmla="*/ 2006601 w 3606801"/>
                <a:gd name="connsiteY46" fmla="*/ 1727200 h 2362200"/>
                <a:gd name="connsiteX47" fmla="*/ 1854201 w 3606801"/>
                <a:gd name="connsiteY47" fmla="*/ 1778000 h 2362200"/>
                <a:gd name="connsiteX48" fmla="*/ 1701801 w 3606801"/>
                <a:gd name="connsiteY48" fmla="*/ 1816100 h 2362200"/>
                <a:gd name="connsiteX49" fmla="*/ 1549401 w 3606801"/>
                <a:gd name="connsiteY49" fmla="*/ 1943100 h 2362200"/>
                <a:gd name="connsiteX50" fmla="*/ 1168401 w 3606801"/>
                <a:gd name="connsiteY50" fmla="*/ 2362200 h 2362200"/>
                <a:gd name="connsiteX51" fmla="*/ 1206501 w 3606801"/>
                <a:gd name="connsiteY51" fmla="*/ 2108200 h 2362200"/>
                <a:gd name="connsiteX52" fmla="*/ 1104901 w 3606801"/>
                <a:gd name="connsiteY52" fmla="*/ 2133600 h 2362200"/>
                <a:gd name="connsiteX53" fmla="*/ 952501 w 3606801"/>
                <a:gd name="connsiteY53" fmla="*/ 2171700 h 2362200"/>
                <a:gd name="connsiteX54" fmla="*/ 774701 w 3606801"/>
                <a:gd name="connsiteY54" fmla="*/ 2108200 h 2362200"/>
                <a:gd name="connsiteX55" fmla="*/ 546101 w 3606801"/>
                <a:gd name="connsiteY55" fmla="*/ 1676400 h 2362200"/>
                <a:gd name="connsiteX56" fmla="*/ 292101 w 3606801"/>
                <a:gd name="connsiteY56" fmla="*/ 1028700 h 2362200"/>
                <a:gd name="connsiteX57" fmla="*/ 203201 w 3606801"/>
                <a:gd name="connsiteY57" fmla="*/ 965200 h 2362200"/>
                <a:gd name="connsiteX58" fmla="*/ 63501 w 3606801"/>
                <a:gd name="connsiteY58" fmla="*/ 546100 h 2362200"/>
                <a:gd name="connsiteX59" fmla="*/ 1 w 3606801"/>
                <a:gd name="connsiteY59" fmla="*/ 469900 h 2362200"/>
                <a:gd name="connsiteX0" fmla="*/ 1 w 3606801"/>
                <a:gd name="connsiteY0" fmla="*/ 469900 h 2362200"/>
                <a:gd name="connsiteX1" fmla="*/ 317501 w 3606801"/>
                <a:gd name="connsiteY1" fmla="*/ 152400 h 2362200"/>
                <a:gd name="connsiteX2" fmla="*/ 825501 w 3606801"/>
                <a:gd name="connsiteY2" fmla="*/ 876300 h 2362200"/>
                <a:gd name="connsiteX3" fmla="*/ 939801 w 3606801"/>
                <a:gd name="connsiteY3" fmla="*/ 939800 h 2362200"/>
                <a:gd name="connsiteX4" fmla="*/ 1168401 w 3606801"/>
                <a:gd name="connsiteY4" fmla="*/ 977900 h 2362200"/>
                <a:gd name="connsiteX5" fmla="*/ 1244601 w 3606801"/>
                <a:gd name="connsiteY5" fmla="*/ 889000 h 2362200"/>
                <a:gd name="connsiteX6" fmla="*/ 1320801 w 3606801"/>
                <a:gd name="connsiteY6" fmla="*/ 914400 h 2362200"/>
                <a:gd name="connsiteX7" fmla="*/ 1409701 w 3606801"/>
                <a:gd name="connsiteY7" fmla="*/ 965200 h 2362200"/>
                <a:gd name="connsiteX8" fmla="*/ 1346201 w 3606801"/>
                <a:gd name="connsiteY8" fmla="*/ 1104900 h 2362200"/>
                <a:gd name="connsiteX9" fmla="*/ 1358901 w 3606801"/>
                <a:gd name="connsiteY9" fmla="*/ 1168400 h 2362200"/>
                <a:gd name="connsiteX10" fmla="*/ 1612901 w 3606801"/>
                <a:gd name="connsiteY10" fmla="*/ 1231900 h 2362200"/>
                <a:gd name="connsiteX11" fmla="*/ 1676401 w 3606801"/>
                <a:gd name="connsiteY11" fmla="*/ 1168400 h 2362200"/>
                <a:gd name="connsiteX12" fmla="*/ 1790701 w 3606801"/>
                <a:gd name="connsiteY12" fmla="*/ 1104900 h 2362200"/>
                <a:gd name="connsiteX13" fmla="*/ 1968501 w 3606801"/>
                <a:gd name="connsiteY13" fmla="*/ 1054100 h 2362200"/>
                <a:gd name="connsiteX14" fmla="*/ 2133601 w 3606801"/>
                <a:gd name="connsiteY14" fmla="*/ 1066800 h 2362200"/>
                <a:gd name="connsiteX15" fmla="*/ 2197101 w 3606801"/>
                <a:gd name="connsiteY15" fmla="*/ 876300 h 2362200"/>
                <a:gd name="connsiteX16" fmla="*/ 2032001 w 3606801"/>
                <a:gd name="connsiteY16" fmla="*/ 787400 h 2362200"/>
                <a:gd name="connsiteX17" fmla="*/ 1993901 w 3606801"/>
                <a:gd name="connsiteY17" fmla="*/ 698500 h 2362200"/>
                <a:gd name="connsiteX18" fmla="*/ 2120901 w 3606801"/>
                <a:gd name="connsiteY18" fmla="*/ 647700 h 2362200"/>
                <a:gd name="connsiteX19" fmla="*/ 2235201 w 3606801"/>
                <a:gd name="connsiteY19" fmla="*/ 635000 h 2362200"/>
                <a:gd name="connsiteX20" fmla="*/ 2438401 w 3606801"/>
                <a:gd name="connsiteY20" fmla="*/ 495300 h 2362200"/>
                <a:gd name="connsiteX21" fmla="*/ 2501901 w 3606801"/>
                <a:gd name="connsiteY21" fmla="*/ 177800 h 2362200"/>
                <a:gd name="connsiteX22" fmla="*/ 2654301 w 3606801"/>
                <a:gd name="connsiteY22" fmla="*/ 0 h 2362200"/>
                <a:gd name="connsiteX23" fmla="*/ 3390901 w 3606801"/>
                <a:gd name="connsiteY23" fmla="*/ 190500 h 2362200"/>
                <a:gd name="connsiteX24" fmla="*/ 3429001 w 3606801"/>
                <a:gd name="connsiteY24" fmla="*/ 419100 h 2362200"/>
                <a:gd name="connsiteX25" fmla="*/ 3429001 w 3606801"/>
                <a:gd name="connsiteY25" fmla="*/ 609600 h 2362200"/>
                <a:gd name="connsiteX26" fmla="*/ 3390901 w 3606801"/>
                <a:gd name="connsiteY26" fmla="*/ 800100 h 2362200"/>
                <a:gd name="connsiteX27" fmla="*/ 3517901 w 3606801"/>
                <a:gd name="connsiteY27" fmla="*/ 1066800 h 2362200"/>
                <a:gd name="connsiteX28" fmla="*/ 3594101 w 3606801"/>
                <a:gd name="connsiteY28" fmla="*/ 1193800 h 2362200"/>
                <a:gd name="connsiteX29" fmla="*/ 3606801 w 3606801"/>
                <a:gd name="connsiteY29" fmla="*/ 1384300 h 2362200"/>
                <a:gd name="connsiteX30" fmla="*/ 3568701 w 3606801"/>
                <a:gd name="connsiteY30" fmla="*/ 1447800 h 2362200"/>
                <a:gd name="connsiteX31" fmla="*/ 3416301 w 3606801"/>
                <a:gd name="connsiteY31" fmla="*/ 1460500 h 2362200"/>
                <a:gd name="connsiteX32" fmla="*/ 3276601 w 3606801"/>
                <a:gd name="connsiteY32" fmla="*/ 1511300 h 2362200"/>
                <a:gd name="connsiteX33" fmla="*/ 3187701 w 3606801"/>
                <a:gd name="connsiteY33" fmla="*/ 1460500 h 2362200"/>
                <a:gd name="connsiteX34" fmla="*/ 2946401 w 3606801"/>
                <a:gd name="connsiteY34" fmla="*/ 1422400 h 2362200"/>
                <a:gd name="connsiteX35" fmla="*/ 3009901 w 3606801"/>
                <a:gd name="connsiteY35" fmla="*/ 1524000 h 2362200"/>
                <a:gd name="connsiteX36" fmla="*/ 2819401 w 3606801"/>
                <a:gd name="connsiteY36" fmla="*/ 1498600 h 2362200"/>
                <a:gd name="connsiteX37" fmla="*/ 2705101 w 3606801"/>
                <a:gd name="connsiteY37" fmla="*/ 1511300 h 2362200"/>
                <a:gd name="connsiteX38" fmla="*/ 2654301 w 3606801"/>
                <a:gd name="connsiteY38" fmla="*/ 1549400 h 2362200"/>
                <a:gd name="connsiteX39" fmla="*/ 2540001 w 3606801"/>
                <a:gd name="connsiteY39" fmla="*/ 1549400 h 2362200"/>
                <a:gd name="connsiteX40" fmla="*/ 2425701 w 3606801"/>
                <a:gd name="connsiteY40" fmla="*/ 1549400 h 2362200"/>
                <a:gd name="connsiteX41" fmla="*/ 2425701 w 3606801"/>
                <a:gd name="connsiteY41" fmla="*/ 1549400 h 2362200"/>
                <a:gd name="connsiteX42" fmla="*/ 2362201 w 3606801"/>
                <a:gd name="connsiteY42" fmla="*/ 1562100 h 2362200"/>
                <a:gd name="connsiteX43" fmla="*/ 2209801 w 3606801"/>
                <a:gd name="connsiteY43" fmla="*/ 1612900 h 2362200"/>
                <a:gd name="connsiteX44" fmla="*/ 2082801 w 3606801"/>
                <a:gd name="connsiteY44" fmla="*/ 1701800 h 2362200"/>
                <a:gd name="connsiteX45" fmla="*/ 2006601 w 3606801"/>
                <a:gd name="connsiteY45" fmla="*/ 1727200 h 2362200"/>
                <a:gd name="connsiteX46" fmla="*/ 2006601 w 3606801"/>
                <a:gd name="connsiteY46" fmla="*/ 1727200 h 2362200"/>
                <a:gd name="connsiteX47" fmla="*/ 1854201 w 3606801"/>
                <a:gd name="connsiteY47" fmla="*/ 1778000 h 2362200"/>
                <a:gd name="connsiteX48" fmla="*/ 1701801 w 3606801"/>
                <a:gd name="connsiteY48" fmla="*/ 1816100 h 2362200"/>
                <a:gd name="connsiteX49" fmla="*/ 1549401 w 3606801"/>
                <a:gd name="connsiteY49" fmla="*/ 1943100 h 2362200"/>
                <a:gd name="connsiteX50" fmla="*/ 1168401 w 3606801"/>
                <a:gd name="connsiteY50" fmla="*/ 2362200 h 2362200"/>
                <a:gd name="connsiteX51" fmla="*/ 1206501 w 3606801"/>
                <a:gd name="connsiteY51" fmla="*/ 2108200 h 2362200"/>
                <a:gd name="connsiteX52" fmla="*/ 1104901 w 3606801"/>
                <a:gd name="connsiteY52" fmla="*/ 2133600 h 2362200"/>
                <a:gd name="connsiteX53" fmla="*/ 952501 w 3606801"/>
                <a:gd name="connsiteY53" fmla="*/ 2171700 h 2362200"/>
                <a:gd name="connsiteX54" fmla="*/ 774701 w 3606801"/>
                <a:gd name="connsiteY54" fmla="*/ 2108200 h 2362200"/>
                <a:gd name="connsiteX55" fmla="*/ 546101 w 3606801"/>
                <a:gd name="connsiteY55" fmla="*/ 1676400 h 2362200"/>
                <a:gd name="connsiteX56" fmla="*/ 292101 w 3606801"/>
                <a:gd name="connsiteY56" fmla="*/ 1028700 h 2362200"/>
                <a:gd name="connsiteX57" fmla="*/ 203201 w 3606801"/>
                <a:gd name="connsiteY57" fmla="*/ 965200 h 2362200"/>
                <a:gd name="connsiteX58" fmla="*/ 1 w 3606801"/>
                <a:gd name="connsiteY58" fmla="*/ 469900 h 2362200"/>
                <a:gd name="connsiteX0" fmla="*/ 1 w 3403601"/>
                <a:gd name="connsiteY0" fmla="*/ 965200 h 2362200"/>
                <a:gd name="connsiteX1" fmla="*/ 114301 w 3403601"/>
                <a:gd name="connsiteY1" fmla="*/ 152400 h 2362200"/>
                <a:gd name="connsiteX2" fmla="*/ 622301 w 3403601"/>
                <a:gd name="connsiteY2" fmla="*/ 876300 h 2362200"/>
                <a:gd name="connsiteX3" fmla="*/ 736601 w 3403601"/>
                <a:gd name="connsiteY3" fmla="*/ 939800 h 2362200"/>
                <a:gd name="connsiteX4" fmla="*/ 965201 w 3403601"/>
                <a:gd name="connsiteY4" fmla="*/ 977900 h 2362200"/>
                <a:gd name="connsiteX5" fmla="*/ 1041401 w 3403601"/>
                <a:gd name="connsiteY5" fmla="*/ 889000 h 2362200"/>
                <a:gd name="connsiteX6" fmla="*/ 1117601 w 3403601"/>
                <a:gd name="connsiteY6" fmla="*/ 914400 h 2362200"/>
                <a:gd name="connsiteX7" fmla="*/ 1206501 w 3403601"/>
                <a:gd name="connsiteY7" fmla="*/ 965200 h 2362200"/>
                <a:gd name="connsiteX8" fmla="*/ 1143001 w 3403601"/>
                <a:gd name="connsiteY8" fmla="*/ 1104900 h 2362200"/>
                <a:gd name="connsiteX9" fmla="*/ 1155701 w 3403601"/>
                <a:gd name="connsiteY9" fmla="*/ 1168400 h 2362200"/>
                <a:gd name="connsiteX10" fmla="*/ 1409701 w 3403601"/>
                <a:gd name="connsiteY10" fmla="*/ 1231900 h 2362200"/>
                <a:gd name="connsiteX11" fmla="*/ 1473201 w 3403601"/>
                <a:gd name="connsiteY11" fmla="*/ 1168400 h 2362200"/>
                <a:gd name="connsiteX12" fmla="*/ 1587501 w 3403601"/>
                <a:gd name="connsiteY12" fmla="*/ 1104900 h 2362200"/>
                <a:gd name="connsiteX13" fmla="*/ 1765301 w 3403601"/>
                <a:gd name="connsiteY13" fmla="*/ 1054100 h 2362200"/>
                <a:gd name="connsiteX14" fmla="*/ 1930401 w 3403601"/>
                <a:gd name="connsiteY14" fmla="*/ 1066800 h 2362200"/>
                <a:gd name="connsiteX15" fmla="*/ 1993901 w 3403601"/>
                <a:gd name="connsiteY15" fmla="*/ 876300 h 2362200"/>
                <a:gd name="connsiteX16" fmla="*/ 1828801 w 3403601"/>
                <a:gd name="connsiteY16" fmla="*/ 787400 h 2362200"/>
                <a:gd name="connsiteX17" fmla="*/ 1790701 w 3403601"/>
                <a:gd name="connsiteY17" fmla="*/ 698500 h 2362200"/>
                <a:gd name="connsiteX18" fmla="*/ 1917701 w 3403601"/>
                <a:gd name="connsiteY18" fmla="*/ 647700 h 2362200"/>
                <a:gd name="connsiteX19" fmla="*/ 2032001 w 3403601"/>
                <a:gd name="connsiteY19" fmla="*/ 635000 h 2362200"/>
                <a:gd name="connsiteX20" fmla="*/ 2235201 w 3403601"/>
                <a:gd name="connsiteY20" fmla="*/ 495300 h 2362200"/>
                <a:gd name="connsiteX21" fmla="*/ 2298701 w 3403601"/>
                <a:gd name="connsiteY21" fmla="*/ 177800 h 2362200"/>
                <a:gd name="connsiteX22" fmla="*/ 2451101 w 3403601"/>
                <a:gd name="connsiteY22" fmla="*/ 0 h 2362200"/>
                <a:gd name="connsiteX23" fmla="*/ 3187701 w 3403601"/>
                <a:gd name="connsiteY23" fmla="*/ 190500 h 2362200"/>
                <a:gd name="connsiteX24" fmla="*/ 3225801 w 3403601"/>
                <a:gd name="connsiteY24" fmla="*/ 419100 h 2362200"/>
                <a:gd name="connsiteX25" fmla="*/ 3225801 w 3403601"/>
                <a:gd name="connsiteY25" fmla="*/ 609600 h 2362200"/>
                <a:gd name="connsiteX26" fmla="*/ 3187701 w 3403601"/>
                <a:gd name="connsiteY26" fmla="*/ 800100 h 2362200"/>
                <a:gd name="connsiteX27" fmla="*/ 3314701 w 3403601"/>
                <a:gd name="connsiteY27" fmla="*/ 1066800 h 2362200"/>
                <a:gd name="connsiteX28" fmla="*/ 3390901 w 3403601"/>
                <a:gd name="connsiteY28" fmla="*/ 1193800 h 2362200"/>
                <a:gd name="connsiteX29" fmla="*/ 3403601 w 3403601"/>
                <a:gd name="connsiteY29" fmla="*/ 1384300 h 2362200"/>
                <a:gd name="connsiteX30" fmla="*/ 3365501 w 3403601"/>
                <a:gd name="connsiteY30" fmla="*/ 1447800 h 2362200"/>
                <a:gd name="connsiteX31" fmla="*/ 3213101 w 3403601"/>
                <a:gd name="connsiteY31" fmla="*/ 1460500 h 2362200"/>
                <a:gd name="connsiteX32" fmla="*/ 3073401 w 3403601"/>
                <a:gd name="connsiteY32" fmla="*/ 1511300 h 2362200"/>
                <a:gd name="connsiteX33" fmla="*/ 2984501 w 3403601"/>
                <a:gd name="connsiteY33" fmla="*/ 1460500 h 2362200"/>
                <a:gd name="connsiteX34" fmla="*/ 2743201 w 3403601"/>
                <a:gd name="connsiteY34" fmla="*/ 1422400 h 2362200"/>
                <a:gd name="connsiteX35" fmla="*/ 2806701 w 3403601"/>
                <a:gd name="connsiteY35" fmla="*/ 1524000 h 2362200"/>
                <a:gd name="connsiteX36" fmla="*/ 2616201 w 3403601"/>
                <a:gd name="connsiteY36" fmla="*/ 1498600 h 2362200"/>
                <a:gd name="connsiteX37" fmla="*/ 2501901 w 3403601"/>
                <a:gd name="connsiteY37" fmla="*/ 1511300 h 2362200"/>
                <a:gd name="connsiteX38" fmla="*/ 2451101 w 3403601"/>
                <a:gd name="connsiteY38" fmla="*/ 1549400 h 2362200"/>
                <a:gd name="connsiteX39" fmla="*/ 2336801 w 3403601"/>
                <a:gd name="connsiteY39" fmla="*/ 1549400 h 2362200"/>
                <a:gd name="connsiteX40" fmla="*/ 2222501 w 3403601"/>
                <a:gd name="connsiteY40" fmla="*/ 1549400 h 2362200"/>
                <a:gd name="connsiteX41" fmla="*/ 2222501 w 3403601"/>
                <a:gd name="connsiteY41" fmla="*/ 1549400 h 2362200"/>
                <a:gd name="connsiteX42" fmla="*/ 2159001 w 3403601"/>
                <a:gd name="connsiteY42" fmla="*/ 1562100 h 2362200"/>
                <a:gd name="connsiteX43" fmla="*/ 2006601 w 3403601"/>
                <a:gd name="connsiteY43" fmla="*/ 1612900 h 2362200"/>
                <a:gd name="connsiteX44" fmla="*/ 1879601 w 3403601"/>
                <a:gd name="connsiteY44" fmla="*/ 1701800 h 2362200"/>
                <a:gd name="connsiteX45" fmla="*/ 1803401 w 3403601"/>
                <a:gd name="connsiteY45" fmla="*/ 1727200 h 2362200"/>
                <a:gd name="connsiteX46" fmla="*/ 1803401 w 3403601"/>
                <a:gd name="connsiteY46" fmla="*/ 1727200 h 2362200"/>
                <a:gd name="connsiteX47" fmla="*/ 1651001 w 3403601"/>
                <a:gd name="connsiteY47" fmla="*/ 1778000 h 2362200"/>
                <a:gd name="connsiteX48" fmla="*/ 1498601 w 3403601"/>
                <a:gd name="connsiteY48" fmla="*/ 1816100 h 2362200"/>
                <a:gd name="connsiteX49" fmla="*/ 1346201 w 3403601"/>
                <a:gd name="connsiteY49" fmla="*/ 1943100 h 2362200"/>
                <a:gd name="connsiteX50" fmla="*/ 965201 w 3403601"/>
                <a:gd name="connsiteY50" fmla="*/ 2362200 h 2362200"/>
                <a:gd name="connsiteX51" fmla="*/ 1003301 w 3403601"/>
                <a:gd name="connsiteY51" fmla="*/ 2108200 h 2362200"/>
                <a:gd name="connsiteX52" fmla="*/ 901701 w 3403601"/>
                <a:gd name="connsiteY52" fmla="*/ 2133600 h 2362200"/>
                <a:gd name="connsiteX53" fmla="*/ 749301 w 3403601"/>
                <a:gd name="connsiteY53" fmla="*/ 2171700 h 2362200"/>
                <a:gd name="connsiteX54" fmla="*/ 571501 w 3403601"/>
                <a:gd name="connsiteY54" fmla="*/ 2108200 h 2362200"/>
                <a:gd name="connsiteX55" fmla="*/ 342901 w 3403601"/>
                <a:gd name="connsiteY55" fmla="*/ 1676400 h 2362200"/>
                <a:gd name="connsiteX56" fmla="*/ 88901 w 3403601"/>
                <a:gd name="connsiteY56" fmla="*/ 1028700 h 2362200"/>
                <a:gd name="connsiteX57" fmla="*/ 1 w 3403601"/>
                <a:gd name="connsiteY57" fmla="*/ 965200 h 2362200"/>
                <a:gd name="connsiteX0" fmla="*/ 1 w 3403601"/>
                <a:gd name="connsiteY0" fmla="*/ 965200 h 2362200"/>
                <a:gd name="connsiteX1" fmla="*/ 622301 w 3403601"/>
                <a:gd name="connsiteY1" fmla="*/ 876300 h 2362200"/>
                <a:gd name="connsiteX2" fmla="*/ 736601 w 3403601"/>
                <a:gd name="connsiteY2" fmla="*/ 939800 h 2362200"/>
                <a:gd name="connsiteX3" fmla="*/ 965201 w 3403601"/>
                <a:gd name="connsiteY3" fmla="*/ 977900 h 2362200"/>
                <a:gd name="connsiteX4" fmla="*/ 1041401 w 3403601"/>
                <a:gd name="connsiteY4" fmla="*/ 889000 h 2362200"/>
                <a:gd name="connsiteX5" fmla="*/ 1117601 w 3403601"/>
                <a:gd name="connsiteY5" fmla="*/ 914400 h 2362200"/>
                <a:gd name="connsiteX6" fmla="*/ 1206501 w 3403601"/>
                <a:gd name="connsiteY6" fmla="*/ 965200 h 2362200"/>
                <a:gd name="connsiteX7" fmla="*/ 1143001 w 3403601"/>
                <a:gd name="connsiteY7" fmla="*/ 1104900 h 2362200"/>
                <a:gd name="connsiteX8" fmla="*/ 1155701 w 3403601"/>
                <a:gd name="connsiteY8" fmla="*/ 1168400 h 2362200"/>
                <a:gd name="connsiteX9" fmla="*/ 1409701 w 3403601"/>
                <a:gd name="connsiteY9" fmla="*/ 1231900 h 2362200"/>
                <a:gd name="connsiteX10" fmla="*/ 1473201 w 3403601"/>
                <a:gd name="connsiteY10" fmla="*/ 1168400 h 2362200"/>
                <a:gd name="connsiteX11" fmla="*/ 1587501 w 3403601"/>
                <a:gd name="connsiteY11" fmla="*/ 1104900 h 2362200"/>
                <a:gd name="connsiteX12" fmla="*/ 1765301 w 3403601"/>
                <a:gd name="connsiteY12" fmla="*/ 1054100 h 2362200"/>
                <a:gd name="connsiteX13" fmla="*/ 1930401 w 3403601"/>
                <a:gd name="connsiteY13" fmla="*/ 1066800 h 2362200"/>
                <a:gd name="connsiteX14" fmla="*/ 1993901 w 3403601"/>
                <a:gd name="connsiteY14" fmla="*/ 876300 h 2362200"/>
                <a:gd name="connsiteX15" fmla="*/ 1828801 w 3403601"/>
                <a:gd name="connsiteY15" fmla="*/ 787400 h 2362200"/>
                <a:gd name="connsiteX16" fmla="*/ 1790701 w 3403601"/>
                <a:gd name="connsiteY16" fmla="*/ 698500 h 2362200"/>
                <a:gd name="connsiteX17" fmla="*/ 1917701 w 3403601"/>
                <a:gd name="connsiteY17" fmla="*/ 647700 h 2362200"/>
                <a:gd name="connsiteX18" fmla="*/ 2032001 w 3403601"/>
                <a:gd name="connsiteY18" fmla="*/ 635000 h 2362200"/>
                <a:gd name="connsiteX19" fmla="*/ 2235201 w 3403601"/>
                <a:gd name="connsiteY19" fmla="*/ 495300 h 2362200"/>
                <a:gd name="connsiteX20" fmla="*/ 2298701 w 3403601"/>
                <a:gd name="connsiteY20" fmla="*/ 177800 h 2362200"/>
                <a:gd name="connsiteX21" fmla="*/ 2451101 w 3403601"/>
                <a:gd name="connsiteY21" fmla="*/ 0 h 2362200"/>
                <a:gd name="connsiteX22" fmla="*/ 3187701 w 3403601"/>
                <a:gd name="connsiteY22" fmla="*/ 190500 h 2362200"/>
                <a:gd name="connsiteX23" fmla="*/ 3225801 w 3403601"/>
                <a:gd name="connsiteY23" fmla="*/ 419100 h 2362200"/>
                <a:gd name="connsiteX24" fmla="*/ 3225801 w 3403601"/>
                <a:gd name="connsiteY24" fmla="*/ 609600 h 2362200"/>
                <a:gd name="connsiteX25" fmla="*/ 3187701 w 3403601"/>
                <a:gd name="connsiteY25" fmla="*/ 800100 h 2362200"/>
                <a:gd name="connsiteX26" fmla="*/ 3314701 w 3403601"/>
                <a:gd name="connsiteY26" fmla="*/ 1066800 h 2362200"/>
                <a:gd name="connsiteX27" fmla="*/ 3390901 w 3403601"/>
                <a:gd name="connsiteY27" fmla="*/ 1193800 h 2362200"/>
                <a:gd name="connsiteX28" fmla="*/ 3403601 w 3403601"/>
                <a:gd name="connsiteY28" fmla="*/ 1384300 h 2362200"/>
                <a:gd name="connsiteX29" fmla="*/ 3365501 w 3403601"/>
                <a:gd name="connsiteY29" fmla="*/ 1447800 h 2362200"/>
                <a:gd name="connsiteX30" fmla="*/ 3213101 w 3403601"/>
                <a:gd name="connsiteY30" fmla="*/ 1460500 h 2362200"/>
                <a:gd name="connsiteX31" fmla="*/ 3073401 w 3403601"/>
                <a:gd name="connsiteY31" fmla="*/ 1511300 h 2362200"/>
                <a:gd name="connsiteX32" fmla="*/ 2984501 w 3403601"/>
                <a:gd name="connsiteY32" fmla="*/ 1460500 h 2362200"/>
                <a:gd name="connsiteX33" fmla="*/ 2743201 w 3403601"/>
                <a:gd name="connsiteY33" fmla="*/ 1422400 h 2362200"/>
                <a:gd name="connsiteX34" fmla="*/ 2806701 w 3403601"/>
                <a:gd name="connsiteY34" fmla="*/ 1524000 h 2362200"/>
                <a:gd name="connsiteX35" fmla="*/ 2616201 w 3403601"/>
                <a:gd name="connsiteY35" fmla="*/ 1498600 h 2362200"/>
                <a:gd name="connsiteX36" fmla="*/ 2501901 w 3403601"/>
                <a:gd name="connsiteY36" fmla="*/ 1511300 h 2362200"/>
                <a:gd name="connsiteX37" fmla="*/ 2451101 w 3403601"/>
                <a:gd name="connsiteY37" fmla="*/ 1549400 h 2362200"/>
                <a:gd name="connsiteX38" fmla="*/ 2336801 w 3403601"/>
                <a:gd name="connsiteY38" fmla="*/ 1549400 h 2362200"/>
                <a:gd name="connsiteX39" fmla="*/ 2222501 w 3403601"/>
                <a:gd name="connsiteY39" fmla="*/ 1549400 h 2362200"/>
                <a:gd name="connsiteX40" fmla="*/ 2222501 w 3403601"/>
                <a:gd name="connsiteY40" fmla="*/ 1549400 h 2362200"/>
                <a:gd name="connsiteX41" fmla="*/ 2159001 w 3403601"/>
                <a:gd name="connsiteY41" fmla="*/ 1562100 h 2362200"/>
                <a:gd name="connsiteX42" fmla="*/ 2006601 w 3403601"/>
                <a:gd name="connsiteY42" fmla="*/ 1612900 h 2362200"/>
                <a:gd name="connsiteX43" fmla="*/ 1879601 w 3403601"/>
                <a:gd name="connsiteY43" fmla="*/ 1701800 h 2362200"/>
                <a:gd name="connsiteX44" fmla="*/ 1803401 w 3403601"/>
                <a:gd name="connsiteY44" fmla="*/ 1727200 h 2362200"/>
                <a:gd name="connsiteX45" fmla="*/ 1803401 w 3403601"/>
                <a:gd name="connsiteY45" fmla="*/ 1727200 h 2362200"/>
                <a:gd name="connsiteX46" fmla="*/ 1651001 w 3403601"/>
                <a:gd name="connsiteY46" fmla="*/ 1778000 h 2362200"/>
                <a:gd name="connsiteX47" fmla="*/ 1498601 w 3403601"/>
                <a:gd name="connsiteY47" fmla="*/ 1816100 h 2362200"/>
                <a:gd name="connsiteX48" fmla="*/ 1346201 w 3403601"/>
                <a:gd name="connsiteY48" fmla="*/ 1943100 h 2362200"/>
                <a:gd name="connsiteX49" fmla="*/ 965201 w 3403601"/>
                <a:gd name="connsiteY49" fmla="*/ 2362200 h 2362200"/>
                <a:gd name="connsiteX50" fmla="*/ 1003301 w 3403601"/>
                <a:gd name="connsiteY50" fmla="*/ 2108200 h 2362200"/>
                <a:gd name="connsiteX51" fmla="*/ 901701 w 3403601"/>
                <a:gd name="connsiteY51" fmla="*/ 2133600 h 2362200"/>
                <a:gd name="connsiteX52" fmla="*/ 749301 w 3403601"/>
                <a:gd name="connsiteY52" fmla="*/ 2171700 h 2362200"/>
                <a:gd name="connsiteX53" fmla="*/ 571501 w 3403601"/>
                <a:gd name="connsiteY53" fmla="*/ 2108200 h 2362200"/>
                <a:gd name="connsiteX54" fmla="*/ 342901 w 3403601"/>
                <a:gd name="connsiteY54" fmla="*/ 1676400 h 2362200"/>
                <a:gd name="connsiteX55" fmla="*/ 88901 w 3403601"/>
                <a:gd name="connsiteY55" fmla="*/ 1028700 h 2362200"/>
                <a:gd name="connsiteX56" fmla="*/ 1 w 3403601"/>
                <a:gd name="connsiteY56" fmla="*/ 965200 h 2362200"/>
                <a:gd name="connsiteX0" fmla="*/ 1 w 3403601"/>
                <a:gd name="connsiteY0" fmla="*/ 965200 h 2362200"/>
                <a:gd name="connsiteX1" fmla="*/ 736601 w 3403601"/>
                <a:gd name="connsiteY1" fmla="*/ 939800 h 2362200"/>
                <a:gd name="connsiteX2" fmla="*/ 965201 w 3403601"/>
                <a:gd name="connsiteY2" fmla="*/ 977900 h 2362200"/>
                <a:gd name="connsiteX3" fmla="*/ 1041401 w 3403601"/>
                <a:gd name="connsiteY3" fmla="*/ 889000 h 2362200"/>
                <a:gd name="connsiteX4" fmla="*/ 1117601 w 3403601"/>
                <a:gd name="connsiteY4" fmla="*/ 914400 h 2362200"/>
                <a:gd name="connsiteX5" fmla="*/ 1206501 w 3403601"/>
                <a:gd name="connsiteY5" fmla="*/ 965200 h 2362200"/>
                <a:gd name="connsiteX6" fmla="*/ 1143001 w 3403601"/>
                <a:gd name="connsiteY6" fmla="*/ 1104900 h 2362200"/>
                <a:gd name="connsiteX7" fmla="*/ 1155701 w 3403601"/>
                <a:gd name="connsiteY7" fmla="*/ 1168400 h 2362200"/>
                <a:gd name="connsiteX8" fmla="*/ 1409701 w 3403601"/>
                <a:gd name="connsiteY8" fmla="*/ 1231900 h 2362200"/>
                <a:gd name="connsiteX9" fmla="*/ 1473201 w 3403601"/>
                <a:gd name="connsiteY9" fmla="*/ 1168400 h 2362200"/>
                <a:gd name="connsiteX10" fmla="*/ 1587501 w 3403601"/>
                <a:gd name="connsiteY10" fmla="*/ 1104900 h 2362200"/>
                <a:gd name="connsiteX11" fmla="*/ 1765301 w 3403601"/>
                <a:gd name="connsiteY11" fmla="*/ 1054100 h 2362200"/>
                <a:gd name="connsiteX12" fmla="*/ 1930401 w 3403601"/>
                <a:gd name="connsiteY12" fmla="*/ 1066800 h 2362200"/>
                <a:gd name="connsiteX13" fmla="*/ 1993901 w 3403601"/>
                <a:gd name="connsiteY13" fmla="*/ 876300 h 2362200"/>
                <a:gd name="connsiteX14" fmla="*/ 1828801 w 3403601"/>
                <a:gd name="connsiteY14" fmla="*/ 787400 h 2362200"/>
                <a:gd name="connsiteX15" fmla="*/ 1790701 w 3403601"/>
                <a:gd name="connsiteY15" fmla="*/ 698500 h 2362200"/>
                <a:gd name="connsiteX16" fmla="*/ 1917701 w 3403601"/>
                <a:gd name="connsiteY16" fmla="*/ 647700 h 2362200"/>
                <a:gd name="connsiteX17" fmla="*/ 2032001 w 3403601"/>
                <a:gd name="connsiteY17" fmla="*/ 635000 h 2362200"/>
                <a:gd name="connsiteX18" fmla="*/ 2235201 w 3403601"/>
                <a:gd name="connsiteY18" fmla="*/ 495300 h 2362200"/>
                <a:gd name="connsiteX19" fmla="*/ 2298701 w 3403601"/>
                <a:gd name="connsiteY19" fmla="*/ 177800 h 2362200"/>
                <a:gd name="connsiteX20" fmla="*/ 2451101 w 3403601"/>
                <a:gd name="connsiteY20" fmla="*/ 0 h 2362200"/>
                <a:gd name="connsiteX21" fmla="*/ 3187701 w 3403601"/>
                <a:gd name="connsiteY21" fmla="*/ 190500 h 2362200"/>
                <a:gd name="connsiteX22" fmla="*/ 3225801 w 3403601"/>
                <a:gd name="connsiteY22" fmla="*/ 419100 h 2362200"/>
                <a:gd name="connsiteX23" fmla="*/ 3225801 w 3403601"/>
                <a:gd name="connsiteY23" fmla="*/ 609600 h 2362200"/>
                <a:gd name="connsiteX24" fmla="*/ 3187701 w 3403601"/>
                <a:gd name="connsiteY24" fmla="*/ 800100 h 2362200"/>
                <a:gd name="connsiteX25" fmla="*/ 3314701 w 3403601"/>
                <a:gd name="connsiteY25" fmla="*/ 1066800 h 2362200"/>
                <a:gd name="connsiteX26" fmla="*/ 3390901 w 3403601"/>
                <a:gd name="connsiteY26" fmla="*/ 1193800 h 2362200"/>
                <a:gd name="connsiteX27" fmla="*/ 3403601 w 3403601"/>
                <a:gd name="connsiteY27" fmla="*/ 1384300 h 2362200"/>
                <a:gd name="connsiteX28" fmla="*/ 3365501 w 3403601"/>
                <a:gd name="connsiteY28" fmla="*/ 1447800 h 2362200"/>
                <a:gd name="connsiteX29" fmla="*/ 3213101 w 3403601"/>
                <a:gd name="connsiteY29" fmla="*/ 1460500 h 2362200"/>
                <a:gd name="connsiteX30" fmla="*/ 3073401 w 3403601"/>
                <a:gd name="connsiteY30" fmla="*/ 1511300 h 2362200"/>
                <a:gd name="connsiteX31" fmla="*/ 2984501 w 3403601"/>
                <a:gd name="connsiteY31" fmla="*/ 1460500 h 2362200"/>
                <a:gd name="connsiteX32" fmla="*/ 2743201 w 3403601"/>
                <a:gd name="connsiteY32" fmla="*/ 1422400 h 2362200"/>
                <a:gd name="connsiteX33" fmla="*/ 2806701 w 3403601"/>
                <a:gd name="connsiteY33" fmla="*/ 1524000 h 2362200"/>
                <a:gd name="connsiteX34" fmla="*/ 2616201 w 3403601"/>
                <a:gd name="connsiteY34" fmla="*/ 1498600 h 2362200"/>
                <a:gd name="connsiteX35" fmla="*/ 2501901 w 3403601"/>
                <a:gd name="connsiteY35" fmla="*/ 1511300 h 2362200"/>
                <a:gd name="connsiteX36" fmla="*/ 2451101 w 3403601"/>
                <a:gd name="connsiteY36" fmla="*/ 1549400 h 2362200"/>
                <a:gd name="connsiteX37" fmla="*/ 2336801 w 3403601"/>
                <a:gd name="connsiteY37" fmla="*/ 1549400 h 2362200"/>
                <a:gd name="connsiteX38" fmla="*/ 2222501 w 3403601"/>
                <a:gd name="connsiteY38" fmla="*/ 1549400 h 2362200"/>
                <a:gd name="connsiteX39" fmla="*/ 2222501 w 3403601"/>
                <a:gd name="connsiteY39" fmla="*/ 1549400 h 2362200"/>
                <a:gd name="connsiteX40" fmla="*/ 2159001 w 3403601"/>
                <a:gd name="connsiteY40" fmla="*/ 1562100 h 2362200"/>
                <a:gd name="connsiteX41" fmla="*/ 2006601 w 3403601"/>
                <a:gd name="connsiteY41" fmla="*/ 1612900 h 2362200"/>
                <a:gd name="connsiteX42" fmla="*/ 1879601 w 3403601"/>
                <a:gd name="connsiteY42" fmla="*/ 1701800 h 2362200"/>
                <a:gd name="connsiteX43" fmla="*/ 1803401 w 3403601"/>
                <a:gd name="connsiteY43" fmla="*/ 1727200 h 2362200"/>
                <a:gd name="connsiteX44" fmla="*/ 1803401 w 3403601"/>
                <a:gd name="connsiteY44" fmla="*/ 1727200 h 2362200"/>
                <a:gd name="connsiteX45" fmla="*/ 1651001 w 3403601"/>
                <a:gd name="connsiteY45" fmla="*/ 1778000 h 2362200"/>
                <a:gd name="connsiteX46" fmla="*/ 1498601 w 3403601"/>
                <a:gd name="connsiteY46" fmla="*/ 1816100 h 2362200"/>
                <a:gd name="connsiteX47" fmla="*/ 1346201 w 3403601"/>
                <a:gd name="connsiteY47" fmla="*/ 1943100 h 2362200"/>
                <a:gd name="connsiteX48" fmla="*/ 965201 w 3403601"/>
                <a:gd name="connsiteY48" fmla="*/ 2362200 h 2362200"/>
                <a:gd name="connsiteX49" fmla="*/ 1003301 w 3403601"/>
                <a:gd name="connsiteY49" fmla="*/ 2108200 h 2362200"/>
                <a:gd name="connsiteX50" fmla="*/ 901701 w 3403601"/>
                <a:gd name="connsiteY50" fmla="*/ 2133600 h 2362200"/>
                <a:gd name="connsiteX51" fmla="*/ 749301 w 3403601"/>
                <a:gd name="connsiteY51" fmla="*/ 2171700 h 2362200"/>
                <a:gd name="connsiteX52" fmla="*/ 571501 w 3403601"/>
                <a:gd name="connsiteY52" fmla="*/ 2108200 h 2362200"/>
                <a:gd name="connsiteX53" fmla="*/ 342901 w 3403601"/>
                <a:gd name="connsiteY53" fmla="*/ 1676400 h 2362200"/>
                <a:gd name="connsiteX54" fmla="*/ 88901 w 3403601"/>
                <a:gd name="connsiteY54" fmla="*/ 1028700 h 2362200"/>
                <a:gd name="connsiteX55" fmla="*/ 1 w 3403601"/>
                <a:gd name="connsiteY55" fmla="*/ 965200 h 2362200"/>
                <a:gd name="connsiteX0" fmla="*/ 1 w 3403601"/>
                <a:gd name="connsiteY0" fmla="*/ 965200 h 2362200"/>
                <a:gd name="connsiteX1" fmla="*/ 736601 w 3403601"/>
                <a:gd name="connsiteY1" fmla="*/ 939800 h 2362200"/>
                <a:gd name="connsiteX2" fmla="*/ 1041401 w 3403601"/>
                <a:gd name="connsiteY2" fmla="*/ 889000 h 2362200"/>
                <a:gd name="connsiteX3" fmla="*/ 1117601 w 3403601"/>
                <a:gd name="connsiteY3" fmla="*/ 914400 h 2362200"/>
                <a:gd name="connsiteX4" fmla="*/ 1206501 w 3403601"/>
                <a:gd name="connsiteY4" fmla="*/ 965200 h 2362200"/>
                <a:gd name="connsiteX5" fmla="*/ 1143001 w 3403601"/>
                <a:gd name="connsiteY5" fmla="*/ 1104900 h 2362200"/>
                <a:gd name="connsiteX6" fmla="*/ 1155701 w 3403601"/>
                <a:gd name="connsiteY6" fmla="*/ 1168400 h 2362200"/>
                <a:gd name="connsiteX7" fmla="*/ 1409701 w 3403601"/>
                <a:gd name="connsiteY7" fmla="*/ 1231900 h 2362200"/>
                <a:gd name="connsiteX8" fmla="*/ 1473201 w 3403601"/>
                <a:gd name="connsiteY8" fmla="*/ 1168400 h 2362200"/>
                <a:gd name="connsiteX9" fmla="*/ 1587501 w 3403601"/>
                <a:gd name="connsiteY9" fmla="*/ 1104900 h 2362200"/>
                <a:gd name="connsiteX10" fmla="*/ 1765301 w 3403601"/>
                <a:gd name="connsiteY10" fmla="*/ 1054100 h 2362200"/>
                <a:gd name="connsiteX11" fmla="*/ 1930401 w 3403601"/>
                <a:gd name="connsiteY11" fmla="*/ 1066800 h 2362200"/>
                <a:gd name="connsiteX12" fmla="*/ 1993901 w 3403601"/>
                <a:gd name="connsiteY12" fmla="*/ 876300 h 2362200"/>
                <a:gd name="connsiteX13" fmla="*/ 1828801 w 3403601"/>
                <a:gd name="connsiteY13" fmla="*/ 787400 h 2362200"/>
                <a:gd name="connsiteX14" fmla="*/ 1790701 w 3403601"/>
                <a:gd name="connsiteY14" fmla="*/ 698500 h 2362200"/>
                <a:gd name="connsiteX15" fmla="*/ 1917701 w 3403601"/>
                <a:gd name="connsiteY15" fmla="*/ 647700 h 2362200"/>
                <a:gd name="connsiteX16" fmla="*/ 2032001 w 3403601"/>
                <a:gd name="connsiteY16" fmla="*/ 635000 h 2362200"/>
                <a:gd name="connsiteX17" fmla="*/ 2235201 w 3403601"/>
                <a:gd name="connsiteY17" fmla="*/ 495300 h 2362200"/>
                <a:gd name="connsiteX18" fmla="*/ 2298701 w 3403601"/>
                <a:gd name="connsiteY18" fmla="*/ 177800 h 2362200"/>
                <a:gd name="connsiteX19" fmla="*/ 2451101 w 3403601"/>
                <a:gd name="connsiteY19" fmla="*/ 0 h 2362200"/>
                <a:gd name="connsiteX20" fmla="*/ 3187701 w 3403601"/>
                <a:gd name="connsiteY20" fmla="*/ 190500 h 2362200"/>
                <a:gd name="connsiteX21" fmla="*/ 3225801 w 3403601"/>
                <a:gd name="connsiteY21" fmla="*/ 419100 h 2362200"/>
                <a:gd name="connsiteX22" fmla="*/ 3225801 w 3403601"/>
                <a:gd name="connsiteY22" fmla="*/ 609600 h 2362200"/>
                <a:gd name="connsiteX23" fmla="*/ 3187701 w 3403601"/>
                <a:gd name="connsiteY23" fmla="*/ 800100 h 2362200"/>
                <a:gd name="connsiteX24" fmla="*/ 3314701 w 3403601"/>
                <a:gd name="connsiteY24" fmla="*/ 1066800 h 2362200"/>
                <a:gd name="connsiteX25" fmla="*/ 3390901 w 3403601"/>
                <a:gd name="connsiteY25" fmla="*/ 1193800 h 2362200"/>
                <a:gd name="connsiteX26" fmla="*/ 3403601 w 3403601"/>
                <a:gd name="connsiteY26" fmla="*/ 1384300 h 2362200"/>
                <a:gd name="connsiteX27" fmla="*/ 3365501 w 3403601"/>
                <a:gd name="connsiteY27" fmla="*/ 1447800 h 2362200"/>
                <a:gd name="connsiteX28" fmla="*/ 3213101 w 3403601"/>
                <a:gd name="connsiteY28" fmla="*/ 1460500 h 2362200"/>
                <a:gd name="connsiteX29" fmla="*/ 3073401 w 3403601"/>
                <a:gd name="connsiteY29" fmla="*/ 1511300 h 2362200"/>
                <a:gd name="connsiteX30" fmla="*/ 2984501 w 3403601"/>
                <a:gd name="connsiteY30" fmla="*/ 1460500 h 2362200"/>
                <a:gd name="connsiteX31" fmla="*/ 2743201 w 3403601"/>
                <a:gd name="connsiteY31" fmla="*/ 1422400 h 2362200"/>
                <a:gd name="connsiteX32" fmla="*/ 2806701 w 3403601"/>
                <a:gd name="connsiteY32" fmla="*/ 1524000 h 2362200"/>
                <a:gd name="connsiteX33" fmla="*/ 2616201 w 3403601"/>
                <a:gd name="connsiteY33" fmla="*/ 1498600 h 2362200"/>
                <a:gd name="connsiteX34" fmla="*/ 2501901 w 3403601"/>
                <a:gd name="connsiteY34" fmla="*/ 1511300 h 2362200"/>
                <a:gd name="connsiteX35" fmla="*/ 2451101 w 3403601"/>
                <a:gd name="connsiteY35" fmla="*/ 1549400 h 2362200"/>
                <a:gd name="connsiteX36" fmla="*/ 2336801 w 3403601"/>
                <a:gd name="connsiteY36" fmla="*/ 1549400 h 2362200"/>
                <a:gd name="connsiteX37" fmla="*/ 2222501 w 3403601"/>
                <a:gd name="connsiteY37" fmla="*/ 1549400 h 2362200"/>
                <a:gd name="connsiteX38" fmla="*/ 2222501 w 3403601"/>
                <a:gd name="connsiteY38" fmla="*/ 1549400 h 2362200"/>
                <a:gd name="connsiteX39" fmla="*/ 2159001 w 3403601"/>
                <a:gd name="connsiteY39" fmla="*/ 1562100 h 2362200"/>
                <a:gd name="connsiteX40" fmla="*/ 2006601 w 3403601"/>
                <a:gd name="connsiteY40" fmla="*/ 1612900 h 2362200"/>
                <a:gd name="connsiteX41" fmla="*/ 1879601 w 3403601"/>
                <a:gd name="connsiteY41" fmla="*/ 1701800 h 2362200"/>
                <a:gd name="connsiteX42" fmla="*/ 1803401 w 3403601"/>
                <a:gd name="connsiteY42" fmla="*/ 1727200 h 2362200"/>
                <a:gd name="connsiteX43" fmla="*/ 1803401 w 3403601"/>
                <a:gd name="connsiteY43" fmla="*/ 1727200 h 2362200"/>
                <a:gd name="connsiteX44" fmla="*/ 1651001 w 3403601"/>
                <a:gd name="connsiteY44" fmla="*/ 1778000 h 2362200"/>
                <a:gd name="connsiteX45" fmla="*/ 1498601 w 3403601"/>
                <a:gd name="connsiteY45" fmla="*/ 1816100 h 2362200"/>
                <a:gd name="connsiteX46" fmla="*/ 1346201 w 3403601"/>
                <a:gd name="connsiteY46" fmla="*/ 1943100 h 2362200"/>
                <a:gd name="connsiteX47" fmla="*/ 965201 w 3403601"/>
                <a:gd name="connsiteY47" fmla="*/ 2362200 h 2362200"/>
                <a:gd name="connsiteX48" fmla="*/ 1003301 w 3403601"/>
                <a:gd name="connsiteY48" fmla="*/ 2108200 h 2362200"/>
                <a:gd name="connsiteX49" fmla="*/ 901701 w 3403601"/>
                <a:gd name="connsiteY49" fmla="*/ 2133600 h 2362200"/>
                <a:gd name="connsiteX50" fmla="*/ 749301 w 3403601"/>
                <a:gd name="connsiteY50" fmla="*/ 2171700 h 2362200"/>
                <a:gd name="connsiteX51" fmla="*/ 571501 w 3403601"/>
                <a:gd name="connsiteY51" fmla="*/ 2108200 h 2362200"/>
                <a:gd name="connsiteX52" fmla="*/ 342901 w 3403601"/>
                <a:gd name="connsiteY52" fmla="*/ 1676400 h 2362200"/>
                <a:gd name="connsiteX53" fmla="*/ 88901 w 3403601"/>
                <a:gd name="connsiteY53" fmla="*/ 1028700 h 2362200"/>
                <a:gd name="connsiteX54" fmla="*/ 1 w 3403601"/>
                <a:gd name="connsiteY54" fmla="*/ 965200 h 2362200"/>
                <a:gd name="connsiteX0" fmla="*/ 1 w 3403601"/>
                <a:gd name="connsiteY0" fmla="*/ 965200 h 2362200"/>
                <a:gd name="connsiteX1" fmla="*/ 736601 w 3403601"/>
                <a:gd name="connsiteY1" fmla="*/ 939800 h 2362200"/>
                <a:gd name="connsiteX2" fmla="*/ 1041401 w 3403601"/>
                <a:gd name="connsiteY2" fmla="*/ 889000 h 2362200"/>
                <a:gd name="connsiteX3" fmla="*/ 1117601 w 3403601"/>
                <a:gd name="connsiteY3" fmla="*/ 914400 h 2362200"/>
                <a:gd name="connsiteX4" fmla="*/ 1206501 w 3403601"/>
                <a:gd name="connsiteY4" fmla="*/ 965200 h 2362200"/>
                <a:gd name="connsiteX5" fmla="*/ 1143001 w 3403601"/>
                <a:gd name="connsiteY5" fmla="*/ 1104900 h 2362200"/>
                <a:gd name="connsiteX6" fmla="*/ 1155701 w 3403601"/>
                <a:gd name="connsiteY6" fmla="*/ 1168400 h 2362200"/>
                <a:gd name="connsiteX7" fmla="*/ 1409701 w 3403601"/>
                <a:gd name="connsiteY7" fmla="*/ 1231900 h 2362200"/>
                <a:gd name="connsiteX8" fmla="*/ 1473201 w 3403601"/>
                <a:gd name="connsiteY8" fmla="*/ 1168400 h 2362200"/>
                <a:gd name="connsiteX9" fmla="*/ 1587501 w 3403601"/>
                <a:gd name="connsiteY9" fmla="*/ 1104900 h 2362200"/>
                <a:gd name="connsiteX10" fmla="*/ 1765301 w 3403601"/>
                <a:gd name="connsiteY10" fmla="*/ 1054100 h 2362200"/>
                <a:gd name="connsiteX11" fmla="*/ 1930401 w 3403601"/>
                <a:gd name="connsiteY11" fmla="*/ 1066800 h 2362200"/>
                <a:gd name="connsiteX12" fmla="*/ 1993901 w 3403601"/>
                <a:gd name="connsiteY12" fmla="*/ 876300 h 2362200"/>
                <a:gd name="connsiteX13" fmla="*/ 1828801 w 3403601"/>
                <a:gd name="connsiteY13" fmla="*/ 787400 h 2362200"/>
                <a:gd name="connsiteX14" fmla="*/ 1790701 w 3403601"/>
                <a:gd name="connsiteY14" fmla="*/ 698500 h 2362200"/>
                <a:gd name="connsiteX15" fmla="*/ 1917701 w 3403601"/>
                <a:gd name="connsiteY15" fmla="*/ 647700 h 2362200"/>
                <a:gd name="connsiteX16" fmla="*/ 2032001 w 3403601"/>
                <a:gd name="connsiteY16" fmla="*/ 635000 h 2362200"/>
                <a:gd name="connsiteX17" fmla="*/ 2235201 w 3403601"/>
                <a:gd name="connsiteY17" fmla="*/ 495300 h 2362200"/>
                <a:gd name="connsiteX18" fmla="*/ 2298701 w 3403601"/>
                <a:gd name="connsiteY18" fmla="*/ 177800 h 2362200"/>
                <a:gd name="connsiteX19" fmla="*/ 2451101 w 3403601"/>
                <a:gd name="connsiteY19" fmla="*/ 0 h 2362200"/>
                <a:gd name="connsiteX20" fmla="*/ 3187701 w 3403601"/>
                <a:gd name="connsiteY20" fmla="*/ 190500 h 2362200"/>
                <a:gd name="connsiteX21" fmla="*/ 3225801 w 3403601"/>
                <a:gd name="connsiteY21" fmla="*/ 419100 h 2362200"/>
                <a:gd name="connsiteX22" fmla="*/ 3225801 w 3403601"/>
                <a:gd name="connsiteY22" fmla="*/ 609600 h 2362200"/>
                <a:gd name="connsiteX23" fmla="*/ 3187701 w 3403601"/>
                <a:gd name="connsiteY23" fmla="*/ 800100 h 2362200"/>
                <a:gd name="connsiteX24" fmla="*/ 3314701 w 3403601"/>
                <a:gd name="connsiteY24" fmla="*/ 1066800 h 2362200"/>
                <a:gd name="connsiteX25" fmla="*/ 3390901 w 3403601"/>
                <a:gd name="connsiteY25" fmla="*/ 1193800 h 2362200"/>
                <a:gd name="connsiteX26" fmla="*/ 3403601 w 3403601"/>
                <a:gd name="connsiteY26" fmla="*/ 1384300 h 2362200"/>
                <a:gd name="connsiteX27" fmla="*/ 3365501 w 3403601"/>
                <a:gd name="connsiteY27" fmla="*/ 1447800 h 2362200"/>
                <a:gd name="connsiteX28" fmla="*/ 3213101 w 3403601"/>
                <a:gd name="connsiteY28" fmla="*/ 1460500 h 2362200"/>
                <a:gd name="connsiteX29" fmla="*/ 3073401 w 3403601"/>
                <a:gd name="connsiteY29" fmla="*/ 1511300 h 2362200"/>
                <a:gd name="connsiteX30" fmla="*/ 2984501 w 3403601"/>
                <a:gd name="connsiteY30" fmla="*/ 1460500 h 2362200"/>
                <a:gd name="connsiteX31" fmla="*/ 2743201 w 3403601"/>
                <a:gd name="connsiteY31" fmla="*/ 1422400 h 2362200"/>
                <a:gd name="connsiteX32" fmla="*/ 2806701 w 3403601"/>
                <a:gd name="connsiteY32" fmla="*/ 1524000 h 2362200"/>
                <a:gd name="connsiteX33" fmla="*/ 2616201 w 3403601"/>
                <a:gd name="connsiteY33" fmla="*/ 1498600 h 2362200"/>
                <a:gd name="connsiteX34" fmla="*/ 2501901 w 3403601"/>
                <a:gd name="connsiteY34" fmla="*/ 1511300 h 2362200"/>
                <a:gd name="connsiteX35" fmla="*/ 2451101 w 3403601"/>
                <a:gd name="connsiteY35" fmla="*/ 1549400 h 2362200"/>
                <a:gd name="connsiteX36" fmla="*/ 2336801 w 3403601"/>
                <a:gd name="connsiteY36" fmla="*/ 1549400 h 2362200"/>
                <a:gd name="connsiteX37" fmla="*/ 2222501 w 3403601"/>
                <a:gd name="connsiteY37" fmla="*/ 1549400 h 2362200"/>
                <a:gd name="connsiteX38" fmla="*/ 2222501 w 3403601"/>
                <a:gd name="connsiteY38" fmla="*/ 1549400 h 2362200"/>
                <a:gd name="connsiteX39" fmla="*/ 2159001 w 3403601"/>
                <a:gd name="connsiteY39" fmla="*/ 1562100 h 2362200"/>
                <a:gd name="connsiteX40" fmla="*/ 2006601 w 3403601"/>
                <a:gd name="connsiteY40" fmla="*/ 1612900 h 2362200"/>
                <a:gd name="connsiteX41" fmla="*/ 1879601 w 3403601"/>
                <a:gd name="connsiteY41" fmla="*/ 1701800 h 2362200"/>
                <a:gd name="connsiteX42" fmla="*/ 1803401 w 3403601"/>
                <a:gd name="connsiteY42" fmla="*/ 1727200 h 2362200"/>
                <a:gd name="connsiteX43" fmla="*/ 1803401 w 3403601"/>
                <a:gd name="connsiteY43" fmla="*/ 1727200 h 2362200"/>
                <a:gd name="connsiteX44" fmla="*/ 1651001 w 3403601"/>
                <a:gd name="connsiteY44" fmla="*/ 1778000 h 2362200"/>
                <a:gd name="connsiteX45" fmla="*/ 1498601 w 3403601"/>
                <a:gd name="connsiteY45" fmla="*/ 1816100 h 2362200"/>
                <a:gd name="connsiteX46" fmla="*/ 1346201 w 3403601"/>
                <a:gd name="connsiteY46" fmla="*/ 1943100 h 2362200"/>
                <a:gd name="connsiteX47" fmla="*/ 965201 w 3403601"/>
                <a:gd name="connsiteY47" fmla="*/ 2362200 h 2362200"/>
                <a:gd name="connsiteX48" fmla="*/ 1003301 w 3403601"/>
                <a:gd name="connsiteY48" fmla="*/ 2108200 h 2362200"/>
                <a:gd name="connsiteX49" fmla="*/ 901701 w 3403601"/>
                <a:gd name="connsiteY49" fmla="*/ 2133600 h 2362200"/>
                <a:gd name="connsiteX50" fmla="*/ 749301 w 3403601"/>
                <a:gd name="connsiteY50" fmla="*/ 2171700 h 2362200"/>
                <a:gd name="connsiteX51" fmla="*/ 571501 w 3403601"/>
                <a:gd name="connsiteY51" fmla="*/ 2108200 h 2362200"/>
                <a:gd name="connsiteX52" fmla="*/ 342901 w 3403601"/>
                <a:gd name="connsiteY52" fmla="*/ 1676400 h 2362200"/>
                <a:gd name="connsiteX53" fmla="*/ 1 w 3403601"/>
                <a:gd name="connsiteY53" fmla="*/ 965200 h 2362200"/>
                <a:gd name="connsiteX0" fmla="*/ -1 w 3060699"/>
                <a:gd name="connsiteY0" fmla="*/ 1676400 h 2362200"/>
                <a:gd name="connsiteX1" fmla="*/ 393699 w 3060699"/>
                <a:gd name="connsiteY1" fmla="*/ 939800 h 2362200"/>
                <a:gd name="connsiteX2" fmla="*/ 698499 w 3060699"/>
                <a:gd name="connsiteY2" fmla="*/ 889000 h 2362200"/>
                <a:gd name="connsiteX3" fmla="*/ 774699 w 3060699"/>
                <a:gd name="connsiteY3" fmla="*/ 914400 h 2362200"/>
                <a:gd name="connsiteX4" fmla="*/ 863599 w 3060699"/>
                <a:gd name="connsiteY4" fmla="*/ 965200 h 2362200"/>
                <a:gd name="connsiteX5" fmla="*/ 800099 w 3060699"/>
                <a:gd name="connsiteY5" fmla="*/ 1104900 h 2362200"/>
                <a:gd name="connsiteX6" fmla="*/ 812799 w 3060699"/>
                <a:gd name="connsiteY6" fmla="*/ 1168400 h 2362200"/>
                <a:gd name="connsiteX7" fmla="*/ 1066799 w 3060699"/>
                <a:gd name="connsiteY7" fmla="*/ 1231900 h 2362200"/>
                <a:gd name="connsiteX8" fmla="*/ 1130299 w 3060699"/>
                <a:gd name="connsiteY8" fmla="*/ 1168400 h 2362200"/>
                <a:gd name="connsiteX9" fmla="*/ 1244599 w 3060699"/>
                <a:gd name="connsiteY9" fmla="*/ 1104900 h 2362200"/>
                <a:gd name="connsiteX10" fmla="*/ 1422399 w 3060699"/>
                <a:gd name="connsiteY10" fmla="*/ 1054100 h 2362200"/>
                <a:gd name="connsiteX11" fmla="*/ 1587499 w 3060699"/>
                <a:gd name="connsiteY11" fmla="*/ 1066800 h 2362200"/>
                <a:gd name="connsiteX12" fmla="*/ 1650999 w 3060699"/>
                <a:gd name="connsiteY12" fmla="*/ 876300 h 2362200"/>
                <a:gd name="connsiteX13" fmla="*/ 1485899 w 3060699"/>
                <a:gd name="connsiteY13" fmla="*/ 787400 h 2362200"/>
                <a:gd name="connsiteX14" fmla="*/ 1447799 w 3060699"/>
                <a:gd name="connsiteY14" fmla="*/ 698500 h 2362200"/>
                <a:gd name="connsiteX15" fmla="*/ 1574799 w 3060699"/>
                <a:gd name="connsiteY15" fmla="*/ 647700 h 2362200"/>
                <a:gd name="connsiteX16" fmla="*/ 1689099 w 3060699"/>
                <a:gd name="connsiteY16" fmla="*/ 635000 h 2362200"/>
                <a:gd name="connsiteX17" fmla="*/ 1892299 w 3060699"/>
                <a:gd name="connsiteY17" fmla="*/ 495300 h 2362200"/>
                <a:gd name="connsiteX18" fmla="*/ 1955799 w 3060699"/>
                <a:gd name="connsiteY18" fmla="*/ 177800 h 2362200"/>
                <a:gd name="connsiteX19" fmla="*/ 2108199 w 3060699"/>
                <a:gd name="connsiteY19" fmla="*/ 0 h 2362200"/>
                <a:gd name="connsiteX20" fmla="*/ 2844799 w 3060699"/>
                <a:gd name="connsiteY20" fmla="*/ 190500 h 2362200"/>
                <a:gd name="connsiteX21" fmla="*/ 2882899 w 3060699"/>
                <a:gd name="connsiteY21" fmla="*/ 419100 h 2362200"/>
                <a:gd name="connsiteX22" fmla="*/ 2882899 w 3060699"/>
                <a:gd name="connsiteY22" fmla="*/ 609600 h 2362200"/>
                <a:gd name="connsiteX23" fmla="*/ 2844799 w 3060699"/>
                <a:gd name="connsiteY23" fmla="*/ 800100 h 2362200"/>
                <a:gd name="connsiteX24" fmla="*/ 2971799 w 3060699"/>
                <a:gd name="connsiteY24" fmla="*/ 1066800 h 2362200"/>
                <a:gd name="connsiteX25" fmla="*/ 3047999 w 3060699"/>
                <a:gd name="connsiteY25" fmla="*/ 1193800 h 2362200"/>
                <a:gd name="connsiteX26" fmla="*/ 3060699 w 3060699"/>
                <a:gd name="connsiteY26" fmla="*/ 1384300 h 2362200"/>
                <a:gd name="connsiteX27" fmla="*/ 3022599 w 3060699"/>
                <a:gd name="connsiteY27" fmla="*/ 1447800 h 2362200"/>
                <a:gd name="connsiteX28" fmla="*/ 2870199 w 3060699"/>
                <a:gd name="connsiteY28" fmla="*/ 1460500 h 2362200"/>
                <a:gd name="connsiteX29" fmla="*/ 2730499 w 3060699"/>
                <a:gd name="connsiteY29" fmla="*/ 1511300 h 2362200"/>
                <a:gd name="connsiteX30" fmla="*/ 2641599 w 3060699"/>
                <a:gd name="connsiteY30" fmla="*/ 1460500 h 2362200"/>
                <a:gd name="connsiteX31" fmla="*/ 2400299 w 3060699"/>
                <a:gd name="connsiteY31" fmla="*/ 1422400 h 2362200"/>
                <a:gd name="connsiteX32" fmla="*/ 2463799 w 3060699"/>
                <a:gd name="connsiteY32" fmla="*/ 1524000 h 2362200"/>
                <a:gd name="connsiteX33" fmla="*/ 2273299 w 3060699"/>
                <a:gd name="connsiteY33" fmla="*/ 1498600 h 2362200"/>
                <a:gd name="connsiteX34" fmla="*/ 2158999 w 3060699"/>
                <a:gd name="connsiteY34" fmla="*/ 1511300 h 2362200"/>
                <a:gd name="connsiteX35" fmla="*/ 2108199 w 3060699"/>
                <a:gd name="connsiteY35" fmla="*/ 1549400 h 2362200"/>
                <a:gd name="connsiteX36" fmla="*/ 1993899 w 3060699"/>
                <a:gd name="connsiteY36" fmla="*/ 1549400 h 2362200"/>
                <a:gd name="connsiteX37" fmla="*/ 1879599 w 3060699"/>
                <a:gd name="connsiteY37" fmla="*/ 1549400 h 2362200"/>
                <a:gd name="connsiteX38" fmla="*/ 1879599 w 3060699"/>
                <a:gd name="connsiteY38" fmla="*/ 1549400 h 2362200"/>
                <a:gd name="connsiteX39" fmla="*/ 1816099 w 3060699"/>
                <a:gd name="connsiteY39" fmla="*/ 1562100 h 2362200"/>
                <a:gd name="connsiteX40" fmla="*/ 1663699 w 3060699"/>
                <a:gd name="connsiteY40" fmla="*/ 1612900 h 2362200"/>
                <a:gd name="connsiteX41" fmla="*/ 1536699 w 3060699"/>
                <a:gd name="connsiteY41" fmla="*/ 1701800 h 2362200"/>
                <a:gd name="connsiteX42" fmla="*/ 1460499 w 3060699"/>
                <a:gd name="connsiteY42" fmla="*/ 1727200 h 2362200"/>
                <a:gd name="connsiteX43" fmla="*/ 1460499 w 3060699"/>
                <a:gd name="connsiteY43" fmla="*/ 1727200 h 2362200"/>
                <a:gd name="connsiteX44" fmla="*/ 1308099 w 3060699"/>
                <a:gd name="connsiteY44" fmla="*/ 1778000 h 2362200"/>
                <a:gd name="connsiteX45" fmla="*/ 1155699 w 3060699"/>
                <a:gd name="connsiteY45" fmla="*/ 1816100 h 2362200"/>
                <a:gd name="connsiteX46" fmla="*/ 1003299 w 3060699"/>
                <a:gd name="connsiteY46" fmla="*/ 1943100 h 2362200"/>
                <a:gd name="connsiteX47" fmla="*/ 622299 w 3060699"/>
                <a:gd name="connsiteY47" fmla="*/ 2362200 h 2362200"/>
                <a:gd name="connsiteX48" fmla="*/ 660399 w 3060699"/>
                <a:gd name="connsiteY48" fmla="*/ 2108200 h 2362200"/>
                <a:gd name="connsiteX49" fmla="*/ 558799 w 3060699"/>
                <a:gd name="connsiteY49" fmla="*/ 2133600 h 2362200"/>
                <a:gd name="connsiteX50" fmla="*/ 406399 w 3060699"/>
                <a:gd name="connsiteY50" fmla="*/ 2171700 h 2362200"/>
                <a:gd name="connsiteX51" fmla="*/ 228599 w 3060699"/>
                <a:gd name="connsiteY51" fmla="*/ 2108200 h 2362200"/>
                <a:gd name="connsiteX52" fmla="*/ -1 w 3060699"/>
                <a:gd name="connsiteY52" fmla="*/ 1676400 h 2362200"/>
                <a:gd name="connsiteX0" fmla="*/ -1 w 3060699"/>
                <a:gd name="connsiteY0" fmla="*/ 1676400 h 2362200"/>
                <a:gd name="connsiteX1" fmla="*/ 698499 w 3060699"/>
                <a:gd name="connsiteY1" fmla="*/ 889000 h 2362200"/>
                <a:gd name="connsiteX2" fmla="*/ 774699 w 3060699"/>
                <a:gd name="connsiteY2" fmla="*/ 914400 h 2362200"/>
                <a:gd name="connsiteX3" fmla="*/ 863599 w 3060699"/>
                <a:gd name="connsiteY3" fmla="*/ 965200 h 2362200"/>
                <a:gd name="connsiteX4" fmla="*/ 800099 w 3060699"/>
                <a:gd name="connsiteY4" fmla="*/ 1104900 h 2362200"/>
                <a:gd name="connsiteX5" fmla="*/ 812799 w 3060699"/>
                <a:gd name="connsiteY5" fmla="*/ 1168400 h 2362200"/>
                <a:gd name="connsiteX6" fmla="*/ 1066799 w 3060699"/>
                <a:gd name="connsiteY6" fmla="*/ 1231900 h 2362200"/>
                <a:gd name="connsiteX7" fmla="*/ 1130299 w 3060699"/>
                <a:gd name="connsiteY7" fmla="*/ 1168400 h 2362200"/>
                <a:gd name="connsiteX8" fmla="*/ 1244599 w 3060699"/>
                <a:gd name="connsiteY8" fmla="*/ 1104900 h 2362200"/>
                <a:gd name="connsiteX9" fmla="*/ 1422399 w 3060699"/>
                <a:gd name="connsiteY9" fmla="*/ 1054100 h 2362200"/>
                <a:gd name="connsiteX10" fmla="*/ 1587499 w 3060699"/>
                <a:gd name="connsiteY10" fmla="*/ 1066800 h 2362200"/>
                <a:gd name="connsiteX11" fmla="*/ 1650999 w 3060699"/>
                <a:gd name="connsiteY11" fmla="*/ 876300 h 2362200"/>
                <a:gd name="connsiteX12" fmla="*/ 1485899 w 3060699"/>
                <a:gd name="connsiteY12" fmla="*/ 787400 h 2362200"/>
                <a:gd name="connsiteX13" fmla="*/ 1447799 w 3060699"/>
                <a:gd name="connsiteY13" fmla="*/ 698500 h 2362200"/>
                <a:gd name="connsiteX14" fmla="*/ 1574799 w 3060699"/>
                <a:gd name="connsiteY14" fmla="*/ 647700 h 2362200"/>
                <a:gd name="connsiteX15" fmla="*/ 1689099 w 3060699"/>
                <a:gd name="connsiteY15" fmla="*/ 635000 h 2362200"/>
                <a:gd name="connsiteX16" fmla="*/ 1892299 w 3060699"/>
                <a:gd name="connsiteY16" fmla="*/ 495300 h 2362200"/>
                <a:gd name="connsiteX17" fmla="*/ 1955799 w 3060699"/>
                <a:gd name="connsiteY17" fmla="*/ 177800 h 2362200"/>
                <a:gd name="connsiteX18" fmla="*/ 2108199 w 3060699"/>
                <a:gd name="connsiteY18" fmla="*/ 0 h 2362200"/>
                <a:gd name="connsiteX19" fmla="*/ 2844799 w 3060699"/>
                <a:gd name="connsiteY19" fmla="*/ 190500 h 2362200"/>
                <a:gd name="connsiteX20" fmla="*/ 2882899 w 3060699"/>
                <a:gd name="connsiteY20" fmla="*/ 419100 h 2362200"/>
                <a:gd name="connsiteX21" fmla="*/ 2882899 w 3060699"/>
                <a:gd name="connsiteY21" fmla="*/ 609600 h 2362200"/>
                <a:gd name="connsiteX22" fmla="*/ 2844799 w 3060699"/>
                <a:gd name="connsiteY22" fmla="*/ 800100 h 2362200"/>
                <a:gd name="connsiteX23" fmla="*/ 2971799 w 3060699"/>
                <a:gd name="connsiteY23" fmla="*/ 1066800 h 2362200"/>
                <a:gd name="connsiteX24" fmla="*/ 3047999 w 3060699"/>
                <a:gd name="connsiteY24" fmla="*/ 1193800 h 2362200"/>
                <a:gd name="connsiteX25" fmla="*/ 3060699 w 3060699"/>
                <a:gd name="connsiteY25" fmla="*/ 1384300 h 2362200"/>
                <a:gd name="connsiteX26" fmla="*/ 3022599 w 3060699"/>
                <a:gd name="connsiteY26" fmla="*/ 1447800 h 2362200"/>
                <a:gd name="connsiteX27" fmla="*/ 2870199 w 3060699"/>
                <a:gd name="connsiteY27" fmla="*/ 1460500 h 2362200"/>
                <a:gd name="connsiteX28" fmla="*/ 2730499 w 3060699"/>
                <a:gd name="connsiteY28" fmla="*/ 1511300 h 2362200"/>
                <a:gd name="connsiteX29" fmla="*/ 2641599 w 3060699"/>
                <a:gd name="connsiteY29" fmla="*/ 1460500 h 2362200"/>
                <a:gd name="connsiteX30" fmla="*/ 2400299 w 3060699"/>
                <a:gd name="connsiteY30" fmla="*/ 1422400 h 2362200"/>
                <a:gd name="connsiteX31" fmla="*/ 2463799 w 3060699"/>
                <a:gd name="connsiteY31" fmla="*/ 1524000 h 2362200"/>
                <a:gd name="connsiteX32" fmla="*/ 2273299 w 3060699"/>
                <a:gd name="connsiteY32" fmla="*/ 1498600 h 2362200"/>
                <a:gd name="connsiteX33" fmla="*/ 2158999 w 3060699"/>
                <a:gd name="connsiteY33" fmla="*/ 1511300 h 2362200"/>
                <a:gd name="connsiteX34" fmla="*/ 2108199 w 3060699"/>
                <a:gd name="connsiteY34" fmla="*/ 1549400 h 2362200"/>
                <a:gd name="connsiteX35" fmla="*/ 1993899 w 3060699"/>
                <a:gd name="connsiteY35" fmla="*/ 1549400 h 2362200"/>
                <a:gd name="connsiteX36" fmla="*/ 1879599 w 3060699"/>
                <a:gd name="connsiteY36" fmla="*/ 1549400 h 2362200"/>
                <a:gd name="connsiteX37" fmla="*/ 1879599 w 3060699"/>
                <a:gd name="connsiteY37" fmla="*/ 1549400 h 2362200"/>
                <a:gd name="connsiteX38" fmla="*/ 1816099 w 3060699"/>
                <a:gd name="connsiteY38" fmla="*/ 1562100 h 2362200"/>
                <a:gd name="connsiteX39" fmla="*/ 1663699 w 3060699"/>
                <a:gd name="connsiteY39" fmla="*/ 1612900 h 2362200"/>
                <a:gd name="connsiteX40" fmla="*/ 1536699 w 3060699"/>
                <a:gd name="connsiteY40" fmla="*/ 1701800 h 2362200"/>
                <a:gd name="connsiteX41" fmla="*/ 1460499 w 3060699"/>
                <a:gd name="connsiteY41" fmla="*/ 1727200 h 2362200"/>
                <a:gd name="connsiteX42" fmla="*/ 1460499 w 3060699"/>
                <a:gd name="connsiteY42" fmla="*/ 1727200 h 2362200"/>
                <a:gd name="connsiteX43" fmla="*/ 1308099 w 3060699"/>
                <a:gd name="connsiteY43" fmla="*/ 1778000 h 2362200"/>
                <a:gd name="connsiteX44" fmla="*/ 1155699 w 3060699"/>
                <a:gd name="connsiteY44" fmla="*/ 1816100 h 2362200"/>
                <a:gd name="connsiteX45" fmla="*/ 1003299 w 3060699"/>
                <a:gd name="connsiteY45" fmla="*/ 1943100 h 2362200"/>
                <a:gd name="connsiteX46" fmla="*/ 622299 w 3060699"/>
                <a:gd name="connsiteY46" fmla="*/ 2362200 h 2362200"/>
                <a:gd name="connsiteX47" fmla="*/ 660399 w 3060699"/>
                <a:gd name="connsiteY47" fmla="*/ 2108200 h 2362200"/>
                <a:gd name="connsiteX48" fmla="*/ 558799 w 3060699"/>
                <a:gd name="connsiteY48" fmla="*/ 2133600 h 2362200"/>
                <a:gd name="connsiteX49" fmla="*/ 406399 w 3060699"/>
                <a:gd name="connsiteY49" fmla="*/ 2171700 h 2362200"/>
                <a:gd name="connsiteX50" fmla="*/ 228599 w 3060699"/>
                <a:gd name="connsiteY50" fmla="*/ 2108200 h 2362200"/>
                <a:gd name="connsiteX51" fmla="*/ -1 w 3060699"/>
                <a:gd name="connsiteY51" fmla="*/ 1676400 h 2362200"/>
                <a:gd name="connsiteX0" fmla="*/ 0 w 2832100"/>
                <a:gd name="connsiteY0" fmla="*/ 2108200 h 2362200"/>
                <a:gd name="connsiteX1" fmla="*/ 469900 w 2832100"/>
                <a:gd name="connsiteY1" fmla="*/ 889000 h 2362200"/>
                <a:gd name="connsiteX2" fmla="*/ 546100 w 2832100"/>
                <a:gd name="connsiteY2" fmla="*/ 914400 h 2362200"/>
                <a:gd name="connsiteX3" fmla="*/ 635000 w 2832100"/>
                <a:gd name="connsiteY3" fmla="*/ 965200 h 2362200"/>
                <a:gd name="connsiteX4" fmla="*/ 571500 w 2832100"/>
                <a:gd name="connsiteY4" fmla="*/ 1104900 h 2362200"/>
                <a:gd name="connsiteX5" fmla="*/ 584200 w 2832100"/>
                <a:gd name="connsiteY5" fmla="*/ 1168400 h 2362200"/>
                <a:gd name="connsiteX6" fmla="*/ 838200 w 2832100"/>
                <a:gd name="connsiteY6" fmla="*/ 1231900 h 2362200"/>
                <a:gd name="connsiteX7" fmla="*/ 901700 w 2832100"/>
                <a:gd name="connsiteY7" fmla="*/ 1168400 h 2362200"/>
                <a:gd name="connsiteX8" fmla="*/ 1016000 w 2832100"/>
                <a:gd name="connsiteY8" fmla="*/ 1104900 h 2362200"/>
                <a:gd name="connsiteX9" fmla="*/ 1193800 w 2832100"/>
                <a:gd name="connsiteY9" fmla="*/ 1054100 h 2362200"/>
                <a:gd name="connsiteX10" fmla="*/ 1358900 w 2832100"/>
                <a:gd name="connsiteY10" fmla="*/ 1066800 h 2362200"/>
                <a:gd name="connsiteX11" fmla="*/ 1422400 w 2832100"/>
                <a:gd name="connsiteY11" fmla="*/ 876300 h 2362200"/>
                <a:gd name="connsiteX12" fmla="*/ 1257300 w 2832100"/>
                <a:gd name="connsiteY12" fmla="*/ 787400 h 2362200"/>
                <a:gd name="connsiteX13" fmla="*/ 1219200 w 2832100"/>
                <a:gd name="connsiteY13" fmla="*/ 698500 h 2362200"/>
                <a:gd name="connsiteX14" fmla="*/ 1346200 w 2832100"/>
                <a:gd name="connsiteY14" fmla="*/ 647700 h 2362200"/>
                <a:gd name="connsiteX15" fmla="*/ 1460500 w 2832100"/>
                <a:gd name="connsiteY15" fmla="*/ 635000 h 2362200"/>
                <a:gd name="connsiteX16" fmla="*/ 1663700 w 2832100"/>
                <a:gd name="connsiteY16" fmla="*/ 495300 h 2362200"/>
                <a:gd name="connsiteX17" fmla="*/ 1727200 w 2832100"/>
                <a:gd name="connsiteY17" fmla="*/ 177800 h 2362200"/>
                <a:gd name="connsiteX18" fmla="*/ 1879600 w 2832100"/>
                <a:gd name="connsiteY18" fmla="*/ 0 h 2362200"/>
                <a:gd name="connsiteX19" fmla="*/ 2616200 w 2832100"/>
                <a:gd name="connsiteY19" fmla="*/ 190500 h 2362200"/>
                <a:gd name="connsiteX20" fmla="*/ 2654300 w 2832100"/>
                <a:gd name="connsiteY20" fmla="*/ 419100 h 2362200"/>
                <a:gd name="connsiteX21" fmla="*/ 2654300 w 2832100"/>
                <a:gd name="connsiteY21" fmla="*/ 609600 h 2362200"/>
                <a:gd name="connsiteX22" fmla="*/ 2616200 w 2832100"/>
                <a:gd name="connsiteY22" fmla="*/ 800100 h 2362200"/>
                <a:gd name="connsiteX23" fmla="*/ 2743200 w 2832100"/>
                <a:gd name="connsiteY23" fmla="*/ 1066800 h 2362200"/>
                <a:gd name="connsiteX24" fmla="*/ 2819400 w 2832100"/>
                <a:gd name="connsiteY24" fmla="*/ 1193800 h 2362200"/>
                <a:gd name="connsiteX25" fmla="*/ 2832100 w 2832100"/>
                <a:gd name="connsiteY25" fmla="*/ 1384300 h 2362200"/>
                <a:gd name="connsiteX26" fmla="*/ 2794000 w 2832100"/>
                <a:gd name="connsiteY26" fmla="*/ 1447800 h 2362200"/>
                <a:gd name="connsiteX27" fmla="*/ 2641600 w 2832100"/>
                <a:gd name="connsiteY27" fmla="*/ 1460500 h 2362200"/>
                <a:gd name="connsiteX28" fmla="*/ 2501900 w 2832100"/>
                <a:gd name="connsiteY28" fmla="*/ 1511300 h 2362200"/>
                <a:gd name="connsiteX29" fmla="*/ 2413000 w 2832100"/>
                <a:gd name="connsiteY29" fmla="*/ 1460500 h 2362200"/>
                <a:gd name="connsiteX30" fmla="*/ 2171700 w 2832100"/>
                <a:gd name="connsiteY30" fmla="*/ 1422400 h 2362200"/>
                <a:gd name="connsiteX31" fmla="*/ 2235200 w 2832100"/>
                <a:gd name="connsiteY31" fmla="*/ 1524000 h 2362200"/>
                <a:gd name="connsiteX32" fmla="*/ 2044700 w 2832100"/>
                <a:gd name="connsiteY32" fmla="*/ 1498600 h 2362200"/>
                <a:gd name="connsiteX33" fmla="*/ 1930400 w 2832100"/>
                <a:gd name="connsiteY33" fmla="*/ 1511300 h 2362200"/>
                <a:gd name="connsiteX34" fmla="*/ 1879600 w 2832100"/>
                <a:gd name="connsiteY34" fmla="*/ 1549400 h 2362200"/>
                <a:gd name="connsiteX35" fmla="*/ 1765300 w 2832100"/>
                <a:gd name="connsiteY35" fmla="*/ 1549400 h 2362200"/>
                <a:gd name="connsiteX36" fmla="*/ 1651000 w 2832100"/>
                <a:gd name="connsiteY36" fmla="*/ 1549400 h 2362200"/>
                <a:gd name="connsiteX37" fmla="*/ 1651000 w 2832100"/>
                <a:gd name="connsiteY37" fmla="*/ 1549400 h 2362200"/>
                <a:gd name="connsiteX38" fmla="*/ 1587500 w 2832100"/>
                <a:gd name="connsiteY38" fmla="*/ 1562100 h 2362200"/>
                <a:gd name="connsiteX39" fmla="*/ 1435100 w 2832100"/>
                <a:gd name="connsiteY39" fmla="*/ 1612900 h 2362200"/>
                <a:gd name="connsiteX40" fmla="*/ 1308100 w 2832100"/>
                <a:gd name="connsiteY40" fmla="*/ 1701800 h 2362200"/>
                <a:gd name="connsiteX41" fmla="*/ 1231900 w 2832100"/>
                <a:gd name="connsiteY41" fmla="*/ 1727200 h 2362200"/>
                <a:gd name="connsiteX42" fmla="*/ 1231900 w 2832100"/>
                <a:gd name="connsiteY42" fmla="*/ 1727200 h 2362200"/>
                <a:gd name="connsiteX43" fmla="*/ 1079500 w 2832100"/>
                <a:gd name="connsiteY43" fmla="*/ 1778000 h 2362200"/>
                <a:gd name="connsiteX44" fmla="*/ 927100 w 2832100"/>
                <a:gd name="connsiteY44" fmla="*/ 1816100 h 2362200"/>
                <a:gd name="connsiteX45" fmla="*/ 774700 w 2832100"/>
                <a:gd name="connsiteY45" fmla="*/ 1943100 h 2362200"/>
                <a:gd name="connsiteX46" fmla="*/ 393700 w 2832100"/>
                <a:gd name="connsiteY46" fmla="*/ 2362200 h 2362200"/>
                <a:gd name="connsiteX47" fmla="*/ 431800 w 2832100"/>
                <a:gd name="connsiteY47" fmla="*/ 2108200 h 2362200"/>
                <a:gd name="connsiteX48" fmla="*/ 330200 w 2832100"/>
                <a:gd name="connsiteY48" fmla="*/ 2133600 h 2362200"/>
                <a:gd name="connsiteX49" fmla="*/ 177800 w 2832100"/>
                <a:gd name="connsiteY49" fmla="*/ 2171700 h 2362200"/>
                <a:gd name="connsiteX50" fmla="*/ 0 w 2832100"/>
                <a:gd name="connsiteY50" fmla="*/ 2108200 h 2362200"/>
                <a:gd name="connsiteX0" fmla="*/ -1 w 2654299"/>
                <a:gd name="connsiteY0" fmla="*/ 2171700 h 2362200"/>
                <a:gd name="connsiteX1" fmla="*/ 292099 w 2654299"/>
                <a:gd name="connsiteY1" fmla="*/ 889000 h 2362200"/>
                <a:gd name="connsiteX2" fmla="*/ 368299 w 2654299"/>
                <a:gd name="connsiteY2" fmla="*/ 914400 h 2362200"/>
                <a:gd name="connsiteX3" fmla="*/ 457199 w 2654299"/>
                <a:gd name="connsiteY3" fmla="*/ 965200 h 2362200"/>
                <a:gd name="connsiteX4" fmla="*/ 393699 w 2654299"/>
                <a:gd name="connsiteY4" fmla="*/ 1104900 h 2362200"/>
                <a:gd name="connsiteX5" fmla="*/ 406399 w 2654299"/>
                <a:gd name="connsiteY5" fmla="*/ 1168400 h 2362200"/>
                <a:gd name="connsiteX6" fmla="*/ 660399 w 2654299"/>
                <a:gd name="connsiteY6" fmla="*/ 1231900 h 2362200"/>
                <a:gd name="connsiteX7" fmla="*/ 723899 w 2654299"/>
                <a:gd name="connsiteY7" fmla="*/ 1168400 h 2362200"/>
                <a:gd name="connsiteX8" fmla="*/ 838199 w 2654299"/>
                <a:gd name="connsiteY8" fmla="*/ 1104900 h 2362200"/>
                <a:gd name="connsiteX9" fmla="*/ 1015999 w 2654299"/>
                <a:gd name="connsiteY9" fmla="*/ 1054100 h 2362200"/>
                <a:gd name="connsiteX10" fmla="*/ 1181099 w 2654299"/>
                <a:gd name="connsiteY10" fmla="*/ 1066800 h 2362200"/>
                <a:gd name="connsiteX11" fmla="*/ 1244599 w 2654299"/>
                <a:gd name="connsiteY11" fmla="*/ 876300 h 2362200"/>
                <a:gd name="connsiteX12" fmla="*/ 1079499 w 2654299"/>
                <a:gd name="connsiteY12" fmla="*/ 787400 h 2362200"/>
                <a:gd name="connsiteX13" fmla="*/ 1041399 w 2654299"/>
                <a:gd name="connsiteY13" fmla="*/ 698500 h 2362200"/>
                <a:gd name="connsiteX14" fmla="*/ 1168399 w 2654299"/>
                <a:gd name="connsiteY14" fmla="*/ 647700 h 2362200"/>
                <a:gd name="connsiteX15" fmla="*/ 1282699 w 2654299"/>
                <a:gd name="connsiteY15" fmla="*/ 635000 h 2362200"/>
                <a:gd name="connsiteX16" fmla="*/ 1485899 w 2654299"/>
                <a:gd name="connsiteY16" fmla="*/ 495300 h 2362200"/>
                <a:gd name="connsiteX17" fmla="*/ 1549399 w 2654299"/>
                <a:gd name="connsiteY17" fmla="*/ 177800 h 2362200"/>
                <a:gd name="connsiteX18" fmla="*/ 1701799 w 2654299"/>
                <a:gd name="connsiteY18" fmla="*/ 0 h 2362200"/>
                <a:gd name="connsiteX19" fmla="*/ 2438399 w 2654299"/>
                <a:gd name="connsiteY19" fmla="*/ 190500 h 2362200"/>
                <a:gd name="connsiteX20" fmla="*/ 2476499 w 2654299"/>
                <a:gd name="connsiteY20" fmla="*/ 419100 h 2362200"/>
                <a:gd name="connsiteX21" fmla="*/ 2476499 w 2654299"/>
                <a:gd name="connsiteY21" fmla="*/ 609600 h 2362200"/>
                <a:gd name="connsiteX22" fmla="*/ 2438399 w 2654299"/>
                <a:gd name="connsiteY22" fmla="*/ 800100 h 2362200"/>
                <a:gd name="connsiteX23" fmla="*/ 2565399 w 2654299"/>
                <a:gd name="connsiteY23" fmla="*/ 1066800 h 2362200"/>
                <a:gd name="connsiteX24" fmla="*/ 2641599 w 2654299"/>
                <a:gd name="connsiteY24" fmla="*/ 1193800 h 2362200"/>
                <a:gd name="connsiteX25" fmla="*/ 2654299 w 2654299"/>
                <a:gd name="connsiteY25" fmla="*/ 1384300 h 2362200"/>
                <a:gd name="connsiteX26" fmla="*/ 2616199 w 2654299"/>
                <a:gd name="connsiteY26" fmla="*/ 1447800 h 2362200"/>
                <a:gd name="connsiteX27" fmla="*/ 2463799 w 2654299"/>
                <a:gd name="connsiteY27" fmla="*/ 1460500 h 2362200"/>
                <a:gd name="connsiteX28" fmla="*/ 2324099 w 2654299"/>
                <a:gd name="connsiteY28" fmla="*/ 1511300 h 2362200"/>
                <a:gd name="connsiteX29" fmla="*/ 2235199 w 2654299"/>
                <a:gd name="connsiteY29" fmla="*/ 1460500 h 2362200"/>
                <a:gd name="connsiteX30" fmla="*/ 1993899 w 2654299"/>
                <a:gd name="connsiteY30" fmla="*/ 1422400 h 2362200"/>
                <a:gd name="connsiteX31" fmla="*/ 2057399 w 2654299"/>
                <a:gd name="connsiteY31" fmla="*/ 1524000 h 2362200"/>
                <a:gd name="connsiteX32" fmla="*/ 1866899 w 2654299"/>
                <a:gd name="connsiteY32" fmla="*/ 1498600 h 2362200"/>
                <a:gd name="connsiteX33" fmla="*/ 1752599 w 2654299"/>
                <a:gd name="connsiteY33" fmla="*/ 1511300 h 2362200"/>
                <a:gd name="connsiteX34" fmla="*/ 1701799 w 2654299"/>
                <a:gd name="connsiteY34" fmla="*/ 1549400 h 2362200"/>
                <a:gd name="connsiteX35" fmla="*/ 1587499 w 2654299"/>
                <a:gd name="connsiteY35" fmla="*/ 1549400 h 2362200"/>
                <a:gd name="connsiteX36" fmla="*/ 1473199 w 2654299"/>
                <a:gd name="connsiteY36" fmla="*/ 1549400 h 2362200"/>
                <a:gd name="connsiteX37" fmla="*/ 1473199 w 2654299"/>
                <a:gd name="connsiteY37" fmla="*/ 1549400 h 2362200"/>
                <a:gd name="connsiteX38" fmla="*/ 1409699 w 2654299"/>
                <a:gd name="connsiteY38" fmla="*/ 1562100 h 2362200"/>
                <a:gd name="connsiteX39" fmla="*/ 1257299 w 2654299"/>
                <a:gd name="connsiteY39" fmla="*/ 1612900 h 2362200"/>
                <a:gd name="connsiteX40" fmla="*/ 1130299 w 2654299"/>
                <a:gd name="connsiteY40" fmla="*/ 1701800 h 2362200"/>
                <a:gd name="connsiteX41" fmla="*/ 1054099 w 2654299"/>
                <a:gd name="connsiteY41" fmla="*/ 1727200 h 2362200"/>
                <a:gd name="connsiteX42" fmla="*/ 1054099 w 2654299"/>
                <a:gd name="connsiteY42" fmla="*/ 1727200 h 2362200"/>
                <a:gd name="connsiteX43" fmla="*/ 901699 w 2654299"/>
                <a:gd name="connsiteY43" fmla="*/ 1778000 h 2362200"/>
                <a:gd name="connsiteX44" fmla="*/ 749299 w 2654299"/>
                <a:gd name="connsiteY44" fmla="*/ 1816100 h 2362200"/>
                <a:gd name="connsiteX45" fmla="*/ 596899 w 2654299"/>
                <a:gd name="connsiteY45" fmla="*/ 1943100 h 2362200"/>
                <a:gd name="connsiteX46" fmla="*/ 215899 w 2654299"/>
                <a:gd name="connsiteY46" fmla="*/ 2362200 h 2362200"/>
                <a:gd name="connsiteX47" fmla="*/ 253999 w 2654299"/>
                <a:gd name="connsiteY47" fmla="*/ 2108200 h 2362200"/>
                <a:gd name="connsiteX48" fmla="*/ 152399 w 2654299"/>
                <a:gd name="connsiteY48" fmla="*/ 2133600 h 2362200"/>
                <a:gd name="connsiteX49" fmla="*/ -1 w 2654299"/>
                <a:gd name="connsiteY49" fmla="*/ 2171700 h 2362200"/>
                <a:gd name="connsiteX0" fmla="*/ -1 w 2654299"/>
                <a:gd name="connsiteY0" fmla="*/ 2171700 h 2362200"/>
                <a:gd name="connsiteX1" fmla="*/ 292099 w 2654299"/>
                <a:gd name="connsiteY1" fmla="*/ 889000 h 2362200"/>
                <a:gd name="connsiteX2" fmla="*/ 368299 w 2654299"/>
                <a:gd name="connsiteY2" fmla="*/ 914400 h 2362200"/>
                <a:gd name="connsiteX3" fmla="*/ 457199 w 2654299"/>
                <a:gd name="connsiteY3" fmla="*/ 965200 h 2362200"/>
                <a:gd name="connsiteX4" fmla="*/ 393699 w 2654299"/>
                <a:gd name="connsiteY4" fmla="*/ 1104900 h 2362200"/>
                <a:gd name="connsiteX5" fmla="*/ 406399 w 2654299"/>
                <a:gd name="connsiteY5" fmla="*/ 1168400 h 2362200"/>
                <a:gd name="connsiteX6" fmla="*/ 660399 w 2654299"/>
                <a:gd name="connsiteY6" fmla="*/ 1231900 h 2362200"/>
                <a:gd name="connsiteX7" fmla="*/ 723899 w 2654299"/>
                <a:gd name="connsiteY7" fmla="*/ 1168400 h 2362200"/>
                <a:gd name="connsiteX8" fmla="*/ 838199 w 2654299"/>
                <a:gd name="connsiteY8" fmla="*/ 1104900 h 2362200"/>
                <a:gd name="connsiteX9" fmla="*/ 1015999 w 2654299"/>
                <a:gd name="connsiteY9" fmla="*/ 1054100 h 2362200"/>
                <a:gd name="connsiteX10" fmla="*/ 1181099 w 2654299"/>
                <a:gd name="connsiteY10" fmla="*/ 1066800 h 2362200"/>
                <a:gd name="connsiteX11" fmla="*/ 1244599 w 2654299"/>
                <a:gd name="connsiteY11" fmla="*/ 876300 h 2362200"/>
                <a:gd name="connsiteX12" fmla="*/ 1079499 w 2654299"/>
                <a:gd name="connsiteY12" fmla="*/ 787400 h 2362200"/>
                <a:gd name="connsiteX13" fmla="*/ 1041399 w 2654299"/>
                <a:gd name="connsiteY13" fmla="*/ 698500 h 2362200"/>
                <a:gd name="connsiteX14" fmla="*/ 1168399 w 2654299"/>
                <a:gd name="connsiteY14" fmla="*/ 647700 h 2362200"/>
                <a:gd name="connsiteX15" fmla="*/ 1282699 w 2654299"/>
                <a:gd name="connsiteY15" fmla="*/ 635000 h 2362200"/>
                <a:gd name="connsiteX16" fmla="*/ 1485899 w 2654299"/>
                <a:gd name="connsiteY16" fmla="*/ 495300 h 2362200"/>
                <a:gd name="connsiteX17" fmla="*/ 1549399 w 2654299"/>
                <a:gd name="connsiteY17" fmla="*/ 177800 h 2362200"/>
                <a:gd name="connsiteX18" fmla="*/ 1701799 w 2654299"/>
                <a:gd name="connsiteY18" fmla="*/ 0 h 2362200"/>
                <a:gd name="connsiteX19" fmla="*/ 2438399 w 2654299"/>
                <a:gd name="connsiteY19" fmla="*/ 190500 h 2362200"/>
                <a:gd name="connsiteX20" fmla="*/ 2476499 w 2654299"/>
                <a:gd name="connsiteY20" fmla="*/ 419100 h 2362200"/>
                <a:gd name="connsiteX21" fmla="*/ 2476499 w 2654299"/>
                <a:gd name="connsiteY21" fmla="*/ 609600 h 2362200"/>
                <a:gd name="connsiteX22" fmla="*/ 2438399 w 2654299"/>
                <a:gd name="connsiteY22" fmla="*/ 800100 h 2362200"/>
                <a:gd name="connsiteX23" fmla="*/ 2565399 w 2654299"/>
                <a:gd name="connsiteY23" fmla="*/ 1066800 h 2362200"/>
                <a:gd name="connsiteX24" fmla="*/ 2641599 w 2654299"/>
                <a:gd name="connsiteY24" fmla="*/ 1193800 h 2362200"/>
                <a:gd name="connsiteX25" fmla="*/ 2654299 w 2654299"/>
                <a:gd name="connsiteY25" fmla="*/ 1384300 h 2362200"/>
                <a:gd name="connsiteX26" fmla="*/ 2616199 w 2654299"/>
                <a:gd name="connsiteY26" fmla="*/ 1447800 h 2362200"/>
                <a:gd name="connsiteX27" fmla="*/ 2463799 w 2654299"/>
                <a:gd name="connsiteY27" fmla="*/ 1460500 h 2362200"/>
                <a:gd name="connsiteX28" fmla="*/ 2324099 w 2654299"/>
                <a:gd name="connsiteY28" fmla="*/ 1511300 h 2362200"/>
                <a:gd name="connsiteX29" fmla="*/ 2235199 w 2654299"/>
                <a:gd name="connsiteY29" fmla="*/ 1460500 h 2362200"/>
                <a:gd name="connsiteX30" fmla="*/ 1993899 w 2654299"/>
                <a:gd name="connsiteY30" fmla="*/ 1422400 h 2362200"/>
                <a:gd name="connsiteX31" fmla="*/ 2057399 w 2654299"/>
                <a:gd name="connsiteY31" fmla="*/ 1524000 h 2362200"/>
                <a:gd name="connsiteX32" fmla="*/ 1866899 w 2654299"/>
                <a:gd name="connsiteY32" fmla="*/ 1498600 h 2362200"/>
                <a:gd name="connsiteX33" fmla="*/ 1752599 w 2654299"/>
                <a:gd name="connsiteY33" fmla="*/ 1511300 h 2362200"/>
                <a:gd name="connsiteX34" fmla="*/ 1701799 w 2654299"/>
                <a:gd name="connsiteY34" fmla="*/ 1549400 h 2362200"/>
                <a:gd name="connsiteX35" fmla="*/ 1587499 w 2654299"/>
                <a:gd name="connsiteY35" fmla="*/ 1549400 h 2362200"/>
                <a:gd name="connsiteX36" fmla="*/ 1473199 w 2654299"/>
                <a:gd name="connsiteY36" fmla="*/ 1549400 h 2362200"/>
                <a:gd name="connsiteX37" fmla="*/ 1473199 w 2654299"/>
                <a:gd name="connsiteY37" fmla="*/ 1549400 h 2362200"/>
                <a:gd name="connsiteX38" fmla="*/ 1409699 w 2654299"/>
                <a:gd name="connsiteY38" fmla="*/ 1562100 h 2362200"/>
                <a:gd name="connsiteX39" fmla="*/ 1257299 w 2654299"/>
                <a:gd name="connsiteY39" fmla="*/ 1612900 h 2362200"/>
                <a:gd name="connsiteX40" fmla="*/ 1130299 w 2654299"/>
                <a:gd name="connsiteY40" fmla="*/ 1701800 h 2362200"/>
                <a:gd name="connsiteX41" fmla="*/ 1054099 w 2654299"/>
                <a:gd name="connsiteY41" fmla="*/ 1727200 h 2362200"/>
                <a:gd name="connsiteX42" fmla="*/ 1054099 w 2654299"/>
                <a:gd name="connsiteY42" fmla="*/ 1727200 h 2362200"/>
                <a:gd name="connsiteX43" fmla="*/ 901699 w 2654299"/>
                <a:gd name="connsiteY43" fmla="*/ 1778000 h 2362200"/>
                <a:gd name="connsiteX44" fmla="*/ 749299 w 2654299"/>
                <a:gd name="connsiteY44" fmla="*/ 1816100 h 2362200"/>
                <a:gd name="connsiteX45" fmla="*/ 596899 w 2654299"/>
                <a:gd name="connsiteY45" fmla="*/ 1943100 h 2362200"/>
                <a:gd name="connsiteX46" fmla="*/ 215899 w 2654299"/>
                <a:gd name="connsiteY46" fmla="*/ 2362200 h 2362200"/>
                <a:gd name="connsiteX47" fmla="*/ 253999 w 2654299"/>
                <a:gd name="connsiteY47" fmla="*/ 2108200 h 2362200"/>
                <a:gd name="connsiteX48" fmla="*/ -1 w 2654299"/>
                <a:gd name="connsiteY48" fmla="*/ 2171700 h 2362200"/>
                <a:gd name="connsiteX0" fmla="*/ 38099 w 2438399"/>
                <a:gd name="connsiteY0" fmla="*/ 2108200 h 2362200"/>
                <a:gd name="connsiteX1" fmla="*/ 76199 w 2438399"/>
                <a:gd name="connsiteY1" fmla="*/ 889000 h 2362200"/>
                <a:gd name="connsiteX2" fmla="*/ 152399 w 2438399"/>
                <a:gd name="connsiteY2" fmla="*/ 914400 h 2362200"/>
                <a:gd name="connsiteX3" fmla="*/ 241299 w 2438399"/>
                <a:gd name="connsiteY3" fmla="*/ 965200 h 2362200"/>
                <a:gd name="connsiteX4" fmla="*/ 177799 w 2438399"/>
                <a:gd name="connsiteY4" fmla="*/ 1104900 h 2362200"/>
                <a:gd name="connsiteX5" fmla="*/ 190499 w 2438399"/>
                <a:gd name="connsiteY5" fmla="*/ 1168400 h 2362200"/>
                <a:gd name="connsiteX6" fmla="*/ 444499 w 2438399"/>
                <a:gd name="connsiteY6" fmla="*/ 1231900 h 2362200"/>
                <a:gd name="connsiteX7" fmla="*/ 507999 w 2438399"/>
                <a:gd name="connsiteY7" fmla="*/ 1168400 h 2362200"/>
                <a:gd name="connsiteX8" fmla="*/ 622299 w 2438399"/>
                <a:gd name="connsiteY8" fmla="*/ 1104900 h 2362200"/>
                <a:gd name="connsiteX9" fmla="*/ 800099 w 2438399"/>
                <a:gd name="connsiteY9" fmla="*/ 1054100 h 2362200"/>
                <a:gd name="connsiteX10" fmla="*/ 965199 w 2438399"/>
                <a:gd name="connsiteY10" fmla="*/ 1066800 h 2362200"/>
                <a:gd name="connsiteX11" fmla="*/ 1028699 w 2438399"/>
                <a:gd name="connsiteY11" fmla="*/ 876300 h 2362200"/>
                <a:gd name="connsiteX12" fmla="*/ 863599 w 2438399"/>
                <a:gd name="connsiteY12" fmla="*/ 787400 h 2362200"/>
                <a:gd name="connsiteX13" fmla="*/ 825499 w 2438399"/>
                <a:gd name="connsiteY13" fmla="*/ 698500 h 2362200"/>
                <a:gd name="connsiteX14" fmla="*/ 952499 w 2438399"/>
                <a:gd name="connsiteY14" fmla="*/ 647700 h 2362200"/>
                <a:gd name="connsiteX15" fmla="*/ 1066799 w 2438399"/>
                <a:gd name="connsiteY15" fmla="*/ 635000 h 2362200"/>
                <a:gd name="connsiteX16" fmla="*/ 1269999 w 2438399"/>
                <a:gd name="connsiteY16" fmla="*/ 495300 h 2362200"/>
                <a:gd name="connsiteX17" fmla="*/ 1333499 w 2438399"/>
                <a:gd name="connsiteY17" fmla="*/ 177800 h 2362200"/>
                <a:gd name="connsiteX18" fmla="*/ 1485899 w 2438399"/>
                <a:gd name="connsiteY18" fmla="*/ 0 h 2362200"/>
                <a:gd name="connsiteX19" fmla="*/ 2222499 w 2438399"/>
                <a:gd name="connsiteY19" fmla="*/ 190500 h 2362200"/>
                <a:gd name="connsiteX20" fmla="*/ 2260599 w 2438399"/>
                <a:gd name="connsiteY20" fmla="*/ 419100 h 2362200"/>
                <a:gd name="connsiteX21" fmla="*/ 2260599 w 2438399"/>
                <a:gd name="connsiteY21" fmla="*/ 609600 h 2362200"/>
                <a:gd name="connsiteX22" fmla="*/ 2222499 w 2438399"/>
                <a:gd name="connsiteY22" fmla="*/ 800100 h 2362200"/>
                <a:gd name="connsiteX23" fmla="*/ 2349499 w 2438399"/>
                <a:gd name="connsiteY23" fmla="*/ 1066800 h 2362200"/>
                <a:gd name="connsiteX24" fmla="*/ 2425699 w 2438399"/>
                <a:gd name="connsiteY24" fmla="*/ 1193800 h 2362200"/>
                <a:gd name="connsiteX25" fmla="*/ 2438399 w 2438399"/>
                <a:gd name="connsiteY25" fmla="*/ 1384300 h 2362200"/>
                <a:gd name="connsiteX26" fmla="*/ 2400299 w 2438399"/>
                <a:gd name="connsiteY26" fmla="*/ 1447800 h 2362200"/>
                <a:gd name="connsiteX27" fmla="*/ 2247899 w 2438399"/>
                <a:gd name="connsiteY27" fmla="*/ 1460500 h 2362200"/>
                <a:gd name="connsiteX28" fmla="*/ 2108199 w 2438399"/>
                <a:gd name="connsiteY28" fmla="*/ 1511300 h 2362200"/>
                <a:gd name="connsiteX29" fmla="*/ 2019299 w 2438399"/>
                <a:gd name="connsiteY29" fmla="*/ 1460500 h 2362200"/>
                <a:gd name="connsiteX30" fmla="*/ 1777999 w 2438399"/>
                <a:gd name="connsiteY30" fmla="*/ 1422400 h 2362200"/>
                <a:gd name="connsiteX31" fmla="*/ 1841499 w 2438399"/>
                <a:gd name="connsiteY31" fmla="*/ 1524000 h 2362200"/>
                <a:gd name="connsiteX32" fmla="*/ 1650999 w 2438399"/>
                <a:gd name="connsiteY32" fmla="*/ 1498600 h 2362200"/>
                <a:gd name="connsiteX33" fmla="*/ 1536699 w 2438399"/>
                <a:gd name="connsiteY33" fmla="*/ 1511300 h 2362200"/>
                <a:gd name="connsiteX34" fmla="*/ 1485899 w 2438399"/>
                <a:gd name="connsiteY34" fmla="*/ 1549400 h 2362200"/>
                <a:gd name="connsiteX35" fmla="*/ 1371599 w 2438399"/>
                <a:gd name="connsiteY35" fmla="*/ 1549400 h 2362200"/>
                <a:gd name="connsiteX36" fmla="*/ 1257299 w 2438399"/>
                <a:gd name="connsiteY36" fmla="*/ 1549400 h 2362200"/>
                <a:gd name="connsiteX37" fmla="*/ 1257299 w 2438399"/>
                <a:gd name="connsiteY37" fmla="*/ 1549400 h 2362200"/>
                <a:gd name="connsiteX38" fmla="*/ 1193799 w 2438399"/>
                <a:gd name="connsiteY38" fmla="*/ 1562100 h 2362200"/>
                <a:gd name="connsiteX39" fmla="*/ 1041399 w 2438399"/>
                <a:gd name="connsiteY39" fmla="*/ 1612900 h 2362200"/>
                <a:gd name="connsiteX40" fmla="*/ 914399 w 2438399"/>
                <a:gd name="connsiteY40" fmla="*/ 1701800 h 2362200"/>
                <a:gd name="connsiteX41" fmla="*/ 838199 w 2438399"/>
                <a:gd name="connsiteY41" fmla="*/ 1727200 h 2362200"/>
                <a:gd name="connsiteX42" fmla="*/ 838199 w 2438399"/>
                <a:gd name="connsiteY42" fmla="*/ 1727200 h 2362200"/>
                <a:gd name="connsiteX43" fmla="*/ 685799 w 2438399"/>
                <a:gd name="connsiteY43" fmla="*/ 1778000 h 2362200"/>
                <a:gd name="connsiteX44" fmla="*/ 533399 w 2438399"/>
                <a:gd name="connsiteY44" fmla="*/ 1816100 h 2362200"/>
                <a:gd name="connsiteX45" fmla="*/ 380999 w 2438399"/>
                <a:gd name="connsiteY45" fmla="*/ 1943100 h 2362200"/>
                <a:gd name="connsiteX46" fmla="*/ -1 w 2438399"/>
                <a:gd name="connsiteY46" fmla="*/ 2362200 h 2362200"/>
                <a:gd name="connsiteX47" fmla="*/ 38099 w 2438399"/>
                <a:gd name="connsiteY47" fmla="*/ 2108200 h 2362200"/>
                <a:gd name="connsiteX0" fmla="*/ 38099 w 2438399"/>
                <a:gd name="connsiteY0" fmla="*/ 2108200 h 2362200"/>
                <a:gd name="connsiteX1" fmla="*/ 76199 w 2438399"/>
                <a:gd name="connsiteY1" fmla="*/ 889000 h 2362200"/>
                <a:gd name="connsiteX2" fmla="*/ 152399 w 2438399"/>
                <a:gd name="connsiteY2" fmla="*/ 914400 h 2362200"/>
                <a:gd name="connsiteX3" fmla="*/ 241299 w 2438399"/>
                <a:gd name="connsiteY3" fmla="*/ 965200 h 2362200"/>
                <a:gd name="connsiteX4" fmla="*/ 177799 w 2438399"/>
                <a:gd name="connsiteY4" fmla="*/ 1104900 h 2362200"/>
                <a:gd name="connsiteX5" fmla="*/ 190499 w 2438399"/>
                <a:gd name="connsiteY5" fmla="*/ 1168400 h 2362200"/>
                <a:gd name="connsiteX6" fmla="*/ 444499 w 2438399"/>
                <a:gd name="connsiteY6" fmla="*/ 1231900 h 2362200"/>
                <a:gd name="connsiteX7" fmla="*/ 507999 w 2438399"/>
                <a:gd name="connsiteY7" fmla="*/ 1168400 h 2362200"/>
                <a:gd name="connsiteX8" fmla="*/ 622299 w 2438399"/>
                <a:gd name="connsiteY8" fmla="*/ 1104900 h 2362200"/>
                <a:gd name="connsiteX9" fmla="*/ 800099 w 2438399"/>
                <a:gd name="connsiteY9" fmla="*/ 1054100 h 2362200"/>
                <a:gd name="connsiteX10" fmla="*/ 965199 w 2438399"/>
                <a:gd name="connsiteY10" fmla="*/ 1066800 h 2362200"/>
                <a:gd name="connsiteX11" fmla="*/ 1028699 w 2438399"/>
                <a:gd name="connsiteY11" fmla="*/ 876300 h 2362200"/>
                <a:gd name="connsiteX12" fmla="*/ 863599 w 2438399"/>
                <a:gd name="connsiteY12" fmla="*/ 787400 h 2362200"/>
                <a:gd name="connsiteX13" fmla="*/ 825499 w 2438399"/>
                <a:gd name="connsiteY13" fmla="*/ 698500 h 2362200"/>
                <a:gd name="connsiteX14" fmla="*/ 952499 w 2438399"/>
                <a:gd name="connsiteY14" fmla="*/ 647700 h 2362200"/>
                <a:gd name="connsiteX15" fmla="*/ 1066799 w 2438399"/>
                <a:gd name="connsiteY15" fmla="*/ 635000 h 2362200"/>
                <a:gd name="connsiteX16" fmla="*/ 1269999 w 2438399"/>
                <a:gd name="connsiteY16" fmla="*/ 495300 h 2362200"/>
                <a:gd name="connsiteX17" fmla="*/ 1333499 w 2438399"/>
                <a:gd name="connsiteY17" fmla="*/ 177800 h 2362200"/>
                <a:gd name="connsiteX18" fmla="*/ 1485899 w 2438399"/>
                <a:gd name="connsiteY18" fmla="*/ 0 h 2362200"/>
                <a:gd name="connsiteX19" fmla="*/ 2222499 w 2438399"/>
                <a:gd name="connsiteY19" fmla="*/ 190500 h 2362200"/>
                <a:gd name="connsiteX20" fmla="*/ 2260599 w 2438399"/>
                <a:gd name="connsiteY20" fmla="*/ 419100 h 2362200"/>
                <a:gd name="connsiteX21" fmla="*/ 2260599 w 2438399"/>
                <a:gd name="connsiteY21" fmla="*/ 609600 h 2362200"/>
                <a:gd name="connsiteX22" fmla="*/ 2222499 w 2438399"/>
                <a:gd name="connsiteY22" fmla="*/ 800100 h 2362200"/>
                <a:gd name="connsiteX23" fmla="*/ 2349499 w 2438399"/>
                <a:gd name="connsiteY23" fmla="*/ 1066800 h 2362200"/>
                <a:gd name="connsiteX24" fmla="*/ 2425699 w 2438399"/>
                <a:gd name="connsiteY24" fmla="*/ 1193800 h 2362200"/>
                <a:gd name="connsiteX25" fmla="*/ 2438399 w 2438399"/>
                <a:gd name="connsiteY25" fmla="*/ 1384300 h 2362200"/>
                <a:gd name="connsiteX26" fmla="*/ 2400299 w 2438399"/>
                <a:gd name="connsiteY26" fmla="*/ 1447800 h 2362200"/>
                <a:gd name="connsiteX27" fmla="*/ 2247899 w 2438399"/>
                <a:gd name="connsiteY27" fmla="*/ 1460500 h 2362200"/>
                <a:gd name="connsiteX28" fmla="*/ 2108199 w 2438399"/>
                <a:gd name="connsiteY28" fmla="*/ 1511300 h 2362200"/>
                <a:gd name="connsiteX29" fmla="*/ 2019299 w 2438399"/>
                <a:gd name="connsiteY29" fmla="*/ 1460500 h 2362200"/>
                <a:gd name="connsiteX30" fmla="*/ 1777999 w 2438399"/>
                <a:gd name="connsiteY30" fmla="*/ 1422400 h 2362200"/>
                <a:gd name="connsiteX31" fmla="*/ 1841499 w 2438399"/>
                <a:gd name="connsiteY31" fmla="*/ 1524000 h 2362200"/>
                <a:gd name="connsiteX32" fmla="*/ 1650999 w 2438399"/>
                <a:gd name="connsiteY32" fmla="*/ 1498600 h 2362200"/>
                <a:gd name="connsiteX33" fmla="*/ 1536699 w 2438399"/>
                <a:gd name="connsiteY33" fmla="*/ 1511300 h 2362200"/>
                <a:gd name="connsiteX34" fmla="*/ 1485899 w 2438399"/>
                <a:gd name="connsiteY34" fmla="*/ 1549400 h 2362200"/>
                <a:gd name="connsiteX35" fmla="*/ 1371599 w 2438399"/>
                <a:gd name="connsiteY35" fmla="*/ 1549400 h 2362200"/>
                <a:gd name="connsiteX36" fmla="*/ 1257299 w 2438399"/>
                <a:gd name="connsiteY36" fmla="*/ 1549400 h 2362200"/>
                <a:gd name="connsiteX37" fmla="*/ 1257299 w 2438399"/>
                <a:gd name="connsiteY37" fmla="*/ 1549400 h 2362200"/>
                <a:gd name="connsiteX38" fmla="*/ 1193799 w 2438399"/>
                <a:gd name="connsiteY38" fmla="*/ 1562100 h 2362200"/>
                <a:gd name="connsiteX39" fmla="*/ 1041399 w 2438399"/>
                <a:gd name="connsiteY39" fmla="*/ 1612900 h 2362200"/>
                <a:gd name="connsiteX40" fmla="*/ 914399 w 2438399"/>
                <a:gd name="connsiteY40" fmla="*/ 1701800 h 2362200"/>
                <a:gd name="connsiteX41" fmla="*/ 838199 w 2438399"/>
                <a:gd name="connsiteY41" fmla="*/ 1727200 h 2362200"/>
                <a:gd name="connsiteX42" fmla="*/ 838199 w 2438399"/>
                <a:gd name="connsiteY42" fmla="*/ 1727200 h 2362200"/>
                <a:gd name="connsiteX43" fmla="*/ 685799 w 2438399"/>
                <a:gd name="connsiteY43" fmla="*/ 1778000 h 2362200"/>
                <a:gd name="connsiteX44" fmla="*/ 533399 w 2438399"/>
                <a:gd name="connsiteY44" fmla="*/ 1816100 h 2362200"/>
                <a:gd name="connsiteX45" fmla="*/ -1 w 2438399"/>
                <a:gd name="connsiteY45" fmla="*/ 2362200 h 2362200"/>
                <a:gd name="connsiteX46" fmla="*/ 38099 w 2438399"/>
                <a:gd name="connsiteY46" fmla="*/ 2108200 h 2362200"/>
                <a:gd name="connsiteX0" fmla="*/ 0 w 2400300"/>
                <a:gd name="connsiteY0" fmla="*/ 2108200 h 2108201"/>
                <a:gd name="connsiteX1" fmla="*/ 38100 w 2400300"/>
                <a:gd name="connsiteY1" fmla="*/ 889000 h 2108201"/>
                <a:gd name="connsiteX2" fmla="*/ 114300 w 2400300"/>
                <a:gd name="connsiteY2" fmla="*/ 914400 h 2108201"/>
                <a:gd name="connsiteX3" fmla="*/ 203200 w 2400300"/>
                <a:gd name="connsiteY3" fmla="*/ 965200 h 2108201"/>
                <a:gd name="connsiteX4" fmla="*/ 139700 w 2400300"/>
                <a:gd name="connsiteY4" fmla="*/ 1104900 h 2108201"/>
                <a:gd name="connsiteX5" fmla="*/ 152400 w 2400300"/>
                <a:gd name="connsiteY5" fmla="*/ 1168400 h 2108201"/>
                <a:gd name="connsiteX6" fmla="*/ 406400 w 2400300"/>
                <a:gd name="connsiteY6" fmla="*/ 1231900 h 2108201"/>
                <a:gd name="connsiteX7" fmla="*/ 469900 w 2400300"/>
                <a:gd name="connsiteY7" fmla="*/ 1168400 h 2108201"/>
                <a:gd name="connsiteX8" fmla="*/ 584200 w 2400300"/>
                <a:gd name="connsiteY8" fmla="*/ 1104900 h 2108201"/>
                <a:gd name="connsiteX9" fmla="*/ 762000 w 2400300"/>
                <a:gd name="connsiteY9" fmla="*/ 1054100 h 2108201"/>
                <a:gd name="connsiteX10" fmla="*/ 927100 w 2400300"/>
                <a:gd name="connsiteY10" fmla="*/ 1066800 h 2108201"/>
                <a:gd name="connsiteX11" fmla="*/ 990600 w 2400300"/>
                <a:gd name="connsiteY11" fmla="*/ 876300 h 2108201"/>
                <a:gd name="connsiteX12" fmla="*/ 825500 w 2400300"/>
                <a:gd name="connsiteY12" fmla="*/ 787400 h 2108201"/>
                <a:gd name="connsiteX13" fmla="*/ 787400 w 2400300"/>
                <a:gd name="connsiteY13" fmla="*/ 698500 h 2108201"/>
                <a:gd name="connsiteX14" fmla="*/ 914400 w 2400300"/>
                <a:gd name="connsiteY14" fmla="*/ 647700 h 2108201"/>
                <a:gd name="connsiteX15" fmla="*/ 1028700 w 2400300"/>
                <a:gd name="connsiteY15" fmla="*/ 635000 h 2108201"/>
                <a:gd name="connsiteX16" fmla="*/ 1231900 w 2400300"/>
                <a:gd name="connsiteY16" fmla="*/ 495300 h 2108201"/>
                <a:gd name="connsiteX17" fmla="*/ 1295400 w 2400300"/>
                <a:gd name="connsiteY17" fmla="*/ 177800 h 2108201"/>
                <a:gd name="connsiteX18" fmla="*/ 1447800 w 2400300"/>
                <a:gd name="connsiteY18" fmla="*/ 0 h 2108201"/>
                <a:gd name="connsiteX19" fmla="*/ 2184400 w 2400300"/>
                <a:gd name="connsiteY19" fmla="*/ 190500 h 2108201"/>
                <a:gd name="connsiteX20" fmla="*/ 2222500 w 2400300"/>
                <a:gd name="connsiteY20" fmla="*/ 419100 h 2108201"/>
                <a:gd name="connsiteX21" fmla="*/ 2222500 w 2400300"/>
                <a:gd name="connsiteY21" fmla="*/ 609600 h 2108201"/>
                <a:gd name="connsiteX22" fmla="*/ 2184400 w 2400300"/>
                <a:gd name="connsiteY22" fmla="*/ 800100 h 2108201"/>
                <a:gd name="connsiteX23" fmla="*/ 2311400 w 2400300"/>
                <a:gd name="connsiteY23" fmla="*/ 1066800 h 2108201"/>
                <a:gd name="connsiteX24" fmla="*/ 2387600 w 2400300"/>
                <a:gd name="connsiteY24" fmla="*/ 1193800 h 2108201"/>
                <a:gd name="connsiteX25" fmla="*/ 2400300 w 2400300"/>
                <a:gd name="connsiteY25" fmla="*/ 1384300 h 2108201"/>
                <a:gd name="connsiteX26" fmla="*/ 2362200 w 2400300"/>
                <a:gd name="connsiteY26" fmla="*/ 1447800 h 2108201"/>
                <a:gd name="connsiteX27" fmla="*/ 2209800 w 2400300"/>
                <a:gd name="connsiteY27" fmla="*/ 1460500 h 2108201"/>
                <a:gd name="connsiteX28" fmla="*/ 2070100 w 2400300"/>
                <a:gd name="connsiteY28" fmla="*/ 1511300 h 2108201"/>
                <a:gd name="connsiteX29" fmla="*/ 1981200 w 2400300"/>
                <a:gd name="connsiteY29" fmla="*/ 1460500 h 2108201"/>
                <a:gd name="connsiteX30" fmla="*/ 1739900 w 2400300"/>
                <a:gd name="connsiteY30" fmla="*/ 1422400 h 2108201"/>
                <a:gd name="connsiteX31" fmla="*/ 1803400 w 2400300"/>
                <a:gd name="connsiteY31" fmla="*/ 1524000 h 2108201"/>
                <a:gd name="connsiteX32" fmla="*/ 1612900 w 2400300"/>
                <a:gd name="connsiteY32" fmla="*/ 1498600 h 2108201"/>
                <a:gd name="connsiteX33" fmla="*/ 1498600 w 2400300"/>
                <a:gd name="connsiteY33" fmla="*/ 1511300 h 2108201"/>
                <a:gd name="connsiteX34" fmla="*/ 1447800 w 2400300"/>
                <a:gd name="connsiteY34" fmla="*/ 1549400 h 2108201"/>
                <a:gd name="connsiteX35" fmla="*/ 1333500 w 2400300"/>
                <a:gd name="connsiteY35" fmla="*/ 1549400 h 2108201"/>
                <a:gd name="connsiteX36" fmla="*/ 1219200 w 2400300"/>
                <a:gd name="connsiteY36" fmla="*/ 1549400 h 2108201"/>
                <a:gd name="connsiteX37" fmla="*/ 1219200 w 2400300"/>
                <a:gd name="connsiteY37" fmla="*/ 1549400 h 2108201"/>
                <a:gd name="connsiteX38" fmla="*/ 1155700 w 2400300"/>
                <a:gd name="connsiteY38" fmla="*/ 1562100 h 2108201"/>
                <a:gd name="connsiteX39" fmla="*/ 1003300 w 2400300"/>
                <a:gd name="connsiteY39" fmla="*/ 1612900 h 2108201"/>
                <a:gd name="connsiteX40" fmla="*/ 876300 w 2400300"/>
                <a:gd name="connsiteY40" fmla="*/ 1701800 h 2108201"/>
                <a:gd name="connsiteX41" fmla="*/ 800100 w 2400300"/>
                <a:gd name="connsiteY41" fmla="*/ 1727200 h 2108201"/>
                <a:gd name="connsiteX42" fmla="*/ 800100 w 2400300"/>
                <a:gd name="connsiteY42" fmla="*/ 1727200 h 2108201"/>
                <a:gd name="connsiteX43" fmla="*/ 647700 w 2400300"/>
                <a:gd name="connsiteY43" fmla="*/ 1778000 h 2108201"/>
                <a:gd name="connsiteX44" fmla="*/ 495300 w 2400300"/>
                <a:gd name="connsiteY44" fmla="*/ 1816100 h 2108201"/>
                <a:gd name="connsiteX45" fmla="*/ 0 w 2400300"/>
                <a:gd name="connsiteY45" fmla="*/ 2108200 h 2108201"/>
                <a:gd name="connsiteX0" fmla="*/ 457201 w 2362201"/>
                <a:gd name="connsiteY0" fmla="*/ 1816100 h 1816101"/>
                <a:gd name="connsiteX1" fmla="*/ 1 w 2362201"/>
                <a:gd name="connsiteY1" fmla="*/ 889000 h 1816101"/>
                <a:gd name="connsiteX2" fmla="*/ 76201 w 2362201"/>
                <a:gd name="connsiteY2" fmla="*/ 914400 h 1816101"/>
                <a:gd name="connsiteX3" fmla="*/ 165101 w 2362201"/>
                <a:gd name="connsiteY3" fmla="*/ 965200 h 1816101"/>
                <a:gd name="connsiteX4" fmla="*/ 101601 w 2362201"/>
                <a:gd name="connsiteY4" fmla="*/ 1104900 h 1816101"/>
                <a:gd name="connsiteX5" fmla="*/ 114301 w 2362201"/>
                <a:gd name="connsiteY5" fmla="*/ 1168400 h 1816101"/>
                <a:gd name="connsiteX6" fmla="*/ 368301 w 2362201"/>
                <a:gd name="connsiteY6" fmla="*/ 1231900 h 1816101"/>
                <a:gd name="connsiteX7" fmla="*/ 431801 w 2362201"/>
                <a:gd name="connsiteY7" fmla="*/ 1168400 h 1816101"/>
                <a:gd name="connsiteX8" fmla="*/ 546101 w 2362201"/>
                <a:gd name="connsiteY8" fmla="*/ 1104900 h 1816101"/>
                <a:gd name="connsiteX9" fmla="*/ 723901 w 2362201"/>
                <a:gd name="connsiteY9" fmla="*/ 1054100 h 1816101"/>
                <a:gd name="connsiteX10" fmla="*/ 889001 w 2362201"/>
                <a:gd name="connsiteY10" fmla="*/ 1066800 h 1816101"/>
                <a:gd name="connsiteX11" fmla="*/ 952501 w 2362201"/>
                <a:gd name="connsiteY11" fmla="*/ 876300 h 1816101"/>
                <a:gd name="connsiteX12" fmla="*/ 787401 w 2362201"/>
                <a:gd name="connsiteY12" fmla="*/ 787400 h 1816101"/>
                <a:gd name="connsiteX13" fmla="*/ 749301 w 2362201"/>
                <a:gd name="connsiteY13" fmla="*/ 698500 h 1816101"/>
                <a:gd name="connsiteX14" fmla="*/ 876301 w 2362201"/>
                <a:gd name="connsiteY14" fmla="*/ 647700 h 1816101"/>
                <a:gd name="connsiteX15" fmla="*/ 990601 w 2362201"/>
                <a:gd name="connsiteY15" fmla="*/ 635000 h 1816101"/>
                <a:gd name="connsiteX16" fmla="*/ 1193801 w 2362201"/>
                <a:gd name="connsiteY16" fmla="*/ 495300 h 1816101"/>
                <a:gd name="connsiteX17" fmla="*/ 1257301 w 2362201"/>
                <a:gd name="connsiteY17" fmla="*/ 177800 h 1816101"/>
                <a:gd name="connsiteX18" fmla="*/ 1409701 w 2362201"/>
                <a:gd name="connsiteY18" fmla="*/ 0 h 1816101"/>
                <a:gd name="connsiteX19" fmla="*/ 2146301 w 2362201"/>
                <a:gd name="connsiteY19" fmla="*/ 190500 h 1816101"/>
                <a:gd name="connsiteX20" fmla="*/ 2184401 w 2362201"/>
                <a:gd name="connsiteY20" fmla="*/ 419100 h 1816101"/>
                <a:gd name="connsiteX21" fmla="*/ 2184401 w 2362201"/>
                <a:gd name="connsiteY21" fmla="*/ 609600 h 1816101"/>
                <a:gd name="connsiteX22" fmla="*/ 2146301 w 2362201"/>
                <a:gd name="connsiteY22" fmla="*/ 800100 h 1816101"/>
                <a:gd name="connsiteX23" fmla="*/ 2273301 w 2362201"/>
                <a:gd name="connsiteY23" fmla="*/ 1066800 h 1816101"/>
                <a:gd name="connsiteX24" fmla="*/ 2349501 w 2362201"/>
                <a:gd name="connsiteY24" fmla="*/ 1193800 h 1816101"/>
                <a:gd name="connsiteX25" fmla="*/ 2362201 w 2362201"/>
                <a:gd name="connsiteY25" fmla="*/ 1384300 h 1816101"/>
                <a:gd name="connsiteX26" fmla="*/ 2324101 w 2362201"/>
                <a:gd name="connsiteY26" fmla="*/ 1447800 h 1816101"/>
                <a:gd name="connsiteX27" fmla="*/ 2171701 w 2362201"/>
                <a:gd name="connsiteY27" fmla="*/ 1460500 h 1816101"/>
                <a:gd name="connsiteX28" fmla="*/ 2032001 w 2362201"/>
                <a:gd name="connsiteY28" fmla="*/ 1511300 h 1816101"/>
                <a:gd name="connsiteX29" fmla="*/ 1943101 w 2362201"/>
                <a:gd name="connsiteY29" fmla="*/ 1460500 h 1816101"/>
                <a:gd name="connsiteX30" fmla="*/ 1701801 w 2362201"/>
                <a:gd name="connsiteY30" fmla="*/ 1422400 h 1816101"/>
                <a:gd name="connsiteX31" fmla="*/ 1765301 w 2362201"/>
                <a:gd name="connsiteY31" fmla="*/ 1524000 h 1816101"/>
                <a:gd name="connsiteX32" fmla="*/ 1574801 w 2362201"/>
                <a:gd name="connsiteY32" fmla="*/ 1498600 h 1816101"/>
                <a:gd name="connsiteX33" fmla="*/ 1460501 w 2362201"/>
                <a:gd name="connsiteY33" fmla="*/ 1511300 h 1816101"/>
                <a:gd name="connsiteX34" fmla="*/ 1409701 w 2362201"/>
                <a:gd name="connsiteY34" fmla="*/ 1549400 h 1816101"/>
                <a:gd name="connsiteX35" fmla="*/ 1295401 w 2362201"/>
                <a:gd name="connsiteY35" fmla="*/ 1549400 h 1816101"/>
                <a:gd name="connsiteX36" fmla="*/ 1181101 w 2362201"/>
                <a:gd name="connsiteY36" fmla="*/ 1549400 h 1816101"/>
                <a:gd name="connsiteX37" fmla="*/ 1181101 w 2362201"/>
                <a:gd name="connsiteY37" fmla="*/ 1549400 h 1816101"/>
                <a:gd name="connsiteX38" fmla="*/ 1117601 w 2362201"/>
                <a:gd name="connsiteY38" fmla="*/ 1562100 h 1816101"/>
                <a:gd name="connsiteX39" fmla="*/ 965201 w 2362201"/>
                <a:gd name="connsiteY39" fmla="*/ 1612900 h 1816101"/>
                <a:gd name="connsiteX40" fmla="*/ 838201 w 2362201"/>
                <a:gd name="connsiteY40" fmla="*/ 1701800 h 1816101"/>
                <a:gd name="connsiteX41" fmla="*/ 762001 w 2362201"/>
                <a:gd name="connsiteY41" fmla="*/ 1727200 h 1816101"/>
                <a:gd name="connsiteX42" fmla="*/ 762001 w 2362201"/>
                <a:gd name="connsiteY42" fmla="*/ 1727200 h 1816101"/>
                <a:gd name="connsiteX43" fmla="*/ 609601 w 2362201"/>
                <a:gd name="connsiteY43" fmla="*/ 1778000 h 1816101"/>
                <a:gd name="connsiteX44" fmla="*/ 457201 w 2362201"/>
                <a:gd name="connsiteY44" fmla="*/ 1816100 h 1816101"/>
                <a:gd name="connsiteX0" fmla="*/ 457201 w 2362201"/>
                <a:gd name="connsiteY0" fmla="*/ 1816100 h 1816101"/>
                <a:gd name="connsiteX1" fmla="*/ 1 w 2362201"/>
                <a:gd name="connsiteY1" fmla="*/ 889000 h 1816101"/>
                <a:gd name="connsiteX2" fmla="*/ 76201 w 2362201"/>
                <a:gd name="connsiteY2" fmla="*/ 914400 h 1816101"/>
                <a:gd name="connsiteX3" fmla="*/ 165101 w 2362201"/>
                <a:gd name="connsiteY3" fmla="*/ 965200 h 1816101"/>
                <a:gd name="connsiteX4" fmla="*/ 101601 w 2362201"/>
                <a:gd name="connsiteY4" fmla="*/ 1104900 h 1816101"/>
                <a:gd name="connsiteX5" fmla="*/ 368301 w 2362201"/>
                <a:gd name="connsiteY5" fmla="*/ 1231900 h 1816101"/>
                <a:gd name="connsiteX6" fmla="*/ 431801 w 2362201"/>
                <a:gd name="connsiteY6" fmla="*/ 1168400 h 1816101"/>
                <a:gd name="connsiteX7" fmla="*/ 546101 w 2362201"/>
                <a:gd name="connsiteY7" fmla="*/ 1104900 h 1816101"/>
                <a:gd name="connsiteX8" fmla="*/ 723901 w 2362201"/>
                <a:gd name="connsiteY8" fmla="*/ 1054100 h 1816101"/>
                <a:gd name="connsiteX9" fmla="*/ 889001 w 2362201"/>
                <a:gd name="connsiteY9" fmla="*/ 1066800 h 1816101"/>
                <a:gd name="connsiteX10" fmla="*/ 952501 w 2362201"/>
                <a:gd name="connsiteY10" fmla="*/ 876300 h 1816101"/>
                <a:gd name="connsiteX11" fmla="*/ 787401 w 2362201"/>
                <a:gd name="connsiteY11" fmla="*/ 787400 h 1816101"/>
                <a:gd name="connsiteX12" fmla="*/ 749301 w 2362201"/>
                <a:gd name="connsiteY12" fmla="*/ 698500 h 1816101"/>
                <a:gd name="connsiteX13" fmla="*/ 876301 w 2362201"/>
                <a:gd name="connsiteY13" fmla="*/ 647700 h 1816101"/>
                <a:gd name="connsiteX14" fmla="*/ 990601 w 2362201"/>
                <a:gd name="connsiteY14" fmla="*/ 635000 h 1816101"/>
                <a:gd name="connsiteX15" fmla="*/ 1193801 w 2362201"/>
                <a:gd name="connsiteY15" fmla="*/ 495300 h 1816101"/>
                <a:gd name="connsiteX16" fmla="*/ 1257301 w 2362201"/>
                <a:gd name="connsiteY16" fmla="*/ 177800 h 1816101"/>
                <a:gd name="connsiteX17" fmla="*/ 1409701 w 2362201"/>
                <a:gd name="connsiteY17" fmla="*/ 0 h 1816101"/>
                <a:gd name="connsiteX18" fmla="*/ 2146301 w 2362201"/>
                <a:gd name="connsiteY18" fmla="*/ 190500 h 1816101"/>
                <a:gd name="connsiteX19" fmla="*/ 2184401 w 2362201"/>
                <a:gd name="connsiteY19" fmla="*/ 419100 h 1816101"/>
                <a:gd name="connsiteX20" fmla="*/ 2184401 w 2362201"/>
                <a:gd name="connsiteY20" fmla="*/ 609600 h 1816101"/>
                <a:gd name="connsiteX21" fmla="*/ 2146301 w 2362201"/>
                <a:gd name="connsiteY21" fmla="*/ 800100 h 1816101"/>
                <a:gd name="connsiteX22" fmla="*/ 2273301 w 2362201"/>
                <a:gd name="connsiteY22" fmla="*/ 1066800 h 1816101"/>
                <a:gd name="connsiteX23" fmla="*/ 2349501 w 2362201"/>
                <a:gd name="connsiteY23" fmla="*/ 1193800 h 1816101"/>
                <a:gd name="connsiteX24" fmla="*/ 2362201 w 2362201"/>
                <a:gd name="connsiteY24" fmla="*/ 1384300 h 1816101"/>
                <a:gd name="connsiteX25" fmla="*/ 2324101 w 2362201"/>
                <a:gd name="connsiteY25" fmla="*/ 1447800 h 1816101"/>
                <a:gd name="connsiteX26" fmla="*/ 2171701 w 2362201"/>
                <a:gd name="connsiteY26" fmla="*/ 1460500 h 1816101"/>
                <a:gd name="connsiteX27" fmla="*/ 2032001 w 2362201"/>
                <a:gd name="connsiteY27" fmla="*/ 1511300 h 1816101"/>
                <a:gd name="connsiteX28" fmla="*/ 1943101 w 2362201"/>
                <a:gd name="connsiteY28" fmla="*/ 1460500 h 1816101"/>
                <a:gd name="connsiteX29" fmla="*/ 1701801 w 2362201"/>
                <a:gd name="connsiteY29" fmla="*/ 1422400 h 1816101"/>
                <a:gd name="connsiteX30" fmla="*/ 1765301 w 2362201"/>
                <a:gd name="connsiteY30" fmla="*/ 1524000 h 1816101"/>
                <a:gd name="connsiteX31" fmla="*/ 1574801 w 2362201"/>
                <a:gd name="connsiteY31" fmla="*/ 1498600 h 1816101"/>
                <a:gd name="connsiteX32" fmla="*/ 1460501 w 2362201"/>
                <a:gd name="connsiteY32" fmla="*/ 1511300 h 1816101"/>
                <a:gd name="connsiteX33" fmla="*/ 1409701 w 2362201"/>
                <a:gd name="connsiteY33" fmla="*/ 1549400 h 1816101"/>
                <a:gd name="connsiteX34" fmla="*/ 1295401 w 2362201"/>
                <a:gd name="connsiteY34" fmla="*/ 1549400 h 1816101"/>
                <a:gd name="connsiteX35" fmla="*/ 1181101 w 2362201"/>
                <a:gd name="connsiteY35" fmla="*/ 1549400 h 1816101"/>
                <a:gd name="connsiteX36" fmla="*/ 1181101 w 2362201"/>
                <a:gd name="connsiteY36" fmla="*/ 1549400 h 1816101"/>
                <a:gd name="connsiteX37" fmla="*/ 1117601 w 2362201"/>
                <a:gd name="connsiteY37" fmla="*/ 1562100 h 1816101"/>
                <a:gd name="connsiteX38" fmla="*/ 965201 w 2362201"/>
                <a:gd name="connsiteY38" fmla="*/ 1612900 h 1816101"/>
                <a:gd name="connsiteX39" fmla="*/ 838201 w 2362201"/>
                <a:gd name="connsiteY39" fmla="*/ 1701800 h 1816101"/>
                <a:gd name="connsiteX40" fmla="*/ 762001 w 2362201"/>
                <a:gd name="connsiteY40" fmla="*/ 1727200 h 1816101"/>
                <a:gd name="connsiteX41" fmla="*/ 762001 w 2362201"/>
                <a:gd name="connsiteY41" fmla="*/ 1727200 h 1816101"/>
                <a:gd name="connsiteX42" fmla="*/ 609601 w 2362201"/>
                <a:gd name="connsiteY42" fmla="*/ 1778000 h 1816101"/>
                <a:gd name="connsiteX43" fmla="*/ 457201 w 2362201"/>
                <a:gd name="connsiteY43" fmla="*/ 1816100 h 1816101"/>
                <a:gd name="connsiteX0" fmla="*/ 381000 w 2286000"/>
                <a:gd name="connsiteY0" fmla="*/ 1816100 h 1816101"/>
                <a:gd name="connsiteX1" fmla="*/ 0 w 2286000"/>
                <a:gd name="connsiteY1" fmla="*/ 914400 h 1816101"/>
                <a:gd name="connsiteX2" fmla="*/ 88900 w 2286000"/>
                <a:gd name="connsiteY2" fmla="*/ 965200 h 1816101"/>
                <a:gd name="connsiteX3" fmla="*/ 25400 w 2286000"/>
                <a:gd name="connsiteY3" fmla="*/ 1104900 h 1816101"/>
                <a:gd name="connsiteX4" fmla="*/ 292100 w 2286000"/>
                <a:gd name="connsiteY4" fmla="*/ 1231900 h 1816101"/>
                <a:gd name="connsiteX5" fmla="*/ 355600 w 2286000"/>
                <a:gd name="connsiteY5" fmla="*/ 1168400 h 1816101"/>
                <a:gd name="connsiteX6" fmla="*/ 469900 w 2286000"/>
                <a:gd name="connsiteY6" fmla="*/ 1104900 h 1816101"/>
                <a:gd name="connsiteX7" fmla="*/ 647700 w 2286000"/>
                <a:gd name="connsiteY7" fmla="*/ 1054100 h 1816101"/>
                <a:gd name="connsiteX8" fmla="*/ 812800 w 2286000"/>
                <a:gd name="connsiteY8" fmla="*/ 1066800 h 1816101"/>
                <a:gd name="connsiteX9" fmla="*/ 876300 w 2286000"/>
                <a:gd name="connsiteY9" fmla="*/ 876300 h 1816101"/>
                <a:gd name="connsiteX10" fmla="*/ 711200 w 2286000"/>
                <a:gd name="connsiteY10" fmla="*/ 787400 h 1816101"/>
                <a:gd name="connsiteX11" fmla="*/ 673100 w 2286000"/>
                <a:gd name="connsiteY11" fmla="*/ 698500 h 1816101"/>
                <a:gd name="connsiteX12" fmla="*/ 800100 w 2286000"/>
                <a:gd name="connsiteY12" fmla="*/ 647700 h 1816101"/>
                <a:gd name="connsiteX13" fmla="*/ 914400 w 2286000"/>
                <a:gd name="connsiteY13" fmla="*/ 635000 h 1816101"/>
                <a:gd name="connsiteX14" fmla="*/ 1117600 w 2286000"/>
                <a:gd name="connsiteY14" fmla="*/ 495300 h 1816101"/>
                <a:gd name="connsiteX15" fmla="*/ 1181100 w 2286000"/>
                <a:gd name="connsiteY15" fmla="*/ 177800 h 1816101"/>
                <a:gd name="connsiteX16" fmla="*/ 1333500 w 2286000"/>
                <a:gd name="connsiteY16" fmla="*/ 0 h 1816101"/>
                <a:gd name="connsiteX17" fmla="*/ 2070100 w 2286000"/>
                <a:gd name="connsiteY17" fmla="*/ 190500 h 1816101"/>
                <a:gd name="connsiteX18" fmla="*/ 2108200 w 2286000"/>
                <a:gd name="connsiteY18" fmla="*/ 419100 h 1816101"/>
                <a:gd name="connsiteX19" fmla="*/ 2108200 w 2286000"/>
                <a:gd name="connsiteY19" fmla="*/ 609600 h 1816101"/>
                <a:gd name="connsiteX20" fmla="*/ 2070100 w 2286000"/>
                <a:gd name="connsiteY20" fmla="*/ 800100 h 1816101"/>
                <a:gd name="connsiteX21" fmla="*/ 2197100 w 2286000"/>
                <a:gd name="connsiteY21" fmla="*/ 1066800 h 1816101"/>
                <a:gd name="connsiteX22" fmla="*/ 2273300 w 2286000"/>
                <a:gd name="connsiteY22" fmla="*/ 1193800 h 1816101"/>
                <a:gd name="connsiteX23" fmla="*/ 2286000 w 2286000"/>
                <a:gd name="connsiteY23" fmla="*/ 1384300 h 1816101"/>
                <a:gd name="connsiteX24" fmla="*/ 2247900 w 2286000"/>
                <a:gd name="connsiteY24" fmla="*/ 1447800 h 1816101"/>
                <a:gd name="connsiteX25" fmla="*/ 2095500 w 2286000"/>
                <a:gd name="connsiteY25" fmla="*/ 1460500 h 1816101"/>
                <a:gd name="connsiteX26" fmla="*/ 1955800 w 2286000"/>
                <a:gd name="connsiteY26" fmla="*/ 1511300 h 1816101"/>
                <a:gd name="connsiteX27" fmla="*/ 1866900 w 2286000"/>
                <a:gd name="connsiteY27" fmla="*/ 1460500 h 1816101"/>
                <a:gd name="connsiteX28" fmla="*/ 1625600 w 2286000"/>
                <a:gd name="connsiteY28" fmla="*/ 1422400 h 1816101"/>
                <a:gd name="connsiteX29" fmla="*/ 1689100 w 2286000"/>
                <a:gd name="connsiteY29" fmla="*/ 1524000 h 1816101"/>
                <a:gd name="connsiteX30" fmla="*/ 1498600 w 2286000"/>
                <a:gd name="connsiteY30" fmla="*/ 1498600 h 1816101"/>
                <a:gd name="connsiteX31" fmla="*/ 1384300 w 2286000"/>
                <a:gd name="connsiteY31" fmla="*/ 1511300 h 1816101"/>
                <a:gd name="connsiteX32" fmla="*/ 1333500 w 2286000"/>
                <a:gd name="connsiteY32" fmla="*/ 1549400 h 1816101"/>
                <a:gd name="connsiteX33" fmla="*/ 1219200 w 2286000"/>
                <a:gd name="connsiteY33" fmla="*/ 1549400 h 1816101"/>
                <a:gd name="connsiteX34" fmla="*/ 1104900 w 2286000"/>
                <a:gd name="connsiteY34" fmla="*/ 1549400 h 1816101"/>
                <a:gd name="connsiteX35" fmla="*/ 1104900 w 2286000"/>
                <a:gd name="connsiteY35" fmla="*/ 1549400 h 1816101"/>
                <a:gd name="connsiteX36" fmla="*/ 1041400 w 2286000"/>
                <a:gd name="connsiteY36" fmla="*/ 1562100 h 1816101"/>
                <a:gd name="connsiteX37" fmla="*/ 889000 w 2286000"/>
                <a:gd name="connsiteY37" fmla="*/ 1612900 h 1816101"/>
                <a:gd name="connsiteX38" fmla="*/ 762000 w 2286000"/>
                <a:gd name="connsiteY38" fmla="*/ 1701800 h 1816101"/>
                <a:gd name="connsiteX39" fmla="*/ 685800 w 2286000"/>
                <a:gd name="connsiteY39" fmla="*/ 1727200 h 1816101"/>
                <a:gd name="connsiteX40" fmla="*/ 685800 w 2286000"/>
                <a:gd name="connsiteY40" fmla="*/ 1727200 h 1816101"/>
                <a:gd name="connsiteX41" fmla="*/ 533400 w 2286000"/>
                <a:gd name="connsiteY41" fmla="*/ 1778000 h 1816101"/>
                <a:gd name="connsiteX42" fmla="*/ 381000 w 2286000"/>
                <a:gd name="connsiteY42" fmla="*/ 1816100 h 1816101"/>
                <a:gd name="connsiteX0" fmla="*/ 355601 w 2260601"/>
                <a:gd name="connsiteY0" fmla="*/ 1816100 h 1816101"/>
                <a:gd name="connsiteX1" fmla="*/ 63501 w 2260601"/>
                <a:gd name="connsiteY1" fmla="*/ 965200 h 1816101"/>
                <a:gd name="connsiteX2" fmla="*/ 1 w 2260601"/>
                <a:gd name="connsiteY2" fmla="*/ 1104900 h 1816101"/>
                <a:gd name="connsiteX3" fmla="*/ 266701 w 2260601"/>
                <a:gd name="connsiteY3" fmla="*/ 1231900 h 1816101"/>
                <a:gd name="connsiteX4" fmla="*/ 330201 w 2260601"/>
                <a:gd name="connsiteY4" fmla="*/ 1168400 h 1816101"/>
                <a:gd name="connsiteX5" fmla="*/ 444501 w 2260601"/>
                <a:gd name="connsiteY5" fmla="*/ 1104900 h 1816101"/>
                <a:gd name="connsiteX6" fmla="*/ 622301 w 2260601"/>
                <a:gd name="connsiteY6" fmla="*/ 1054100 h 1816101"/>
                <a:gd name="connsiteX7" fmla="*/ 787401 w 2260601"/>
                <a:gd name="connsiteY7" fmla="*/ 1066800 h 1816101"/>
                <a:gd name="connsiteX8" fmla="*/ 850901 w 2260601"/>
                <a:gd name="connsiteY8" fmla="*/ 876300 h 1816101"/>
                <a:gd name="connsiteX9" fmla="*/ 685801 w 2260601"/>
                <a:gd name="connsiteY9" fmla="*/ 787400 h 1816101"/>
                <a:gd name="connsiteX10" fmla="*/ 647701 w 2260601"/>
                <a:gd name="connsiteY10" fmla="*/ 698500 h 1816101"/>
                <a:gd name="connsiteX11" fmla="*/ 774701 w 2260601"/>
                <a:gd name="connsiteY11" fmla="*/ 647700 h 1816101"/>
                <a:gd name="connsiteX12" fmla="*/ 889001 w 2260601"/>
                <a:gd name="connsiteY12" fmla="*/ 635000 h 1816101"/>
                <a:gd name="connsiteX13" fmla="*/ 1092201 w 2260601"/>
                <a:gd name="connsiteY13" fmla="*/ 495300 h 1816101"/>
                <a:gd name="connsiteX14" fmla="*/ 1155701 w 2260601"/>
                <a:gd name="connsiteY14" fmla="*/ 177800 h 1816101"/>
                <a:gd name="connsiteX15" fmla="*/ 1308101 w 2260601"/>
                <a:gd name="connsiteY15" fmla="*/ 0 h 1816101"/>
                <a:gd name="connsiteX16" fmla="*/ 2044701 w 2260601"/>
                <a:gd name="connsiteY16" fmla="*/ 190500 h 1816101"/>
                <a:gd name="connsiteX17" fmla="*/ 2082801 w 2260601"/>
                <a:gd name="connsiteY17" fmla="*/ 419100 h 1816101"/>
                <a:gd name="connsiteX18" fmla="*/ 2082801 w 2260601"/>
                <a:gd name="connsiteY18" fmla="*/ 609600 h 1816101"/>
                <a:gd name="connsiteX19" fmla="*/ 2044701 w 2260601"/>
                <a:gd name="connsiteY19" fmla="*/ 800100 h 1816101"/>
                <a:gd name="connsiteX20" fmla="*/ 2171701 w 2260601"/>
                <a:gd name="connsiteY20" fmla="*/ 1066800 h 1816101"/>
                <a:gd name="connsiteX21" fmla="*/ 2247901 w 2260601"/>
                <a:gd name="connsiteY21" fmla="*/ 1193800 h 1816101"/>
                <a:gd name="connsiteX22" fmla="*/ 2260601 w 2260601"/>
                <a:gd name="connsiteY22" fmla="*/ 1384300 h 1816101"/>
                <a:gd name="connsiteX23" fmla="*/ 2222501 w 2260601"/>
                <a:gd name="connsiteY23" fmla="*/ 1447800 h 1816101"/>
                <a:gd name="connsiteX24" fmla="*/ 2070101 w 2260601"/>
                <a:gd name="connsiteY24" fmla="*/ 1460500 h 1816101"/>
                <a:gd name="connsiteX25" fmla="*/ 1930401 w 2260601"/>
                <a:gd name="connsiteY25" fmla="*/ 1511300 h 1816101"/>
                <a:gd name="connsiteX26" fmla="*/ 1841501 w 2260601"/>
                <a:gd name="connsiteY26" fmla="*/ 1460500 h 1816101"/>
                <a:gd name="connsiteX27" fmla="*/ 1600201 w 2260601"/>
                <a:gd name="connsiteY27" fmla="*/ 1422400 h 1816101"/>
                <a:gd name="connsiteX28" fmla="*/ 1663701 w 2260601"/>
                <a:gd name="connsiteY28" fmla="*/ 1524000 h 1816101"/>
                <a:gd name="connsiteX29" fmla="*/ 1473201 w 2260601"/>
                <a:gd name="connsiteY29" fmla="*/ 1498600 h 1816101"/>
                <a:gd name="connsiteX30" fmla="*/ 1358901 w 2260601"/>
                <a:gd name="connsiteY30" fmla="*/ 1511300 h 1816101"/>
                <a:gd name="connsiteX31" fmla="*/ 1308101 w 2260601"/>
                <a:gd name="connsiteY31" fmla="*/ 1549400 h 1816101"/>
                <a:gd name="connsiteX32" fmla="*/ 1193801 w 2260601"/>
                <a:gd name="connsiteY32" fmla="*/ 1549400 h 1816101"/>
                <a:gd name="connsiteX33" fmla="*/ 1079501 w 2260601"/>
                <a:gd name="connsiteY33" fmla="*/ 1549400 h 1816101"/>
                <a:gd name="connsiteX34" fmla="*/ 1079501 w 2260601"/>
                <a:gd name="connsiteY34" fmla="*/ 1549400 h 1816101"/>
                <a:gd name="connsiteX35" fmla="*/ 1016001 w 2260601"/>
                <a:gd name="connsiteY35" fmla="*/ 1562100 h 1816101"/>
                <a:gd name="connsiteX36" fmla="*/ 863601 w 2260601"/>
                <a:gd name="connsiteY36" fmla="*/ 1612900 h 1816101"/>
                <a:gd name="connsiteX37" fmla="*/ 736601 w 2260601"/>
                <a:gd name="connsiteY37" fmla="*/ 1701800 h 1816101"/>
                <a:gd name="connsiteX38" fmla="*/ 660401 w 2260601"/>
                <a:gd name="connsiteY38" fmla="*/ 1727200 h 1816101"/>
                <a:gd name="connsiteX39" fmla="*/ 660401 w 2260601"/>
                <a:gd name="connsiteY39" fmla="*/ 1727200 h 1816101"/>
                <a:gd name="connsiteX40" fmla="*/ 508001 w 2260601"/>
                <a:gd name="connsiteY40" fmla="*/ 1778000 h 1816101"/>
                <a:gd name="connsiteX41" fmla="*/ 355601 w 2260601"/>
                <a:gd name="connsiteY41" fmla="*/ 1816100 h 1816101"/>
                <a:gd name="connsiteX0" fmla="*/ 355601 w 2260601"/>
                <a:gd name="connsiteY0" fmla="*/ 1816100 h 1816101"/>
                <a:gd name="connsiteX1" fmla="*/ 1 w 2260601"/>
                <a:gd name="connsiteY1" fmla="*/ 1104900 h 1816101"/>
                <a:gd name="connsiteX2" fmla="*/ 266701 w 2260601"/>
                <a:gd name="connsiteY2" fmla="*/ 1231900 h 1816101"/>
                <a:gd name="connsiteX3" fmla="*/ 330201 w 2260601"/>
                <a:gd name="connsiteY3" fmla="*/ 1168400 h 1816101"/>
                <a:gd name="connsiteX4" fmla="*/ 444501 w 2260601"/>
                <a:gd name="connsiteY4" fmla="*/ 1104900 h 1816101"/>
                <a:gd name="connsiteX5" fmla="*/ 622301 w 2260601"/>
                <a:gd name="connsiteY5" fmla="*/ 1054100 h 1816101"/>
                <a:gd name="connsiteX6" fmla="*/ 787401 w 2260601"/>
                <a:gd name="connsiteY6" fmla="*/ 1066800 h 1816101"/>
                <a:gd name="connsiteX7" fmla="*/ 850901 w 2260601"/>
                <a:gd name="connsiteY7" fmla="*/ 876300 h 1816101"/>
                <a:gd name="connsiteX8" fmla="*/ 685801 w 2260601"/>
                <a:gd name="connsiteY8" fmla="*/ 787400 h 1816101"/>
                <a:gd name="connsiteX9" fmla="*/ 647701 w 2260601"/>
                <a:gd name="connsiteY9" fmla="*/ 698500 h 1816101"/>
                <a:gd name="connsiteX10" fmla="*/ 774701 w 2260601"/>
                <a:gd name="connsiteY10" fmla="*/ 647700 h 1816101"/>
                <a:gd name="connsiteX11" fmla="*/ 889001 w 2260601"/>
                <a:gd name="connsiteY11" fmla="*/ 635000 h 1816101"/>
                <a:gd name="connsiteX12" fmla="*/ 1092201 w 2260601"/>
                <a:gd name="connsiteY12" fmla="*/ 495300 h 1816101"/>
                <a:gd name="connsiteX13" fmla="*/ 1155701 w 2260601"/>
                <a:gd name="connsiteY13" fmla="*/ 177800 h 1816101"/>
                <a:gd name="connsiteX14" fmla="*/ 1308101 w 2260601"/>
                <a:gd name="connsiteY14" fmla="*/ 0 h 1816101"/>
                <a:gd name="connsiteX15" fmla="*/ 2044701 w 2260601"/>
                <a:gd name="connsiteY15" fmla="*/ 190500 h 1816101"/>
                <a:gd name="connsiteX16" fmla="*/ 2082801 w 2260601"/>
                <a:gd name="connsiteY16" fmla="*/ 419100 h 1816101"/>
                <a:gd name="connsiteX17" fmla="*/ 2082801 w 2260601"/>
                <a:gd name="connsiteY17" fmla="*/ 609600 h 1816101"/>
                <a:gd name="connsiteX18" fmla="*/ 2044701 w 2260601"/>
                <a:gd name="connsiteY18" fmla="*/ 800100 h 1816101"/>
                <a:gd name="connsiteX19" fmla="*/ 2171701 w 2260601"/>
                <a:gd name="connsiteY19" fmla="*/ 1066800 h 1816101"/>
                <a:gd name="connsiteX20" fmla="*/ 2247901 w 2260601"/>
                <a:gd name="connsiteY20" fmla="*/ 1193800 h 1816101"/>
                <a:gd name="connsiteX21" fmla="*/ 2260601 w 2260601"/>
                <a:gd name="connsiteY21" fmla="*/ 1384300 h 1816101"/>
                <a:gd name="connsiteX22" fmla="*/ 2222501 w 2260601"/>
                <a:gd name="connsiteY22" fmla="*/ 1447800 h 1816101"/>
                <a:gd name="connsiteX23" fmla="*/ 2070101 w 2260601"/>
                <a:gd name="connsiteY23" fmla="*/ 1460500 h 1816101"/>
                <a:gd name="connsiteX24" fmla="*/ 1930401 w 2260601"/>
                <a:gd name="connsiteY24" fmla="*/ 1511300 h 1816101"/>
                <a:gd name="connsiteX25" fmla="*/ 1841501 w 2260601"/>
                <a:gd name="connsiteY25" fmla="*/ 1460500 h 1816101"/>
                <a:gd name="connsiteX26" fmla="*/ 1600201 w 2260601"/>
                <a:gd name="connsiteY26" fmla="*/ 1422400 h 1816101"/>
                <a:gd name="connsiteX27" fmla="*/ 1663701 w 2260601"/>
                <a:gd name="connsiteY27" fmla="*/ 1524000 h 1816101"/>
                <a:gd name="connsiteX28" fmla="*/ 1473201 w 2260601"/>
                <a:gd name="connsiteY28" fmla="*/ 1498600 h 1816101"/>
                <a:gd name="connsiteX29" fmla="*/ 1358901 w 2260601"/>
                <a:gd name="connsiteY29" fmla="*/ 1511300 h 1816101"/>
                <a:gd name="connsiteX30" fmla="*/ 1308101 w 2260601"/>
                <a:gd name="connsiteY30" fmla="*/ 1549400 h 1816101"/>
                <a:gd name="connsiteX31" fmla="*/ 1193801 w 2260601"/>
                <a:gd name="connsiteY31" fmla="*/ 1549400 h 1816101"/>
                <a:gd name="connsiteX32" fmla="*/ 1079501 w 2260601"/>
                <a:gd name="connsiteY32" fmla="*/ 1549400 h 1816101"/>
                <a:gd name="connsiteX33" fmla="*/ 1079501 w 2260601"/>
                <a:gd name="connsiteY33" fmla="*/ 1549400 h 1816101"/>
                <a:gd name="connsiteX34" fmla="*/ 1016001 w 2260601"/>
                <a:gd name="connsiteY34" fmla="*/ 1562100 h 1816101"/>
                <a:gd name="connsiteX35" fmla="*/ 863601 w 2260601"/>
                <a:gd name="connsiteY35" fmla="*/ 1612900 h 1816101"/>
                <a:gd name="connsiteX36" fmla="*/ 736601 w 2260601"/>
                <a:gd name="connsiteY36" fmla="*/ 1701800 h 1816101"/>
                <a:gd name="connsiteX37" fmla="*/ 660401 w 2260601"/>
                <a:gd name="connsiteY37" fmla="*/ 1727200 h 1816101"/>
                <a:gd name="connsiteX38" fmla="*/ 660401 w 2260601"/>
                <a:gd name="connsiteY38" fmla="*/ 1727200 h 1816101"/>
                <a:gd name="connsiteX39" fmla="*/ 508001 w 2260601"/>
                <a:gd name="connsiteY39" fmla="*/ 1778000 h 1816101"/>
                <a:gd name="connsiteX40" fmla="*/ 355601 w 2260601"/>
                <a:gd name="connsiteY40" fmla="*/ 1816100 h 1816101"/>
                <a:gd name="connsiteX0" fmla="*/ 88900 w 1993900"/>
                <a:gd name="connsiteY0" fmla="*/ 1816100 h 1816101"/>
                <a:gd name="connsiteX1" fmla="*/ 0 w 1993900"/>
                <a:gd name="connsiteY1" fmla="*/ 1231900 h 1816101"/>
                <a:gd name="connsiteX2" fmla="*/ 63500 w 1993900"/>
                <a:gd name="connsiteY2" fmla="*/ 1168400 h 1816101"/>
                <a:gd name="connsiteX3" fmla="*/ 177800 w 1993900"/>
                <a:gd name="connsiteY3" fmla="*/ 1104900 h 1816101"/>
                <a:gd name="connsiteX4" fmla="*/ 355600 w 1993900"/>
                <a:gd name="connsiteY4" fmla="*/ 1054100 h 1816101"/>
                <a:gd name="connsiteX5" fmla="*/ 520700 w 1993900"/>
                <a:gd name="connsiteY5" fmla="*/ 1066800 h 1816101"/>
                <a:gd name="connsiteX6" fmla="*/ 584200 w 1993900"/>
                <a:gd name="connsiteY6" fmla="*/ 876300 h 1816101"/>
                <a:gd name="connsiteX7" fmla="*/ 419100 w 1993900"/>
                <a:gd name="connsiteY7" fmla="*/ 787400 h 1816101"/>
                <a:gd name="connsiteX8" fmla="*/ 381000 w 1993900"/>
                <a:gd name="connsiteY8" fmla="*/ 698500 h 1816101"/>
                <a:gd name="connsiteX9" fmla="*/ 508000 w 1993900"/>
                <a:gd name="connsiteY9" fmla="*/ 647700 h 1816101"/>
                <a:gd name="connsiteX10" fmla="*/ 622300 w 1993900"/>
                <a:gd name="connsiteY10" fmla="*/ 635000 h 1816101"/>
                <a:gd name="connsiteX11" fmla="*/ 825500 w 1993900"/>
                <a:gd name="connsiteY11" fmla="*/ 495300 h 1816101"/>
                <a:gd name="connsiteX12" fmla="*/ 889000 w 1993900"/>
                <a:gd name="connsiteY12" fmla="*/ 177800 h 1816101"/>
                <a:gd name="connsiteX13" fmla="*/ 1041400 w 1993900"/>
                <a:gd name="connsiteY13" fmla="*/ 0 h 1816101"/>
                <a:gd name="connsiteX14" fmla="*/ 1778000 w 1993900"/>
                <a:gd name="connsiteY14" fmla="*/ 190500 h 1816101"/>
                <a:gd name="connsiteX15" fmla="*/ 1816100 w 1993900"/>
                <a:gd name="connsiteY15" fmla="*/ 419100 h 1816101"/>
                <a:gd name="connsiteX16" fmla="*/ 1816100 w 1993900"/>
                <a:gd name="connsiteY16" fmla="*/ 609600 h 1816101"/>
                <a:gd name="connsiteX17" fmla="*/ 1778000 w 1993900"/>
                <a:gd name="connsiteY17" fmla="*/ 800100 h 1816101"/>
                <a:gd name="connsiteX18" fmla="*/ 1905000 w 1993900"/>
                <a:gd name="connsiteY18" fmla="*/ 1066800 h 1816101"/>
                <a:gd name="connsiteX19" fmla="*/ 1981200 w 1993900"/>
                <a:gd name="connsiteY19" fmla="*/ 1193800 h 1816101"/>
                <a:gd name="connsiteX20" fmla="*/ 1993900 w 1993900"/>
                <a:gd name="connsiteY20" fmla="*/ 1384300 h 1816101"/>
                <a:gd name="connsiteX21" fmla="*/ 1955800 w 1993900"/>
                <a:gd name="connsiteY21" fmla="*/ 1447800 h 1816101"/>
                <a:gd name="connsiteX22" fmla="*/ 1803400 w 1993900"/>
                <a:gd name="connsiteY22" fmla="*/ 1460500 h 1816101"/>
                <a:gd name="connsiteX23" fmla="*/ 1663700 w 1993900"/>
                <a:gd name="connsiteY23" fmla="*/ 1511300 h 1816101"/>
                <a:gd name="connsiteX24" fmla="*/ 1574800 w 1993900"/>
                <a:gd name="connsiteY24" fmla="*/ 1460500 h 1816101"/>
                <a:gd name="connsiteX25" fmla="*/ 1333500 w 1993900"/>
                <a:gd name="connsiteY25" fmla="*/ 1422400 h 1816101"/>
                <a:gd name="connsiteX26" fmla="*/ 1397000 w 1993900"/>
                <a:gd name="connsiteY26" fmla="*/ 1524000 h 1816101"/>
                <a:gd name="connsiteX27" fmla="*/ 1206500 w 1993900"/>
                <a:gd name="connsiteY27" fmla="*/ 1498600 h 1816101"/>
                <a:gd name="connsiteX28" fmla="*/ 1092200 w 1993900"/>
                <a:gd name="connsiteY28" fmla="*/ 1511300 h 1816101"/>
                <a:gd name="connsiteX29" fmla="*/ 1041400 w 1993900"/>
                <a:gd name="connsiteY29" fmla="*/ 1549400 h 1816101"/>
                <a:gd name="connsiteX30" fmla="*/ 927100 w 1993900"/>
                <a:gd name="connsiteY30" fmla="*/ 1549400 h 1816101"/>
                <a:gd name="connsiteX31" fmla="*/ 812800 w 1993900"/>
                <a:gd name="connsiteY31" fmla="*/ 1549400 h 1816101"/>
                <a:gd name="connsiteX32" fmla="*/ 812800 w 1993900"/>
                <a:gd name="connsiteY32" fmla="*/ 1549400 h 1816101"/>
                <a:gd name="connsiteX33" fmla="*/ 749300 w 1993900"/>
                <a:gd name="connsiteY33" fmla="*/ 1562100 h 1816101"/>
                <a:gd name="connsiteX34" fmla="*/ 596900 w 1993900"/>
                <a:gd name="connsiteY34" fmla="*/ 1612900 h 1816101"/>
                <a:gd name="connsiteX35" fmla="*/ 469900 w 1993900"/>
                <a:gd name="connsiteY35" fmla="*/ 1701800 h 1816101"/>
                <a:gd name="connsiteX36" fmla="*/ 393700 w 1993900"/>
                <a:gd name="connsiteY36" fmla="*/ 1727200 h 1816101"/>
                <a:gd name="connsiteX37" fmla="*/ 393700 w 1993900"/>
                <a:gd name="connsiteY37" fmla="*/ 1727200 h 1816101"/>
                <a:gd name="connsiteX38" fmla="*/ 241300 w 1993900"/>
                <a:gd name="connsiteY38" fmla="*/ 1778000 h 1816101"/>
                <a:gd name="connsiteX39" fmla="*/ 88900 w 1993900"/>
                <a:gd name="connsiteY39" fmla="*/ 1816100 h 1816101"/>
                <a:gd name="connsiteX0" fmla="*/ 241300 w 1993900"/>
                <a:gd name="connsiteY0" fmla="*/ 1778000 h 1777999"/>
                <a:gd name="connsiteX1" fmla="*/ 0 w 1993900"/>
                <a:gd name="connsiteY1" fmla="*/ 1231900 h 1777999"/>
                <a:gd name="connsiteX2" fmla="*/ 63500 w 1993900"/>
                <a:gd name="connsiteY2" fmla="*/ 1168400 h 1777999"/>
                <a:gd name="connsiteX3" fmla="*/ 177800 w 1993900"/>
                <a:gd name="connsiteY3" fmla="*/ 1104900 h 1777999"/>
                <a:gd name="connsiteX4" fmla="*/ 355600 w 1993900"/>
                <a:gd name="connsiteY4" fmla="*/ 1054100 h 1777999"/>
                <a:gd name="connsiteX5" fmla="*/ 520700 w 1993900"/>
                <a:gd name="connsiteY5" fmla="*/ 1066800 h 1777999"/>
                <a:gd name="connsiteX6" fmla="*/ 584200 w 1993900"/>
                <a:gd name="connsiteY6" fmla="*/ 876300 h 1777999"/>
                <a:gd name="connsiteX7" fmla="*/ 419100 w 1993900"/>
                <a:gd name="connsiteY7" fmla="*/ 787400 h 1777999"/>
                <a:gd name="connsiteX8" fmla="*/ 381000 w 1993900"/>
                <a:gd name="connsiteY8" fmla="*/ 698500 h 1777999"/>
                <a:gd name="connsiteX9" fmla="*/ 508000 w 1993900"/>
                <a:gd name="connsiteY9" fmla="*/ 647700 h 1777999"/>
                <a:gd name="connsiteX10" fmla="*/ 622300 w 1993900"/>
                <a:gd name="connsiteY10" fmla="*/ 635000 h 1777999"/>
                <a:gd name="connsiteX11" fmla="*/ 825500 w 1993900"/>
                <a:gd name="connsiteY11" fmla="*/ 495300 h 1777999"/>
                <a:gd name="connsiteX12" fmla="*/ 889000 w 1993900"/>
                <a:gd name="connsiteY12" fmla="*/ 177800 h 1777999"/>
                <a:gd name="connsiteX13" fmla="*/ 1041400 w 1993900"/>
                <a:gd name="connsiteY13" fmla="*/ 0 h 1777999"/>
                <a:gd name="connsiteX14" fmla="*/ 1778000 w 1993900"/>
                <a:gd name="connsiteY14" fmla="*/ 190500 h 1777999"/>
                <a:gd name="connsiteX15" fmla="*/ 1816100 w 1993900"/>
                <a:gd name="connsiteY15" fmla="*/ 419100 h 1777999"/>
                <a:gd name="connsiteX16" fmla="*/ 1816100 w 1993900"/>
                <a:gd name="connsiteY16" fmla="*/ 609600 h 1777999"/>
                <a:gd name="connsiteX17" fmla="*/ 1778000 w 1993900"/>
                <a:gd name="connsiteY17" fmla="*/ 800100 h 1777999"/>
                <a:gd name="connsiteX18" fmla="*/ 1905000 w 1993900"/>
                <a:gd name="connsiteY18" fmla="*/ 1066800 h 1777999"/>
                <a:gd name="connsiteX19" fmla="*/ 1981200 w 1993900"/>
                <a:gd name="connsiteY19" fmla="*/ 1193800 h 1777999"/>
                <a:gd name="connsiteX20" fmla="*/ 1993900 w 1993900"/>
                <a:gd name="connsiteY20" fmla="*/ 1384300 h 1777999"/>
                <a:gd name="connsiteX21" fmla="*/ 1955800 w 1993900"/>
                <a:gd name="connsiteY21" fmla="*/ 1447800 h 1777999"/>
                <a:gd name="connsiteX22" fmla="*/ 1803400 w 1993900"/>
                <a:gd name="connsiteY22" fmla="*/ 1460500 h 1777999"/>
                <a:gd name="connsiteX23" fmla="*/ 1663700 w 1993900"/>
                <a:gd name="connsiteY23" fmla="*/ 1511300 h 1777999"/>
                <a:gd name="connsiteX24" fmla="*/ 1574800 w 1993900"/>
                <a:gd name="connsiteY24" fmla="*/ 1460500 h 1777999"/>
                <a:gd name="connsiteX25" fmla="*/ 1333500 w 1993900"/>
                <a:gd name="connsiteY25" fmla="*/ 1422400 h 1777999"/>
                <a:gd name="connsiteX26" fmla="*/ 1397000 w 1993900"/>
                <a:gd name="connsiteY26" fmla="*/ 1524000 h 1777999"/>
                <a:gd name="connsiteX27" fmla="*/ 1206500 w 1993900"/>
                <a:gd name="connsiteY27" fmla="*/ 1498600 h 1777999"/>
                <a:gd name="connsiteX28" fmla="*/ 1092200 w 1993900"/>
                <a:gd name="connsiteY28" fmla="*/ 1511300 h 1777999"/>
                <a:gd name="connsiteX29" fmla="*/ 1041400 w 1993900"/>
                <a:gd name="connsiteY29" fmla="*/ 1549400 h 1777999"/>
                <a:gd name="connsiteX30" fmla="*/ 927100 w 1993900"/>
                <a:gd name="connsiteY30" fmla="*/ 1549400 h 1777999"/>
                <a:gd name="connsiteX31" fmla="*/ 812800 w 1993900"/>
                <a:gd name="connsiteY31" fmla="*/ 1549400 h 1777999"/>
                <a:gd name="connsiteX32" fmla="*/ 812800 w 1993900"/>
                <a:gd name="connsiteY32" fmla="*/ 1549400 h 1777999"/>
                <a:gd name="connsiteX33" fmla="*/ 749300 w 1993900"/>
                <a:gd name="connsiteY33" fmla="*/ 1562100 h 1777999"/>
                <a:gd name="connsiteX34" fmla="*/ 596900 w 1993900"/>
                <a:gd name="connsiteY34" fmla="*/ 1612900 h 1777999"/>
                <a:gd name="connsiteX35" fmla="*/ 469900 w 1993900"/>
                <a:gd name="connsiteY35" fmla="*/ 1701800 h 1777999"/>
                <a:gd name="connsiteX36" fmla="*/ 393700 w 1993900"/>
                <a:gd name="connsiteY36" fmla="*/ 1727200 h 1777999"/>
                <a:gd name="connsiteX37" fmla="*/ 393700 w 1993900"/>
                <a:gd name="connsiteY37" fmla="*/ 1727200 h 1777999"/>
                <a:gd name="connsiteX38" fmla="*/ 241300 w 1993900"/>
                <a:gd name="connsiteY38" fmla="*/ 1778000 h 1777999"/>
                <a:gd name="connsiteX0" fmla="*/ 177799 w 1930399"/>
                <a:gd name="connsiteY0" fmla="*/ 1778000 h 1777999"/>
                <a:gd name="connsiteX1" fmla="*/ -1 w 1930399"/>
                <a:gd name="connsiteY1" fmla="*/ 1168400 h 1777999"/>
                <a:gd name="connsiteX2" fmla="*/ 114299 w 1930399"/>
                <a:gd name="connsiteY2" fmla="*/ 1104900 h 1777999"/>
                <a:gd name="connsiteX3" fmla="*/ 292099 w 1930399"/>
                <a:gd name="connsiteY3" fmla="*/ 1054100 h 1777999"/>
                <a:gd name="connsiteX4" fmla="*/ 457199 w 1930399"/>
                <a:gd name="connsiteY4" fmla="*/ 1066800 h 1777999"/>
                <a:gd name="connsiteX5" fmla="*/ 520699 w 1930399"/>
                <a:gd name="connsiteY5" fmla="*/ 876300 h 1777999"/>
                <a:gd name="connsiteX6" fmla="*/ 355599 w 1930399"/>
                <a:gd name="connsiteY6" fmla="*/ 787400 h 1777999"/>
                <a:gd name="connsiteX7" fmla="*/ 317499 w 1930399"/>
                <a:gd name="connsiteY7" fmla="*/ 698500 h 1777999"/>
                <a:gd name="connsiteX8" fmla="*/ 444499 w 1930399"/>
                <a:gd name="connsiteY8" fmla="*/ 647700 h 1777999"/>
                <a:gd name="connsiteX9" fmla="*/ 558799 w 1930399"/>
                <a:gd name="connsiteY9" fmla="*/ 635000 h 1777999"/>
                <a:gd name="connsiteX10" fmla="*/ 761999 w 1930399"/>
                <a:gd name="connsiteY10" fmla="*/ 495300 h 1777999"/>
                <a:gd name="connsiteX11" fmla="*/ 825499 w 1930399"/>
                <a:gd name="connsiteY11" fmla="*/ 177800 h 1777999"/>
                <a:gd name="connsiteX12" fmla="*/ 977899 w 1930399"/>
                <a:gd name="connsiteY12" fmla="*/ 0 h 1777999"/>
                <a:gd name="connsiteX13" fmla="*/ 1714499 w 1930399"/>
                <a:gd name="connsiteY13" fmla="*/ 190500 h 1777999"/>
                <a:gd name="connsiteX14" fmla="*/ 1752599 w 1930399"/>
                <a:gd name="connsiteY14" fmla="*/ 419100 h 1777999"/>
                <a:gd name="connsiteX15" fmla="*/ 1752599 w 1930399"/>
                <a:gd name="connsiteY15" fmla="*/ 609600 h 1777999"/>
                <a:gd name="connsiteX16" fmla="*/ 1714499 w 1930399"/>
                <a:gd name="connsiteY16" fmla="*/ 800100 h 1777999"/>
                <a:gd name="connsiteX17" fmla="*/ 1841499 w 1930399"/>
                <a:gd name="connsiteY17" fmla="*/ 1066800 h 1777999"/>
                <a:gd name="connsiteX18" fmla="*/ 1917699 w 1930399"/>
                <a:gd name="connsiteY18" fmla="*/ 1193800 h 1777999"/>
                <a:gd name="connsiteX19" fmla="*/ 1930399 w 1930399"/>
                <a:gd name="connsiteY19" fmla="*/ 1384300 h 1777999"/>
                <a:gd name="connsiteX20" fmla="*/ 1892299 w 1930399"/>
                <a:gd name="connsiteY20" fmla="*/ 1447800 h 1777999"/>
                <a:gd name="connsiteX21" fmla="*/ 1739899 w 1930399"/>
                <a:gd name="connsiteY21" fmla="*/ 1460500 h 1777999"/>
                <a:gd name="connsiteX22" fmla="*/ 1600199 w 1930399"/>
                <a:gd name="connsiteY22" fmla="*/ 1511300 h 1777999"/>
                <a:gd name="connsiteX23" fmla="*/ 1511299 w 1930399"/>
                <a:gd name="connsiteY23" fmla="*/ 1460500 h 1777999"/>
                <a:gd name="connsiteX24" fmla="*/ 1269999 w 1930399"/>
                <a:gd name="connsiteY24" fmla="*/ 1422400 h 1777999"/>
                <a:gd name="connsiteX25" fmla="*/ 1333499 w 1930399"/>
                <a:gd name="connsiteY25" fmla="*/ 1524000 h 1777999"/>
                <a:gd name="connsiteX26" fmla="*/ 1142999 w 1930399"/>
                <a:gd name="connsiteY26" fmla="*/ 1498600 h 1777999"/>
                <a:gd name="connsiteX27" fmla="*/ 1028699 w 1930399"/>
                <a:gd name="connsiteY27" fmla="*/ 1511300 h 1777999"/>
                <a:gd name="connsiteX28" fmla="*/ 977899 w 1930399"/>
                <a:gd name="connsiteY28" fmla="*/ 1549400 h 1777999"/>
                <a:gd name="connsiteX29" fmla="*/ 863599 w 1930399"/>
                <a:gd name="connsiteY29" fmla="*/ 1549400 h 1777999"/>
                <a:gd name="connsiteX30" fmla="*/ 749299 w 1930399"/>
                <a:gd name="connsiteY30" fmla="*/ 1549400 h 1777999"/>
                <a:gd name="connsiteX31" fmla="*/ 749299 w 1930399"/>
                <a:gd name="connsiteY31" fmla="*/ 1549400 h 1777999"/>
                <a:gd name="connsiteX32" fmla="*/ 685799 w 1930399"/>
                <a:gd name="connsiteY32" fmla="*/ 1562100 h 1777999"/>
                <a:gd name="connsiteX33" fmla="*/ 533399 w 1930399"/>
                <a:gd name="connsiteY33" fmla="*/ 1612900 h 1777999"/>
                <a:gd name="connsiteX34" fmla="*/ 406399 w 1930399"/>
                <a:gd name="connsiteY34" fmla="*/ 1701800 h 1777999"/>
                <a:gd name="connsiteX35" fmla="*/ 330199 w 1930399"/>
                <a:gd name="connsiteY35" fmla="*/ 1727200 h 1777999"/>
                <a:gd name="connsiteX36" fmla="*/ 330199 w 1930399"/>
                <a:gd name="connsiteY36" fmla="*/ 1727200 h 1777999"/>
                <a:gd name="connsiteX37" fmla="*/ 177799 w 1930399"/>
                <a:gd name="connsiteY37" fmla="*/ 1778000 h 1777999"/>
                <a:gd name="connsiteX0" fmla="*/ 177799 w 1930399"/>
                <a:gd name="connsiteY0" fmla="*/ 1778000 h 1777999"/>
                <a:gd name="connsiteX1" fmla="*/ -1 w 1930399"/>
                <a:gd name="connsiteY1" fmla="*/ 1168400 h 1777999"/>
                <a:gd name="connsiteX2" fmla="*/ 292099 w 1930399"/>
                <a:gd name="connsiteY2" fmla="*/ 1054100 h 1777999"/>
                <a:gd name="connsiteX3" fmla="*/ 457199 w 1930399"/>
                <a:gd name="connsiteY3" fmla="*/ 1066800 h 1777999"/>
                <a:gd name="connsiteX4" fmla="*/ 520699 w 1930399"/>
                <a:gd name="connsiteY4" fmla="*/ 876300 h 1777999"/>
                <a:gd name="connsiteX5" fmla="*/ 355599 w 1930399"/>
                <a:gd name="connsiteY5" fmla="*/ 787400 h 1777999"/>
                <a:gd name="connsiteX6" fmla="*/ 317499 w 1930399"/>
                <a:gd name="connsiteY6" fmla="*/ 698500 h 1777999"/>
                <a:gd name="connsiteX7" fmla="*/ 444499 w 1930399"/>
                <a:gd name="connsiteY7" fmla="*/ 647700 h 1777999"/>
                <a:gd name="connsiteX8" fmla="*/ 558799 w 1930399"/>
                <a:gd name="connsiteY8" fmla="*/ 635000 h 1777999"/>
                <a:gd name="connsiteX9" fmla="*/ 761999 w 1930399"/>
                <a:gd name="connsiteY9" fmla="*/ 495300 h 1777999"/>
                <a:gd name="connsiteX10" fmla="*/ 825499 w 1930399"/>
                <a:gd name="connsiteY10" fmla="*/ 177800 h 1777999"/>
                <a:gd name="connsiteX11" fmla="*/ 977899 w 1930399"/>
                <a:gd name="connsiteY11" fmla="*/ 0 h 1777999"/>
                <a:gd name="connsiteX12" fmla="*/ 1714499 w 1930399"/>
                <a:gd name="connsiteY12" fmla="*/ 190500 h 1777999"/>
                <a:gd name="connsiteX13" fmla="*/ 1752599 w 1930399"/>
                <a:gd name="connsiteY13" fmla="*/ 419100 h 1777999"/>
                <a:gd name="connsiteX14" fmla="*/ 1752599 w 1930399"/>
                <a:gd name="connsiteY14" fmla="*/ 609600 h 1777999"/>
                <a:gd name="connsiteX15" fmla="*/ 1714499 w 1930399"/>
                <a:gd name="connsiteY15" fmla="*/ 800100 h 1777999"/>
                <a:gd name="connsiteX16" fmla="*/ 1841499 w 1930399"/>
                <a:gd name="connsiteY16" fmla="*/ 1066800 h 1777999"/>
                <a:gd name="connsiteX17" fmla="*/ 1917699 w 1930399"/>
                <a:gd name="connsiteY17" fmla="*/ 1193800 h 1777999"/>
                <a:gd name="connsiteX18" fmla="*/ 1930399 w 1930399"/>
                <a:gd name="connsiteY18" fmla="*/ 1384300 h 1777999"/>
                <a:gd name="connsiteX19" fmla="*/ 1892299 w 1930399"/>
                <a:gd name="connsiteY19" fmla="*/ 1447800 h 1777999"/>
                <a:gd name="connsiteX20" fmla="*/ 1739899 w 1930399"/>
                <a:gd name="connsiteY20" fmla="*/ 1460500 h 1777999"/>
                <a:gd name="connsiteX21" fmla="*/ 1600199 w 1930399"/>
                <a:gd name="connsiteY21" fmla="*/ 1511300 h 1777999"/>
                <a:gd name="connsiteX22" fmla="*/ 1511299 w 1930399"/>
                <a:gd name="connsiteY22" fmla="*/ 1460500 h 1777999"/>
                <a:gd name="connsiteX23" fmla="*/ 1269999 w 1930399"/>
                <a:gd name="connsiteY23" fmla="*/ 1422400 h 1777999"/>
                <a:gd name="connsiteX24" fmla="*/ 1333499 w 1930399"/>
                <a:gd name="connsiteY24" fmla="*/ 1524000 h 1777999"/>
                <a:gd name="connsiteX25" fmla="*/ 1142999 w 1930399"/>
                <a:gd name="connsiteY25" fmla="*/ 1498600 h 1777999"/>
                <a:gd name="connsiteX26" fmla="*/ 1028699 w 1930399"/>
                <a:gd name="connsiteY26" fmla="*/ 1511300 h 1777999"/>
                <a:gd name="connsiteX27" fmla="*/ 977899 w 1930399"/>
                <a:gd name="connsiteY27" fmla="*/ 1549400 h 1777999"/>
                <a:gd name="connsiteX28" fmla="*/ 863599 w 1930399"/>
                <a:gd name="connsiteY28" fmla="*/ 1549400 h 1777999"/>
                <a:gd name="connsiteX29" fmla="*/ 749299 w 1930399"/>
                <a:gd name="connsiteY29" fmla="*/ 1549400 h 1777999"/>
                <a:gd name="connsiteX30" fmla="*/ 749299 w 1930399"/>
                <a:gd name="connsiteY30" fmla="*/ 1549400 h 1777999"/>
                <a:gd name="connsiteX31" fmla="*/ 685799 w 1930399"/>
                <a:gd name="connsiteY31" fmla="*/ 1562100 h 1777999"/>
                <a:gd name="connsiteX32" fmla="*/ 533399 w 1930399"/>
                <a:gd name="connsiteY32" fmla="*/ 1612900 h 1777999"/>
                <a:gd name="connsiteX33" fmla="*/ 406399 w 1930399"/>
                <a:gd name="connsiteY33" fmla="*/ 1701800 h 1777999"/>
                <a:gd name="connsiteX34" fmla="*/ 330199 w 1930399"/>
                <a:gd name="connsiteY34" fmla="*/ 1727200 h 1777999"/>
                <a:gd name="connsiteX35" fmla="*/ 330199 w 1930399"/>
                <a:gd name="connsiteY35" fmla="*/ 1727200 h 1777999"/>
                <a:gd name="connsiteX36" fmla="*/ 177799 w 1930399"/>
                <a:gd name="connsiteY36" fmla="*/ 1778000 h 1777999"/>
                <a:gd name="connsiteX0" fmla="*/ 1 w 1752601"/>
                <a:gd name="connsiteY0" fmla="*/ 1778000 h 1777999"/>
                <a:gd name="connsiteX1" fmla="*/ 114301 w 1752601"/>
                <a:gd name="connsiteY1" fmla="*/ 1054100 h 1777999"/>
                <a:gd name="connsiteX2" fmla="*/ 279401 w 1752601"/>
                <a:gd name="connsiteY2" fmla="*/ 1066800 h 1777999"/>
                <a:gd name="connsiteX3" fmla="*/ 342901 w 1752601"/>
                <a:gd name="connsiteY3" fmla="*/ 876300 h 1777999"/>
                <a:gd name="connsiteX4" fmla="*/ 177801 w 1752601"/>
                <a:gd name="connsiteY4" fmla="*/ 787400 h 1777999"/>
                <a:gd name="connsiteX5" fmla="*/ 139701 w 1752601"/>
                <a:gd name="connsiteY5" fmla="*/ 698500 h 1777999"/>
                <a:gd name="connsiteX6" fmla="*/ 266701 w 1752601"/>
                <a:gd name="connsiteY6" fmla="*/ 647700 h 1777999"/>
                <a:gd name="connsiteX7" fmla="*/ 381001 w 1752601"/>
                <a:gd name="connsiteY7" fmla="*/ 635000 h 1777999"/>
                <a:gd name="connsiteX8" fmla="*/ 584201 w 1752601"/>
                <a:gd name="connsiteY8" fmla="*/ 495300 h 1777999"/>
                <a:gd name="connsiteX9" fmla="*/ 647701 w 1752601"/>
                <a:gd name="connsiteY9" fmla="*/ 177800 h 1777999"/>
                <a:gd name="connsiteX10" fmla="*/ 800101 w 1752601"/>
                <a:gd name="connsiteY10" fmla="*/ 0 h 1777999"/>
                <a:gd name="connsiteX11" fmla="*/ 1536701 w 1752601"/>
                <a:gd name="connsiteY11" fmla="*/ 190500 h 1777999"/>
                <a:gd name="connsiteX12" fmla="*/ 1574801 w 1752601"/>
                <a:gd name="connsiteY12" fmla="*/ 419100 h 1777999"/>
                <a:gd name="connsiteX13" fmla="*/ 1574801 w 1752601"/>
                <a:gd name="connsiteY13" fmla="*/ 609600 h 1777999"/>
                <a:gd name="connsiteX14" fmla="*/ 1536701 w 1752601"/>
                <a:gd name="connsiteY14" fmla="*/ 800100 h 1777999"/>
                <a:gd name="connsiteX15" fmla="*/ 1663701 w 1752601"/>
                <a:gd name="connsiteY15" fmla="*/ 1066800 h 1777999"/>
                <a:gd name="connsiteX16" fmla="*/ 1739901 w 1752601"/>
                <a:gd name="connsiteY16" fmla="*/ 1193800 h 1777999"/>
                <a:gd name="connsiteX17" fmla="*/ 1752601 w 1752601"/>
                <a:gd name="connsiteY17" fmla="*/ 1384300 h 1777999"/>
                <a:gd name="connsiteX18" fmla="*/ 1714501 w 1752601"/>
                <a:gd name="connsiteY18" fmla="*/ 1447800 h 1777999"/>
                <a:gd name="connsiteX19" fmla="*/ 1562101 w 1752601"/>
                <a:gd name="connsiteY19" fmla="*/ 1460500 h 1777999"/>
                <a:gd name="connsiteX20" fmla="*/ 1422401 w 1752601"/>
                <a:gd name="connsiteY20" fmla="*/ 1511300 h 1777999"/>
                <a:gd name="connsiteX21" fmla="*/ 1333501 w 1752601"/>
                <a:gd name="connsiteY21" fmla="*/ 1460500 h 1777999"/>
                <a:gd name="connsiteX22" fmla="*/ 1092201 w 1752601"/>
                <a:gd name="connsiteY22" fmla="*/ 1422400 h 1777999"/>
                <a:gd name="connsiteX23" fmla="*/ 1155701 w 1752601"/>
                <a:gd name="connsiteY23" fmla="*/ 1524000 h 1777999"/>
                <a:gd name="connsiteX24" fmla="*/ 965201 w 1752601"/>
                <a:gd name="connsiteY24" fmla="*/ 1498600 h 1777999"/>
                <a:gd name="connsiteX25" fmla="*/ 850901 w 1752601"/>
                <a:gd name="connsiteY25" fmla="*/ 1511300 h 1777999"/>
                <a:gd name="connsiteX26" fmla="*/ 800101 w 1752601"/>
                <a:gd name="connsiteY26" fmla="*/ 1549400 h 1777999"/>
                <a:gd name="connsiteX27" fmla="*/ 685801 w 1752601"/>
                <a:gd name="connsiteY27" fmla="*/ 1549400 h 1777999"/>
                <a:gd name="connsiteX28" fmla="*/ 571501 w 1752601"/>
                <a:gd name="connsiteY28" fmla="*/ 1549400 h 1777999"/>
                <a:gd name="connsiteX29" fmla="*/ 571501 w 1752601"/>
                <a:gd name="connsiteY29" fmla="*/ 1549400 h 1777999"/>
                <a:gd name="connsiteX30" fmla="*/ 508001 w 1752601"/>
                <a:gd name="connsiteY30" fmla="*/ 1562100 h 1777999"/>
                <a:gd name="connsiteX31" fmla="*/ 355601 w 1752601"/>
                <a:gd name="connsiteY31" fmla="*/ 1612900 h 1777999"/>
                <a:gd name="connsiteX32" fmla="*/ 228601 w 1752601"/>
                <a:gd name="connsiteY32" fmla="*/ 1701800 h 1777999"/>
                <a:gd name="connsiteX33" fmla="*/ 152401 w 1752601"/>
                <a:gd name="connsiteY33" fmla="*/ 1727200 h 1777999"/>
                <a:gd name="connsiteX34" fmla="*/ 152401 w 1752601"/>
                <a:gd name="connsiteY34" fmla="*/ 1727200 h 1777999"/>
                <a:gd name="connsiteX35" fmla="*/ 1 w 1752601"/>
                <a:gd name="connsiteY35" fmla="*/ 1778000 h 1777999"/>
                <a:gd name="connsiteX0" fmla="*/ 38101 w 1638301"/>
                <a:gd name="connsiteY0" fmla="*/ 1727200 h 1727200"/>
                <a:gd name="connsiteX1" fmla="*/ 1 w 1638301"/>
                <a:gd name="connsiteY1" fmla="*/ 1054100 h 1727200"/>
                <a:gd name="connsiteX2" fmla="*/ 165101 w 1638301"/>
                <a:gd name="connsiteY2" fmla="*/ 1066800 h 1727200"/>
                <a:gd name="connsiteX3" fmla="*/ 228601 w 1638301"/>
                <a:gd name="connsiteY3" fmla="*/ 876300 h 1727200"/>
                <a:gd name="connsiteX4" fmla="*/ 63501 w 1638301"/>
                <a:gd name="connsiteY4" fmla="*/ 787400 h 1727200"/>
                <a:gd name="connsiteX5" fmla="*/ 25401 w 1638301"/>
                <a:gd name="connsiteY5" fmla="*/ 698500 h 1727200"/>
                <a:gd name="connsiteX6" fmla="*/ 152401 w 1638301"/>
                <a:gd name="connsiteY6" fmla="*/ 647700 h 1727200"/>
                <a:gd name="connsiteX7" fmla="*/ 266701 w 1638301"/>
                <a:gd name="connsiteY7" fmla="*/ 635000 h 1727200"/>
                <a:gd name="connsiteX8" fmla="*/ 469901 w 1638301"/>
                <a:gd name="connsiteY8" fmla="*/ 495300 h 1727200"/>
                <a:gd name="connsiteX9" fmla="*/ 533401 w 1638301"/>
                <a:gd name="connsiteY9" fmla="*/ 177800 h 1727200"/>
                <a:gd name="connsiteX10" fmla="*/ 685801 w 1638301"/>
                <a:gd name="connsiteY10" fmla="*/ 0 h 1727200"/>
                <a:gd name="connsiteX11" fmla="*/ 1422401 w 1638301"/>
                <a:gd name="connsiteY11" fmla="*/ 190500 h 1727200"/>
                <a:gd name="connsiteX12" fmla="*/ 1460501 w 1638301"/>
                <a:gd name="connsiteY12" fmla="*/ 419100 h 1727200"/>
                <a:gd name="connsiteX13" fmla="*/ 1460501 w 1638301"/>
                <a:gd name="connsiteY13" fmla="*/ 609600 h 1727200"/>
                <a:gd name="connsiteX14" fmla="*/ 1422401 w 1638301"/>
                <a:gd name="connsiteY14" fmla="*/ 800100 h 1727200"/>
                <a:gd name="connsiteX15" fmla="*/ 1549401 w 1638301"/>
                <a:gd name="connsiteY15" fmla="*/ 1066800 h 1727200"/>
                <a:gd name="connsiteX16" fmla="*/ 1625601 w 1638301"/>
                <a:gd name="connsiteY16" fmla="*/ 1193800 h 1727200"/>
                <a:gd name="connsiteX17" fmla="*/ 1638301 w 1638301"/>
                <a:gd name="connsiteY17" fmla="*/ 1384300 h 1727200"/>
                <a:gd name="connsiteX18" fmla="*/ 1600201 w 1638301"/>
                <a:gd name="connsiteY18" fmla="*/ 1447800 h 1727200"/>
                <a:gd name="connsiteX19" fmla="*/ 1447801 w 1638301"/>
                <a:gd name="connsiteY19" fmla="*/ 1460500 h 1727200"/>
                <a:gd name="connsiteX20" fmla="*/ 1308101 w 1638301"/>
                <a:gd name="connsiteY20" fmla="*/ 1511300 h 1727200"/>
                <a:gd name="connsiteX21" fmla="*/ 1219201 w 1638301"/>
                <a:gd name="connsiteY21" fmla="*/ 1460500 h 1727200"/>
                <a:gd name="connsiteX22" fmla="*/ 977901 w 1638301"/>
                <a:gd name="connsiteY22" fmla="*/ 1422400 h 1727200"/>
                <a:gd name="connsiteX23" fmla="*/ 1041401 w 1638301"/>
                <a:gd name="connsiteY23" fmla="*/ 1524000 h 1727200"/>
                <a:gd name="connsiteX24" fmla="*/ 850901 w 1638301"/>
                <a:gd name="connsiteY24" fmla="*/ 1498600 h 1727200"/>
                <a:gd name="connsiteX25" fmla="*/ 736601 w 1638301"/>
                <a:gd name="connsiteY25" fmla="*/ 1511300 h 1727200"/>
                <a:gd name="connsiteX26" fmla="*/ 685801 w 1638301"/>
                <a:gd name="connsiteY26" fmla="*/ 1549400 h 1727200"/>
                <a:gd name="connsiteX27" fmla="*/ 571501 w 1638301"/>
                <a:gd name="connsiteY27" fmla="*/ 1549400 h 1727200"/>
                <a:gd name="connsiteX28" fmla="*/ 457201 w 1638301"/>
                <a:gd name="connsiteY28" fmla="*/ 1549400 h 1727200"/>
                <a:gd name="connsiteX29" fmla="*/ 457201 w 1638301"/>
                <a:gd name="connsiteY29" fmla="*/ 1549400 h 1727200"/>
                <a:gd name="connsiteX30" fmla="*/ 393701 w 1638301"/>
                <a:gd name="connsiteY30" fmla="*/ 1562100 h 1727200"/>
                <a:gd name="connsiteX31" fmla="*/ 241301 w 1638301"/>
                <a:gd name="connsiteY31" fmla="*/ 1612900 h 1727200"/>
                <a:gd name="connsiteX32" fmla="*/ 114301 w 1638301"/>
                <a:gd name="connsiteY32" fmla="*/ 1701800 h 1727200"/>
                <a:gd name="connsiteX33" fmla="*/ 38101 w 1638301"/>
                <a:gd name="connsiteY33" fmla="*/ 1727200 h 1727200"/>
                <a:gd name="connsiteX34" fmla="*/ 38101 w 1638301"/>
                <a:gd name="connsiteY34" fmla="*/ 1727200 h 1727200"/>
                <a:gd name="connsiteX0" fmla="*/ 38101 w 1638301"/>
                <a:gd name="connsiteY0" fmla="*/ 1727200 h 1727200"/>
                <a:gd name="connsiteX1" fmla="*/ 1 w 1638301"/>
                <a:gd name="connsiteY1" fmla="*/ 1054100 h 1727200"/>
                <a:gd name="connsiteX2" fmla="*/ 165101 w 1638301"/>
                <a:gd name="connsiteY2" fmla="*/ 1066800 h 1727200"/>
                <a:gd name="connsiteX3" fmla="*/ 228601 w 1638301"/>
                <a:gd name="connsiteY3" fmla="*/ 876300 h 1727200"/>
                <a:gd name="connsiteX4" fmla="*/ 63501 w 1638301"/>
                <a:gd name="connsiteY4" fmla="*/ 787400 h 1727200"/>
                <a:gd name="connsiteX5" fmla="*/ 25401 w 1638301"/>
                <a:gd name="connsiteY5" fmla="*/ 698500 h 1727200"/>
                <a:gd name="connsiteX6" fmla="*/ 152401 w 1638301"/>
                <a:gd name="connsiteY6" fmla="*/ 647700 h 1727200"/>
                <a:gd name="connsiteX7" fmla="*/ 266701 w 1638301"/>
                <a:gd name="connsiteY7" fmla="*/ 635000 h 1727200"/>
                <a:gd name="connsiteX8" fmla="*/ 469901 w 1638301"/>
                <a:gd name="connsiteY8" fmla="*/ 495300 h 1727200"/>
                <a:gd name="connsiteX9" fmla="*/ 533401 w 1638301"/>
                <a:gd name="connsiteY9" fmla="*/ 177800 h 1727200"/>
                <a:gd name="connsiteX10" fmla="*/ 685801 w 1638301"/>
                <a:gd name="connsiteY10" fmla="*/ 0 h 1727200"/>
                <a:gd name="connsiteX11" fmla="*/ 1422401 w 1638301"/>
                <a:gd name="connsiteY11" fmla="*/ 190500 h 1727200"/>
                <a:gd name="connsiteX12" fmla="*/ 1460501 w 1638301"/>
                <a:gd name="connsiteY12" fmla="*/ 419100 h 1727200"/>
                <a:gd name="connsiteX13" fmla="*/ 1460501 w 1638301"/>
                <a:gd name="connsiteY13" fmla="*/ 609600 h 1727200"/>
                <a:gd name="connsiteX14" fmla="*/ 1422401 w 1638301"/>
                <a:gd name="connsiteY14" fmla="*/ 800100 h 1727200"/>
                <a:gd name="connsiteX15" fmla="*/ 1549401 w 1638301"/>
                <a:gd name="connsiteY15" fmla="*/ 1066800 h 1727200"/>
                <a:gd name="connsiteX16" fmla="*/ 1625601 w 1638301"/>
                <a:gd name="connsiteY16" fmla="*/ 1193800 h 1727200"/>
                <a:gd name="connsiteX17" fmla="*/ 1638301 w 1638301"/>
                <a:gd name="connsiteY17" fmla="*/ 1384300 h 1727200"/>
                <a:gd name="connsiteX18" fmla="*/ 1600201 w 1638301"/>
                <a:gd name="connsiteY18" fmla="*/ 1447800 h 1727200"/>
                <a:gd name="connsiteX19" fmla="*/ 1447801 w 1638301"/>
                <a:gd name="connsiteY19" fmla="*/ 1460500 h 1727200"/>
                <a:gd name="connsiteX20" fmla="*/ 1308101 w 1638301"/>
                <a:gd name="connsiteY20" fmla="*/ 1511300 h 1727200"/>
                <a:gd name="connsiteX21" fmla="*/ 1219201 w 1638301"/>
                <a:gd name="connsiteY21" fmla="*/ 1460500 h 1727200"/>
                <a:gd name="connsiteX22" fmla="*/ 977901 w 1638301"/>
                <a:gd name="connsiteY22" fmla="*/ 1422400 h 1727200"/>
                <a:gd name="connsiteX23" fmla="*/ 1041401 w 1638301"/>
                <a:gd name="connsiteY23" fmla="*/ 1524000 h 1727200"/>
                <a:gd name="connsiteX24" fmla="*/ 850901 w 1638301"/>
                <a:gd name="connsiteY24" fmla="*/ 1498600 h 1727200"/>
                <a:gd name="connsiteX25" fmla="*/ 736601 w 1638301"/>
                <a:gd name="connsiteY25" fmla="*/ 1511300 h 1727200"/>
                <a:gd name="connsiteX26" fmla="*/ 685801 w 1638301"/>
                <a:gd name="connsiteY26" fmla="*/ 1549400 h 1727200"/>
                <a:gd name="connsiteX27" fmla="*/ 571501 w 1638301"/>
                <a:gd name="connsiteY27" fmla="*/ 1549400 h 1727200"/>
                <a:gd name="connsiteX28" fmla="*/ 457201 w 1638301"/>
                <a:gd name="connsiteY28" fmla="*/ 1549400 h 1727200"/>
                <a:gd name="connsiteX29" fmla="*/ 457201 w 1638301"/>
                <a:gd name="connsiteY29" fmla="*/ 1549400 h 1727200"/>
                <a:gd name="connsiteX30" fmla="*/ 393701 w 1638301"/>
                <a:gd name="connsiteY30" fmla="*/ 1562100 h 1727200"/>
                <a:gd name="connsiteX31" fmla="*/ 241301 w 1638301"/>
                <a:gd name="connsiteY31" fmla="*/ 1612900 h 1727200"/>
                <a:gd name="connsiteX32" fmla="*/ 114301 w 1638301"/>
                <a:gd name="connsiteY32" fmla="*/ 1701800 h 1727200"/>
                <a:gd name="connsiteX33" fmla="*/ 38101 w 1638301"/>
                <a:gd name="connsiteY33" fmla="*/ 1727200 h 1727200"/>
                <a:gd name="connsiteX0" fmla="*/ 38101 w 1638301"/>
                <a:gd name="connsiteY0" fmla="*/ 1727200 h 1727200"/>
                <a:gd name="connsiteX1" fmla="*/ 1 w 1638301"/>
                <a:gd name="connsiteY1" fmla="*/ 1054100 h 1727200"/>
                <a:gd name="connsiteX2" fmla="*/ 165101 w 1638301"/>
                <a:gd name="connsiteY2" fmla="*/ 1066800 h 1727200"/>
                <a:gd name="connsiteX3" fmla="*/ 228601 w 1638301"/>
                <a:gd name="connsiteY3" fmla="*/ 876300 h 1727200"/>
                <a:gd name="connsiteX4" fmla="*/ 63501 w 1638301"/>
                <a:gd name="connsiteY4" fmla="*/ 787400 h 1727200"/>
                <a:gd name="connsiteX5" fmla="*/ 25401 w 1638301"/>
                <a:gd name="connsiteY5" fmla="*/ 698500 h 1727200"/>
                <a:gd name="connsiteX6" fmla="*/ 152401 w 1638301"/>
                <a:gd name="connsiteY6" fmla="*/ 647700 h 1727200"/>
                <a:gd name="connsiteX7" fmla="*/ 266701 w 1638301"/>
                <a:gd name="connsiteY7" fmla="*/ 635000 h 1727200"/>
                <a:gd name="connsiteX8" fmla="*/ 469901 w 1638301"/>
                <a:gd name="connsiteY8" fmla="*/ 495300 h 1727200"/>
                <a:gd name="connsiteX9" fmla="*/ 533401 w 1638301"/>
                <a:gd name="connsiteY9" fmla="*/ 177800 h 1727200"/>
                <a:gd name="connsiteX10" fmla="*/ 685801 w 1638301"/>
                <a:gd name="connsiteY10" fmla="*/ 0 h 1727200"/>
                <a:gd name="connsiteX11" fmla="*/ 1422401 w 1638301"/>
                <a:gd name="connsiteY11" fmla="*/ 190500 h 1727200"/>
                <a:gd name="connsiteX12" fmla="*/ 1460501 w 1638301"/>
                <a:gd name="connsiteY12" fmla="*/ 419100 h 1727200"/>
                <a:gd name="connsiteX13" fmla="*/ 1460501 w 1638301"/>
                <a:gd name="connsiteY13" fmla="*/ 609600 h 1727200"/>
                <a:gd name="connsiteX14" fmla="*/ 1422401 w 1638301"/>
                <a:gd name="connsiteY14" fmla="*/ 800100 h 1727200"/>
                <a:gd name="connsiteX15" fmla="*/ 1549401 w 1638301"/>
                <a:gd name="connsiteY15" fmla="*/ 1066800 h 1727200"/>
                <a:gd name="connsiteX16" fmla="*/ 1625601 w 1638301"/>
                <a:gd name="connsiteY16" fmla="*/ 1193800 h 1727200"/>
                <a:gd name="connsiteX17" fmla="*/ 1638301 w 1638301"/>
                <a:gd name="connsiteY17" fmla="*/ 1384300 h 1727200"/>
                <a:gd name="connsiteX18" fmla="*/ 1600201 w 1638301"/>
                <a:gd name="connsiteY18" fmla="*/ 1447800 h 1727200"/>
                <a:gd name="connsiteX19" fmla="*/ 1447801 w 1638301"/>
                <a:gd name="connsiteY19" fmla="*/ 1460500 h 1727200"/>
                <a:gd name="connsiteX20" fmla="*/ 1308101 w 1638301"/>
                <a:gd name="connsiteY20" fmla="*/ 1511300 h 1727200"/>
                <a:gd name="connsiteX21" fmla="*/ 1219201 w 1638301"/>
                <a:gd name="connsiteY21" fmla="*/ 1460500 h 1727200"/>
                <a:gd name="connsiteX22" fmla="*/ 977901 w 1638301"/>
                <a:gd name="connsiteY22" fmla="*/ 1422400 h 1727200"/>
                <a:gd name="connsiteX23" fmla="*/ 1041401 w 1638301"/>
                <a:gd name="connsiteY23" fmla="*/ 1524000 h 1727200"/>
                <a:gd name="connsiteX24" fmla="*/ 850901 w 1638301"/>
                <a:gd name="connsiteY24" fmla="*/ 1498600 h 1727200"/>
                <a:gd name="connsiteX25" fmla="*/ 736601 w 1638301"/>
                <a:gd name="connsiteY25" fmla="*/ 1511300 h 1727200"/>
                <a:gd name="connsiteX26" fmla="*/ 685801 w 1638301"/>
                <a:gd name="connsiteY26" fmla="*/ 1549400 h 1727200"/>
                <a:gd name="connsiteX27" fmla="*/ 571501 w 1638301"/>
                <a:gd name="connsiteY27" fmla="*/ 1549400 h 1727200"/>
                <a:gd name="connsiteX28" fmla="*/ 457201 w 1638301"/>
                <a:gd name="connsiteY28" fmla="*/ 1549400 h 1727200"/>
                <a:gd name="connsiteX29" fmla="*/ 457201 w 1638301"/>
                <a:gd name="connsiteY29" fmla="*/ 1549400 h 1727200"/>
                <a:gd name="connsiteX30" fmla="*/ 393701 w 1638301"/>
                <a:gd name="connsiteY30" fmla="*/ 1562100 h 1727200"/>
                <a:gd name="connsiteX31" fmla="*/ 241301 w 1638301"/>
                <a:gd name="connsiteY31" fmla="*/ 1612900 h 1727200"/>
                <a:gd name="connsiteX32" fmla="*/ 38101 w 1638301"/>
                <a:gd name="connsiteY32" fmla="*/ 1727200 h 1727200"/>
                <a:gd name="connsiteX0" fmla="*/ 38101 w 1638301"/>
                <a:gd name="connsiteY0" fmla="*/ 1727200 h 1727200"/>
                <a:gd name="connsiteX1" fmla="*/ 36572 w 1638301"/>
                <a:gd name="connsiteY1" fmla="*/ 1700105 h 1727200"/>
                <a:gd name="connsiteX2" fmla="*/ 1 w 1638301"/>
                <a:gd name="connsiteY2" fmla="*/ 1054100 h 1727200"/>
                <a:gd name="connsiteX3" fmla="*/ 165101 w 1638301"/>
                <a:gd name="connsiteY3" fmla="*/ 1066800 h 1727200"/>
                <a:gd name="connsiteX4" fmla="*/ 228601 w 1638301"/>
                <a:gd name="connsiteY4" fmla="*/ 876300 h 1727200"/>
                <a:gd name="connsiteX5" fmla="*/ 63501 w 1638301"/>
                <a:gd name="connsiteY5" fmla="*/ 787400 h 1727200"/>
                <a:gd name="connsiteX6" fmla="*/ 25401 w 1638301"/>
                <a:gd name="connsiteY6" fmla="*/ 698500 h 1727200"/>
                <a:gd name="connsiteX7" fmla="*/ 152401 w 1638301"/>
                <a:gd name="connsiteY7" fmla="*/ 647700 h 1727200"/>
                <a:gd name="connsiteX8" fmla="*/ 266701 w 1638301"/>
                <a:gd name="connsiteY8" fmla="*/ 635000 h 1727200"/>
                <a:gd name="connsiteX9" fmla="*/ 469901 w 1638301"/>
                <a:gd name="connsiteY9" fmla="*/ 495300 h 1727200"/>
                <a:gd name="connsiteX10" fmla="*/ 533401 w 1638301"/>
                <a:gd name="connsiteY10" fmla="*/ 177800 h 1727200"/>
                <a:gd name="connsiteX11" fmla="*/ 685801 w 1638301"/>
                <a:gd name="connsiteY11" fmla="*/ 0 h 1727200"/>
                <a:gd name="connsiteX12" fmla="*/ 1422401 w 1638301"/>
                <a:gd name="connsiteY12" fmla="*/ 190500 h 1727200"/>
                <a:gd name="connsiteX13" fmla="*/ 1460501 w 1638301"/>
                <a:gd name="connsiteY13" fmla="*/ 419100 h 1727200"/>
                <a:gd name="connsiteX14" fmla="*/ 1460501 w 1638301"/>
                <a:gd name="connsiteY14" fmla="*/ 609600 h 1727200"/>
                <a:gd name="connsiteX15" fmla="*/ 1422401 w 1638301"/>
                <a:gd name="connsiteY15" fmla="*/ 800100 h 1727200"/>
                <a:gd name="connsiteX16" fmla="*/ 1549401 w 1638301"/>
                <a:gd name="connsiteY16" fmla="*/ 1066800 h 1727200"/>
                <a:gd name="connsiteX17" fmla="*/ 1625601 w 1638301"/>
                <a:gd name="connsiteY17" fmla="*/ 1193800 h 1727200"/>
                <a:gd name="connsiteX18" fmla="*/ 1638301 w 1638301"/>
                <a:gd name="connsiteY18" fmla="*/ 1384300 h 1727200"/>
                <a:gd name="connsiteX19" fmla="*/ 1600201 w 1638301"/>
                <a:gd name="connsiteY19" fmla="*/ 1447800 h 1727200"/>
                <a:gd name="connsiteX20" fmla="*/ 1447801 w 1638301"/>
                <a:gd name="connsiteY20" fmla="*/ 1460500 h 1727200"/>
                <a:gd name="connsiteX21" fmla="*/ 1308101 w 1638301"/>
                <a:gd name="connsiteY21" fmla="*/ 1511300 h 1727200"/>
                <a:gd name="connsiteX22" fmla="*/ 1219201 w 1638301"/>
                <a:gd name="connsiteY22" fmla="*/ 1460500 h 1727200"/>
                <a:gd name="connsiteX23" fmla="*/ 977901 w 1638301"/>
                <a:gd name="connsiteY23" fmla="*/ 1422400 h 1727200"/>
                <a:gd name="connsiteX24" fmla="*/ 1041401 w 1638301"/>
                <a:gd name="connsiteY24" fmla="*/ 1524000 h 1727200"/>
                <a:gd name="connsiteX25" fmla="*/ 850901 w 1638301"/>
                <a:gd name="connsiteY25" fmla="*/ 1498600 h 1727200"/>
                <a:gd name="connsiteX26" fmla="*/ 736601 w 1638301"/>
                <a:gd name="connsiteY26" fmla="*/ 1511300 h 1727200"/>
                <a:gd name="connsiteX27" fmla="*/ 685801 w 1638301"/>
                <a:gd name="connsiteY27" fmla="*/ 1549400 h 1727200"/>
                <a:gd name="connsiteX28" fmla="*/ 571501 w 1638301"/>
                <a:gd name="connsiteY28" fmla="*/ 1549400 h 1727200"/>
                <a:gd name="connsiteX29" fmla="*/ 457201 w 1638301"/>
                <a:gd name="connsiteY29" fmla="*/ 1549400 h 1727200"/>
                <a:gd name="connsiteX30" fmla="*/ 457201 w 1638301"/>
                <a:gd name="connsiteY30" fmla="*/ 1549400 h 1727200"/>
                <a:gd name="connsiteX31" fmla="*/ 393701 w 1638301"/>
                <a:gd name="connsiteY31" fmla="*/ 1562100 h 1727200"/>
                <a:gd name="connsiteX32" fmla="*/ 241301 w 1638301"/>
                <a:gd name="connsiteY32" fmla="*/ 1612900 h 1727200"/>
                <a:gd name="connsiteX33" fmla="*/ 38101 w 1638301"/>
                <a:gd name="connsiteY33" fmla="*/ 1727200 h 1727200"/>
                <a:gd name="connsiteX0" fmla="*/ 241301 w 1638301"/>
                <a:gd name="connsiteY0" fmla="*/ 1612900 h 1700105"/>
                <a:gd name="connsiteX1" fmla="*/ 36572 w 1638301"/>
                <a:gd name="connsiteY1" fmla="*/ 1700105 h 1700105"/>
                <a:gd name="connsiteX2" fmla="*/ 1 w 1638301"/>
                <a:gd name="connsiteY2" fmla="*/ 1054100 h 1700105"/>
                <a:gd name="connsiteX3" fmla="*/ 165101 w 1638301"/>
                <a:gd name="connsiteY3" fmla="*/ 1066800 h 1700105"/>
                <a:gd name="connsiteX4" fmla="*/ 228601 w 1638301"/>
                <a:gd name="connsiteY4" fmla="*/ 876300 h 1700105"/>
                <a:gd name="connsiteX5" fmla="*/ 63501 w 1638301"/>
                <a:gd name="connsiteY5" fmla="*/ 787400 h 1700105"/>
                <a:gd name="connsiteX6" fmla="*/ 25401 w 1638301"/>
                <a:gd name="connsiteY6" fmla="*/ 698500 h 1700105"/>
                <a:gd name="connsiteX7" fmla="*/ 152401 w 1638301"/>
                <a:gd name="connsiteY7" fmla="*/ 647700 h 1700105"/>
                <a:gd name="connsiteX8" fmla="*/ 266701 w 1638301"/>
                <a:gd name="connsiteY8" fmla="*/ 635000 h 1700105"/>
                <a:gd name="connsiteX9" fmla="*/ 469901 w 1638301"/>
                <a:gd name="connsiteY9" fmla="*/ 495300 h 1700105"/>
                <a:gd name="connsiteX10" fmla="*/ 533401 w 1638301"/>
                <a:gd name="connsiteY10" fmla="*/ 177800 h 1700105"/>
                <a:gd name="connsiteX11" fmla="*/ 685801 w 1638301"/>
                <a:gd name="connsiteY11" fmla="*/ 0 h 1700105"/>
                <a:gd name="connsiteX12" fmla="*/ 1422401 w 1638301"/>
                <a:gd name="connsiteY12" fmla="*/ 190500 h 1700105"/>
                <a:gd name="connsiteX13" fmla="*/ 1460501 w 1638301"/>
                <a:gd name="connsiteY13" fmla="*/ 419100 h 1700105"/>
                <a:gd name="connsiteX14" fmla="*/ 1460501 w 1638301"/>
                <a:gd name="connsiteY14" fmla="*/ 609600 h 1700105"/>
                <a:gd name="connsiteX15" fmla="*/ 1422401 w 1638301"/>
                <a:gd name="connsiteY15" fmla="*/ 800100 h 1700105"/>
                <a:gd name="connsiteX16" fmla="*/ 1549401 w 1638301"/>
                <a:gd name="connsiteY16" fmla="*/ 1066800 h 1700105"/>
                <a:gd name="connsiteX17" fmla="*/ 1625601 w 1638301"/>
                <a:gd name="connsiteY17" fmla="*/ 1193800 h 1700105"/>
                <a:gd name="connsiteX18" fmla="*/ 1638301 w 1638301"/>
                <a:gd name="connsiteY18" fmla="*/ 1384300 h 1700105"/>
                <a:gd name="connsiteX19" fmla="*/ 1600201 w 1638301"/>
                <a:gd name="connsiteY19" fmla="*/ 1447800 h 1700105"/>
                <a:gd name="connsiteX20" fmla="*/ 1447801 w 1638301"/>
                <a:gd name="connsiteY20" fmla="*/ 1460500 h 1700105"/>
                <a:gd name="connsiteX21" fmla="*/ 1308101 w 1638301"/>
                <a:gd name="connsiteY21" fmla="*/ 1511300 h 1700105"/>
                <a:gd name="connsiteX22" fmla="*/ 1219201 w 1638301"/>
                <a:gd name="connsiteY22" fmla="*/ 1460500 h 1700105"/>
                <a:gd name="connsiteX23" fmla="*/ 977901 w 1638301"/>
                <a:gd name="connsiteY23" fmla="*/ 1422400 h 1700105"/>
                <a:gd name="connsiteX24" fmla="*/ 1041401 w 1638301"/>
                <a:gd name="connsiteY24" fmla="*/ 1524000 h 1700105"/>
                <a:gd name="connsiteX25" fmla="*/ 850901 w 1638301"/>
                <a:gd name="connsiteY25" fmla="*/ 1498600 h 1700105"/>
                <a:gd name="connsiteX26" fmla="*/ 736601 w 1638301"/>
                <a:gd name="connsiteY26" fmla="*/ 1511300 h 1700105"/>
                <a:gd name="connsiteX27" fmla="*/ 685801 w 1638301"/>
                <a:gd name="connsiteY27" fmla="*/ 1549400 h 1700105"/>
                <a:gd name="connsiteX28" fmla="*/ 571501 w 1638301"/>
                <a:gd name="connsiteY28" fmla="*/ 1549400 h 1700105"/>
                <a:gd name="connsiteX29" fmla="*/ 457201 w 1638301"/>
                <a:gd name="connsiteY29" fmla="*/ 1549400 h 1700105"/>
                <a:gd name="connsiteX30" fmla="*/ 457201 w 1638301"/>
                <a:gd name="connsiteY30" fmla="*/ 1549400 h 1700105"/>
                <a:gd name="connsiteX31" fmla="*/ 393701 w 1638301"/>
                <a:gd name="connsiteY31" fmla="*/ 1562100 h 1700105"/>
                <a:gd name="connsiteX32" fmla="*/ 241301 w 1638301"/>
                <a:gd name="connsiteY32" fmla="*/ 1612900 h 1700105"/>
                <a:gd name="connsiteX0" fmla="*/ 241301 w 1638301"/>
                <a:gd name="connsiteY0" fmla="*/ 1612900 h 1612901"/>
                <a:gd name="connsiteX1" fmla="*/ 1 w 1638301"/>
                <a:gd name="connsiteY1" fmla="*/ 1054100 h 1612901"/>
                <a:gd name="connsiteX2" fmla="*/ 165101 w 1638301"/>
                <a:gd name="connsiteY2" fmla="*/ 1066800 h 1612901"/>
                <a:gd name="connsiteX3" fmla="*/ 228601 w 1638301"/>
                <a:gd name="connsiteY3" fmla="*/ 876300 h 1612901"/>
                <a:gd name="connsiteX4" fmla="*/ 63501 w 1638301"/>
                <a:gd name="connsiteY4" fmla="*/ 787400 h 1612901"/>
                <a:gd name="connsiteX5" fmla="*/ 25401 w 1638301"/>
                <a:gd name="connsiteY5" fmla="*/ 698500 h 1612901"/>
                <a:gd name="connsiteX6" fmla="*/ 152401 w 1638301"/>
                <a:gd name="connsiteY6" fmla="*/ 647700 h 1612901"/>
                <a:gd name="connsiteX7" fmla="*/ 266701 w 1638301"/>
                <a:gd name="connsiteY7" fmla="*/ 635000 h 1612901"/>
                <a:gd name="connsiteX8" fmla="*/ 469901 w 1638301"/>
                <a:gd name="connsiteY8" fmla="*/ 495300 h 1612901"/>
                <a:gd name="connsiteX9" fmla="*/ 533401 w 1638301"/>
                <a:gd name="connsiteY9" fmla="*/ 177800 h 1612901"/>
                <a:gd name="connsiteX10" fmla="*/ 685801 w 1638301"/>
                <a:gd name="connsiteY10" fmla="*/ 0 h 1612901"/>
                <a:gd name="connsiteX11" fmla="*/ 1422401 w 1638301"/>
                <a:gd name="connsiteY11" fmla="*/ 190500 h 1612901"/>
                <a:gd name="connsiteX12" fmla="*/ 1460501 w 1638301"/>
                <a:gd name="connsiteY12" fmla="*/ 419100 h 1612901"/>
                <a:gd name="connsiteX13" fmla="*/ 1460501 w 1638301"/>
                <a:gd name="connsiteY13" fmla="*/ 609600 h 1612901"/>
                <a:gd name="connsiteX14" fmla="*/ 1422401 w 1638301"/>
                <a:gd name="connsiteY14" fmla="*/ 800100 h 1612901"/>
                <a:gd name="connsiteX15" fmla="*/ 1549401 w 1638301"/>
                <a:gd name="connsiteY15" fmla="*/ 1066800 h 1612901"/>
                <a:gd name="connsiteX16" fmla="*/ 1625601 w 1638301"/>
                <a:gd name="connsiteY16" fmla="*/ 1193800 h 1612901"/>
                <a:gd name="connsiteX17" fmla="*/ 1638301 w 1638301"/>
                <a:gd name="connsiteY17" fmla="*/ 1384300 h 1612901"/>
                <a:gd name="connsiteX18" fmla="*/ 1600201 w 1638301"/>
                <a:gd name="connsiteY18" fmla="*/ 1447800 h 1612901"/>
                <a:gd name="connsiteX19" fmla="*/ 1447801 w 1638301"/>
                <a:gd name="connsiteY19" fmla="*/ 1460500 h 1612901"/>
                <a:gd name="connsiteX20" fmla="*/ 1308101 w 1638301"/>
                <a:gd name="connsiteY20" fmla="*/ 1511300 h 1612901"/>
                <a:gd name="connsiteX21" fmla="*/ 1219201 w 1638301"/>
                <a:gd name="connsiteY21" fmla="*/ 1460500 h 1612901"/>
                <a:gd name="connsiteX22" fmla="*/ 977901 w 1638301"/>
                <a:gd name="connsiteY22" fmla="*/ 1422400 h 1612901"/>
                <a:gd name="connsiteX23" fmla="*/ 1041401 w 1638301"/>
                <a:gd name="connsiteY23" fmla="*/ 1524000 h 1612901"/>
                <a:gd name="connsiteX24" fmla="*/ 850901 w 1638301"/>
                <a:gd name="connsiteY24" fmla="*/ 1498600 h 1612901"/>
                <a:gd name="connsiteX25" fmla="*/ 736601 w 1638301"/>
                <a:gd name="connsiteY25" fmla="*/ 1511300 h 1612901"/>
                <a:gd name="connsiteX26" fmla="*/ 685801 w 1638301"/>
                <a:gd name="connsiteY26" fmla="*/ 1549400 h 1612901"/>
                <a:gd name="connsiteX27" fmla="*/ 571501 w 1638301"/>
                <a:gd name="connsiteY27" fmla="*/ 1549400 h 1612901"/>
                <a:gd name="connsiteX28" fmla="*/ 457201 w 1638301"/>
                <a:gd name="connsiteY28" fmla="*/ 1549400 h 1612901"/>
                <a:gd name="connsiteX29" fmla="*/ 457201 w 1638301"/>
                <a:gd name="connsiteY29" fmla="*/ 1549400 h 1612901"/>
                <a:gd name="connsiteX30" fmla="*/ 393701 w 1638301"/>
                <a:gd name="connsiteY30" fmla="*/ 1562100 h 1612901"/>
                <a:gd name="connsiteX31" fmla="*/ 241301 w 1638301"/>
                <a:gd name="connsiteY31" fmla="*/ 1612900 h 1612901"/>
                <a:gd name="connsiteX0" fmla="*/ 241300 w 1638300"/>
                <a:gd name="connsiteY0" fmla="*/ 1612900 h 1612900"/>
                <a:gd name="connsiteX1" fmla="*/ 0 w 1638300"/>
                <a:gd name="connsiteY1" fmla="*/ 1054100 h 1612900"/>
                <a:gd name="connsiteX2" fmla="*/ 165100 w 1638300"/>
                <a:gd name="connsiteY2" fmla="*/ 1066800 h 1612900"/>
                <a:gd name="connsiteX3" fmla="*/ 228600 w 1638300"/>
                <a:gd name="connsiteY3" fmla="*/ 876300 h 1612900"/>
                <a:gd name="connsiteX4" fmla="*/ 63500 w 1638300"/>
                <a:gd name="connsiteY4" fmla="*/ 787400 h 1612900"/>
                <a:gd name="connsiteX5" fmla="*/ 25400 w 1638300"/>
                <a:gd name="connsiteY5" fmla="*/ 698500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241300 w 1638300"/>
                <a:gd name="connsiteY0" fmla="*/ 1612900 h 1612900"/>
                <a:gd name="connsiteX1" fmla="*/ 0 w 1638300"/>
                <a:gd name="connsiteY1" fmla="*/ 1054100 h 1612900"/>
                <a:gd name="connsiteX2" fmla="*/ 165100 w 1638300"/>
                <a:gd name="connsiteY2" fmla="*/ 1066800 h 1612900"/>
                <a:gd name="connsiteX3" fmla="*/ 228600 w 1638300"/>
                <a:gd name="connsiteY3" fmla="*/ 876300 h 1612900"/>
                <a:gd name="connsiteX4" fmla="*/ 63500 w 1638300"/>
                <a:gd name="connsiteY4" fmla="*/ 787400 h 1612900"/>
                <a:gd name="connsiteX5" fmla="*/ 25400 w 1638300"/>
                <a:gd name="connsiteY5" fmla="*/ 698500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241300 w 1638300"/>
                <a:gd name="connsiteY0" fmla="*/ 1612900 h 1612900"/>
                <a:gd name="connsiteX1" fmla="*/ 0 w 1638300"/>
                <a:gd name="connsiteY1" fmla="*/ 1054100 h 1612900"/>
                <a:gd name="connsiteX2" fmla="*/ 165100 w 1638300"/>
                <a:gd name="connsiteY2" fmla="*/ 1066800 h 1612900"/>
                <a:gd name="connsiteX3" fmla="*/ 228600 w 1638300"/>
                <a:gd name="connsiteY3" fmla="*/ 876300 h 1612900"/>
                <a:gd name="connsiteX4" fmla="*/ 63500 w 1638300"/>
                <a:gd name="connsiteY4" fmla="*/ 787400 h 1612900"/>
                <a:gd name="connsiteX5" fmla="*/ 362698 w 1638300"/>
                <a:gd name="connsiteY5" fmla="*/ 790052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241300 w 1638300"/>
                <a:gd name="connsiteY0" fmla="*/ 1612900 h 1612900"/>
                <a:gd name="connsiteX1" fmla="*/ 0 w 1638300"/>
                <a:gd name="connsiteY1" fmla="*/ 1054100 h 1612900"/>
                <a:gd name="connsiteX2" fmla="*/ 165100 w 1638300"/>
                <a:gd name="connsiteY2" fmla="*/ 1066800 h 1612900"/>
                <a:gd name="connsiteX3" fmla="*/ 228600 w 1638300"/>
                <a:gd name="connsiteY3" fmla="*/ 876300 h 1612900"/>
                <a:gd name="connsiteX4" fmla="*/ 63500 w 1638300"/>
                <a:gd name="connsiteY4" fmla="*/ 787400 h 1612900"/>
                <a:gd name="connsiteX5" fmla="*/ 386791 w 1638300"/>
                <a:gd name="connsiteY5" fmla="*/ 862331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241300 w 1638300"/>
                <a:gd name="connsiteY0" fmla="*/ 1612900 h 1612900"/>
                <a:gd name="connsiteX1" fmla="*/ 0 w 1638300"/>
                <a:gd name="connsiteY1" fmla="*/ 1054100 h 1612900"/>
                <a:gd name="connsiteX2" fmla="*/ 165100 w 1638300"/>
                <a:gd name="connsiteY2" fmla="*/ 1066800 h 1612900"/>
                <a:gd name="connsiteX3" fmla="*/ 228600 w 1638300"/>
                <a:gd name="connsiteY3" fmla="*/ 876300 h 1612900"/>
                <a:gd name="connsiteX4" fmla="*/ 63500 w 1638300"/>
                <a:gd name="connsiteY4" fmla="*/ 787400 h 1612900"/>
                <a:gd name="connsiteX5" fmla="*/ 386791 w 1638300"/>
                <a:gd name="connsiteY5" fmla="*/ 862331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241300 w 1638300"/>
                <a:gd name="connsiteY0" fmla="*/ 1612900 h 1612900"/>
                <a:gd name="connsiteX1" fmla="*/ 0 w 1638300"/>
                <a:gd name="connsiteY1" fmla="*/ 1054100 h 1612900"/>
                <a:gd name="connsiteX2" fmla="*/ 165100 w 1638300"/>
                <a:gd name="connsiteY2" fmla="*/ 1066800 h 1612900"/>
                <a:gd name="connsiteX3" fmla="*/ 228600 w 1638300"/>
                <a:gd name="connsiteY3" fmla="*/ 876300 h 1612900"/>
                <a:gd name="connsiteX4" fmla="*/ 400797 w 1638300"/>
                <a:gd name="connsiteY4" fmla="*/ 931957 h 1612900"/>
                <a:gd name="connsiteX5" fmla="*/ 386791 w 1638300"/>
                <a:gd name="connsiteY5" fmla="*/ 862331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241300 w 1638300"/>
                <a:gd name="connsiteY0" fmla="*/ 1612900 h 1612900"/>
                <a:gd name="connsiteX1" fmla="*/ 0 w 1638300"/>
                <a:gd name="connsiteY1" fmla="*/ 1054100 h 1612900"/>
                <a:gd name="connsiteX2" fmla="*/ 165100 w 1638300"/>
                <a:gd name="connsiteY2" fmla="*/ 1066800 h 1612900"/>
                <a:gd name="connsiteX3" fmla="*/ 483982 w 1638300"/>
                <a:gd name="connsiteY3" fmla="*/ 948578 h 1612900"/>
                <a:gd name="connsiteX4" fmla="*/ 400797 w 1638300"/>
                <a:gd name="connsiteY4" fmla="*/ 931957 h 1612900"/>
                <a:gd name="connsiteX5" fmla="*/ 386791 w 1638300"/>
                <a:gd name="connsiteY5" fmla="*/ 862331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241300 w 1638300"/>
                <a:gd name="connsiteY0" fmla="*/ 1612900 h 1612900"/>
                <a:gd name="connsiteX1" fmla="*/ 0 w 1638300"/>
                <a:gd name="connsiteY1" fmla="*/ 1054100 h 1612900"/>
                <a:gd name="connsiteX2" fmla="*/ 165100 w 1638300"/>
                <a:gd name="connsiteY2" fmla="*/ 1066800 h 1612900"/>
                <a:gd name="connsiteX3" fmla="*/ 483982 w 1638300"/>
                <a:gd name="connsiteY3" fmla="*/ 948578 h 1612900"/>
                <a:gd name="connsiteX4" fmla="*/ 400797 w 1638300"/>
                <a:gd name="connsiteY4" fmla="*/ 931957 h 1612900"/>
                <a:gd name="connsiteX5" fmla="*/ 386791 w 1638300"/>
                <a:gd name="connsiteY5" fmla="*/ 862331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241300 w 1638300"/>
                <a:gd name="connsiteY0" fmla="*/ 1612900 h 1612900"/>
                <a:gd name="connsiteX1" fmla="*/ 0 w 1638300"/>
                <a:gd name="connsiteY1" fmla="*/ 1054100 h 1612900"/>
                <a:gd name="connsiteX2" fmla="*/ 420482 w 1638300"/>
                <a:gd name="connsiteY2" fmla="*/ 1187263 h 1612900"/>
                <a:gd name="connsiteX3" fmla="*/ 483982 w 1638300"/>
                <a:gd name="connsiteY3" fmla="*/ 948578 h 1612900"/>
                <a:gd name="connsiteX4" fmla="*/ 400797 w 1638300"/>
                <a:gd name="connsiteY4" fmla="*/ 931957 h 1612900"/>
                <a:gd name="connsiteX5" fmla="*/ 386791 w 1638300"/>
                <a:gd name="connsiteY5" fmla="*/ 862331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241300 w 1638300"/>
                <a:gd name="connsiteY0" fmla="*/ 1612900 h 1612900"/>
                <a:gd name="connsiteX1" fmla="*/ 0 w 1638300"/>
                <a:gd name="connsiteY1" fmla="*/ 1054100 h 1612900"/>
                <a:gd name="connsiteX2" fmla="*/ 420482 w 1638300"/>
                <a:gd name="connsiteY2" fmla="*/ 1187263 h 1612900"/>
                <a:gd name="connsiteX3" fmla="*/ 483982 w 1638300"/>
                <a:gd name="connsiteY3" fmla="*/ 948578 h 1612900"/>
                <a:gd name="connsiteX4" fmla="*/ 400797 w 1638300"/>
                <a:gd name="connsiteY4" fmla="*/ 931957 h 1612900"/>
                <a:gd name="connsiteX5" fmla="*/ 386791 w 1638300"/>
                <a:gd name="connsiteY5" fmla="*/ 862331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241300 w 1638300"/>
                <a:gd name="connsiteY0" fmla="*/ 1612900 h 1612900"/>
                <a:gd name="connsiteX1" fmla="*/ 0 w 1638300"/>
                <a:gd name="connsiteY1" fmla="*/ 1054100 h 1612900"/>
                <a:gd name="connsiteX2" fmla="*/ 420482 w 1638300"/>
                <a:gd name="connsiteY2" fmla="*/ 1187263 h 1612900"/>
                <a:gd name="connsiteX3" fmla="*/ 483982 w 1638300"/>
                <a:gd name="connsiteY3" fmla="*/ 948578 h 1612900"/>
                <a:gd name="connsiteX4" fmla="*/ 400797 w 1638300"/>
                <a:gd name="connsiteY4" fmla="*/ 931957 h 1612900"/>
                <a:gd name="connsiteX5" fmla="*/ 386791 w 1638300"/>
                <a:gd name="connsiteY5" fmla="*/ 862331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241300 w 1638300"/>
                <a:gd name="connsiteY0" fmla="*/ 1612900 h 1612900"/>
                <a:gd name="connsiteX1" fmla="*/ 0 w 1638300"/>
                <a:gd name="connsiteY1" fmla="*/ 1054100 h 1612900"/>
                <a:gd name="connsiteX2" fmla="*/ 420482 w 1638300"/>
                <a:gd name="connsiteY2" fmla="*/ 1187263 h 1612900"/>
                <a:gd name="connsiteX3" fmla="*/ 483982 w 1638300"/>
                <a:gd name="connsiteY3" fmla="*/ 948578 h 1612900"/>
                <a:gd name="connsiteX4" fmla="*/ 400797 w 1638300"/>
                <a:gd name="connsiteY4" fmla="*/ 931957 h 1612900"/>
                <a:gd name="connsiteX5" fmla="*/ 386791 w 1638300"/>
                <a:gd name="connsiteY5" fmla="*/ 862331 h 1612900"/>
                <a:gd name="connsiteX6" fmla="*/ 243953 w 1638300"/>
                <a:gd name="connsiteY6" fmla="*/ 705522 h 1612900"/>
                <a:gd name="connsiteX7" fmla="*/ 266700 w 1638300"/>
                <a:gd name="connsiteY7" fmla="*/ 635000 h 1612900"/>
                <a:gd name="connsiteX8" fmla="*/ 469900 w 1638300"/>
                <a:gd name="connsiteY8" fmla="*/ 495300 h 1612900"/>
                <a:gd name="connsiteX9" fmla="*/ 533400 w 1638300"/>
                <a:gd name="connsiteY9" fmla="*/ 177800 h 1612900"/>
                <a:gd name="connsiteX10" fmla="*/ 685800 w 1638300"/>
                <a:gd name="connsiteY10" fmla="*/ 0 h 1612900"/>
                <a:gd name="connsiteX11" fmla="*/ 1422400 w 1638300"/>
                <a:gd name="connsiteY11" fmla="*/ 190500 h 1612900"/>
                <a:gd name="connsiteX12" fmla="*/ 1460500 w 1638300"/>
                <a:gd name="connsiteY12" fmla="*/ 419100 h 1612900"/>
                <a:gd name="connsiteX13" fmla="*/ 1460500 w 1638300"/>
                <a:gd name="connsiteY13" fmla="*/ 609600 h 1612900"/>
                <a:gd name="connsiteX14" fmla="*/ 1422400 w 1638300"/>
                <a:gd name="connsiteY14" fmla="*/ 800100 h 1612900"/>
                <a:gd name="connsiteX15" fmla="*/ 1549400 w 1638300"/>
                <a:gd name="connsiteY15" fmla="*/ 1066800 h 1612900"/>
                <a:gd name="connsiteX16" fmla="*/ 1625600 w 1638300"/>
                <a:gd name="connsiteY16" fmla="*/ 1193800 h 1612900"/>
                <a:gd name="connsiteX17" fmla="*/ 1638300 w 1638300"/>
                <a:gd name="connsiteY17" fmla="*/ 1384300 h 1612900"/>
                <a:gd name="connsiteX18" fmla="*/ 1600200 w 1638300"/>
                <a:gd name="connsiteY18" fmla="*/ 1447800 h 1612900"/>
                <a:gd name="connsiteX19" fmla="*/ 1447800 w 1638300"/>
                <a:gd name="connsiteY19" fmla="*/ 1460500 h 1612900"/>
                <a:gd name="connsiteX20" fmla="*/ 1308100 w 1638300"/>
                <a:gd name="connsiteY20" fmla="*/ 1511300 h 1612900"/>
                <a:gd name="connsiteX21" fmla="*/ 1219200 w 1638300"/>
                <a:gd name="connsiteY21" fmla="*/ 1460500 h 1612900"/>
                <a:gd name="connsiteX22" fmla="*/ 977900 w 1638300"/>
                <a:gd name="connsiteY22" fmla="*/ 1422400 h 1612900"/>
                <a:gd name="connsiteX23" fmla="*/ 1041400 w 1638300"/>
                <a:gd name="connsiteY23" fmla="*/ 1524000 h 1612900"/>
                <a:gd name="connsiteX24" fmla="*/ 850900 w 1638300"/>
                <a:gd name="connsiteY24" fmla="*/ 1498600 h 1612900"/>
                <a:gd name="connsiteX25" fmla="*/ 736600 w 1638300"/>
                <a:gd name="connsiteY25" fmla="*/ 1511300 h 1612900"/>
                <a:gd name="connsiteX26" fmla="*/ 685800 w 1638300"/>
                <a:gd name="connsiteY26" fmla="*/ 1549400 h 1612900"/>
                <a:gd name="connsiteX27" fmla="*/ 571500 w 1638300"/>
                <a:gd name="connsiteY27" fmla="*/ 1549400 h 1612900"/>
                <a:gd name="connsiteX28" fmla="*/ 457200 w 1638300"/>
                <a:gd name="connsiteY28" fmla="*/ 1549400 h 1612900"/>
                <a:gd name="connsiteX29" fmla="*/ 457200 w 1638300"/>
                <a:gd name="connsiteY29" fmla="*/ 1549400 h 1612900"/>
                <a:gd name="connsiteX30" fmla="*/ 393700 w 1638300"/>
                <a:gd name="connsiteY30" fmla="*/ 1562100 h 1612900"/>
                <a:gd name="connsiteX31" fmla="*/ 241300 w 1638300"/>
                <a:gd name="connsiteY31" fmla="*/ 1612900 h 1612900"/>
                <a:gd name="connsiteX0" fmla="*/ 10010 w 1407010"/>
                <a:gd name="connsiteY0" fmla="*/ 1612900 h 1612900"/>
                <a:gd name="connsiteX1" fmla="*/ 0 w 1407010"/>
                <a:gd name="connsiteY1" fmla="*/ 1174564 h 1612900"/>
                <a:gd name="connsiteX2" fmla="*/ 189192 w 1407010"/>
                <a:gd name="connsiteY2" fmla="*/ 1187263 h 1612900"/>
                <a:gd name="connsiteX3" fmla="*/ 252692 w 1407010"/>
                <a:gd name="connsiteY3" fmla="*/ 948578 h 1612900"/>
                <a:gd name="connsiteX4" fmla="*/ 169507 w 1407010"/>
                <a:gd name="connsiteY4" fmla="*/ 931957 h 1612900"/>
                <a:gd name="connsiteX5" fmla="*/ 155501 w 1407010"/>
                <a:gd name="connsiteY5" fmla="*/ 862331 h 1612900"/>
                <a:gd name="connsiteX6" fmla="*/ 12663 w 1407010"/>
                <a:gd name="connsiteY6" fmla="*/ 705522 h 1612900"/>
                <a:gd name="connsiteX7" fmla="*/ 35410 w 1407010"/>
                <a:gd name="connsiteY7" fmla="*/ 635000 h 1612900"/>
                <a:gd name="connsiteX8" fmla="*/ 238610 w 1407010"/>
                <a:gd name="connsiteY8" fmla="*/ 495300 h 1612900"/>
                <a:gd name="connsiteX9" fmla="*/ 302110 w 1407010"/>
                <a:gd name="connsiteY9" fmla="*/ 177800 h 1612900"/>
                <a:gd name="connsiteX10" fmla="*/ 454510 w 1407010"/>
                <a:gd name="connsiteY10" fmla="*/ 0 h 1612900"/>
                <a:gd name="connsiteX11" fmla="*/ 1191110 w 1407010"/>
                <a:gd name="connsiteY11" fmla="*/ 190500 h 1612900"/>
                <a:gd name="connsiteX12" fmla="*/ 1229210 w 1407010"/>
                <a:gd name="connsiteY12" fmla="*/ 419100 h 1612900"/>
                <a:gd name="connsiteX13" fmla="*/ 1229210 w 1407010"/>
                <a:gd name="connsiteY13" fmla="*/ 609600 h 1612900"/>
                <a:gd name="connsiteX14" fmla="*/ 1191110 w 1407010"/>
                <a:gd name="connsiteY14" fmla="*/ 800100 h 1612900"/>
                <a:gd name="connsiteX15" fmla="*/ 1318110 w 1407010"/>
                <a:gd name="connsiteY15" fmla="*/ 1066800 h 1612900"/>
                <a:gd name="connsiteX16" fmla="*/ 1394310 w 1407010"/>
                <a:gd name="connsiteY16" fmla="*/ 1193800 h 1612900"/>
                <a:gd name="connsiteX17" fmla="*/ 1407010 w 1407010"/>
                <a:gd name="connsiteY17" fmla="*/ 1384300 h 1612900"/>
                <a:gd name="connsiteX18" fmla="*/ 1368910 w 1407010"/>
                <a:gd name="connsiteY18" fmla="*/ 1447800 h 1612900"/>
                <a:gd name="connsiteX19" fmla="*/ 1216510 w 1407010"/>
                <a:gd name="connsiteY19" fmla="*/ 1460500 h 1612900"/>
                <a:gd name="connsiteX20" fmla="*/ 1076810 w 1407010"/>
                <a:gd name="connsiteY20" fmla="*/ 1511300 h 1612900"/>
                <a:gd name="connsiteX21" fmla="*/ 987910 w 1407010"/>
                <a:gd name="connsiteY21" fmla="*/ 1460500 h 1612900"/>
                <a:gd name="connsiteX22" fmla="*/ 746610 w 1407010"/>
                <a:gd name="connsiteY22" fmla="*/ 1422400 h 1612900"/>
                <a:gd name="connsiteX23" fmla="*/ 810110 w 1407010"/>
                <a:gd name="connsiteY23" fmla="*/ 1524000 h 1612900"/>
                <a:gd name="connsiteX24" fmla="*/ 619610 w 1407010"/>
                <a:gd name="connsiteY24" fmla="*/ 1498600 h 1612900"/>
                <a:gd name="connsiteX25" fmla="*/ 505310 w 1407010"/>
                <a:gd name="connsiteY25" fmla="*/ 1511300 h 1612900"/>
                <a:gd name="connsiteX26" fmla="*/ 454510 w 1407010"/>
                <a:gd name="connsiteY26" fmla="*/ 1549400 h 1612900"/>
                <a:gd name="connsiteX27" fmla="*/ 340210 w 1407010"/>
                <a:gd name="connsiteY27" fmla="*/ 1549400 h 1612900"/>
                <a:gd name="connsiteX28" fmla="*/ 225910 w 1407010"/>
                <a:gd name="connsiteY28" fmla="*/ 1549400 h 1612900"/>
                <a:gd name="connsiteX29" fmla="*/ 225910 w 1407010"/>
                <a:gd name="connsiteY29" fmla="*/ 1549400 h 1612900"/>
                <a:gd name="connsiteX30" fmla="*/ 162410 w 1407010"/>
                <a:gd name="connsiteY30" fmla="*/ 1562100 h 1612900"/>
                <a:gd name="connsiteX31" fmla="*/ 10010 w 1407010"/>
                <a:gd name="connsiteY31" fmla="*/ 1612900 h 1612900"/>
                <a:gd name="connsiteX0" fmla="*/ 10010 w 1407010"/>
                <a:gd name="connsiteY0" fmla="*/ 1612900 h 1612900"/>
                <a:gd name="connsiteX1" fmla="*/ 0 w 1407010"/>
                <a:gd name="connsiteY1" fmla="*/ 1174564 h 1612900"/>
                <a:gd name="connsiteX2" fmla="*/ 189192 w 1407010"/>
                <a:gd name="connsiteY2" fmla="*/ 1187263 h 1612900"/>
                <a:gd name="connsiteX3" fmla="*/ 252692 w 1407010"/>
                <a:gd name="connsiteY3" fmla="*/ 948578 h 1612900"/>
                <a:gd name="connsiteX4" fmla="*/ 169507 w 1407010"/>
                <a:gd name="connsiteY4" fmla="*/ 931957 h 1612900"/>
                <a:gd name="connsiteX5" fmla="*/ 155501 w 1407010"/>
                <a:gd name="connsiteY5" fmla="*/ 862331 h 1612900"/>
                <a:gd name="connsiteX6" fmla="*/ 12663 w 1407010"/>
                <a:gd name="connsiteY6" fmla="*/ 705522 h 1612900"/>
                <a:gd name="connsiteX7" fmla="*/ 35410 w 1407010"/>
                <a:gd name="connsiteY7" fmla="*/ 635000 h 1612900"/>
                <a:gd name="connsiteX8" fmla="*/ 238610 w 1407010"/>
                <a:gd name="connsiteY8" fmla="*/ 495300 h 1612900"/>
                <a:gd name="connsiteX9" fmla="*/ 302110 w 1407010"/>
                <a:gd name="connsiteY9" fmla="*/ 177800 h 1612900"/>
                <a:gd name="connsiteX10" fmla="*/ 454510 w 1407010"/>
                <a:gd name="connsiteY10" fmla="*/ 0 h 1612900"/>
                <a:gd name="connsiteX11" fmla="*/ 1191110 w 1407010"/>
                <a:gd name="connsiteY11" fmla="*/ 190500 h 1612900"/>
                <a:gd name="connsiteX12" fmla="*/ 1229210 w 1407010"/>
                <a:gd name="connsiteY12" fmla="*/ 419100 h 1612900"/>
                <a:gd name="connsiteX13" fmla="*/ 1229210 w 1407010"/>
                <a:gd name="connsiteY13" fmla="*/ 609600 h 1612900"/>
                <a:gd name="connsiteX14" fmla="*/ 1191110 w 1407010"/>
                <a:gd name="connsiteY14" fmla="*/ 800100 h 1612900"/>
                <a:gd name="connsiteX15" fmla="*/ 1318110 w 1407010"/>
                <a:gd name="connsiteY15" fmla="*/ 1066800 h 1612900"/>
                <a:gd name="connsiteX16" fmla="*/ 1394310 w 1407010"/>
                <a:gd name="connsiteY16" fmla="*/ 1193800 h 1612900"/>
                <a:gd name="connsiteX17" fmla="*/ 1407010 w 1407010"/>
                <a:gd name="connsiteY17" fmla="*/ 1384300 h 1612900"/>
                <a:gd name="connsiteX18" fmla="*/ 1368910 w 1407010"/>
                <a:gd name="connsiteY18" fmla="*/ 1447800 h 1612900"/>
                <a:gd name="connsiteX19" fmla="*/ 1216510 w 1407010"/>
                <a:gd name="connsiteY19" fmla="*/ 1460500 h 1612900"/>
                <a:gd name="connsiteX20" fmla="*/ 1076810 w 1407010"/>
                <a:gd name="connsiteY20" fmla="*/ 1511300 h 1612900"/>
                <a:gd name="connsiteX21" fmla="*/ 987910 w 1407010"/>
                <a:gd name="connsiteY21" fmla="*/ 1460500 h 1612900"/>
                <a:gd name="connsiteX22" fmla="*/ 746610 w 1407010"/>
                <a:gd name="connsiteY22" fmla="*/ 1422400 h 1612900"/>
                <a:gd name="connsiteX23" fmla="*/ 810110 w 1407010"/>
                <a:gd name="connsiteY23" fmla="*/ 1524000 h 1612900"/>
                <a:gd name="connsiteX24" fmla="*/ 619610 w 1407010"/>
                <a:gd name="connsiteY24" fmla="*/ 1498600 h 1612900"/>
                <a:gd name="connsiteX25" fmla="*/ 505310 w 1407010"/>
                <a:gd name="connsiteY25" fmla="*/ 1511300 h 1612900"/>
                <a:gd name="connsiteX26" fmla="*/ 454510 w 1407010"/>
                <a:gd name="connsiteY26" fmla="*/ 1549400 h 1612900"/>
                <a:gd name="connsiteX27" fmla="*/ 340210 w 1407010"/>
                <a:gd name="connsiteY27" fmla="*/ 1549400 h 1612900"/>
                <a:gd name="connsiteX28" fmla="*/ 225910 w 1407010"/>
                <a:gd name="connsiteY28" fmla="*/ 1549400 h 1612900"/>
                <a:gd name="connsiteX29" fmla="*/ 225910 w 1407010"/>
                <a:gd name="connsiteY29" fmla="*/ 1549400 h 1612900"/>
                <a:gd name="connsiteX30" fmla="*/ 162410 w 1407010"/>
                <a:gd name="connsiteY30" fmla="*/ 1562100 h 1612900"/>
                <a:gd name="connsiteX31" fmla="*/ 10010 w 1407010"/>
                <a:gd name="connsiteY31" fmla="*/ 1612900 h 1612900"/>
                <a:gd name="connsiteX0" fmla="*/ 68 w 1397068"/>
                <a:gd name="connsiteY0" fmla="*/ 1612900 h 1612900"/>
                <a:gd name="connsiteX1" fmla="*/ 23788 w 1397068"/>
                <a:gd name="connsiteY1" fmla="*/ 1227568 h 1612900"/>
                <a:gd name="connsiteX2" fmla="*/ 179250 w 1397068"/>
                <a:gd name="connsiteY2" fmla="*/ 1187263 h 1612900"/>
                <a:gd name="connsiteX3" fmla="*/ 242750 w 1397068"/>
                <a:gd name="connsiteY3" fmla="*/ 948578 h 1612900"/>
                <a:gd name="connsiteX4" fmla="*/ 159565 w 1397068"/>
                <a:gd name="connsiteY4" fmla="*/ 931957 h 1612900"/>
                <a:gd name="connsiteX5" fmla="*/ 145559 w 1397068"/>
                <a:gd name="connsiteY5" fmla="*/ 862331 h 1612900"/>
                <a:gd name="connsiteX6" fmla="*/ 2721 w 1397068"/>
                <a:gd name="connsiteY6" fmla="*/ 705522 h 1612900"/>
                <a:gd name="connsiteX7" fmla="*/ 25468 w 1397068"/>
                <a:gd name="connsiteY7" fmla="*/ 635000 h 1612900"/>
                <a:gd name="connsiteX8" fmla="*/ 228668 w 1397068"/>
                <a:gd name="connsiteY8" fmla="*/ 495300 h 1612900"/>
                <a:gd name="connsiteX9" fmla="*/ 292168 w 1397068"/>
                <a:gd name="connsiteY9" fmla="*/ 177800 h 1612900"/>
                <a:gd name="connsiteX10" fmla="*/ 444568 w 1397068"/>
                <a:gd name="connsiteY10" fmla="*/ 0 h 1612900"/>
                <a:gd name="connsiteX11" fmla="*/ 1181168 w 1397068"/>
                <a:gd name="connsiteY11" fmla="*/ 190500 h 1612900"/>
                <a:gd name="connsiteX12" fmla="*/ 1219268 w 1397068"/>
                <a:gd name="connsiteY12" fmla="*/ 419100 h 1612900"/>
                <a:gd name="connsiteX13" fmla="*/ 1219268 w 1397068"/>
                <a:gd name="connsiteY13" fmla="*/ 609600 h 1612900"/>
                <a:gd name="connsiteX14" fmla="*/ 1181168 w 1397068"/>
                <a:gd name="connsiteY14" fmla="*/ 800100 h 1612900"/>
                <a:gd name="connsiteX15" fmla="*/ 1308168 w 1397068"/>
                <a:gd name="connsiteY15" fmla="*/ 1066800 h 1612900"/>
                <a:gd name="connsiteX16" fmla="*/ 1384368 w 1397068"/>
                <a:gd name="connsiteY16" fmla="*/ 1193800 h 1612900"/>
                <a:gd name="connsiteX17" fmla="*/ 1397068 w 1397068"/>
                <a:gd name="connsiteY17" fmla="*/ 1384300 h 1612900"/>
                <a:gd name="connsiteX18" fmla="*/ 1358968 w 1397068"/>
                <a:gd name="connsiteY18" fmla="*/ 1447800 h 1612900"/>
                <a:gd name="connsiteX19" fmla="*/ 1206568 w 1397068"/>
                <a:gd name="connsiteY19" fmla="*/ 1460500 h 1612900"/>
                <a:gd name="connsiteX20" fmla="*/ 1066868 w 1397068"/>
                <a:gd name="connsiteY20" fmla="*/ 1511300 h 1612900"/>
                <a:gd name="connsiteX21" fmla="*/ 977968 w 1397068"/>
                <a:gd name="connsiteY21" fmla="*/ 1460500 h 1612900"/>
                <a:gd name="connsiteX22" fmla="*/ 736668 w 1397068"/>
                <a:gd name="connsiteY22" fmla="*/ 1422400 h 1612900"/>
                <a:gd name="connsiteX23" fmla="*/ 800168 w 1397068"/>
                <a:gd name="connsiteY23" fmla="*/ 1524000 h 1612900"/>
                <a:gd name="connsiteX24" fmla="*/ 609668 w 1397068"/>
                <a:gd name="connsiteY24" fmla="*/ 1498600 h 1612900"/>
                <a:gd name="connsiteX25" fmla="*/ 495368 w 1397068"/>
                <a:gd name="connsiteY25" fmla="*/ 1511300 h 1612900"/>
                <a:gd name="connsiteX26" fmla="*/ 444568 w 1397068"/>
                <a:gd name="connsiteY26" fmla="*/ 1549400 h 1612900"/>
                <a:gd name="connsiteX27" fmla="*/ 330268 w 1397068"/>
                <a:gd name="connsiteY27" fmla="*/ 1549400 h 1612900"/>
                <a:gd name="connsiteX28" fmla="*/ 215968 w 1397068"/>
                <a:gd name="connsiteY28" fmla="*/ 1549400 h 1612900"/>
                <a:gd name="connsiteX29" fmla="*/ 215968 w 1397068"/>
                <a:gd name="connsiteY29" fmla="*/ 1549400 h 1612900"/>
                <a:gd name="connsiteX30" fmla="*/ 152468 w 1397068"/>
                <a:gd name="connsiteY30" fmla="*/ 1562100 h 1612900"/>
                <a:gd name="connsiteX31" fmla="*/ 68 w 1397068"/>
                <a:gd name="connsiteY31" fmla="*/ 1612900 h 1612900"/>
                <a:gd name="connsiteX0" fmla="*/ 68 w 1397068"/>
                <a:gd name="connsiteY0" fmla="*/ 1612900 h 1612900"/>
                <a:gd name="connsiteX1" fmla="*/ 23788 w 1397068"/>
                <a:gd name="connsiteY1" fmla="*/ 1227568 h 1612900"/>
                <a:gd name="connsiteX2" fmla="*/ 179250 w 1397068"/>
                <a:gd name="connsiteY2" fmla="*/ 1187263 h 1612900"/>
                <a:gd name="connsiteX3" fmla="*/ 242750 w 1397068"/>
                <a:gd name="connsiteY3" fmla="*/ 948578 h 1612900"/>
                <a:gd name="connsiteX4" fmla="*/ 159565 w 1397068"/>
                <a:gd name="connsiteY4" fmla="*/ 931957 h 1612900"/>
                <a:gd name="connsiteX5" fmla="*/ 145559 w 1397068"/>
                <a:gd name="connsiteY5" fmla="*/ 862331 h 1612900"/>
                <a:gd name="connsiteX6" fmla="*/ 2721 w 1397068"/>
                <a:gd name="connsiteY6" fmla="*/ 705522 h 1612900"/>
                <a:gd name="connsiteX7" fmla="*/ 25468 w 1397068"/>
                <a:gd name="connsiteY7" fmla="*/ 635000 h 1612900"/>
                <a:gd name="connsiteX8" fmla="*/ 228668 w 1397068"/>
                <a:gd name="connsiteY8" fmla="*/ 495300 h 1612900"/>
                <a:gd name="connsiteX9" fmla="*/ 292168 w 1397068"/>
                <a:gd name="connsiteY9" fmla="*/ 177800 h 1612900"/>
                <a:gd name="connsiteX10" fmla="*/ 444568 w 1397068"/>
                <a:gd name="connsiteY10" fmla="*/ 0 h 1612900"/>
                <a:gd name="connsiteX11" fmla="*/ 1181168 w 1397068"/>
                <a:gd name="connsiteY11" fmla="*/ 190500 h 1612900"/>
                <a:gd name="connsiteX12" fmla="*/ 1219268 w 1397068"/>
                <a:gd name="connsiteY12" fmla="*/ 419100 h 1612900"/>
                <a:gd name="connsiteX13" fmla="*/ 1219268 w 1397068"/>
                <a:gd name="connsiteY13" fmla="*/ 609600 h 1612900"/>
                <a:gd name="connsiteX14" fmla="*/ 1181168 w 1397068"/>
                <a:gd name="connsiteY14" fmla="*/ 800100 h 1612900"/>
                <a:gd name="connsiteX15" fmla="*/ 1308168 w 1397068"/>
                <a:gd name="connsiteY15" fmla="*/ 1066800 h 1612900"/>
                <a:gd name="connsiteX16" fmla="*/ 1384368 w 1397068"/>
                <a:gd name="connsiteY16" fmla="*/ 1193800 h 1612900"/>
                <a:gd name="connsiteX17" fmla="*/ 1397068 w 1397068"/>
                <a:gd name="connsiteY17" fmla="*/ 1384300 h 1612900"/>
                <a:gd name="connsiteX18" fmla="*/ 1358968 w 1397068"/>
                <a:gd name="connsiteY18" fmla="*/ 1447800 h 1612900"/>
                <a:gd name="connsiteX19" fmla="*/ 1206568 w 1397068"/>
                <a:gd name="connsiteY19" fmla="*/ 1460500 h 1612900"/>
                <a:gd name="connsiteX20" fmla="*/ 1066868 w 1397068"/>
                <a:gd name="connsiteY20" fmla="*/ 1511300 h 1612900"/>
                <a:gd name="connsiteX21" fmla="*/ 977968 w 1397068"/>
                <a:gd name="connsiteY21" fmla="*/ 1460500 h 1612900"/>
                <a:gd name="connsiteX22" fmla="*/ 736668 w 1397068"/>
                <a:gd name="connsiteY22" fmla="*/ 1422400 h 1612900"/>
                <a:gd name="connsiteX23" fmla="*/ 800168 w 1397068"/>
                <a:gd name="connsiteY23" fmla="*/ 1524000 h 1612900"/>
                <a:gd name="connsiteX24" fmla="*/ 609668 w 1397068"/>
                <a:gd name="connsiteY24" fmla="*/ 1498600 h 1612900"/>
                <a:gd name="connsiteX25" fmla="*/ 495368 w 1397068"/>
                <a:gd name="connsiteY25" fmla="*/ 1511300 h 1612900"/>
                <a:gd name="connsiteX26" fmla="*/ 444568 w 1397068"/>
                <a:gd name="connsiteY26" fmla="*/ 1549400 h 1612900"/>
                <a:gd name="connsiteX27" fmla="*/ 330268 w 1397068"/>
                <a:gd name="connsiteY27" fmla="*/ 1549400 h 1612900"/>
                <a:gd name="connsiteX28" fmla="*/ 215968 w 1397068"/>
                <a:gd name="connsiteY28" fmla="*/ 1549400 h 1612900"/>
                <a:gd name="connsiteX29" fmla="*/ 215968 w 1397068"/>
                <a:gd name="connsiteY29" fmla="*/ 1549400 h 1612900"/>
                <a:gd name="connsiteX30" fmla="*/ 152468 w 1397068"/>
                <a:gd name="connsiteY30" fmla="*/ 1562100 h 1612900"/>
                <a:gd name="connsiteX31" fmla="*/ 68 w 1397068"/>
                <a:gd name="connsiteY31" fmla="*/ 1612900 h 1612900"/>
                <a:gd name="connsiteX0" fmla="*/ 68 w 1397068"/>
                <a:gd name="connsiteY0" fmla="*/ 1612900 h 1612900"/>
                <a:gd name="connsiteX1" fmla="*/ 23788 w 1397068"/>
                <a:gd name="connsiteY1" fmla="*/ 1227568 h 1612900"/>
                <a:gd name="connsiteX2" fmla="*/ 179250 w 1397068"/>
                <a:gd name="connsiteY2" fmla="*/ 1187263 h 1612900"/>
                <a:gd name="connsiteX3" fmla="*/ 242750 w 1397068"/>
                <a:gd name="connsiteY3" fmla="*/ 948578 h 1612900"/>
                <a:gd name="connsiteX4" fmla="*/ 159565 w 1397068"/>
                <a:gd name="connsiteY4" fmla="*/ 931957 h 1612900"/>
                <a:gd name="connsiteX5" fmla="*/ 145559 w 1397068"/>
                <a:gd name="connsiteY5" fmla="*/ 862331 h 1612900"/>
                <a:gd name="connsiteX6" fmla="*/ 2721 w 1397068"/>
                <a:gd name="connsiteY6" fmla="*/ 705522 h 1612900"/>
                <a:gd name="connsiteX7" fmla="*/ 25468 w 1397068"/>
                <a:gd name="connsiteY7" fmla="*/ 635000 h 1612900"/>
                <a:gd name="connsiteX8" fmla="*/ 228668 w 1397068"/>
                <a:gd name="connsiteY8" fmla="*/ 495300 h 1612900"/>
                <a:gd name="connsiteX9" fmla="*/ 292168 w 1397068"/>
                <a:gd name="connsiteY9" fmla="*/ 177800 h 1612900"/>
                <a:gd name="connsiteX10" fmla="*/ 444568 w 1397068"/>
                <a:gd name="connsiteY10" fmla="*/ 0 h 1612900"/>
                <a:gd name="connsiteX11" fmla="*/ 1181168 w 1397068"/>
                <a:gd name="connsiteY11" fmla="*/ 190500 h 1612900"/>
                <a:gd name="connsiteX12" fmla="*/ 1219268 w 1397068"/>
                <a:gd name="connsiteY12" fmla="*/ 419100 h 1612900"/>
                <a:gd name="connsiteX13" fmla="*/ 1219268 w 1397068"/>
                <a:gd name="connsiteY13" fmla="*/ 609600 h 1612900"/>
                <a:gd name="connsiteX14" fmla="*/ 1181168 w 1397068"/>
                <a:gd name="connsiteY14" fmla="*/ 800100 h 1612900"/>
                <a:gd name="connsiteX15" fmla="*/ 1308168 w 1397068"/>
                <a:gd name="connsiteY15" fmla="*/ 1066800 h 1612900"/>
                <a:gd name="connsiteX16" fmla="*/ 1384368 w 1397068"/>
                <a:gd name="connsiteY16" fmla="*/ 1193800 h 1612900"/>
                <a:gd name="connsiteX17" fmla="*/ 1397068 w 1397068"/>
                <a:gd name="connsiteY17" fmla="*/ 1384300 h 1612900"/>
                <a:gd name="connsiteX18" fmla="*/ 1358968 w 1397068"/>
                <a:gd name="connsiteY18" fmla="*/ 1447800 h 1612900"/>
                <a:gd name="connsiteX19" fmla="*/ 1206568 w 1397068"/>
                <a:gd name="connsiteY19" fmla="*/ 1460500 h 1612900"/>
                <a:gd name="connsiteX20" fmla="*/ 1066868 w 1397068"/>
                <a:gd name="connsiteY20" fmla="*/ 1511300 h 1612900"/>
                <a:gd name="connsiteX21" fmla="*/ 977968 w 1397068"/>
                <a:gd name="connsiteY21" fmla="*/ 1460500 h 1612900"/>
                <a:gd name="connsiteX22" fmla="*/ 736668 w 1397068"/>
                <a:gd name="connsiteY22" fmla="*/ 1422400 h 1612900"/>
                <a:gd name="connsiteX23" fmla="*/ 800168 w 1397068"/>
                <a:gd name="connsiteY23" fmla="*/ 1524000 h 1612900"/>
                <a:gd name="connsiteX24" fmla="*/ 609668 w 1397068"/>
                <a:gd name="connsiteY24" fmla="*/ 1498600 h 1612900"/>
                <a:gd name="connsiteX25" fmla="*/ 495368 w 1397068"/>
                <a:gd name="connsiteY25" fmla="*/ 1511300 h 1612900"/>
                <a:gd name="connsiteX26" fmla="*/ 444568 w 1397068"/>
                <a:gd name="connsiteY26" fmla="*/ 1549400 h 1612900"/>
                <a:gd name="connsiteX27" fmla="*/ 330268 w 1397068"/>
                <a:gd name="connsiteY27" fmla="*/ 1549400 h 1612900"/>
                <a:gd name="connsiteX28" fmla="*/ 215968 w 1397068"/>
                <a:gd name="connsiteY28" fmla="*/ 1549400 h 1612900"/>
                <a:gd name="connsiteX29" fmla="*/ 215968 w 1397068"/>
                <a:gd name="connsiteY29" fmla="*/ 1549400 h 1612900"/>
                <a:gd name="connsiteX30" fmla="*/ 152468 w 1397068"/>
                <a:gd name="connsiteY30" fmla="*/ 1562100 h 1612900"/>
                <a:gd name="connsiteX31" fmla="*/ 68 w 1397068"/>
                <a:gd name="connsiteY31" fmla="*/ 1612900 h 1612900"/>
                <a:gd name="connsiteX0" fmla="*/ 70 w 1397070"/>
                <a:gd name="connsiteY0" fmla="*/ 1612900 h 1612900"/>
                <a:gd name="connsiteX1" fmla="*/ 18972 w 1397070"/>
                <a:gd name="connsiteY1" fmla="*/ 1203475 h 1612900"/>
                <a:gd name="connsiteX2" fmla="*/ 179252 w 1397070"/>
                <a:gd name="connsiteY2" fmla="*/ 1187263 h 1612900"/>
                <a:gd name="connsiteX3" fmla="*/ 242752 w 1397070"/>
                <a:gd name="connsiteY3" fmla="*/ 948578 h 1612900"/>
                <a:gd name="connsiteX4" fmla="*/ 159567 w 1397070"/>
                <a:gd name="connsiteY4" fmla="*/ 931957 h 1612900"/>
                <a:gd name="connsiteX5" fmla="*/ 145561 w 1397070"/>
                <a:gd name="connsiteY5" fmla="*/ 862331 h 1612900"/>
                <a:gd name="connsiteX6" fmla="*/ 2723 w 1397070"/>
                <a:gd name="connsiteY6" fmla="*/ 705522 h 1612900"/>
                <a:gd name="connsiteX7" fmla="*/ 25470 w 1397070"/>
                <a:gd name="connsiteY7" fmla="*/ 635000 h 1612900"/>
                <a:gd name="connsiteX8" fmla="*/ 228670 w 1397070"/>
                <a:gd name="connsiteY8" fmla="*/ 495300 h 1612900"/>
                <a:gd name="connsiteX9" fmla="*/ 292170 w 1397070"/>
                <a:gd name="connsiteY9" fmla="*/ 177800 h 1612900"/>
                <a:gd name="connsiteX10" fmla="*/ 444570 w 1397070"/>
                <a:gd name="connsiteY10" fmla="*/ 0 h 1612900"/>
                <a:gd name="connsiteX11" fmla="*/ 1181170 w 1397070"/>
                <a:gd name="connsiteY11" fmla="*/ 190500 h 1612900"/>
                <a:gd name="connsiteX12" fmla="*/ 1219270 w 1397070"/>
                <a:gd name="connsiteY12" fmla="*/ 419100 h 1612900"/>
                <a:gd name="connsiteX13" fmla="*/ 1219270 w 1397070"/>
                <a:gd name="connsiteY13" fmla="*/ 609600 h 1612900"/>
                <a:gd name="connsiteX14" fmla="*/ 1181170 w 1397070"/>
                <a:gd name="connsiteY14" fmla="*/ 800100 h 1612900"/>
                <a:gd name="connsiteX15" fmla="*/ 1308170 w 1397070"/>
                <a:gd name="connsiteY15" fmla="*/ 1066800 h 1612900"/>
                <a:gd name="connsiteX16" fmla="*/ 1384370 w 1397070"/>
                <a:gd name="connsiteY16" fmla="*/ 1193800 h 1612900"/>
                <a:gd name="connsiteX17" fmla="*/ 1397070 w 1397070"/>
                <a:gd name="connsiteY17" fmla="*/ 1384300 h 1612900"/>
                <a:gd name="connsiteX18" fmla="*/ 1358970 w 1397070"/>
                <a:gd name="connsiteY18" fmla="*/ 1447800 h 1612900"/>
                <a:gd name="connsiteX19" fmla="*/ 1206570 w 1397070"/>
                <a:gd name="connsiteY19" fmla="*/ 1460500 h 1612900"/>
                <a:gd name="connsiteX20" fmla="*/ 1066870 w 1397070"/>
                <a:gd name="connsiteY20" fmla="*/ 1511300 h 1612900"/>
                <a:gd name="connsiteX21" fmla="*/ 977970 w 1397070"/>
                <a:gd name="connsiteY21" fmla="*/ 1460500 h 1612900"/>
                <a:gd name="connsiteX22" fmla="*/ 736670 w 1397070"/>
                <a:gd name="connsiteY22" fmla="*/ 1422400 h 1612900"/>
                <a:gd name="connsiteX23" fmla="*/ 800170 w 1397070"/>
                <a:gd name="connsiteY23" fmla="*/ 1524000 h 1612900"/>
                <a:gd name="connsiteX24" fmla="*/ 609670 w 1397070"/>
                <a:gd name="connsiteY24" fmla="*/ 1498600 h 1612900"/>
                <a:gd name="connsiteX25" fmla="*/ 495370 w 1397070"/>
                <a:gd name="connsiteY25" fmla="*/ 1511300 h 1612900"/>
                <a:gd name="connsiteX26" fmla="*/ 444570 w 1397070"/>
                <a:gd name="connsiteY26" fmla="*/ 1549400 h 1612900"/>
                <a:gd name="connsiteX27" fmla="*/ 330270 w 1397070"/>
                <a:gd name="connsiteY27" fmla="*/ 1549400 h 1612900"/>
                <a:gd name="connsiteX28" fmla="*/ 215970 w 1397070"/>
                <a:gd name="connsiteY28" fmla="*/ 1549400 h 1612900"/>
                <a:gd name="connsiteX29" fmla="*/ 215970 w 1397070"/>
                <a:gd name="connsiteY29" fmla="*/ 1549400 h 1612900"/>
                <a:gd name="connsiteX30" fmla="*/ 152470 w 1397070"/>
                <a:gd name="connsiteY30" fmla="*/ 1562100 h 1612900"/>
                <a:gd name="connsiteX31" fmla="*/ 70 w 1397070"/>
                <a:gd name="connsiteY31" fmla="*/ 1612900 h 1612900"/>
                <a:gd name="connsiteX0" fmla="*/ 68 w 1397068"/>
                <a:gd name="connsiteY0" fmla="*/ 1612900 h 1612900"/>
                <a:gd name="connsiteX1" fmla="*/ 18970 w 1397068"/>
                <a:gd name="connsiteY1" fmla="*/ 1203475 h 1612900"/>
                <a:gd name="connsiteX2" fmla="*/ 179250 w 1397068"/>
                <a:gd name="connsiteY2" fmla="*/ 1187263 h 1612900"/>
                <a:gd name="connsiteX3" fmla="*/ 242750 w 1397068"/>
                <a:gd name="connsiteY3" fmla="*/ 948578 h 1612900"/>
                <a:gd name="connsiteX4" fmla="*/ 159565 w 1397068"/>
                <a:gd name="connsiteY4" fmla="*/ 931957 h 1612900"/>
                <a:gd name="connsiteX5" fmla="*/ 145559 w 1397068"/>
                <a:gd name="connsiteY5" fmla="*/ 862331 h 1612900"/>
                <a:gd name="connsiteX6" fmla="*/ 2721 w 1397068"/>
                <a:gd name="connsiteY6" fmla="*/ 705522 h 1612900"/>
                <a:gd name="connsiteX7" fmla="*/ 25468 w 1397068"/>
                <a:gd name="connsiteY7" fmla="*/ 635000 h 1612900"/>
                <a:gd name="connsiteX8" fmla="*/ 228668 w 1397068"/>
                <a:gd name="connsiteY8" fmla="*/ 495300 h 1612900"/>
                <a:gd name="connsiteX9" fmla="*/ 292168 w 1397068"/>
                <a:gd name="connsiteY9" fmla="*/ 177800 h 1612900"/>
                <a:gd name="connsiteX10" fmla="*/ 444568 w 1397068"/>
                <a:gd name="connsiteY10" fmla="*/ 0 h 1612900"/>
                <a:gd name="connsiteX11" fmla="*/ 1181168 w 1397068"/>
                <a:gd name="connsiteY11" fmla="*/ 190500 h 1612900"/>
                <a:gd name="connsiteX12" fmla="*/ 1219268 w 1397068"/>
                <a:gd name="connsiteY12" fmla="*/ 419100 h 1612900"/>
                <a:gd name="connsiteX13" fmla="*/ 1219268 w 1397068"/>
                <a:gd name="connsiteY13" fmla="*/ 609600 h 1612900"/>
                <a:gd name="connsiteX14" fmla="*/ 1181168 w 1397068"/>
                <a:gd name="connsiteY14" fmla="*/ 800100 h 1612900"/>
                <a:gd name="connsiteX15" fmla="*/ 1308168 w 1397068"/>
                <a:gd name="connsiteY15" fmla="*/ 1066800 h 1612900"/>
                <a:gd name="connsiteX16" fmla="*/ 1384368 w 1397068"/>
                <a:gd name="connsiteY16" fmla="*/ 1193800 h 1612900"/>
                <a:gd name="connsiteX17" fmla="*/ 1397068 w 1397068"/>
                <a:gd name="connsiteY17" fmla="*/ 1384300 h 1612900"/>
                <a:gd name="connsiteX18" fmla="*/ 1358968 w 1397068"/>
                <a:gd name="connsiteY18" fmla="*/ 1447800 h 1612900"/>
                <a:gd name="connsiteX19" fmla="*/ 1206568 w 1397068"/>
                <a:gd name="connsiteY19" fmla="*/ 1460500 h 1612900"/>
                <a:gd name="connsiteX20" fmla="*/ 1066868 w 1397068"/>
                <a:gd name="connsiteY20" fmla="*/ 1511300 h 1612900"/>
                <a:gd name="connsiteX21" fmla="*/ 977968 w 1397068"/>
                <a:gd name="connsiteY21" fmla="*/ 1460500 h 1612900"/>
                <a:gd name="connsiteX22" fmla="*/ 736668 w 1397068"/>
                <a:gd name="connsiteY22" fmla="*/ 1422400 h 1612900"/>
                <a:gd name="connsiteX23" fmla="*/ 800168 w 1397068"/>
                <a:gd name="connsiteY23" fmla="*/ 1524000 h 1612900"/>
                <a:gd name="connsiteX24" fmla="*/ 609668 w 1397068"/>
                <a:gd name="connsiteY24" fmla="*/ 1498600 h 1612900"/>
                <a:gd name="connsiteX25" fmla="*/ 495368 w 1397068"/>
                <a:gd name="connsiteY25" fmla="*/ 1511300 h 1612900"/>
                <a:gd name="connsiteX26" fmla="*/ 444568 w 1397068"/>
                <a:gd name="connsiteY26" fmla="*/ 1549400 h 1612900"/>
                <a:gd name="connsiteX27" fmla="*/ 330268 w 1397068"/>
                <a:gd name="connsiteY27" fmla="*/ 1549400 h 1612900"/>
                <a:gd name="connsiteX28" fmla="*/ 215968 w 1397068"/>
                <a:gd name="connsiteY28" fmla="*/ 1549400 h 1612900"/>
                <a:gd name="connsiteX29" fmla="*/ 215968 w 1397068"/>
                <a:gd name="connsiteY29" fmla="*/ 1549400 h 1612900"/>
                <a:gd name="connsiteX30" fmla="*/ 152468 w 1397068"/>
                <a:gd name="connsiteY30" fmla="*/ 1562100 h 1612900"/>
                <a:gd name="connsiteX31" fmla="*/ 68 w 1397068"/>
                <a:gd name="connsiteY31" fmla="*/ 1612900 h 1612900"/>
                <a:gd name="connsiteX0" fmla="*/ 228637 w 1394347"/>
                <a:gd name="connsiteY0" fmla="*/ 1347881 h 1562100"/>
                <a:gd name="connsiteX1" fmla="*/ 16249 w 1394347"/>
                <a:gd name="connsiteY1" fmla="*/ 1203475 h 1562100"/>
                <a:gd name="connsiteX2" fmla="*/ 176529 w 1394347"/>
                <a:gd name="connsiteY2" fmla="*/ 1187263 h 1562100"/>
                <a:gd name="connsiteX3" fmla="*/ 240029 w 1394347"/>
                <a:gd name="connsiteY3" fmla="*/ 948578 h 1562100"/>
                <a:gd name="connsiteX4" fmla="*/ 156844 w 1394347"/>
                <a:gd name="connsiteY4" fmla="*/ 931957 h 1562100"/>
                <a:gd name="connsiteX5" fmla="*/ 142838 w 1394347"/>
                <a:gd name="connsiteY5" fmla="*/ 862331 h 1562100"/>
                <a:gd name="connsiteX6" fmla="*/ 0 w 1394347"/>
                <a:gd name="connsiteY6" fmla="*/ 705522 h 1562100"/>
                <a:gd name="connsiteX7" fmla="*/ 22747 w 1394347"/>
                <a:gd name="connsiteY7" fmla="*/ 635000 h 1562100"/>
                <a:gd name="connsiteX8" fmla="*/ 225947 w 1394347"/>
                <a:gd name="connsiteY8" fmla="*/ 495300 h 1562100"/>
                <a:gd name="connsiteX9" fmla="*/ 289447 w 1394347"/>
                <a:gd name="connsiteY9" fmla="*/ 177800 h 1562100"/>
                <a:gd name="connsiteX10" fmla="*/ 441847 w 1394347"/>
                <a:gd name="connsiteY10" fmla="*/ 0 h 1562100"/>
                <a:gd name="connsiteX11" fmla="*/ 1178447 w 1394347"/>
                <a:gd name="connsiteY11" fmla="*/ 190500 h 1562100"/>
                <a:gd name="connsiteX12" fmla="*/ 1216547 w 1394347"/>
                <a:gd name="connsiteY12" fmla="*/ 419100 h 1562100"/>
                <a:gd name="connsiteX13" fmla="*/ 1216547 w 1394347"/>
                <a:gd name="connsiteY13" fmla="*/ 609600 h 1562100"/>
                <a:gd name="connsiteX14" fmla="*/ 1178447 w 1394347"/>
                <a:gd name="connsiteY14" fmla="*/ 800100 h 1562100"/>
                <a:gd name="connsiteX15" fmla="*/ 1305447 w 1394347"/>
                <a:gd name="connsiteY15" fmla="*/ 1066800 h 1562100"/>
                <a:gd name="connsiteX16" fmla="*/ 1381647 w 1394347"/>
                <a:gd name="connsiteY16" fmla="*/ 1193800 h 1562100"/>
                <a:gd name="connsiteX17" fmla="*/ 1394347 w 1394347"/>
                <a:gd name="connsiteY17" fmla="*/ 1384300 h 1562100"/>
                <a:gd name="connsiteX18" fmla="*/ 1356247 w 1394347"/>
                <a:gd name="connsiteY18" fmla="*/ 1447800 h 1562100"/>
                <a:gd name="connsiteX19" fmla="*/ 1203847 w 1394347"/>
                <a:gd name="connsiteY19" fmla="*/ 1460500 h 1562100"/>
                <a:gd name="connsiteX20" fmla="*/ 1064147 w 1394347"/>
                <a:gd name="connsiteY20" fmla="*/ 1511300 h 1562100"/>
                <a:gd name="connsiteX21" fmla="*/ 975247 w 1394347"/>
                <a:gd name="connsiteY21" fmla="*/ 1460500 h 1562100"/>
                <a:gd name="connsiteX22" fmla="*/ 733947 w 1394347"/>
                <a:gd name="connsiteY22" fmla="*/ 1422400 h 1562100"/>
                <a:gd name="connsiteX23" fmla="*/ 797447 w 1394347"/>
                <a:gd name="connsiteY23" fmla="*/ 1524000 h 1562100"/>
                <a:gd name="connsiteX24" fmla="*/ 606947 w 1394347"/>
                <a:gd name="connsiteY24" fmla="*/ 1498600 h 1562100"/>
                <a:gd name="connsiteX25" fmla="*/ 492647 w 1394347"/>
                <a:gd name="connsiteY25" fmla="*/ 1511300 h 1562100"/>
                <a:gd name="connsiteX26" fmla="*/ 441847 w 1394347"/>
                <a:gd name="connsiteY26" fmla="*/ 1549400 h 1562100"/>
                <a:gd name="connsiteX27" fmla="*/ 327547 w 1394347"/>
                <a:gd name="connsiteY27" fmla="*/ 1549400 h 1562100"/>
                <a:gd name="connsiteX28" fmla="*/ 213247 w 1394347"/>
                <a:gd name="connsiteY28" fmla="*/ 1549400 h 1562100"/>
                <a:gd name="connsiteX29" fmla="*/ 213247 w 1394347"/>
                <a:gd name="connsiteY29" fmla="*/ 1549400 h 1562100"/>
                <a:gd name="connsiteX30" fmla="*/ 149747 w 1394347"/>
                <a:gd name="connsiteY30" fmla="*/ 1562100 h 1562100"/>
                <a:gd name="connsiteX31" fmla="*/ 228637 w 1394347"/>
                <a:gd name="connsiteY31" fmla="*/ 1347881 h 1562100"/>
                <a:gd name="connsiteX0" fmla="*/ 228637 w 1394347"/>
                <a:gd name="connsiteY0" fmla="*/ 1347881 h 1562100"/>
                <a:gd name="connsiteX1" fmla="*/ 16249 w 1394347"/>
                <a:gd name="connsiteY1" fmla="*/ 1203475 h 1562100"/>
                <a:gd name="connsiteX2" fmla="*/ 176529 w 1394347"/>
                <a:gd name="connsiteY2" fmla="*/ 1187263 h 1562100"/>
                <a:gd name="connsiteX3" fmla="*/ 240029 w 1394347"/>
                <a:gd name="connsiteY3" fmla="*/ 948578 h 1562100"/>
                <a:gd name="connsiteX4" fmla="*/ 156844 w 1394347"/>
                <a:gd name="connsiteY4" fmla="*/ 931957 h 1562100"/>
                <a:gd name="connsiteX5" fmla="*/ 142838 w 1394347"/>
                <a:gd name="connsiteY5" fmla="*/ 862331 h 1562100"/>
                <a:gd name="connsiteX6" fmla="*/ 0 w 1394347"/>
                <a:gd name="connsiteY6" fmla="*/ 705522 h 1562100"/>
                <a:gd name="connsiteX7" fmla="*/ 22747 w 1394347"/>
                <a:gd name="connsiteY7" fmla="*/ 635000 h 1562100"/>
                <a:gd name="connsiteX8" fmla="*/ 225947 w 1394347"/>
                <a:gd name="connsiteY8" fmla="*/ 495300 h 1562100"/>
                <a:gd name="connsiteX9" fmla="*/ 289447 w 1394347"/>
                <a:gd name="connsiteY9" fmla="*/ 177800 h 1562100"/>
                <a:gd name="connsiteX10" fmla="*/ 441847 w 1394347"/>
                <a:gd name="connsiteY10" fmla="*/ 0 h 1562100"/>
                <a:gd name="connsiteX11" fmla="*/ 1178447 w 1394347"/>
                <a:gd name="connsiteY11" fmla="*/ 190500 h 1562100"/>
                <a:gd name="connsiteX12" fmla="*/ 1216547 w 1394347"/>
                <a:gd name="connsiteY12" fmla="*/ 419100 h 1562100"/>
                <a:gd name="connsiteX13" fmla="*/ 1216547 w 1394347"/>
                <a:gd name="connsiteY13" fmla="*/ 609600 h 1562100"/>
                <a:gd name="connsiteX14" fmla="*/ 1178447 w 1394347"/>
                <a:gd name="connsiteY14" fmla="*/ 800100 h 1562100"/>
                <a:gd name="connsiteX15" fmla="*/ 1305447 w 1394347"/>
                <a:gd name="connsiteY15" fmla="*/ 1066800 h 1562100"/>
                <a:gd name="connsiteX16" fmla="*/ 1381647 w 1394347"/>
                <a:gd name="connsiteY16" fmla="*/ 1193800 h 1562100"/>
                <a:gd name="connsiteX17" fmla="*/ 1394347 w 1394347"/>
                <a:gd name="connsiteY17" fmla="*/ 1384300 h 1562100"/>
                <a:gd name="connsiteX18" fmla="*/ 1356247 w 1394347"/>
                <a:gd name="connsiteY18" fmla="*/ 1447800 h 1562100"/>
                <a:gd name="connsiteX19" fmla="*/ 1203847 w 1394347"/>
                <a:gd name="connsiteY19" fmla="*/ 1460500 h 1562100"/>
                <a:gd name="connsiteX20" fmla="*/ 1064147 w 1394347"/>
                <a:gd name="connsiteY20" fmla="*/ 1511300 h 1562100"/>
                <a:gd name="connsiteX21" fmla="*/ 975247 w 1394347"/>
                <a:gd name="connsiteY21" fmla="*/ 1460500 h 1562100"/>
                <a:gd name="connsiteX22" fmla="*/ 733947 w 1394347"/>
                <a:gd name="connsiteY22" fmla="*/ 1422400 h 1562100"/>
                <a:gd name="connsiteX23" fmla="*/ 797447 w 1394347"/>
                <a:gd name="connsiteY23" fmla="*/ 1524000 h 1562100"/>
                <a:gd name="connsiteX24" fmla="*/ 606947 w 1394347"/>
                <a:gd name="connsiteY24" fmla="*/ 1498600 h 1562100"/>
                <a:gd name="connsiteX25" fmla="*/ 492647 w 1394347"/>
                <a:gd name="connsiteY25" fmla="*/ 1511300 h 1562100"/>
                <a:gd name="connsiteX26" fmla="*/ 441847 w 1394347"/>
                <a:gd name="connsiteY26" fmla="*/ 1549400 h 1562100"/>
                <a:gd name="connsiteX27" fmla="*/ 327547 w 1394347"/>
                <a:gd name="connsiteY27" fmla="*/ 1549400 h 1562100"/>
                <a:gd name="connsiteX28" fmla="*/ 213247 w 1394347"/>
                <a:gd name="connsiteY28" fmla="*/ 1549400 h 1562100"/>
                <a:gd name="connsiteX29" fmla="*/ 213247 w 1394347"/>
                <a:gd name="connsiteY29" fmla="*/ 1549400 h 1562100"/>
                <a:gd name="connsiteX30" fmla="*/ 149747 w 1394347"/>
                <a:gd name="connsiteY30" fmla="*/ 1562100 h 1562100"/>
                <a:gd name="connsiteX31" fmla="*/ 228637 w 1394347"/>
                <a:gd name="connsiteY31" fmla="*/ 1347881 h 1562100"/>
                <a:gd name="connsiteX0" fmla="*/ 228637 w 1394347"/>
                <a:gd name="connsiteY0" fmla="*/ 1347881 h 1562100"/>
                <a:gd name="connsiteX1" fmla="*/ 16249 w 1394347"/>
                <a:gd name="connsiteY1" fmla="*/ 1203475 h 1562100"/>
                <a:gd name="connsiteX2" fmla="*/ 176529 w 1394347"/>
                <a:gd name="connsiteY2" fmla="*/ 1187263 h 1562100"/>
                <a:gd name="connsiteX3" fmla="*/ 240029 w 1394347"/>
                <a:gd name="connsiteY3" fmla="*/ 948578 h 1562100"/>
                <a:gd name="connsiteX4" fmla="*/ 156844 w 1394347"/>
                <a:gd name="connsiteY4" fmla="*/ 931957 h 1562100"/>
                <a:gd name="connsiteX5" fmla="*/ 142838 w 1394347"/>
                <a:gd name="connsiteY5" fmla="*/ 862331 h 1562100"/>
                <a:gd name="connsiteX6" fmla="*/ 0 w 1394347"/>
                <a:gd name="connsiteY6" fmla="*/ 705522 h 1562100"/>
                <a:gd name="connsiteX7" fmla="*/ 22747 w 1394347"/>
                <a:gd name="connsiteY7" fmla="*/ 635000 h 1562100"/>
                <a:gd name="connsiteX8" fmla="*/ 225947 w 1394347"/>
                <a:gd name="connsiteY8" fmla="*/ 495300 h 1562100"/>
                <a:gd name="connsiteX9" fmla="*/ 289447 w 1394347"/>
                <a:gd name="connsiteY9" fmla="*/ 177800 h 1562100"/>
                <a:gd name="connsiteX10" fmla="*/ 441847 w 1394347"/>
                <a:gd name="connsiteY10" fmla="*/ 0 h 1562100"/>
                <a:gd name="connsiteX11" fmla="*/ 1178447 w 1394347"/>
                <a:gd name="connsiteY11" fmla="*/ 190500 h 1562100"/>
                <a:gd name="connsiteX12" fmla="*/ 1216547 w 1394347"/>
                <a:gd name="connsiteY12" fmla="*/ 419100 h 1562100"/>
                <a:gd name="connsiteX13" fmla="*/ 1216547 w 1394347"/>
                <a:gd name="connsiteY13" fmla="*/ 609600 h 1562100"/>
                <a:gd name="connsiteX14" fmla="*/ 1178447 w 1394347"/>
                <a:gd name="connsiteY14" fmla="*/ 800100 h 1562100"/>
                <a:gd name="connsiteX15" fmla="*/ 1305447 w 1394347"/>
                <a:gd name="connsiteY15" fmla="*/ 1066800 h 1562100"/>
                <a:gd name="connsiteX16" fmla="*/ 1381647 w 1394347"/>
                <a:gd name="connsiteY16" fmla="*/ 1193800 h 1562100"/>
                <a:gd name="connsiteX17" fmla="*/ 1394347 w 1394347"/>
                <a:gd name="connsiteY17" fmla="*/ 1384300 h 1562100"/>
                <a:gd name="connsiteX18" fmla="*/ 1356247 w 1394347"/>
                <a:gd name="connsiteY18" fmla="*/ 1447800 h 1562100"/>
                <a:gd name="connsiteX19" fmla="*/ 1203847 w 1394347"/>
                <a:gd name="connsiteY19" fmla="*/ 1460500 h 1562100"/>
                <a:gd name="connsiteX20" fmla="*/ 1064147 w 1394347"/>
                <a:gd name="connsiteY20" fmla="*/ 1511300 h 1562100"/>
                <a:gd name="connsiteX21" fmla="*/ 975247 w 1394347"/>
                <a:gd name="connsiteY21" fmla="*/ 1460500 h 1562100"/>
                <a:gd name="connsiteX22" fmla="*/ 733947 w 1394347"/>
                <a:gd name="connsiteY22" fmla="*/ 1422400 h 1562100"/>
                <a:gd name="connsiteX23" fmla="*/ 797447 w 1394347"/>
                <a:gd name="connsiteY23" fmla="*/ 1524000 h 1562100"/>
                <a:gd name="connsiteX24" fmla="*/ 606947 w 1394347"/>
                <a:gd name="connsiteY24" fmla="*/ 1498600 h 1562100"/>
                <a:gd name="connsiteX25" fmla="*/ 492647 w 1394347"/>
                <a:gd name="connsiteY25" fmla="*/ 1511300 h 1562100"/>
                <a:gd name="connsiteX26" fmla="*/ 441847 w 1394347"/>
                <a:gd name="connsiteY26" fmla="*/ 1549400 h 1562100"/>
                <a:gd name="connsiteX27" fmla="*/ 327547 w 1394347"/>
                <a:gd name="connsiteY27" fmla="*/ 1549400 h 1562100"/>
                <a:gd name="connsiteX28" fmla="*/ 213247 w 1394347"/>
                <a:gd name="connsiteY28" fmla="*/ 1549400 h 1562100"/>
                <a:gd name="connsiteX29" fmla="*/ 213247 w 1394347"/>
                <a:gd name="connsiteY29" fmla="*/ 1549400 h 1562100"/>
                <a:gd name="connsiteX30" fmla="*/ 149747 w 1394347"/>
                <a:gd name="connsiteY30" fmla="*/ 1562100 h 1562100"/>
                <a:gd name="connsiteX31" fmla="*/ 228637 w 1394347"/>
                <a:gd name="connsiteY31" fmla="*/ 1347881 h 1562100"/>
                <a:gd name="connsiteX0" fmla="*/ 228637 w 1394347"/>
                <a:gd name="connsiteY0" fmla="*/ 1347881 h 1549400"/>
                <a:gd name="connsiteX1" fmla="*/ 16249 w 1394347"/>
                <a:gd name="connsiteY1" fmla="*/ 1203475 h 1549400"/>
                <a:gd name="connsiteX2" fmla="*/ 176529 w 1394347"/>
                <a:gd name="connsiteY2" fmla="*/ 1187263 h 1549400"/>
                <a:gd name="connsiteX3" fmla="*/ 240029 w 1394347"/>
                <a:gd name="connsiteY3" fmla="*/ 948578 h 1549400"/>
                <a:gd name="connsiteX4" fmla="*/ 156844 w 1394347"/>
                <a:gd name="connsiteY4" fmla="*/ 931957 h 1549400"/>
                <a:gd name="connsiteX5" fmla="*/ 142838 w 1394347"/>
                <a:gd name="connsiteY5" fmla="*/ 862331 h 1549400"/>
                <a:gd name="connsiteX6" fmla="*/ 0 w 1394347"/>
                <a:gd name="connsiteY6" fmla="*/ 705522 h 1549400"/>
                <a:gd name="connsiteX7" fmla="*/ 22747 w 1394347"/>
                <a:gd name="connsiteY7" fmla="*/ 635000 h 1549400"/>
                <a:gd name="connsiteX8" fmla="*/ 225947 w 1394347"/>
                <a:gd name="connsiteY8" fmla="*/ 495300 h 1549400"/>
                <a:gd name="connsiteX9" fmla="*/ 289447 w 1394347"/>
                <a:gd name="connsiteY9" fmla="*/ 177800 h 1549400"/>
                <a:gd name="connsiteX10" fmla="*/ 441847 w 1394347"/>
                <a:gd name="connsiteY10" fmla="*/ 0 h 1549400"/>
                <a:gd name="connsiteX11" fmla="*/ 1178447 w 1394347"/>
                <a:gd name="connsiteY11" fmla="*/ 190500 h 1549400"/>
                <a:gd name="connsiteX12" fmla="*/ 1216547 w 1394347"/>
                <a:gd name="connsiteY12" fmla="*/ 419100 h 1549400"/>
                <a:gd name="connsiteX13" fmla="*/ 1216547 w 1394347"/>
                <a:gd name="connsiteY13" fmla="*/ 609600 h 1549400"/>
                <a:gd name="connsiteX14" fmla="*/ 1178447 w 1394347"/>
                <a:gd name="connsiteY14" fmla="*/ 800100 h 1549400"/>
                <a:gd name="connsiteX15" fmla="*/ 1305447 w 1394347"/>
                <a:gd name="connsiteY15" fmla="*/ 1066800 h 1549400"/>
                <a:gd name="connsiteX16" fmla="*/ 1381647 w 1394347"/>
                <a:gd name="connsiteY16" fmla="*/ 1193800 h 1549400"/>
                <a:gd name="connsiteX17" fmla="*/ 1394347 w 1394347"/>
                <a:gd name="connsiteY17" fmla="*/ 1384300 h 1549400"/>
                <a:gd name="connsiteX18" fmla="*/ 1356247 w 1394347"/>
                <a:gd name="connsiteY18" fmla="*/ 1447800 h 1549400"/>
                <a:gd name="connsiteX19" fmla="*/ 1203847 w 1394347"/>
                <a:gd name="connsiteY19" fmla="*/ 1460500 h 1549400"/>
                <a:gd name="connsiteX20" fmla="*/ 1064147 w 1394347"/>
                <a:gd name="connsiteY20" fmla="*/ 1511300 h 1549400"/>
                <a:gd name="connsiteX21" fmla="*/ 975247 w 1394347"/>
                <a:gd name="connsiteY21" fmla="*/ 1460500 h 1549400"/>
                <a:gd name="connsiteX22" fmla="*/ 733947 w 1394347"/>
                <a:gd name="connsiteY22" fmla="*/ 1422400 h 1549400"/>
                <a:gd name="connsiteX23" fmla="*/ 797447 w 1394347"/>
                <a:gd name="connsiteY23" fmla="*/ 1524000 h 1549400"/>
                <a:gd name="connsiteX24" fmla="*/ 606947 w 1394347"/>
                <a:gd name="connsiteY24" fmla="*/ 1498600 h 1549400"/>
                <a:gd name="connsiteX25" fmla="*/ 492647 w 1394347"/>
                <a:gd name="connsiteY25" fmla="*/ 1511300 h 1549400"/>
                <a:gd name="connsiteX26" fmla="*/ 441847 w 1394347"/>
                <a:gd name="connsiteY26" fmla="*/ 1549400 h 1549400"/>
                <a:gd name="connsiteX27" fmla="*/ 327547 w 1394347"/>
                <a:gd name="connsiteY27" fmla="*/ 1549400 h 1549400"/>
                <a:gd name="connsiteX28" fmla="*/ 213247 w 1394347"/>
                <a:gd name="connsiteY28" fmla="*/ 1549400 h 1549400"/>
                <a:gd name="connsiteX29" fmla="*/ 213247 w 1394347"/>
                <a:gd name="connsiteY29" fmla="*/ 1549400 h 1549400"/>
                <a:gd name="connsiteX30" fmla="*/ 361762 w 1394347"/>
                <a:gd name="connsiteY30" fmla="*/ 1393451 h 1549400"/>
                <a:gd name="connsiteX31" fmla="*/ 228637 w 1394347"/>
                <a:gd name="connsiteY31" fmla="*/ 1347881 h 1549400"/>
                <a:gd name="connsiteX0" fmla="*/ 228637 w 1394347"/>
                <a:gd name="connsiteY0" fmla="*/ 1347881 h 1549400"/>
                <a:gd name="connsiteX1" fmla="*/ 93851 w 1394347"/>
                <a:gd name="connsiteY1" fmla="*/ 1282973 h 1549400"/>
                <a:gd name="connsiteX2" fmla="*/ 16249 w 1394347"/>
                <a:gd name="connsiteY2" fmla="*/ 1203475 h 1549400"/>
                <a:gd name="connsiteX3" fmla="*/ 176529 w 1394347"/>
                <a:gd name="connsiteY3" fmla="*/ 1187263 h 1549400"/>
                <a:gd name="connsiteX4" fmla="*/ 240029 w 1394347"/>
                <a:gd name="connsiteY4" fmla="*/ 948578 h 1549400"/>
                <a:gd name="connsiteX5" fmla="*/ 156844 w 1394347"/>
                <a:gd name="connsiteY5" fmla="*/ 931957 h 1549400"/>
                <a:gd name="connsiteX6" fmla="*/ 142838 w 1394347"/>
                <a:gd name="connsiteY6" fmla="*/ 862331 h 1549400"/>
                <a:gd name="connsiteX7" fmla="*/ 0 w 1394347"/>
                <a:gd name="connsiteY7" fmla="*/ 705522 h 1549400"/>
                <a:gd name="connsiteX8" fmla="*/ 22747 w 1394347"/>
                <a:gd name="connsiteY8" fmla="*/ 635000 h 1549400"/>
                <a:gd name="connsiteX9" fmla="*/ 225947 w 1394347"/>
                <a:gd name="connsiteY9" fmla="*/ 495300 h 1549400"/>
                <a:gd name="connsiteX10" fmla="*/ 289447 w 1394347"/>
                <a:gd name="connsiteY10" fmla="*/ 177800 h 1549400"/>
                <a:gd name="connsiteX11" fmla="*/ 441847 w 1394347"/>
                <a:gd name="connsiteY11" fmla="*/ 0 h 1549400"/>
                <a:gd name="connsiteX12" fmla="*/ 1178447 w 1394347"/>
                <a:gd name="connsiteY12" fmla="*/ 190500 h 1549400"/>
                <a:gd name="connsiteX13" fmla="*/ 1216547 w 1394347"/>
                <a:gd name="connsiteY13" fmla="*/ 419100 h 1549400"/>
                <a:gd name="connsiteX14" fmla="*/ 1216547 w 1394347"/>
                <a:gd name="connsiteY14" fmla="*/ 609600 h 1549400"/>
                <a:gd name="connsiteX15" fmla="*/ 1178447 w 1394347"/>
                <a:gd name="connsiteY15" fmla="*/ 800100 h 1549400"/>
                <a:gd name="connsiteX16" fmla="*/ 1305447 w 1394347"/>
                <a:gd name="connsiteY16" fmla="*/ 1066800 h 1549400"/>
                <a:gd name="connsiteX17" fmla="*/ 1381647 w 1394347"/>
                <a:gd name="connsiteY17" fmla="*/ 1193800 h 1549400"/>
                <a:gd name="connsiteX18" fmla="*/ 1394347 w 1394347"/>
                <a:gd name="connsiteY18" fmla="*/ 1384300 h 1549400"/>
                <a:gd name="connsiteX19" fmla="*/ 1356247 w 1394347"/>
                <a:gd name="connsiteY19" fmla="*/ 1447800 h 1549400"/>
                <a:gd name="connsiteX20" fmla="*/ 1203847 w 1394347"/>
                <a:gd name="connsiteY20" fmla="*/ 1460500 h 1549400"/>
                <a:gd name="connsiteX21" fmla="*/ 1064147 w 1394347"/>
                <a:gd name="connsiteY21" fmla="*/ 1511300 h 1549400"/>
                <a:gd name="connsiteX22" fmla="*/ 975247 w 1394347"/>
                <a:gd name="connsiteY22" fmla="*/ 1460500 h 1549400"/>
                <a:gd name="connsiteX23" fmla="*/ 733947 w 1394347"/>
                <a:gd name="connsiteY23" fmla="*/ 1422400 h 1549400"/>
                <a:gd name="connsiteX24" fmla="*/ 797447 w 1394347"/>
                <a:gd name="connsiteY24" fmla="*/ 1524000 h 1549400"/>
                <a:gd name="connsiteX25" fmla="*/ 606947 w 1394347"/>
                <a:gd name="connsiteY25" fmla="*/ 1498600 h 1549400"/>
                <a:gd name="connsiteX26" fmla="*/ 492647 w 1394347"/>
                <a:gd name="connsiteY26" fmla="*/ 1511300 h 1549400"/>
                <a:gd name="connsiteX27" fmla="*/ 441847 w 1394347"/>
                <a:gd name="connsiteY27" fmla="*/ 1549400 h 1549400"/>
                <a:gd name="connsiteX28" fmla="*/ 327547 w 1394347"/>
                <a:gd name="connsiteY28" fmla="*/ 1549400 h 1549400"/>
                <a:gd name="connsiteX29" fmla="*/ 213247 w 1394347"/>
                <a:gd name="connsiteY29" fmla="*/ 1549400 h 1549400"/>
                <a:gd name="connsiteX30" fmla="*/ 213247 w 1394347"/>
                <a:gd name="connsiteY30" fmla="*/ 1549400 h 1549400"/>
                <a:gd name="connsiteX31" fmla="*/ 361762 w 1394347"/>
                <a:gd name="connsiteY31" fmla="*/ 1393451 h 1549400"/>
                <a:gd name="connsiteX32" fmla="*/ 228637 w 1394347"/>
                <a:gd name="connsiteY32" fmla="*/ 1347881 h 1549400"/>
                <a:gd name="connsiteX0" fmla="*/ 228637 w 1394347"/>
                <a:gd name="connsiteY0" fmla="*/ 1347881 h 1549400"/>
                <a:gd name="connsiteX1" fmla="*/ 74577 w 1394347"/>
                <a:gd name="connsiteY1" fmla="*/ 1302248 h 1549400"/>
                <a:gd name="connsiteX2" fmla="*/ 16249 w 1394347"/>
                <a:gd name="connsiteY2" fmla="*/ 1203475 h 1549400"/>
                <a:gd name="connsiteX3" fmla="*/ 176529 w 1394347"/>
                <a:gd name="connsiteY3" fmla="*/ 1187263 h 1549400"/>
                <a:gd name="connsiteX4" fmla="*/ 240029 w 1394347"/>
                <a:gd name="connsiteY4" fmla="*/ 948578 h 1549400"/>
                <a:gd name="connsiteX5" fmla="*/ 156844 w 1394347"/>
                <a:gd name="connsiteY5" fmla="*/ 931957 h 1549400"/>
                <a:gd name="connsiteX6" fmla="*/ 142838 w 1394347"/>
                <a:gd name="connsiteY6" fmla="*/ 862331 h 1549400"/>
                <a:gd name="connsiteX7" fmla="*/ 0 w 1394347"/>
                <a:gd name="connsiteY7" fmla="*/ 705522 h 1549400"/>
                <a:gd name="connsiteX8" fmla="*/ 22747 w 1394347"/>
                <a:gd name="connsiteY8" fmla="*/ 635000 h 1549400"/>
                <a:gd name="connsiteX9" fmla="*/ 225947 w 1394347"/>
                <a:gd name="connsiteY9" fmla="*/ 495300 h 1549400"/>
                <a:gd name="connsiteX10" fmla="*/ 289447 w 1394347"/>
                <a:gd name="connsiteY10" fmla="*/ 177800 h 1549400"/>
                <a:gd name="connsiteX11" fmla="*/ 441847 w 1394347"/>
                <a:gd name="connsiteY11" fmla="*/ 0 h 1549400"/>
                <a:gd name="connsiteX12" fmla="*/ 1178447 w 1394347"/>
                <a:gd name="connsiteY12" fmla="*/ 190500 h 1549400"/>
                <a:gd name="connsiteX13" fmla="*/ 1216547 w 1394347"/>
                <a:gd name="connsiteY13" fmla="*/ 419100 h 1549400"/>
                <a:gd name="connsiteX14" fmla="*/ 1216547 w 1394347"/>
                <a:gd name="connsiteY14" fmla="*/ 609600 h 1549400"/>
                <a:gd name="connsiteX15" fmla="*/ 1178447 w 1394347"/>
                <a:gd name="connsiteY15" fmla="*/ 800100 h 1549400"/>
                <a:gd name="connsiteX16" fmla="*/ 1305447 w 1394347"/>
                <a:gd name="connsiteY16" fmla="*/ 1066800 h 1549400"/>
                <a:gd name="connsiteX17" fmla="*/ 1381647 w 1394347"/>
                <a:gd name="connsiteY17" fmla="*/ 1193800 h 1549400"/>
                <a:gd name="connsiteX18" fmla="*/ 1394347 w 1394347"/>
                <a:gd name="connsiteY18" fmla="*/ 1384300 h 1549400"/>
                <a:gd name="connsiteX19" fmla="*/ 1356247 w 1394347"/>
                <a:gd name="connsiteY19" fmla="*/ 1447800 h 1549400"/>
                <a:gd name="connsiteX20" fmla="*/ 1203847 w 1394347"/>
                <a:gd name="connsiteY20" fmla="*/ 1460500 h 1549400"/>
                <a:gd name="connsiteX21" fmla="*/ 1064147 w 1394347"/>
                <a:gd name="connsiteY21" fmla="*/ 1511300 h 1549400"/>
                <a:gd name="connsiteX22" fmla="*/ 975247 w 1394347"/>
                <a:gd name="connsiteY22" fmla="*/ 1460500 h 1549400"/>
                <a:gd name="connsiteX23" fmla="*/ 733947 w 1394347"/>
                <a:gd name="connsiteY23" fmla="*/ 1422400 h 1549400"/>
                <a:gd name="connsiteX24" fmla="*/ 797447 w 1394347"/>
                <a:gd name="connsiteY24" fmla="*/ 1524000 h 1549400"/>
                <a:gd name="connsiteX25" fmla="*/ 606947 w 1394347"/>
                <a:gd name="connsiteY25" fmla="*/ 1498600 h 1549400"/>
                <a:gd name="connsiteX26" fmla="*/ 492647 w 1394347"/>
                <a:gd name="connsiteY26" fmla="*/ 1511300 h 1549400"/>
                <a:gd name="connsiteX27" fmla="*/ 441847 w 1394347"/>
                <a:gd name="connsiteY27" fmla="*/ 1549400 h 1549400"/>
                <a:gd name="connsiteX28" fmla="*/ 327547 w 1394347"/>
                <a:gd name="connsiteY28" fmla="*/ 1549400 h 1549400"/>
                <a:gd name="connsiteX29" fmla="*/ 213247 w 1394347"/>
                <a:gd name="connsiteY29" fmla="*/ 1549400 h 1549400"/>
                <a:gd name="connsiteX30" fmla="*/ 213247 w 1394347"/>
                <a:gd name="connsiteY30" fmla="*/ 1549400 h 1549400"/>
                <a:gd name="connsiteX31" fmla="*/ 361762 w 1394347"/>
                <a:gd name="connsiteY31" fmla="*/ 1393451 h 1549400"/>
                <a:gd name="connsiteX32" fmla="*/ 228637 w 1394347"/>
                <a:gd name="connsiteY32" fmla="*/ 1347881 h 1549400"/>
                <a:gd name="connsiteX0" fmla="*/ 243093 w 1394347"/>
                <a:gd name="connsiteY0" fmla="*/ 1328607 h 1549400"/>
                <a:gd name="connsiteX1" fmla="*/ 74577 w 1394347"/>
                <a:gd name="connsiteY1" fmla="*/ 1302248 h 1549400"/>
                <a:gd name="connsiteX2" fmla="*/ 16249 w 1394347"/>
                <a:gd name="connsiteY2" fmla="*/ 1203475 h 1549400"/>
                <a:gd name="connsiteX3" fmla="*/ 176529 w 1394347"/>
                <a:gd name="connsiteY3" fmla="*/ 1187263 h 1549400"/>
                <a:gd name="connsiteX4" fmla="*/ 240029 w 1394347"/>
                <a:gd name="connsiteY4" fmla="*/ 948578 h 1549400"/>
                <a:gd name="connsiteX5" fmla="*/ 156844 w 1394347"/>
                <a:gd name="connsiteY5" fmla="*/ 931957 h 1549400"/>
                <a:gd name="connsiteX6" fmla="*/ 142838 w 1394347"/>
                <a:gd name="connsiteY6" fmla="*/ 862331 h 1549400"/>
                <a:gd name="connsiteX7" fmla="*/ 0 w 1394347"/>
                <a:gd name="connsiteY7" fmla="*/ 705522 h 1549400"/>
                <a:gd name="connsiteX8" fmla="*/ 22747 w 1394347"/>
                <a:gd name="connsiteY8" fmla="*/ 635000 h 1549400"/>
                <a:gd name="connsiteX9" fmla="*/ 225947 w 1394347"/>
                <a:gd name="connsiteY9" fmla="*/ 495300 h 1549400"/>
                <a:gd name="connsiteX10" fmla="*/ 289447 w 1394347"/>
                <a:gd name="connsiteY10" fmla="*/ 177800 h 1549400"/>
                <a:gd name="connsiteX11" fmla="*/ 441847 w 1394347"/>
                <a:gd name="connsiteY11" fmla="*/ 0 h 1549400"/>
                <a:gd name="connsiteX12" fmla="*/ 1178447 w 1394347"/>
                <a:gd name="connsiteY12" fmla="*/ 190500 h 1549400"/>
                <a:gd name="connsiteX13" fmla="*/ 1216547 w 1394347"/>
                <a:gd name="connsiteY13" fmla="*/ 419100 h 1549400"/>
                <a:gd name="connsiteX14" fmla="*/ 1216547 w 1394347"/>
                <a:gd name="connsiteY14" fmla="*/ 609600 h 1549400"/>
                <a:gd name="connsiteX15" fmla="*/ 1178447 w 1394347"/>
                <a:gd name="connsiteY15" fmla="*/ 800100 h 1549400"/>
                <a:gd name="connsiteX16" fmla="*/ 1305447 w 1394347"/>
                <a:gd name="connsiteY16" fmla="*/ 1066800 h 1549400"/>
                <a:gd name="connsiteX17" fmla="*/ 1381647 w 1394347"/>
                <a:gd name="connsiteY17" fmla="*/ 1193800 h 1549400"/>
                <a:gd name="connsiteX18" fmla="*/ 1394347 w 1394347"/>
                <a:gd name="connsiteY18" fmla="*/ 1384300 h 1549400"/>
                <a:gd name="connsiteX19" fmla="*/ 1356247 w 1394347"/>
                <a:gd name="connsiteY19" fmla="*/ 1447800 h 1549400"/>
                <a:gd name="connsiteX20" fmla="*/ 1203847 w 1394347"/>
                <a:gd name="connsiteY20" fmla="*/ 1460500 h 1549400"/>
                <a:gd name="connsiteX21" fmla="*/ 1064147 w 1394347"/>
                <a:gd name="connsiteY21" fmla="*/ 1511300 h 1549400"/>
                <a:gd name="connsiteX22" fmla="*/ 975247 w 1394347"/>
                <a:gd name="connsiteY22" fmla="*/ 1460500 h 1549400"/>
                <a:gd name="connsiteX23" fmla="*/ 733947 w 1394347"/>
                <a:gd name="connsiteY23" fmla="*/ 1422400 h 1549400"/>
                <a:gd name="connsiteX24" fmla="*/ 797447 w 1394347"/>
                <a:gd name="connsiteY24" fmla="*/ 1524000 h 1549400"/>
                <a:gd name="connsiteX25" fmla="*/ 606947 w 1394347"/>
                <a:gd name="connsiteY25" fmla="*/ 1498600 h 1549400"/>
                <a:gd name="connsiteX26" fmla="*/ 492647 w 1394347"/>
                <a:gd name="connsiteY26" fmla="*/ 1511300 h 1549400"/>
                <a:gd name="connsiteX27" fmla="*/ 441847 w 1394347"/>
                <a:gd name="connsiteY27" fmla="*/ 1549400 h 1549400"/>
                <a:gd name="connsiteX28" fmla="*/ 327547 w 1394347"/>
                <a:gd name="connsiteY28" fmla="*/ 1549400 h 1549400"/>
                <a:gd name="connsiteX29" fmla="*/ 213247 w 1394347"/>
                <a:gd name="connsiteY29" fmla="*/ 1549400 h 1549400"/>
                <a:gd name="connsiteX30" fmla="*/ 213247 w 1394347"/>
                <a:gd name="connsiteY30" fmla="*/ 1549400 h 1549400"/>
                <a:gd name="connsiteX31" fmla="*/ 361762 w 1394347"/>
                <a:gd name="connsiteY31" fmla="*/ 1393451 h 1549400"/>
                <a:gd name="connsiteX32" fmla="*/ 243093 w 1394347"/>
                <a:gd name="connsiteY32" fmla="*/ 1328607 h 1549400"/>
                <a:gd name="connsiteX0" fmla="*/ 243093 w 1394347"/>
                <a:gd name="connsiteY0" fmla="*/ 1328607 h 1549400"/>
                <a:gd name="connsiteX1" fmla="*/ 74577 w 1394347"/>
                <a:gd name="connsiteY1" fmla="*/ 1302248 h 1549400"/>
                <a:gd name="connsiteX2" fmla="*/ 16249 w 1394347"/>
                <a:gd name="connsiteY2" fmla="*/ 1203475 h 1549400"/>
                <a:gd name="connsiteX3" fmla="*/ 176529 w 1394347"/>
                <a:gd name="connsiteY3" fmla="*/ 1187263 h 1549400"/>
                <a:gd name="connsiteX4" fmla="*/ 240029 w 1394347"/>
                <a:gd name="connsiteY4" fmla="*/ 948578 h 1549400"/>
                <a:gd name="connsiteX5" fmla="*/ 156844 w 1394347"/>
                <a:gd name="connsiteY5" fmla="*/ 931957 h 1549400"/>
                <a:gd name="connsiteX6" fmla="*/ 142838 w 1394347"/>
                <a:gd name="connsiteY6" fmla="*/ 862331 h 1549400"/>
                <a:gd name="connsiteX7" fmla="*/ 0 w 1394347"/>
                <a:gd name="connsiteY7" fmla="*/ 705522 h 1549400"/>
                <a:gd name="connsiteX8" fmla="*/ 22747 w 1394347"/>
                <a:gd name="connsiteY8" fmla="*/ 635000 h 1549400"/>
                <a:gd name="connsiteX9" fmla="*/ 225947 w 1394347"/>
                <a:gd name="connsiteY9" fmla="*/ 495300 h 1549400"/>
                <a:gd name="connsiteX10" fmla="*/ 289447 w 1394347"/>
                <a:gd name="connsiteY10" fmla="*/ 177800 h 1549400"/>
                <a:gd name="connsiteX11" fmla="*/ 441847 w 1394347"/>
                <a:gd name="connsiteY11" fmla="*/ 0 h 1549400"/>
                <a:gd name="connsiteX12" fmla="*/ 1178447 w 1394347"/>
                <a:gd name="connsiteY12" fmla="*/ 190500 h 1549400"/>
                <a:gd name="connsiteX13" fmla="*/ 1216547 w 1394347"/>
                <a:gd name="connsiteY13" fmla="*/ 419100 h 1549400"/>
                <a:gd name="connsiteX14" fmla="*/ 1216547 w 1394347"/>
                <a:gd name="connsiteY14" fmla="*/ 609600 h 1549400"/>
                <a:gd name="connsiteX15" fmla="*/ 1178447 w 1394347"/>
                <a:gd name="connsiteY15" fmla="*/ 800100 h 1549400"/>
                <a:gd name="connsiteX16" fmla="*/ 1305447 w 1394347"/>
                <a:gd name="connsiteY16" fmla="*/ 1066800 h 1549400"/>
                <a:gd name="connsiteX17" fmla="*/ 1381647 w 1394347"/>
                <a:gd name="connsiteY17" fmla="*/ 1193800 h 1549400"/>
                <a:gd name="connsiteX18" fmla="*/ 1394347 w 1394347"/>
                <a:gd name="connsiteY18" fmla="*/ 1384300 h 1549400"/>
                <a:gd name="connsiteX19" fmla="*/ 1356247 w 1394347"/>
                <a:gd name="connsiteY19" fmla="*/ 1447800 h 1549400"/>
                <a:gd name="connsiteX20" fmla="*/ 1203847 w 1394347"/>
                <a:gd name="connsiteY20" fmla="*/ 1460500 h 1549400"/>
                <a:gd name="connsiteX21" fmla="*/ 1064147 w 1394347"/>
                <a:gd name="connsiteY21" fmla="*/ 1511300 h 1549400"/>
                <a:gd name="connsiteX22" fmla="*/ 975247 w 1394347"/>
                <a:gd name="connsiteY22" fmla="*/ 1460500 h 1549400"/>
                <a:gd name="connsiteX23" fmla="*/ 733947 w 1394347"/>
                <a:gd name="connsiteY23" fmla="*/ 1422400 h 1549400"/>
                <a:gd name="connsiteX24" fmla="*/ 797447 w 1394347"/>
                <a:gd name="connsiteY24" fmla="*/ 1524000 h 1549400"/>
                <a:gd name="connsiteX25" fmla="*/ 606947 w 1394347"/>
                <a:gd name="connsiteY25" fmla="*/ 1498600 h 1549400"/>
                <a:gd name="connsiteX26" fmla="*/ 492647 w 1394347"/>
                <a:gd name="connsiteY26" fmla="*/ 1511300 h 1549400"/>
                <a:gd name="connsiteX27" fmla="*/ 441847 w 1394347"/>
                <a:gd name="connsiteY27" fmla="*/ 1549400 h 1549400"/>
                <a:gd name="connsiteX28" fmla="*/ 327547 w 1394347"/>
                <a:gd name="connsiteY28" fmla="*/ 1549400 h 1549400"/>
                <a:gd name="connsiteX29" fmla="*/ 213247 w 1394347"/>
                <a:gd name="connsiteY29" fmla="*/ 1549400 h 1549400"/>
                <a:gd name="connsiteX30" fmla="*/ 213247 w 1394347"/>
                <a:gd name="connsiteY30" fmla="*/ 1549400 h 1549400"/>
                <a:gd name="connsiteX31" fmla="*/ 376218 w 1394347"/>
                <a:gd name="connsiteY31" fmla="*/ 1412726 h 1549400"/>
                <a:gd name="connsiteX32" fmla="*/ 243093 w 1394347"/>
                <a:gd name="connsiteY32" fmla="*/ 1328607 h 1549400"/>
                <a:gd name="connsiteX0" fmla="*/ 243093 w 1394347"/>
                <a:gd name="connsiteY0" fmla="*/ 1328607 h 1549400"/>
                <a:gd name="connsiteX1" fmla="*/ 74577 w 1394347"/>
                <a:gd name="connsiteY1" fmla="*/ 1302248 h 1549400"/>
                <a:gd name="connsiteX2" fmla="*/ 16249 w 1394347"/>
                <a:gd name="connsiteY2" fmla="*/ 1203475 h 1549400"/>
                <a:gd name="connsiteX3" fmla="*/ 176529 w 1394347"/>
                <a:gd name="connsiteY3" fmla="*/ 1187263 h 1549400"/>
                <a:gd name="connsiteX4" fmla="*/ 240029 w 1394347"/>
                <a:gd name="connsiteY4" fmla="*/ 948578 h 1549400"/>
                <a:gd name="connsiteX5" fmla="*/ 156844 w 1394347"/>
                <a:gd name="connsiteY5" fmla="*/ 931957 h 1549400"/>
                <a:gd name="connsiteX6" fmla="*/ 142838 w 1394347"/>
                <a:gd name="connsiteY6" fmla="*/ 862331 h 1549400"/>
                <a:gd name="connsiteX7" fmla="*/ 0 w 1394347"/>
                <a:gd name="connsiteY7" fmla="*/ 705522 h 1549400"/>
                <a:gd name="connsiteX8" fmla="*/ 22747 w 1394347"/>
                <a:gd name="connsiteY8" fmla="*/ 635000 h 1549400"/>
                <a:gd name="connsiteX9" fmla="*/ 225947 w 1394347"/>
                <a:gd name="connsiteY9" fmla="*/ 495300 h 1549400"/>
                <a:gd name="connsiteX10" fmla="*/ 289447 w 1394347"/>
                <a:gd name="connsiteY10" fmla="*/ 177800 h 1549400"/>
                <a:gd name="connsiteX11" fmla="*/ 441847 w 1394347"/>
                <a:gd name="connsiteY11" fmla="*/ 0 h 1549400"/>
                <a:gd name="connsiteX12" fmla="*/ 1178447 w 1394347"/>
                <a:gd name="connsiteY12" fmla="*/ 190500 h 1549400"/>
                <a:gd name="connsiteX13" fmla="*/ 1216547 w 1394347"/>
                <a:gd name="connsiteY13" fmla="*/ 419100 h 1549400"/>
                <a:gd name="connsiteX14" fmla="*/ 1216547 w 1394347"/>
                <a:gd name="connsiteY14" fmla="*/ 609600 h 1549400"/>
                <a:gd name="connsiteX15" fmla="*/ 1178447 w 1394347"/>
                <a:gd name="connsiteY15" fmla="*/ 800100 h 1549400"/>
                <a:gd name="connsiteX16" fmla="*/ 1305447 w 1394347"/>
                <a:gd name="connsiteY16" fmla="*/ 1066800 h 1549400"/>
                <a:gd name="connsiteX17" fmla="*/ 1381647 w 1394347"/>
                <a:gd name="connsiteY17" fmla="*/ 1193800 h 1549400"/>
                <a:gd name="connsiteX18" fmla="*/ 1394347 w 1394347"/>
                <a:gd name="connsiteY18" fmla="*/ 1384300 h 1549400"/>
                <a:gd name="connsiteX19" fmla="*/ 1356247 w 1394347"/>
                <a:gd name="connsiteY19" fmla="*/ 1447800 h 1549400"/>
                <a:gd name="connsiteX20" fmla="*/ 1203847 w 1394347"/>
                <a:gd name="connsiteY20" fmla="*/ 1460500 h 1549400"/>
                <a:gd name="connsiteX21" fmla="*/ 1064147 w 1394347"/>
                <a:gd name="connsiteY21" fmla="*/ 1511300 h 1549400"/>
                <a:gd name="connsiteX22" fmla="*/ 975247 w 1394347"/>
                <a:gd name="connsiteY22" fmla="*/ 1460500 h 1549400"/>
                <a:gd name="connsiteX23" fmla="*/ 733947 w 1394347"/>
                <a:gd name="connsiteY23" fmla="*/ 1422400 h 1549400"/>
                <a:gd name="connsiteX24" fmla="*/ 797447 w 1394347"/>
                <a:gd name="connsiteY24" fmla="*/ 1524000 h 1549400"/>
                <a:gd name="connsiteX25" fmla="*/ 606947 w 1394347"/>
                <a:gd name="connsiteY25" fmla="*/ 1498600 h 1549400"/>
                <a:gd name="connsiteX26" fmla="*/ 492647 w 1394347"/>
                <a:gd name="connsiteY26" fmla="*/ 1511300 h 1549400"/>
                <a:gd name="connsiteX27" fmla="*/ 441847 w 1394347"/>
                <a:gd name="connsiteY27" fmla="*/ 1549400 h 1549400"/>
                <a:gd name="connsiteX28" fmla="*/ 327547 w 1394347"/>
                <a:gd name="connsiteY28" fmla="*/ 1549400 h 1549400"/>
                <a:gd name="connsiteX29" fmla="*/ 213247 w 1394347"/>
                <a:gd name="connsiteY29" fmla="*/ 1549400 h 1549400"/>
                <a:gd name="connsiteX30" fmla="*/ 213247 w 1394347"/>
                <a:gd name="connsiteY30" fmla="*/ 1549400 h 1549400"/>
                <a:gd name="connsiteX31" fmla="*/ 376218 w 1394347"/>
                <a:gd name="connsiteY31" fmla="*/ 1412726 h 1549400"/>
                <a:gd name="connsiteX32" fmla="*/ 243093 w 1394347"/>
                <a:gd name="connsiteY32" fmla="*/ 1328607 h 1549400"/>
                <a:gd name="connsiteX0" fmla="*/ 243093 w 1394347"/>
                <a:gd name="connsiteY0" fmla="*/ 1328607 h 1554753"/>
                <a:gd name="connsiteX1" fmla="*/ 74577 w 1394347"/>
                <a:gd name="connsiteY1" fmla="*/ 1302248 h 1554753"/>
                <a:gd name="connsiteX2" fmla="*/ 16249 w 1394347"/>
                <a:gd name="connsiteY2" fmla="*/ 1203475 h 1554753"/>
                <a:gd name="connsiteX3" fmla="*/ 176529 w 1394347"/>
                <a:gd name="connsiteY3" fmla="*/ 1187263 h 1554753"/>
                <a:gd name="connsiteX4" fmla="*/ 240029 w 1394347"/>
                <a:gd name="connsiteY4" fmla="*/ 948578 h 1554753"/>
                <a:gd name="connsiteX5" fmla="*/ 156844 w 1394347"/>
                <a:gd name="connsiteY5" fmla="*/ 931957 h 1554753"/>
                <a:gd name="connsiteX6" fmla="*/ 142838 w 1394347"/>
                <a:gd name="connsiteY6" fmla="*/ 862331 h 1554753"/>
                <a:gd name="connsiteX7" fmla="*/ 0 w 1394347"/>
                <a:gd name="connsiteY7" fmla="*/ 705522 h 1554753"/>
                <a:gd name="connsiteX8" fmla="*/ 22747 w 1394347"/>
                <a:gd name="connsiteY8" fmla="*/ 635000 h 1554753"/>
                <a:gd name="connsiteX9" fmla="*/ 225947 w 1394347"/>
                <a:gd name="connsiteY9" fmla="*/ 495300 h 1554753"/>
                <a:gd name="connsiteX10" fmla="*/ 289447 w 1394347"/>
                <a:gd name="connsiteY10" fmla="*/ 177800 h 1554753"/>
                <a:gd name="connsiteX11" fmla="*/ 441847 w 1394347"/>
                <a:gd name="connsiteY11" fmla="*/ 0 h 1554753"/>
                <a:gd name="connsiteX12" fmla="*/ 1178447 w 1394347"/>
                <a:gd name="connsiteY12" fmla="*/ 190500 h 1554753"/>
                <a:gd name="connsiteX13" fmla="*/ 1216547 w 1394347"/>
                <a:gd name="connsiteY13" fmla="*/ 419100 h 1554753"/>
                <a:gd name="connsiteX14" fmla="*/ 1216547 w 1394347"/>
                <a:gd name="connsiteY14" fmla="*/ 609600 h 1554753"/>
                <a:gd name="connsiteX15" fmla="*/ 1178447 w 1394347"/>
                <a:gd name="connsiteY15" fmla="*/ 800100 h 1554753"/>
                <a:gd name="connsiteX16" fmla="*/ 1305447 w 1394347"/>
                <a:gd name="connsiteY16" fmla="*/ 1066800 h 1554753"/>
                <a:gd name="connsiteX17" fmla="*/ 1381647 w 1394347"/>
                <a:gd name="connsiteY17" fmla="*/ 1193800 h 1554753"/>
                <a:gd name="connsiteX18" fmla="*/ 1394347 w 1394347"/>
                <a:gd name="connsiteY18" fmla="*/ 1384300 h 1554753"/>
                <a:gd name="connsiteX19" fmla="*/ 1356247 w 1394347"/>
                <a:gd name="connsiteY19" fmla="*/ 1447800 h 1554753"/>
                <a:gd name="connsiteX20" fmla="*/ 1203847 w 1394347"/>
                <a:gd name="connsiteY20" fmla="*/ 1460500 h 1554753"/>
                <a:gd name="connsiteX21" fmla="*/ 1064147 w 1394347"/>
                <a:gd name="connsiteY21" fmla="*/ 1511300 h 1554753"/>
                <a:gd name="connsiteX22" fmla="*/ 975247 w 1394347"/>
                <a:gd name="connsiteY22" fmla="*/ 1460500 h 1554753"/>
                <a:gd name="connsiteX23" fmla="*/ 733947 w 1394347"/>
                <a:gd name="connsiteY23" fmla="*/ 1422400 h 1554753"/>
                <a:gd name="connsiteX24" fmla="*/ 797447 w 1394347"/>
                <a:gd name="connsiteY24" fmla="*/ 1524000 h 1554753"/>
                <a:gd name="connsiteX25" fmla="*/ 606947 w 1394347"/>
                <a:gd name="connsiteY25" fmla="*/ 1498600 h 1554753"/>
                <a:gd name="connsiteX26" fmla="*/ 492647 w 1394347"/>
                <a:gd name="connsiteY26" fmla="*/ 1511300 h 1554753"/>
                <a:gd name="connsiteX27" fmla="*/ 441847 w 1394347"/>
                <a:gd name="connsiteY27" fmla="*/ 1549400 h 1554753"/>
                <a:gd name="connsiteX28" fmla="*/ 327547 w 1394347"/>
                <a:gd name="connsiteY28" fmla="*/ 1549400 h 1554753"/>
                <a:gd name="connsiteX29" fmla="*/ 213247 w 1394347"/>
                <a:gd name="connsiteY29" fmla="*/ 1549400 h 1554753"/>
                <a:gd name="connsiteX30" fmla="*/ 396351 w 1394347"/>
                <a:gd name="connsiteY30" fmla="*/ 1477121 h 1554753"/>
                <a:gd name="connsiteX31" fmla="*/ 376218 w 1394347"/>
                <a:gd name="connsiteY31" fmla="*/ 1412726 h 1554753"/>
                <a:gd name="connsiteX32" fmla="*/ 243093 w 1394347"/>
                <a:gd name="connsiteY32" fmla="*/ 1328607 h 1554753"/>
                <a:gd name="connsiteX0" fmla="*/ 243093 w 1394347"/>
                <a:gd name="connsiteY0" fmla="*/ 1328607 h 1554753"/>
                <a:gd name="connsiteX1" fmla="*/ 74577 w 1394347"/>
                <a:gd name="connsiteY1" fmla="*/ 1302248 h 1554753"/>
                <a:gd name="connsiteX2" fmla="*/ 16249 w 1394347"/>
                <a:gd name="connsiteY2" fmla="*/ 1203475 h 1554753"/>
                <a:gd name="connsiteX3" fmla="*/ 176529 w 1394347"/>
                <a:gd name="connsiteY3" fmla="*/ 1187263 h 1554753"/>
                <a:gd name="connsiteX4" fmla="*/ 240029 w 1394347"/>
                <a:gd name="connsiteY4" fmla="*/ 948578 h 1554753"/>
                <a:gd name="connsiteX5" fmla="*/ 156844 w 1394347"/>
                <a:gd name="connsiteY5" fmla="*/ 931957 h 1554753"/>
                <a:gd name="connsiteX6" fmla="*/ 142838 w 1394347"/>
                <a:gd name="connsiteY6" fmla="*/ 862331 h 1554753"/>
                <a:gd name="connsiteX7" fmla="*/ 0 w 1394347"/>
                <a:gd name="connsiteY7" fmla="*/ 705522 h 1554753"/>
                <a:gd name="connsiteX8" fmla="*/ 22747 w 1394347"/>
                <a:gd name="connsiteY8" fmla="*/ 635000 h 1554753"/>
                <a:gd name="connsiteX9" fmla="*/ 225947 w 1394347"/>
                <a:gd name="connsiteY9" fmla="*/ 495300 h 1554753"/>
                <a:gd name="connsiteX10" fmla="*/ 289447 w 1394347"/>
                <a:gd name="connsiteY10" fmla="*/ 177800 h 1554753"/>
                <a:gd name="connsiteX11" fmla="*/ 441847 w 1394347"/>
                <a:gd name="connsiteY11" fmla="*/ 0 h 1554753"/>
                <a:gd name="connsiteX12" fmla="*/ 1178447 w 1394347"/>
                <a:gd name="connsiteY12" fmla="*/ 190500 h 1554753"/>
                <a:gd name="connsiteX13" fmla="*/ 1216547 w 1394347"/>
                <a:gd name="connsiteY13" fmla="*/ 419100 h 1554753"/>
                <a:gd name="connsiteX14" fmla="*/ 1216547 w 1394347"/>
                <a:gd name="connsiteY14" fmla="*/ 609600 h 1554753"/>
                <a:gd name="connsiteX15" fmla="*/ 1178447 w 1394347"/>
                <a:gd name="connsiteY15" fmla="*/ 800100 h 1554753"/>
                <a:gd name="connsiteX16" fmla="*/ 1305447 w 1394347"/>
                <a:gd name="connsiteY16" fmla="*/ 1066800 h 1554753"/>
                <a:gd name="connsiteX17" fmla="*/ 1381647 w 1394347"/>
                <a:gd name="connsiteY17" fmla="*/ 1193800 h 1554753"/>
                <a:gd name="connsiteX18" fmla="*/ 1394347 w 1394347"/>
                <a:gd name="connsiteY18" fmla="*/ 1384300 h 1554753"/>
                <a:gd name="connsiteX19" fmla="*/ 1356247 w 1394347"/>
                <a:gd name="connsiteY19" fmla="*/ 1447800 h 1554753"/>
                <a:gd name="connsiteX20" fmla="*/ 1203847 w 1394347"/>
                <a:gd name="connsiteY20" fmla="*/ 1460500 h 1554753"/>
                <a:gd name="connsiteX21" fmla="*/ 1064147 w 1394347"/>
                <a:gd name="connsiteY21" fmla="*/ 1511300 h 1554753"/>
                <a:gd name="connsiteX22" fmla="*/ 975247 w 1394347"/>
                <a:gd name="connsiteY22" fmla="*/ 1460500 h 1554753"/>
                <a:gd name="connsiteX23" fmla="*/ 733947 w 1394347"/>
                <a:gd name="connsiteY23" fmla="*/ 1422400 h 1554753"/>
                <a:gd name="connsiteX24" fmla="*/ 797447 w 1394347"/>
                <a:gd name="connsiteY24" fmla="*/ 1524000 h 1554753"/>
                <a:gd name="connsiteX25" fmla="*/ 606947 w 1394347"/>
                <a:gd name="connsiteY25" fmla="*/ 1498600 h 1554753"/>
                <a:gd name="connsiteX26" fmla="*/ 492647 w 1394347"/>
                <a:gd name="connsiteY26" fmla="*/ 1511300 h 1554753"/>
                <a:gd name="connsiteX27" fmla="*/ 441847 w 1394347"/>
                <a:gd name="connsiteY27" fmla="*/ 1549400 h 1554753"/>
                <a:gd name="connsiteX28" fmla="*/ 327547 w 1394347"/>
                <a:gd name="connsiteY28" fmla="*/ 1549400 h 1554753"/>
                <a:gd name="connsiteX29" fmla="*/ 396351 w 1394347"/>
                <a:gd name="connsiteY29" fmla="*/ 1477121 h 1554753"/>
                <a:gd name="connsiteX30" fmla="*/ 376218 w 1394347"/>
                <a:gd name="connsiteY30" fmla="*/ 1412726 h 1554753"/>
                <a:gd name="connsiteX31" fmla="*/ 243093 w 1394347"/>
                <a:gd name="connsiteY31" fmla="*/ 1328607 h 1554753"/>
                <a:gd name="connsiteX0" fmla="*/ 243093 w 1394347"/>
                <a:gd name="connsiteY0" fmla="*/ 1328607 h 1549400"/>
                <a:gd name="connsiteX1" fmla="*/ 74577 w 1394347"/>
                <a:gd name="connsiteY1" fmla="*/ 1302248 h 1549400"/>
                <a:gd name="connsiteX2" fmla="*/ 16249 w 1394347"/>
                <a:gd name="connsiteY2" fmla="*/ 1203475 h 1549400"/>
                <a:gd name="connsiteX3" fmla="*/ 176529 w 1394347"/>
                <a:gd name="connsiteY3" fmla="*/ 1187263 h 1549400"/>
                <a:gd name="connsiteX4" fmla="*/ 240029 w 1394347"/>
                <a:gd name="connsiteY4" fmla="*/ 948578 h 1549400"/>
                <a:gd name="connsiteX5" fmla="*/ 156844 w 1394347"/>
                <a:gd name="connsiteY5" fmla="*/ 931957 h 1549400"/>
                <a:gd name="connsiteX6" fmla="*/ 142838 w 1394347"/>
                <a:gd name="connsiteY6" fmla="*/ 862331 h 1549400"/>
                <a:gd name="connsiteX7" fmla="*/ 0 w 1394347"/>
                <a:gd name="connsiteY7" fmla="*/ 705522 h 1549400"/>
                <a:gd name="connsiteX8" fmla="*/ 22747 w 1394347"/>
                <a:gd name="connsiteY8" fmla="*/ 635000 h 1549400"/>
                <a:gd name="connsiteX9" fmla="*/ 225947 w 1394347"/>
                <a:gd name="connsiteY9" fmla="*/ 495300 h 1549400"/>
                <a:gd name="connsiteX10" fmla="*/ 289447 w 1394347"/>
                <a:gd name="connsiteY10" fmla="*/ 177800 h 1549400"/>
                <a:gd name="connsiteX11" fmla="*/ 441847 w 1394347"/>
                <a:gd name="connsiteY11" fmla="*/ 0 h 1549400"/>
                <a:gd name="connsiteX12" fmla="*/ 1178447 w 1394347"/>
                <a:gd name="connsiteY12" fmla="*/ 190500 h 1549400"/>
                <a:gd name="connsiteX13" fmla="*/ 1216547 w 1394347"/>
                <a:gd name="connsiteY13" fmla="*/ 419100 h 1549400"/>
                <a:gd name="connsiteX14" fmla="*/ 1216547 w 1394347"/>
                <a:gd name="connsiteY14" fmla="*/ 609600 h 1549400"/>
                <a:gd name="connsiteX15" fmla="*/ 1178447 w 1394347"/>
                <a:gd name="connsiteY15" fmla="*/ 800100 h 1549400"/>
                <a:gd name="connsiteX16" fmla="*/ 1305447 w 1394347"/>
                <a:gd name="connsiteY16" fmla="*/ 1066800 h 1549400"/>
                <a:gd name="connsiteX17" fmla="*/ 1381647 w 1394347"/>
                <a:gd name="connsiteY17" fmla="*/ 1193800 h 1549400"/>
                <a:gd name="connsiteX18" fmla="*/ 1394347 w 1394347"/>
                <a:gd name="connsiteY18" fmla="*/ 1384300 h 1549400"/>
                <a:gd name="connsiteX19" fmla="*/ 1356247 w 1394347"/>
                <a:gd name="connsiteY19" fmla="*/ 1447800 h 1549400"/>
                <a:gd name="connsiteX20" fmla="*/ 1203847 w 1394347"/>
                <a:gd name="connsiteY20" fmla="*/ 1460500 h 1549400"/>
                <a:gd name="connsiteX21" fmla="*/ 1064147 w 1394347"/>
                <a:gd name="connsiteY21" fmla="*/ 1511300 h 1549400"/>
                <a:gd name="connsiteX22" fmla="*/ 975247 w 1394347"/>
                <a:gd name="connsiteY22" fmla="*/ 1460500 h 1549400"/>
                <a:gd name="connsiteX23" fmla="*/ 733947 w 1394347"/>
                <a:gd name="connsiteY23" fmla="*/ 1422400 h 1549400"/>
                <a:gd name="connsiteX24" fmla="*/ 797447 w 1394347"/>
                <a:gd name="connsiteY24" fmla="*/ 1524000 h 1549400"/>
                <a:gd name="connsiteX25" fmla="*/ 606947 w 1394347"/>
                <a:gd name="connsiteY25" fmla="*/ 1498600 h 1549400"/>
                <a:gd name="connsiteX26" fmla="*/ 492647 w 1394347"/>
                <a:gd name="connsiteY26" fmla="*/ 1511300 h 1549400"/>
                <a:gd name="connsiteX27" fmla="*/ 441847 w 1394347"/>
                <a:gd name="connsiteY27" fmla="*/ 1549400 h 1549400"/>
                <a:gd name="connsiteX28" fmla="*/ 396351 w 1394347"/>
                <a:gd name="connsiteY28" fmla="*/ 1477121 h 1549400"/>
                <a:gd name="connsiteX29" fmla="*/ 376218 w 1394347"/>
                <a:gd name="connsiteY29" fmla="*/ 1412726 h 1549400"/>
                <a:gd name="connsiteX30" fmla="*/ 243093 w 1394347"/>
                <a:gd name="connsiteY30" fmla="*/ 1328607 h 15494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289447 w 1394347"/>
                <a:gd name="connsiteY10" fmla="*/ 177800 h 1524000"/>
                <a:gd name="connsiteX11" fmla="*/ 441847 w 1394347"/>
                <a:gd name="connsiteY11" fmla="*/ 0 h 1524000"/>
                <a:gd name="connsiteX12" fmla="*/ 1178447 w 1394347"/>
                <a:gd name="connsiteY12" fmla="*/ 190500 h 1524000"/>
                <a:gd name="connsiteX13" fmla="*/ 1216547 w 1394347"/>
                <a:gd name="connsiteY13" fmla="*/ 419100 h 1524000"/>
                <a:gd name="connsiteX14" fmla="*/ 1216547 w 1394347"/>
                <a:gd name="connsiteY14" fmla="*/ 609600 h 1524000"/>
                <a:gd name="connsiteX15" fmla="*/ 1178447 w 1394347"/>
                <a:gd name="connsiteY15" fmla="*/ 800100 h 1524000"/>
                <a:gd name="connsiteX16" fmla="*/ 1305447 w 1394347"/>
                <a:gd name="connsiteY16" fmla="*/ 1066800 h 1524000"/>
                <a:gd name="connsiteX17" fmla="*/ 1381647 w 1394347"/>
                <a:gd name="connsiteY17" fmla="*/ 1193800 h 1524000"/>
                <a:gd name="connsiteX18" fmla="*/ 1394347 w 1394347"/>
                <a:gd name="connsiteY18" fmla="*/ 1384300 h 1524000"/>
                <a:gd name="connsiteX19" fmla="*/ 1356247 w 1394347"/>
                <a:gd name="connsiteY19" fmla="*/ 1447800 h 1524000"/>
                <a:gd name="connsiteX20" fmla="*/ 1203847 w 1394347"/>
                <a:gd name="connsiteY20" fmla="*/ 1460500 h 1524000"/>
                <a:gd name="connsiteX21" fmla="*/ 1064147 w 1394347"/>
                <a:gd name="connsiteY21" fmla="*/ 1511300 h 1524000"/>
                <a:gd name="connsiteX22" fmla="*/ 975247 w 1394347"/>
                <a:gd name="connsiteY22" fmla="*/ 1460500 h 1524000"/>
                <a:gd name="connsiteX23" fmla="*/ 733947 w 1394347"/>
                <a:gd name="connsiteY23" fmla="*/ 1422400 h 1524000"/>
                <a:gd name="connsiteX24" fmla="*/ 797447 w 1394347"/>
                <a:gd name="connsiteY24" fmla="*/ 1524000 h 1524000"/>
                <a:gd name="connsiteX25" fmla="*/ 606947 w 1394347"/>
                <a:gd name="connsiteY25" fmla="*/ 1498600 h 1524000"/>
                <a:gd name="connsiteX26" fmla="*/ 492647 w 1394347"/>
                <a:gd name="connsiteY26" fmla="*/ 1511300 h 1524000"/>
                <a:gd name="connsiteX27" fmla="*/ 396351 w 1394347"/>
                <a:gd name="connsiteY27" fmla="*/ 1477121 h 1524000"/>
                <a:gd name="connsiteX28" fmla="*/ 376218 w 1394347"/>
                <a:gd name="connsiteY28" fmla="*/ 1412726 h 1524000"/>
                <a:gd name="connsiteX29" fmla="*/ 243093 w 1394347"/>
                <a:gd name="connsiteY29"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248045 w 1394347"/>
                <a:gd name="connsiteY10" fmla="*/ 425273 h 1524000"/>
                <a:gd name="connsiteX11" fmla="*/ 289447 w 1394347"/>
                <a:gd name="connsiteY11" fmla="*/ 177800 h 1524000"/>
                <a:gd name="connsiteX12" fmla="*/ 441847 w 1394347"/>
                <a:gd name="connsiteY12" fmla="*/ 0 h 1524000"/>
                <a:gd name="connsiteX13" fmla="*/ 1178447 w 1394347"/>
                <a:gd name="connsiteY13" fmla="*/ 190500 h 1524000"/>
                <a:gd name="connsiteX14" fmla="*/ 1216547 w 1394347"/>
                <a:gd name="connsiteY14" fmla="*/ 419100 h 1524000"/>
                <a:gd name="connsiteX15" fmla="*/ 1216547 w 1394347"/>
                <a:gd name="connsiteY15" fmla="*/ 609600 h 1524000"/>
                <a:gd name="connsiteX16" fmla="*/ 1178447 w 1394347"/>
                <a:gd name="connsiteY16" fmla="*/ 800100 h 1524000"/>
                <a:gd name="connsiteX17" fmla="*/ 1305447 w 1394347"/>
                <a:gd name="connsiteY17" fmla="*/ 1066800 h 1524000"/>
                <a:gd name="connsiteX18" fmla="*/ 1381647 w 1394347"/>
                <a:gd name="connsiteY18" fmla="*/ 1193800 h 1524000"/>
                <a:gd name="connsiteX19" fmla="*/ 1394347 w 1394347"/>
                <a:gd name="connsiteY19" fmla="*/ 1384300 h 1524000"/>
                <a:gd name="connsiteX20" fmla="*/ 1356247 w 1394347"/>
                <a:gd name="connsiteY20" fmla="*/ 1447800 h 1524000"/>
                <a:gd name="connsiteX21" fmla="*/ 1203847 w 1394347"/>
                <a:gd name="connsiteY21" fmla="*/ 1460500 h 1524000"/>
                <a:gd name="connsiteX22" fmla="*/ 1064147 w 1394347"/>
                <a:gd name="connsiteY22" fmla="*/ 1511300 h 1524000"/>
                <a:gd name="connsiteX23" fmla="*/ 975247 w 1394347"/>
                <a:gd name="connsiteY23" fmla="*/ 1460500 h 1524000"/>
                <a:gd name="connsiteX24" fmla="*/ 733947 w 1394347"/>
                <a:gd name="connsiteY24" fmla="*/ 1422400 h 1524000"/>
                <a:gd name="connsiteX25" fmla="*/ 797447 w 1394347"/>
                <a:gd name="connsiteY25" fmla="*/ 1524000 h 1524000"/>
                <a:gd name="connsiteX26" fmla="*/ 606947 w 1394347"/>
                <a:gd name="connsiteY26" fmla="*/ 1498600 h 1524000"/>
                <a:gd name="connsiteX27" fmla="*/ 492647 w 1394347"/>
                <a:gd name="connsiteY27" fmla="*/ 1511300 h 1524000"/>
                <a:gd name="connsiteX28" fmla="*/ 396351 w 1394347"/>
                <a:gd name="connsiteY28" fmla="*/ 1477121 h 1524000"/>
                <a:gd name="connsiteX29" fmla="*/ 376218 w 1394347"/>
                <a:gd name="connsiteY29" fmla="*/ 1412726 h 1524000"/>
                <a:gd name="connsiteX30" fmla="*/ 243093 w 1394347"/>
                <a:gd name="connsiteY30"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238408 w 1394347"/>
                <a:gd name="connsiteY10" fmla="*/ 333721 h 1524000"/>
                <a:gd name="connsiteX11" fmla="*/ 289447 w 1394347"/>
                <a:gd name="connsiteY11" fmla="*/ 177800 h 1524000"/>
                <a:gd name="connsiteX12" fmla="*/ 441847 w 1394347"/>
                <a:gd name="connsiteY12" fmla="*/ 0 h 1524000"/>
                <a:gd name="connsiteX13" fmla="*/ 1178447 w 1394347"/>
                <a:gd name="connsiteY13" fmla="*/ 190500 h 1524000"/>
                <a:gd name="connsiteX14" fmla="*/ 1216547 w 1394347"/>
                <a:gd name="connsiteY14" fmla="*/ 419100 h 1524000"/>
                <a:gd name="connsiteX15" fmla="*/ 1216547 w 1394347"/>
                <a:gd name="connsiteY15" fmla="*/ 609600 h 1524000"/>
                <a:gd name="connsiteX16" fmla="*/ 1178447 w 1394347"/>
                <a:gd name="connsiteY16" fmla="*/ 800100 h 1524000"/>
                <a:gd name="connsiteX17" fmla="*/ 1305447 w 1394347"/>
                <a:gd name="connsiteY17" fmla="*/ 1066800 h 1524000"/>
                <a:gd name="connsiteX18" fmla="*/ 1381647 w 1394347"/>
                <a:gd name="connsiteY18" fmla="*/ 1193800 h 1524000"/>
                <a:gd name="connsiteX19" fmla="*/ 1394347 w 1394347"/>
                <a:gd name="connsiteY19" fmla="*/ 1384300 h 1524000"/>
                <a:gd name="connsiteX20" fmla="*/ 1356247 w 1394347"/>
                <a:gd name="connsiteY20" fmla="*/ 1447800 h 1524000"/>
                <a:gd name="connsiteX21" fmla="*/ 1203847 w 1394347"/>
                <a:gd name="connsiteY21" fmla="*/ 1460500 h 1524000"/>
                <a:gd name="connsiteX22" fmla="*/ 1064147 w 1394347"/>
                <a:gd name="connsiteY22" fmla="*/ 1511300 h 1524000"/>
                <a:gd name="connsiteX23" fmla="*/ 975247 w 1394347"/>
                <a:gd name="connsiteY23" fmla="*/ 1460500 h 1524000"/>
                <a:gd name="connsiteX24" fmla="*/ 733947 w 1394347"/>
                <a:gd name="connsiteY24" fmla="*/ 1422400 h 1524000"/>
                <a:gd name="connsiteX25" fmla="*/ 797447 w 1394347"/>
                <a:gd name="connsiteY25" fmla="*/ 1524000 h 1524000"/>
                <a:gd name="connsiteX26" fmla="*/ 606947 w 1394347"/>
                <a:gd name="connsiteY26" fmla="*/ 1498600 h 1524000"/>
                <a:gd name="connsiteX27" fmla="*/ 492647 w 1394347"/>
                <a:gd name="connsiteY27" fmla="*/ 1511300 h 1524000"/>
                <a:gd name="connsiteX28" fmla="*/ 396351 w 1394347"/>
                <a:gd name="connsiteY28" fmla="*/ 1477121 h 1524000"/>
                <a:gd name="connsiteX29" fmla="*/ 376218 w 1394347"/>
                <a:gd name="connsiteY29" fmla="*/ 1412726 h 1524000"/>
                <a:gd name="connsiteX30" fmla="*/ 243093 w 1394347"/>
                <a:gd name="connsiteY30"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238408 w 1394347"/>
                <a:gd name="connsiteY10" fmla="*/ 333721 h 1524000"/>
                <a:gd name="connsiteX11" fmla="*/ 228771 w 1394347"/>
                <a:gd name="connsiteY11" fmla="*/ 401180 h 1524000"/>
                <a:gd name="connsiteX12" fmla="*/ 289447 w 1394347"/>
                <a:gd name="connsiteY12" fmla="*/ 177800 h 1524000"/>
                <a:gd name="connsiteX13" fmla="*/ 441847 w 1394347"/>
                <a:gd name="connsiteY13" fmla="*/ 0 h 1524000"/>
                <a:gd name="connsiteX14" fmla="*/ 1178447 w 1394347"/>
                <a:gd name="connsiteY14" fmla="*/ 190500 h 1524000"/>
                <a:gd name="connsiteX15" fmla="*/ 1216547 w 1394347"/>
                <a:gd name="connsiteY15" fmla="*/ 419100 h 1524000"/>
                <a:gd name="connsiteX16" fmla="*/ 1216547 w 1394347"/>
                <a:gd name="connsiteY16" fmla="*/ 609600 h 1524000"/>
                <a:gd name="connsiteX17" fmla="*/ 1178447 w 1394347"/>
                <a:gd name="connsiteY17" fmla="*/ 800100 h 1524000"/>
                <a:gd name="connsiteX18" fmla="*/ 1305447 w 1394347"/>
                <a:gd name="connsiteY18" fmla="*/ 1066800 h 1524000"/>
                <a:gd name="connsiteX19" fmla="*/ 1381647 w 1394347"/>
                <a:gd name="connsiteY19" fmla="*/ 1193800 h 1524000"/>
                <a:gd name="connsiteX20" fmla="*/ 1394347 w 1394347"/>
                <a:gd name="connsiteY20" fmla="*/ 1384300 h 1524000"/>
                <a:gd name="connsiteX21" fmla="*/ 1356247 w 1394347"/>
                <a:gd name="connsiteY21" fmla="*/ 1447800 h 1524000"/>
                <a:gd name="connsiteX22" fmla="*/ 1203847 w 1394347"/>
                <a:gd name="connsiteY22" fmla="*/ 1460500 h 1524000"/>
                <a:gd name="connsiteX23" fmla="*/ 1064147 w 1394347"/>
                <a:gd name="connsiteY23" fmla="*/ 1511300 h 1524000"/>
                <a:gd name="connsiteX24" fmla="*/ 975247 w 1394347"/>
                <a:gd name="connsiteY24" fmla="*/ 1460500 h 1524000"/>
                <a:gd name="connsiteX25" fmla="*/ 733947 w 1394347"/>
                <a:gd name="connsiteY25" fmla="*/ 1422400 h 1524000"/>
                <a:gd name="connsiteX26" fmla="*/ 797447 w 1394347"/>
                <a:gd name="connsiteY26" fmla="*/ 1524000 h 1524000"/>
                <a:gd name="connsiteX27" fmla="*/ 606947 w 1394347"/>
                <a:gd name="connsiteY27" fmla="*/ 1498600 h 1524000"/>
                <a:gd name="connsiteX28" fmla="*/ 492647 w 1394347"/>
                <a:gd name="connsiteY28" fmla="*/ 1511300 h 1524000"/>
                <a:gd name="connsiteX29" fmla="*/ 396351 w 1394347"/>
                <a:gd name="connsiteY29" fmla="*/ 1477121 h 1524000"/>
                <a:gd name="connsiteX30" fmla="*/ 376218 w 1394347"/>
                <a:gd name="connsiteY30" fmla="*/ 1412726 h 1524000"/>
                <a:gd name="connsiteX31" fmla="*/ 243093 w 1394347"/>
                <a:gd name="connsiteY31"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238408 w 1394347"/>
                <a:gd name="connsiteY10" fmla="*/ 333721 h 1524000"/>
                <a:gd name="connsiteX11" fmla="*/ 387782 w 1394347"/>
                <a:gd name="connsiteY11" fmla="*/ 367449 h 1524000"/>
                <a:gd name="connsiteX12" fmla="*/ 289447 w 1394347"/>
                <a:gd name="connsiteY12" fmla="*/ 177800 h 1524000"/>
                <a:gd name="connsiteX13" fmla="*/ 441847 w 1394347"/>
                <a:gd name="connsiteY13" fmla="*/ 0 h 1524000"/>
                <a:gd name="connsiteX14" fmla="*/ 1178447 w 1394347"/>
                <a:gd name="connsiteY14" fmla="*/ 190500 h 1524000"/>
                <a:gd name="connsiteX15" fmla="*/ 1216547 w 1394347"/>
                <a:gd name="connsiteY15" fmla="*/ 419100 h 1524000"/>
                <a:gd name="connsiteX16" fmla="*/ 1216547 w 1394347"/>
                <a:gd name="connsiteY16" fmla="*/ 609600 h 1524000"/>
                <a:gd name="connsiteX17" fmla="*/ 1178447 w 1394347"/>
                <a:gd name="connsiteY17" fmla="*/ 800100 h 1524000"/>
                <a:gd name="connsiteX18" fmla="*/ 1305447 w 1394347"/>
                <a:gd name="connsiteY18" fmla="*/ 1066800 h 1524000"/>
                <a:gd name="connsiteX19" fmla="*/ 1381647 w 1394347"/>
                <a:gd name="connsiteY19" fmla="*/ 1193800 h 1524000"/>
                <a:gd name="connsiteX20" fmla="*/ 1394347 w 1394347"/>
                <a:gd name="connsiteY20" fmla="*/ 1384300 h 1524000"/>
                <a:gd name="connsiteX21" fmla="*/ 1356247 w 1394347"/>
                <a:gd name="connsiteY21" fmla="*/ 1447800 h 1524000"/>
                <a:gd name="connsiteX22" fmla="*/ 1203847 w 1394347"/>
                <a:gd name="connsiteY22" fmla="*/ 1460500 h 1524000"/>
                <a:gd name="connsiteX23" fmla="*/ 1064147 w 1394347"/>
                <a:gd name="connsiteY23" fmla="*/ 1511300 h 1524000"/>
                <a:gd name="connsiteX24" fmla="*/ 975247 w 1394347"/>
                <a:gd name="connsiteY24" fmla="*/ 1460500 h 1524000"/>
                <a:gd name="connsiteX25" fmla="*/ 733947 w 1394347"/>
                <a:gd name="connsiteY25" fmla="*/ 1422400 h 1524000"/>
                <a:gd name="connsiteX26" fmla="*/ 797447 w 1394347"/>
                <a:gd name="connsiteY26" fmla="*/ 1524000 h 1524000"/>
                <a:gd name="connsiteX27" fmla="*/ 606947 w 1394347"/>
                <a:gd name="connsiteY27" fmla="*/ 1498600 h 1524000"/>
                <a:gd name="connsiteX28" fmla="*/ 492647 w 1394347"/>
                <a:gd name="connsiteY28" fmla="*/ 1511300 h 1524000"/>
                <a:gd name="connsiteX29" fmla="*/ 396351 w 1394347"/>
                <a:gd name="connsiteY29" fmla="*/ 1477121 h 1524000"/>
                <a:gd name="connsiteX30" fmla="*/ 376218 w 1394347"/>
                <a:gd name="connsiteY30" fmla="*/ 1412726 h 1524000"/>
                <a:gd name="connsiteX31" fmla="*/ 243093 w 1394347"/>
                <a:gd name="connsiteY31"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238408 w 1394347"/>
                <a:gd name="connsiteY10" fmla="*/ 333721 h 1524000"/>
                <a:gd name="connsiteX11" fmla="*/ 262500 w 1394347"/>
                <a:gd name="connsiteY11" fmla="*/ 285535 h 1524000"/>
                <a:gd name="connsiteX12" fmla="*/ 289447 w 1394347"/>
                <a:gd name="connsiteY12" fmla="*/ 177800 h 1524000"/>
                <a:gd name="connsiteX13" fmla="*/ 441847 w 1394347"/>
                <a:gd name="connsiteY13" fmla="*/ 0 h 1524000"/>
                <a:gd name="connsiteX14" fmla="*/ 1178447 w 1394347"/>
                <a:gd name="connsiteY14" fmla="*/ 190500 h 1524000"/>
                <a:gd name="connsiteX15" fmla="*/ 1216547 w 1394347"/>
                <a:gd name="connsiteY15" fmla="*/ 419100 h 1524000"/>
                <a:gd name="connsiteX16" fmla="*/ 1216547 w 1394347"/>
                <a:gd name="connsiteY16" fmla="*/ 609600 h 1524000"/>
                <a:gd name="connsiteX17" fmla="*/ 1178447 w 1394347"/>
                <a:gd name="connsiteY17" fmla="*/ 800100 h 1524000"/>
                <a:gd name="connsiteX18" fmla="*/ 1305447 w 1394347"/>
                <a:gd name="connsiteY18" fmla="*/ 1066800 h 1524000"/>
                <a:gd name="connsiteX19" fmla="*/ 1381647 w 1394347"/>
                <a:gd name="connsiteY19" fmla="*/ 1193800 h 1524000"/>
                <a:gd name="connsiteX20" fmla="*/ 1394347 w 1394347"/>
                <a:gd name="connsiteY20" fmla="*/ 1384300 h 1524000"/>
                <a:gd name="connsiteX21" fmla="*/ 1356247 w 1394347"/>
                <a:gd name="connsiteY21" fmla="*/ 1447800 h 1524000"/>
                <a:gd name="connsiteX22" fmla="*/ 1203847 w 1394347"/>
                <a:gd name="connsiteY22" fmla="*/ 1460500 h 1524000"/>
                <a:gd name="connsiteX23" fmla="*/ 1064147 w 1394347"/>
                <a:gd name="connsiteY23" fmla="*/ 1511300 h 1524000"/>
                <a:gd name="connsiteX24" fmla="*/ 975247 w 1394347"/>
                <a:gd name="connsiteY24" fmla="*/ 1460500 h 1524000"/>
                <a:gd name="connsiteX25" fmla="*/ 733947 w 1394347"/>
                <a:gd name="connsiteY25" fmla="*/ 1422400 h 1524000"/>
                <a:gd name="connsiteX26" fmla="*/ 797447 w 1394347"/>
                <a:gd name="connsiteY26" fmla="*/ 1524000 h 1524000"/>
                <a:gd name="connsiteX27" fmla="*/ 606947 w 1394347"/>
                <a:gd name="connsiteY27" fmla="*/ 1498600 h 1524000"/>
                <a:gd name="connsiteX28" fmla="*/ 492647 w 1394347"/>
                <a:gd name="connsiteY28" fmla="*/ 1511300 h 1524000"/>
                <a:gd name="connsiteX29" fmla="*/ 396351 w 1394347"/>
                <a:gd name="connsiteY29" fmla="*/ 1477121 h 1524000"/>
                <a:gd name="connsiteX30" fmla="*/ 376218 w 1394347"/>
                <a:gd name="connsiteY30" fmla="*/ 1412726 h 1524000"/>
                <a:gd name="connsiteX31" fmla="*/ 243093 w 1394347"/>
                <a:gd name="connsiteY31"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354053 w 1394347"/>
                <a:gd name="connsiteY10" fmla="*/ 348176 h 1524000"/>
                <a:gd name="connsiteX11" fmla="*/ 262500 w 1394347"/>
                <a:gd name="connsiteY11" fmla="*/ 285535 h 1524000"/>
                <a:gd name="connsiteX12" fmla="*/ 289447 w 1394347"/>
                <a:gd name="connsiteY12" fmla="*/ 177800 h 1524000"/>
                <a:gd name="connsiteX13" fmla="*/ 441847 w 1394347"/>
                <a:gd name="connsiteY13" fmla="*/ 0 h 1524000"/>
                <a:gd name="connsiteX14" fmla="*/ 1178447 w 1394347"/>
                <a:gd name="connsiteY14" fmla="*/ 190500 h 1524000"/>
                <a:gd name="connsiteX15" fmla="*/ 1216547 w 1394347"/>
                <a:gd name="connsiteY15" fmla="*/ 419100 h 1524000"/>
                <a:gd name="connsiteX16" fmla="*/ 1216547 w 1394347"/>
                <a:gd name="connsiteY16" fmla="*/ 609600 h 1524000"/>
                <a:gd name="connsiteX17" fmla="*/ 1178447 w 1394347"/>
                <a:gd name="connsiteY17" fmla="*/ 800100 h 1524000"/>
                <a:gd name="connsiteX18" fmla="*/ 1305447 w 1394347"/>
                <a:gd name="connsiteY18" fmla="*/ 1066800 h 1524000"/>
                <a:gd name="connsiteX19" fmla="*/ 1381647 w 1394347"/>
                <a:gd name="connsiteY19" fmla="*/ 1193800 h 1524000"/>
                <a:gd name="connsiteX20" fmla="*/ 1394347 w 1394347"/>
                <a:gd name="connsiteY20" fmla="*/ 1384300 h 1524000"/>
                <a:gd name="connsiteX21" fmla="*/ 1356247 w 1394347"/>
                <a:gd name="connsiteY21" fmla="*/ 1447800 h 1524000"/>
                <a:gd name="connsiteX22" fmla="*/ 1203847 w 1394347"/>
                <a:gd name="connsiteY22" fmla="*/ 1460500 h 1524000"/>
                <a:gd name="connsiteX23" fmla="*/ 1064147 w 1394347"/>
                <a:gd name="connsiteY23" fmla="*/ 1511300 h 1524000"/>
                <a:gd name="connsiteX24" fmla="*/ 975247 w 1394347"/>
                <a:gd name="connsiteY24" fmla="*/ 1460500 h 1524000"/>
                <a:gd name="connsiteX25" fmla="*/ 733947 w 1394347"/>
                <a:gd name="connsiteY25" fmla="*/ 1422400 h 1524000"/>
                <a:gd name="connsiteX26" fmla="*/ 797447 w 1394347"/>
                <a:gd name="connsiteY26" fmla="*/ 1524000 h 1524000"/>
                <a:gd name="connsiteX27" fmla="*/ 606947 w 1394347"/>
                <a:gd name="connsiteY27" fmla="*/ 1498600 h 1524000"/>
                <a:gd name="connsiteX28" fmla="*/ 492647 w 1394347"/>
                <a:gd name="connsiteY28" fmla="*/ 1511300 h 1524000"/>
                <a:gd name="connsiteX29" fmla="*/ 396351 w 1394347"/>
                <a:gd name="connsiteY29" fmla="*/ 1477121 h 1524000"/>
                <a:gd name="connsiteX30" fmla="*/ 376218 w 1394347"/>
                <a:gd name="connsiteY30" fmla="*/ 1412726 h 1524000"/>
                <a:gd name="connsiteX31" fmla="*/ 243093 w 1394347"/>
                <a:gd name="connsiteY31"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354053 w 1394347"/>
                <a:gd name="connsiteY10" fmla="*/ 348176 h 1524000"/>
                <a:gd name="connsiteX11" fmla="*/ 228770 w 1394347"/>
                <a:gd name="connsiteY11" fmla="*/ 324083 h 1524000"/>
                <a:gd name="connsiteX12" fmla="*/ 289447 w 1394347"/>
                <a:gd name="connsiteY12" fmla="*/ 177800 h 1524000"/>
                <a:gd name="connsiteX13" fmla="*/ 441847 w 1394347"/>
                <a:gd name="connsiteY13" fmla="*/ 0 h 1524000"/>
                <a:gd name="connsiteX14" fmla="*/ 1178447 w 1394347"/>
                <a:gd name="connsiteY14" fmla="*/ 190500 h 1524000"/>
                <a:gd name="connsiteX15" fmla="*/ 1216547 w 1394347"/>
                <a:gd name="connsiteY15" fmla="*/ 419100 h 1524000"/>
                <a:gd name="connsiteX16" fmla="*/ 1216547 w 1394347"/>
                <a:gd name="connsiteY16" fmla="*/ 609600 h 1524000"/>
                <a:gd name="connsiteX17" fmla="*/ 1178447 w 1394347"/>
                <a:gd name="connsiteY17" fmla="*/ 800100 h 1524000"/>
                <a:gd name="connsiteX18" fmla="*/ 1305447 w 1394347"/>
                <a:gd name="connsiteY18" fmla="*/ 1066800 h 1524000"/>
                <a:gd name="connsiteX19" fmla="*/ 1381647 w 1394347"/>
                <a:gd name="connsiteY19" fmla="*/ 1193800 h 1524000"/>
                <a:gd name="connsiteX20" fmla="*/ 1394347 w 1394347"/>
                <a:gd name="connsiteY20" fmla="*/ 1384300 h 1524000"/>
                <a:gd name="connsiteX21" fmla="*/ 1356247 w 1394347"/>
                <a:gd name="connsiteY21" fmla="*/ 1447800 h 1524000"/>
                <a:gd name="connsiteX22" fmla="*/ 1203847 w 1394347"/>
                <a:gd name="connsiteY22" fmla="*/ 1460500 h 1524000"/>
                <a:gd name="connsiteX23" fmla="*/ 1064147 w 1394347"/>
                <a:gd name="connsiteY23" fmla="*/ 1511300 h 1524000"/>
                <a:gd name="connsiteX24" fmla="*/ 975247 w 1394347"/>
                <a:gd name="connsiteY24" fmla="*/ 1460500 h 1524000"/>
                <a:gd name="connsiteX25" fmla="*/ 733947 w 1394347"/>
                <a:gd name="connsiteY25" fmla="*/ 1422400 h 1524000"/>
                <a:gd name="connsiteX26" fmla="*/ 797447 w 1394347"/>
                <a:gd name="connsiteY26" fmla="*/ 1524000 h 1524000"/>
                <a:gd name="connsiteX27" fmla="*/ 606947 w 1394347"/>
                <a:gd name="connsiteY27" fmla="*/ 1498600 h 1524000"/>
                <a:gd name="connsiteX28" fmla="*/ 492647 w 1394347"/>
                <a:gd name="connsiteY28" fmla="*/ 1511300 h 1524000"/>
                <a:gd name="connsiteX29" fmla="*/ 396351 w 1394347"/>
                <a:gd name="connsiteY29" fmla="*/ 1477121 h 1524000"/>
                <a:gd name="connsiteX30" fmla="*/ 376218 w 1394347"/>
                <a:gd name="connsiteY30" fmla="*/ 1412726 h 1524000"/>
                <a:gd name="connsiteX31" fmla="*/ 243093 w 1394347"/>
                <a:gd name="connsiteY31"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378146 w 1394347"/>
                <a:gd name="connsiteY10" fmla="*/ 343357 h 1524000"/>
                <a:gd name="connsiteX11" fmla="*/ 228770 w 1394347"/>
                <a:gd name="connsiteY11" fmla="*/ 324083 h 1524000"/>
                <a:gd name="connsiteX12" fmla="*/ 289447 w 1394347"/>
                <a:gd name="connsiteY12" fmla="*/ 177800 h 1524000"/>
                <a:gd name="connsiteX13" fmla="*/ 441847 w 1394347"/>
                <a:gd name="connsiteY13" fmla="*/ 0 h 1524000"/>
                <a:gd name="connsiteX14" fmla="*/ 1178447 w 1394347"/>
                <a:gd name="connsiteY14" fmla="*/ 190500 h 1524000"/>
                <a:gd name="connsiteX15" fmla="*/ 1216547 w 1394347"/>
                <a:gd name="connsiteY15" fmla="*/ 419100 h 1524000"/>
                <a:gd name="connsiteX16" fmla="*/ 1216547 w 1394347"/>
                <a:gd name="connsiteY16" fmla="*/ 609600 h 1524000"/>
                <a:gd name="connsiteX17" fmla="*/ 1178447 w 1394347"/>
                <a:gd name="connsiteY17" fmla="*/ 800100 h 1524000"/>
                <a:gd name="connsiteX18" fmla="*/ 1305447 w 1394347"/>
                <a:gd name="connsiteY18" fmla="*/ 1066800 h 1524000"/>
                <a:gd name="connsiteX19" fmla="*/ 1381647 w 1394347"/>
                <a:gd name="connsiteY19" fmla="*/ 1193800 h 1524000"/>
                <a:gd name="connsiteX20" fmla="*/ 1394347 w 1394347"/>
                <a:gd name="connsiteY20" fmla="*/ 1384300 h 1524000"/>
                <a:gd name="connsiteX21" fmla="*/ 1356247 w 1394347"/>
                <a:gd name="connsiteY21" fmla="*/ 1447800 h 1524000"/>
                <a:gd name="connsiteX22" fmla="*/ 1203847 w 1394347"/>
                <a:gd name="connsiteY22" fmla="*/ 1460500 h 1524000"/>
                <a:gd name="connsiteX23" fmla="*/ 1064147 w 1394347"/>
                <a:gd name="connsiteY23" fmla="*/ 1511300 h 1524000"/>
                <a:gd name="connsiteX24" fmla="*/ 975247 w 1394347"/>
                <a:gd name="connsiteY24" fmla="*/ 1460500 h 1524000"/>
                <a:gd name="connsiteX25" fmla="*/ 733947 w 1394347"/>
                <a:gd name="connsiteY25" fmla="*/ 1422400 h 1524000"/>
                <a:gd name="connsiteX26" fmla="*/ 797447 w 1394347"/>
                <a:gd name="connsiteY26" fmla="*/ 1524000 h 1524000"/>
                <a:gd name="connsiteX27" fmla="*/ 606947 w 1394347"/>
                <a:gd name="connsiteY27" fmla="*/ 1498600 h 1524000"/>
                <a:gd name="connsiteX28" fmla="*/ 492647 w 1394347"/>
                <a:gd name="connsiteY28" fmla="*/ 1511300 h 1524000"/>
                <a:gd name="connsiteX29" fmla="*/ 396351 w 1394347"/>
                <a:gd name="connsiteY29" fmla="*/ 1477121 h 1524000"/>
                <a:gd name="connsiteX30" fmla="*/ 376218 w 1394347"/>
                <a:gd name="connsiteY30" fmla="*/ 1412726 h 1524000"/>
                <a:gd name="connsiteX31" fmla="*/ 243093 w 1394347"/>
                <a:gd name="connsiteY31"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378146 w 1394347"/>
                <a:gd name="connsiteY10" fmla="*/ 343357 h 1524000"/>
                <a:gd name="connsiteX11" fmla="*/ 305867 w 1394347"/>
                <a:gd name="connsiteY11" fmla="*/ 420454 h 1524000"/>
                <a:gd name="connsiteX12" fmla="*/ 228770 w 1394347"/>
                <a:gd name="connsiteY12" fmla="*/ 324083 h 1524000"/>
                <a:gd name="connsiteX13" fmla="*/ 289447 w 1394347"/>
                <a:gd name="connsiteY13" fmla="*/ 177800 h 1524000"/>
                <a:gd name="connsiteX14" fmla="*/ 441847 w 1394347"/>
                <a:gd name="connsiteY14" fmla="*/ 0 h 1524000"/>
                <a:gd name="connsiteX15" fmla="*/ 1178447 w 1394347"/>
                <a:gd name="connsiteY15" fmla="*/ 190500 h 1524000"/>
                <a:gd name="connsiteX16" fmla="*/ 1216547 w 1394347"/>
                <a:gd name="connsiteY16" fmla="*/ 419100 h 1524000"/>
                <a:gd name="connsiteX17" fmla="*/ 1216547 w 1394347"/>
                <a:gd name="connsiteY17" fmla="*/ 609600 h 1524000"/>
                <a:gd name="connsiteX18" fmla="*/ 1178447 w 1394347"/>
                <a:gd name="connsiteY18" fmla="*/ 800100 h 1524000"/>
                <a:gd name="connsiteX19" fmla="*/ 1305447 w 1394347"/>
                <a:gd name="connsiteY19" fmla="*/ 1066800 h 1524000"/>
                <a:gd name="connsiteX20" fmla="*/ 1381647 w 1394347"/>
                <a:gd name="connsiteY20" fmla="*/ 1193800 h 1524000"/>
                <a:gd name="connsiteX21" fmla="*/ 1394347 w 1394347"/>
                <a:gd name="connsiteY21" fmla="*/ 1384300 h 1524000"/>
                <a:gd name="connsiteX22" fmla="*/ 1356247 w 1394347"/>
                <a:gd name="connsiteY22" fmla="*/ 1447800 h 1524000"/>
                <a:gd name="connsiteX23" fmla="*/ 1203847 w 1394347"/>
                <a:gd name="connsiteY23" fmla="*/ 1460500 h 1524000"/>
                <a:gd name="connsiteX24" fmla="*/ 1064147 w 1394347"/>
                <a:gd name="connsiteY24" fmla="*/ 1511300 h 1524000"/>
                <a:gd name="connsiteX25" fmla="*/ 975247 w 1394347"/>
                <a:gd name="connsiteY25" fmla="*/ 1460500 h 1524000"/>
                <a:gd name="connsiteX26" fmla="*/ 733947 w 1394347"/>
                <a:gd name="connsiteY26" fmla="*/ 1422400 h 1524000"/>
                <a:gd name="connsiteX27" fmla="*/ 797447 w 1394347"/>
                <a:gd name="connsiteY27" fmla="*/ 1524000 h 1524000"/>
                <a:gd name="connsiteX28" fmla="*/ 606947 w 1394347"/>
                <a:gd name="connsiteY28" fmla="*/ 1498600 h 1524000"/>
                <a:gd name="connsiteX29" fmla="*/ 492647 w 1394347"/>
                <a:gd name="connsiteY29" fmla="*/ 1511300 h 1524000"/>
                <a:gd name="connsiteX30" fmla="*/ 396351 w 1394347"/>
                <a:gd name="connsiteY30" fmla="*/ 1477121 h 1524000"/>
                <a:gd name="connsiteX31" fmla="*/ 376218 w 1394347"/>
                <a:gd name="connsiteY31" fmla="*/ 1412726 h 1524000"/>
                <a:gd name="connsiteX32" fmla="*/ 243093 w 1394347"/>
                <a:gd name="connsiteY32"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378146 w 1394347"/>
                <a:gd name="connsiteY10" fmla="*/ 343357 h 1524000"/>
                <a:gd name="connsiteX11" fmla="*/ 426330 w 1394347"/>
                <a:gd name="connsiteY11" fmla="*/ 468639 h 1524000"/>
                <a:gd name="connsiteX12" fmla="*/ 228770 w 1394347"/>
                <a:gd name="connsiteY12" fmla="*/ 324083 h 1524000"/>
                <a:gd name="connsiteX13" fmla="*/ 289447 w 1394347"/>
                <a:gd name="connsiteY13" fmla="*/ 177800 h 1524000"/>
                <a:gd name="connsiteX14" fmla="*/ 441847 w 1394347"/>
                <a:gd name="connsiteY14" fmla="*/ 0 h 1524000"/>
                <a:gd name="connsiteX15" fmla="*/ 1178447 w 1394347"/>
                <a:gd name="connsiteY15" fmla="*/ 190500 h 1524000"/>
                <a:gd name="connsiteX16" fmla="*/ 1216547 w 1394347"/>
                <a:gd name="connsiteY16" fmla="*/ 419100 h 1524000"/>
                <a:gd name="connsiteX17" fmla="*/ 1216547 w 1394347"/>
                <a:gd name="connsiteY17" fmla="*/ 609600 h 1524000"/>
                <a:gd name="connsiteX18" fmla="*/ 1178447 w 1394347"/>
                <a:gd name="connsiteY18" fmla="*/ 800100 h 1524000"/>
                <a:gd name="connsiteX19" fmla="*/ 1305447 w 1394347"/>
                <a:gd name="connsiteY19" fmla="*/ 1066800 h 1524000"/>
                <a:gd name="connsiteX20" fmla="*/ 1381647 w 1394347"/>
                <a:gd name="connsiteY20" fmla="*/ 1193800 h 1524000"/>
                <a:gd name="connsiteX21" fmla="*/ 1394347 w 1394347"/>
                <a:gd name="connsiteY21" fmla="*/ 1384300 h 1524000"/>
                <a:gd name="connsiteX22" fmla="*/ 1356247 w 1394347"/>
                <a:gd name="connsiteY22" fmla="*/ 1447800 h 1524000"/>
                <a:gd name="connsiteX23" fmla="*/ 1203847 w 1394347"/>
                <a:gd name="connsiteY23" fmla="*/ 1460500 h 1524000"/>
                <a:gd name="connsiteX24" fmla="*/ 1064147 w 1394347"/>
                <a:gd name="connsiteY24" fmla="*/ 1511300 h 1524000"/>
                <a:gd name="connsiteX25" fmla="*/ 975247 w 1394347"/>
                <a:gd name="connsiteY25" fmla="*/ 1460500 h 1524000"/>
                <a:gd name="connsiteX26" fmla="*/ 733947 w 1394347"/>
                <a:gd name="connsiteY26" fmla="*/ 1422400 h 1524000"/>
                <a:gd name="connsiteX27" fmla="*/ 797447 w 1394347"/>
                <a:gd name="connsiteY27" fmla="*/ 1524000 h 1524000"/>
                <a:gd name="connsiteX28" fmla="*/ 606947 w 1394347"/>
                <a:gd name="connsiteY28" fmla="*/ 1498600 h 1524000"/>
                <a:gd name="connsiteX29" fmla="*/ 492647 w 1394347"/>
                <a:gd name="connsiteY29" fmla="*/ 1511300 h 1524000"/>
                <a:gd name="connsiteX30" fmla="*/ 396351 w 1394347"/>
                <a:gd name="connsiteY30" fmla="*/ 1477121 h 1524000"/>
                <a:gd name="connsiteX31" fmla="*/ 376218 w 1394347"/>
                <a:gd name="connsiteY31" fmla="*/ 1412726 h 1524000"/>
                <a:gd name="connsiteX32" fmla="*/ 243093 w 1394347"/>
                <a:gd name="connsiteY32"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378146 w 1394347"/>
                <a:gd name="connsiteY10" fmla="*/ 343357 h 1524000"/>
                <a:gd name="connsiteX11" fmla="*/ 315504 w 1394347"/>
                <a:gd name="connsiteY11" fmla="*/ 328901 h 1524000"/>
                <a:gd name="connsiteX12" fmla="*/ 228770 w 1394347"/>
                <a:gd name="connsiteY12" fmla="*/ 324083 h 1524000"/>
                <a:gd name="connsiteX13" fmla="*/ 289447 w 1394347"/>
                <a:gd name="connsiteY13" fmla="*/ 177800 h 1524000"/>
                <a:gd name="connsiteX14" fmla="*/ 441847 w 1394347"/>
                <a:gd name="connsiteY14" fmla="*/ 0 h 1524000"/>
                <a:gd name="connsiteX15" fmla="*/ 1178447 w 1394347"/>
                <a:gd name="connsiteY15" fmla="*/ 190500 h 1524000"/>
                <a:gd name="connsiteX16" fmla="*/ 1216547 w 1394347"/>
                <a:gd name="connsiteY16" fmla="*/ 419100 h 1524000"/>
                <a:gd name="connsiteX17" fmla="*/ 1216547 w 1394347"/>
                <a:gd name="connsiteY17" fmla="*/ 609600 h 1524000"/>
                <a:gd name="connsiteX18" fmla="*/ 1178447 w 1394347"/>
                <a:gd name="connsiteY18" fmla="*/ 800100 h 1524000"/>
                <a:gd name="connsiteX19" fmla="*/ 1305447 w 1394347"/>
                <a:gd name="connsiteY19" fmla="*/ 1066800 h 1524000"/>
                <a:gd name="connsiteX20" fmla="*/ 1381647 w 1394347"/>
                <a:gd name="connsiteY20" fmla="*/ 1193800 h 1524000"/>
                <a:gd name="connsiteX21" fmla="*/ 1394347 w 1394347"/>
                <a:gd name="connsiteY21" fmla="*/ 1384300 h 1524000"/>
                <a:gd name="connsiteX22" fmla="*/ 1356247 w 1394347"/>
                <a:gd name="connsiteY22" fmla="*/ 1447800 h 1524000"/>
                <a:gd name="connsiteX23" fmla="*/ 1203847 w 1394347"/>
                <a:gd name="connsiteY23" fmla="*/ 1460500 h 1524000"/>
                <a:gd name="connsiteX24" fmla="*/ 1064147 w 1394347"/>
                <a:gd name="connsiteY24" fmla="*/ 1511300 h 1524000"/>
                <a:gd name="connsiteX25" fmla="*/ 975247 w 1394347"/>
                <a:gd name="connsiteY25" fmla="*/ 1460500 h 1524000"/>
                <a:gd name="connsiteX26" fmla="*/ 733947 w 1394347"/>
                <a:gd name="connsiteY26" fmla="*/ 1422400 h 1524000"/>
                <a:gd name="connsiteX27" fmla="*/ 797447 w 1394347"/>
                <a:gd name="connsiteY27" fmla="*/ 1524000 h 1524000"/>
                <a:gd name="connsiteX28" fmla="*/ 606947 w 1394347"/>
                <a:gd name="connsiteY28" fmla="*/ 1498600 h 1524000"/>
                <a:gd name="connsiteX29" fmla="*/ 492647 w 1394347"/>
                <a:gd name="connsiteY29" fmla="*/ 1511300 h 1524000"/>
                <a:gd name="connsiteX30" fmla="*/ 396351 w 1394347"/>
                <a:gd name="connsiteY30" fmla="*/ 1477121 h 1524000"/>
                <a:gd name="connsiteX31" fmla="*/ 376218 w 1394347"/>
                <a:gd name="connsiteY31" fmla="*/ 1412726 h 1524000"/>
                <a:gd name="connsiteX32" fmla="*/ 243093 w 1394347"/>
                <a:gd name="connsiteY32"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435968 w 1394347"/>
                <a:gd name="connsiteY10" fmla="*/ 372268 h 1524000"/>
                <a:gd name="connsiteX11" fmla="*/ 315504 w 1394347"/>
                <a:gd name="connsiteY11" fmla="*/ 328901 h 1524000"/>
                <a:gd name="connsiteX12" fmla="*/ 228770 w 1394347"/>
                <a:gd name="connsiteY12" fmla="*/ 324083 h 1524000"/>
                <a:gd name="connsiteX13" fmla="*/ 289447 w 1394347"/>
                <a:gd name="connsiteY13" fmla="*/ 177800 h 1524000"/>
                <a:gd name="connsiteX14" fmla="*/ 441847 w 1394347"/>
                <a:gd name="connsiteY14" fmla="*/ 0 h 1524000"/>
                <a:gd name="connsiteX15" fmla="*/ 1178447 w 1394347"/>
                <a:gd name="connsiteY15" fmla="*/ 190500 h 1524000"/>
                <a:gd name="connsiteX16" fmla="*/ 1216547 w 1394347"/>
                <a:gd name="connsiteY16" fmla="*/ 419100 h 1524000"/>
                <a:gd name="connsiteX17" fmla="*/ 1216547 w 1394347"/>
                <a:gd name="connsiteY17" fmla="*/ 609600 h 1524000"/>
                <a:gd name="connsiteX18" fmla="*/ 1178447 w 1394347"/>
                <a:gd name="connsiteY18" fmla="*/ 800100 h 1524000"/>
                <a:gd name="connsiteX19" fmla="*/ 1305447 w 1394347"/>
                <a:gd name="connsiteY19" fmla="*/ 1066800 h 1524000"/>
                <a:gd name="connsiteX20" fmla="*/ 1381647 w 1394347"/>
                <a:gd name="connsiteY20" fmla="*/ 1193800 h 1524000"/>
                <a:gd name="connsiteX21" fmla="*/ 1394347 w 1394347"/>
                <a:gd name="connsiteY21" fmla="*/ 1384300 h 1524000"/>
                <a:gd name="connsiteX22" fmla="*/ 1356247 w 1394347"/>
                <a:gd name="connsiteY22" fmla="*/ 1447800 h 1524000"/>
                <a:gd name="connsiteX23" fmla="*/ 1203847 w 1394347"/>
                <a:gd name="connsiteY23" fmla="*/ 1460500 h 1524000"/>
                <a:gd name="connsiteX24" fmla="*/ 1064147 w 1394347"/>
                <a:gd name="connsiteY24" fmla="*/ 1511300 h 1524000"/>
                <a:gd name="connsiteX25" fmla="*/ 975247 w 1394347"/>
                <a:gd name="connsiteY25" fmla="*/ 1460500 h 1524000"/>
                <a:gd name="connsiteX26" fmla="*/ 733947 w 1394347"/>
                <a:gd name="connsiteY26" fmla="*/ 1422400 h 1524000"/>
                <a:gd name="connsiteX27" fmla="*/ 797447 w 1394347"/>
                <a:gd name="connsiteY27" fmla="*/ 1524000 h 1524000"/>
                <a:gd name="connsiteX28" fmla="*/ 606947 w 1394347"/>
                <a:gd name="connsiteY28" fmla="*/ 1498600 h 1524000"/>
                <a:gd name="connsiteX29" fmla="*/ 492647 w 1394347"/>
                <a:gd name="connsiteY29" fmla="*/ 1511300 h 1524000"/>
                <a:gd name="connsiteX30" fmla="*/ 396351 w 1394347"/>
                <a:gd name="connsiteY30" fmla="*/ 1477121 h 1524000"/>
                <a:gd name="connsiteX31" fmla="*/ 376218 w 1394347"/>
                <a:gd name="connsiteY31" fmla="*/ 1412726 h 1524000"/>
                <a:gd name="connsiteX32" fmla="*/ 243093 w 1394347"/>
                <a:gd name="connsiteY32"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248045 w 1394347"/>
                <a:gd name="connsiteY10" fmla="*/ 483095 h 1524000"/>
                <a:gd name="connsiteX11" fmla="*/ 435968 w 1394347"/>
                <a:gd name="connsiteY11" fmla="*/ 372268 h 1524000"/>
                <a:gd name="connsiteX12" fmla="*/ 315504 w 1394347"/>
                <a:gd name="connsiteY12" fmla="*/ 328901 h 1524000"/>
                <a:gd name="connsiteX13" fmla="*/ 228770 w 1394347"/>
                <a:gd name="connsiteY13" fmla="*/ 324083 h 1524000"/>
                <a:gd name="connsiteX14" fmla="*/ 289447 w 1394347"/>
                <a:gd name="connsiteY14" fmla="*/ 177800 h 1524000"/>
                <a:gd name="connsiteX15" fmla="*/ 441847 w 1394347"/>
                <a:gd name="connsiteY15" fmla="*/ 0 h 1524000"/>
                <a:gd name="connsiteX16" fmla="*/ 1178447 w 1394347"/>
                <a:gd name="connsiteY16" fmla="*/ 190500 h 1524000"/>
                <a:gd name="connsiteX17" fmla="*/ 1216547 w 1394347"/>
                <a:gd name="connsiteY17" fmla="*/ 419100 h 1524000"/>
                <a:gd name="connsiteX18" fmla="*/ 1216547 w 1394347"/>
                <a:gd name="connsiteY18" fmla="*/ 609600 h 1524000"/>
                <a:gd name="connsiteX19" fmla="*/ 1178447 w 1394347"/>
                <a:gd name="connsiteY19" fmla="*/ 800100 h 1524000"/>
                <a:gd name="connsiteX20" fmla="*/ 1305447 w 1394347"/>
                <a:gd name="connsiteY20" fmla="*/ 1066800 h 1524000"/>
                <a:gd name="connsiteX21" fmla="*/ 1381647 w 1394347"/>
                <a:gd name="connsiteY21" fmla="*/ 1193800 h 1524000"/>
                <a:gd name="connsiteX22" fmla="*/ 1394347 w 1394347"/>
                <a:gd name="connsiteY22" fmla="*/ 1384300 h 1524000"/>
                <a:gd name="connsiteX23" fmla="*/ 1356247 w 1394347"/>
                <a:gd name="connsiteY23" fmla="*/ 1447800 h 1524000"/>
                <a:gd name="connsiteX24" fmla="*/ 1203847 w 1394347"/>
                <a:gd name="connsiteY24" fmla="*/ 1460500 h 1524000"/>
                <a:gd name="connsiteX25" fmla="*/ 1064147 w 1394347"/>
                <a:gd name="connsiteY25" fmla="*/ 1511300 h 1524000"/>
                <a:gd name="connsiteX26" fmla="*/ 975247 w 1394347"/>
                <a:gd name="connsiteY26" fmla="*/ 1460500 h 1524000"/>
                <a:gd name="connsiteX27" fmla="*/ 733947 w 1394347"/>
                <a:gd name="connsiteY27" fmla="*/ 1422400 h 1524000"/>
                <a:gd name="connsiteX28" fmla="*/ 797447 w 1394347"/>
                <a:gd name="connsiteY28" fmla="*/ 1524000 h 1524000"/>
                <a:gd name="connsiteX29" fmla="*/ 606947 w 1394347"/>
                <a:gd name="connsiteY29" fmla="*/ 1498600 h 1524000"/>
                <a:gd name="connsiteX30" fmla="*/ 492647 w 1394347"/>
                <a:gd name="connsiteY30" fmla="*/ 1511300 h 1524000"/>
                <a:gd name="connsiteX31" fmla="*/ 396351 w 1394347"/>
                <a:gd name="connsiteY31" fmla="*/ 1477121 h 1524000"/>
                <a:gd name="connsiteX32" fmla="*/ 376218 w 1394347"/>
                <a:gd name="connsiteY32" fmla="*/ 1412726 h 1524000"/>
                <a:gd name="connsiteX33" fmla="*/ 243093 w 1394347"/>
                <a:gd name="connsiteY33"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440786 w 1394347"/>
                <a:gd name="connsiteY10" fmla="*/ 478277 h 1524000"/>
                <a:gd name="connsiteX11" fmla="*/ 435968 w 1394347"/>
                <a:gd name="connsiteY11" fmla="*/ 372268 h 1524000"/>
                <a:gd name="connsiteX12" fmla="*/ 315504 w 1394347"/>
                <a:gd name="connsiteY12" fmla="*/ 328901 h 1524000"/>
                <a:gd name="connsiteX13" fmla="*/ 228770 w 1394347"/>
                <a:gd name="connsiteY13" fmla="*/ 324083 h 1524000"/>
                <a:gd name="connsiteX14" fmla="*/ 289447 w 1394347"/>
                <a:gd name="connsiteY14" fmla="*/ 177800 h 1524000"/>
                <a:gd name="connsiteX15" fmla="*/ 441847 w 1394347"/>
                <a:gd name="connsiteY15" fmla="*/ 0 h 1524000"/>
                <a:gd name="connsiteX16" fmla="*/ 1178447 w 1394347"/>
                <a:gd name="connsiteY16" fmla="*/ 190500 h 1524000"/>
                <a:gd name="connsiteX17" fmla="*/ 1216547 w 1394347"/>
                <a:gd name="connsiteY17" fmla="*/ 419100 h 1524000"/>
                <a:gd name="connsiteX18" fmla="*/ 1216547 w 1394347"/>
                <a:gd name="connsiteY18" fmla="*/ 609600 h 1524000"/>
                <a:gd name="connsiteX19" fmla="*/ 1178447 w 1394347"/>
                <a:gd name="connsiteY19" fmla="*/ 800100 h 1524000"/>
                <a:gd name="connsiteX20" fmla="*/ 1305447 w 1394347"/>
                <a:gd name="connsiteY20" fmla="*/ 1066800 h 1524000"/>
                <a:gd name="connsiteX21" fmla="*/ 1381647 w 1394347"/>
                <a:gd name="connsiteY21" fmla="*/ 1193800 h 1524000"/>
                <a:gd name="connsiteX22" fmla="*/ 1394347 w 1394347"/>
                <a:gd name="connsiteY22" fmla="*/ 1384300 h 1524000"/>
                <a:gd name="connsiteX23" fmla="*/ 1356247 w 1394347"/>
                <a:gd name="connsiteY23" fmla="*/ 1447800 h 1524000"/>
                <a:gd name="connsiteX24" fmla="*/ 1203847 w 1394347"/>
                <a:gd name="connsiteY24" fmla="*/ 1460500 h 1524000"/>
                <a:gd name="connsiteX25" fmla="*/ 1064147 w 1394347"/>
                <a:gd name="connsiteY25" fmla="*/ 1511300 h 1524000"/>
                <a:gd name="connsiteX26" fmla="*/ 975247 w 1394347"/>
                <a:gd name="connsiteY26" fmla="*/ 1460500 h 1524000"/>
                <a:gd name="connsiteX27" fmla="*/ 733947 w 1394347"/>
                <a:gd name="connsiteY27" fmla="*/ 1422400 h 1524000"/>
                <a:gd name="connsiteX28" fmla="*/ 797447 w 1394347"/>
                <a:gd name="connsiteY28" fmla="*/ 1524000 h 1524000"/>
                <a:gd name="connsiteX29" fmla="*/ 606947 w 1394347"/>
                <a:gd name="connsiteY29" fmla="*/ 1498600 h 1524000"/>
                <a:gd name="connsiteX30" fmla="*/ 492647 w 1394347"/>
                <a:gd name="connsiteY30" fmla="*/ 1511300 h 1524000"/>
                <a:gd name="connsiteX31" fmla="*/ 396351 w 1394347"/>
                <a:gd name="connsiteY31" fmla="*/ 1477121 h 1524000"/>
                <a:gd name="connsiteX32" fmla="*/ 376218 w 1394347"/>
                <a:gd name="connsiteY32" fmla="*/ 1412726 h 1524000"/>
                <a:gd name="connsiteX33" fmla="*/ 243093 w 1394347"/>
                <a:gd name="connsiteY33" fmla="*/ 1328607 h 1524000"/>
                <a:gd name="connsiteX0" fmla="*/ 243093 w 1394347"/>
                <a:gd name="connsiteY0" fmla="*/ 1328607 h 1524000"/>
                <a:gd name="connsiteX1" fmla="*/ 74577 w 1394347"/>
                <a:gd name="connsiteY1" fmla="*/ 1302248 h 1524000"/>
                <a:gd name="connsiteX2" fmla="*/ 16249 w 1394347"/>
                <a:gd name="connsiteY2" fmla="*/ 1203475 h 1524000"/>
                <a:gd name="connsiteX3" fmla="*/ 176529 w 1394347"/>
                <a:gd name="connsiteY3" fmla="*/ 1187263 h 1524000"/>
                <a:gd name="connsiteX4" fmla="*/ 240029 w 1394347"/>
                <a:gd name="connsiteY4" fmla="*/ 948578 h 1524000"/>
                <a:gd name="connsiteX5" fmla="*/ 156844 w 1394347"/>
                <a:gd name="connsiteY5" fmla="*/ 931957 h 1524000"/>
                <a:gd name="connsiteX6" fmla="*/ 142838 w 1394347"/>
                <a:gd name="connsiteY6" fmla="*/ 862331 h 1524000"/>
                <a:gd name="connsiteX7" fmla="*/ 0 w 1394347"/>
                <a:gd name="connsiteY7" fmla="*/ 705522 h 1524000"/>
                <a:gd name="connsiteX8" fmla="*/ 22747 w 1394347"/>
                <a:gd name="connsiteY8" fmla="*/ 635000 h 1524000"/>
                <a:gd name="connsiteX9" fmla="*/ 225947 w 1394347"/>
                <a:gd name="connsiteY9" fmla="*/ 495300 h 1524000"/>
                <a:gd name="connsiteX10" fmla="*/ 421512 w 1394347"/>
                <a:gd name="connsiteY10" fmla="*/ 459003 h 1524000"/>
                <a:gd name="connsiteX11" fmla="*/ 435968 w 1394347"/>
                <a:gd name="connsiteY11" fmla="*/ 372268 h 1524000"/>
                <a:gd name="connsiteX12" fmla="*/ 315504 w 1394347"/>
                <a:gd name="connsiteY12" fmla="*/ 328901 h 1524000"/>
                <a:gd name="connsiteX13" fmla="*/ 228770 w 1394347"/>
                <a:gd name="connsiteY13" fmla="*/ 324083 h 1524000"/>
                <a:gd name="connsiteX14" fmla="*/ 289447 w 1394347"/>
                <a:gd name="connsiteY14" fmla="*/ 177800 h 1524000"/>
                <a:gd name="connsiteX15" fmla="*/ 441847 w 1394347"/>
                <a:gd name="connsiteY15" fmla="*/ 0 h 1524000"/>
                <a:gd name="connsiteX16" fmla="*/ 1178447 w 1394347"/>
                <a:gd name="connsiteY16" fmla="*/ 190500 h 1524000"/>
                <a:gd name="connsiteX17" fmla="*/ 1216547 w 1394347"/>
                <a:gd name="connsiteY17" fmla="*/ 419100 h 1524000"/>
                <a:gd name="connsiteX18" fmla="*/ 1216547 w 1394347"/>
                <a:gd name="connsiteY18" fmla="*/ 609600 h 1524000"/>
                <a:gd name="connsiteX19" fmla="*/ 1178447 w 1394347"/>
                <a:gd name="connsiteY19" fmla="*/ 800100 h 1524000"/>
                <a:gd name="connsiteX20" fmla="*/ 1305447 w 1394347"/>
                <a:gd name="connsiteY20" fmla="*/ 1066800 h 1524000"/>
                <a:gd name="connsiteX21" fmla="*/ 1381647 w 1394347"/>
                <a:gd name="connsiteY21" fmla="*/ 1193800 h 1524000"/>
                <a:gd name="connsiteX22" fmla="*/ 1394347 w 1394347"/>
                <a:gd name="connsiteY22" fmla="*/ 1384300 h 1524000"/>
                <a:gd name="connsiteX23" fmla="*/ 1356247 w 1394347"/>
                <a:gd name="connsiteY23" fmla="*/ 1447800 h 1524000"/>
                <a:gd name="connsiteX24" fmla="*/ 1203847 w 1394347"/>
                <a:gd name="connsiteY24" fmla="*/ 1460500 h 1524000"/>
                <a:gd name="connsiteX25" fmla="*/ 1064147 w 1394347"/>
                <a:gd name="connsiteY25" fmla="*/ 1511300 h 1524000"/>
                <a:gd name="connsiteX26" fmla="*/ 975247 w 1394347"/>
                <a:gd name="connsiteY26" fmla="*/ 1460500 h 1524000"/>
                <a:gd name="connsiteX27" fmla="*/ 733947 w 1394347"/>
                <a:gd name="connsiteY27" fmla="*/ 1422400 h 1524000"/>
                <a:gd name="connsiteX28" fmla="*/ 797447 w 1394347"/>
                <a:gd name="connsiteY28" fmla="*/ 1524000 h 1524000"/>
                <a:gd name="connsiteX29" fmla="*/ 606947 w 1394347"/>
                <a:gd name="connsiteY29" fmla="*/ 1498600 h 1524000"/>
                <a:gd name="connsiteX30" fmla="*/ 492647 w 1394347"/>
                <a:gd name="connsiteY30" fmla="*/ 1511300 h 1524000"/>
                <a:gd name="connsiteX31" fmla="*/ 396351 w 1394347"/>
                <a:gd name="connsiteY31" fmla="*/ 1477121 h 1524000"/>
                <a:gd name="connsiteX32" fmla="*/ 376218 w 1394347"/>
                <a:gd name="connsiteY32" fmla="*/ 1412726 h 1524000"/>
                <a:gd name="connsiteX33" fmla="*/ 243093 w 1394347"/>
                <a:gd name="connsiteY33" fmla="*/ 1328607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4347" h="1524000">
                  <a:moveTo>
                    <a:pt x="243093" y="1328607"/>
                  </a:moveTo>
                  <a:cubicBezTo>
                    <a:pt x="212094" y="1309391"/>
                    <a:pt x="109975" y="1326316"/>
                    <a:pt x="74577" y="1302248"/>
                  </a:cubicBezTo>
                  <a:cubicBezTo>
                    <a:pt x="39179" y="1278180"/>
                    <a:pt x="16122" y="1218623"/>
                    <a:pt x="16249" y="1203475"/>
                  </a:cubicBezTo>
                  <a:cubicBezTo>
                    <a:pt x="72889" y="1112944"/>
                    <a:pt x="124708" y="1200698"/>
                    <a:pt x="176529" y="1187263"/>
                  </a:cubicBezTo>
                  <a:cubicBezTo>
                    <a:pt x="186453" y="1085216"/>
                    <a:pt x="172283" y="1045808"/>
                    <a:pt x="240029" y="948578"/>
                  </a:cubicBezTo>
                  <a:lnTo>
                    <a:pt x="156844" y="931957"/>
                  </a:lnTo>
                  <a:lnTo>
                    <a:pt x="142838" y="862331"/>
                  </a:lnTo>
                  <a:cubicBezTo>
                    <a:pt x="138592" y="777938"/>
                    <a:pt x="95797" y="746547"/>
                    <a:pt x="0" y="705522"/>
                  </a:cubicBezTo>
                  <a:lnTo>
                    <a:pt x="22747" y="635000"/>
                  </a:lnTo>
                  <a:lnTo>
                    <a:pt x="225947" y="495300"/>
                  </a:lnTo>
                  <a:lnTo>
                    <a:pt x="421512" y="459003"/>
                  </a:lnTo>
                  <a:lnTo>
                    <a:pt x="435968" y="372268"/>
                  </a:lnTo>
                  <a:lnTo>
                    <a:pt x="315504" y="328901"/>
                  </a:lnTo>
                  <a:lnTo>
                    <a:pt x="228770" y="324083"/>
                  </a:lnTo>
                  <a:lnTo>
                    <a:pt x="289447" y="177800"/>
                  </a:lnTo>
                  <a:lnTo>
                    <a:pt x="441847" y="0"/>
                  </a:lnTo>
                  <a:lnTo>
                    <a:pt x="1178447" y="190500"/>
                  </a:lnTo>
                  <a:lnTo>
                    <a:pt x="1216547" y="419100"/>
                  </a:lnTo>
                  <a:lnTo>
                    <a:pt x="1216547" y="609600"/>
                  </a:lnTo>
                  <a:lnTo>
                    <a:pt x="1178447" y="800100"/>
                  </a:lnTo>
                  <a:lnTo>
                    <a:pt x="1305447" y="1066800"/>
                  </a:lnTo>
                  <a:lnTo>
                    <a:pt x="1381647" y="1193800"/>
                  </a:lnTo>
                  <a:lnTo>
                    <a:pt x="1394347" y="1384300"/>
                  </a:lnTo>
                  <a:lnTo>
                    <a:pt x="1356247" y="1447800"/>
                  </a:lnTo>
                  <a:lnTo>
                    <a:pt x="1203847" y="1460500"/>
                  </a:lnTo>
                  <a:lnTo>
                    <a:pt x="1064147" y="1511300"/>
                  </a:lnTo>
                  <a:lnTo>
                    <a:pt x="975247" y="1460500"/>
                  </a:lnTo>
                  <a:lnTo>
                    <a:pt x="733947" y="1422400"/>
                  </a:lnTo>
                  <a:lnTo>
                    <a:pt x="797447" y="1524000"/>
                  </a:lnTo>
                  <a:lnTo>
                    <a:pt x="606947" y="1498600"/>
                  </a:lnTo>
                  <a:lnTo>
                    <a:pt x="492647" y="1511300"/>
                  </a:lnTo>
                  <a:lnTo>
                    <a:pt x="396351" y="1477121"/>
                  </a:lnTo>
                  <a:cubicBezTo>
                    <a:pt x="385413" y="1454342"/>
                    <a:pt x="382929" y="1434191"/>
                    <a:pt x="376218" y="1412726"/>
                  </a:cubicBezTo>
                  <a:cubicBezTo>
                    <a:pt x="339874" y="1360594"/>
                    <a:pt x="278067" y="1396187"/>
                    <a:pt x="243093" y="1328607"/>
                  </a:cubicBezTo>
                  <a:close/>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フリーフォーム 1"/>
          <p:cNvSpPr/>
          <p:nvPr/>
        </p:nvSpPr>
        <p:spPr>
          <a:xfrm>
            <a:off x="2038865" y="5016834"/>
            <a:ext cx="4028303" cy="4609071"/>
          </a:xfrm>
          <a:custGeom>
            <a:avLst/>
            <a:gdLst>
              <a:gd name="connsiteX0" fmla="*/ 234778 w 4028303"/>
              <a:gd name="connsiteY0" fmla="*/ 2001795 h 4609071"/>
              <a:gd name="connsiteX1" fmla="*/ 37070 w 4028303"/>
              <a:gd name="connsiteY1" fmla="*/ 1989438 h 4609071"/>
              <a:gd name="connsiteX2" fmla="*/ 0 w 4028303"/>
              <a:gd name="connsiteY2" fmla="*/ 1952368 h 4609071"/>
              <a:gd name="connsiteX3" fmla="*/ 0 w 4028303"/>
              <a:gd name="connsiteY3" fmla="*/ 1804087 h 4609071"/>
              <a:gd name="connsiteX4" fmla="*/ 37070 w 4028303"/>
              <a:gd name="connsiteY4" fmla="*/ 1532238 h 4609071"/>
              <a:gd name="connsiteX5" fmla="*/ 123567 w 4028303"/>
              <a:gd name="connsiteY5" fmla="*/ 1136822 h 4609071"/>
              <a:gd name="connsiteX6" fmla="*/ 234778 w 4028303"/>
              <a:gd name="connsiteY6" fmla="*/ 679622 h 4609071"/>
              <a:gd name="connsiteX7" fmla="*/ 345989 w 4028303"/>
              <a:gd name="connsiteY7" fmla="*/ 568411 h 4609071"/>
              <a:gd name="connsiteX8" fmla="*/ 1037967 w 4028303"/>
              <a:gd name="connsiteY8" fmla="*/ 481914 h 4609071"/>
              <a:gd name="connsiteX9" fmla="*/ 1816443 w 4028303"/>
              <a:gd name="connsiteY9" fmla="*/ 222422 h 4609071"/>
              <a:gd name="connsiteX10" fmla="*/ 2335427 w 4028303"/>
              <a:gd name="connsiteY10" fmla="*/ 0 h 4609071"/>
              <a:gd name="connsiteX11" fmla="*/ 3150973 w 4028303"/>
              <a:gd name="connsiteY11" fmla="*/ 24714 h 4609071"/>
              <a:gd name="connsiteX12" fmla="*/ 3336324 w 4028303"/>
              <a:gd name="connsiteY12" fmla="*/ 37071 h 4609071"/>
              <a:gd name="connsiteX13" fmla="*/ 3496962 w 4028303"/>
              <a:gd name="connsiteY13" fmla="*/ 185352 h 4609071"/>
              <a:gd name="connsiteX14" fmla="*/ 3694670 w 4028303"/>
              <a:gd name="connsiteY14" fmla="*/ 432487 h 4609071"/>
              <a:gd name="connsiteX15" fmla="*/ 3793524 w 4028303"/>
              <a:gd name="connsiteY15" fmla="*/ 704335 h 4609071"/>
              <a:gd name="connsiteX16" fmla="*/ 3830594 w 4028303"/>
              <a:gd name="connsiteY16" fmla="*/ 1000898 h 4609071"/>
              <a:gd name="connsiteX17" fmla="*/ 3818238 w 4028303"/>
              <a:gd name="connsiteY17" fmla="*/ 1692876 h 4609071"/>
              <a:gd name="connsiteX18" fmla="*/ 3781167 w 4028303"/>
              <a:gd name="connsiteY18" fmla="*/ 3052119 h 4609071"/>
              <a:gd name="connsiteX19" fmla="*/ 3842951 w 4028303"/>
              <a:gd name="connsiteY19" fmla="*/ 3793525 h 4609071"/>
              <a:gd name="connsiteX20" fmla="*/ 3966519 w 4028303"/>
              <a:gd name="connsiteY20" fmla="*/ 4349579 h 4609071"/>
              <a:gd name="connsiteX21" fmla="*/ 4028303 w 4028303"/>
              <a:gd name="connsiteY21" fmla="*/ 4547287 h 4609071"/>
              <a:gd name="connsiteX22" fmla="*/ 3348681 w 4028303"/>
              <a:gd name="connsiteY22" fmla="*/ 4596714 h 4609071"/>
              <a:gd name="connsiteX23" fmla="*/ 2644346 w 4028303"/>
              <a:gd name="connsiteY23" fmla="*/ 4596714 h 4609071"/>
              <a:gd name="connsiteX24" fmla="*/ 2224216 w 4028303"/>
              <a:gd name="connsiteY24" fmla="*/ 4572000 h 4609071"/>
              <a:gd name="connsiteX25" fmla="*/ 1371600 w 4028303"/>
              <a:gd name="connsiteY25" fmla="*/ 4324865 h 4609071"/>
              <a:gd name="connsiteX26" fmla="*/ 1396313 w 4028303"/>
              <a:gd name="connsiteY26" fmla="*/ 4349579 h 4609071"/>
              <a:gd name="connsiteX27" fmla="*/ 864973 w 4028303"/>
              <a:gd name="connsiteY27" fmla="*/ 4609071 h 4609071"/>
              <a:gd name="connsiteX28" fmla="*/ 729049 w 4028303"/>
              <a:gd name="connsiteY28" fmla="*/ 4609071 h 4609071"/>
              <a:gd name="connsiteX29" fmla="*/ 556054 w 4028303"/>
              <a:gd name="connsiteY29" fmla="*/ 4497860 h 4609071"/>
              <a:gd name="connsiteX30" fmla="*/ 321276 w 4028303"/>
              <a:gd name="connsiteY30" fmla="*/ 4090087 h 4609071"/>
              <a:gd name="connsiteX31" fmla="*/ 605481 w 4028303"/>
              <a:gd name="connsiteY31" fmla="*/ 4201298 h 4609071"/>
              <a:gd name="connsiteX32" fmla="*/ 654908 w 4028303"/>
              <a:gd name="connsiteY32" fmla="*/ 4448433 h 4609071"/>
              <a:gd name="connsiteX33" fmla="*/ 790832 w 4028303"/>
              <a:gd name="connsiteY33" fmla="*/ 4448433 h 4609071"/>
              <a:gd name="connsiteX34" fmla="*/ 815546 w 4028303"/>
              <a:gd name="connsiteY34" fmla="*/ 4275438 h 4609071"/>
              <a:gd name="connsiteX35" fmla="*/ 852616 w 4028303"/>
              <a:gd name="connsiteY35" fmla="*/ 4176584 h 4609071"/>
              <a:gd name="connsiteX36" fmla="*/ 902043 w 4028303"/>
              <a:gd name="connsiteY36" fmla="*/ 4127157 h 4609071"/>
              <a:gd name="connsiteX37" fmla="*/ 1050324 w 4028303"/>
              <a:gd name="connsiteY37" fmla="*/ 4028303 h 4609071"/>
              <a:gd name="connsiteX38" fmla="*/ 1272746 w 4028303"/>
              <a:gd name="connsiteY38" fmla="*/ 4003589 h 4609071"/>
              <a:gd name="connsiteX39" fmla="*/ 1396313 w 4028303"/>
              <a:gd name="connsiteY39" fmla="*/ 3978876 h 4609071"/>
              <a:gd name="connsiteX40" fmla="*/ 1445740 w 4028303"/>
              <a:gd name="connsiteY40" fmla="*/ 3830595 h 4609071"/>
              <a:gd name="connsiteX41" fmla="*/ 1556951 w 4028303"/>
              <a:gd name="connsiteY41" fmla="*/ 3719384 h 4609071"/>
              <a:gd name="connsiteX42" fmla="*/ 1668162 w 4028303"/>
              <a:gd name="connsiteY42" fmla="*/ 3558746 h 4609071"/>
              <a:gd name="connsiteX43" fmla="*/ 1705232 w 4028303"/>
              <a:gd name="connsiteY43" fmla="*/ 3422822 h 4609071"/>
              <a:gd name="connsiteX44" fmla="*/ 1692876 w 4028303"/>
              <a:gd name="connsiteY44" fmla="*/ 3237471 h 4609071"/>
              <a:gd name="connsiteX45" fmla="*/ 1433384 w 4028303"/>
              <a:gd name="connsiteY45" fmla="*/ 2977979 h 4609071"/>
              <a:gd name="connsiteX46" fmla="*/ 1433384 w 4028303"/>
              <a:gd name="connsiteY46" fmla="*/ 2977979 h 4609071"/>
              <a:gd name="connsiteX0" fmla="*/ 234778 w 4028303"/>
              <a:gd name="connsiteY0" fmla="*/ 2001795 h 4609071"/>
              <a:gd name="connsiteX1" fmla="*/ 37070 w 4028303"/>
              <a:gd name="connsiteY1" fmla="*/ 1989438 h 4609071"/>
              <a:gd name="connsiteX2" fmla="*/ 0 w 4028303"/>
              <a:gd name="connsiteY2" fmla="*/ 1952368 h 4609071"/>
              <a:gd name="connsiteX3" fmla="*/ 0 w 4028303"/>
              <a:gd name="connsiteY3" fmla="*/ 1804087 h 4609071"/>
              <a:gd name="connsiteX4" fmla="*/ 37070 w 4028303"/>
              <a:gd name="connsiteY4" fmla="*/ 1532238 h 4609071"/>
              <a:gd name="connsiteX5" fmla="*/ 123567 w 4028303"/>
              <a:gd name="connsiteY5" fmla="*/ 1136822 h 4609071"/>
              <a:gd name="connsiteX6" fmla="*/ 234778 w 4028303"/>
              <a:gd name="connsiteY6" fmla="*/ 679622 h 4609071"/>
              <a:gd name="connsiteX7" fmla="*/ 345989 w 4028303"/>
              <a:gd name="connsiteY7" fmla="*/ 568411 h 4609071"/>
              <a:gd name="connsiteX8" fmla="*/ 1037967 w 4028303"/>
              <a:gd name="connsiteY8" fmla="*/ 481914 h 4609071"/>
              <a:gd name="connsiteX9" fmla="*/ 1816443 w 4028303"/>
              <a:gd name="connsiteY9" fmla="*/ 222422 h 4609071"/>
              <a:gd name="connsiteX10" fmla="*/ 2335427 w 4028303"/>
              <a:gd name="connsiteY10" fmla="*/ 0 h 4609071"/>
              <a:gd name="connsiteX11" fmla="*/ 3150973 w 4028303"/>
              <a:gd name="connsiteY11" fmla="*/ 24714 h 4609071"/>
              <a:gd name="connsiteX12" fmla="*/ 3336324 w 4028303"/>
              <a:gd name="connsiteY12" fmla="*/ 37071 h 4609071"/>
              <a:gd name="connsiteX13" fmla="*/ 3496962 w 4028303"/>
              <a:gd name="connsiteY13" fmla="*/ 185352 h 4609071"/>
              <a:gd name="connsiteX14" fmla="*/ 3694670 w 4028303"/>
              <a:gd name="connsiteY14" fmla="*/ 432487 h 4609071"/>
              <a:gd name="connsiteX15" fmla="*/ 3793524 w 4028303"/>
              <a:gd name="connsiteY15" fmla="*/ 704335 h 4609071"/>
              <a:gd name="connsiteX16" fmla="*/ 3830594 w 4028303"/>
              <a:gd name="connsiteY16" fmla="*/ 1000898 h 4609071"/>
              <a:gd name="connsiteX17" fmla="*/ 3818238 w 4028303"/>
              <a:gd name="connsiteY17" fmla="*/ 1692876 h 4609071"/>
              <a:gd name="connsiteX18" fmla="*/ 3781167 w 4028303"/>
              <a:gd name="connsiteY18" fmla="*/ 3052119 h 4609071"/>
              <a:gd name="connsiteX19" fmla="*/ 3842951 w 4028303"/>
              <a:gd name="connsiteY19" fmla="*/ 3793525 h 4609071"/>
              <a:gd name="connsiteX20" fmla="*/ 3966519 w 4028303"/>
              <a:gd name="connsiteY20" fmla="*/ 4349579 h 4609071"/>
              <a:gd name="connsiteX21" fmla="*/ 4028303 w 4028303"/>
              <a:gd name="connsiteY21" fmla="*/ 4547287 h 4609071"/>
              <a:gd name="connsiteX22" fmla="*/ 3348681 w 4028303"/>
              <a:gd name="connsiteY22" fmla="*/ 4596714 h 4609071"/>
              <a:gd name="connsiteX23" fmla="*/ 2644346 w 4028303"/>
              <a:gd name="connsiteY23" fmla="*/ 4596714 h 4609071"/>
              <a:gd name="connsiteX24" fmla="*/ 2224216 w 4028303"/>
              <a:gd name="connsiteY24" fmla="*/ 4572000 h 4609071"/>
              <a:gd name="connsiteX25" fmla="*/ 1371600 w 4028303"/>
              <a:gd name="connsiteY25" fmla="*/ 4324865 h 4609071"/>
              <a:gd name="connsiteX26" fmla="*/ 1396313 w 4028303"/>
              <a:gd name="connsiteY26" fmla="*/ 4349579 h 4609071"/>
              <a:gd name="connsiteX27" fmla="*/ 864973 w 4028303"/>
              <a:gd name="connsiteY27" fmla="*/ 4609071 h 4609071"/>
              <a:gd name="connsiteX28" fmla="*/ 729049 w 4028303"/>
              <a:gd name="connsiteY28" fmla="*/ 4609071 h 4609071"/>
              <a:gd name="connsiteX29" fmla="*/ 556054 w 4028303"/>
              <a:gd name="connsiteY29" fmla="*/ 4497860 h 4609071"/>
              <a:gd name="connsiteX30" fmla="*/ 321276 w 4028303"/>
              <a:gd name="connsiteY30" fmla="*/ 4090087 h 4609071"/>
              <a:gd name="connsiteX31" fmla="*/ 605481 w 4028303"/>
              <a:gd name="connsiteY31" fmla="*/ 4201298 h 4609071"/>
              <a:gd name="connsiteX32" fmla="*/ 654908 w 4028303"/>
              <a:gd name="connsiteY32" fmla="*/ 4448433 h 4609071"/>
              <a:gd name="connsiteX33" fmla="*/ 790832 w 4028303"/>
              <a:gd name="connsiteY33" fmla="*/ 4448433 h 4609071"/>
              <a:gd name="connsiteX34" fmla="*/ 815546 w 4028303"/>
              <a:gd name="connsiteY34" fmla="*/ 4275438 h 4609071"/>
              <a:gd name="connsiteX35" fmla="*/ 852616 w 4028303"/>
              <a:gd name="connsiteY35" fmla="*/ 4176584 h 4609071"/>
              <a:gd name="connsiteX36" fmla="*/ 902043 w 4028303"/>
              <a:gd name="connsiteY36" fmla="*/ 4127157 h 4609071"/>
              <a:gd name="connsiteX37" fmla="*/ 1050324 w 4028303"/>
              <a:gd name="connsiteY37" fmla="*/ 4028303 h 4609071"/>
              <a:gd name="connsiteX38" fmla="*/ 1272746 w 4028303"/>
              <a:gd name="connsiteY38" fmla="*/ 4003589 h 4609071"/>
              <a:gd name="connsiteX39" fmla="*/ 1396313 w 4028303"/>
              <a:gd name="connsiteY39" fmla="*/ 3978876 h 4609071"/>
              <a:gd name="connsiteX40" fmla="*/ 1445740 w 4028303"/>
              <a:gd name="connsiteY40" fmla="*/ 3830595 h 4609071"/>
              <a:gd name="connsiteX41" fmla="*/ 1556951 w 4028303"/>
              <a:gd name="connsiteY41" fmla="*/ 3719384 h 4609071"/>
              <a:gd name="connsiteX42" fmla="*/ 1668162 w 4028303"/>
              <a:gd name="connsiteY42" fmla="*/ 3558746 h 4609071"/>
              <a:gd name="connsiteX43" fmla="*/ 1705232 w 4028303"/>
              <a:gd name="connsiteY43" fmla="*/ 3422822 h 4609071"/>
              <a:gd name="connsiteX44" fmla="*/ 1692876 w 4028303"/>
              <a:gd name="connsiteY44" fmla="*/ 3237471 h 4609071"/>
              <a:gd name="connsiteX45" fmla="*/ 1433384 w 4028303"/>
              <a:gd name="connsiteY45" fmla="*/ 2977979 h 4609071"/>
              <a:gd name="connsiteX46" fmla="*/ 1433384 w 4028303"/>
              <a:gd name="connsiteY46" fmla="*/ 2977979 h 4609071"/>
              <a:gd name="connsiteX47" fmla="*/ 234778 w 4028303"/>
              <a:gd name="connsiteY47" fmla="*/ 2001795 h 4609071"/>
              <a:gd name="connsiteX0" fmla="*/ 234778 w 4028303"/>
              <a:gd name="connsiteY0" fmla="*/ 2001795 h 4609071"/>
              <a:gd name="connsiteX1" fmla="*/ 37070 w 4028303"/>
              <a:gd name="connsiteY1" fmla="*/ 1989438 h 4609071"/>
              <a:gd name="connsiteX2" fmla="*/ 0 w 4028303"/>
              <a:gd name="connsiteY2" fmla="*/ 1952368 h 4609071"/>
              <a:gd name="connsiteX3" fmla="*/ 0 w 4028303"/>
              <a:gd name="connsiteY3" fmla="*/ 1804087 h 4609071"/>
              <a:gd name="connsiteX4" fmla="*/ 37070 w 4028303"/>
              <a:gd name="connsiteY4" fmla="*/ 1532238 h 4609071"/>
              <a:gd name="connsiteX5" fmla="*/ 123567 w 4028303"/>
              <a:gd name="connsiteY5" fmla="*/ 1136822 h 4609071"/>
              <a:gd name="connsiteX6" fmla="*/ 234778 w 4028303"/>
              <a:gd name="connsiteY6" fmla="*/ 679622 h 4609071"/>
              <a:gd name="connsiteX7" fmla="*/ 345989 w 4028303"/>
              <a:gd name="connsiteY7" fmla="*/ 568411 h 4609071"/>
              <a:gd name="connsiteX8" fmla="*/ 1037967 w 4028303"/>
              <a:gd name="connsiteY8" fmla="*/ 481914 h 4609071"/>
              <a:gd name="connsiteX9" fmla="*/ 1816443 w 4028303"/>
              <a:gd name="connsiteY9" fmla="*/ 222422 h 4609071"/>
              <a:gd name="connsiteX10" fmla="*/ 2335427 w 4028303"/>
              <a:gd name="connsiteY10" fmla="*/ 0 h 4609071"/>
              <a:gd name="connsiteX11" fmla="*/ 3150973 w 4028303"/>
              <a:gd name="connsiteY11" fmla="*/ 24714 h 4609071"/>
              <a:gd name="connsiteX12" fmla="*/ 3336324 w 4028303"/>
              <a:gd name="connsiteY12" fmla="*/ 37071 h 4609071"/>
              <a:gd name="connsiteX13" fmla="*/ 3496962 w 4028303"/>
              <a:gd name="connsiteY13" fmla="*/ 185352 h 4609071"/>
              <a:gd name="connsiteX14" fmla="*/ 3694670 w 4028303"/>
              <a:gd name="connsiteY14" fmla="*/ 432487 h 4609071"/>
              <a:gd name="connsiteX15" fmla="*/ 3793524 w 4028303"/>
              <a:gd name="connsiteY15" fmla="*/ 704335 h 4609071"/>
              <a:gd name="connsiteX16" fmla="*/ 3830594 w 4028303"/>
              <a:gd name="connsiteY16" fmla="*/ 1000898 h 4609071"/>
              <a:gd name="connsiteX17" fmla="*/ 3818238 w 4028303"/>
              <a:gd name="connsiteY17" fmla="*/ 1692876 h 4609071"/>
              <a:gd name="connsiteX18" fmla="*/ 3781167 w 4028303"/>
              <a:gd name="connsiteY18" fmla="*/ 3052119 h 4609071"/>
              <a:gd name="connsiteX19" fmla="*/ 3842951 w 4028303"/>
              <a:gd name="connsiteY19" fmla="*/ 3793525 h 4609071"/>
              <a:gd name="connsiteX20" fmla="*/ 3966519 w 4028303"/>
              <a:gd name="connsiteY20" fmla="*/ 4349579 h 4609071"/>
              <a:gd name="connsiteX21" fmla="*/ 4028303 w 4028303"/>
              <a:gd name="connsiteY21" fmla="*/ 4547287 h 4609071"/>
              <a:gd name="connsiteX22" fmla="*/ 3348681 w 4028303"/>
              <a:gd name="connsiteY22" fmla="*/ 4596714 h 4609071"/>
              <a:gd name="connsiteX23" fmla="*/ 2644346 w 4028303"/>
              <a:gd name="connsiteY23" fmla="*/ 4596714 h 4609071"/>
              <a:gd name="connsiteX24" fmla="*/ 2224216 w 4028303"/>
              <a:gd name="connsiteY24" fmla="*/ 4572000 h 4609071"/>
              <a:gd name="connsiteX25" fmla="*/ 1371600 w 4028303"/>
              <a:gd name="connsiteY25" fmla="*/ 4324865 h 4609071"/>
              <a:gd name="connsiteX26" fmla="*/ 1396313 w 4028303"/>
              <a:gd name="connsiteY26" fmla="*/ 4349579 h 4609071"/>
              <a:gd name="connsiteX27" fmla="*/ 864973 w 4028303"/>
              <a:gd name="connsiteY27" fmla="*/ 4609071 h 4609071"/>
              <a:gd name="connsiteX28" fmla="*/ 729049 w 4028303"/>
              <a:gd name="connsiteY28" fmla="*/ 4609071 h 4609071"/>
              <a:gd name="connsiteX29" fmla="*/ 556054 w 4028303"/>
              <a:gd name="connsiteY29" fmla="*/ 4497860 h 4609071"/>
              <a:gd name="connsiteX30" fmla="*/ 321276 w 4028303"/>
              <a:gd name="connsiteY30" fmla="*/ 4090087 h 4609071"/>
              <a:gd name="connsiteX31" fmla="*/ 605481 w 4028303"/>
              <a:gd name="connsiteY31" fmla="*/ 4201298 h 4609071"/>
              <a:gd name="connsiteX32" fmla="*/ 654908 w 4028303"/>
              <a:gd name="connsiteY32" fmla="*/ 4448433 h 4609071"/>
              <a:gd name="connsiteX33" fmla="*/ 790832 w 4028303"/>
              <a:gd name="connsiteY33" fmla="*/ 4448433 h 4609071"/>
              <a:gd name="connsiteX34" fmla="*/ 815546 w 4028303"/>
              <a:gd name="connsiteY34" fmla="*/ 4275438 h 4609071"/>
              <a:gd name="connsiteX35" fmla="*/ 852616 w 4028303"/>
              <a:gd name="connsiteY35" fmla="*/ 4176584 h 4609071"/>
              <a:gd name="connsiteX36" fmla="*/ 902043 w 4028303"/>
              <a:gd name="connsiteY36" fmla="*/ 4127157 h 4609071"/>
              <a:gd name="connsiteX37" fmla="*/ 1050324 w 4028303"/>
              <a:gd name="connsiteY37" fmla="*/ 4028303 h 4609071"/>
              <a:gd name="connsiteX38" fmla="*/ 1272746 w 4028303"/>
              <a:gd name="connsiteY38" fmla="*/ 4003589 h 4609071"/>
              <a:gd name="connsiteX39" fmla="*/ 1396313 w 4028303"/>
              <a:gd name="connsiteY39" fmla="*/ 3978876 h 4609071"/>
              <a:gd name="connsiteX40" fmla="*/ 1445740 w 4028303"/>
              <a:gd name="connsiteY40" fmla="*/ 3830595 h 4609071"/>
              <a:gd name="connsiteX41" fmla="*/ 1556951 w 4028303"/>
              <a:gd name="connsiteY41" fmla="*/ 3719384 h 4609071"/>
              <a:gd name="connsiteX42" fmla="*/ 1668162 w 4028303"/>
              <a:gd name="connsiteY42" fmla="*/ 3558746 h 4609071"/>
              <a:gd name="connsiteX43" fmla="*/ 1705232 w 4028303"/>
              <a:gd name="connsiteY43" fmla="*/ 3422822 h 4609071"/>
              <a:gd name="connsiteX44" fmla="*/ 1692876 w 4028303"/>
              <a:gd name="connsiteY44" fmla="*/ 3237471 h 4609071"/>
              <a:gd name="connsiteX45" fmla="*/ 1433384 w 4028303"/>
              <a:gd name="connsiteY45" fmla="*/ 2977979 h 4609071"/>
              <a:gd name="connsiteX46" fmla="*/ 1433384 w 4028303"/>
              <a:gd name="connsiteY46" fmla="*/ 2977979 h 4609071"/>
              <a:gd name="connsiteX47" fmla="*/ 277615 w 4028303"/>
              <a:gd name="connsiteY47" fmla="*/ 2300349 h 4609071"/>
              <a:gd name="connsiteX48" fmla="*/ 234778 w 4028303"/>
              <a:gd name="connsiteY48" fmla="*/ 2001795 h 4609071"/>
              <a:gd name="connsiteX0" fmla="*/ 234778 w 4028303"/>
              <a:gd name="connsiteY0" fmla="*/ 2001795 h 4609071"/>
              <a:gd name="connsiteX1" fmla="*/ 37070 w 4028303"/>
              <a:gd name="connsiteY1" fmla="*/ 1989438 h 4609071"/>
              <a:gd name="connsiteX2" fmla="*/ 0 w 4028303"/>
              <a:gd name="connsiteY2" fmla="*/ 1952368 h 4609071"/>
              <a:gd name="connsiteX3" fmla="*/ 0 w 4028303"/>
              <a:gd name="connsiteY3" fmla="*/ 1804087 h 4609071"/>
              <a:gd name="connsiteX4" fmla="*/ 37070 w 4028303"/>
              <a:gd name="connsiteY4" fmla="*/ 1532238 h 4609071"/>
              <a:gd name="connsiteX5" fmla="*/ 123567 w 4028303"/>
              <a:gd name="connsiteY5" fmla="*/ 1136822 h 4609071"/>
              <a:gd name="connsiteX6" fmla="*/ 234778 w 4028303"/>
              <a:gd name="connsiteY6" fmla="*/ 679622 h 4609071"/>
              <a:gd name="connsiteX7" fmla="*/ 345989 w 4028303"/>
              <a:gd name="connsiteY7" fmla="*/ 568411 h 4609071"/>
              <a:gd name="connsiteX8" fmla="*/ 1037967 w 4028303"/>
              <a:gd name="connsiteY8" fmla="*/ 481914 h 4609071"/>
              <a:gd name="connsiteX9" fmla="*/ 1816443 w 4028303"/>
              <a:gd name="connsiteY9" fmla="*/ 222422 h 4609071"/>
              <a:gd name="connsiteX10" fmla="*/ 2335427 w 4028303"/>
              <a:gd name="connsiteY10" fmla="*/ 0 h 4609071"/>
              <a:gd name="connsiteX11" fmla="*/ 3150973 w 4028303"/>
              <a:gd name="connsiteY11" fmla="*/ 24714 h 4609071"/>
              <a:gd name="connsiteX12" fmla="*/ 3336324 w 4028303"/>
              <a:gd name="connsiteY12" fmla="*/ 37071 h 4609071"/>
              <a:gd name="connsiteX13" fmla="*/ 3496962 w 4028303"/>
              <a:gd name="connsiteY13" fmla="*/ 185352 h 4609071"/>
              <a:gd name="connsiteX14" fmla="*/ 3694670 w 4028303"/>
              <a:gd name="connsiteY14" fmla="*/ 432487 h 4609071"/>
              <a:gd name="connsiteX15" fmla="*/ 3793524 w 4028303"/>
              <a:gd name="connsiteY15" fmla="*/ 704335 h 4609071"/>
              <a:gd name="connsiteX16" fmla="*/ 3830594 w 4028303"/>
              <a:gd name="connsiteY16" fmla="*/ 1000898 h 4609071"/>
              <a:gd name="connsiteX17" fmla="*/ 3818238 w 4028303"/>
              <a:gd name="connsiteY17" fmla="*/ 1692876 h 4609071"/>
              <a:gd name="connsiteX18" fmla="*/ 3781167 w 4028303"/>
              <a:gd name="connsiteY18" fmla="*/ 3052119 h 4609071"/>
              <a:gd name="connsiteX19" fmla="*/ 3842951 w 4028303"/>
              <a:gd name="connsiteY19" fmla="*/ 3793525 h 4609071"/>
              <a:gd name="connsiteX20" fmla="*/ 3966519 w 4028303"/>
              <a:gd name="connsiteY20" fmla="*/ 4349579 h 4609071"/>
              <a:gd name="connsiteX21" fmla="*/ 4028303 w 4028303"/>
              <a:gd name="connsiteY21" fmla="*/ 4547287 h 4609071"/>
              <a:gd name="connsiteX22" fmla="*/ 3348681 w 4028303"/>
              <a:gd name="connsiteY22" fmla="*/ 4596714 h 4609071"/>
              <a:gd name="connsiteX23" fmla="*/ 2644346 w 4028303"/>
              <a:gd name="connsiteY23" fmla="*/ 4596714 h 4609071"/>
              <a:gd name="connsiteX24" fmla="*/ 2224216 w 4028303"/>
              <a:gd name="connsiteY24" fmla="*/ 4572000 h 4609071"/>
              <a:gd name="connsiteX25" fmla="*/ 1371600 w 4028303"/>
              <a:gd name="connsiteY25" fmla="*/ 4324865 h 4609071"/>
              <a:gd name="connsiteX26" fmla="*/ 1396313 w 4028303"/>
              <a:gd name="connsiteY26" fmla="*/ 4349579 h 4609071"/>
              <a:gd name="connsiteX27" fmla="*/ 864973 w 4028303"/>
              <a:gd name="connsiteY27" fmla="*/ 4609071 h 4609071"/>
              <a:gd name="connsiteX28" fmla="*/ 729049 w 4028303"/>
              <a:gd name="connsiteY28" fmla="*/ 4609071 h 4609071"/>
              <a:gd name="connsiteX29" fmla="*/ 556054 w 4028303"/>
              <a:gd name="connsiteY29" fmla="*/ 4497860 h 4609071"/>
              <a:gd name="connsiteX30" fmla="*/ 321276 w 4028303"/>
              <a:gd name="connsiteY30" fmla="*/ 4090087 h 4609071"/>
              <a:gd name="connsiteX31" fmla="*/ 605481 w 4028303"/>
              <a:gd name="connsiteY31" fmla="*/ 4201298 h 4609071"/>
              <a:gd name="connsiteX32" fmla="*/ 654908 w 4028303"/>
              <a:gd name="connsiteY32" fmla="*/ 4448433 h 4609071"/>
              <a:gd name="connsiteX33" fmla="*/ 790832 w 4028303"/>
              <a:gd name="connsiteY33" fmla="*/ 4448433 h 4609071"/>
              <a:gd name="connsiteX34" fmla="*/ 815546 w 4028303"/>
              <a:gd name="connsiteY34" fmla="*/ 4275438 h 4609071"/>
              <a:gd name="connsiteX35" fmla="*/ 852616 w 4028303"/>
              <a:gd name="connsiteY35" fmla="*/ 4176584 h 4609071"/>
              <a:gd name="connsiteX36" fmla="*/ 902043 w 4028303"/>
              <a:gd name="connsiteY36" fmla="*/ 4127157 h 4609071"/>
              <a:gd name="connsiteX37" fmla="*/ 1050324 w 4028303"/>
              <a:gd name="connsiteY37" fmla="*/ 4028303 h 4609071"/>
              <a:gd name="connsiteX38" fmla="*/ 1272746 w 4028303"/>
              <a:gd name="connsiteY38" fmla="*/ 4003589 h 4609071"/>
              <a:gd name="connsiteX39" fmla="*/ 1396313 w 4028303"/>
              <a:gd name="connsiteY39" fmla="*/ 3978876 h 4609071"/>
              <a:gd name="connsiteX40" fmla="*/ 1445740 w 4028303"/>
              <a:gd name="connsiteY40" fmla="*/ 3830595 h 4609071"/>
              <a:gd name="connsiteX41" fmla="*/ 1556951 w 4028303"/>
              <a:gd name="connsiteY41" fmla="*/ 3719384 h 4609071"/>
              <a:gd name="connsiteX42" fmla="*/ 1668162 w 4028303"/>
              <a:gd name="connsiteY42" fmla="*/ 3558746 h 4609071"/>
              <a:gd name="connsiteX43" fmla="*/ 1705232 w 4028303"/>
              <a:gd name="connsiteY43" fmla="*/ 3422822 h 4609071"/>
              <a:gd name="connsiteX44" fmla="*/ 1692876 w 4028303"/>
              <a:gd name="connsiteY44" fmla="*/ 3237471 h 4609071"/>
              <a:gd name="connsiteX45" fmla="*/ 1433384 w 4028303"/>
              <a:gd name="connsiteY45" fmla="*/ 2977979 h 4609071"/>
              <a:gd name="connsiteX46" fmla="*/ 1433384 w 4028303"/>
              <a:gd name="connsiteY46" fmla="*/ 2977979 h 4609071"/>
              <a:gd name="connsiteX47" fmla="*/ 864355 w 4028303"/>
              <a:gd name="connsiteY47" fmla="*/ 2742309 h 4609071"/>
              <a:gd name="connsiteX48" fmla="*/ 277615 w 4028303"/>
              <a:gd name="connsiteY48" fmla="*/ 2300349 h 4609071"/>
              <a:gd name="connsiteX49" fmla="*/ 234778 w 4028303"/>
              <a:gd name="connsiteY49" fmla="*/ 2001795 h 4609071"/>
              <a:gd name="connsiteX0" fmla="*/ 234778 w 4028303"/>
              <a:gd name="connsiteY0" fmla="*/ 2001795 h 4609071"/>
              <a:gd name="connsiteX1" fmla="*/ 37070 w 4028303"/>
              <a:gd name="connsiteY1" fmla="*/ 1989438 h 4609071"/>
              <a:gd name="connsiteX2" fmla="*/ 0 w 4028303"/>
              <a:gd name="connsiteY2" fmla="*/ 1952368 h 4609071"/>
              <a:gd name="connsiteX3" fmla="*/ 0 w 4028303"/>
              <a:gd name="connsiteY3" fmla="*/ 1804087 h 4609071"/>
              <a:gd name="connsiteX4" fmla="*/ 37070 w 4028303"/>
              <a:gd name="connsiteY4" fmla="*/ 1532238 h 4609071"/>
              <a:gd name="connsiteX5" fmla="*/ 123567 w 4028303"/>
              <a:gd name="connsiteY5" fmla="*/ 1136822 h 4609071"/>
              <a:gd name="connsiteX6" fmla="*/ 234778 w 4028303"/>
              <a:gd name="connsiteY6" fmla="*/ 679622 h 4609071"/>
              <a:gd name="connsiteX7" fmla="*/ 345989 w 4028303"/>
              <a:gd name="connsiteY7" fmla="*/ 568411 h 4609071"/>
              <a:gd name="connsiteX8" fmla="*/ 1037967 w 4028303"/>
              <a:gd name="connsiteY8" fmla="*/ 481914 h 4609071"/>
              <a:gd name="connsiteX9" fmla="*/ 1816443 w 4028303"/>
              <a:gd name="connsiteY9" fmla="*/ 222422 h 4609071"/>
              <a:gd name="connsiteX10" fmla="*/ 2335427 w 4028303"/>
              <a:gd name="connsiteY10" fmla="*/ 0 h 4609071"/>
              <a:gd name="connsiteX11" fmla="*/ 3150973 w 4028303"/>
              <a:gd name="connsiteY11" fmla="*/ 24714 h 4609071"/>
              <a:gd name="connsiteX12" fmla="*/ 3336324 w 4028303"/>
              <a:gd name="connsiteY12" fmla="*/ 37071 h 4609071"/>
              <a:gd name="connsiteX13" fmla="*/ 3496962 w 4028303"/>
              <a:gd name="connsiteY13" fmla="*/ 185352 h 4609071"/>
              <a:gd name="connsiteX14" fmla="*/ 3694670 w 4028303"/>
              <a:gd name="connsiteY14" fmla="*/ 432487 h 4609071"/>
              <a:gd name="connsiteX15" fmla="*/ 3793524 w 4028303"/>
              <a:gd name="connsiteY15" fmla="*/ 704335 h 4609071"/>
              <a:gd name="connsiteX16" fmla="*/ 3830594 w 4028303"/>
              <a:gd name="connsiteY16" fmla="*/ 1000898 h 4609071"/>
              <a:gd name="connsiteX17" fmla="*/ 3818238 w 4028303"/>
              <a:gd name="connsiteY17" fmla="*/ 1692876 h 4609071"/>
              <a:gd name="connsiteX18" fmla="*/ 3781167 w 4028303"/>
              <a:gd name="connsiteY18" fmla="*/ 3052119 h 4609071"/>
              <a:gd name="connsiteX19" fmla="*/ 3842951 w 4028303"/>
              <a:gd name="connsiteY19" fmla="*/ 3793525 h 4609071"/>
              <a:gd name="connsiteX20" fmla="*/ 3966519 w 4028303"/>
              <a:gd name="connsiteY20" fmla="*/ 4349579 h 4609071"/>
              <a:gd name="connsiteX21" fmla="*/ 4028303 w 4028303"/>
              <a:gd name="connsiteY21" fmla="*/ 4547287 h 4609071"/>
              <a:gd name="connsiteX22" fmla="*/ 3348681 w 4028303"/>
              <a:gd name="connsiteY22" fmla="*/ 4596714 h 4609071"/>
              <a:gd name="connsiteX23" fmla="*/ 2644346 w 4028303"/>
              <a:gd name="connsiteY23" fmla="*/ 4596714 h 4609071"/>
              <a:gd name="connsiteX24" fmla="*/ 2224216 w 4028303"/>
              <a:gd name="connsiteY24" fmla="*/ 4572000 h 4609071"/>
              <a:gd name="connsiteX25" fmla="*/ 1371600 w 4028303"/>
              <a:gd name="connsiteY25" fmla="*/ 4324865 h 4609071"/>
              <a:gd name="connsiteX26" fmla="*/ 1396313 w 4028303"/>
              <a:gd name="connsiteY26" fmla="*/ 4349579 h 4609071"/>
              <a:gd name="connsiteX27" fmla="*/ 864973 w 4028303"/>
              <a:gd name="connsiteY27" fmla="*/ 4609071 h 4609071"/>
              <a:gd name="connsiteX28" fmla="*/ 729049 w 4028303"/>
              <a:gd name="connsiteY28" fmla="*/ 4609071 h 4609071"/>
              <a:gd name="connsiteX29" fmla="*/ 556054 w 4028303"/>
              <a:gd name="connsiteY29" fmla="*/ 4497860 h 4609071"/>
              <a:gd name="connsiteX30" fmla="*/ 321276 w 4028303"/>
              <a:gd name="connsiteY30" fmla="*/ 4090087 h 4609071"/>
              <a:gd name="connsiteX31" fmla="*/ 605481 w 4028303"/>
              <a:gd name="connsiteY31" fmla="*/ 4201298 h 4609071"/>
              <a:gd name="connsiteX32" fmla="*/ 654908 w 4028303"/>
              <a:gd name="connsiteY32" fmla="*/ 4448433 h 4609071"/>
              <a:gd name="connsiteX33" fmla="*/ 790832 w 4028303"/>
              <a:gd name="connsiteY33" fmla="*/ 4448433 h 4609071"/>
              <a:gd name="connsiteX34" fmla="*/ 815546 w 4028303"/>
              <a:gd name="connsiteY34" fmla="*/ 4275438 h 4609071"/>
              <a:gd name="connsiteX35" fmla="*/ 852616 w 4028303"/>
              <a:gd name="connsiteY35" fmla="*/ 4176584 h 4609071"/>
              <a:gd name="connsiteX36" fmla="*/ 902043 w 4028303"/>
              <a:gd name="connsiteY36" fmla="*/ 4127157 h 4609071"/>
              <a:gd name="connsiteX37" fmla="*/ 1050324 w 4028303"/>
              <a:gd name="connsiteY37" fmla="*/ 4028303 h 4609071"/>
              <a:gd name="connsiteX38" fmla="*/ 1272746 w 4028303"/>
              <a:gd name="connsiteY38" fmla="*/ 4003589 h 4609071"/>
              <a:gd name="connsiteX39" fmla="*/ 1396313 w 4028303"/>
              <a:gd name="connsiteY39" fmla="*/ 3978876 h 4609071"/>
              <a:gd name="connsiteX40" fmla="*/ 1445740 w 4028303"/>
              <a:gd name="connsiteY40" fmla="*/ 3830595 h 4609071"/>
              <a:gd name="connsiteX41" fmla="*/ 1556951 w 4028303"/>
              <a:gd name="connsiteY41" fmla="*/ 3719384 h 4609071"/>
              <a:gd name="connsiteX42" fmla="*/ 1668162 w 4028303"/>
              <a:gd name="connsiteY42" fmla="*/ 3558746 h 4609071"/>
              <a:gd name="connsiteX43" fmla="*/ 1705232 w 4028303"/>
              <a:gd name="connsiteY43" fmla="*/ 3422822 h 4609071"/>
              <a:gd name="connsiteX44" fmla="*/ 1692876 w 4028303"/>
              <a:gd name="connsiteY44" fmla="*/ 3237471 h 4609071"/>
              <a:gd name="connsiteX45" fmla="*/ 1433384 w 4028303"/>
              <a:gd name="connsiteY45" fmla="*/ 2977979 h 4609071"/>
              <a:gd name="connsiteX46" fmla="*/ 1364804 w 4028303"/>
              <a:gd name="connsiteY46" fmla="*/ 2886539 h 4609071"/>
              <a:gd name="connsiteX47" fmla="*/ 864355 w 4028303"/>
              <a:gd name="connsiteY47" fmla="*/ 2742309 h 4609071"/>
              <a:gd name="connsiteX48" fmla="*/ 277615 w 4028303"/>
              <a:gd name="connsiteY48" fmla="*/ 2300349 h 4609071"/>
              <a:gd name="connsiteX49" fmla="*/ 234778 w 4028303"/>
              <a:gd name="connsiteY49" fmla="*/ 2001795 h 460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28303" h="4609071">
                <a:moveTo>
                  <a:pt x="234778" y="2001795"/>
                </a:moveTo>
                <a:lnTo>
                  <a:pt x="37070" y="1989438"/>
                </a:lnTo>
                <a:lnTo>
                  <a:pt x="0" y="1952368"/>
                </a:lnTo>
                <a:lnTo>
                  <a:pt x="0" y="1804087"/>
                </a:lnTo>
                <a:lnTo>
                  <a:pt x="37070" y="1532238"/>
                </a:lnTo>
                <a:lnTo>
                  <a:pt x="123567" y="1136822"/>
                </a:lnTo>
                <a:lnTo>
                  <a:pt x="234778" y="679622"/>
                </a:lnTo>
                <a:lnTo>
                  <a:pt x="345989" y="568411"/>
                </a:lnTo>
                <a:lnTo>
                  <a:pt x="1037967" y="481914"/>
                </a:lnTo>
                <a:lnTo>
                  <a:pt x="1816443" y="222422"/>
                </a:lnTo>
                <a:lnTo>
                  <a:pt x="2335427" y="0"/>
                </a:lnTo>
                <a:lnTo>
                  <a:pt x="3150973" y="24714"/>
                </a:lnTo>
                <a:lnTo>
                  <a:pt x="3336324" y="37071"/>
                </a:lnTo>
                <a:lnTo>
                  <a:pt x="3496962" y="185352"/>
                </a:lnTo>
                <a:lnTo>
                  <a:pt x="3694670" y="432487"/>
                </a:lnTo>
                <a:lnTo>
                  <a:pt x="3793524" y="704335"/>
                </a:lnTo>
                <a:lnTo>
                  <a:pt x="3830594" y="1000898"/>
                </a:lnTo>
                <a:lnTo>
                  <a:pt x="3818238" y="1692876"/>
                </a:lnTo>
                <a:lnTo>
                  <a:pt x="3781167" y="3052119"/>
                </a:lnTo>
                <a:lnTo>
                  <a:pt x="3842951" y="3793525"/>
                </a:lnTo>
                <a:lnTo>
                  <a:pt x="3966519" y="4349579"/>
                </a:lnTo>
                <a:lnTo>
                  <a:pt x="4028303" y="4547287"/>
                </a:lnTo>
                <a:lnTo>
                  <a:pt x="3348681" y="4596714"/>
                </a:lnTo>
                <a:lnTo>
                  <a:pt x="2644346" y="4596714"/>
                </a:lnTo>
                <a:lnTo>
                  <a:pt x="2224216" y="4572000"/>
                </a:lnTo>
                <a:lnTo>
                  <a:pt x="1371600" y="4324865"/>
                </a:lnTo>
                <a:lnTo>
                  <a:pt x="1396313" y="4349579"/>
                </a:lnTo>
                <a:lnTo>
                  <a:pt x="864973" y="4609071"/>
                </a:lnTo>
                <a:lnTo>
                  <a:pt x="729049" y="4609071"/>
                </a:lnTo>
                <a:lnTo>
                  <a:pt x="556054" y="4497860"/>
                </a:lnTo>
                <a:lnTo>
                  <a:pt x="321276" y="4090087"/>
                </a:lnTo>
                <a:lnTo>
                  <a:pt x="605481" y="4201298"/>
                </a:lnTo>
                <a:lnTo>
                  <a:pt x="654908" y="4448433"/>
                </a:lnTo>
                <a:lnTo>
                  <a:pt x="790832" y="4448433"/>
                </a:lnTo>
                <a:lnTo>
                  <a:pt x="815546" y="4275438"/>
                </a:lnTo>
                <a:lnTo>
                  <a:pt x="852616" y="4176584"/>
                </a:lnTo>
                <a:lnTo>
                  <a:pt x="902043" y="4127157"/>
                </a:lnTo>
                <a:lnTo>
                  <a:pt x="1050324" y="4028303"/>
                </a:lnTo>
                <a:lnTo>
                  <a:pt x="1272746" y="4003589"/>
                </a:lnTo>
                <a:lnTo>
                  <a:pt x="1396313" y="3978876"/>
                </a:lnTo>
                <a:lnTo>
                  <a:pt x="1445740" y="3830595"/>
                </a:lnTo>
                <a:lnTo>
                  <a:pt x="1556951" y="3719384"/>
                </a:lnTo>
                <a:lnTo>
                  <a:pt x="1668162" y="3558746"/>
                </a:lnTo>
                <a:lnTo>
                  <a:pt x="1705232" y="3422822"/>
                </a:lnTo>
                <a:lnTo>
                  <a:pt x="1692876" y="3237471"/>
                </a:lnTo>
                <a:lnTo>
                  <a:pt x="1433384" y="2977979"/>
                </a:lnTo>
                <a:lnTo>
                  <a:pt x="1364804" y="2886539"/>
                </a:lnTo>
                <a:cubicBezTo>
                  <a:pt x="1282666" y="2837101"/>
                  <a:pt x="1056983" y="2855247"/>
                  <a:pt x="864355" y="2742309"/>
                </a:cubicBezTo>
                <a:cubicBezTo>
                  <a:pt x="671727" y="2629371"/>
                  <a:pt x="395245" y="2413608"/>
                  <a:pt x="277615" y="2300349"/>
                </a:cubicBezTo>
                <a:lnTo>
                  <a:pt x="234778" y="2001795"/>
                </a:lnTo>
                <a:close/>
              </a:path>
            </a:pathLst>
          </a:custGeom>
          <a:ln w="76200">
            <a:solidFill>
              <a:schemeClr val="accent6">
                <a:lumMod val="75000"/>
              </a:schemeClr>
            </a:solidFill>
            <a:prstDash val="sysDot"/>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3" name="フリーフォーム 2"/>
          <p:cNvSpPr/>
          <p:nvPr/>
        </p:nvSpPr>
        <p:spPr>
          <a:xfrm>
            <a:off x="481914" y="5609959"/>
            <a:ext cx="3212756" cy="3311610"/>
          </a:xfrm>
          <a:custGeom>
            <a:avLst/>
            <a:gdLst>
              <a:gd name="connsiteX0" fmla="*/ 1729945 w 3212756"/>
              <a:gd name="connsiteY0" fmla="*/ 0 h 3311610"/>
              <a:gd name="connsiteX1" fmla="*/ 1260389 w 3212756"/>
              <a:gd name="connsiteY1" fmla="*/ 98854 h 3311610"/>
              <a:gd name="connsiteX2" fmla="*/ 926756 w 3212756"/>
              <a:gd name="connsiteY2" fmla="*/ 98854 h 3311610"/>
              <a:gd name="connsiteX3" fmla="*/ 753762 w 3212756"/>
              <a:gd name="connsiteY3" fmla="*/ 0 h 3311610"/>
              <a:gd name="connsiteX4" fmla="*/ 543697 w 3212756"/>
              <a:gd name="connsiteY4" fmla="*/ 494270 h 3311610"/>
              <a:gd name="connsiteX5" fmla="*/ 345989 w 3212756"/>
              <a:gd name="connsiteY5" fmla="*/ 1062681 h 3311610"/>
              <a:gd name="connsiteX6" fmla="*/ 160637 w 3212756"/>
              <a:gd name="connsiteY6" fmla="*/ 1729946 h 3311610"/>
              <a:gd name="connsiteX7" fmla="*/ 37070 w 3212756"/>
              <a:gd name="connsiteY7" fmla="*/ 2335427 h 3311610"/>
              <a:gd name="connsiteX8" fmla="*/ 0 w 3212756"/>
              <a:gd name="connsiteY8" fmla="*/ 2582562 h 3311610"/>
              <a:gd name="connsiteX9" fmla="*/ 172994 w 3212756"/>
              <a:gd name="connsiteY9" fmla="*/ 2804983 h 3311610"/>
              <a:gd name="connsiteX10" fmla="*/ 469556 w 3212756"/>
              <a:gd name="connsiteY10" fmla="*/ 2990335 h 3311610"/>
              <a:gd name="connsiteX11" fmla="*/ 1075037 w 3212756"/>
              <a:gd name="connsiteY11" fmla="*/ 3200400 h 3311610"/>
              <a:gd name="connsiteX12" fmla="*/ 1692875 w 3212756"/>
              <a:gd name="connsiteY12" fmla="*/ 3311610 h 3311610"/>
              <a:gd name="connsiteX13" fmla="*/ 1717589 w 3212756"/>
              <a:gd name="connsiteY13" fmla="*/ 3089189 h 3311610"/>
              <a:gd name="connsiteX14" fmla="*/ 1655805 w 3212756"/>
              <a:gd name="connsiteY14" fmla="*/ 2804983 h 3311610"/>
              <a:gd name="connsiteX15" fmla="*/ 1668162 w 3212756"/>
              <a:gd name="connsiteY15" fmla="*/ 2557848 h 3311610"/>
              <a:gd name="connsiteX16" fmla="*/ 1668162 w 3212756"/>
              <a:gd name="connsiteY16" fmla="*/ 2372497 h 3311610"/>
              <a:gd name="connsiteX17" fmla="*/ 1816443 w 3212756"/>
              <a:gd name="connsiteY17" fmla="*/ 2347783 h 3311610"/>
              <a:gd name="connsiteX18" fmla="*/ 1989437 w 3212756"/>
              <a:gd name="connsiteY18" fmla="*/ 2397210 h 3311610"/>
              <a:gd name="connsiteX19" fmla="*/ 2471351 w 3212756"/>
              <a:gd name="connsiteY19" fmla="*/ 2520778 h 3311610"/>
              <a:gd name="connsiteX20" fmla="*/ 2570205 w 3212756"/>
              <a:gd name="connsiteY20" fmla="*/ 2706129 h 3311610"/>
              <a:gd name="connsiteX21" fmla="*/ 2755556 w 3212756"/>
              <a:gd name="connsiteY21" fmla="*/ 2916194 h 3311610"/>
              <a:gd name="connsiteX22" fmla="*/ 3002691 w 3212756"/>
              <a:gd name="connsiteY22" fmla="*/ 3138616 h 3311610"/>
              <a:gd name="connsiteX23" fmla="*/ 3064475 w 3212756"/>
              <a:gd name="connsiteY23" fmla="*/ 3126259 h 3311610"/>
              <a:gd name="connsiteX24" fmla="*/ 3150972 w 3212756"/>
              <a:gd name="connsiteY24" fmla="*/ 3002691 h 3311610"/>
              <a:gd name="connsiteX25" fmla="*/ 3212756 w 3212756"/>
              <a:gd name="connsiteY25" fmla="*/ 2743200 h 3311610"/>
              <a:gd name="connsiteX26" fmla="*/ 3101545 w 3212756"/>
              <a:gd name="connsiteY26" fmla="*/ 2594918 h 3311610"/>
              <a:gd name="connsiteX27" fmla="*/ 2891481 w 3212756"/>
              <a:gd name="connsiteY27" fmla="*/ 2397210 h 3311610"/>
              <a:gd name="connsiteX28" fmla="*/ 2693772 w 3212756"/>
              <a:gd name="connsiteY28" fmla="*/ 2310713 h 3311610"/>
              <a:gd name="connsiteX29" fmla="*/ 2483708 w 3212756"/>
              <a:gd name="connsiteY29" fmla="*/ 2286000 h 3311610"/>
              <a:gd name="connsiteX30" fmla="*/ 2273643 w 3212756"/>
              <a:gd name="connsiteY30" fmla="*/ 2199502 h 3311610"/>
              <a:gd name="connsiteX31" fmla="*/ 2150075 w 3212756"/>
              <a:gd name="connsiteY31" fmla="*/ 2051221 h 3311610"/>
              <a:gd name="connsiteX32" fmla="*/ 1977081 w 3212756"/>
              <a:gd name="connsiteY32" fmla="*/ 1927654 h 3311610"/>
              <a:gd name="connsiteX33" fmla="*/ 1791729 w 3212756"/>
              <a:gd name="connsiteY33" fmla="*/ 1742302 h 3311610"/>
              <a:gd name="connsiteX34" fmla="*/ 1618735 w 3212756"/>
              <a:gd name="connsiteY34" fmla="*/ 1470454 h 3311610"/>
              <a:gd name="connsiteX35" fmla="*/ 1519881 w 3212756"/>
              <a:gd name="connsiteY35" fmla="*/ 1272746 h 3311610"/>
              <a:gd name="connsiteX36" fmla="*/ 1519881 w 3212756"/>
              <a:gd name="connsiteY36" fmla="*/ 1050324 h 3311610"/>
              <a:gd name="connsiteX37" fmla="*/ 1556951 w 3212756"/>
              <a:gd name="connsiteY37" fmla="*/ 790832 h 3311610"/>
              <a:gd name="connsiteX38" fmla="*/ 1618735 w 3212756"/>
              <a:gd name="connsiteY38" fmla="*/ 494270 h 3311610"/>
              <a:gd name="connsiteX39" fmla="*/ 1729945 w 3212756"/>
              <a:gd name="connsiteY39" fmla="*/ 0 h 3311610"/>
              <a:gd name="connsiteX0" fmla="*/ 1729945 w 3212756"/>
              <a:gd name="connsiteY0" fmla="*/ 0 h 3311610"/>
              <a:gd name="connsiteX1" fmla="*/ 1260389 w 3212756"/>
              <a:gd name="connsiteY1" fmla="*/ 98854 h 3311610"/>
              <a:gd name="connsiteX2" fmla="*/ 926756 w 3212756"/>
              <a:gd name="connsiteY2" fmla="*/ 98854 h 3311610"/>
              <a:gd name="connsiteX3" fmla="*/ 753762 w 3212756"/>
              <a:gd name="connsiteY3" fmla="*/ 0 h 3311610"/>
              <a:gd name="connsiteX4" fmla="*/ 543697 w 3212756"/>
              <a:gd name="connsiteY4" fmla="*/ 494270 h 3311610"/>
              <a:gd name="connsiteX5" fmla="*/ 345989 w 3212756"/>
              <a:gd name="connsiteY5" fmla="*/ 1062681 h 3311610"/>
              <a:gd name="connsiteX6" fmla="*/ 160637 w 3212756"/>
              <a:gd name="connsiteY6" fmla="*/ 1729946 h 3311610"/>
              <a:gd name="connsiteX7" fmla="*/ 37070 w 3212756"/>
              <a:gd name="connsiteY7" fmla="*/ 2335427 h 3311610"/>
              <a:gd name="connsiteX8" fmla="*/ 0 w 3212756"/>
              <a:gd name="connsiteY8" fmla="*/ 2582562 h 3311610"/>
              <a:gd name="connsiteX9" fmla="*/ 172994 w 3212756"/>
              <a:gd name="connsiteY9" fmla="*/ 2804983 h 3311610"/>
              <a:gd name="connsiteX10" fmla="*/ 469556 w 3212756"/>
              <a:gd name="connsiteY10" fmla="*/ 2990335 h 3311610"/>
              <a:gd name="connsiteX11" fmla="*/ 1075037 w 3212756"/>
              <a:gd name="connsiteY11" fmla="*/ 3200400 h 3311610"/>
              <a:gd name="connsiteX12" fmla="*/ 1692875 w 3212756"/>
              <a:gd name="connsiteY12" fmla="*/ 3311610 h 3311610"/>
              <a:gd name="connsiteX13" fmla="*/ 1717589 w 3212756"/>
              <a:gd name="connsiteY13" fmla="*/ 3089189 h 3311610"/>
              <a:gd name="connsiteX14" fmla="*/ 1655805 w 3212756"/>
              <a:gd name="connsiteY14" fmla="*/ 2804983 h 3311610"/>
              <a:gd name="connsiteX15" fmla="*/ 1668162 w 3212756"/>
              <a:gd name="connsiteY15" fmla="*/ 2557848 h 3311610"/>
              <a:gd name="connsiteX16" fmla="*/ 1668162 w 3212756"/>
              <a:gd name="connsiteY16" fmla="*/ 2372497 h 3311610"/>
              <a:gd name="connsiteX17" fmla="*/ 1816443 w 3212756"/>
              <a:gd name="connsiteY17" fmla="*/ 2347783 h 3311610"/>
              <a:gd name="connsiteX18" fmla="*/ 1989437 w 3212756"/>
              <a:gd name="connsiteY18" fmla="*/ 2397210 h 3311610"/>
              <a:gd name="connsiteX19" fmla="*/ 2471351 w 3212756"/>
              <a:gd name="connsiteY19" fmla="*/ 2520778 h 3311610"/>
              <a:gd name="connsiteX20" fmla="*/ 2570205 w 3212756"/>
              <a:gd name="connsiteY20" fmla="*/ 2706129 h 3311610"/>
              <a:gd name="connsiteX21" fmla="*/ 2755556 w 3212756"/>
              <a:gd name="connsiteY21" fmla="*/ 2916194 h 3311610"/>
              <a:gd name="connsiteX22" fmla="*/ 3002691 w 3212756"/>
              <a:gd name="connsiteY22" fmla="*/ 3138616 h 3311610"/>
              <a:gd name="connsiteX23" fmla="*/ 3064475 w 3212756"/>
              <a:gd name="connsiteY23" fmla="*/ 3126259 h 3311610"/>
              <a:gd name="connsiteX24" fmla="*/ 3135732 w 3212756"/>
              <a:gd name="connsiteY24" fmla="*/ 2964591 h 3311610"/>
              <a:gd name="connsiteX25" fmla="*/ 3212756 w 3212756"/>
              <a:gd name="connsiteY25" fmla="*/ 2743200 h 3311610"/>
              <a:gd name="connsiteX26" fmla="*/ 3101545 w 3212756"/>
              <a:gd name="connsiteY26" fmla="*/ 2594918 h 3311610"/>
              <a:gd name="connsiteX27" fmla="*/ 2891481 w 3212756"/>
              <a:gd name="connsiteY27" fmla="*/ 2397210 h 3311610"/>
              <a:gd name="connsiteX28" fmla="*/ 2693772 w 3212756"/>
              <a:gd name="connsiteY28" fmla="*/ 2310713 h 3311610"/>
              <a:gd name="connsiteX29" fmla="*/ 2483708 w 3212756"/>
              <a:gd name="connsiteY29" fmla="*/ 2286000 h 3311610"/>
              <a:gd name="connsiteX30" fmla="*/ 2273643 w 3212756"/>
              <a:gd name="connsiteY30" fmla="*/ 2199502 h 3311610"/>
              <a:gd name="connsiteX31" fmla="*/ 2150075 w 3212756"/>
              <a:gd name="connsiteY31" fmla="*/ 2051221 h 3311610"/>
              <a:gd name="connsiteX32" fmla="*/ 1977081 w 3212756"/>
              <a:gd name="connsiteY32" fmla="*/ 1927654 h 3311610"/>
              <a:gd name="connsiteX33" fmla="*/ 1791729 w 3212756"/>
              <a:gd name="connsiteY33" fmla="*/ 1742302 h 3311610"/>
              <a:gd name="connsiteX34" fmla="*/ 1618735 w 3212756"/>
              <a:gd name="connsiteY34" fmla="*/ 1470454 h 3311610"/>
              <a:gd name="connsiteX35" fmla="*/ 1519881 w 3212756"/>
              <a:gd name="connsiteY35" fmla="*/ 1272746 h 3311610"/>
              <a:gd name="connsiteX36" fmla="*/ 1519881 w 3212756"/>
              <a:gd name="connsiteY36" fmla="*/ 1050324 h 3311610"/>
              <a:gd name="connsiteX37" fmla="*/ 1556951 w 3212756"/>
              <a:gd name="connsiteY37" fmla="*/ 790832 h 3311610"/>
              <a:gd name="connsiteX38" fmla="*/ 1618735 w 3212756"/>
              <a:gd name="connsiteY38" fmla="*/ 494270 h 3311610"/>
              <a:gd name="connsiteX39" fmla="*/ 1729945 w 3212756"/>
              <a:gd name="connsiteY39" fmla="*/ 0 h 3311610"/>
              <a:gd name="connsiteX0" fmla="*/ 1729945 w 3212756"/>
              <a:gd name="connsiteY0" fmla="*/ 0 h 3311610"/>
              <a:gd name="connsiteX1" fmla="*/ 1260389 w 3212756"/>
              <a:gd name="connsiteY1" fmla="*/ 98854 h 3311610"/>
              <a:gd name="connsiteX2" fmla="*/ 926756 w 3212756"/>
              <a:gd name="connsiteY2" fmla="*/ 98854 h 3311610"/>
              <a:gd name="connsiteX3" fmla="*/ 753762 w 3212756"/>
              <a:gd name="connsiteY3" fmla="*/ 0 h 3311610"/>
              <a:gd name="connsiteX4" fmla="*/ 543697 w 3212756"/>
              <a:gd name="connsiteY4" fmla="*/ 494270 h 3311610"/>
              <a:gd name="connsiteX5" fmla="*/ 345989 w 3212756"/>
              <a:gd name="connsiteY5" fmla="*/ 1062681 h 3311610"/>
              <a:gd name="connsiteX6" fmla="*/ 160637 w 3212756"/>
              <a:gd name="connsiteY6" fmla="*/ 1729946 h 3311610"/>
              <a:gd name="connsiteX7" fmla="*/ 37070 w 3212756"/>
              <a:gd name="connsiteY7" fmla="*/ 2335427 h 3311610"/>
              <a:gd name="connsiteX8" fmla="*/ 0 w 3212756"/>
              <a:gd name="connsiteY8" fmla="*/ 2582562 h 3311610"/>
              <a:gd name="connsiteX9" fmla="*/ 172994 w 3212756"/>
              <a:gd name="connsiteY9" fmla="*/ 2804983 h 3311610"/>
              <a:gd name="connsiteX10" fmla="*/ 469556 w 3212756"/>
              <a:gd name="connsiteY10" fmla="*/ 2990335 h 3311610"/>
              <a:gd name="connsiteX11" fmla="*/ 1075037 w 3212756"/>
              <a:gd name="connsiteY11" fmla="*/ 3200400 h 3311610"/>
              <a:gd name="connsiteX12" fmla="*/ 1692875 w 3212756"/>
              <a:gd name="connsiteY12" fmla="*/ 3311610 h 3311610"/>
              <a:gd name="connsiteX13" fmla="*/ 1717589 w 3212756"/>
              <a:gd name="connsiteY13" fmla="*/ 3089189 h 3311610"/>
              <a:gd name="connsiteX14" fmla="*/ 1655805 w 3212756"/>
              <a:gd name="connsiteY14" fmla="*/ 2804983 h 3311610"/>
              <a:gd name="connsiteX15" fmla="*/ 1668162 w 3212756"/>
              <a:gd name="connsiteY15" fmla="*/ 2557848 h 3311610"/>
              <a:gd name="connsiteX16" fmla="*/ 1668162 w 3212756"/>
              <a:gd name="connsiteY16" fmla="*/ 2372497 h 3311610"/>
              <a:gd name="connsiteX17" fmla="*/ 1816443 w 3212756"/>
              <a:gd name="connsiteY17" fmla="*/ 2347783 h 3311610"/>
              <a:gd name="connsiteX18" fmla="*/ 1989437 w 3212756"/>
              <a:gd name="connsiteY18" fmla="*/ 2397210 h 3311610"/>
              <a:gd name="connsiteX19" fmla="*/ 2471351 w 3212756"/>
              <a:gd name="connsiteY19" fmla="*/ 2520778 h 3311610"/>
              <a:gd name="connsiteX20" fmla="*/ 2570205 w 3212756"/>
              <a:gd name="connsiteY20" fmla="*/ 2706129 h 3311610"/>
              <a:gd name="connsiteX21" fmla="*/ 2755556 w 3212756"/>
              <a:gd name="connsiteY21" fmla="*/ 2916194 h 3311610"/>
              <a:gd name="connsiteX22" fmla="*/ 3002691 w 3212756"/>
              <a:gd name="connsiteY22" fmla="*/ 3138616 h 3311610"/>
              <a:gd name="connsiteX23" fmla="*/ 3033995 w 3212756"/>
              <a:gd name="connsiteY23" fmla="*/ 3080539 h 3311610"/>
              <a:gd name="connsiteX24" fmla="*/ 3135732 w 3212756"/>
              <a:gd name="connsiteY24" fmla="*/ 2964591 h 3311610"/>
              <a:gd name="connsiteX25" fmla="*/ 3212756 w 3212756"/>
              <a:gd name="connsiteY25" fmla="*/ 2743200 h 3311610"/>
              <a:gd name="connsiteX26" fmla="*/ 3101545 w 3212756"/>
              <a:gd name="connsiteY26" fmla="*/ 2594918 h 3311610"/>
              <a:gd name="connsiteX27" fmla="*/ 2891481 w 3212756"/>
              <a:gd name="connsiteY27" fmla="*/ 2397210 h 3311610"/>
              <a:gd name="connsiteX28" fmla="*/ 2693772 w 3212756"/>
              <a:gd name="connsiteY28" fmla="*/ 2310713 h 3311610"/>
              <a:gd name="connsiteX29" fmla="*/ 2483708 w 3212756"/>
              <a:gd name="connsiteY29" fmla="*/ 2286000 h 3311610"/>
              <a:gd name="connsiteX30" fmla="*/ 2273643 w 3212756"/>
              <a:gd name="connsiteY30" fmla="*/ 2199502 h 3311610"/>
              <a:gd name="connsiteX31" fmla="*/ 2150075 w 3212756"/>
              <a:gd name="connsiteY31" fmla="*/ 2051221 h 3311610"/>
              <a:gd name="connsiteX32" fmla="*/ 1977081 w 3212756"/>
              <a:gd name="connsiteY32" fmla="*/ 1927654 h 3311610"/>
              <a:gd name="connsiteX33" fmla="*/ 1791729 w 3212756"/>
              <a:gd name="connsiteY33" fmla="*/ 1742302 h 3311610"/>
              <a:gd name="connsiteX34" fmla="*/ 1618735 w 3212756"/>
              <a:gd name="connsiteY34" fmla="*/ 1470454 h 3311610"/>
              <a:gd name="connsiteX35" fmla="*/ 1519881 w 3212756"/>
              <a:gd name="connsiteY35" fmla="*/ 1272746 h 3311610"/>
              <a:gd name="connsiteX36" fmla="*/ 1519881 w 3212756"/>
              <a:gd name="connsiteY36" fmla="*/ 1050324 h 3311610"/>
              <a:gd name="connsiteX37" fmla="*/ 1556951 w 3212756"/>
              <a:gd name="connsiteY37" fmla="*/ 790832 h 3311610"/>
              <a:gd name="connsiteX38" fmla="*/ 1618735 w 3212756"/>
              <a:gd name="connsiteY38" fmla="*/ 494270 h 3311610"/>
              <a:gd name="connsiteX39" fmla="*/ 1729945 w 3212756"/>
              <a:gd name="connsiteY39" fmla="*/ 0 h 3311610"/>
              <a:gd name="connsiteX0" fmla="*/ 1729945 w 3212756"/>
              <a:gd name="connsiteY0" fmla="*/ 0 h 3311610"/>
              <a:gd name="connsiteX1" fmla="*/ 1260389 w 3212756"/>
              <a:gd name="connsiteY1" fmla="*/ 98854 h 3311610"/>
              <a:gd name="connsiteX2" fmla="*/ 926756 w 3212756"/>
              <a:gd name="connsiteY2" fmla="*/ 98854 h 3311610"/>
              <a:gd name="connsiteX3" fmla="*/ 753762 w 3212756"/>
              <a:gd name="connsiteY3" fmla="*/ 0 h 3311610"/>
              <a:gd name="connsiteX4" fmla="*/ 543697 w 3212756"/>
              <a:gd name="connsiteY4" fmla="*/ 494270 h 3311610"/>
              <a:gd name="connsiteX5" fmla="*/ 345989 w 3212756"/>
              <a:gd name="connsiteY5" fmla="*/ 1062681 h 3311610"/>
              <a:gd name="connsiteX6" fmla="*/ 160637 w 3212756"/>
              <a:gd name="connsiteY6" fmla="*/ 1729946 h 3311610"/>
              <a:gd name="connsiteX7" fmla="*/ 37070 w 3212756"/>
              <a:gd name="connsiteY7" fmla="*/ 2335427 h 3311610"/>
              <a:gd name="connsiteX8" fmla="*/ 0 w 3212756"/>
              <a:gd name="connsiteY8" fmla="*/ 2582562 h 3311610"/>
              <a:gd name="connsiteX9" fmla="*/ 172994 w 3212756"/>
              <a:gd name="connsiteY9" fmla="*/ 2804983 h 3311610"/>
              <a:gd name="connsiteX10" fmla="*/ 469556 w 3212756"/>
              <a:gd name="connsiteY10" fmla="*/ 2990335 h 3311610"/>
              <a:gd name="connsiteX11" fmla="*/ 1075037 w 3212756"/>
              <a:gd name="connsiteY11" fmla="*/ 3200400 h 3311610"/>
              <a:gd name="connsiteX12" fmla="*/ 1692875 w 3212756"/>
              <a:gd name="connsiteY12" fmla="*/ 3311610 h 3311610"/>
              <a:gd name="connsiteX13" fmla="*/ 1717589 w 3212756"/>
              <a:gd name="connsiteY13" fmla="*/ 3089189 h 3311610"/>
              <a:gd name="connsiteX14" fmla="*/ 1655805 w 3212756"/>
              <a:gd name="connsiteY14" fmla="*/ 2804983 h 3311610"/>
              <a:gd name="connsiteX15" fmla="*/ 1668162 w 3212756"/>
              <a:gd name="connsiteY15" fmla="*/ 2557848 h 3311610"/>
              <a:gd name="connsiteX16" fmla="*/ 1668162 w 3212756"/>
              <a:gd name="connsiteY16" fmla="*/ 2372497 h 3311610"/>
              <a:gd name="connsiteX17" fmla="*/ 1816443 w 3212756"/>
              <a:gd name="connsiteY17" fmla="*/ 2347783 h 3311610"/>
              <a:gd name="connsiteX18" fmla="*/ 1989437 w 3212756"/>
              <a:gd name="connsiteY18" fmla="*/ 2397210 h 3311610"/>
              <a:gd name="connsiteX19" fmla="*/ 2471351 w 3212756"/>
              <a:gd name="connsiteY19" fmla="*/ 2520778 h 3311610"/>
              <a:gd name="connsiteX20" fmla="*/ 2570205 w 3212756"/>
              <a:gd name="connsiteY20" fmla="*/ 2706129 h 3311610"/>
              <a:gd name="connsiteX21" fmla="*/ 2755556 w 3212756"/>
              <a:gd name="connsiteY21" fmla="*/ 2916194 h 3311610"/>
              <a:gd name="connsiteX22" fmla="*/ 2987451 w 3212756"/>
              <a:gd name="connsiteY22" fmla="*/ 3115756 h 3311610"/>
              <a:gd name="connsiteX23" fmla="*/ 3033995 w 3212756"/>
              <a:gd name="connsiteY23" fmla="*/ 3080539 h 3311610"/>
              <a:gd name="connsiteX24" fmla="*/ 3135732 w 3212756"/>
              <a:gd name="connsiteY24" fmla="*/ 2964591 h 3311610"/>
              <a:gd name="connsiteX25" fmla="*/ 3212756 w 3212756"/>
              <a:gd name="connsiteY25" fmla="*/ 2743200 h 3311610"/>
              <a:gd name="connsiteX26" fmla="*/ 3101545 w 3212756"/>
              <a:gd name="connsiteY26" fmla="*/ 2594918 h 3311610"/>
              <a:gd name="connsiteX27" fmla="*/ 2891481 w 3212756"/>
              <a:gd name="connsiteY27" fmla="*/ 2397210 h 3311610"/>
              <a:gd name="connsiteX28" fmla="*/ 2693772 w 3212756"/>
              <a:gd name="connsiteY28" fmla="*/ 2310713 h 3311610"/>
              <a:gd name="connsiteX29" fmla="*/ 2483708 w 3212756"/>
              <a:gd name="connsiteY29" fmla="*/ 2286000 h 3311610"/>
              <a:gd name="connsiteX30" fmla="*/ 2273643 w 3212756"/>
              <a:gd name="connsiteY30" fmla="*/ 2199502 h 3311610"/>
              <a:gd name="connsiteX31" fmla="*/ 2150075 w 3212756"/>
              <a:gd name="connsiteY31" fmla="*/ 2051221 h 3311610"/>
              <a:gd name="connsiteX32" fmla="*/ 1977081 w 3212756"/>
              <a:gd name="connsiteY32" fmla="*/ 1927654 h 3311610"/>
              <a:gd name="connsiteX33" fmla="*/ 1791729 w 3212756"/>
              <a:gd name="connsiteY33" fmla="*/ 1742302 h 3311610"/>
              <a:gd name="connsiteX34" fmla="*/ 1618735 w 3212756"/>
              <a:gd name="connsiteY34" fmla="*/ 1470454 h 3311610"/>
              <a:gd name="connsiteX35" fmla="*/ 1519881 w 3212756"/>
              <a:gd name="connsiteY35" fmla="*/ 1272746 h 3311610"/>
              <a:gd name="connsiteX36" fmla="*/ 1519881 w 3212756"/>
              <a:gd name="connsiteY36" fmla="*/ 1050324 h 3311610"/>
              <a:gd name="connsiteX37" fmla="*/ 1556951 w 3212756"/>
              <a:gd name="connsiteY37" fmla="*/ 790832 h 3311610"/>
              <a:gd name="connsiteX38" fmla="*/ 1618735 w 3212756"/>
              <a:gd name="connsiteY38" fmla="*/ 494270 h 3311610"/>
              <a:gd name="connsiteX39" fmla="*/ 1729945 w 3212756"/>
              <a:gd name="connsiteY39" fmla="*/ 0 h 3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12756" h="3311610">
                <a:moveTo>
                  <a:pt x="1729945" y="0"/>
                </a:moveTo>
                <a:lnTo>
                  <a:pt x="1260389" y="98854"/>
                </a:lnTo>
                <a:lnTo>
                  <a:pt x="926756" y="98854"/>
                </a:lnTo>
                <a:lnTo>
                  <a:pt x="753762" y="0"/>
                </a:lnTo>
                <a:lnTo>
                  <a:pt x="543697" y="494270"/>
                </a:lnTo>
                <a:lnTo>
                  <a:pt x="345989" y="1062681"/>
                </a:lnTo>
                <a:lnTo>
                  <a:pt x="160637" y="1729946"/>
                </a:lnTo>
                <a:lnTo>
                  <a:pt x="37070" y="2335427"/>
                </a:lnTo>
                <a:lnTo>
                  <a:pt x="0" y="2582562"/>
                </a:lnTo>
                <a:lnTo>
                  <a:pt x="172994" y="2804983"/>
                </a:lnTo>
                <a:lnTo>
                  <a:pt x="469556" y="2990335"/>
                </a:lnTo>
                <a:lnTo>
                  <a:pt x="1075037" y="3200400"/>
                </a:lnTo>
                <a:lnTo>
                  <a:pt x="1692875" y="3311610"/>
                </a:lnTo>
                <a:lnTo>
                  <a:pt x="1717589" y="3089189"/>
                </a:lnTo>
                <a:lnTo>
                  <a:pt x="1655805" y="2804983"/>
                </a:lnTo>
                <a:lnTo>
                  <a:pt x="1668162" y="2557848"/>
                </a:lnTo>
                <a:lnTo>
                  <a:pt x="1668162" y="2372497"/>
                </a:lnTo>
                <a:lnTo>
                  <a:pt x="1816443" y="2347783"/>
                </a:lnTo>
                <a:lnTo>
                  <a:pt x="1989437" y="2397210"/>
                </a:lnTo>
                <a:lnTo>
                  <a:pt x="2471351" y="2520778"/>
                </a:lnTo>
                <a:lnTo>
                  <a:pt x="2570205" y="2706129"/>
                </a:lnTo>
                <a:lnTo>
                  <a:pt x="2755556" y="2916194"/>
                </a:lnTo>
                <a:lnTo>
                  <a:pt x="2987451" y="3115756"/>
                </a:lnTo>
                <a:lnTo>
                  <a:pt x="3033995" y="3080539"/>
                </a:lnTo>
                <a:lnTo>
                  <a:pt x="3135732" y="2964591"/>
                </a:lnTo>
                <a:lnTo>
                  <a:pt x="3212756" y="2743200"/>
                </a:lnTo>
                <a:lnTo>
                  <a:pt x="3101545" y="2594918"/>
                </a:lnTo>
                <a:lnTo>
                  <a:pt x="2891481" y="2397210"/>
                </a:lnTo>
                <a:lnTo>
                  <a:pt x="2693772" y="2310713"/>
                </a:lnTo>
                <a:lnTo>
                  <a:pt x="2483708" y="2286000"/>
                </a:lnTo>
                <a:lnTo>
                  <a:pt x="2273643" y="2199502"/>
                </a:lnTo>
                <a:lnTo>
                  <a:pt x="2150075" y="2051221"/>
                </a:lnTo>
                <a:lnTo>
                  <a:pt x="1977081" y="1927654"/>
                </a:lnTo>
                <a:lnTo>
                  <a:pt x="1791729" y="1742302"/>
                </a:lnTo>
                <a:lnTo>
                  <a:pt x="1618735" y="1470454"/>
                </a:lnTo>
                <a:lnTo>
                  <a:pt x="1519881" y="1272746"/>
                </a:lnTo>
                <a:lnTo>
                  <a:pt x="1519881" y="1050324"/>
                </a:lnTo>
                <a:lnTo>
                  <a:pt x="1556951" y="790832"/>
                </a:lnTo>
                <a:lnTo>
                  <a:pt x="1618735" y="494270"/>
                </a:lnTo>
                <a:lnTo>
                  <a:pt x="1729945" y="0"/>
                </a:lnTo>
                <a:close/>
              </a:path>
            </a:pathLst>
          </a:custGeom>
          <a:noFill/>
          <a:ln w="762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11294218" y="1378397"/>
            <a:ext cx="3672000" cy="1384995"/>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樹林、水辺、田園などこの地がもともと持つ景観の魅力を最大限に引き出す公園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latin typeface="Meiryo UI" panose="020B0604030504040204" pitchFamily="50" charset="-128"/>
                <a:ea typeface="Meiryo UI" panose="020B0604030504040204" pitchFamily="50" charset="-128"/>
              </a:rPr>
              <a:t>ため池や樹林地など、計画地の自然環境を守るとともに、公園づくりの過程で発生する間伐材・剪定枝などのリユースや子ども向けの環境学習を実施するなど、環境にも配慮した公園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6" name="正方形/長方形 55"/>
          <p:cNvSpPr/>
          <p:nvPr/>
        </p:nvSpPr>
        <p:spPr>
          <a:xfrm>
            <a:off x="7553620" y="1378397"/>
            <a:ext cx="3672000" cy="1384995"/>
          </a:xfrm>
          <a:prstGeom prst="rect">
            <a:avLst/>
          </a:prstGeom>
        </p:spPr>
        <p:txBody>
          <a:bodyPr wrap="square">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・樹林やため池、棚田跡など魅力的な微地形や自然景観を活用し、様々な風景との出会いを楽しめる公園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・安全、快適に利用するため</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ルール</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を</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みんなで話し合って決め、何度でも見直し、共有する公園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1" name="テキスト ボックス 3"/>
          <p:cNvSpPr txBox="1">
            <a:spLocks noChangeArrowheads="1"/>
          </p:cNvSpPr>
          <p:nvPr/>
        </p:nvSpPr>
        <p:spPr bwMode="auto">
          <a:xfrm>
            <a:off x="10373374" y="9530163"/>
            <a:ext cx="4771319" cy="95410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14.9ha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4.8</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・開設年度：平成</a:t>
            </a:r>
            <a:r>
              <a:rPr lang="en-US" altLang="ja-JP" sz="1100" dirty="0">
                <a:latin typeface="Meiryo UI" pitchFamily="50" charset="-128"/>
                <a:ea typeface="Meiryo UI" pitchFamily="50" charset="-128"/>
                <a:cs typeface="Meiryo UI" pitchFamily="50" charset="-128"/>
              </a:rPr>
              <a:t>26</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8</a:t>
            </a:r>
            <a:r>
              <a:rPr lang="ja-JP" altLang="en-US" sz="1100" dirty="0">
                <a:latin typeface="Meiryo UI" pitchFamily="50" charset="-128"/>
                <a:ea typeface="Meiryo UI" pitchFamily="50" charset="-128"/>
                <a:cs typeface="Meiryo UI" pitchFamily="50" charset="-128"/>
              </a:rPr>
              <a:t>月</a:t>
            </a:r>
            <a:r>
              <a:rPr lang="en-US" altLang="ja-JP" sz="1100" dirty="0">
                <a:latin typeface="Meiryo UI" pitchFamily="50" charset="-128"/>
                <a:ea typeface="Meiryo UI" pitchFamily="50" charset="-128"/>
                <a:cs typeface="Meiryo UI" pitchFamily="50" charset="-128"/>
              </a:rPr>
              <a:t>30</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・主要施設：樹林、棚田、ため池、休憩所、駐車場、パークセンター、芝生広場</a:t>
            </a:r>
          </a:p>
        </p:txBody>
      </p:sp>
      <p:sp>
        <p:nvSpPr>
          <p:cNvPr id="62" name="テキスト ボックス 3"/>
          <p:cNvSpPr txBox="1">
            <a:spLocks noChangeArrowheads="1"/>
          </p:cNvSpPr>
          <p:nvPr/>
        </p:nvSpPr>
        <p:spPr bwMode="auto">
          <a:xfrm>
            <a:off x="6194761" y="3478023"/>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63" name="テキスト ボックス 62">
            <a:extLst>
              <a:ext uri="{FF2B5EF4-FFF2-40B4-BE49-F238E27FC236}">
                <a16:creationId xmlns:a16="http://schemas.microsoft.com/office/drawing/2014/main" id="{8D8E6244-02C7-4ABA-8479-F601EDDA6331}"/>
              </a:ext>
            </a:extLst>
          </p:cNvPr>
          <p:cNvSpPr txBox="1"/>
          <p:nvPr/>
        </p:nvSpPr>
        <p:spPr>
          <a:xfrm>
            <a:off x="13039935" y="-17817"/>
            <a:ext cx="207941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岸和田土木事務所／公園課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sp>
        <p:nvSpPr>
          <p:cNvPr id="64" name="テキスト ボックス 6">
            <a:extLst>
              <a:ext uri="{FF2B5EF4-FFF2-40B4-BE49-F238E27FC236}">
                <a16:creationId xmlns:a16="http://schemas.microsoft.com/office/drawing/2014/main" id="{364A0E29-1282-4FBE-8506-B920504CCD25}"/>
              </a:ext>
            </a:extLst>
          </p:cNvPr>
          <p:cNvSpPr txBox="1"/>
          <p:nvPr/>
        </p:nvSpPr>
        <p:spPr>
          <a:xfrm>
            <a:off x="8465104" y="7179439"/>
            <a:ext cx="315595" cy="173355"/>
          </a:xfrm>
          <a:prstGeom prst="rect">
            <a:avLst/>
          </a:prstGeom>
          <a:solidFill>
            <a:schemeClr val="bg1"/>
          </a:solidFill>
          <a:ln w="6350">
            <a:solidFill>
              <a:schemeClr val="tx1"/>
            </a:solidFill>
          </a:ln>
        </p:spPr>
        <p:txBody>
          <a:bodyPr rot="0" spcFirstLastPara="0" vert="horz" wrap="square" lIns="36000" tIns="36000" rIns="36000" bIns="36000" numCol="1" spcCol="0" rtlCol="0" fromWordArt="0" anchor="t" anchorCtr="0" forceAA="0" compatLnSpc="1">
            <a:prstTxWarp prst="textNoShape">
              <a:avLst/>
            </a:prstTxWarp>
            <a:noAutofit/>
          </a:bodyPr>
          <a:lstStyle/>
          <a:p>
            <a:pPr algn="ctr">
              <a:lnSpc>
                <a:spcPts val="800"/>
              </a:lnSpc>
              <a:spcAft>
                <a:spcPts val="0"/>
              </a:spcAft>
            </a:pPr>
            <a:r>
              <a:rPr lang="ja-JP" altLang="en-US" sz="600" kern="100" dirty="0">
                <a:effectLst/>
                <a:latin typeface="ＭＳ Ｐ明朝" panose="02020600040205080304" pitchFamily="18" charset="-128"/>
                <a:ea typeface="ＭＳ Ｐゴシック" panose="020B0600070205080204" pitchFamily="50" charset="-128"/>
                <a:cs typeface="Times New Roman" panose="02020603050405020304" pitchFamily="18" charset="0"/>
              </a:rPr>
              <a:t>長滝</a:t>
            </a:r>
            <a:r>
              <a:rPr lang="ja-JP" sz="600" kern="100" dirty="0">
                <a:effectLst/>
                <a:latin typeface="ＭＳ Ｐ明朝" panose="02020600040205080304" pitchFamily="18" charset="-128"/>
                <a:ea typeface="ＭＳ Ｐゴシック" panose="020B0600070205080204" pitchFamily="50" charset="-128"/>
                <a:cs typeface="Times New Roman" panose="02020603050405020304" pitchFamily="18" charset="0"/>
              </a:rPr>
              <a:t>駅</a:t>
            </a:r>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65" name="テキスト ボックス 6">
            <a:extLst>
              <a:ext uri="{FF2B5EF4-FFF2-40B4-BE49-F238E27FC236}">
                <a16:creationId xmlns:a16="http://schemas.microsoft.com/office/drawing/2014/main" id="{0C4BD5F0-A22D-4E46-B9D3-EDC744C27EA8}"/>
              </a:ext>
            </a:extLst>
          </p:cNvPr>
          <p:cNvSpPr txBox="1"/>
          <p:nvPr/>
        </p:nvSpPr>
        <p:spPr>
          <a:xfrm>
            <a:off x="6825938" y="8390096"/>
            <a:ext cx="315595" cy="173355"/>
          </a:xfrm>
          <a:prstGeom prst="rect">
            <a:avLst/>
          </a:prstGeom>
          <a:solidFill>
            <a:schemeClr val="bg1"/>
          </a:solidFill>
          <a:ln w="6350">
            <a:solidFill>
              <a:schemeClr val="tx1"/>
            </a:solidFill>
          </a:ln>
        </p:spPr>
        <p:txBody>
          <a:bodyPr rot="0" spcFirstLastPara="0" vert="horz" wrap="square" lIns="36000" tIns="36000" rIns="36000" bIns="36000" numCol="1" spcCol="0" rtlCol="0" fromWordArt="0" anchor="t" anchorCtr="0" forceAA="0" compatLnSpc="1">
            <a:prstTxWarp prst="textNoShape">
              <a:avLst/>
            </a:prstTxWarp>
            <a:noAutofit/>
          </a:bodyPr>
          <a:lstStyle/>
          <a:p>
            <a:pPr algn="ctr">
              <a:lnSpc>
                <a:spcPts val="800"/>
              </a:lnSpc>
              <a:spcAft>
                <a:spcPts val="0"/>
              </a:spcAft>
            </a:pPr>
            <a:r>
              <a:rPr lang="ja-JP" altLang="en-US" sz="600" kern="100" dirty="0">
                <a:effectLst/>
                <a:latin typeface="ＭＳ Ｐ明朝" panose="02020600040205080304" pitchFamily="18" charset="-128"/>
                <a:ea typeface="ＭＳ Ｐゴシック" panose="020B0600070205080204" pitchFamily="50" charset="-128"/>
                <a:cs typeface="Times New Roman" panose="02020603050405020304" pitchFamily="18" charset="0"/>
              </a:rPr>
              <a:t>新家</a:t>
            </a:r>
            <a:r>
              <a:rPr lang="ja-JP" sz="600" kern="100" dirty="0">
                <a:effectLst/>
                <a:latin typeface="ＭＳ Ｐ明朝" panose="02020600040205080304" pitchFamily="18" charset="-128"/>
                <a:ea typeface="ＭＳ Ｐゴシック" panose="020B0600070205080204" pitchFamily="50" charset="-128"/>
                <a:cs typeface="Times New Roman" panose="02020603050405020304" pitchFamily="18" charset="0"/>
              </a:rPr>
              <a:t>駅</a:t>
            </a:r>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66" name="テキスト ボックス 38">
            <a:extLst>
              <a:ext uri="{FF2B5EF4-FFF2-40B4-BE49-F238E27FC236}">
                <a16:creationId xmlns:a16="http://schemas.microsoft.com/office/drawing/2014/main" id="{8E5F642C-C426-4FAC-8B20-76C761B16B75}"/>
              </a:ext>
            </a:extLst>
          </p:cNvPr>
          <p:cNvSpPr txBox="1"/>
          <p:nvPr/>
        </p:nvSpPr>
        <p:spPr>
          <a:xfrm rot="20372188">
            <a:off x="7350039" y="8105770"/>
            <a:ext cx="455606" cy="91440"/>
          </a:xfrm>
          <a:prstGeom prst="rect">
            <a:avLst/>
          </a:prstGeom>
          <a:solidFill>
            <a:schemeClr val="bg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600"/>
              </a:lnSpc>
              <a:spcAft>
                <a:spcPts val="0"/>
              </a:spcAft>
            </a:pPr>
            <a:r>
              <a:rPr lang="ja-JP" altLang="en-US" sz="600" kern="100" dirty="0">
                <a:effectLst/>
                <a:latin typeface="ＭＳ Ｐ明朝" panose="02020600040205080304" pitchFamily="18" charset="-128"/>
                <a:ea typeface="ＭＳ Ｐゴシック" panose="020B0600070205080204" pitchFamily="50" charset="-128"/>
                <a:cs typeface="Times New Roman" panose="02020603050405020304" pitchFamily="18" charset="0"/>
              </a:rPr>
              <a:t>ＪＲ阪和線</a:t>
            </a:r>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67" name="テキスト ボックス 6">
            <a:extLst>
              <a:ext uri="{FF2B5EF4-FFF2-40B4-BE49-F238E27FC236}">
                <a16:creationId xmlns:a16="http://schemas.microsoft.com/office/drawing/2014/main" id="{B1D5656F-BD92-4507-B09B-1A07CF3FC1BB}"/>
              </a:ext>
            </a:extLst>
          </p:cNvPr>
          <p:cNvSpPr txBox="1"/>
          <p:nvPr/>
        </p:nvSpPr>
        <p:spPr>
          <a:xfrm>
            <a:off x="9970172" y="8416422"/>
            <a:ext cx="461608" cy="162019"/>
          </a:xfrm>
          <a:prstGeom prst="rect">
            <a:avLst/>
          </a:prstGeom>
          <a:solidFill>
            <a:schemeClr val="bg1"/>
          </a:solidFill>
          <a:ln w="6350">
            <a:solidFill>
              <a:schemeClr val="tx1"/>
            </a:solidFill>
          </a:ln>
        </p:spPr>
        <p:txBody>
          <a:bodyPr rot="0" spcFirstLastPara="0" vert="horz" wrap="square" lIns="36000" tIns="36000" rIns="36000" bIns="36000" numCol="1" spcCol="0" rtlCol="0" fromWordArt="0" anchor="t" anchorCtr="0" forceAA="0" compatLnSpc="1">
            <a:prstTxWarp prst="textNoShape">
              <a:avLst/>
            </a:prstTxWarp>
            <a:noAutofit/>
          </a:bodyPr>
          <a:lstStyle/>
          <a:p>
            <a:pPr algn="ctr">
              <a:lnSpc>
                <a:spcPts val="800"/>
              </a:lnSpc>
              <a:spcAft>
                <a:spcPts val="0"/>
              </a:spcAft>
            </a:pPr>
            <a:r>
              <a:rPr lang="ja-JP" altLang="en-US" sz="600" kern="100" dirty="0">
                <a:effectLst/>
                <a:latin typeface="ＭＳ Ｐ明朝" panose="02020600040205080304" pitchFamily="18" charset="-128"/>
                <a:ea typeface="ＭＳ Ｐゴシック" panose="020B0600070205080204" pitchFamily="50" charset="-128"/>
                <a:cs typeface="Times New Roman" panose="02020603050405020304" pitchFamily="18" charset="0"/>
              </a:rPr>
              <a:t>上之郷 ＩＣ</a:t>
            </a:r>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68" name="テキスト ボックス 6">
            <a:extLst>
              <a:ext uri="{FF2B5EF4-FFF2-40B4-BE49-F238E27FC236}">
                <a16:creationId xmlns:a16="http://schemas.microsoft.com/office/drawing/2014/main" id="{D59C48B5-F41B-46CE-A17E-CFE50C2109E7}"/>
              </a:ext>
            </a:extLst>
          </p:cNvPr>
          <p:cNvSpPr txBox="1"/>
          <p:nvPr/>
        </p:nvSpPr>
        <p:spPr>
          <a:xfrm>
            <a:off x="10431780" y="9225082"/>
            <a:ext cx="685555" cy="165210"/>
          </a:xfrm>
          <a:prstGeom prst="rect">
            <a:avLst/>
          </a:prstGeom>
          <a:solidFill>
            <a:schemeClr val="bg1"/>
          </a:solidFill>
          <a:ln w="6350">
            <a:solidFill>
              <a:schemeClr val="tx1"/>
            </a:solidFill>
          </a:ln>
        </p:spPr>
        <p:txBody>
          <a:bodyPr rot="0" spcFirstLastPara="0" vert="horz" wrap="square" lIns="36000" tIns="36000" rIns="36000" bIns="36000" numCol="1" spcCol="0" rtlCol="0" fromWordArt="0" anchor="t" anchorCtr="0" forceAA="0" compatLnSpc="1">
            <a:prstTxWarp prst="textNoShape">
              <a:avLst/>
            </a:prstTxWarp>
            <a:noAutofit/>
          </a:bodyPr>
          <a:lstStyle/>
          <a:p>
            <a:pPr algn="ctr">
              <a:lnSpc>
                <a:spcPts val="800"/>
              </a:lnSpc>
              <a:spcAft>
                <a:spcPts val="0"/>
              </a:spcAft>
            </a:pPr>
            <a:r>
              <a:rPr lang="ja-JP" altLang="en-US" sz="600" kern="100" dirty="0">
                <a:effectLst/>
                <a:latin typeface="ＭＳ Ｐ明朝" panose="02020600040205080304" pitchFamily="18" charset="-128"/>
                <a:ea typeface="ＭＳ Ｐゴシック" panose="020B0600070205080204" pitchFamily="50" charset="-128"/>
                <a:cs typeface="Times New Roman" panose="02020603050405020304" pitchFamily="18" charset="0"/>
              </a:rPr>
              <a:t>泉佐野　ＪＣＴ</a:t>
            </a:r>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69" name="テキスト ボックス 24">
            <a:extLst>
              <a:ext uri="{FF2B5EF4-FFF2-40B4-BE49-F238E27FC236}">
                <a16:creationId xmlns:a16="http://schemas.microsoft.com/office/drawing/2014/main" id="{DA998460-EDB5-47E6-8D35-059C64CE9CCB}"/>
              </a:ext>
            </a:extLst>
          </p:cNvPr>
          <p:cNvSpPr txBox="1"/>
          <p:nvPr/>
        </p:nvSpPr>
        <p:spPr>
          <a:xfrm rot="20034365">
            <a:off x="9834563" y="7706255"/>
            <a:ext cx="104470" cy="645512"/>
          </a:xfrm>
          <a:prstGeom prst="rect">
            <a:avLst/>
          </a:prstGeom>
          <a:solidFill>
            <a:schemeClr val="bg1"/>
          </a:solidFill>
          <a:ln w="6350">
            <a:noFill/>
          </a:ln>
        </p:spPr>
        <p:txBody>
          <a:bodyPr rot="0" spcFirstLastPara="0" vert="eaVert" wrap="square" lIns="0" tIns="0" rIns="0" bIns="0" numCol="1" spcCol="0" rtlCol="0" fromWordArt="0" anchor="ctr" anchorCtr="0" forceAA="0" compatLnSpc="1">
            <a:prstTxWarp prst="textNoShape">
              <a:avLst/>
            </a:prstTxWarp>
            <a:noAutofit/>
          </a:bodyPr>
          <a:lstStyle/>
          <a:p>
            <a:pPr algn="just">
              <a:lnSpc>
                <a:spcPts val="600"/>
              </a:lnSpc>
              <a:spcAft>
                <a:spcPts val="0"/>
              </a:spcAft>
            </a:pPr>
            <a:r>
              <a:rPr lang="ja-JP" altLang="en-US" sz="600" kern="100" dirty="0">
                <a:effectLst/>
                <a:latin typeface="ＭＳ Ｐ明朝" panose="02020600040205080304" pitchFamily="18" charset="-128"/>
                <a:ea typeface="ＭＳ Ｐゴシック" panose="020B0600070205080204" pitchFamily="50" charset="-128"/>
                <a:cs typeface="Times New Roman" panose="02020603050405020304" pitchFamily="18" charset="0"/>
              </a:rPr>
              <a:t>関西空港自動車道</a:t>
            </a:r>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70" name="テキスト ボックス 38">
            <a:extLst>
              <a:ext uri="{FF2B5EF4-FFF2-40B4-BE49-F238E27FC236}">
                <a16:creationId xmlns:a16="http://schemas.microsoft.com/office/drawing/2014/main" id="{B33F92AC-304A-4CE5-8B03-0F3ACBD0CC08}"/>
              </a:ext>
            </a:extLst>
          </p:cNvPr>
          <p:cNvSpPr txBox="1"/>
          <p:nvPr/>
        </p:nvSpPr>
        <p:spPr>
          <a:xfrm rot="20687388">
            <a:off x="11245989" y="9035066"/>
            <a:ext cx="478021" cy="91440"/>
          </a:xfrm>
          <a:prstGeom prst="rect">
            <a:avLst/>
          </a:prstGeom>
          <a:solidFill>
            <a:schemeClr val="bg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600"/>
              </a:lnSpc>
              <a:spcAft>
                <a:spcPts val="0"/>
              </a:spcAft>
            </a:pPr>
            <a:r>
              <a:rPr lang="ja-JP" altLang="en-US" sz="600" kern="100" dirty="0">
                <a:effectLst/>
                <a:latin typeface="ＭＳ Ｐ明朝" panose="02020600040205080304" pitchFamily="18" charset="-128"/>
                <a:ea typeface="ＭＳ Ｐゴシック" panose="020B0600070205080204" pitchFamily="50" charset="-128"/>
                <a:cs typeface="Times New Roman" panose="02020603050405020304" pitchFamily="18" charset="0"/>
              </a:rPr>
              <a:t>阪和自動車道</a:t>
            </a:r>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71" name="テキスト ボックス 38">
            <a:extLst>
              <a:ext uri="{FF2B5EF4-FFF2-40B4-BE49-F238E27FC236}">
                <a16:creationId xmlns:a16="http://schemas.microsoft.com/office/drawing/2014/main" id="{603AA785-287C-4F32-8909-AC7AA83843F1}"/>
              </a:ext>
            </a:extLst>
          </p:cNvPr>
          <p:cNvSpPr txBox="1"/>
          <p:nvPr/>
        </p:nvSpPr>
        <p:spPr>
          <a:xfrm>
            <a:off x="8911599" y="7079765"/>
            <a:ext cx="478021" cy="91440"/>
          </a:xfrm>
          <a:prstGeom prst="rect">
            <a:avLst/>
          </a:prstGeom>
          <a:solidFill>
            <a:schemeClr val="bg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600"/>
              </a:lnSpc>
              <a:spcAft>
                <a:spcPts val="0"/>
              </a:spcAft>
            </a:pPr>
            <a:r>
              <a:rPr lang="ja-JP" altLang="en-US" sz="600" kern="100" dirty="0">
                <a:effectLst/>
                <a:latin typeface="ＭＳ Ｐ明朝" panose="02020600040205080304" pitchFamily="18" charset="-128"/>
                <a:ea typeface="ＭＳ Ｐゴシック" panose="020B0600070205080204" pitchFamily="50" charset="-128"/>
                <a:cs typeface="Times New Roman" panose="02020603050405020304" pitchFamily="18" charset="0"/>
              </a:rPr>
              <a:t>至　日根野駅</a:t>
            </a:r>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72" name="テキスト ボックス 64">
            <a:extLst>
              <a:ext uri="{FF2B5EF4-FFF2-40B4-BE49-F238E27FC236}">
                <a16:creationId xmlns:a16="http://schemas.microsoft.com/office/drawing/2014/main" id="{E0E9154D-EA1D-4B92-A7BB-A12A45006F9F}"/>
              </a:ext>
            </a:extLst>
          </p:cNvPr>
          <p:cNvSpPr txBox="1"/>
          <p:nvPr/>
        </p:nvSpPr>
        <p:spPr>
          <a:xfrm>
            <a:off x="2017584" y="4979865"/>
            <a:ext cx="1561058" cy="276999"/>
          </a:xfrm>
          <a:prstGeom prst="rect">
            <a:avLst/>
          </a:prstGeom>
          <a:solidFill>
            <a:schemeClr val="bg1">
              <a:alpha val="40000"/>
            </a:schemeClr>
          </a:solidFill>
          <a:ln w="38100" cmpd="dbl">
            <a:solidFill>
              <a:schemeClr val="accent6">
                <a:lumMod val="50000"/>
              </a:schemeClr>
            </a:solidFill>
          </a:ln>
        </p:spPr>
        <p:txBody>
          <a:bodyPr wrap="square" rtlCol="0">
            <a:spAutoFit/>
          </a:bodyPr>
          <a:lstStyle/>
          <a:p>
            <a:pPr lvl="0" defTabSz="914400" eaLnBrk="0" fontAlgn="base" hangingPunct="0">
              <a:spcBef>
                <a:spcPct val="0"/>
              </a:spcBef>
              <a:spcAft>
                <a:spcPct val="0"/>
              </a:spcAft>
            </a:pPr>
            <a:r>
              <a:rPr lang="ja-JP" altLang="en-US" sz="1200" b="1" dirty="0">
                <a:solidFill>
                  <a:srgbClr val="002060"/>
                </a:solidFill>
                <a:latin typeface="Meiryo UI" panose="020B0604030504040204" pitchFamily="50" charset="-128"/>
                <a:ea typeface="Meiryo UI" panose="020B0604030504040204" pitchFamily="50" charset="-128"/>
              </a:rPr>
              <a:t>コラボレーションゾーン</a:t>
            </a:r>
            <a:endParaRPr lang="ja-JP" altLang="ja-JP" sz="1600" dirty="0">
              <a:latin typeface="Meiryo UI" panose="020B0604030504040204" pitchFamily="50" charset="-128"/>
              <a:ea typeface="Meiryo UI" panose="020B0604030504040204" pitchFamily="50" charset="-128"/>
            </a:endParaRPr>
          </a:p>
        </p:txBody>
      </p:sp>
      <p:sp>
        <p:nvSpPr>
          <p:cNvPr id="73" name="テキスト ボックス 64">
            <a:extLst>
              <a:ext uri="{FF2B5EF4-FFF2-40B4-BE49-F238E27FC236}">
                <a16:creationId xmlns:a16="http://schemas.microsoft.com/office/drawing/2014/main" id="{3A71FE82-22A9-4C77-9490-11897C58D4C2}"/>
              </a:ext>
            </a:extLst>
          </p:cNvPr>
          <p:cNvSpPr txBox="1"/>
          <p:nvPr/>
        </p:nvSpPr>
        <p:spPr>
          <a:xfrm>
            <a:off x="597570" y="8972088"/>
            <a:ext cx="1314647" cy="276999"/>
          </a:xfrm>
          <a:prstGeom prst="rect">
            <a:avLst/>
          </a:prstGeom>
          <a:solidFill>
            <a:schemeClr val="bg1">
              <a:alpha val="40000"/>
            </a:schemeClr>
          </a:solidFill>
          <a:ln w="38100" cmpd="dbl">
            <a:solidFill>
              <a:schemeClr val="accent2"/>
            </a:solidFill>
          </a:ln>
        </p:spPr>
        <p:txBody>
          <a:bodyPr wrap="square" rtlCol="0">
            <a:spAutoFit/>
          </a:bodyPr>
          <a:lstStyle/>
          <a:p>
            <a:pPr lvl="0" defTabSz="914400" eaLnBrk="0" fontAlgn="base" hangingPunct="0">
              <a:spcBef>
                <a:spcPct val="0"/>
              </a:spcBef>
              <a:spcAft>
                <a:spcPct val="0"/>
              </a:spcAft>
            </a:pPr>
            <a:r>
              <a:rPr lang="ja-JP" altLang="en-US" sz="1200" b="1" dirty="0">
                <a:solidFill>
                  <a:srgbClr val="002060"/>
                </a:solidFill>
                <a:latin typeface="Meiryo UI" panose="020B0604030504040204" pitchFamily="50" charset="-128"/>
                <a:ea typeface="Meiryo UI" panose="020B0604030504040204" pitchFamily="50" charset="-128"/>
              </a:rPr>
              <a:t>リーディング</a:t>
            </a:r>
            <a:r>
              <a:rPr lang="ja-JP" altLang="ja-JP" sz="1200" b="1" dirty="0">
                <a:solidFill>
                  <a:srgbClr val="002060"/>
                </a:solidFill>
                <a:latin typeface="Meiryo UI" panose="020B0604030504040204" pitchFamily="50" charset="-128"/>
                <a:ea typeface="Meiryo UI" panose="020B0604030504040204" pitchFamily="50" charset="-128"/>
              </a:rPr>
              <a:t>ゾーン</a:t>
            </a:r>
            <a:endParaRPr lang="ja-JP"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90882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668</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Ｐ明朝</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2020-04-23T05:14:34Z</dcterms:created>
  <dcterms:modified xsi:type="dcterms:W3CDTF">2020-04-23T05:14:37Z</dcterms:modified>
</cp:coreProperties>
</file>