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
  </p:notesMasterIdLst>
  <p:handoutMasterIdLst>
    <p:handoutMasterId r:id="rId4"/>
  </p:handoutMasterIdLst>
  <p:sldIdLst>
    <p:sldId id="296" r:id="rId2"/>
  </p:sldIdLst>
  <p:sldSz cx="15119350" cy="10728325"/>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79" userDrawn="1">
          <p15:clr>
            <a:srgbClr val="A4A3A4"/>
          </p15:clr>
        </p15:guide>
        <p15:guide id="2" pos="478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FFDE9B"/>
    <a:srgbClr val="FFFF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79" autoAdjust="0"/>
    <p:restoredTop sz="96383" autoAdjust="0"/>
  </p:normalViewPr>
  <p:slideViewPr>
    <p:cSldViewPr snapToGrid="0" showGuides="1">
      <p:cViewPr varScale="1">
        <p:scale>
          <a:sx n="74" d="100"/>
          <a:sy n="74" d="100"/>
        </p:scale>
        <p:origin x="282" y="108"/>
      </p:cViewPr>
      <p:guideLst>
        <p:guide orient="horz" pos="3379"/>
        <p:guide pos="478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1"/>
            <a:ext cx="2919047" cy="495061"/>
          </a:xfrm>
          <a:prstGeom prst="rect">
            <a:avLst/>
          </a:prstGeom>
        </p:spPr>
        <p:txBody>
          <a:bodyPr vert="horz" lIns="62450" tIns="31224" rIns="62450" bIns="31224" rtlCol="0"/>
          <a:lstStyle>
            <a:lvl1pPr algn="l">
              <a:defRPr sz="800"/>
            </a:lvl1pPr>
          </a:lstStyle>
          <a:p>
            <a:endParaRPr kumimoji="1" lang="ja-JP" altLang="en-US"/>
          </a:p>
        </p:txBody>
      </p:sp>
      <p:sp>
        <p:nvSpPr>
          <p:cNvPr id="3" name="日付プレースホルダー 2"/>
          <p:cNvSpPr>
            <a:spLocks noGrp="1"/>
          </p:cNvSpPr>
          <p:nvPr>
            <p:ph type="dt" sz="quarter" idx="1"/>
          </p:nvPr>
        </p:nvSpPr>
        <p:spPr>
          <a:xfrm>
            <a:off x="3815643" y="1"/>
            <a:ext cx="2919047" cy="495061"/>
          </a:xfrm>
          <a:prstGeom prst="rect">
            <a:avLst/>
          </a:prstGeom>
        </p:spPr>
        <p:txBody>
          <a:bodyPr vert="horz" lIns="62450" tIns="31224" rIns="62450" bIns="31224" rtlCol="0"/>
          <a:lstStyle>
            <a:lvl1pPr algn="r">
              <a:defRPr sz="800"/>
            </a:lvl1pPr>
          </a:lstStyle>
          <a:p>
            <a:fld id="{BF1BF329-EDCD-4A0A-8800-771AF39B95FF}" type="datetimeFigureOut">
              <a:rPr kumimoji="1" lang="ja-JP" altLang="en-US" smtClean="0"/>
              <a:t>2025/4/15</a:t>
            </a:fld>
            <a:endParaRPr kumimoji="1" lang="ja-JP" altLang="en-US"/>
          </a:p>
        </p:txBody>
      </p:sp>
      <p:sp>
        <p:nvSpPr>
          <p:cNvPr id="4" name="フッター プレースホルダー 3"/>
          <p:cNvSpPr>
            <a:spLocks noGrp="1"/>
          </p:cNvSpPr>
          <p:nvPr>
            <p:ph type="ftr" sz="quarter" idx="2"/>
          </p:nvPr>
        </p:nvSpPr>
        <p:spPr>
          <a:xfrm>
            <a:off x="3" y="9371253"/>
            <a:ext cx="2919047" cy="495061"/>
          </a:xfrm>
          <a:prstGeom prst="rect">
            <a:avLst/>
          </a:prstGeom>
        </p:spPr>
        <p:txBody>
          <a:bodyPr vert="horz" lIns="62450" tIns="31224" rIns="62450" bIns="31224" rtlCol="0" anchor="b"/>
          <a:lstStyle>
            <a:lvl1pPr algn="l">
              <a:defRPr sz="800"/>
            </a:lvl1pPr>
          </a:lstStyle>
          <a:p>
            <a:endParaRPr kumimoji="1" lang="ja-JP" altLang="en-US"/>
          </a:p>
        </p:txBody>
      </p:sp>
      <p:sp>
        <p:nvSpPr>
          <p:cNvPr id="5" name="スライド番号プレースホルダー 4"/>
          <p:cNvSpPr>
            <a:spLocks noGrp="1"/>
          </p:cNvSpPr>
          <p:nvPr>
            <p:ph type="sldNum" sz="quarter" idx="3"/>
          </p:nvPr>
        </p:nvSpPr>
        <p:spPr>
          <a:xfrm>
            <a:off x="3815643" y="9371253"/>
            <a:ext cx="2919047" cy="495061"/>
          </a:xfrm>
          <a:prstGeom prst="rect">
            <a:avLst/>
          </a:prstGeom>
        </p:spPr>
        <p:txBody>
          <a:bodyPr vert="horz" lIns="62450" tIns="31224" rIns="62450" bIns="31224" rtlCol="0" anchor="b"/>
          <a:lstStyle>
            <a:lvl1pPr algn="r">
              <a:defRPr sz="800"/>
            </a:lvl1pPr>
          </a:lstStyle>
          <a:p>
            <a:fld id="{5330B909-BE97-42EE-AA8C-1A8B3EABE922}" type="slidenum">
              <a:rPr kumimoji="1" lang="ja-JP" altLang="en-US" smtClean="0"/>
              <a:t>‹#›</a:t>
            </a:fld>
            <a:endParaRPr kumimoji="1" lang="ja-JP" altLang="en-US"/>
          </a:p>
        </p:txBody>
      </p:sp>
    </p:spTree>
    <p:extLst>
      <p:ext uri="{BB962C8B-B14F-4D97-AF65-F5344CB8AC3E}">
        <p14:creationId xmlns:p14="http://schemas.microsoft.com/office/powerpoint/2010/main" val="124199143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2"/>
            <a:ext cx="2919047" cy="495061"/>
          </a:xfrm>
          <a:prstGeom prst="rect">
            <a:avLst/>
          </a:prstGeom>
        </p:spPr>
        <p:txBody>
          <a:bodyPr vert="horz" lIns="62441" tIns="31222" rIns="62441" bIns="31222" rtlCol="0"/>
          <a:lstStyle>
            <a:lvl1pPr algn="l">
              <a:defRPr sz="800"/>
            </a:lvl1pPr>
          </a:lstStyle>
          <a:p>
            <a:endParaRPr kumimoji="1" lang="ja-JP" altLang="en-US"/>
          </a:p>
        </p:txBody>
      </p:sp>
      <p:sp>
        <p:nvSpPr>
          <p:cNvPr id="3" name="日付プレースホルダー 2"/>
          <p:cNvSpPr>
            <a:spLocks noGrp="1"/>
          </p:cNvSpPr>
          <p:nvPr>
            <p:ph type="dt" idx="1"/>
          </p:nvPr>
        </p:nvSpPr>
        <p:spPr>
          <a:xfrm>
            <a:off x="3815643" y="2"/>
            <a:ext cx="2919047" cy="495061"/>
          </a:xfrm>
          <a:prstGeom prst="rect">
            <a:avLst/>
          </a:prstGeom>
        </p:spPr>
        <p:txBody>
          <a:bodyPr vert="horz" lIns="62441" tIns="31222" rIns="62441" bIns="31222" rtlCol="0"/>
          <a:lstStyle>
            <a:lvl1pPr algn="r">
              <a:defRPr sz="800"/>
            </a:lvl1pPr>
          </a:lstStyle>
          <a:p>
            <a:fld id="{D4B34377-7E25-4106-A67B-EA64E8B2B132}" type="datetimeFigureOut">
              <a:rPr kumimoji="1" lang="ja-JP" altLang="en-US" smtClean="0"/>
              <a:t>2025/4/15</a:t>
            </a:fld>
            <a:endParaRPr kumimoji="1" lang="ja-JP" altLang="en-US"/>
          </a:p>
        </p:txBody>
      </p:sp>
      <p:sp>
        <p:nvSpPr>
          <p:cNvPr id="4" name="スライド イメージ プレースホルダー 3"/>
          <p:cNvSpPr>
            <a:spLocks noGrp="1" noRot="1" noChangeAspect="1"/>
          </p:cNvSpPr>
          <p:nvPr>
            <p:ph type="sldImg" idx="2"/>
          </p:nvPr>
        </p:nvSpPr>
        <p:spPr>
          <a:xfrm>
            <a:off x="1022350" y="1235075"/>
            <a:ext cx="4691063" cy="3330575"/>
          </a:xfrm>
          <a:prstGeom prst="rect">
            <a:avLst/>
          </a:prstGeom>
          <a:noFill/>
          <a:ln w="12700">
            <a:solidFill>
              <a:prstClr val="black"/>
            </a:solidFill>
          </a:ln>
        </p:spPr>
        <p:txBody>
          <a:bodyPr vert="horz" lIns="62441" tIns="31222" rIns="62441" bIns="31222" rtlCol="0" anchor="ctr"/>
          <a:lstStyle/>
          <a:p>
            <a:endParaRPr lang="ja-JP" altLang="en-US"/>
          </a:p>
        </p:txBody>
      </p:sp>
      <p:sp>
        <p:nvSpPr>
          <p:cNvPr id="5" name="ノート プレースホルダー 4"/>
          <p:cNvSpPr>
            <a:spLocks noGrp="1"/>
          </p:cNvSpPr>
          <p:nvPr>
            <p:ph type="body" sz="quarter" idx="3"/>
          </p:nvPr>
        </p:nvSpPr>
        <p:spPr>
          <a:xfrm>
            <a:off x="673792" y="4747785"/>
            <a:ext cx="5388181" cy="3885245"/>
          </a:xfrm>
          <a:prstGeom prst="rect">
            <a:avLst/>
          </a:prstGeom>
        </p:spPr>
        <p:txBody>
          <a:bodyPr vert="horz" lIns="62441" tIns="31222" rIns="62441" bIns="3122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371255"/>
            <a:ext cx="2919047" cy="495061"/>
          </a:xfrm>
          <a:prstGeom prst="rect">
            <a:avLst/>
          </a:prstGeom>
        </p:spPr>
        <p:txBody>
          <a:bodyPr vert="horz" lIns="62441" tIns="31222" rIns="62441" bIns="31222" rtlCol="0" anchor="b"/>
          <a:lstStyle>
            <a:lvl1pPr algn="l">
              <a:defRPr sz="800"/>
            </a:lvl1pPr>
          </a:lstStyle>
          <a:p>
            <a:endParaRPr kumimoji="1" lang="ja-JP" altLang="en-US"/>
          </a:p>
        </p:txBody>
      </p:sp>
      <p:sp>
        <p:nvSpPr>
          <p:cNvPr id="7" name="スライド番号プレースホルダー 6"/>
          <p:cNvSpPr>
            <a:spLocks noGrp="1"/>
          </p:cNvSpPr>
          <p:nvPr>
            <p:ph type="sldNum" sz="quarter" idx="5"/>
          </p:nvPr>
        </p:nvSpPr>
        <p:spPr>
          <a:xfrm>
            <a:off x="3815643" y="9371255"/>
            <a:ext cx="2919047" cy="495061"/>
          </a:xfrm>
          <a:prstGeom prst="rect">
            <a:avLst/>
          </a:prstGeom>
        </p:spPr>
        <p:txBody>
          <a:bodyPr vert="horz" lIns="62441" tIns="31222" rIns="62441" bIns="31222" rtlCol="0" anchor="b"/>
          <a:lstStyle>
            <a:lvl1pPr algn="r">
              <a:defRPr sz="800"/>
            </a:lvl1pPr>
          </a:lstStyle>
          <a:p>
            <a:fld id="{8BAD086E-579A-4EC0-9AEC-9B55B3824FD6}" type="slidenum">
              <a:rPr kumimoji="1" lang="ja-JP" altLang="en-US" smtClean="0"/>
              <a:t>‹#›</a:t>
            </a:fld>
            <a:endParaRPr kumimoji="1" lang="ja-JP" altLang="en-US"/>
          </a:p>
        </p:txBody>
      </p:sp>
    </p:spTree>
    <p:extLst>
      <p:ext uri="{BB962C8B-B14F-4D97-AF65-F5344CB8AC3E}">
        <p14:creationId xmlns:p14="http://schemas.microsoft.com/office/powerpoint/2010/main" val="404573053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4213" y="855663"/>
            <a:ext cx="3243262" cy="2301875"/>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008600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55771"/>
            <a:ext cx="12851448" cy="3735046"/>
          </a:xfrm>
        </p:spPr>
        <p:txBody>
          <a:bodyPr anchor="b"/>
          <a:lstStyle>
            <a:lvl1pPr algn="ctr">
              <a:defRPr sz="9386"/>
            </a:lvl1pPr>
          </a:lstStyle>
          <a:p>
            <a:r>
              <a:rPr lang="ja-JP" altLang="en-US"/>
              <a:t>マスター タイトルの書式設定</a:t>
            </a:r>
            <a:endParaRPr lang="en-US" dirty="0"/>
          </a:p>
        </p:txBody>
      </p:sp>
      <p:sp>
        <p:nvSpPr>
          <p:cNvPr id="3" name="Subtitle 2"/>
          <p:cNvSpPr>
            <a:spLocks noGrp="1"/>
          </p:cNvSpPr>
          <p:nvPr>
            <p:ph type="subTitle" idx="1"/>
          </p:nvPr>
        </p:nvSpPr>
        <p:spPr>
          <a:xfrm>
            <a:off x="1889919" y="5634855"/>
            <a:ext cx="11339513" cy="2590194"/>
          </a:xfrm>
        </p:spPr>
        <p:txBody>
          <a:bodyPr/>
          <a:lstStyle>
            <a:lvl1pPr marL="0" indent="0" algn="ctr">
              <a:buNone/>
              <a:defRPr sz="3755"/>
            </a:lvl1pPr>
            <a:lvl2pPr marL="715244" indent="0" algn="ctr">
              <a:buNone/>
              <a:defRPr sz="3129"/>
            </a:lvl2pPr>
            <a:lvl3pPr marL="1430487" indent="0" algn="ctr">
              <a:buNone/>
              <a:defRPr sz="2816"/>
            </a:lvl3pPr>
            <a:lvl4pPr marL="2145731" indent="0" algn="ctr">
              <a:buNone/>
              <a:defRPr sz="2503"/>
            </a:lvl4pPr>
            <a:lvl5pPr marL="2860975" indent="0" algn="ctr">
              <a:buNone/>
              <a:defRPr sz="2503"/>
            </a:lvl5pPr>
            <a:lvl6pPr marL="3576218" indent="0" algn="ctr">
              <a:buNone/>
              <a:defRPr sz="2503"/>
            </a:lvl6pPr>
            <a:lvl7pPr marL="4291462" indent="0" algn="ctr">
              <a:buNone/>
              <a:defRPr sz="2503"/>
            </a:lvl7pPr>
            <a:lvl8pPr marL="5006706" indent="0" algn="ctr">
              <a:buNone/>
              <a:defRPr sz="2503"/>
            </a:lvl8pPr>
            <a:lvl9pPr marL="5721949" indent="0" algn="ctr">
              <a:buNone/>
              <a:defRPr sz="250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DF48FAA-6B69-451B-94F9-B9AFB2A58CFB}" type="datetime1">
              <a:rPr kumimoji="1" lang="ja-JP" altLang="en-US" smtClean="0"/>
              <a:t>2025/4/15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2150718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9A580FB-9490-40CE-9F0C-17E534955E0A}" type="datetime1">
              <a:rPr kumimoji="1" lang="ja-JP" altLang="en-US" smtClean="0"/>
              <a:t>2025/4/15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1907698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71184"/>
            <a:ext cx="3260110" cy="909176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039456" y="571184"/>
            <a:ext cx="9591338" cy="909176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BB1CCB6-67FA-4CEA-9A3D-58801920BFE4}" type="datetime1">
              <a:rPr kumimoji="1" lang="ja-JP" altLang="en-US" smtClean="0"/>
              <a:t>2025/4/15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1898781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3C2DB8C-9621-4DB7-9A36-6FED80837DC5}" type="datetime1">
              <a:rPr kumimoji="1" lang="ja-JP" altLang="en-US" smtClean="0"/>
              <a:t>2025/4/15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273716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031582" y="2674634"/>
            <a:ext cx="13040439" cy="4462684"/>
          </a:xfrm>
        </p:spPr>
        <p:txBody>
          <a:bodyPr anchor="b"/>
          <a:lstStyle>
            <a:lvl1pPr>
              <a:defRPr sz="9386"/>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31582" y="7179537"/>
            <a:ext cx="13040439" cy="2346820"/>
          </a:xfrm>
        </p:spPr>
        <p:txBody>
          <a:bodyPr/>
          <a:lstStyle>
            <a:lvl1pPr marL="0" indent="0">
              <a:buNone/>
              <a:defRPr sz="3755">
                <a:solidFill>
                  <a:schemeClr val="tx1"/>
                </a:solidFill>
              </a:defRPr>
            </a:lvl1pPr>
            <a:lvl2pPr marL="715244" indent="0">
              <a:buNone/>
              <a:defRPr sz="3129">
                <a:solidFill>
                  <a:schemeClr val="tx1">
                    <a:tint val="75000"/>
                  </a:schemeClr>
                </a:solidFill>
              </a:defRPr>
            </a:lvl2pPr>
            <a:lvl3pPr marL="1430487" indent="0">
              <a:buNone/>
              <a:defRPr sz="2816">
                <a:solidFill>
                  <a:schemeClr val="tx1">
                    <a:tint val="75000"/>
                  </a:schemeClr>
                </a:solidFill>
              </a:defRPr>
            </a:lvl3pPr>
            <a:lvl4pPr marL="2145731" indent="0">
              <a:buNone/>
              <a:defRPr sz="2503">
                <a:solidFill>
                  <a:schemeClr val="tx1">
                    <a:tint val="75000"/>
                  </a:schemeClr>
                </a:solidFill>
              </a:defRPr>
            </a:lvl4pPr>
            <a:lvl5pPr marL="2860975" indent="0">
              <a:buNone/>
              <a:defRPr sz="2503">
                <a:solidFill>
                  <a:schemeClr val="tx1">
                    <a:tint val="75000"/>
                  </a:schemeClr>
                </a:solidFill>
              </a:defRPr>
            </a:lvl5pPr>
            <a:lvl6pPr marL="3576218" indent="0">
              <a:buNone/>
              <a:defRPr sz="2503">
                <a:solidFill>
                  <a:schemeClr val="tx1">
                    <a:tint val="75000"/>
                  </a:schemeClr>
                </a:solidFill>
              </a:defRPr>
            </a:lvl6pPr>
            <a:lvl7pPr marL="4291462" indent="0">
              <a:buNone/>
              <a:defRPr sz="2503">
                <a:solidFill>
                  <a:schemeClr val="tx1">
                    <a:tint val="75000"/>
                  </a:schemeClr>
                </a:solidFill>
              </a:defRPr>
            </a:lvl7pPr>
            <a:lvl8pPr marL="5006706" indent="0">
              <a:buNone/>
              <a:defRPr sz="2503">
                <a:solidFill>
                  <a:schemeClr val="tx1">
                    <a:tint val="75000"/>
                  </a:schemeClr>
                </a:solidFill>
              </a:defRPr>
            </a:lvl8pPr>
            <a:lvl9pPr marL="5721949" indent="0">
              <a:buNone/>
              <a:defRPr sz="250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93A5F26-33AA-480F-82E8-D38AE240C591}" type="datetime1">
              <a:rPr kumimoji="1" lang="ja-JP" altLang="en-US" smtClean="0"/>
              <a:t>2025/4/15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4102805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39455" y="2855920"/>
            <a:ext cx="6425724" cy="680702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7654171" y="2855920"/>
            <a:ext cx="6425724" cy="680702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D7A0A2F-A8FD-45A7-AD79-A997F88B51D2}" type="datetime1">
              <a:rPr kumimoji="1" lang="ja-JP" altLang="en-US" smtClean="0"/>
              <a:t>2025/4/15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3369871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041425" y="571186"/>
            <a:ext cx="13040439" cy="207364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41426" y="2629931"/>
            <a:ext cx="6396193" cy="1288888"/>
          </a:xfrm>
        </p:spPr>
        <p:txBody>
          <a:bodyPr anchor="b"/>
          <a:lstStyle>
            <a:lvl1pPr marL="0" indent="0">
              <a:buNone/>
              <a:defRPr sz="3755" b="1"/>
            </a:lvl1pPr>
            <a:lvl2pPr marL="715244" indent="0">
              <a:buNone/>
              <a:defRPr sz="3129" b="1"/>
            </a:lvl2pPr>
            <a:lvl3pPr marL="1430487" indent="0">
              <a:buNone/>
              <a:defRPr sz="2816" b="1"/>
            </a:lvl3pPr>
            <a:lvl4pPr marL="2145731" indent="0">
              <a:buNone/>
              <a:defRPr sz="2503" b="1"/>
            </a:lvl4pPr>
            <a:lvl5pPr marL="2860975" indent="0">
              <a:buNone/>
              <a:defRPr sz="2503" b="1"/>
            </a:lvl5pPr>
            <a:lvl6pPr marL="3576218" indent="0">
              <a:buNone/>
              <a:defRPr sz="2503" b="1"/>
            </a:lvl6pPr>
            <a:lvl7pPr marL="4291462" indent="0">
              <a:buNone/>
              <a:defRPr sz="2503" b="1"/>
            </a:lvl7pPr>
            <a:lvl8pPr marL="5006706" indent="0">
              <a:buNone/>
              <a:defRPr sz="2503" b="1"/>
            </a:lvl8pPr>
            <a:lvl9pPr marL="5721949" indent="0">
              <a:buNone/>
              <a:defRPr sz="2503" b="1"/>
            </a:lvl9pPr>
          </a:lstStyle>
          <a:p>
            <a:pPr lvl="0"/>
            <a:r>
              <a:rPr lang="ja-JP" altLang="en-US"/>
              <a:t>マスター テキストの書式設定</a:t>
            </a:r>
          </a:p>
        </p:txBody>
      </p:sp>
      <p:sp>
        <p:nvSpPr>
          <p:cNvPr id="4" name="Content Placeholder 3"/>
          <p:cNvSpPr>
            <a:spLocks noGrp="1"/>
          </p:cNvSpPr>
          <p:nvPr>
            <p:ph sz="half" idx="2"/>
          </p:nvPr>
        </p:nvSpPr>
        <p:spPr>
          <a:xfrm>
            <a:off x="1041426" y="3918819"/>
            <a:ext cx="6396193" cy="576399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7654172" y="2629931"/>
            <a:ext cx="6427693" cy="1288888"/>
          </a:xfrm>
        </p:spPr>
        <p:txBody>
          <a:bodyPr anchor="b"/>
          <a:lstStyle>
            <a:lvl1pPr marL="0" indent="0">
              <a:buNone/>
              <a:defRPr sz="3755" b="1"/>
            </a:lvl1pPr>
            <a:lvl2pPr marL="715244" indent="0">
              <a:buNone/>
              <a:defRPr sz="3129" b="1"/>
            </a:lvl2pPr>
            <a:lvl3pPr marL="1430487" indent="0">
              <a:buNone/>
              <a:defRPr sz="2816" b="1"/>
            </a:lvl3pPr>
            <a:lvl4pPr marL="2145731" indent="0">
              <a:buNone/>
              <a:defRPr sz="2503" b="1"/>
            </a:lvl4pPr>
            <a:lvl5pPr marL="2860975" indent="0">
              <a:buNone/>
              <a:defRPr sz="2503" b="1"/>
            </a:lvl5pPr>
            <a:lvl6pPr marL="3576218" indent="0">
              <a:buNone/>
              <a:defRPr sz="2503" b="1"/>
            </a:lvl6pPr>
            <a:lvl7pPr marL="4291462" indent="0">
              <a:buNone/>
              <a:defRPr sz="2503" b="1"/>
            </a:lvl7pPr>
            <a:lvl8pPr marL="5006706" indent="0">
              <a:buNone/>
              <a:defRPr sz="2503" b="1"/>
            </a:lvl8pPr>
            <a:lvl9pPr marL="5721949" indent="0">
              <a:buNone/>
              <a:defRPr sz="2503" b="1"/>
            </a:lvl9pPr>
          </a:lstStyle>
          <a:p>
            <a:pPr lvl="0"/>
            <a:r>
              <a:rPr lang="ja-JP" altLang="en-US"/>
              <a:t>マスター テキストの書式設定</a:t>
            </a:r>
          </a:p>
        </p:txBody>
      </p:sp>
      <p:sp>
        <p:nvSpPr>
          <p:cNvPr id="6" name="Content Placeholder 5"/>
          <p:cNvSpPr>
            <a:spLocks noGrp="1"/>
          </p:cNvSpPr>
          <p:nvPr>
            <p:ph sz="quarter" idx="4"/>
          </p:nvPr>
        </p:nvSpPr>
        <p:spPr>
          <a:xfrm>
            <a:off x="7654172" y="3918819"/>
            <a:ext cx="6427693" cy="576399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E73AAC5-A097-40BE-A9A6-13C7C8236289}" type="datetime1">
              <a:rPr kumimoji="1" lang="ja-JP" altLang="en-US" smtClean="0"/>
              <a:t>2025/4/15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854540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6F454D4-9F4A-4335-9CB1-E24241DA743E}" type="datetime1">
              <a:rPr kumimoji="1" lang="ja-JP" altLang="en-US" smtClean="0"/>
              <a:t>2025/4/15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1642547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FF4D80-7E3A-4A60-AECC-00965EF9E4AE}" type="datetime1">
              <a:rPr kumimoji="1" lang="ja-JP" altLang="en-US" smtClean="0"/>
              <a:t>2025/4/15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764286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41425" y="715222"/>
            <a:ext cx="4876384" cy="2503276"/>
          </a:xfrm>
        </p:spPr>
        <p:txBody>
          <a:bodyPr anchor="b"/>
          <a:lstStyle>
            <a:lvl1pPr>
              <a:defRPr sz="5006"/>
            </a:lvl1pPr>
          </a:lstStyle>
          <a:p>
            <a:r>
              <a:rPr lang="ja-JP" altLang="en-US"/>
              <a:t>マスター タイトルの書式設定</a:t>
            </a:r>
            <a:endParaRPr lang="en-US" dirty="0"/>
          </a:p>
        </p:txBody>
      </p:sp>
      <p:sp>
        <p:nvSpPr>
          <p:cNvPr id="3" name="Content Placeholder 2"/>
          <p:cNvSpPr>
            <a:spLocks noGrp="1"/>
          </p:cNvSpPr>
          <p:nvPr>
            <p:ph idx="1"/>
          </p:nvPr>
        </p:nvSpPr>
        <p:spPr>
          <a:xfrm>
            <a:off x="6427693" y="1544683"/>
            <a:ext cx="7654171" cy="7624064"/>
          </a:xfrm>
        </p:spPr>
        <p:txBody>
          <a:bodyPr/>
          <a:lstStyle>
            <a:lvl1pPr>
              <a:defRPr sz="5006"/>
            </a:lvl1pPr>
            <a:lvl2pPr>
              <a:defRPr sz="4380"/>
            </a:lvl2pPr>
            <a:lvl3pPr>
              <a:defRPr sz="3755"/>
            </a:lvl3pPr>
            <a:lvl4pPr>
              <a:defRPr sz="3129"/>
            </a:lvl4pPr>
            <a:lvl5pPr>
              <a:defRPr sz="3129"/>
            </a:lvl5pPr>
            <a:lvl6pPr>
              <a:defRPr sz="3129"/>
            </a:lvl6pPr>
            <a:lvl7pPr>
              <a:defRPr sz="3129"/>
            </a:lvl7pPr>
            <a:lvl8pPr>
              <a:defRPr sz="3129"/>
            </a:lvl8pPr>
            <a:lvl9pPr>
              <a:defRPr sz="312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41425" y="3218497"/>
            <a:ext cx="4876384" cy="5962665"/>
          </a:xfrm>
        </p:spPr>
        <p:txBody>
          <a:bodyPr/>
          <a:lstStyle>
            <a:lvl1pPr marL="0" indent="0">
              <a:buNone/>
              <a:defRPr sz="2503"/>
            </a:lvl1pPr>
            <a:lvl2pPr marL="715244" indent="0">
              <a:buNone/>
              <a:defRPr sz="2190"/>
            </a:lvl2pPr>
            <a:lvl3pPr marL="1430487" indent="0">
              <a:buNone/>
              <a:defRPr sz="1877"/>
            </a:lvl3pPr>
            <a:lvl4pPr marL="2145731" indent="0">
              <a:buNone/>
              <a:defRPr sz="1564"/>
            </a:lvl4pPr>
            <a:lvl5pPr marL="2860975" indent="0">
              <a:buNone/>
              <a:defRPr sz="1564"/>
            </a:lvl5pPr>
            <a:lvl6pPr marL="3576218" indent="0">
              <a:buNone/>
              <a:defRPr sz="1564"/>
            </a:lvl6pPr>
            <a:lvl7pPr marL="4291462" indent="0">
              <a:buNone/>
              <a:defRPr sz="1564"/>
            </a:lvl7pPr>
            <a:lvl8pPr marL="5006706" indent="0">
              <a:buNone/>
              <a:defRPr sz="1564"/>
            </a:lvl8pPr>
            <a:lvl9pPr marL="5721949" indent="0">
              <a:buNone/>
              <a:defRPr sz="156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7B27714-E29E-4426-84A7-44F8576CD563}" type="datetime1">
              <a:rPr kumimoji="1" lang="ja-JP" altLang="en-US" smtClean="0"/>
              <a:t>2025/4/15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594534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041425" y="715222"/>
            <a:ext cx="4876384" cy="2503276"/>
          </a:xfrm>
        </p:spPr>
        <p:txBody>
          <a:bodyPr anchor="b"/>
          <a:lstStyle>
            <a:lvl1pPr>
              <a:defRPr sz="5006"/>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427693" y="1544683"/>
            <a:ext cx="7654171" cy="7624064"/>
          </a:xfrm>
        </p:spPr>
        <p:txBody>
          <a:bodyPr anchor="t"/>
          <a:lstStyle>
            <a:lvl1pPr marL="0" indent="0">
              <a:buNone/>
              <a:defRPr sz="5006"/>
            </a:lvl1pPr>
            <a:lvl2pPr marL="715244" indent="0">
              <a:buNone/>
              <a:defRPr sz="4380"/>
            </a:lvl2pPr>
            <a:lvl3pPr marL="1430487" indent="0">
              <a:buNone/>
              <a:defRPr sz="3755"/>
            </a:lvl3pPr>
            <a:lvl4pPr marL="2145731" indent="0">
              <a:buNone/>
              <a:defRPr sz="3129"/>
            </a:lvl4pPr>
            <a:lvl5pPr marL="2860975" indent="0">
              <a:buNone/>
              <a:defRPr sz="3129"/>
            </a:lvl5pPr>
            <a:lvl6pPr marL="3576218" indent="0">
              <a:buNone/>
              <a:defRPr sz="3129"/>
            </a:lvl6pPr>
            <a:lvl7pPr marL="4291462" indent="0">
              <a:buNone/>
              <a:defRPr sz="3129"/>
            </a:lvl7pPr>
            <a:lvl8pPr marL="5006706" indent="0">
              <a:buNone/>
              <a:defRPr sz="3129"/>
            </a:lvl8pPr>
            <a:lvl9pPr marL="5721949" indent="0">
              <a:buNone/>
              <a:defRPr sz="3129"/>
            </a:lvl9pPr>
          </a:lstStyle>
          <a:p>
            <a:r>
              <a:rPr lang="ja-JP" altLang="en-US"/>
              <a:t>図を追加</a:t>
            </a:r>
            <a:endParaRPr lang="en-US" dirty="0"/>
          </a:p>
        </p:txBody>
      </p:sp>
      <p:sp>
        <p:nvSpPr>
          <p:cNvPr id="4" name="Text Placeholder 3"/>
          <p:cNvSpPr>
            <a:spLocks noGrp="1"/>
          </p:cNvSpPr>
          <p:nvPr>
            <p:ph type="body" sz="half" idx="2"/>
          </p:nvPr>
        </p:nvSpPr>
        <p:spPr>
          <a:xfrm>
            <a:off x="1041425" y="3218497"/>
            <a:ext cx="4876384" cy="5962665"/>
          </a:xfrm>
        </p:spPr>
        <p:txBody>
          <a:bodyPr/>
          <a:lstStyle>
            <a:lvl1pPr marL="0" indent="0">
              <a:buNone/>
              <a:defRPr sz="2503"/>
            </a:lvl1pPr>
            <a:lvl2pPr marL="715244" indent="0">
              <a:buNone/>
              <a:defRPr sz="2190"/>
            </a:lvl2pPr>
            <a:lvl3pPr marL="1430487" indent="0">
              <a:buNone/>
              <a:defRPr sz="1877"/>
            </a:lvl3pPr>
            <a:lvl4pPr marL="2145731" indent="0">
              <a:buNone/>
              <a:defRPr sz="1564"/>
            </a:lvl4pPr>
            <a:lvl5pPr marL="2860975" indent="0">
              <a:buNone/>
              <a:defRPr sz="1564"/>
            </a:lvl5pPr>
            <a:lvl6pPr marL="3576218" indent="0">
              <a:buNone/>
              <a:defRPr sz="1564"/>
            </a:lvl6pPr>
            <a:lvl7pPr marL="4291462" indent="0">
              <a:buNone/>
              <a:defRPr sz="1564"/>
            </a:lvl7pPr>
            <a:lvl8pPr marL="5006706" indent="0">
              <a:buNone/>
              <a:defRPr sz="1564"/>
            </a:lvl8pPr>
            <a:lvl9pPr marL="5721949" indent="0">
              <a:buNone/>
              <a:defRPr sz="156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DB5614D-11E5-4C16-AB2F-6059BE701DB3}" type="datetime1">
              <a:rPr kumimoji="1" lang="ja-JP" altLang="en-US" smtClean="0"/>
              <a:t>2025/4/15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4069629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71186"/>
            <a:ext cx="13040439" cy="207364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39456" y="2855920"/>
            <a:ext cx="13040439" cy="680702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39455" y="9943570"/>
            <a:ext cx="3401854" cy="571184"/>
          </a:xfrm>
          <a:prstGeom prst="rect">
            <a:avLst/>
          </a:prstGeom>
        </p:spPr>
        <p:txBody>
          <a:bodyPr vert="horz" lIns="91440" tIns="45720" rIns="91440" bIns="45720" rtlCol="0" anchor="ctr"/>
          <a:lstStyle>
            <a:lvl1pPr algn="l">
              <a:defRPr sz="1877">
                <a:solidFill>
                  <a:schemeClr val="tx1">
                    <a:tint val="75000"/>
                  </a:schemeClr>
                </a:solidFill>
              </a:defRPr>
            </a:lvl1pPr>
          </a:lstStyle>
          <a:p>
            <a:fld id="{A219B1AC-1CB7-4527-95E1-D72C3D096162}" type="datetime1">
              <a:rPr kumimoji="1" lang="ja-JP" altLang="en-US" smtClean="0"/>
              <a:t>2025/4/15</a:t>
            </a:fld>
            <a:endParaRPr kumimoji="1" lang="ja-JP" altLang="en-US"/>
          </a:p>
        </p:txBody>
      </p:sp>
      <p:sp>
        <p:nvSpPr>
          <p:cNvPr id="5" name="Footer Placeholder 4"/>
          <p:cNvSpPr>
            <a:spLocks noGrp="1"/>
          </p:cNvSpPr>
          <p:nvPr>
            <p:ph type="ftr" sz="quarter" idx="3"/>
          </p:nvPr>
        </p:nvSpPr>
        <p:spPr>
          <a:xfrm>
            <a:off x="5008285" y="9943570"/>
            <a:ext cx="5102781" cy="571184"/>
          </a:xfrm>
          <a:prstGeom prst="rect">
            <a:avLst/>
          </a:prstGeom>
        </p:spPr>
        <p:txBody>
          <a:bodyPr vert="horz" lIns="91440" tIns="45720" rIns="91440" bIns="45720" rtlCol="0" anchor="ctr"/>
          <a:lstStyle>
            <a:lvl1pPr algn="ctr">
              <a:defRPr sz="1877">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0678041" y="9943570"/>
            <a:ext cx="3401854" cy="571184"/>
          </a:xfrm>
          <a:prstGeom prst="rect">
            <a:avLst/>
          </a:prstGeom>
        </p:spPr>
        <p:txBody>
          <a:bodyPr vert="horz" lIns="91440" tIns="45720" rIns="91440" bIns="45720" rtlCol="0" anchor="ctr"/>
          <a:lstStyle>
            <a:lvl1pPr algn="r">
              <a:defRPr sz="1877">
                <a:solidFill>
                  <a:schemeClr val="tx1">
                    <a:tint val="75000"/>
                  </a:schemeClr>
                </a:solidFill>
              </a:defRPr>
            </a:lvl1p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26629337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1430487" rtl="0" eaLnBrk="1" latinLnBrk="0" hangingPunct="1">
        <a:lnSpc>
          <a:spcPct val="90000"/>
        </a:lnSpc>
        <a:spcBef>
          <a:spcPct val="0"/>
        </a:spcBef>
        <a:buNone/>
        <a:defRPr kumimoji="1" sz="6883" kern="1200">
          <a:solidFill>
            <a:schemeClr val="tx1"/>
          </a:solidFill>
          <a:latin typeface="+mj-lt"/>
          <a:ea typeface="+mj-ea"/>
          <a:cs typeface="+mj-cs"/>
        </a:defRPr>
      </a:lvl1pPr>
    </p:titleStyle>
    <p:bodyStyle>
      <a:lvl1pPr marL="357622" indent="-357622" algn="l" defTabSz="1430487" rtl="0" eaLnBrk="1" latinLnBrk="0" hangingPunct="1">
        <a:lnSpc>
          <a:spcPct val="90000"/>
        </a:lnSpc>
        <a:spcBef>
          <a:spcPts val="1564"/>
        </a:spcBef>
        <a:buFont typeface="Arial" panose="020B0604020202020204" pitchFamily="34" charset="0"/>
        <a:buChar char="•"/>
        <a:defRPr kumimoji="1" sz="4380" kern="1200">
          <a:solidFill>
            <a:schemeClr val="tx1"/>
          </a:solidFill>
          <a:latin typeface="+mn-lt"/>
          <a:ea typeface="+mn-ea"/>
          <a:cs typeface="+mn-cs"/>
        </a:defRPr>
      </a:lvl1pPr>
      <a:lvl2pPr marL="1072866" indent="-357622" algn="l" defTabSz="1430487" rtl="0" eaLnBrk="1" latinLnBrk="0" hangingPunct="1">
        <a:lnSpc>
          <a:spcPct val="90000"/>
        </a:lnSpc>
        <a:spcBef>
          <a:spcPts val="782"/>
        </a:spcBef>
        <a:buFont typeface="Arial" panose="020B0604020202020204" pitchFamily="34" charset="0"/>
        <a:buChar char="•"/>
        <a:defRPr kumimoji="1" sz="3755" kern="1200">
          <a:solidFill>
            <a:schemeClr val="tx1"/>
          </a:solidFill>
          <a:latin typeface="+mn-lt"/>
          <a:ea typeface="+mn-ea"/>
          <a:cs typeface="+mn-cs"/>
        </a:defRPr>
      </a:lvl2pPr>
      <a:lvl3pPr marL="1788109" indent="-357622" algn="l" defTabSz="1430487" rtl="0" eaLnBrk="1" latinLnBrk="0" hangingPunct="1">
        <a:lnSpc>
          <a:spcPct val="90000"/>
        </a:lnSpc>
        <a:spcBef>
          <a:spcPts val="782"/>
        </a:spcBef>
        <a:buFont typeface="Arial" panose="020B0604020202020204" pitchFamily="34" charset="0"/>
        <a:buChar char="•"/>
        <a:defRPr kumimoji="1" sz="3129" kern="1200">
          <a:solidFill>
            <a:schemeClr val="tx1"/>
          </a:solidFill>
          <a:latin typeface="+mn-lt"/>
          <a:ea typeface="+mn-ea"/>
          <a:cs typeface="+mn-cs"/>
        </a:defRPr>
      </a:lvl3pPr>
      <a:lvl4pPr marL="2503353"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4pPr>
      <a:lvl5pPr marL="3218597"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5pPr>
      <a:lvl6pPr marL="3933840"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6pPr>
      <a:lvl7pPr marL="4649084"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7pPr>
      <a:lvl8pPr marL="5364328"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8pPr>
      <a:lvl9pPr marL="6079571"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9pPr>
    </p:bodyStyle>
    <p:otherStyle>
      <a:defPPr>
        <a:defRPr lang="en-US"/>
      </a:defPPr>
      <a:lvl1pPr marL="0" algn="l" defTabSz="1430487" rtl="0" eaLnBrk="1" latinLnBrk="0" hangingPunct="1">
        <a:defRPr kumimoji="1" sz="2816" kern="1200">
          <a:solidFill>
            <a:schemeClr val="tx1"/>
          </a:solidFill>
          <a:latin typeface="+mn-lt"/>
          <a:ea typeface="+mn-ea"/>
          <a:cs typeface="+mn-cs"/>
        </a:defRPr>
      </a:lvl1pPr>
      <a:lvl2pPr marL="715244" algn="l" defTabSz="1430487" rtl="0" eaLnBrk="1" latinLnBrk="0" hangingPunct="1">
        <a:defRPr kumimoji="1" sz="2816" kern="1200">
          <a:solidFill>
            <a:schemeClr val="tx1"/>
          </a:solidFill>
          <a:latin typeface="+mn-lt"/>
          <a:ea typeface="+mn-ea"/>
          <a:cs typeface="+mn-cs"/>
        </a:defRPr>
      </a:lvl2pPr>
      <a:lvl3pPr marL="1430487" algn="l" defTabSz="1430487" rtl="0" eaLnBrk="1" latinLnBrk="0" hangingPunct="1">
        <a:defRPr kumimoji="1" sz="2816" kern="1200">
          <a:solidFill>
            <a:schemeClr val="tx1"/>
          </a:solidFill>
          <a:latin typeface="+mn-lt"/>
          <a:ea typeface="+mn-ea"/>
          <a:cs typeface="+mn-cs"/>
        </a:defRPr>
      </a:lvl3pPr>
      <a:lvl4pPr marL="2145731" algn="l" defTabSz="1430487" rtl="0" eaLnBrk="1" latinLnBrk="0" hangingPunct="1">
        <a:defRPr kumimoji="1" sz="2816" kern="1200">
          <a:solidFill>
            <a:schemeClr val="tx1"/>
          </a:solidFill>
          <a:latin typeface="+mn-lt"/>
          <a:ea typeface="+mn-ea"/>
          <a:cs typeface="+mn-cs"/>
        </a:defRPr>
      </a:lvl4pPr>
      <a:lvl5pPr marL="2860975" algn="l" defTabSz="1430487" rtl="0" eaLnBrk="1" latinLnBrk="0" hangingPunct="1">
        <a:defRPr kumimoji="1" sz="2816" kern="1200">
          <a:solidFill>
            <a:schemeClr val="tx1"/>
          </a:solidFill>
          <a:latin typeface="+mn-lt"/>
          <a:ea typeface="+mn-ea"/>
          <a:cs typeface="+mn-cs"/>
        </a:defRPr>
      </a:lvl5pPr>
      <a:lvl6pPr marL="3576218" algn="l" defTabSz="1430487" rtl="0" eaLnBrk="1" latinLnBrk="0" hangingPunct="1">
        <a:defRPr kumimoji="1" sz="2816" kern="1200">
          <a:solidFill>
            <a:schemeClr val="tx1"/>
          </a:solidFill>
          <a:latin typeface="+mn-lt"/>
          <a:ea typeface="+mn-ea"/>
          <a:cs typeface="+mn-cs"/>
        </a:defRPr>
      </a:lvl6pPr>
      <a:lvl7pPr marL="4291462" algn="l" defTabSz="1430487" rtl="0" eaLnBrk="1" latinLnBrk="0" hangingPunct="1">
        <a:defRPr kumimoji="1" sz="2816" kern="1200">
          <a:solidFill>
            <a:schemeClr val="tx1"/>
          </a:solidFill>
          <a:latin typeface="+mn-lt"/>
          <a:ea typeface="+mn-ea"/>
          <a:cs typeface="+mn-cs"/>
        </a:defRPr>
      </a:lvl7pPr>
      <a:lvl8pPr marL="5006706" algn="l" defTabSz="1430487" rtl="0" eaLnBrk="1" latinLnBrk="0" hangingPunct="1">
        <a:defRPr kumimoji="1" sz="2816" kern="1200">
          <a:solidFill>
            <a:schemeClr val="tx1"/>
          </a:solidFill>
          <a:latin typeface="+mn-lt"/>
          <a:ea typeface="+mn-ea"/>
          <a:cs typeface="+mn-cs"/>
        </a:defRPr>
      </a:lvl8pPr>
      <a:lvl9pPr marL="5721949" algn="l" defTabSz="1430487" rtl="0" eaLnBrk="1" latinLnBrk="0" hangingPunct="1">
        <a:defRPr kumimoji="1" sz="281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284868" y="3371005"/>
            <a:ext cx="5706265" cy="7276515"/>
          </a:xfrm>
          <a:prstGeom prst="rect">
            <a:avLst/>
          </a:prstGeom>
        </p:spPr>
      </p:pic>
      <p:sp>
        <p:nvSpPr>
          <p:cNvPr id="2" name="角丸四角形 1"/>
          <p:cNvSpPr/>
          <p:nvPr/>
        </p:nvSpPr>
        <p:spPr>
          <a:xfrm>
            <a:off x="79326" y="918144"/>
            <a:ext cx="14965638" cy="2160000"/>
          </a:xfrm>
          <a:prstGeom prst="roundRect">
            <a:avLst/>
          </a:prstGeom>
          <a:solidFill>
            <a:srgbClr val="FFDE9B"/>
          </a:solidFill>
          <a:ln w="44450" cmpd="dbl"/>
        </p:spPr>
        <p:style>
          <a:lnRef idx="2">
            <a:schemeClr val="accent1">
              <a:shade val="50000"/>
            </a:schemeClr>
          </a:lnRef>
          <a:fillRef idx="1">
            <a:schemeClr val="accent1"/>
          </a:fillRef>
          <a:effectRef idx="0">
            <a:schemeClr val="accent1"/>
          </a:effectRef>
          <a:fontRef idx="minor">
            <a:schemeClr val="lt1"/>
          </a:fontRef>
        </p:style>
        <p:txBody>
          <a:bodyPr vert="eaVert" lIns="104306" tIns="52153" rIns="104306" bIns="52153" rtlCol="0" anchor="ctr"/>
          <a:lstStyle/>
          <a:p>
            <a:pPr algn="ct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38"/>
          <p:cNvSpPr txBox="1"/>
          <p:nvPr/>
        </p:nvSpPr>
        <p:spPr>
          <a:xfrm>
            <a:off x="133077" y="1645760"/>
            <a:ext cx="3672000" cy="1384995"/>
          </a:xfrm>
          <a:prstGeom prst="rect">
            <a:avLst/>
          </a:prstGeom>
          <a:noFill/>
        </p:spPr>
        <p:txBody>
          <a:bodyPr wrap="square" rtlCol="0">
            <a:spAutoFit/>
          </a:bodyPr>
          <a:lstStyle/>
          <a:p>
            <a:pPr marL="180000" indent="-108000" algn="just" fontAlgn="t"/>
            <a:r>
              <a:rPr lang="ja-JP" altLang="en-US"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・都市部に位置する貴重なオアシスとして、昭和初期に作られた公園の風格を活かし、多くの府民の憩いの場となる公園</a:t>
            </a:r>
          </a:p>
          <a:p>
            <a:pPr marL="180000" indent="-108000" algn="just" fontAlgn="t"/>
            <a:r>
              <a:rPr lang="ja-JP" altLang="en-US"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・府民に愛される野球場をはじめ、多様な運動施設を活用したレクリエーション活動の中心となる公園</a:t>
            </a:r>
          </a:p>
        </p:txBody>
      </p:sp>
      <p:sp>
        <p:nvSpPr>
          <p:cNvPr id="92" name="テキスト ボックス 3"/>
          <p:cNvSpPr txBox="1">
            <a:spLocks noChangeArrowheads="1"/>
          </p:cNvSpPr>
          <p:nvPr/>
        </p:nvSpPr>
        <p:spPr bwMode="auto">
          <a:xfrm>
            <a:off x="0" y="0"/>
            <a:ext cx="15119350" cy="830997"/>
          </a:xfrm>
          <a:prstGeom prst="rect">
            <a:avLst/>
          </a:prstGeom>
          <a:solidFill>
            <a:srgbClr val="006600"/>
          </a:solidFill>
          <a:ln>
            <a:noFill/>
          </a:ln>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2400" dirty="0">
                <a:solidFill>
                  <a:schemeClr val="bg1"/>
                </a:solidFill>
                <a:latin typeface="Meiryo UI" pitchFamily="50" charset="-128"/>
                <a:ea typeface="Meiryo UI" pitchFamily="50" charset="-128"/>
                <a:cs typeface="Meiryo UI" pitchFamily="50" charset="-128"/>
              </a:rPr>
              <a:t>【</a:t>
            </a:r>
            <a:r>
              <a:rPr lang="ja-JP" altLang="en-US" sz="2400" dirty="0">
                <a:solidFill>
                  <a:schemeClr val="bg1"/>
                </a:solidFill>
                <a:latin typeface="Meiryo UI" pitchFamily="50" charset="-128"/>
                <a:ea typeface="Meiryo UI" pitchFamily="50" charset="-128"/>
                <a:cs typeface="Meiryo UI" pitchFamily="50" charset="-128"/>
              </a:rPr>
              <a:t>概要版</a:t>
            </a:r>
            <a:r>
              <a:rPr lang="en-US" altLang="ja-JP" sz="2400" dirty="0">
                <a:solidFill>
                  <a:schemeClr val="bg1"/>
                </a:solidFill>
                <a:latin typeface="Meiryo UI" pitchFamily="50" charset="-128"/>
                <a:ea typeface="Meiryo UI" pitchFamily="50" charset="-128"/>
                <a:cs typeface="Meiryo UI" pitchFamily="50" charset="-128"/>
              </a:rPr>
              <a:t>】</a:t>
            </a:r>
            <a:r>
              <a:rPr lang="ja-JP" altLang="en-US" sz="2400" dirty="0">
                <a:solidFill>
                  <a:schemeClr val="bg1"/>
                </a:solidFill>
                <a:latin typeface="Meiryo UI" pitchFamily="50" charset="-128"/>
                <a:ea typeface="Meiryo UI" pitchFamily="50" charset="-128"/>
                <a:cs typeface="Meiryo UI" pitchFamily="50" charset="-128"/>
              </a:rPr>
              <a:t>住之江公園マネジメントプラン（案）</a:t>
            </a:r>
            <a:endParaRPr lang="en-US" altLang="ja-JP" sz="2400" dirty="0">
              <a:solidFill>
                <a:schemeClr val="bg1"/>
              </a:solidFill>
              <a:latin typeface="Meiryo UI" pitchFamily="50" charset="-128"/>
              <a:ea typeface="Meiryo UI" pitchFamily="50" charset="-128"/>
              <a:cs typeface="Meiryo UI" pitchFamily="50" charset="-128"/>
            </a:endParaRPr>
          </a:p>
          <a:p>
            <a:pPr eaLnBrk="1" hangingPunct="1"/>
            <a:r>
              <a:rPr lang="en-US" altLang="ja-JP" sz="2400" dirty="0">
                <a:solidFill>
                  <a:schemeClr val="bg1"/>
                </a:solidFill>
                <a:latin typeface="Meiryo UI" pitchFamily="50" charset="-128"/>
                <a:ea typeface="Meiryo UI" pitchFamily="50" charset="-128"/>
                <a:cs typeface="Meiryo UI" pitchFamily="50" charset="-128"/>
              </a:rPr>
              <a:t>						</a:t>
            </a:r>
            <a:r>
              <a:rPr lang="en-US" altLang="ja-JP" sz="2000" dirty="0">
                <a:solidFill>
                  <a:schemeClr val="bg1"/>
                </a:solidFill>
                <a:latin typeface="Meiryo UI" pitchFamily="50" charset="-128"/>
                <a:ea typeface="Meiryo UI" pitchFamily="50" charset="-128"/>
                <a:cs typeface="Meiryo UI" pitchFamily="50" charset="-128"/>
              </a:rPr>
              <a:t>『</a:t>
            </a:r>
            <a:r>
              <a:rPr lang="ja-JP" altLang="en-US" sz="2000" dirty="0">
                <a:solidFill>
                  <a:schemeClr val="bg1"/>
                </a:solidFill>
                <a:latin typeface="Meiryo UI" pitchFamily="50" charset="-128"/>
                <a:ea typeface="Meiryo UI" pitchFamily="50" charset="-128"/>
                <a:cs typeface="Meiryo UI" pitchFamily="50" charset="-128"/>
              </a:rPr>
              <a:t>花と緑の景観、歴史的資産を活用した水と緑あふれる都会のオアシスとなる公園</a:t>
            </a:r>
            <a:r>
              <a:rPr lang="en-US" altLang="ja-JP" sz="2000" dirty="0">
                <a:solidFill>
                  <a:schemeClr val="bg1"/>
                </a:solidFill>
                <a:latin typeface="Meiryo UI" pitchFamily="50" charset="-128"/>
                <a:ea typeface="Meiryo UI" pitchFamily="50" charset="-128"/>
                <a:cs typeface="Meiryo UI" pitchFamily="50" charset="-128"/>
              </a:rPr>
              <a:t>』</a:t>
            </a:r>
          </a:p>
        </p:txBody>
      </p:sp>
      <p:sp>
        <p:nvSpPr>
          <p:cNvPr id="96" name="正方形/長方形 95"/>
          <p:cNvSpPr/>
          <p:nvPr/>
        </p:nvSpPr>
        <p:spPr>
          <a:xfrm>
            <a:off x="133078" y="1359171"/>
            <a:ext cx="3671999" cy="288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公園の特色を活かす</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7" name="テキスト ボックス 96"/>
          <p:cNvSpPr txBox="1"/>
          <p:nvPr/>
        </p:nvSpPr>
        <p:spPr>
          <a:xfrm>
            <a:off x="7576975" y="1677728"/>
            <a:ext cx="3672000" cy="523220"/>
          </a:xfrm>
          <a:prstGeom prst="rect">
            <a:avLst/>
          </a:prstGeom>
          <a:noFill/>
        </p:spPr>
        <p:txBody>
          <a:bodyPr wrap="square" rtlCol="0">
            <a:spAutoFit/>
          </a:bodyPr>
          <a:lstStyle/>
          <a:p>
            <a:pPr marL="180000" indent="-108000" algn="just" fontAlgn="t"/>
            <a:r>
              <a:rPr lang="ja-JP" altLang="en-US" sz="1400" dirty="0">
                <a:solidFill>
                  <a:srgbClr val="000000"/>
                </a:solidFill>
                <a:latin typeface="Meiryo UI" panose="020B0604030504040204" pitchFamily="50" charset="-128"/>
                <a:ea typeface="Meiryo UI" panose="020B0604030504040204" pitchFamily="50" charset="-128"/>
              </a:rPr>
              <a:t>・	広域避難場所として、周辺地域の避難者を地震発生時の市街地火災等から守る公園</a:t>
            </a:r>
          </a:p>
        </p:txBody>
      </p:sp>
      <p:sp>
        <p:nvSpPr>
          <p:cNvPr id="98" name="正方形/長方形 97"/>
          <p:cNvSpPr/>
          <p:nvPr/>
        </p:nvSpPr>
        <p:spPr>
          <a:xfrm>
            <a:off x="3855026" y="1359171"/>
            <a:ext cx="3672000" cy="288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民間活力の導入</a:t>
            </a:r>
            <a:endPar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9" name="正方形/長方形 98"/>
          <p:cNvSpPr/>
          <p:nvPr/>
        </p:nvSpPr>
        <p:spPr>
          <a:xfrm>
            <a:off x="3855026" y="1647929"/>
            <a:ext cx="3672000" cy="954107"/>
          </a:xfrm>
          <a:prstGeom prst="rect">
            <a:avLst/>
          </a:prstGeom>
        </p:spPr>
        <p:txBody>
          <a:bodyPr wrap="square">
            <a:spAutoFit/>
          </a:bodyPr>
          <a:lstStyle/>
          <a:p>
            <a:pPr marL="179388" indent="-107950" algn="just" fontAlgn="t"/>
            <a:r>
              <a:rPr lang="ja-JP" altLang="en-US"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・運動施設や飲食機能の充実を図り、利用者サービスと公園機能の向上を図る</a:t>
            </a:r>
          </a:p>
          <a:p>
            <a:pPr marL="180975" indent="-109538" algn="just" fontAlgn="t"/>
            <a:r>
              <a:rPr lang="ja-JP" altLang="en-US"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地域、民間との連携により、一年を通じてイベン　トが開催される公園</a:t>
            </a:r>
          </a:p>
        </p:txBody>
      </p:sp>
      <p:sp>
        <p:nvSpPr>
          <p:cNvPr id="101" name="テキスト ボックス 100"/>
          <p:cNvSpPr txBox="1"/>
          <p:nvPr/>
        </p:nvSpPr>
        <p:spPr>
          <a:xfrm>
            <a:off x="11298924" y="1670201"/>
            <a:ext cx="3672000" cy="738664"/>
          </a:xfrm>
          <a:prstGeom prst="rect">
            <a:avLst/>
          </a:prstGeom>
          <a:noFill/>
        </p:spPr>
        <p:txBody>
          <a:bodyPr wrap="square" rtlCol="0">
            <a:spAutoFit/>
          </a:bodyPr>
          <a:lstStyle/>
          <a:p>
            <a:pPr marL="180000" indent="-108000" algn="just" fontAlgn="t"/>
            <a:r>
              <a:rPr lang="ja-JP" altLang="en-US" sz="1400" dirty="0">
                <a:solidFill>
                  <a:srgbClr val="000000"/>
                </a:solidFill>
                <a:latin typeface="Meiryo UI" panose="020B0604030504040204" pitchFamily="50" charset="-128"/>
                <a:ea typeface="Meiryo UI" panose="020B0604030504040204" pitchFamily="50" charset="-128"/>
              </a:rPr>
              <a:t>・都心部に位置する貴重なみどり空間として、園内の自然環境を保全し、さらなるみどり空間を創出する公園</a:t>
            </a:r>
          </a:p>
        </p:txBody>
      </p:sp>
      <p:sp>
        <p:nvSpPr>
          <p:cNvPr id="102" name="正方形/長方形 101"/>
          <p:cNvSpPr/>
          <p:nvPr/>
        </p:nvSpPr>
        <p:spPr>
          <a:xfrm>
            <a:off x="11298924" y="1359171"/>
            <a:ext cx="3672000" cy="288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都市の環境を保全</a:t>
            </a:r>
          </a:p>
        </p:txBody>
      </p:sp>
      <p:sp>
        <p:nvSpPr>
          <p:cNvPr id="103" name="正方形/長方形 102"/>
          <p:cNvSpPr/>
          <p:nvPr/>
        </p:nvSpPr>
        <p:spPr>
          <a:xfrm>
            <a:off x="7576975" y="1359171"/>
            <a:ext cx="3672000" cy="288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安全・安心・快適</a:t>
            </a:r>
          </a:p>
        </p:txBody>
      </p:sp>
      <p:sp>
        <p:nvSpPr>
          <p:cNvPr id="107" name="テキスト ボックス 106"/>
          <p:cNvSpPr txBox="1"/>
          <p:nvPr/>
        </p:nvSpPr>
        <p:spPr>
          <a:xfrm>
            <a:off x="133076" y="971651"/>
            <a:ext cx="14986273" cy="369332"/>
          </a:xfrm>
          <a:prstGeom prst="rect">
            <a:avLst/>
          </a:prstGeom>
          <a:noFill/>
        </p:spPr>
        <p:txBody>
          <a:bodyPr wrap="square" rtlCol="0">
            <a:spAutoFit/>
          </a:bodyPr>
          <a:lstStyle/>
          <a:p>
            <a:r>
              <a:rPr lang="ja-JP" altLang="en-US">
                <a:latin typeface="Meiryo UI" panose="020B0604030504040204" pitchFamily="50" charset="-128"/>
                <a:ea typeface="Meiryo UI" panose="020B0604030504040204" pitchFamily="50" charset="-128"/>
              </a:rPr>
              <a:t>①取組基本方針</a:t>
            </a:r>
            <a:endParaRPr kumimoji="1" lang="ja-JP" altLang="en-US" dirty="0">
              <a:latin typeface="Meiryo UI" panose="020B0604030504040204" pitchFamily="50" charset="-128"/>
              <a:ea typeface="Meiryo UI" panose="020B0604030504040204" pitchFamily="50" charset="-128"/>
            </a:endParaRPr>
          </a:p>
        </p:txBody>
      </p:sp>
      <p:graphicFrame>
        <p:nvGraphicFramePr>
          <p:cNvPr id="31" name="表 30"/>
          <p:cNvGraphicFramePr>
            <a:graphicFrameLocks noGrp="1"/>
          </p:cNvGraphicFramePr>
          <p:nvPr>
            <p:extLst>
              <p:ext uri="{D42A27DB-BD31-4B8C-83A1-F6EECF244321}">
                <p14:modId xmlns:p14="http://schemas.microsoft.com/office/powerpoint/2010/main" val="590880108"/>
              </p:ext>
            </p:extLst>
          </p:nvPr>
        </p:nvGraphicFramePr>
        <p:xfrm>
          <a:off x="6194760" y="3676113"/>
          <a:ext cx="4438547" cy="699310"/>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26300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賑わい創出ゾーン</a:t>
                      </a:r>
                    </a:p>
                  </a:txBody>
                  <a:tcPr/>
                </a:tc>
                <a:extLst>
                  <a:ext uri="{0D108BD9-81ED-4DB2-BD59-A6C34878D82A}">
                    <a16:rowId xmlns:a16="http://schemas.microsoft.com/office/drawing/2014/main" val="3928224763"/>
                  </a:ext>
                </a:extLst>
              </a:tr>
              <a:tr h="394510">
                <a:tc>
                  <a:txBody>
                    <a:bodyPr/>
                    <a:lstStyle/>
                    <a:p>
                      <a:pPr marL="180000" indent="-14400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○公園のエントランスとして地域と繋がり、賑わいを創出するゾーン</a:t>
                      </a:r>
                      <a:endParaRPr kumimoji="1" lang="en-US" altLang="ja-JP"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435987410"/>
                  </a:ext>
                </a:extLst>
              </a:tr>
            </a:tbl>
          </a:graphicData>
        </a:graphic>
      </p:graphicFrame>
      <p:graphicFrame>
        <p:nvGraphicFramePr>
          <p:cNvPr id="40" name="表 39"/>
          <p:cNvGraphicFramePr>
            <a:graphicFrameLocks noGrp="1"/>
          </p:cNvGraphicFramePr>
          <p:nvPr>
            <p:extLst>
              <p:ext uri="{D42A27DB-BD31-4B8C-83A1-F6EECF244321}">
                <p14:modId xmlns:p14="http://schemas.microsoft.com/office/powerpoint/2010/main" val="2593634254"/>
              </p:ext>
            </p:extLst>
          </p:nvPr>
        </p:nvGraphicFramePr>
        <p:xfrm>
          <a:off x="6194760" y="4461290"/>
          <a:ext cx="4438547" cy="815445"/>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24011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レクリエーションゾーン</a:t>
                      </a:r>
                    </a:p>
                  </a:txBody>
                  <a:tcPr/>
                </a:tc>
                <a:extLst>
                  <a:ext uri="{0D108BD9-81ED-4DB2-BD59-A6C34878D82A}">
                    <a16:rowId xmlns:a16="http://schemas.microsoft.com/office/drawing/2014/main" val="3928224763"/>
                  </a:ext>
                </a:extLst>
              </a:tr>
              <a:tr h="510645">
                <a:tc>
                  <a:txBody>
                    <a:bodyPr/>
                    <a:lstStyle/>
                    <a:p>
                      <a:pPr marL="180000" indent="-14400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○子どもから大人まで一年を通じて様々なアクティビティを楽しむことのできるゾーン</a:t>
                      </a:r>
                    </a:p>
                  </a:txBody>
                  <a:tcPr/>
                </a:tc>
                <a:extLst>
                  <a:ext uri="{0D108BD9-81ED-4DB2-BD59-A6C34878D82A}">
                    <a16:rowId xmlns:a16="http://schemas.microsoft.com/office/drawing/2014/main" val="2435987410"/>
                  </a:ext>
                </a:extLst>
              </a:tr>
            </a:tbl>
          </a:graphicData>
        </a:graphic>
      </p:graphicFrame>
      <p:graphicFrame>
        <p:nvGraphicFramePr>
          <p:cNvPr id="43" name="表 42"/>
          <p:cNvGraphicFramePr>
            <a:graphicFrameLocks noGrp="1"/>
          </p:cNvGraphicFramePr>
          <p:nvPr>
            <p:extLst>
              <p:ext uri="{D42A27DB-BD31-4B8C-83A1-F6EECF244321}">
                <p14:modId xmlns:p14="http://schemas.microsoft.com/office/powerpoint/2010/main" val="390015372"/>
              </p:ext>
            </p:extLst>
          </p:nvPr>
        </p:nvGraphicFramePr>
        <p:xfrm>
          <a:off x="6194760" y="5362602"/>
          <a:ext cx="4438547" cy="838032"/>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28221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スポーツゾーン</a:t>
                      </a:r>
                    </a:p>
                  </a:txBody>
                  <a:tcPr/>
                </a:tc>
                <a:extLst>
                  <a:ext uri="{0D108BD9-81ED-4DB2-BD59-A6C34878D82A}">
                    <a16:rowId xmlns:a16="http://schemas.microsoft.com/office/drawing/2014/main" val="3928224763"/>
                  </a:ext>
                </a:extLst>
              </a:tr>
              <a:tr h="533232">
                <a:tc>
                  <a:txBody>
                    <a:bodyPr/>
                    <a:lstStyle/>
                    <a:p>
                      <a:pPr marL="180000" indent="-14400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○府民に愛される野球場を中心とし、スポーツやレクリエーションを楽しむことのできるゾーン</a:t>
                      </a:r>
                    </a:p>
                  </a:txBody>
                  <a:tcPr/>
                </a:tc>
                <a:extLst>
                  <a:ext uri="{0D108BD9-81ED-4DB2-BD59-A6C34878D82A}">
                    <a16:rowId xmlns:a16="http://schemas.microsoft.com/office/drawing/2014/main" val="2435987410"/>
                  </a:ext>
                </a:extLst>
              </a:tr>
            </a:tbl>
          </a:graphicData>
        </a:graphic>
      </p:graphicFrame>
      <p:graphicFrame>
        <p:nvGraphicFramePr>
          <p:cNvPr id="41" name="表 40"/>
          <p:cNvGraphicFramePr>
            <a:graphicFrameLocks noGrp="1"/>
          </p:cNvGraphicFramePr>
          <p:nvPr>
            <p:extLst>
              <p:ext uri="{D42A27DB-BD31-4B8C-83A1-F6EECF244321}">
                <p14:modId xmlns:p14="http://schemas.microsoft.com/office/powerpoint/2010/main" val="3758704625"/>
              </p:ext>
            </p:extLst>
          </p:nvPr>
        </p:nvGraphicFramePr>
        <p:xfrm>
          <a:off x="6194760" y="6286500"/>
          <a:ext cx="4438547" cy="762000"/>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30057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歴史景観保全ゾーン</a:t>
                      </a:r>
                    </a:p>
                  </a:txBody>
                  <a:tcPr/>
                </a:tc>
                <a:extLst>
                  <a:ext uri="{0D108BD9-81ED-4DB2-BD59-A6C34878D82A}">
                    <a16:rowId xmlns:a16="http://schemas.microsoft.com/office/drawing/2014/main" val="3928224763"/>
                  </a:ext>
                </a:extLst>
              </a:tr>
              <a:tr h="375654">
                <a:tc>
                  <a:txBody>
                    <a:bodyPr/>
                    <a:lstStyle/>
                    <a:p>
                      <a:pPr marL="180000" indent="-14400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○昭和初期の面影を残す大池など、当時の造園技術を現代に伝える歴史景観を保全するゾーン</a:t>
                      </a:r>
                    </a:p>
                  </a:txBody>
                  <a:tcPr/>
                </a:tc>
                <a:extLst>
                  <a:ext uri="{0D108BD9-81ED-4DB2-BD59-A6C34878D82A}">
                    <a16:rowId xmlns:a16="http://schemas.microsoft.com/office/drawing/2014/main" val="2435987410"/>
                  </a:ext>
                </a:extLst>
              </a:tr>
            </a:tbl>
          </a:graphicData>
        </a:graphic>
      </p:graphicFrame>
      <p:sp>
        <p:nvSpPr>
          <p:cNvPr id="55" name="テキスト ボックス 3"/>
          <p:cNvSpPr txBox="1">
            <a:spLocks noChangeArrowheads="1"/>
          </p:cNvSpPr>
          <p:nvPr/>
        </p:nvSpPr>
        <p:spPr bwMode="auto">
          <a:xfrm>
            <a:off x="41227" y="3265653"/>
            <a:ext cx="1597074" cy="36933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dirty="0">
                <a:latin typeface="Meiryo UI" panose="020B0604030504040204" pitchFamily="50" charset="-128"/>
                <a:ea typeface="Meiryo UI" panose="020B0604030504040204" pitchFamily="50" charset="-128"/>
                <a:cs typeface="Meiryo UI" panose="020B0604030504040204" pitchFamily="50" charset="-128"/>
              </a:rPr>
              <a:t>②ゾーンの設定</a:t>
            </a:r>
          </a:p>
        </p:txBody>
      </p:sp>
      <p:sp>
        <p:nvSpPr>
          <p:cNvPr id="56" name="テキスト ボックス 3"/>
          <p:cNvSpPr txBox="1">
            <a:spLocks noChangeArrowheads="1"/>
          </p:cNvSpPr>
          <p:nvPr/>
        </p:nvSpPr>
        <p:spPr bwMode="auto">
          <a:xfrm>
            <a:off x="6213010" y="7219793"/>
            <a:ext cx="4048503" cy="112338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200" dirty="0">
                <a:latin typeface="Meiryo UI" pitchFamily="50" charset="-128"/>
                <a:ea typeface="Meiryo UI" pitchFamily="50" charset="-128"/>
                <a:cs typeface="Meiryo UI" pitchFamily="50" charset="-128"/>
              </a:rPr>
              <a:t>&lt;</a:t>
            </a:r>
            <a:r>
              <a:rPr lang="ja-JP" altLang="en-US" sz="1200" dirty="0">
                <a:latin typeface="Meiryo UI" pitchFamily="50" charset="-128"/>
                <a:ea typeface="Meiryo UI" pitchFamily="50" charset="-128"/>
                <a:cs typeface="Meiryo UI" pitchFamily="50" charset="-128"/>
              </a:rPr>
              <a:t>参考</a:t>
            </a:r>
            <a:r>
              <a:rPr lang="en-US" altLang="ja-JP" sz="1200" dirty="0">
                <a:latin typeface="Meiryo UI" pitchFamily="50" charset="-128"/>
                <a:ea typeface="Meiryo UI" pitchFamily="50" charset="-128"/>
                <a:cs typeface="Meiryo UI" pitchFamily="50" charset="-128"/>
              </a:rPr>
              <a:t>&gt;</a:t>
            </a:r>
            <a:r>
              <a:rPr lang="ja-JP" altLang="en-US" sz="1200" dirty="0">
                <a:latin typeface="Meiryo UI" pitchFamily="50" charset="-128"/>
                <a:ea typeface="Meiryo UI" pitchFamily="50" charset="-128"/>
                <a:cs typeface="Meiryo UI" pitchFamily="50" charset="-128"/>
              </a:rPr>
              <a:t>公園の概要</a:t>
            </a:r>
            <a:endParaRPr lang="en-US" altLang="ja-JP" sz="1100" dirty="0">
              <a:latin typeface="Meiryo UI" pitchFamily="50" charset="-128"/>
              <a:ea typeface="Meiryo UI" pitchFamily="50" charset="-128"/>
              <a:cs typeface="Meiryo UI" pitchFamily="50" charset="-128"/>
            </a:endParaRPr>
          </a:p>
          <a:p>
            <a:pPr eaLnBrk="1" hangingPunct="1"/>
            <a:r>
              <a:rPr lang="ja-JP" altLang="en-US" sz="1100" dirty="0">
                <a:latin typeface="Meiryo UI" pitchFamily="50" charset="-128"/>
                <a:ea typeface="Meiryo UI" pitchFamily="50" charset="-128"/>
                <a:cs typeface="Meiryo UI" pitchFamily="50" charset="-128"/>
              </a:rPr>
              <a:t>・概要：</a:t>
            </a:r>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p:txBody>
      </p:sp>
      <p:graphicFrame>
        <p:nvGraphicFramePr>
          <p:cNvPr id="57" name="表 56"/>
          <p:cNvGraphicFramePr>
            <a:graphicFrameLocks noGrp="1"/>
          </p:cNvGraphicFramePr>
          <p:nvPr>
            <p:extLst>
              <p:ext uri="{D42A27DB-BD31-4B8C-83A1-F6EECF244321}">
                <p14:modId xmlns:p14="http://schemas.microsoft.com/office/powerpoint/2010/main" val="1128382903"/>
              </p:ext>
            </p:extLst>
          </p:nvPr>
        </p:nvGraphicFramePr>
        <p:xfrm>
          <a:off x="10666304" y="3673753"/>
          <a:ext cx="4438547" cy="1804190"/>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38291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運営管理の方針</a:t>
                      </a:r>
                    </a:p>
                  </a:txBody>
                  <a:tcPr>
                    <a:solidFill>
                      <a:schemeClr val="accent6"/>
                    </a:solidFill>
                  </a:tcPr>
                </a:tc>
                <a:extLst>
                  <a:ext uri="{0D108BD9-81ED-4DB2-BD59-A6C34878D82A}">
                    <a16:rowId xmlns:a16="http://schemas.microsoft.com/office/drawing/2014/main" val="3928224763"/>
                  </a:ext>
                </a:extLst>
              </a:tr>
              <a:tr h="1421280">
                <a:tc>
                  <a:txBody>
                    <a:bodyPr/>
                    <a:lstStyle/>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府民が身近に花とみどりにふれあえるよう、「花と緑のスクエア」などの花の景観を活かしたイベント等を実施。</a:t>
                      </a:r>
                      <a:endParaRPr kumimoji="1" lang="en-US" altLang="ja-JP" sz="12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大正・昭和期につくられた歴史ある大池周辺の景観を残し、歴史的・文化的遺産として活用。</a:t>
                      </a:r>
                      <a:endParaRPr kumimoji="1" lang="en-US" altLang="ja-JP" sz="12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大池を中心とした景観の保全や自然環境整備の保全を図るとともに身近な自然での環境学習活動を促進。</a:t>
                      </a:r>
                      <a:endParaRPr kumimoji="1" lang="en-US" altLang="ja-JP" sz="1200" dirty="0">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extLst>
                  <a:ext uri="{0D108BD9-81ED-4DB2-BD59-A6C34878D82A}">
                    <a16:rowId xmlns:a16="http://schemas.microsoft.com/office/drawing/2014/main" val="2435987410"/>
                  </a:ext>
                </a:extLst>
              </a:tr>
            </a:tbl>
          </a:graphicData>
        </a:graphic>
      </p:graphicFrame>
      <p:graphicFrame>
        <p:nvGraphicFramePr>
          <p:cNvPr id="58" name="表 57"/>
          <p:cNvGraphicFramePr>
            <a:graphicFrameLocks noGrp="1"/>
          </p:cNvGraphicFramePr>
          <p:nvPr>
            <p:extLst>
              <p:ext uri="{D42A27DB-BD31-4B8C-83A1-F6EECF244321}">
                <p14:modId xmlns:p14="http://schemas.microsoft.com/office/powerpoint/2010/main" val="668980934"/>
              </p:ext>
            </p:extLst>
          </p:nvPr>
        </p:nvGraphicFramePr>
        <p:xfrm>
          <a:off x="10666304" y="5721507"/>
          <a:ext cx="4438547" cy="1324911"/>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37115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維持管理の方針</a:t>
                      </a:r>
                    </a:p>
                  </a:txBody>
                  <a:tcPr>
                    <a:solidFill>
                      <a:schemeClr val="accent6"/>
                    </a:solidFill>
                  </a:tcPr>
                </a:tc>
                <a:extLst>
                  <a:ext uri="{0D108BD9-81ED-4DB2-BD59-A6C34878D82A}">
                    <a16:rowId xmlns:a16="http://schemas.microsoft.com/office/drawing/2014/main" val="3928224763"/>
                  </a:ext>
                </a:extLst>
              </a:tr>
              <a:tr h="953757">
                <a:tc>
                  <a:txBody>
                    <a:bodyPr/>
                    <a:lstStyle/>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花と緑のスクエアにおいて、整形式花壇とそれを囲む施設を活かし、多様な花々が色彩豊かに成長していくよう維持管理を実施。</a:t>
                      </a:r>
                      <a:endParaRPr kumimoji="1" lang="en-US" altLang="ja-JP" sz="12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池中のごみ撤去や池畔の除草など、歴史ある大池の良好な池面景観を維持するよう適切な管理を実施。</a:t>
                      </a:r>
                      <a:endParaRPr kumimoji="1" lang="en-US" altLang="ja-JP" sz="1200" dirty="0">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extLst>
                  <a:ext uri="{0D108BD9-81ED-4DB2-BD59-A6C34878D82A}">
                    <a16:rowId xmlns:a16="http://schemas.microsoft.com/office/drawing/2014/main" val="2435987410"/>
                  </a:ext>
                </a:extLst>
              </a:tr>
            </a:tbl>
          </a:graphicData>
        </a:graphic>
      </p:graphicFrame>
      <p:sp>
        <p:nvSpPr>
          <p:cNvPr id="65" name="テキスト ボックス 3"/>
          <p:cNvSpPr txBox="1">
            <a:spLocks noChangeArrowheads="1"/>
          </p:cNvSpPr>
          <p:nvPr/>
        </p:nvSpPr>
        <p:spPr bwMode="auto">
          <a:xfrm>
            <a:off x="10666304" y="3265653"/>
            <a:ext cx="1939904" cy="36933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dirty="0">
                <a:latin typeface="Meiryo UI" pitchFamily="50" charset="-128"/>
                <a:ea typeface="Meiryo UI" pitchFamily="50" charset="-128"/>
                <a:cs typeface="Meiryo UI" pitchFamily="50" charset="-128"/>
              </a:rPr>
              <a:t>④取組の主な方針</a:t>
            </a:r>
          </a:p>
        </p:txBody>
      </p:sp>
      <p:sp>
        <p:nvSpPr>
          <p:cNvPr id="36" name="テキスト ボックス 3"/>
          <p:cNvSpPr txBox="1">
            <a:spLocks noChangeArrowheads="1"/>
          </p:cNvSpPr>
          <p:nvPr/>
        </p:nvSpPr>
        <p:spPr bwMode="auto">
          <a:xfrm>
            <a:off x="6691193" y="7416181"/>
            <a:ext cx="3570320" cy="110799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100" dirty="0">
                <a:latin typeface="Meiryo UI" pitchFamily="50" charset="-128"/>
                <a:ea typeface="Meiryo UI" pitchFamily="50" charset="-128"/>
                <a:cs typeface="Meiryo UI" pitchFamily="50" charset="-128"/>
              </a:rPr>
              <a:t>住之江公園は、大阪市の南西部に位置し、昭和５年に４番目の府営公園として開設された。面積は</a:t>
            </a:r>
            <a:r>
              <a:rPr lang="en-US" altLang="ja-JP" sz="1100" dirty="0">
                <a:latin typeface="Meiryo UI" pitchFamily="50" charset="-128"/>
                <a:ea typeface="Meiryo UI" pitchFamily="50" charset="-128"/>
                <a:cs typeface="Meiryo UI" pitchFamily="50" charset="-128"/>
              </a:rPr>
              <a:t>15.1ha</a:t>
            </a:r>
            <a:r>
              <a:rPr lang="ja-JP" altLang="en-US" sz="1100" dirty="0">
                <a:latin typeface="Meiryo UI" pitchFamily="50" charset="-128"/>
                <a:ea typeface="Meiryo UI" pitchFamily="50" charset="-128"/>
                <a:cs typeface="Meiryo UI" pitchFamily="50" charset="-128"/>
              </a:rPr>
              <a:t>と住吉公園に次いで小さいながらも、交通の便が良く、野球場をはじめテニスコート、プールそして球技広場などの運動施設があり、「花と緑のスクエア」では四季折々の草花が楽しめる公園として親しまれている。</a:t>
            </a:r>
            <a:endParaRPr lang="en-US" altLang="ja-JP" sz="1100" dirty="0">
              <a:latin typeface="Meiryo UI" pitchFamily="50" charset="-128"/>
              <a:ea typeface="Meiryo UI" pitchFamily="50" charset="-128"/>
              <a:cs typeface="Meiryo UI" pitchFamily="50" charset="-128"/>
            </a:endParaRPr>
          </a:p>
        </p:txBody>
      </p:sp>
      <p:sp>
        <p:nvSpPr>
          <p:cNvPr id="37" name="テキスト ボックス 3"/>
          <p:cNvSpPr txBox="1">
            <a:spLocks noChangeArrowheads="1"/>
          </p:cNvSpPr>
          <p:nvPr/>
        </p:nvSpPr>
        <p:spPr bwMode="auto">
          <a:xfrm>
            <a:off x="6213010" y="8441085"/>
            <a:ext cx="4048502" cy="76944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100" dirty="0">
                <a:latin typeface="Meiryo UI" pitchFamily="50" charset="-128"/>
                <a:ea typeface="Meiryo UI" pitchFamily="50" charset="-128"/>
                <a:cs typeface="Meiryo UI" pitchFamily="50" charset="-128"/>
              </a:rPr>
              <a:t>・開設面積：</a:t>
            </a:r>
            <a:r>
              <a:rPr lang="en-US" altLang="ja-JP" sz="1100" dirty="0">
                <a:latin typeface="Meiryo UI" pitchFamily="50" charset="-128"/>
                <a:ea typeface="Meiryo UI" pitchFamily="50" charset="-128"/>
                <a:cs typeface="Meiryo UI" pitchFamily="50" charset="-128"/>
              </a:rPr>
              <a:t>15.1</a:t>
            </a:r>
            <a:r>
              <a:rPr lang="ja-JP" altLang="en-US" sz="1100" dirty="0">
                <a:latin typeface="Meiryo UI" pitchFamily="50" charset="-128"/>
                <a:ea typeface="Meiryo UI" pitchFamily="50" charset="-128"/>
                <a:cs typeface="Meiryo UI" pitchFamily="50" charset="-128"/>
              </a:rPr>
              <a:t>　</a:t>
            </a:r>
            <a:r>
              <a:rPr lang="en-US" altLang="ja-JP" sz="1100" dirty="0">
                <a:latin typeface="Meiryo UI" pitchFamily="50" charset="-128"/>
                <a:ea typeface="Meiryo UI" pitchFamily="50" charset="-128"/>
                <a:cs typeface="Meiryo UI" pitchFamily="50" charset="-128"/>
              </a:rPr>
              <a:t>ha</a:t>
            </a:r>
          </a:p>
          <a:p>
            <a:pPr eaLnBrk="1" hangingPunct="1"/>
            <a:r>
              <a:rPr lang="ja-JP" altLang="en-US" sz="1100" dirty="0">
                <a:latin typeface="Meiryo UI" pitchFamily="50" charset="-128"/>
                <a:ea typeface="Meiryo UI" pitchFamily="50" charset="-128"/>
                <a:cs typeface="Meiryo UI" pitchFamily="50" charset="-128"/>
              </a:rPr>
              <a:t>・年間利用者数（令和</a:t>
            </a:r>
            <a:r>
              <a:rPr lang="en-US" altLang="ja-JP" sz="1100" dirty="0">
                <a:latin typeface="Meiryo UI" pitchFamily="50" charset="-128"/>
                <a:ea typeface="Meiryo UI" pitchFamily="50" charset="-128"/>
                <a:cs typeface="Meiryo UI" pitchFamily="50" charset="-128"/>
              </a:rPr>
              <a:t>5</a:t>
            </a:r>
            <a:r>
              <a:rPr lang="ja-JP" altLang="en-US" sz="1100" dirty="0">
                <a:latin typeface="Meiryo UI" pitchFamily="50" charset="-128"/>
                <a:ea typeface="Meiryo UI" pitchFamily="50" charset="-128"/>
                <a:cs typeface="Meiryo UI" pitchFamily="50" charset="-128"/>
              </a:rPr>
              <a:t>年度）：約</a:t>
            </a:r>
            <a:r>
              <a:rPr lang="en-US" altLang="ja-JP" sz="1100" dirty="0">
                <a:latin typeface="Meiryo UI" pitchFamily="50" charset="-128"/>
                <a:ea typeface="Meiryo UI" pitchFamily="50" charset="-128"/>
                <a:cs typeface="Meiryo UI" pitchFamily="50" charset="-128"/>
              </a:rPr>
              <a:t>47</a:t>
            </a:r>
            <a:r>
              <a:rPr lang="ja-JP" altLang="en-US" sz="1100" dirty="0">
                <a:latin typeface="Meiryo UI" pitchFamily="50" charset="-128"/>
                <a:ea typeface="Meiryo UI" pitchFamily="50" charset="-128"/>
                <a:cs typeface="Meiryo UI" pitchFamily="50" charset="-128"/>
              </a:rPr>
              <a:t>万人</a:t>
            </a:r>
            <a:endParaRPr lang="en-US" altLang="ja-JP" sz="1100" dirty="0">
              <a:latin typeface="Meiryo UI" pitchFamily="50" charset="-128"/>
              <a:ea typeface="Meiryo UI" pitchFamily="50" charset="-128"/>
              <a:cs typeface="Meiryo UI" pitchFamily="50" charset="-128"/>
            </a:endParaRPr>
          </a:p>
          <a:p>
            <a:pPr eaLnBrk="1" hangingPunct="1"/>
            <a:r>
              <a:rPr lang="ja-JP" altLang="en-US" sz="1100" dirty="0">
                <a:latin typeface="Meiryo UI" pitchFamily="50" charset="-128"/>
                <a:ea typeface="Meiryo UI" pitchFamily="50" charset="-128"/>
                <a:cs typeface="Meiryo UI" pitchFamily="50" charset="-128"/>
              </a:rPr>
              <a:t>・開設年度：昭和５年</a:t>
            </a:r>
            <a:r>
              <a:rPr lang="en-US" altLang="ja-JP" sz="1100" dirty="0">
                <a:latin typeface="Meiryo UI" pitchFamily="50" charset="-128"/>
                <a:ea typeface="Meiryo UI" pitchFamily="50" charset="-128"/>
                <a:cs typeface="Meiryo UI" pitchFamily="50" charset="-128"/>
              </a:rPr>
              <a:t>10</a:t>
            </a:r>
            <a:r>
              <a:rPr lang="ja-JP" altLang="en-US" sz="1100" dirty="0">
                <a:latin typeface="Meiryo UI" pitchFamily="50" charset="-128"/>
                <a:ea typeface="Meiryo UI" pitchFamily="50" charset="-128"/>
                <a:cs typeface="Meiryo UI" pitchFamily="50" charset="-128"/>
              </a:rPr>
              <a:t>月８日</a:t>
            </a:r>
            <a:endParaRPr lang="en-US" altLang="ja-JP" sz="1100" dirty="0">
              <a:latin typeface="Meiryo UI" pitchFamily="50" charset="-128"/>
              <a:ea typeface="Meiryo UI" pitchFamily="50" charset="-128"/>
              <a:cs typeface="Meiryo UI" pitchFamily="50" charset="-128"/>
            </a:endParaRPr>
          </a:p>
          <a:p>
            <a:pPr eaLnBrk="1" hangingPunct="1"/>
            <a:r>
              <a:rPr lang="ja-JP" altLang="en-US" sz="1100" dirty="0">
                <a:latin typeface="Meiryo UI" pitchFamily="50" charset="-128"/>
                <a:ea typeface="Meiryo UI" pitchFamily="50" charset="-128"/>
                <a:cs typeface="Meiryo UI" pitchFamily="50" charset="-128"/>
              </a:rPr>
              <a:t>・主要施設：</a:t>
            </a:r>
            <a:endParaRPr lang="en-US" altLang="ja-JP" sz="1100" dirty="0">
              <a:latin typeface="Meiryo UI" pitchFamily="50" charset="-128"/>
              <a:ea typeface="Meiryo UI" pitchFamily="50" charset="-128"/>
              <a:cs typeface="Meiryo UI" pitchFamily="50" charset="-128"/>
            </a:endParaRPr>
          </a:p>
        </p:txBody>
      </p:sp>
      <p:sp>
        <p:nvSpPr>
          <p:cNvPr id="35" name="テキスト ボックス 3"/>
          <p:cNvSpPr txBox="1">
            <a:spLocks noChangeArrowheads="1"/>
          </p:cNvSpPr>
          <p:nvPr/>
        </p:nvSpPr>
        <p:spPr bwMode="auto">
          <a:xfrm>
            <a:off x="6985600" y="8977190"/>
            <a:ext cx="3275911" cy="43088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100" dirty="0">
                <a:latin typeface="Meiryo UI" pitchFamily="50" charset="-128"/>
                <a:ea typeface="Meiryo UI" pitchFamily="50" charset="-128"/>
                <a:cs typeface="Meiryo UI" pitchFamily="50" charset="-128"/>
              </a:rPr>
              <a:t>テニスコート、野球場、球技広場、プール、花と緑のスクエア、児童遊戯場</a:t>
            </a:r>
          </a:p>
        </p:txBody>
      </p:sp>
      <p:sp>
        <p:nvSpPr>
          <p:cNvPr id="44" name="正方形/長方形 43"/>
          <p:cNvSpPr/>
          <p:nvPr/>
        </p:nvSpPr>
        <p:spPr>
          <a:xfrm>
            <a:off x="6194760" y="7102779"/>
            <a:ext cx="8900900" cy="353614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p:cNvSpPr txBox="1"/>
          <p:nvPr/>
        </p:nvSpPr>
        <p:spPr>
          <a:xfrm>
            <a:off x="12260451" y="10095720"/>
            <a:ext cx="769441" cy="153888"/>
          </a:xfrm>
          <a:prstGeom prst="rect">
            <a:avLst/>
          </a:prstGeom>
          <a:noFill/>
        </p:spPr>
        <p:txBody>
          <a:bodyPr wrap="none" lIns="0" tIns="0" rIns="0" bIns="0" rtlCol="0">
            <a:spAutoFit/>
          </a:bodyPr>
          <a:lstStyle/>
          <a:p>
            <a:pPr algn="ctr"/>
            <a:r>
              <a:rPr kumimoji="1" lang="ja-JP" altLang="en-US" sz="1000" dirty="0"/>
              <a:t>周辺見取り図</a:t>
            </a:r>
          </a:p>
        </p:txBody>
      </p:sp>
      <p:sp>
        <p:nvSpPr>
          <p:cNvPr id="38" name="テキスト ボックス 37"/>
          <p:cNvSpPr txBox="1"/>
          <p:nvPr/>
        </p:nvSpPr>
        <p:spPr>
          <a:xfrm>
            <a:off x="13395801" y="-17817"/>
            <a:ext cx="1723549" cy="461665"/>
          </a:xfrm>
          <a:prstGeom prst="rect">
            <a:avLst/>
          </a:prstGeom>
          <a:noFill/>
        </p:spPr>
        <p:txBody>
          <a:bodyPr wrap="none" rtlCol="0">
            <a:spAutoFit/>
          </a:bodyPr>
          <a:lstStyle/>
          <a:p>
            <a:pPr algn="r"/>
            <a:r>
              <a:rPr kumimoji="1" lang="ja-JP" altLang="en-US" sz="1200" dirty="0">
                <a:solidFill>
                  <a:schemeClr val="bg1"/>
                </a:solidFill>
                <a:latin typeface="Meiryo UI" panose="020B0604030504040204" pitchFamily="50" charset="-128"/>
                <a:ea typeface="Meiryo UI" panose="020B0604030504040204" pitchFamily="50" charset="-128"/>
              </a:rPr>
              <a:t>鳳土木事務所／公園課</a:t>
            </a:r>
            <a:endParaRPr kumimoji="1" lang="en-US" altLang="ja-JP" sz="1200" dirty="0">
              <a:solidFill>
                <a:schemeClr val="bg1"/>
              </a:solidFill>
              <a:latin typeface="Meiryo UI" panose="020B0604030504040204" pitchFamily="50" charset="-128"/>
              <a:ea typeface="Meiryo UI" panose="020B0604030504040204" pitchFamily="50" charset="-128"/>
            </a:endParaRPr>
          </a:p>
          <a:p>
            <a:pPr algn="r"/>
            <a:r>
              <a:rPr kumimoji="1" lang="ja-JP" altLang="en-US" sz="1200" dirty="0">
                <a:solidFill>
                  <a:schemeClr val="bg1"/>
                </a:solidFill>
                <a:latin typeface="Meiryo UI" panose="020B0604030504040204" pitchFamily="50" charset="-128"/>
                <a:ea typeface="Meiryo UI" panose="020B0604030504040204" pitchFamily="50" charset="-128"/>
              </a:rPr>
              <a:t>令和７年４月</a:t>
            </a:r>
          </a:p>
        </p:txBody>
      </p:sp>
      <p:sp>
        <p:nvSpPr>
          <p:cNvPr id="42" name="テキスト ボックス 3"/>
          <p:cNvSpPr txBox="1">
            <a:spLocks noChangeArrowheads="1"/>
          </p:cNvSpPr>
          <p:nvPr/>
        </p:nvSpPr>
        <p:spPr bwMode="auto">
          <a:xfrm>
            <a:off x="6194761" y="3265653"/>
            <a:ext cx="1857040" cy="36933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dirty="0">
                <a:latin typeface="Meiryo UI" pitchFamily="50" charset="-128"/>
                <a:ea typeface="Meiryo UI" pitchFamily="50" charset="-128"/>
                <a:cs typeface="Meiryo UI" pitchFamily="50" charset="-128"/>
              </a:rPr>
              <a:t>③ゾーン別の方針</a:t>
            </a:r>
          </a:p>
        </p:txBody>
      </p:sp>
      <p:sp>
        <p:nvSpPr>
          <p:cNvPr id="6" name="テキスト ボックス 76">
            <a:extLst>
              <a:ext uri="{FF2B5EF4-FFF2-40B4-BE49-F238E27FC236}">
                <a16:creationId xmlns:a16="http://schemas.microsoft.com/office/drawing/2014/main" id="{19583F8D-ECDE-3E1B-2BE7-024DF1FF2EBC}"/>
              </a:ext>
            </a:extLst>
          </p:cNvPr>
          <p:cNvSpPr txBox="1"/>
          <p:nvPr/>
        </p:nvSpPr>
        <p:spPr>
          <a:xfrm>
            <a:off x="11457745" y="10316468"/>
            <a:ext cx="3637915" cy="33718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356870" indent="-356870" algn="just">
              <a:lnSpc>
                <a:spcPts val="900"/>
              </a:lnSpc>
            </a:pPr>
            <a:r>
              <a:rPr lang="ja-JP" sz="800" kern="100" dirty="0">
                <a:effectLst/>
                <a:latin typeface="+mn-ea"/>
                <a:cs typeface="Times New Roman" panose="02020603050405020304" pitchFamily="18" charset="0"/>
              </a:rPr>
              <a:t>出典：国土地理院基盤地図情報</a:t>
            </a:r>
            <a:r>
              <a:rPr lang="en-US" sz="800" kern="100" dirty="0">
                <a:effectLst/>
                <a:latin typeface="+mn-ea"/>
                <a:cs typeface="Times New Roman" panose="02020603050405020304" pitchFamily="18" charset="0"/>
              </a:rPr>
              <a:t>25000</a:t>
            </a:r>
            <a:r>
              <a:rPr lang="ja-JP" sz="800" kern="100" dirty="0">
                <a:effectLst/>
                <a:latin typeface="+mn-ea"/>
                <a:cs typeface="Times New Roman" panose="02020603050405020304" pitchFamily="18" charset="0"/>
              </a:rPr>
              <a:t>「大阪府」、地理院タイル・淡色地図、</a:t>
            </a:r>
          </a:p>
          <a:p>
            <a:pPr indent="304800" algn="just">
              <a:lnSpc>
                <a:spcPts val="900"/>
              </a:lnSpc>
            </a:pPr>
            <a:r>
              <a:rPr lang="ja-JP" sz="800" kern="100" dirty="0">
                <a:effectLst/>
                <a:latin typeface="+mn-ea"/>
                <a:cs typeface="Times New Roman" panose="02020603050405020304" pitchFamily="18" charset="0"/>
              </a:rPr>
              <a:t>国土交通省国土数値情報 を加工して作成</a:t>
            </a:r>
          </a:p>
        </p:txBody>
      </p:sp>
      <p:pic>
        <p:nvPicPr>
          <p:cNvPr id="7" name="図 6" descr="マップ&#10;&#10;AI によって生成されたコンテンツは間違っている可能性があります。">
            <a:extLst>
              <a:ext uri="{FF2B5EF4-FFF2-40B4-BE49-F238E27FC236}">
                <a16:creationId xmlns:a16="http://schemas.microsoft.com/office/drawing/2014/main" id="{0F39F10D-15AB-9259-B6CB-FC4DB69EE8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61511" y="7203119"/>
            <a:ext cx="4767317" cy="2825741"/>
          </a:xfrm>
          <a:prstGeom prst="rect">
            <a:avLst/>
          </a:prstGeom>
        </p:spPr>
      </p:pic>
    </p:spTree>
    <p:extLst>
      <p:ext uri="{BB962C8B-B14F-4D97-AF65-F5344CB8AC3E}">
        <p14:creationId xmlns:p14="http://schemas.microsoft.com/office/powerpoint/2010/main" val="306068247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625</Words>
  <Application>Microsoft Office PowerPoint</Application>
  <PresentationFormat>ユーザー設定</PresentationFormat>
  <Paragraphs>46</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Meiryo UI</vt:lpstr>
      <vt:lpstr>ＭＳ ゴシック</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2020-04-23T05:11:41Z</dcterms:created>
  <dcterms:modified xsi:type="dcterms:W3CDTF">2025-04-15T00:53:33Z</dcterms:modified>
</cp:coreProperties>
</file>